
<file path=[Content_Types].xml><?xml version="1.0" encoding="utf-8"?>
<Types xmlns="http://schemas.openxmlformats.org/package/2006/content-types">
  <Default Extension="png" ContentType="image/png"/>
  <Default Extension="bin" ContentType="application/vnd.openxmlformats-officedocument.oleObject"/>
  <Default Extension="mp3" ContentType="audio/mpeg"/>
  <Default Extension="emf" ContentType="image/x-emf"/>
  <Default Extension="jpeg" ContentType="image/jpeg"/>
  <Default Extension="wmf" ContentType="image/x-wmf"/>
  <Default Extension="rels" ContentType="application/vnd.openxmlformats-package.relationships+xml"/>
  <Default Extension="xml" ContentType="application/xml"/>
  <Default Extension="docx" ContentType="application/vnd.openxmlformats-officedocument.wordprocessingml.document"/>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Masters/slideMaster16.xml" ContentType="application/vnd.openxmlformats-officedocument.presentationml.slideMaster+xml"/>
  <Override PartName="/ppt/slideMasters/slideMaster17.xml" ContentType="application/vnd.openxmlformats-officedocument.presentationml.slideMaster+xml"/>
  <Override PartName="/ppt/slideMasters/slideMaster18.xml" ContentType="application/vnd.openxmlformats-officedocument.presentationml.slideMaster+xml"/>
  <Override PartName="/ppt/slideMasters/slideMaster19.xml" ContentType="application/vnd.openxmlformats-officedocument.presentationml.slideMaster+xml"/>
  <Override PartName="/ppt/slideMasters/slideMaster20.xml" ContentType="application/vnd.openxmlformats-officedocument.presentationml.slideMaster+xml"/>
  <Override PartName="/ppt/slideMasters/slideMaster21.xml" ContentType="application/vnd.openxmlformats-officedocument.presentationml.slideMaster+xml"/>
  <Override PartName="/ppt/slideMasters/slideMaster22.xml" ContentType="application/vnd.openxmlformats-officedocument.presentationml.slideMaster+xml"/>
  <Override PartName="/ppt/slideMasters/slideMaster23.xml" ContentType="application/vnd.openxmlformats-officedocument.presentationml.slideMaster+xml"/>
  <Override PartName="/ppt/slideMasters/slideMaster24.xml" ContentType="application/vnd.openxmlformats-officedocument.presentationml.slideMaster+xml"/>
  <Override PartName="/ppt/slideMasters/slideMaster25.xml" ContentType="application/vnd.openxmlformats-officedocument.presentationml.slideMaster+xml"/>
  <Override PartName="/ppt/slideMasters/slideMaster26.xml" ContentType="application/vnd.openxmlformats-officedocument.presentationml.slideMaster+xml"/>
  <Override PartName="/ppt/slideMasters/slideMaster27.xml" ContentType="application/vnd.openxmlformats-officedocument.presentationml.slideMaster+xml"/>
  <Override PartName="/ppt/slideMasters/slideMaster28.xml" ContentType="application/vnd.openxmlformats-officedocument.presentationml.slideMaster+xml"/>
  <Override PartName="/ppt/slideMasters/slideMaster29.xml" ContentType="application/vnd.openxmlformats-officedocument.presentationml.slideMaster+xml"/>
  <Override PartName="/ppt/slideMasters/slideMaster30.xml" ContentType="application/vnd.openxmlformats-officedocument.presentationml.slideMaster+xml"/>
  <Override PartName="/ppt/slideMasters/slideMaster31.xml" ContentType="application/vnd.openxmlformats-officedocument.presentationml.slideMaster+xml"/>
  <Override PartName="/ppt/slideMasters/slideMaster32.xml" ContentType="application/vnd.openxmlformats-officedocument.presentationml.slideMaster+xml"/>
  <Override PartName="/ppt/slideMasters/slideMaster33.xml" ContentType="application/vnd.openxmlformats-officedocument.presentationml.slideMaster+xml"/>
  <Override PartName="/ppt/slideMasters/slideMaster34.xml" ContentType="application/vnd.openxmlformats-officedocument.presentationml.slideMaster+xml"/>
  <Override PartName="/ppt/slideMasters/slideMaster35.xml" ContentType="application/vnd.openxmlformats-officedocument.presentationml.slideMaster+xml"/>
  <Override PartName="/ppt/slideMasters/slideMaster36.xml" ContentType="application/vnd.openxmlformats-officedocument.presentationml.slideMaster+xml"/>
  <Override PartName="/ppt/slideMasters/slideMaster37.xml" ContentType="application/vnd.openxmlformats-officedocument.presentationml.slideMaster+xml"/>
  <Override PartName="/ppt/slideMasters/slideMaster38.xml" ContentType="application/vnd.openxmlformats-officedocument.presentationml.slideMaster+xml"/>
  <Override PartName="/ppt/slideMasters/slideMaster39.xml" ContentType="application/vnd.openxmlformats-officedocument.presentationml.slideMaster+xml"/>
  <Override PartName="/ppt/slideMasters/slideMaster40.xml" ContentType="application/vnd.openxmlformats-officedocument.presentationml.slideMaster+xml"/>
  <Override PartName="/ppt/slideMasters/slideMaster41.xml" ContentType="application/vnd.openxmlformats-officedocument.presentationml.slideMaster+xml"/>
  <Override PartName="/ppt/slideMasters/slideMaster42.xml" ContentType="application/vnd.openxmlformats-officedocument.presentationml.slideMaster+xml"/>
  <Override PartName="/ppt/slideMasters/slideMaster43.xml" ContentType="application/vnd.openxmlformats-officedocument.presentationml.slideMaster+xml"/>
  <Override PartName="/ppt/slideMasters/slideMaster44.xml" ContentType="application/vnd.openxmlformats-officedocument.presentationml.slideMaster+xml"/>
  <Override PartName="/ppt/slideMasters/slideMaster45.xml" ContentType="application/vnd.openxmlformats-officedocument.presentationml.slideMaster+xml"/>
  <Override PartName="/ppt/slideMasters/slideMaster46.xml" ContentType="application/vnd.openxmlformats-officedocument.presentationml.slideMaster+xml"/>
  <Override PartName="/ppt/slideMasters/slideMaster47.xml" ContentType="application/vnd.openxmlformats-officedocument.presentationml.slideMaster+xml"/>
  <Override PartName="/ppt/slideMasters/slideMaster48.xml" ContentType="application/vnd.openxmlformats-officedocument.presentationml.slideMaster+xml"/>
  <Override PartName="/ppt/slideMasters/slideMaster49.xml" ContentType="application/vnd.openxmlformats-officedocument.presentationml.slideMaster+xml"/>
  <Override PartName="/ppt/slideMasters/slideMaster50.xml" ContentType="application/vnd.openxmlformats-officedocument.presentationml.slideMaster+xml"/>
  <Override PartName="/ppt/slideMasters/slideMaster51.xml" ContentType="application/vnd.openxmlformats-officedocument.presentationml.slideMaster+xml"/>
  <Override PartName="/ppt/slideMasters/slideMaster52.xml" ContentType="application/vnd.openxmlformats-officedocument.presentationml.slideMaster+xml"/>
  <Override PartName="/ppt/slideMasters/slideMaster53.xml" ContentType="application/vnd.openxmlformats-officedocument.presentationml.slideMaster+xml"/>
  <Override PartName="/ppt/slideMasters/slideMaster54.xml" ContentType="application/vnd.openxmlformats-officedocument.presentationml.slideMaster+xml"/>
  <Override PartName="/ppt/slideMasters/slideMaster55.xml" ContentType="application/vnd.openxmlformats-officedocument.presentationml.slideMaster+xml"/>
  <Override PartName="/ppt/slideMasters/slideMaster56.xml" ContentType="application/vnd.openxmlformats-officedocument.presentationml.slideMaster+xml"/>
  <Override PartName="/ppt/slideMasters/slideMaster57.xml" ContentType="application/vnd.openxmlformats-officedocument.presentationml.slideMaster+xml"/>
  <Override PartName="/ppt/slideMasters/slideMaster58.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slides/slide185.xml" ContentType="application/vnd.openxmlformats-officedocument.presentationml.slide+xml"/>
  <Override PartName="/ppt/slides/slide186.xml" ContentType="application/vnd.openxmlformats-officedocument.presentationml.slide+xml"/>
  <Override PartName="/ppt/slides/slide187.xml" ContentType="application/vnd.openxmlformats-officedocument.presentationml.slide+xml"/>
  <Override PartName="/ppt/slides/slide188.xml" ContentType="application/vnd.openxmlformats-officedocument.presentationml.slide+xml"/>
  <Override PartName="/ppt/slides/slide189.xml" ContentType="application/vnd.openxmlformats-officedocument.presentationml.slide+xml"/>
  <Override PartName="/ppt/slides/slide190.xml" ContentType="application/vnd.openxmlformats-officedocument.presentationml.slide+xml"/>
  <Override PartName="/ppt/slides/slide191.xml" ContentType="application/vnd.openxmlformats-officedocument.presentationml.slide+xml"/>
  <Override PartName="/ppt/slides/slide192.xml" ContentType="application/vnd.openxmlformats-officedocument.presentationml.slide+xml"/>
  <Override PartName="/ppt/slides/slide193.xml" ContentType="application/vnd.openxmlformats-officedocument.presentationml.slide+xml"/>
  <Override PartName="/ppt/slides/slide194.xml" ContentType="application/vnd.openxmlformats-officedocument.presentationml.slide+xml"/>
  <Override PartName="/ppt/slides/slide195.xml" ContentType="application/vnd.openxmlformats-officedocument.presentationml.slide+xml"/>
  <Override PartName="/ppt/slides/slide196.xml" ContentType="application/vnd.openxmlformats-officedocument.presentationml.slide+xml"/>
  <Override PartName="/ppt/slides/slide197.xml" ContentType="application/vnd.openxmlformats-officedocument.presentationml.slide+xml"/>
  <Override PartName="/ppt/slides/slide198.xml" ContentType="application/vnd.openxmlformats-officedocument.presentationml.slide+xml"/>
  <Override PartName="/ppt/slides/slide199.xml" ContentType="application/vnd.openxmlformats-officedocument.presentationml.slide+xml"/>
  <Override PartName="/ppt/slides/slide200.xml" ContentType="application/vnd.openxmlformats-officedocument.presentationml.slide+xml"/>
  <Override PartName="/ppt/slides/slide201.xml" ContentType="application/vnd.openxmlformats-officedocument.presentationml.slide+xml"/>
  <Override PartName="/ppt/slides/slide202.xml" ContentType="application/vnd.openxmlformats-officedocument.presentationml.slide+xml"/>
  <Override PartName="/ppt/slides/slide203.xml" ContentType="application/vnd.openxmlformats-officedocument.presentationml.slide+xml"/>
  <Override PartName="/ppt/slides/slide204.xml" ContentType="application/vnd.openxmlformats-officedocument.presentationml.slide+xml"/>
  <Override PartName="/ppt/slides/slide205.xml" ContentType="application/vnd.openxmlformats-officedocument.presentationml.slide+xml"/>
  <Override PartName="/ppt/slides/slide206.xml" ContentType="application/vnd.openxmlformats-officedocument.presentationml.slide+xml"/>
  <Override PartName="/ppt/slides/slide207.xml" ContentType="application/vnd.openxmlformats-officedocument.presentationml.slide+xml"/>
  <Override PartName="/ppt/slides/slide208.xml" ContentType="application/vnd.openxmlformats-officedocument.presentationml.slide+xml"/>
  <Override PartName="/ppt/slides/slide209.xml" ContentType="application/vnd.openxmlformats-officedocument.presentationml.slide+xml"/>
  <Override PartName="/ppt/slides/slide210.xml" ContentType="application/vnd.openxmlformats-officedocument.presentationml.slide+xml"/>
  <Override PartName="/ppt/slides/slide211.xml" ContentType="application/vnd.openxmlformats-officedocument.presentationml.slide+xml"/>
  <Override PartName="/ppt/slides/slide212.xml" ContentType="application/vnd.openxmlformats-officedocument.presentationml.slide+xml"/>
  <Override PartName="/ppt/slides/slide213.xml" ContentType="application/vnd.openxmlformats-officedocument.presentationml.slide+xml"/>
  <Override PartName="/ppt/slides/slide214.xml" ContentType="application/vnd.openxmlformats-officedocument.presentationml.slide+xml"/>
  <Override PartName="/ppt/slides/slide215.xml" ContentType="application/vnd.openxmlformats-officedocument.presentationml.slide+xml"/>
  <Override PartName="/ppt/slides/slide216.xml" ContentType="application/vnd.openxmlformats-officedocument.presentationml.slide+xml"/>
  <Override PartName="/ppt/slides/slide217.xml" ContentType="application/vnd.openxmlformats-officedocument.presentationml.slide+xml"/>
  <Override PartName="/ppt/slides/slide218.xml" ContentType="application/vnd.openxmlformats-officedocument.presentationml.slide+xml"/>
  <Override PartName="/ppt/slides/slide219.xml" ContentType="application/vnd.openxmlformats-officedocument.presentationml.slide+xml"/>
  <Override PartName="/ppt/slides/slide220.xml" ContentType="application/vnd.openxmlformats-officedocument.presentationml.slide+xml"/>
  <Override PartName="/ppt/slides/slide221.xml" ContentType="application/vnd.openxmlformats-officedocument.presentationml.slide+xml"/>
  <Override PartName="/ppt/slides/slide222.xml" ContentType="application/vnd.openxmlformats-officedocument.presentationml.slide+xml"/>
  <Override PartName="/ppt/slides/slide223.xml" ContentType="application/vnd.openxmlformats-officedocument.presentationml.slide+xml"/>
  <Override PartName="/ppt/slides/slide224.xml" ContentType="application/vnd.openxmlformats-officedocument.presentationml.slide+xml"/>
  <Override PartName="/ppt/slides/slide225.xml" ContentType="application/vnd.openxmlformats-officedocument.presentationml.slide+xml"/>
  <Override PartName="/ppt/slides/slide226.xml" ContentType="application/vnd.openxmlformats-officedocument.presentationml.slide+xml"/>
  <Override PartName="/ppt/slides/slide227.xml" ContentType="application/vnd.openxmlformats-officedocument.presentationml.slide+xml"/>
  <Override PartName="/ppt/slides/slide228.xml" ContentType="application/vnd.openxmlformats-officedocument.presentationml.slide+xml"/>
  <Override PartName="/ppt/slides/slide229.xml" ContentType="application/vnd.openxmlformats-officedocument.presentationml.slide+xml"/>
  <Override PartName="/ppt/slides/slide230.xml" ContentType="application/vnd.openxmlformats-officedocument.presentationml.slide+xml"/>
  <Override PartName="/ppt/slides/slide231.xml" ContentType="application/vnd.openxmlformats-officedocument.presentationml.slide+xml"/>
  <Override PartName="/ppt/slides/slide232.xml" ContentType="application/vnd.openxmlformats-officedocument.presentationml.slide+xml"/>
  <Override PartName="/ppt/slides/slide233.xml" ContentType="application/vnd.openxmlformats-officedocument.presentationml.slide+xml"/>
  <Override PartName="/ppt/slides/slide234.xml" ContentType="application/vnd.openxmlformats-officedocument.presentationml.slide+xml"/>
  <Override PartName="/ppt/slides/slide235.xml" ContentType="application/vnd.openxmlformats-officedocument.presentationml.slide+xml"/>
  <Override PartName="/ppt/slides/slide236.xml" ContentType="application/vnd.openxmlformats-officedocument.presentationml.slide+xml"/>
  <Override PartName="/ppt/slides/slide237.xml" ContentType="application/vnd.openxmlformats-officedocument.presentationml.slide+xml"/>
  <Override PartName="/ppt/slides/slide238.xml" ContentType="application/vnd.openxmlformats-officedocument.presentationml.slide+xml"/>
  <Override PartName="/ppt/slides/slide239.xml" ContentType="application/vnd.openxmlformats-officedocument.presentationml.slide+xml"/>
  <Override PartName="/ppt/slides/slide240.xml" ContentType="application/vnd.openxmlformats-officedocument.presentationml.slide+xml"/>
  <Override PartName="/ppt/slides/slide241.xml" ContentType="application/vnd.openxmlformats-officedocument.presentationml.slide+xml"/>
  <Override PartName="/ppt/slides/slide242.xml" ContentType="application/vnd.openxmlformats-officedocument.presentationml.slide+xml"/>
  <Override PartName="/ppt/slides/slide243.xml" ContentType="application/vnd.openxmlformats-officedocument.presentationml.slide+xml"/>
  <Override PartName="/ppt/slides/slide244.xml" ContentType="application/vnd.openxmlformats-officedocument.presentationml.slide+xml"/>
  <Override PartName="/ppt/slides/slide245.xml" ContentType="application/vnd.openxmlformats-officedocument.presentationml.slide+xml"/>
  <Override PartName="/ppt/slides/slide246.xml" ContentType="application/vnd.openxmlformats-officedocument.presentationml.slide+xml"/>
  <Override PartName="/ppt/slides/slide247.xml" ContentType="application/vnd.openxmlformats-officedocument.presentationml.slide+xml"/>
  <Override PartName="/ppt/slides/slide248.xml" ContentType="application/vnd.openxmlformats-officedocument.presentationml.slide+xml"/>
  <Override PartName="/ppt/slides/slide249.xml" ContentType="application/vnd.openxmlformats-officedocument.presentationml.slide+xml"/>
  <Override PartName="/ppt/slides/slide250.xml" ContentType="application/vnd.openxmlformats-officedocument.presentationml.slide+xml"/>
  <Override PartName="/ppt/slides/slide251.xml" ContentType="application/vnd.openxmlformats-officedocument.presentationml.slide+xml"/>
  <Override PartName="/ppt/slides/slide252.xml" ContentType="application/vnd.openxmlformats-officedocument.presentationml.slide+xml"/>
  <Override PartName="/ppt/slides/slide253.xml" ContentType="application/vnd.openxmlformats-officedocument.presentationml.slide+xml"/>
  <Override PartName="/ppt/slides/slide254.xml" ContentType="application/vnd.openxmlformats-officedocument.presentationml.slide+xml"/>
  <Override PartName="/ppt/slides/slide255.xml" ContentType="application/vnd.openxmlformats-officedocument.presentationml.slide+xml"/>
  <Override PartName="/ppt/slides/slide256.xml" ContentType="application/vnd.openxmlformats-officedocument.presentationml.slide+xml"/>
  <Override PartName="/ppt/slides/slide257.xml" ContentType="application/vnd.openxmlformats-officedocument.presentationml.slide+xml"/>
  <Override PartName="/ppt/slides/slide258.xml" ContentType="application/vnd.openxmlformats-officedocument.presentationml.slide+xml"/>
  <Override PartName="/ppt/slides/slide259.xml" ContentType="application/vnd.openxmlformats-officedocument.presentationml.slide+xml"/>
  <Override PartName="/ppt/slides/slide260.xml" ContentType="application/vnd.openxmlformats-officedocument.presentationml.slide+xml"/>
  <Override PartName="/ppt/slides/slide261.xml" ContentType="application/vnd.openxmlformats-officedocument.presentationml.slide+xml"/>
  <Override PartName="/ppt/slides/slide262.xml" ContentType="application/vnd.openxmlformats-officedocument.presentationml.slide+xml"/>
  <Override PartName="/ppt/slides/slide263.xml" ContentType="application/vnd.openxmlformats-officedocument.presentationml.slide+xml"/>
  <Override PartName="/ppt/slides/slide264.xml" ContentType="application/vnd.openxmlformats-officedocument.presentationml.slide+xml"/>
  <Override PartName="/ppt/slides/slide265.xml" ContentType="application/vnd.openxmlformats-officedocument.presentationml.slide+xml"/>
  <Override PartName="/ppt/slides/slide266.xml" ContentType="application/vnd.openxmlformats-officedocument.presentationml.slide+xml"/>
  <Override PartName="/ppt/slides/slide267.xml" ContentType="application/vnd.openxmlformats-officedocument.presentationml.slide+xml"/>
  <Override PartName="/ppt/slides/slide268.xml" ContentType="application/vnd.openxmlformats-officedocument.presentationml.slide+xml"/>
  <Override PartName="/ppt/slides/slide269.xml" ContentType="application/vnd.openxmlformats-officedocument.presentationml.slide+xml"/>
  <Override PartName="/ppt/slides/slide270.xml" ContentType="application/vnd.openxmlformats-officedocument.presentationml.slide+xml"/>
  <Override PartName="/ppt/slides/slide271.xml" ContentType="application/vnd.openxmlformats-officedocument.presentationml.slide+xml"/>
  <Override PartName="/ppt/slides/slide272.xml" ContentType="application/vnd.openxmlformats-officedocument.presentationml.slide+xml"/>
  <Override PartName="/ppt/slides/slide273.xml" ContentType="application/vnd.openxmlformats-officedocument.presentationml.slide+xml"/>
  <Override PartName="/ppt/slides/slide274.xml" ContentType="application/vnd.openxmlformats-officedocument.presentationml.slide+xml"/>
  <Override PartName="/ppt/slides/slide275.xml" ContentType="application/vnd.openxmlformats-officedocument.presentationml.slide+xml"/>
  <Override PartName="/ppt/slides/slide276.xml" ContentType="application/vnd.openxmlformats-officedocument.presentationml.slide+xml"/>
  <Override PartName="/ppt/slides/slide277.xml" ContentType="application/vnd.openxmlformats-officedocument.presentationml.slide+xml"/>
  <Override PartName="/ppt/slides/slide278.xml" ContentType="application/vnd.openxmlformats-officedocument.presentationml.slide+xml"/>
  <Override PartName="/ppt/slides/slide279.xml" ContentType="application/vnd.openxmlformats-officedocument.presentationml.slide+xml"/>
  <Override PartName="/ppt/slides/slide280.xml" ContentType="application/vnd.openxmlformats-officedocument.presentationml.slide+xml"/>
  <Override PartName="/ppt/slides/slide281.xml" ContentType="application/vnd.openxmlformats-officedocument.presentationml.slide+xml"/>
  <Override PartName="/ppt/slides/slide282.xml" ContentType="application/vnd.openxmlformats-officedocument.presentationml.slide+xml"/>
  <Override PartName="/ppt/slides/slide283.xml" ContentType="application/vnd.openxmlformats-officedocument.presentationml.slide+xml"/>
  <Override PartName="/ppt/slides/slide284.xml" ContentType="application/vnd.openxmlformats-officedocument.presentationml.slide+xml"/>
  <Override PartName="/ppt/slides/slide285.xml" ContentType="application/vnd.openxmlformats-officedocument.presentationml.slide+xml"/>
  <Override PartName="/ppt/slides/slide286.xml" ContentType="application/vnd.openxmlformats-officedocument.presentationml.slide+xml"/>
  <Override PartName="/ppt/slides/slide287.xml" ContentType="application/vnd.openxmlformats-officedocument.presentationml.slide+xml"/>
  <Override PartName="/ppt/slides/slide288.xml" ContentType="application/vnd.openxmlformats-officedocument.presentationml.slide+xml"/>
  <Override PartName="/ppt/slides/slide289.xml" ContentType="application/vnd.openxmlformats-officedocument.presentationml.slide+xml"/>
  <Override PartName="/ppt/slides/slide290.xml" ContentType="application/vnd.openxmlformats-officedocument.presentationml.slide+xml"/>
  <Override PartName="/ppt/slides/slide291.xml" ContentType="application/vnd.openxmlformats-officedocument.presentationml.slide+xml"/>
  <Override PartName="/ppt/slides/slide292.xml" ContentType="application/vnd.openxmlformats-officedocument.presentationml.slide+xml"/>
  <Override PartName="/ppt/slides/slide293.xml" ContentType="application/vnd.openxmlformats-officedocument.presentationml.slide+xml"/>
  <Override PartName="/ppt/slides/slide294.xml" ContentType="application/vnd.openxmlformats-officedocument.presentationml.slide+xml"/>
  <Override PartName="/ppt/slides/slide295.xml" ContentType="application/vnd.openxmlformats-officedocument.presentationml.slide+xml"/>
  <Override PartName="/ppt/slides/slide296.xml" ContentType="application/vnd.openxmlformats-officedocument.presentationml.slide+xml"/>
  <Override PartName="/ppt/slides/slide297.xml" ContentType="application/vnd.openxmlformats-officedocument.presentationml.slide+xml"/>
  <Override PartName="/ppt/slides/slide298.xml" ContentType="application/vnd.openxmlformats-officedocument.presentationml.slide+xml"/>
  <Override PartName="/ppt/slides/slide299.xml" ContentType="application/vnd.openxmlformats-officedocument.presentationml.slide+xml"/>
  <Override PartName="/ppt/slides/slide300.xml" ContentType="application/vnd.openxmlformats-officedocument.presentationml.slide+xml"/>
  <Override PartName="/ppt/slides/slide301.xml" ContentType="application/vnd.openxmlformats-officedocument.presentationml.slide+xml"/>
  <Override PartName="/ppt/slides/slide302.xml" ContentType="application/vnd.openxmlformats-officedocument.presentationml.slide+xml"/>
  <Override PartName="/ppt/slides/slide303.xml" ContentType="application/vnd.openxmlformats-officedocument.presentationml.slide+xml"/>
  <Override PartName="/ppt/slides/slide304.xml" ContentType="application/vnd.openxmlformats-officedocument.presentationml.slide+xml"/>
  <Override PartName="/ppt/slides/slide305.xml" ContentType="application/vnd.openxmlformats-officedocument.presentationml.slide+xml"/>
  <Override PartName="/ppt/slides/slide306.xml" ContentType="application/vnd.openxmlformats-officedocument.presentationml.slide+xml"/>
  <Override PartName="/ppt/slides/slide307.xml" ContentType="application/vnd.openxmlformats-officedocument.presentationml.slide+xml"/>
  <Override PartName="/ppt/slides/slide308.xml" ContentType="application/vnd.openxmlformats-officedocument.presentationml.slide+xml"/>
  <Override PartName="/ppt/slides/slide309.xml" ContentType="application/vnd.openxmlformats-officedocument.presentationml.slide+xml"/>
  <Override PartName="/ppt/slides/slide310.xml" ContentType="application/vnd.openxmlformats-officedocument.presentationml.slide+xml"/>
  <Override PartName="/ppt/slides/slide311.xml" ContentType="application/vnd.openxmlformats-officedocument.presentationml.slide+xml"/>
  <Override PartName="/ppt/slides/slide312.xml" ContentType="application/vnd.openxmlformats-officedocument.presentationml.slide+xml"/>
  <Override PartName="/ppt/slides/slide313.xml" ContentType="application/vnd.openxmlformats-officedocument.presentationml.slide+xml"/>
  <Override PartName="/ppt/slides/slide314.xml" ContentType="application/vnd.openxmlformats-officedocument.presentationml.slide+xml"/>
  <Override PartName="/ppt/slides/slide315.xml" ContentType="application/vnd.openxmlformats-officedocument.presentationml.slide+xml"/>
  <Override PartName="/ppt/slides/slide316.xml" ContentType="application/vnd.openxmlformats-officedocument.presentationml.slide+xml"/>
  <Override PartName="/ppt/slides/slide317.xml" ContentType="application/vnd.openxmlformats-officedocument.presentationml.slide+xml"/>
  <Override PartName="/ppt/slides/slide318.xml" ContentType="application/vnd.openxmlformats-officedocument.presentationml.slide+xml"/>
  <Override PartName="/ppt/slides/slide319.xml" ContentType="application/vnd.openxmlformats-officedocument.presentationml.slide+xml"/>
  <Override PartName="/ppt/slides/slide320.xml" ContentType="application/vnd.openxmlformats-officedocument.presentationml.slide+xml"/>
  <Override PartName="/ppt/slides/slide321.xml" ContentType="application/vnd.openxmlformats-officedocument.presentationml.slide+xml"/>
  <Override PartName="/ppt/slides/slide322.xml" ContentType="application/vnd.openxmlformats-officedocument.presentationml.slide+xml"/>
  <Override PartName="/ppt/slides/slide323.xml" ContentType="application/vnd.openxmlformats-officedocument.presentationml.slide+xml"/>
  <Override PartName="/ppt/slides/slide324.xml" ContentType="application/vnd.openxmlformats-officedocument.presentationml.slide+xml"/>
  <Override PartName="/ppt/slides/slide325.xml" ContentType="application/vnd.openxmlformats-officedocument.presentationml.slide+xml"/>
  <Override PartName="/ppt/slides/slide326.xml" ContentType="application/vnd.openxmlformats-officedocument.presentationml.slide+xml"/>
  <Override PartName="/ppt/slides/slide327.xml" ContentType="application/vnd.openxmlformats-officedocument.presentationml.slide+xml"/>
  <Override PartName="/ppt/slides/slide328.xml" ContentType="application/vnd.openxmlformats-officedocument.presentationml.slide+xml"/>
  <Override PartName="/ppt/slides/slide329.xml" ContentType="application/vnd.openxmlformats-officedocument.presentationml.slide+xml"/>
  <Override PartName="/ppt/slides/slide330.xml" ContentType="application/vnd.openxmlformats-officedocument.presentationml.slide+xml"/>
  <Override PartName="/ppt/slides/slide331.xml" ContentType="application/vnd.openxmlformats-officedocument.presentationml.slide+xml"/>
  <Override PartName="/ppt/slides/slide332.xml" ContentType="application/vnd.openxmlformats-officedocument.presentationml.slide+xml"/>
  <Override PartName="/ppt/slides/slide333.xml" ContentType="application/vnd.openxmlformats-officedocument.presentationml.slide+xml"/>
  <Override PartName="/ppt/slides/slide334.xml" ContentType="application/vnd.openxmlformats-officedocument.presentationml.slide+xml"/>
  <Override PartName="/ppt/slides/slide335.xml" ContentType="application/vnd.openxmlformats-officedocument.presentationml.slide+xml"/>
  <Override PartName="/ppt/slides/slide336.xml" ContentType="application/vnd.openxmlformats-officedocument.presentationml.slide+xml"/>
  <Override PartName="/ppt/slides/slide337.xml" ContentType="application/vnd.openxmlformats-officedocument.presentationml.slide+xml"/>
  <Override PartName="/ppt/slides/slide338.xml" ContentType="application/vnd.openxmlformats-officedocument.presentationml.slide+xml"/>
  <Override PartName="/ppt/slides/slide339.xml" ContentType="application/vnd.openxmlformats-officedocument.presentationml.slide+xml"/>
  <Override PartName="/ppt/slides/slide340.xml" ContentType="application/vnd.openxmlformats-officedocument.presentationml.slide+xml"/>
  <Override PartName="/ppt/slides/slide341.xml" ContentType="application/vnd.openxmlformats-officedocument.presentationml.slide+xml"/>
  <Override PartName="/ppt/slides/slide342.xml" ContentType="application/vnd.openxmlformats-officedocument.presentationml.slide+xml"/>
  <Override PartName="/ppt/slides/slide343.xml" ContentType="application/vnd.openxmlformats-officedocument.presentationml.slide+xml"/>
  <Override PartName="/ppt/slides/slide344.xml" ContentType="application/vnd.openxmlformats-officedocument.presentationml.slide+xml"/>
  <Override PartName="/ppt/slides/slide345.xml" ContentType="application/vnd.openxmlformats-officedocument.presentationml.slide+xml"/>
  <Override PartName="/ppt/slides/slide346.xml" ContentType="application/vnd.openxmlformats-officedocument.presentationml.slide+xml"/>
  <Override PartName="/ppt/slides/slide347.xml" ContentType="application/vnd.openxmlformats-officedocument.presentationml.slide+xml"/>
  <Override PartName="/ppt/slides/slide348.xml" ContentType="application/vnd.openxmlformats-officedocument.presentationml.slide+xml"/>
  <Override PartName="/ppt/slides/slide349.xml" ContentType="application/vnd.openxmlformats-officedocument.presentationml.slide+xml"/>
  <Override PartName="/ppt/slides/slide350.xml" ContentType="application/vnd.openxmlformats-officedocument.presentationml.slide+xml"/>
  <Override PartName="/ppt/slides/slide351.xml" ContentType="application/vnd.openxmlformats-officedocument.presentationml.slide+xml"/>
  <Override PartName="/ppt/slides/slide352.xml" ContentType="application/vnd.openxmlformats-officedocument.presentationml.slide+xml"/>
  <Override PartName="/ppt/slides/slide353.xml" ContentType="application/vnd.openxmlformats-officedocument.presentationml.slide+xml"/>
  <Override PartName="/ppt/slides/slide354.xml" ContentType="application/vnd.openxmlformats-officedocument.presentationml.slide+xml"/>
  <Override PartName="/ppt/slides/slide355.xml" ContentType="application/vnd.openxmlformats-officedocument.presentationml.slide+xml"/>
  <Override PartName="/ppt/slides/slide356.xml" ContentType="application/vnd.openxmlformats-officedocument.presentationml.slide+xml"/>
  <Override PartName="/ppt/slides/slide357.xml" ContentType="application/vnd.openxmlformats-officedocument.presentationml.slide+xml"/>
  <Override PartName="/ppt/slides/slide358.xml" ContentType="application/vnd.openxmlformats-officedocument.presentationml.slide+xml"/>
  <Override PartName="/ppt/slides/slide359.xml" ContentType="application/vnd.openxmlformats-officedocument.presentationml.slide+xml"/>
  <Override PartName="/ppt/slides/slide360.xml" ContentType="application/vnd.openxmlformats-officedocument.presentationml.slide+xml"/>
  <Override PartName="/ppt/slides/slide361.xml" ContentType="application/vnd.openxmlformats-officedocument.presentationml.slide+xml"/>
  <Override PartName="/ppt/slides/slide362.xml" ContentType="application/vnd.openxmlformats-officedocument.presentationml.slide+xml"/>
  <Override PartName="/ppt/slides/slide363.xml" ContentType="application/vnd.openxmlformats-officedocument.presentationml.slide+xml"/>
  <Override PartName="/ppt/slides/slide364.xml" ContentType="application/vnd.openxmlformats-officedocument.presentationml.slide+xml"/>
  <Override PartName="/ppt/slides/slide365.xml" ContentType="application/vnd.openxmlformats-officedocument.presentationml.slide+xml"/>
  <Override PartName="/ppt/slides/slide366.xml" ContentType="application/vnd.openxmlformats-officedocument.presentationml.slide+xml"/>
  <Override PartName="/ppt/slides/slide367.xml" ContentType="application/vnd.openxmlformats-officedocument.presentationml.slide+xml"/>
  <Override PartName="/ppt/slides/slide368.xml" ContentType="application/vnd.openxmlformats-officedocument.presentationml.slide+xml"/>
  <Override PartName="/ppt/slides/slide369.xml" ContentType="application/vnd.openxmlformats-officedocument.presentationml.slide+xml"/>
  <Override PartName="/ppt/slides/slide370.xml" ContentType="application/vnd.openxmlformats-officedocument.presentationml.slide+xml"/>
  <Override PartName="/ppt/slides/slide371.xml" ContentType="application/vnd.openxmlformats-officedocument.presentationml.slide+xml"/>
  <Override PartName="/ppt/slides/slide372.xml" ContentType="application/vnd.openxmlformats-officedocument.presentationml.slide+xml"/>
  <Override PartName="/ppt/slides/slide373.xml" ContentType="application/vnd.openxmlformats-officedocument.presentationml.slide+xml"/>
  <Override PartName="/ppt/slides/slide374.xml" ContentType="application/vnd.openxmlformats-officedocument.presentationml.slide+xml"/>
  <Override PartName="/ppt/slides/slide375.xml" ContentType="application/vnd.openxmlformats-officedocument.presentationml.slide+xml"/>
  <Override PartName="/ppt/slides/slide376.xml" ContentType="application/vnd.openxmlformats-officedocument.presentationml.slide+xml"/>
  <Override PartName="/ppt/slides/slide377.xml" ContentType="application/vnd.openxmlformats-officedocument.presentationml.slide+xml"/>
  <Override PartName="/ppt/slides/slide378.xml" ContentType="application/vnd.openxmlformats-officedocument.presentationml.slide+xml"/>
  <Override PartName="/ppt/slides/slide379.xml" ContentType="application/vnd.openxmlformats-officedocument.presentationml.slide+xml"/>
  <Override PartName="/ppt/slides/slide380.xml" ContentType="application/vnd.openxmlformats-officedocument.presentationml.slide+xml"/>
  <Override PartName="/ppt/slides/slide381.xml" ContentType="application/vnd.openxmlformats-officedocument.presentationml.slide+xml"/>
  <Override PartName="/ppt/slides/slide382.xml" ContentType="application/vnd.openxmlformats-officedocument.presentationml.slide+xml"/>
  <Override PartName="/ppt/slides/slide383.xml" ContentType="application/vnd.openxmlformats-officedocument.presentationml.slide+xml"/>
  <Override PartName="/ppt/slides/slide384.xml" ContentType="application/vnd.openxmlformats-officedocument.presentationml.slide+xml"/>
  <Override PartName="/ppt/slides/slide385.xml" ContentType="application/vnd.openxmlformats-officedocument.presentationml.slide+xml"/>
  <Override PartName="/ppt/slides/slide386.xml" ContentType="application/vnd.openxmlformats-officedocument.presentationml.slide+xml"/>
  <Override PartName="/ppt/slides/slide387.xml" ContentType="application/vnd.openxmlformats-officedocument.presentationml.slide+xml"/>
  <Override PartName="/ppt/slides/slide388.xml" ContentType="application/vnd.openxmlformats-officedocument.presentationml.slide+xml"/>
  <Override PartName="/ppt/slides/slide389.xml" ContentType="application/vnd.openxmlformats-officedocument.presentationml.slide+xml"/>
  <Override PartName="/ppt/slides/slide390.xml" ContentType="application/vnd.openxmlformats-officedocument.presentationml.slide+xml"/>
  <Override PartName="/ppt/slides/slide391.xml" ContentType="application/vnd.openxmlformats-officedocument.presentationml.slide+xml"/>
  <Override PartName="/ppt/slides/slide392.xml" ContentType="application/vnd.openxmlformats-officedocument.presentationml.slide+xml"/>
  <Override PartName="/ppt/slides/slide393.xml" ContentType="application/vnd.openxmlformats-officedocument.presentationml.slide+xml"/>
  <Override PartName="/ppt/slides/slide394.xml" ContentType="application/vnd.openxmlformats-officedocument.presentationml.slide+xml"/>
  <Override PartName="/ppt/slides/slide395.xml" ContentType="application/vnd.openxmlformats-officedocument.presentationml.slide+xml"/>
  <Override PartName="/ppt/slides/slide396.xml" ContentType="application/vnd.openxmlformats-officedocument.presentationml.slide+xml"/>
  <Override PartName="/ppt/slides/slide397.xml" ContentType="application/vnd.openxmlformats-officedocument.presentationml.slide+xml"/>
  <Override PartName="/ppt/slides/slide398.xml" ContentType="application/vnd.openxmlformats-officedocument.presentationml.slide+xml"/>
  <Override PartName="/ppt/slides/slide399.xml" ContentType="application/vnd.openxmlformats-officedocument.presentationml.slide+xml"/>
  <Override PartName="/ppt/slides/slide400.xml" ContentType="application/vnd.openxmlformats-officedocument.presentationml.slide+xml"/>
  <Override PartName="/ppt/slides/slide401.xml" ContentType="application/vnd.openxmlformats-officedocument.presentationml.slide+xml"/>
  <Override PartName="/ppt/slides/slide402.xml" ContentType="application/vnd.openxmlformats-officedocument.presentationml.slide+xml"/>
  <Override PartName="/ppt/slides/slide403.xml" ContentType="application/vnd.openxmlformats-officedocument.presentationml.slide+xml"/>
  <Override PartName="/ppt/slides/slide404.xml" ContentType="application/vnd.openxmlformats-officedocument.presentationml.slide+xml"/>
  <Override PartName="/ppt/slides/slide405.xml" ContentType="application/vnd.openxmlformats-officedocument.presentationml.slide+xml"/>
  <Override PartName="/ppt/slides/slide406.xml" ContentType="application/vnd.openxmlformats-officedocument.presentationml.slide+xml"/>
  <Override PartName="/ppt/slides/slide407.xml" ContentType="application/vnd.openxmlformats-officedocument.presentationml.slide+xml"/>
  <Override PartName="/ppt/slides/slide408.xml" ContentType="application/vnd.openxmlformats-officedocument.presentationml.slide+xml"/>
  <Override PartName="/ppt/slides/slide409.xml" ContentType="application/vnd.openxmlformats-officedocument.presentationml.slide+xml"/>
  <Override PartName="/ppt/slides/slide410.xml" ContentType="application/vnd.openxmlformats-officedocument.presentationml.slide+xml"/>
  <Override PartName="/ppt/slides/slide411.xml" ContentType="application/vnd.openxmlformats-officedocument.presentationml.slide+xml"/>
  <Override PartName="/ppt/slides/slide412.xml" ContentType="application/vnd.openxmlformats-officedocument.presentationml.slide+xml"/>
  <Override PartName="/ppt/slides/slide413.xml" ContentType="application/vnd.openxmlformats-officedocument.presentationml.slide+xml"/>
  <Override PartName="/ppt/slides/slide414.xml" ContentType="application/vnd.openxmlformats-officedocument.presentationml.slide+xml"/>
  <Override PartName="/ppt/slides/slide415.xml" ContentType="application/vnd.openxmlformats-officedocument.presentationml.slide+xml"/>
  <Override PartName="/ppt/slides/slide416.xml" ContentType="application/vnd.openxmlformats-officedocument.presentationml.slide+xml"/>
  <Override PartName="/ppt/slides/slide417.xml" ContentType="application/vnd.openxmlformats-officedocument.presentationml.slide+xml"/>
  <Override PartName="/ppt/slides/slide418.xml" ContentType="application/vnd.openxmlformats-officedocument.presentationml.slide+xml"/>
  <Override PartName="/ppt/slides/slide419.xml" ContentType="application/vnd.openxmlformats-officedocument.presentationml.slide+xml"/>
  <Override PartName="/ppt/slides/slide420.xml" ContentType="application/vnd.openxmlformats-officedocument.presentationml.slide+xml"/>
  <Override PartName="/ppt/slides/slide421.xml" ContentType="application/vnd.openxmlformats-officedocument.presentationml.slide+xml"/>
  <Override PartName="/ppt/slides/slide422.xml" ContentType="application/vnd.openxmlformats-officedocument.presentationml.slide+xml"/>
  <Override PartName="/ppt/slides/slide423.xml" ContentType="application/vnd.openxmlformats-officedocument.presentationml.slide+xml"/>
  <Override PartName="/ppt/slides/slide424.xml" ContentType="application/vnd.openxmlformats-officedocument.presentationml.slide+xml"/>
  <Override PartName="/ppt/slides/slide425.xml" ContentType="application/vnd.openxmlformats-officedocument.presentationml.slide+xml"/>
  <Override PartName="/ppt/slides/slide426.xml" ContentType="application/vnd.openxmlformats-officedocument.presentationml.slide+xml"/>
  <Override PartName="/ppt/slides/slide427.xml" ContentType="application/vnd.openxmlformats-officedocument.presentationml.slide+xml"/>
  <Override PartName="/ppt/slides/slide428.xml" ContentType="application/vnd.openxmlformats-officedocument.presentationml.slide+xml"/>
  <Override PartName="/ppt/slides/slide429.xml" ContentType="application/vnd.openxmlformats-officedocument.presentationml.slide+xml"/>
  <Override PartName="/ppt/slides/slide430.xml" ContentType="application/vnd.openxmlformats-officedocument.presentationml.slide+xml"/>
  <Override PartName="/ppt/slides/slide431.xml" ContentType="application/vnd.openxmlformats-officedocument.presentationml.slide+xml"/>
  <Override PartName="/ppt/slides/slide432.xml" ContentType="application/vnd.openxmlformats-officedocument.presentationml.slide+xml"/>
  <Override PartName="/ppt/slides/slide433.xml" ContentType="application/vnd.openxmlformats-officedocument.presentationml.slide+xml"/>
  <Override PartName="/ppt/slides/slide434.xml" ContentType="application/vnd.openxmlformats-officedocument.presentationml.slide+xml"/>
  <Override PartName="/ppt/slides/slide435.xml" ContentType="application/vnd.openxmlformats-officedocument.presentationml.slide+xml"/>
  <Override PartName="/ppt/slides/slide436.xml" ContentType="application/vnd.openxmlformats-officedocument.presentationml.slide+xml"/>
  <Override PartName="/ppt/slides/slide437.xml" ContentType="application/vnd.openxmlformats-officedocument.presentationml.slide+xml"/>
  <Override PartName="/ppt/slides/slide438.xml" ContentType="application/vnd.openxmlformats-officedocument.presentationml.slide+xml"/>
  <Override PartName="/ppt/slides/slide439.xml" ContentType="application/vnd.openxmlformats-officedocument.presentationml.slide+xml"/>
  <Override PartName="/ppt/slides/slide440.xml" ContentType="application/vnd.openxmlformats-officedocument.presentationml.slide+xml"/>
  <Override PartName="/ppt/slides/slide44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theme/theme6.xml" ContentType="application/vnd.openxmlformats-officedocument.theme+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theme/theme7.xml" ContentType="application/vnd.openxmlformats-officedocument.theme+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theme/theme8.xml" ContentType="application/vnd.openxmlformats-officedocument.theme+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theme/theme9.xml" ContentType="application/vnd.openxmlformats-officedocument.theme+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theme/theme10.xml" ContentType="application/vnd.openxmlformats-officedocument.theme+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theme/theme11.xml" ContentType="application/vnd.openxmlformats-officedocument.theme+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theme/theme12.xml" ContentType="application/vnd.openxmlformats-officedocument.theme+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theme/theme13.xml" ContentType="application/vnd.openxmlformats-officedocument.theme+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theme/theme14.xml" ContentType="application/vnd.openxmlformats-officedocument.theme+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theme/theme15.xml" ContentType="application/vnd.openxmlformats-officedocument.theme+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theme/theme16.xml" ContentType="application/vnd.openxmlformats-officedocument.theme+xml"/>
  <Override PartName="/ppt/slideLayouts/slideLayout187.xml" ContentType="application/vnd.openxmlformats-officedocument.presentationml.slideLayout+xml"/>
  <Override PartName="/ppt/slideLayouts/slideLayout188.xml" ContentType="application/vnd.openxmlformats-officedocument.presentationml.slideLayout+xml"/>
  <Override PartName="/ppt/slideLayouts/slideLayout189.xml" ContentType="application/vnd.openxmlformats-officedocument.presentationml.slideLayout+xml"/>
  <Override PartName="/ppt/slideLayouts/slideLayout190.xml" ContentType="application/vnd.openxmlformats-officedocument.presentationml.slideLayout+xml"/>
  <Override PartName="/ppt/slideLayouts/slideLayout191.xml" ContentType="application/vnd.openxmlformats-officedocument.presentationml.slideLayout+xml"/>
  <Override PartName="/ppt/slideLayouts/slideLayout192.xml" ContentType="application/vnd.openxmlformats-officedocument.presentationml.slideLayout+xml"/>
  <Override PartName="/ppt/slideLayouts/slideLayout193.xml" ContentType="application/vnd.openxmlformats-officedocument.presentationml.slideLayout+xml"/>
  <Override PartName="/ppt/slideLayouts/slideLayout194.xml" ContentType="application/vnd.openxmlformats-officedocument.presentationml.slideLayout+xml"/>
  <Override PartName="/ppt/slideLayouts/slideLayout195.xml" ContentType="application/vnd.openxmlformats-officedocument.presentationml.slideLayout+xml"/>
  <Override PartName="/ppt/slideLayouts/slideLayout196.xml" ContentType="application/vnd.openxmlformats-officedocument.presentationml.slideLayout+xml"/>
  <Override PartName="/ppt/slideLayouts/slideLayout197.xml" ContentType="application/vnd.openxmlformats-officedocument.presentationml.slideLayout+xml"/>
  <Override PartName="/ppt/slideLayouts/slideLayout198.xml" ContentType="application/vnd.openxmlformats-officedocument.presentationml.slideLayout+xml"/>
  <Override PartName="/ppt/theme/theme17.xml" ContentType="application/vnd.openxmlformats-officedocument.theme+xml"/>
  <Override PartName="/ppt/slideLayouts/slideLayout199.xml" ContentType="application/vnd.openxmlformats-officedocument.presentationml.slideLayout+xml"/>
  <Override PartName="/ppt/slideLayouts/slideLayout200.xml" ContentType="application/vnd.openxmlformats-officedocument.presentationml.slideLayout+xml"/>
  <Override PartName="/ppt/slideLayouts/slideLayout201.xml" ContentType="application/vnd.openxmlformats-officedocument.presentationml.slideLayout+xml"/>
  <Override PartName="/ppt/slideLayouts/slideLayout202.xml" ContentType="application/vnd.openxmlformats-officedocument.presentationml.slideLayout+xml"/>
  <Override PartName="/ppt/slideLayouts/slideLayout203.xml" ContentType="application/vnd.openxmlformats-officedocument.presentationml.slideLayout+xml"/>
  <Override PartName="/ppt/slideLayouts/slideLayout204.xml" ContentType="application/vnd.openxmlformats-officedocument.presentationml.slideLayout+xml"/>
  <Override PartName="/ppt/slideLayouts/slideLayout205.xml" ContentType="application/vnd.openxmlformats-officedocument.presentationml.slideLayout+xml"/>
  <Override PartName="/ppt/slideLayouts/slideLayout206.xml" ContentType="application/vnd.openxmlformats-officedocument.presentationml.slideLayout+xml"/>
  <Override PartName="/ppt/slideLayouts/slideLayout207.xml" ContentType="application/vnd.openxmlformats-officedocument.presentationml.slideLayout+xml"/>
  <Override PartName="/ppt/slideLayouts/slideLayout208.xml" ContentType="application/vnd.openxmlformats-officedocument.presentationml.slideLayout+xml"/>
  <Override PartName="/ppt/slideLayouts/slideLayout209.xml" ContentType="application/vnd.openxmlformats-officedocument.presentationml.slideLayout+xml"/>
  <Override PartName="/ppt/slideLayouts/slideLayout210.xml" ContentType="application/vnd.openxmlformats-officedocument.presentationml.slideLayout+xml"/>
  <Override PartName="/ppt/theme/theme18.xml" ContentType="application/vnd.openxmlformats-officedocument.theme+xml"/>
  <Override PartName="/ppt/slideLayouts/slideLayout211.xml" ContentType="application/vnd.openxmlformats-officedocument.presentationml.slideLayout+xml"/>
  <Override PartName="/ppt/slideLayouts/slideLayout212.xml" ContentType="application/vnd.openxmlformats-officedocument.presentationml.slideLayout+xml"/>
  <Override PartName="/ppt/slideLayouts/slideLayout213.xml" ContentType="application/vnd.openxmlformats-officedocument.presentationml.slideLayout+xml"/>
  <Override PartName="/ppt/slideLayouts/slideLayout214.xml" ContentType="application/vnd.openxmlformats-officedocument.presentationml.slideLayout+xml"/>
  <Override PartName="/ppt/slideLayouts/slideLayout215.xml" ContentType="application/vnd.openxmlformats-officedocument.presentationml.slideLayout+xml"/>
  <Override PartName="/ppt/slideLayouts/slideLayout216.xml" ContentType="application/vnd.openxmlformats-officedocument.presentationml.slideLayout+xml"/>
  <Override PartName="/ppt/slideLayouts/slideLayout217.xml" ContentType="application/vnd.openxmlformats-officedocument.presentationml.slideLayout+xml"/>
  <Override PartName="/ppt/slideLayouts/slideLayout218.xml" ContentType="application/vnd.openxmlformats-officedocument.presentationml.slideLayout+xml"/>
  <Override PartName="/ppt/slideLayouts/slideLayout219.xml" ContentType="application/vnd.openxmlformats-officedocument.presentationml.slideLayout+xml"/>
  <Override PartName="/ppt/slideLayouts/slideLayout220.xml" ContentType="application/vnd.openxmlformats-officedocument.presentationml.slideLayout+xml"/>
  <Override PartName="/ppt/slideLayouts/slideLayout221.xml" ContentType="application/vnd.openxmlformats-officedocument.presentationml.slideLayout+xml"/>
  <Override PartName="/ppt/slideLayouts/slideLayout222.xml" ContentType="application/vnd.openxmlformats-officedocument.presentationml.slideLayout+xml"/>
  <Override PartName="/ppt/theme/theme19.xml" ContentType="application/vnd.openxmlformats-officedocument.theme+xml"/>
  <Override PartName="/ppt/slideLayouts/slideLayout223.xml" ContentType="application/vnd.openxmlformats-officedocument.presentationml.slideLayout+xml"/>
  <Override PartName="/ppt/slideLayouts/slideLayout224.xml" ContentType="application/vnd.openxmlformats-officedocument.presentationml.slideLayout+xml"/>
  <Override PartName="/ppt/slideLayouts/slideLayout225.xml" ContentType="application/vnd.openxmlformats-officedocument.presentationml.slideLayout+xml"/>
  <Override PartName="/ppt/slideLayouts/slideLayout226.xml" ContentType="application/vnd.openxmlformats-officedocument.presentationml.slideLayout+xml"/>
  <Override PartName="/ppt/slideLayouts/slideLayout227.xml" ContentType="application/vnd.openxmlformats-officedocument.presentationml.slideLayout+xml"/>
  <Override PartName="/ppt/slideLayouts/slideLayout228.xml" ContentType="application/vnd.openxmlformats-officedocument.presentationml.slideLayout+xml"/>
  <Override PartName="/ppt/slideLayouts/slideLayout229.xml" ContentType="application/vnd.openxmlformats-officedocument.presentationml.slideLayout+xml"/>
  <Override PartName="/ppt/slideLayouts/slideLayout230.xml" ContentType="application/vnd.openxmlformats-officedocument.presentationml.slideLayout+xml"/>
  <Override PartName="/ppt/slideLayouts/slideLayout231.xml" ContentType="application/vnd.openxmlformats-officedocument.presentationml.slideLayout+xml"/>
  <Override PartName="/ppt/slideLayouts/slideLayout232.xml" ContentType="application/vnd.openxmlformats-officedocument.presentationml.slideLayout+xml"/>
  <Override PartName="/ppt/slideLayouts/slideLayout233.xml" ContentType="application/vnd.openxmlformats-officedocument.presentationml.slideLayout+xml"/>
  <Override PartName="/ppt/slideLayouts/slideLayout234.xml" ContentType="application/vnd.openxmlformats-officedocument.presentationml.slideLayout+xml"/>
  <Override PartName="/ppt/slideLayouts/slideLayout235.xml" ContentType="application/vnd.openxmlformats-officedocument.presentationml.slideLayout+xml"/>
  <Override PartName="/ppt/theme/theme20.xml" ContentType="application/vnd.openxmlformats-officedocument.theme+xml"/>
  <Override PartName="/ppt/slideLayouts/slideLayout236.xml" ContentType="application/vnd.openxmlformats-officedocument.presentationml.slideLayout+xml"/>
  <Override PartName="/ppt/slideLayouts/slideLayout237.xml" ContentType="application/vnd.openxmlformats-officedocument.presentationml.slideLayout+xml"/>
  <Override PartName="/ppt/slideLayouts/slideLayout238.xml" ContentType="application/vnd.openxmlformats-officedocument.presentationml.slideLayout+xml"/>
  <Override PartName="/ppt/slideLayouts/slideLayout239.xml" ContentType="application/vnd.openxmlformats-officedocument.presentationml.slideLayout+xml"/>
  <Override PartName="/ppt/slideLayouts/slideLayout240.xml" ContentType="application/vnd.openxmlformats-officedocument.presentationml.slideLayout+xml"/>
  <Override PartName="/ppt/slideLayouts/slideLayout241.xml" ContentType="application/vnd.openxmlformats-officedocument.presentationml.slideLayout+xml"/>
  <Override PartName="/ppt/slideLayouts/slideLayout242.xml" ContentType="application/vnd.openxmlformats-officedocument.presentationml.slideLayout+xml"/>
  <Override PartName="/ppt/slideLayouts/slideLayout243.xml" ContentType="application/vnd.openxmlformats-officedocument.presentationml.slideLayout+xml"/>
  <Override PartName="/ppt/slideLayouts/slideLayout244.xml" ContentType="application/vnd.openxmlformats-officedocument.presentationml.slideLayout+xml"/>
  <Override PartName="/ppt/slideLayouts/slideLayout245.xml" ContentType="application/vnd.openxmlformats-officedocument.presentationml.slideLayout+xml"/>
  <Override PartName="/ppt/slideLayouts/slideLayout246.xml" ContentType="application/vnd.openxmlformats-officedocument.presentationml.slideLayout+xml"/>
  <Override PartName="/ppt/slideLayouts/slideLayout247.xml" ContentType="application/vnd.openxmlformats-officedocument.presentationml.slideLayout+xml"/>
  <Override PartName="/ppt/theme/theme21.xml" ContentType="application/vnd.openxmlformats-officedocument.theme+xml"/>
  <Override PartName="/ppt/slideLayouts/slideLayout248.xml" ContentType="application/vnd.openxmlformats-officedocument.presentationml.slideLayout+xml"/>
  <Override PartName="/ppt/slideLayouts/slideLayout249.xml" ContentType="application/vnd.openxmlformats-officedocument.presentationml.slideLayout+xml"/>
  <Override PartName="/ppt/slideLayouts/slideLayout250.xml" ContentType="application/vnd.openxmlformats-officedocument.presentationml.slideLayout+xml"/>
  <Override PartName="/ppt/slideLayouts/slideLayout251.xml" ContentType="application/vnd.openxmlformats-officedocument.presentationml.slideLayout+xml"/>
  <Override PartName="/ppt/slideLayouts/slideLayout252.xml" ContentType="application/vnd.openxmlformats-officedocument.presentationml.slideLayout+xml"/>
  <Override PartName="/ppt/slideLayouts/slideLayout253.xml" ContentType="application/vnd.openxmlformats-officedocument.presentationml.slideLayout+xml"/>
  <Override PartName="/ppt/slideLayouts/slideLayout254.xml" ContentType="application/vnd.openxmlformats-officedocument.presentationml.slideLayout+xml"/>
  <Override PartName="/ppt/slideLayouts/slideLayout255.xml" ContentType="application/vnd.openxmlformats-officedocument.presentationml.slideLayout+xml"/>
  <Override PartName="/ppt/slideLayouts/slideLayout256.xml" ContentType="application/vnd.openxmlformats-officedocument.presentationml.slideLayout+xml"/>
  <Override PartName="/ppt/slideLayouts/slideLayout257.xml" ContentType="application/vnd.openxmlformats-officedocument.presentationml.slideLayout+xml"/>
  <Override PartName="/ppt/slideLayouts/slideLayout258.xml" ContentType="application/vnd.openxmlformats-officedocument.presentationml.slideLayout+xml"/>
  <Override PartName="/ppt/slideLayouts/slideLayout259.xml" ContentType="application/vnd.openxmlformats-officedocument.presentationml.slideLayout+xml"/>
  <Override PartName="/ppt/slideLayouts/slideLayout260.xml" ContentType="application/vnd.openxmlformats-officedocument.presentationml.slideLayout+xml"/>
  <Override PartName="/ppt/theme/theme22.xml" ContentType="application/vnd.openxmlformats-officedocument.theme+xml"/>
  <Override PartName="/ppt/slideLayouts/slideLayout261.xml" ContentType="application/vnd.openxmlformats-officedocument.presentationml.slideLayout+xml"/>
  <Override PartName="/ppt/slideLayouts/slideLayout262.xml" ContentType="application/vnd.openxmlformats-officedocument.presentationml.slideLayout+xml"/>
  <Override PartName="/ppt/slideLayouts/slideLayout263.xml" ContentType="application/vnd.openxmlformats-officedocument.presentationml.slideLayout+xml"/>
  <Override PartName="/ppt/slideLayouts/slideLayout264.xml" ContentType="application/vnd.openxmlformats-officedocument.presentationml.slideLayout+xml"/>
  <Override PartName="/ppt/slideLayouts/slideLayout265.xml" ContentType="application/vnd.openxmlformats-officedocument.presentationml.slideLayout+xml"/>
  <Override PartName="/ppt/slideLayouts/slideLayout266.xml" ContentType="application/vnd.openxmlformats-officedocument.presentationml.slideLayout+xml"/>
  <Override PartName="/ppt/slideLayouts/slideLayout267.xml" ContentType="application/vnd.openxmlformats-officedocument.presentationml.slideLayout+xml"/>
  <Override PartName="/ppt/slideLayouts/slideLayout268.xml" ContentType="application/vnd.openxmlformats-officedocument.presentationml.slideLayout+xml"/>
  <Override PartName="/ppt/slideLayouts/slideLayout269.xml" ContentType="application/vnd.openxmlformats-officedocument.presentationml.slideLayout+xml"/>
  <Override PartName="/ppt/slideLayouts/slideLayout270.xml" ContentType="application/vnd.openxmlformats-officedocument.presentationml.slideLayout+xml"/>
  <Override PartName="/ppt/slideLayouts/slideLayout271.xml" ContentType="application/vnd.openxmlformats-officedocument.presentationml.slideLayout+xml"/>
  <Override PartName="/ppt/slideLayouts/slideLayout272.xml" ContentType="application/vnd.openxmlformats-officedocument.presentationml.slideLayout+xml"/>
  <Override PartName="/ppt/theme/theme23.xml" ContentType="application/vnd.openxmlformats-officedocument.theme+xml"/>
  <Override PartName="/ppt/slideLayouts/slideLayout273.xml" ContentType="application/vnd.openxmlformats-officedocument.presentationml.slideLayout+xml"/>
  <Override PartName="/ppt/slideLayouts/slideLayout274.xml" ContentType="application/vnd.openxmlformats-officedocument.presentationml.slideLayout+xml"/>
  <Override PartName="/ppt/slideLayouts/slideLayout275.xml" ContentType="application/vnd.openxmlformats-officedocument.presentationml.slideLayout+xml"/>
  <Override PartName="/ppt/slideLayouts/slideLayout276.xml" ContentType="application/vnd.openxmlformats-officedocument.presentationml.slideLayout+xml"/>
  <Override PartName="/ppt/slideLayouts/slideLayout277.xml" ContentType="application/vnd.openxmlformats-officedocument.presentationml.slideLayout+xml"/>
  <Override PartName="/ppt/slideLayouts/slideLayout278.xml" ContentType="application/vnd.openxmlformats-officedocument.presentationml.slideLayout+xml"/>
  <Override PartName="/ppt/slideLayouts/slideLayout279.xml" ContentType="application/vnd.openxmlformats-officedocument.presentationml.slideLayout+xml"/>
  <Override PartName="/ppt/slideLayouts/slideLayout280.xml" ContentType="application/vnd.openxmlformats-officedocument.presentationml.slideLayout+xml"/>
  <Override PartName="/ppt/slideLayouts/slideLayout281.xml" ContentType="application/vnd.openxmlformats-officedocument.presentationml.slideLayout+xml"/>
  <Override PartName="/ppt/slideLayouts/slideLayout282.xml" ContentType="application/vnd.openxmlformats-officedocument.presentationml.slideLayout+xml"/>
  <Override PartName="/ppt/slideLayouts/slideLayout283.xml" ContentType="application/vnd.openxmlformats-officedocument.presentationml.slideLayout+xml"/>
  <Override PartName="/ppt/slideLayouts/slideLayout284.xml" ContentType="application/vnd.openxmlformats-officedocument.presentationml.slideLayout+xml"/>
  <Override PartName="/ppt/slideLayouts/slideLayout285.xml" ContentType="application/vnd.openxmlformats-officedocument.presentationml.slideLayout+xml"/>
  <Override PartName="/ppt/theme/theme24.xml" ContentType="application/vnd.openxmlformats-officedocument.theme+xml"/>
  <Override PartName="/ppt/slideLayouts/slideLayout286.xml" ContentType="application/vnd.openxmlformats-officedocument.presentationml.slideLayout+xml"/>
  <Override PartName="/ppt/slideLayouts/slideLayout287.xml" ContentType="application/vnd.openxmlformats-officedocument.presentationml.slideLayout+xml"/>
  <Override PartName="/ppt/slideLayouts/slideLayout288.xml" ContentType="application/vnd.openxmlformats-officedocument.presentationml.slideLayout+xml"/>
  <Override PartName="/ppt/slideLayouts/slideLayout289.xml" ContentType="application/vnd.openxmlformats-officedocument.presentationml.slideLayout+xml"/>
  <Override PartName="/ppt/slideLayouts/slideLayout290.xml" ContentType="application/vnd.openxmlformats-officedocument.presentationml.slideLayout+xml"/>
  <Override PartName="/ppt/slideLayouts/slideLayout291.xml" ContentType="application/vnd.openxmlformats-officedocument.presentationml.slideLayout+xml"/>
  <Override PartName="/ppt/slideLayouts/slideLayout292.xml" ContentType="application/vnd.openxmlformats-officedocument.presentationml.slideLayout+xml"/>
  <Override PartName="/ppt/slideLayouts/slideLayout293.xml" ContentType="application/vnd.openxmlformats-officedocument.presentationml.slideLayout+xml"/>
  <Override PartName="/ppt/slideLayouts/slideLayout294.xml" ContentType="application/vnd.openxmlformats-officedocument.presentationml.slideLayout+xml"/>
  <Override PartName="/ppt/slideLayouts/slideLayout295.xml" ContentType="application/vnd.openxmlformats-officedocument.presentationml.slideLayout+xml"/>
  <Override PartName="/ppt/slideLayouts/slideLayout296.xml" ContentType="application/vnd.openxmlformats-officedocument.presentationml.slideLayout+xml"/>
  <Override PartName="/ppt/slideLayouts/slideLayout297.xml" ContentType="application/vnd.openxmlformats-officedocument.presentationml.slideLayout+xml"/>
  <Override PartName="/ppt/theme/theme25.xml" ContentType="application/vnd.openxmlformats-officedocument.theme+xml"/>
  <Override PartName="/ppt/slideLayouts/slideLayout298.xml" ContentType="application/vnd.openxmlformats-officedocument.presentationml.slideLayout+xml"/>
  <Override PartName="/ppt/slideLayouts/slideLayout299.xml" ContentType="application/vnd.openxmlformats-officedocument.presentationml.slideLayout+xml"/>
  <Override PartName="/ppt/slideLayouts/slideLayout300.xml" ContentType="application/vnd.openxmlformats-officedocument.presentationml.slideLayout+xml"/>
  <Override PartName="/ppt/slideLayouts/slideLayout301.xml" ContentType="application/vnd.openxmlformats-officedocument.presentationml.slideLayout+xml"/>
  <Override PartName="/ppt/slideLayouts/slideLayout302.xml" ContentType="application/vnd.openxmlformats-officedocument.presentationml.slideLayout+xml"/>
  <Override PartName="/ppt/slideLayouts/slideLayout303.xml" ContentType="application/vnd.openxmlformats-officedocument.presentationml.slideLayout+xml"/>
  <Override PartName="/ppt/slideLayouts/slideLayout304.xml" ContentType="application/vnd.openxmlformats-officedocument.presentationml.slideLayout+xml"/>
  <Override PartName="/ppt/slideLayouts/slideLayout305.xml" ContentType="application/vnd.openxmlformats-officedocument.presentationml.slideLayout+xml"/>
  <Override PartName="/ppt/slideLayouts/slideLayout306.xml" ContentType="application/vnd.openxmlformats-officedocument.presentationml.slideLayout+xml"/>
  <Override PartName="/ppt/slideLayouts/slideLayout307.xml" ContentType="application/vnd.openxmlformats-officedocument.presentationml.slideLayout+xml"/>
  <Override PartName="/ppt/slideLayouts/slideLayout308.xml" ContentType="application/vnd.openxmlformats-officedocument.presentationml.slideLayout+xml"/>
  <Override PartName="/ppt/slideLayouts/slideLayout309.xml" ContentType="application/vnd.openxmlformats-officedocument.presentationml.slideLayout+xml"/>
  <Override PartName="/ppt/theme/theme26.xml" ContentType="application/vnd.openxmlformats-officedocument.theme+xml"/>
  <Override PartName="/ppt/slideLayouts/slideLayout310.xml" ContentType="application/vnd.openxmlformats-officedocument.presentationml.slideLayout+xml"/>
  <Override PartName="/ppt/slideLayouts/slideLayout311.xml" ContentType="application/vnd.openxmlformats-officedocument.presentationml.slideLayout+xml"/>
  <Override PartName="/ppt/slideLayouts/slideLayout312.xml" ContentType="application/vnd.openxmlformats-officedocument.presentationml.slideLayout+xml"/>
  <Override PartName="/ppt/slideLayouts/slideLayout313.xml" ContentType="application/vnd.openxmlformats-officedocument.presentationml.slideLayout+xml"/>
  <Override PartName="/ppt/slideLayouts/slideLayout314.xml" ContentType="application/vnd.openxmlformats-officedocument.presentationml.slideLayout+xml"/>
  <Override PartName="/ppt/slideLayouts/slideLayout315.xml" ContentType="application/vnd.openxmlformats-officedocument.presentationml.slideLayout+xml"/>
  <Override PartName="/ppt/slideLayouts/slideLayout316.xml" ContentType="application/vnd.openxmlformats-officedocument.presentationml.slideLayout+xml"/>
  <Override PartName="/ppt/slideLayouts/slideLayout317.xml" ContentType="application/vnd.openxmlformats-officedocument.presentationml.slideLayout+xml"/>
  <Override PartName="/ppt/slideLayouts/slideLayout318.xml" ContentType="application/vnd.openxmlformats-officedocument.presentationml.slideLayout+xml"/>
  <Override PartName="/ppt/slideLayouts/slideLayout319.xml" ContentType="application/vnd.openxmlformats-officedocument.presentationml.slideLayout+xml"/>
  <Override PartName="/ppt/slideLayouts/slideLayout320.xml" ContentType="application/vnd.openxmlformats-officedocument.presentationml.slideLayout+xml"/>
  <Override PartName="/ppt/slideLayouts/slideLayout321.xml" ContentType="application/vnd.openxmlformats-officedocument.presentationml.slideLayout+xml"/>
  <Override PartName="/ppt/slideLayouts/slideLayout322.xml" ContentType="application/vnd.openxmlformats-officedocument.presentationml.slideLayout+xml"/>
  <Override PartName="/ppt/theme/theme27.xml" ContentType="application/vnd.openxmlformats-officedocument.theme+xml"/>
  <Override PartName="/ppt/slideLayouts/slideLayout323.xml" ContentType="application/vnd.openxmlformats-officedocument.presentationml.slideLayout+xml"/>
  <Override PartName="/ppt/slideLayouts/slideLayout324.xml" ContentType="application/vnd.openxmlformats-officedocument.presentationml.slideLayout+xml"/>
  <Override PartName="/ppt/slideLayouts/slideLayout325.xml" ContentType="application/vnd.openxmlformats-officedocument.presentationml.slideLayout+xml"/>
  <Override PartName="/ppt/slideLayouts/slideLayout326.xml" ContentType="application/vnd.openxmlformats-officedocument.presentationml.slideLayout+xml"/>
  <Override PartName="/ppt/slideLayouts/slideLayout327.xml" ContentType="application/vnd.openxmlformats-officedocument.presentationml.slideLayout+xml"/>
  <Override PartName="/ppt/slideLayouts/slideLayout328.xml" ContentType="application/vnd.openxmlformats-officedocument.presentationml.slideLayout+xml"/>
  <Override PartName="/ppt/slideLayouts/slideLayout329.xml" ContentType="application/vnd.openxmlformats-officedocument.presentationml.slideLayout+xml"/>
  <Override PartName="/ppt/slideLayouts/slideLayout330.xml" ContentType="application/vnd.openxmlformats-officedocument.presentationml.slideLayout+xml"/>
  <Override PartName="/ppt/slideLayouts/slideLayout331.xml" ContentType="application/vnd.openxmlformats-officedocument.presentationml.slideLayout+xml"/>
  <Override PartName="/ppt/slideLayouts/slideLayout332.xml" ContentType="application/vnd.openxmlformats-officedocument.presentationml.slideLayout+xml"/>
  <Override PartName="/ppt/slideLayouts/slideLayout333.xml" ContentType="application/vnd.openxmlformats-officedocument.presentationml.slideLayout+xml"/>
  <Override PartName="/ppt/slideLayouts/slideLayout334.xml" ContentType="application/vnd.openxmlformats-officedocument.presentationml.slideLayout+xml"/>
  <Override PartName="/ppt/slideLayouts/slideLayout335.xml" ContentType="application/vnd.openxmlformats-officedocument.presentationml.slideLayout+xml"/>
  <Override PartName="/ppt/theme/theme28.xml" ContentType="application/vnd.openxmlformats-officedocument.theme+xml"/>
  <Override PartName="/ppt/slideLayouts/slideLayout336.xml" ContentType="application/vnd.openxmlformats-officedocument.presentationml.slideLayout+xml"/>
  <Override PartName="/ppt/slideLayouts/slideLayout337.xml" ContentType="application/vnd.openxmlformats-officedocument.presentationml.slideLayout+xml"/>
  <Override PartName="/ppt/slideLayouts/slideLayout338.xml" ContentType="application/vnd.openxmlformats-officedocument.presentationml.slideLayout+xml"/>
  <Override PartName="/ppt/slideLayouts/slideLayout339.xml" ContentType="application/vnd.openxmlformats-officedocument.presentationml.slideLayout+xml"/>
  <Override PartName="/ppt/slideLayouts/slideLayout340.xml" ContentType="application/vnd.openxmlformats-officedocument.presentationml.slideLayout+xml"/>
  <Override PartName="/ppt/slideLayouts/slideLayout341.xml" ContentType="application/vnd.openxmlformats-officedocument.presentationml.slideLayout+xml"/>
  <Override PartName="/ppt/slideLayouts/slideLayout342.xml" ContentType="application/vnd.openxmlformats-officedocument.presentationml.slideLayout+xml"/>
  <Override PartName="/ppt/slideLayouts/slideLayout343.xml" ContentType="application/vnd.openxmlformats-officedocument.presentationml.slideLayout+xml"/>
  <Override PartName="/ppt/slideLayouts/slideLayout344.xml" ContentType="application/vnd.openxmlformats-officedocument.presentationml.slideLayout+xml"/>
  <Override PartName="/ppt/slideLayouts/slideLayout345.xml" ContentType="application/vnd.openxmlformats-officedocument.presentationml.slideLayout+xml"/>
  <Override PartName="/ppt/slideLayouts/slideLayout346.xml" ContentType="application/vnd.openxmlformats-officedocument.presentationml.slideLayout+xml"/>
  <Override PartName="/ppt/slideLayouts/slideLayout347.xml" ContentType="application/vnd.openxmlformats-officedocument.presentationml.slideLayout+xml"/>
  <Override PartName="/ppt/slideLayouts/slideLayout348.xml" ContentType="application/vnd.openxmlformats-officedocument.presentationml.slideLayout+xml"/>
  <Override PartName="/ppt/theme/theme29.xml" ContentType="application/vnd.openxmlformats-officedocument.theme+xml"/>
  <Override PartName="/ppt/slideLayouts/slideLayout349.xml" ContentType="application/vnd.openxmlformats-officedocument.presentationml.slideLayout+xml"/>
  <Override PartName="/ppt/slideLayouts/slideLayout350.xml" ContentType="application/vnd.openxmlformats-officedocument.presentationml.slideLayout+xml"/>
  <Override PartName="/ppt/slideLayouts/slideLayout351.xml" ContentType="application/vnd.openxmlformats-officedocument.presentationml.slideLayout+xml"/>
  <Override PartName="/ppt/slideLayouts/slideLayout352.xml" ContentType="application/vnd.openxmlformats-officedocument.presentationml.slideLayout+xml"/>
  <Override PartName="/ppt/slideLayouts/slideLayout353.xml" ContentType="application/vnd.openxmlformats-officedocument.presentationml.slideLayout+xml"/>
  <Override PartName="/ppt/slideLayouts/slideLayout354.xml" ContentType="application/vnd.openxmlformats-officedocument.presentationml.slideLayout+xml"/>
  <Override PartName="/ppt/slideLayouts/slideLayout355.xml" ContentType="application/vnd.openxmlformats-officedocument.presentationml.slideLayout+xml"/>
  <Override PartName="/ppt/slideLayouts/slideLayout356.xml" ContentType="application/vnd.openxmlformats-officedocument.presentationml.slideLayout+xml"/>
  <Override PartName="/ppt/slideLayouts/slideLayout357.xml" ContentType="application/vnd.openxmlformats-officedocument.presentationml.slideLayout+xml"/>
  <Override PartName="/ppt/slideLayouts/slideLayout358.xml" ContentType="application/vnd.openxmlformats-officedocument.presentationml.slideLayout+xml"/>
  <Override PartName="/ppt/slideLayouts/slideLayout359.xml" ContentType="application/vnd.openxmlformats-officedocument.presentationml.slideLayout+xml"/>
  <Override PartName="/ppt/slideLayouts/slideLayout360.xml" ContentType="application/vnd.openxmlformats-officedocument.presentationml.slideLayout+xml"/>
  <Override PartName="/ppt/slideLayouts/slideLayout361.xml" ContentType="application/vnd.openxmlformats-officedocument.presentationml.slideLayout+xml"/>
  <Override PartName="/ppt/theme/theme30.xml" ContentType="application/vnd.openxmlformats-officedocument.theme+xml"/>
  <Override PartName="/ppt/slideLayouts/slideLayout362.xml" ContentType="application/vnd.openxmlformats-officedocument.presentationml.slideLayout+xml"/>
  <Override PartName="/ppt/slideLayouts/slideLayout363.xml" ContentType="application/vnd.openxmlformats-officedocument.presentationml.slideLayout+xml"/>
  <Override PartName="/ppt/slideLayouts/slideLayout364.xml" ContentType="application/vnd.openxmlformats-officedocument.presentationml.slideLayout+xml"/>
  <Override PartName="/ppt/slideLayouts/slideLayout365.xml" ContentType="application/vnd.openxmlformats-officedocument.presentationml.slideLayout+xml"/>
  <Override PartName="/ppt/slideLayouts/slideLayout366.xml" ContentType="application/vnd.openxmlformats-officedocument.presentationml.slideLayout+xml"/>
  <Override PartName="/ppt/slideLayouts/slideLayout367.xml" ContentType="application/vnd.openxmlformats-officedocument.presentationml.slideLayout+xml"/>
  <Override PartName="/ppt/slideLayouts/slideLayout368.xml" ContentType="application/vnd.openxmlformats-officedocument.presentationml.slideLayout+xml"/>
  <Override PartName="/ppt/slideLayouts/slideLayout369.xml" ContentType="application/vnd.openxmlformats-officedocument.presentationml.slideLayout+xml"/>
  <Override PartName="/ppt/slideLayouts/slideLayout370.xml" ContentType="application/vnd.openxmlformats-officedocument.presentationml.slideLayout+xml"/>
  <Override PartName="/ppt/slideLayouts/slideLayout371.xml" ContentType="application/vnd.openxmlformats-officedocument.presentationml.slideLayout+xml"/>
  <Override PartName="/ppt/slideLayouts/slideLayout372.xml" ContentType="application/vnd.openxmlformats-officedocument.presentationml.slideLayout+xml"/>
  <Override PartName="/ppt/theme/theme31.xml" ContentType="application/vnd.openxmlformats-officedocument.theme+xml"/>
  <Override PartName="/ppt/slideLayouts/slideLayout373.xml" ContentType="application/vnd.openxmlformats-officedocument.presentationml.slideLayout+xml"/>
  <Override PartName="/ppt/slideLayouts/slideLayout374.xml" ContentType="application/vnd.openxmlformats-officedocument.presentationml.slideLayout+xml"/>
  <Override PartName="/ppt/slideLayouts/slideLayout375.xml" ContentType="application/vnd.openxmlformats-officedocument.presentationml.slideLayout+xml"/>
  <Override PartName="/ppt/slideLayouts/slideLayout376.xml" ContentType="application/vnd.openxmlformats-officedocument.presentationml.slideLayout+xml"/>
  <Override PartName="/ppt/slideLayouts/slideLayout377.xml" ContentType="application/vnd.openxmlformats-officedocument.presentationml.slideLayout+xml"/>
  <Override PartName="/ppt/slideLayouts/slideLayout378.xml" ContentType="application/vnd.openxmlformats-officedocument.presentationml.slideLayout+xml"/>
  <Override PartName="/ppt/slideLayouts/slideLayout379.xml" ContentType="application/vnd.openxmlformats-officedocument.presentationml.slideLayout+xml"/>
  <Override PartName="/ppt/slideLayouts/slideLayout380.xml" ContentType="application/vnd.openxmlformats-officedocument.presentationml.slideLayout+xml"/>
  <Override PartName="/ppt/slideLayouts/slideLayout381.xml" ContentType="application/vnd.openxmlformats-officedocument.presentationml.slideLayout+xml"/>
  <Override PartName="/ppt/slideLayouts/slideLayout382.xml" ContentType="application/vnd.openxmlformats-officedocument.presentationml.slideLayout+xml"/>
  <Override PartName="/ppt/slideLayouts/slideLayout383.xml" ContentType="application/vnd.openxmlformats-officedocument.presentationml.slideLayout+xml"/>
  <Override PartName="/ppt/theme/theme32.xml" ContentType="application/vnd.openxmlformats-officedocument.theme+xml"/>
  <Override PartName="/ppt/slideLayouts/slideLayout384.xml" ContentType="application/vnd.openxmlformats-officedocument.presentationml.slideLayout+xml"/>
  <Override PartName="/ppt/slideLayouts/slideLayout385.xml" ContentType="application/vnd.openxmlformats-officedocument.presentationml.slideLayout+xml"/>
  <Override PartName="/ppt/slideLayouts/slideLayout386.xml" ContentType="application/vnd.openxmlformats-officedocument.presentationml.slideLayout+xml"/>
  <Override PartName="/ppt/slideLayouts/slideLayout387.xml" ContentType="application/vnd.openxmlformats-officedocument.presentationml.slideLayout+xml"/>
  <Override PartName="/ppt/slideLayouts/slideLayout388.xml" ContentType="application/vnd.openxmlformats-officedocument.presentationml.slideLayout+xml"/>
  <Override PartName="/ppt/slideLayouts/slideLayout389.xml" ContentType="application/vnd.openxmlformats-officedocument.presentationml.slideLayout+xml"/>
  <Override PartName="/ppt/slideLayouts/slideLayout390.xml" ContentType="application/vnd.openxmlformats-officedocument.presentationml.slideLayout+xml"/>
  <Override PartName="/ppt/slideLayouts/slideLayout391.xml" ContentType="application/vnd.openxmlformats-officedocument.presentationml.slideLayout+xml"/>
  <Override PartName="/ppt/slideLayouts/slideLayout392.xml" ContentType="application/vnd.openxmlformats-officedocument.presentationml.slideLayout+xml"/>
  <Override PartName="/ppt/slideLayouts/slideLayout393.xml" ContentType="application/vnd.openxmlformats-officedocument.presentationml.slideLayout+xml"/>
  <Override PartName="/ppt/slideLayouts/slideLayout394.xml" ContentType="application/vnd.openxmlformats-officedocument.presentationml.slideLayout+xml"/>
  <Override PartName="/ppt/slideLayouts/slideLayout395.xml" ContentType="application/vnd.openxmlformats-officedocument.presentationml.slideLayout+xml"/>
  <Override PartName="/ppt/theme/theme33.xml" ContentType="application/vnd.openxmlformats-officedocument.theme+xml"/>
  <Override PartName="/ppt/slideLayouts/slideLayout396.xml" ContentType="application/vnd.openxmlformats-officedocument.presentationml.slideLayout+xml"/>
  <Override PartName="/ppt/slideLayouts/slideLayout397.xml" ContentType="application/vnd.openxmlformats-officedocument.presentationml.slideLayout+xml"/>
  <Override PartName="/ppt/slideLayouts/slideLayout398.xml" ContentType="application/vnd.openxmlformats-officedocument.presentationml.slideLayout+xml"/>
  <Override PartName="/ppt/slideLayouts/slideLayout399.xml" ContentType="application/vnd.openxmlformats-officedocument.presentationml.slideLayout+xml"/>
  <Override PartName="/ppt/slideLayouts/slideLayout400.xml" ContentType="application/vnd.openxmlformats-officedocument.presentationml.slideLayout+xml"/>
  <Override PartName="/ppt/slideLayouts/slideLayout401.xml" ContentType="application/vnd.openxmlformats-officedocument.presentationml.slideLayout+xml"/>
  <Override PartName="/ppt/slideLayouts/slideLayout402.xml" ContentType="application/vnd.openxmlformats-officedocument.presentationml.slideLayout+xml"/>
  <Override PartName="/ppt/slideLayouts/slideLayout403.xml" ContentType="application/vnd.openxmlformats-officedocument.presentationml.slideLayout+xml"/>
  <Override PartName="/ppt/slideLayouts/slideLayout404.xml" ContentType="application/vnd.openxmlformats-officedocument.presentationml.slideLayout+xml"/>
  <Override PartName="/ppt/slideLayouts/slideLayout405.xml" ContentType="application/vnd.openxmlformats-officedocument.presentationml.slideLayout+xml"/>
  <Override PartName="/ppt/slideLayouts/slideLayout406.xml" ContentType="application/vnd.openxmlformats-officedocument.presentationml.slideLayout+xml"/>
  <Override PartName="/ppt/slideLayouts/slideLayout407.xml" ContentType="application/vnd.openxmlformats-officedocument.presentationml.slideLayout+xml"/>
  <Override PartName="/ppt/theme/theme34.xml" ContentType="application/vnd.openxmlformats-officedocument.theme+xml"/>
  <Override PartName="/ppt/slideLayouts/slideLayout408.xml" ContentType="application/vnd.openxmlformats-officedocument.presentationml.slideLayout+xml"/>
  <Override PartName="/ppt/slideLayouts/slideLayout409.xml" ContentType="application/vnd.openxmlformats-officedocument.presentationml.slideLayout+xml"/>
  <Override PartName="/ppt/slideLayouts/slideLayout410.xml" ContentType="application/vnd.openxmlformats-officedocument.presentationml.slideLayout+xml"/>
  <Override PartName="/ppt/slideLayouts/slideLayout411.xml" ContentType="application/vnd.openxmlformats-officedocument.presentationml.slideLayout+xml"/>
  <Override PartName="/ppt/slideLayouts/slideLayout412.xml" ContentType="application/vnd.openxmlformats-officedocument.presentationml.slideLayout+xml"/>
  <Override PartName="/ppt/slideLayouts/slideLayout413.xml" ContentType="application/vnd.openxmlformats-officedocument.presentationml.slideLayout+xml"/>
  <Override PartName="/ppt/slideLayouts/slideLayout414.xml" ContentType="application/vnd.openxmlformats-officedocument.presentationml.slideLayout+xml"/>
  <Override PartName="/ppt/slideLayouts/slideLayout415.xml" ContentType="application/vnd.openxmlformats-officedocument.presentationml.slideLayout+xml"/>
  <Override PartName="/ppt/slideLayouts/slideLayout416.xml" ContentType="application/vnd.openxmlformats-officedocument.presentationml.slideLayout+xml"/>
  <Override PartName="/ppt/slideLayouts/slideLayout417.xml" ContentType="application/vnd.openxmlformats-officedocument.presentationml.slideLayout+xml"/>
  <Override PartName="/ppt/slideLayouts/slideLayout418.xml" ContentType="application/vnd.openxmlformats-officedocument.presentationml.slideLayout+xml"/>
  <Override PartName="/ppt/slideLayouts/slideLayout419.xml" ContentType="application/vnd.openxmlformats-officedocument.presentationml.slideLayout+xml"/>
  <Override PartName="/ppt/theme/theme35.xml" ContentType="application/vnd.openxmlformats-officedocument.theme+xml"/>
  <Override PartName="/ppt/slideLayouts/slideLayout420.xml" ContentType="application/vnd.openxmlformats-officedocument.presentationml.slideLayout+xml"/>
  <Override PartName="/ppt/slideLayouts/slideLayout421.xml" ContentType="application/vnd.openxmlformats-officedocument.presentationml.slideLayout+xml"/>
  <Override PartName="/ppt/slideLayouts/slideLayout422.xml" ContentType="application/vnd.openxmlformats-officedocument.presentationml.slideLayout+xml"/>
  <Override PartName="/ppt/slideLayouts/slideLayout423.xml" ContentType="application/vnd.openxmlformats-officedocument.presentationml.slideLayout+xml"/>
  <Override PartName="/ppt/slideLayouts/slideLayout424.xml" ContentType="application/vnd.openxmlformats-officedocument.presentationml.slideLayout+xml"/>
  <Override PartName="/ppt/slideLayouts/slideLayout425.xml" ContentType="application/vnd.openxmlformats-officedocument.presentationml.slideLayout+xml"/>
  <Override PartName="/ppt/slideLayouts/slideLayout426.xml" ContentType="application/vnd.openxmlformats-officedocument.presentationml.slideLayout+xml"/>
  <Override PartName="/ppt/slideLayouts/slideLayout427.xml" ContentType="application/vnd.openxmlformats-officedocument.presentationml.slideLayout+xml"/>
  <Override PartName="/ppt/slideLayouts/slideLayout428.xml" ContentType="application/vnd.openxmlformats-officedocument.presentationml.slideLayout+xml"/>
  <Override PartName="/ppt/slideLayouts/slideLayout429.xml" ContentType="application/vnd.openxmlformats-officedocument.presentationml.slideLayout+xml"/>
  <Override PartName="/ppt/slideLayouts/slideLayout430.xml" ContentType="application/vnd.openxmlformats-officedocument.presentationml.slideLayout+xml"/>
  <Override PartName="/ppt/slideLayouts/slideLayout431.xml" ContentType="application/vnd.openxmlformats-officedocument.presentationml.slideLayout+xml"/>
  <Override PartName="/ppt/theme/theme36.xml" ContentType="application/vnd.openxmlformats-officedocument.theme+xml"/>
  <Override PartName="/ppt/slideLayouts/slideLayout432.xml" ContentType="application/vnd.openxmlformats-officedocument.presentationml.slideLayout+xml"/>
  <Override PartName="/ppt/slideLayouts/slideLayout433.xml" ContentType="application/vnd.openxmlformats-officedocument.presentationml.slideLayout+xml"/>
  <Override PartName="/ppt/slideLayouts/slideLayout434.xml" ContentType="application/vnd.openxmlformats-officedocument.presentationml.slideLayout+xml"/>
  <Override PartName="/ppt/slideLayouts/slideLayout435.xml" ContentType="application/vnd.openxmlformats-officedocument.presentationml.slideLayout+xml"/>
  <Override PartName="/ppt/slideLayouts/slideLayout436.xml" ContentType="application/vnd.openxmlformats-officedocument.presentationml.slideLayout+xml"/>
  <Override PartName="/ppt/slideLayouts/slideLayout437.xml" ContentType="application/vnd.openxmlformats-officedocument.presentationml.slideLayout+xml"/>
  <Override PartName="/ppt/slideLayouts/slideLayout438.xml" ContentType="application/vnd.openxmlformats-officedocument.presentationml.slideLayout+xml"/>
  <Override PartName="/ppt/slideLayouts/slideLayout439.xml" ContentType="application/vnd.openxmlformats-officedocument.presentationml.slideLayout+xml"/>
  <Override PartName="/ppt/slideLayouts/slideLayout440.xml" ContentType="application/vnd.openxmlformats-officedocument.presentationml.slideLayout+xml"/>
  <Override PartName="/ppt/slideLayouts/slideLayout441.xml" ContentType="application/vnd.openxmlformats-officedocument.presentationml.slideLayout+xml"/>
  <Override PartName="/ppt/slideLayouts/slideLayout442.xml" ContentType="application/vnd.openxmlformats-officedocument.presentationml.slideLayout+xml"/>
  <Override PartName="/ppt/slideLayouts/slideLayout443.xml" ContentType="application/vnd.openxmlformats-officedocument.presentationml.slideLayout+xml"/>
  <Override PartName="/ppt/theme/theme37.xml" ContentType="application/vnd.openxmlformats-officedocument.theme+xml"/>
  <Override PartName="/ppt/slideLayouts/slideLayout444.xml" ContentType="application/vnd.openxmlformats-officedocument.presentationml.slideLayout+xml"/>
  <Override PartName="/ppt/slideLayouts/slideLayout445.xml" ContentType="application/vnd.openxmlformats-officedocument.presentationml.slideLayout+xml"/>
  <Override PartName="/ppt/slideLayouts/slideLayout446.xml" ContentType="application/vnd.openxmlformats-officedocument.presentationml.slideLayout+xml"/>
  <Override PartName="/ppt/slideLayouts/slideLayout447.xml" ContentType="application/vnd.openxmlformats-officedocument.presentationml.slideLayout+xml"/>
  <Override PartName="/ppt/slideLayouts/slideLayout448.xml" ContentType="application/vnd.openxmlformats-officedocument.presentationml.slideLayout+xml"/>
  <Override PartName="/ppt/slideLayouts/slideLayout449.xml" ContentType="application/vnd.openxmlformats-officedocument.presentationml.slideLayout+xml"/>
  <Override PartName="/ppt/slideLayouts/slideLayout450.xml" ContentType="application/vnd.openxmlformats-officedocument.presentationml.slideLayout+xml"/>
  <Override PartName="/ppt/slideLayouts/slideLayout451.xml" ContentType="application/vnd.openxmlformats-officedocument.presentationml.slideLayout+xml"/>
  <Override PartName="/ppt/slideLayouts/slideLayout452.xml" ContentType="application/vnd.openxmlformats-officedocument.presentationml.slideLayout+xml"/>
  <Override PartName="/ppt/slideLayouts/slideLayout453.xml" ContentType="application/vnd.openxmlformats-officedocument.presentationml.slideLayout+xml"/>
  <Override PartName="/ppt/slideLayouts/slideLayout454.xml" ContentType="application/vnd.openxmlformats-officedocument.presentationml.slideLayout+xml"/>
  <Override PartName="/ppt/slideLayouts/slideLayout455.xml" ContentType="application/vnd.openxmlformats-officedocument.presentationml.slideLayout+xml"/>
  <Override PartName="/ppt/theme/theme38.xml" ContentType="application/vnd.openxmlformats-officedocument.theme+xml"/>
  <Override PartName="/ppt/slideLayouts/slideLayout456.xml" ContentType="application/vnd.openxmlformats-officedocument.presentationml.slideLayout+xml"/>
  <Override PartName="/ppt/slideLayouts/slideLayout457.xml" ContentType="application/vnd.openxmlformats-officedocument.presentationml.slideLayout+xml"/>
  <Override PartName="/ppt/slideLayouts/slideLayout458.xml" ContentType="application/vnd.openxmlformats-officedocument.presentationml.slideLayout+xml"/>
  <Override PartName="/ppt/slideLayouts/slideLayout459.xml" ContentType="application/vnd.openxmlformats-officedocument.presentationml.slideLayout+xml"/>
  <Override PartName="/ppt/slideLayouts/slideLayout460.xml" ContentType="application/vnd.openxmlformats-officedocument.presentationml.slideLayout+xml"/>
  <Override PartName="/ppt/slideLayouts/slideLayout461.xml" ContentType="application/vnd.openxmlformats-officedocument.presentationml.slideLayout+xml"/>
  <Override PartName="/ppt/slideLayouts/slideLayout462.xml" ContentType="application/vnd.openxmlformats-officedocument.presentationml.slideLayout+xml"/>
  <Override PartName="/ppt/slideLayouts/slideLayout463.xml" ContentType="application/vnd.openxmlformats-officedocument.presentationml.slideLayout+xml"/>
  <Override PartName="/ppt/slideLayouts/slideLayout464.xml" ContentType="application/vnd.openxmlformats-officedocument.presentationml.slideLayout+xml"/>
  <Override PartName="/ppt/slideLayouts/slideLayout465.xml" ContentType="application/vnd.openxmlformats-officedocument.presentationml.slideLayout+xml"/>
  <Override PartName="/ppt/slideLayouts/slideLayout466.xml" ContentType="application/vnd.openxmlformats-officedocument.presentationml.slideLayout+xml"/>
  <Override PartName="/ppt/slideLayouts/slideLayout467.xml" ContentType="application/vnd.openxmlformats-officedocument.presentationml.slideLayout+xml"/>
  <Override PartName="/ppt/theme/theme39.xml" ContentType="application/vnd.openxmlformats-officedocument.theme+xml"/>
  <Override PartName="/ppt/slideLayouts/slideLayout468.xml" ContentType="application/vnd.openxmlformats-officedocument.presentationml.slideLayout+xml"/>
  <Override PartName="/ppt/slideLayouts/slideLayout469.xml" ContentType="application/vnd.openxmlformats-officedocument.presentationml.slideLayout+xml"/>
  <Override PartName="/ppt/slideLayouts/slideLayout470.xml" ContentType="application/vnd.openxmlformats-officedocument.presentationml.slideLayout+xml"/>
  <Override PartName="/ppt/slideLayouts/slideLayout471.xml" ContentType="application/vnd.openxmlformats-officedocument.presentationml.slideLayout+xml"/>
  <Override PartName="/ppt/slideLayouts/slideLayout472.xml" ContentType="application/vnd.openxmlformats-officedocument.presentationml.slideLayout+xml"/>
  <Override PartName="/ppt/slideLayouts/slideLayout473.xml" ContentType="application/vnd.openxmlformats-officedocument.presentationml.slideLayout+xml"/>
  <Override PartName="/ppt/slideLayouts/slideLayout474.xml" ContentType="application/vnd.openxmlformats-officedocument.presentationml.slideLayout+xml"/>
  <Override PartName="/ppt/slideLayouts/slideLayout475.xml" ContentType="application/vnd.openxmlformats-officedocument.presentationml.slideLayout+xml"/>
  <Override PartName="/ppt/slideLayouts/slideLayout476.xml" ContentType="application/vnd.openxmlformats-officedocument.presentationml.slideLayout+xml"/>
  <Override PartName="/ppt/slideLayouts/slideLayout477.xml" ContentType="application/vnd.openxmlformats-officedocument.presentationml.slideLayout+xml"/>
  <Override PartName="/ppt/slideLayouts/slideLayout478.xml" ContentType="application/vnd.openxmlformats-officedocument.presentationml.slideLayout+xml"/>
  <Override PartName="/ppt/theme/theme40.xml" ContentType="application/vnd.openxmlformats-officedocument.theme+xml"/>
  <Override PartName="/ppt/slideLayouts/slideLayout479.xml" ContentType="application/vnd.openxmlformats-officedocument.presentationml.slideLayout+xml"/>
  <Override PartName="/ppt/slideLayouts/slideLayout480.xml" ContentType="application/vnd.openxmlformats-officedocument.presentationml.slideLayout+xml"/>
  <Override PartName="/ppt/slideLayouts/slideLayout481.xml" ContentType="application/vnd.openxmlformats-officedocument.presentationml.slideLayout+xml"/>
  <Override PartName="/ppt/slideLayouts/slideLayout482.xml" ContentType="application/vnd.openxmlformats-officedocument.presentationml.slideLayout+xml"/>
  <Override PartName="/ppt/slideLayouts/slideLayout483.xml" ContentType="application/vnd.openxmlformats-officedocument.presentationml.slideLayout+xml"/>
  <Override PartName="/ppt/slideLayouts/slideLayout484.xml" ContentType="application/vnd.openxmlformats-officedocument.presentationml.slideLayout+xml"/>
  <Override PartName="/ppt/slideLayouts/slideLayout485.xml" ContentType="application/vnd.openxmlformats-officedocument.presentationml.slideLayout+xml"/>
  <Override PartName="/ppt/slideLayouts/slideLayout486.xml" ContentType="application/vnd.openxmlformats-officedocument.presentationml.slideLayout+xml"/>
  <Override PartName="/ppt/slideLayouts/slideLayout487.xml" ContentType="application/vnd.openxmlformats-officedocument.presentationml.slideLayout+xml"/>
  <Override PartName="/ppt/slideLayouts/slideLayout488.xml" ContentType="application/vnd.openxmlformats-officedocument.presentationml.slideLayout+xml"/>
  <Override PartName="/ppt/slideLayouts/slideLayout489.xml" ContentType="application/vnd.openxmlformats-officedocument.presentationml.slideLayout+xml"/>
  <Override PartName="/ppt/slideLayouts/slideLayout490.xml" ContentType="application/vnd.openxmlformats-officedocument.presentationml.slideLayout+xml"/>
  <Override PartName="/ppt/slideLayouts/slideLayout491.xml" ContentType="application/vnd.openxmlformats-officedocument.presentationml.slideLayout+xml"/>
  <Override PartName="/ppt/theme/theme41.xml" ContentType="application/vnd.openxmlformats-officedocument.theme+xml"/>
  <Override PartName="/ppt/slideLayouts/slideLayout492.xml" ContentType="application/vnd.openxmlformats-officedocument.presentationml.slideLayout+xml"/>
  <Override PartName="/ppt/slideLayouts/slideLayout493.xml" ContentType="application/vnd.openxmlformats-officedocument.presentationml.slideLayout+xml"/>
  <Override PartName="/ppt/slideLayouts/slideLayout494.xml" ContentType="application/vnd.openxmlformats-officedocument.presentationml.slideLayout+xml"/>
  <Override PartName="/ppt/slideLayouts/slideLayout495.xml" ContentType="application/vnd.openxmlformats-officedocument.presentationml.slideLayout+xml"/>
  <Override PartName="/ppt/slideLayouts/slideLayout496.xml" ContentType="application/vnd.openxmlformats-officedocument.presentationml.slideLayout+xml"/>
  <Override PartName="/ppt/slideLayouts/slideLayout497.xml" ContentType="application/vnd.openxmlformats-officedocument.presentationml.slideLayout+xml"/>
  <Override PartName="/ppt/slideLayouts/slideLayout498.xml" ContentType="application/vnd.openxmlformats-officedocument.presentationml.slideLayout+xml"/>
  <Override PartName="/ppt/slideLayouts/slideLayout499.xml" ContentType="application/vnd.openxmlformats-officedocument.presentationml.slideLayout+xml"/>
  <Override PartName="/ppt/slideLayouts/slideLayout500.xml" ContentType="application/vnd.openxmlformats-officedocument.presentationml.slideLayout+xml"/>
  <Override PartName="/ppt/slideLayouts/slideLayout501.xml" ContentType="application/vnd.openxmlformats-officedocument.presentationml.slideLayout+xml"/>
  <Override PartName="/ppt/slideLayouts/slideLayout502.xml" ContentType="application/vnd.openxmlformats-officedocument.presentationml.slideLayout+xml"/>
  <Override PartName="/ppt/slideLayouts/slideLayout503.xml" ContentType="application/vnd.openxmlformats-officedocument.presentationml.slideLayout+xml"/>
  <Override PartName="/ppt/theme/theme42.xml" ContentType="application/vnd.openxmlformats-officedocument.theme+xml"/>
  <Override PartName="/ppt/slideLayouts/slideLayout504.xml" ContentType="application/vnd.openxmlformats-officedocument.presentationml.slideLayout+xml"/>
  <Override PartName="/ppt/slideLayouts/slideLayout505.xml" ContentType="application/vnd.openxmlformats-officedocument.presentationml.slideLayout+xml"/>
  <Override PartName="/ppt/slideLayouts/slideLayout506.xml" ContentType="application/vnd.openxmlformats-officedocument.presentationml.slideLayout+xml"/>
  <Override PartName="/ppt/slideLayouts/slideLayout507.xml" ContentType="application/vnd.openxmlformats-officedocument.presentationml.slideLayout+xml"/>
  <Override PartName="/ppt/slideLayouts/slideLayout508.xml" ContentType="application/vnd.openxmlformats-officedocument.presentationml.slideLayout+xml"/>
  <Override PartName="/ppt/slideLayouts/slideLayout509.xml" ContentType="application/vnd.openxmlformats-officedocument.presentationml.slideLayout+xml"/>
  <Override PartName="/ppt/slideLayouts/slideLayout510.xml" ContentType="application/vnd.openxmlformats-officedocument.presentationml.slideLayout+xml"/>
  <Override PartName="/ppt/slideLayouts/slideLayout511.xml" ContentType="application/vnd.openxmlformats-officedocument.presentationml.slideLayout+xml"/>
  <Override PartName="/ppt/slideLayouts/slideLayout512.xml" ContentType="application/vnd.openxmlformats-officedocument.presentationml.slideLayout+xml"/>
  <Override PartName="/ppt/slideLayouts/slideLayout513.xml" ContentType="application/vnd.openxmlformats-officedocument.presentationml.slideLayout+xml"/>
  <Override PartName="/ppt/slideLayouts/slideLayout514.xml" ContentType="application/vnd.openxmlformats-officedocument.presentationml.slideLayout+xml"/>
  <Override PartName="/ppt/slideLayouts/slideLayout515.xml" ContentType="application/vnd.openxmlformats-officedocument.presentationml.slideLayout+xml"/>
  <Override PartName="/ppt/theme/theme43.xml" ContentType="application/vnd.openxmlformats-officedocument.theme+xml"/>
  <Override PartName="/ppt/slideLayouts/slideLayout516.xml" ContentType="application/vnd.openxmlformats-officedocument.presentationml.slideLayout+xml"/>
  <Override PartName="/ppt/slideLayouts/slideLayout517.xml" ContentType="application/vnd.openxmlformats-officedocument.presentationml.slideLayout+xml"/>
  <Override PartName="/ppt/slideLayouts/slideLayout518.xml" ContentType="application/vnd.openxmlformats-officedocument.presentationml.slideLayout+xml"/>
  <Override PartName="/ppt/slideLayouts/slideLayout519.xml" ContentType="application/vnd.openxmlformats-officedocument.presentationml.slideLayout+xml"/>
  <Override PartName="/ppt/slideLayouts/slideLayout520.xml" ContentType="application/vnd.openxmlformats-officedocument.presentationml.slideLayout+xml"/>
  <Override PartName="/ppt/slideLayouts/slideLayout521.xml" ContentType="application/vnd.openxmlformats-officedocument.presentationml.slideLayout+xml"/>
  <Override PartName="/ppt/slideLayouts/slideLayout522.xml" ContentType="application/vnd.openxmlformats-officedocument.presentationml.slideLayout+xml"/>
  <Override PartName="/ppt/slideLayouts/slideLayout523.xml" ContentType="application/vnd.openxmlformats-officedocument.presentationml.slideLayout+xml"/>
  <Override PartName="/ppt/slideLayouts/slideLayout524.xml" ContentType="application/vnd.openxmlformats-officedocument.presentationml.slideLayout+xml"/>
  <Override PartName="/ppt/slideLayouts/slideLayout525.xml" ContentType="application/vnd.openxmlformats-officedocument.presentationml.slideLayout+xml"/>
  <Override PartName="/ppt/slideLayouts/slideLayout526.xml" ContentType="application/vnd.openxmlformats-officedocument.presentationml.slideLayout+xml"/>
  <Override PartName="/ppt/slideLayouts/slideLayout527.xml" ContentType="application/vnd.openxmlformats-officedocument.presentationml.slideLayout+xml"/>
  <Override PartName="/ppt/theme/theme44.xml" ContentType="application/vnd.openxmlformats-officedocument.theme+xml"/>
  <Override PartName="/ppt/slideLayouts/slideLayout528.xml" ContentType="application/vnd.openxmlformats-officedocument.presentationml.slideLayout+xml"/>
  <Override PartName="/ppt/slideLayouts/slideLayout529.xml" ContentType="application/vnd.openxmlformats-officedocument.presentationml.slideLayout+xml"/>
  <Override PartName="/ppt/slideLayouts/slideLayout530.xml" ContentType="application/vnd.openxmlformats-officedocument.presentationml.slideLayout+xml"/>
  <Override PartName="/ppt/slideLayouts/slideLayout531.xml" ContentType="application/vnd.openxmlformats-officedocument.presentationml.slideLayout+xml"/>
  <Override PartName="/ppt/slideLayouts/slideLayout532.xml" ContentType="application/vnd.openxmlformats-officedocument.presentationml.slideLayout+xml"/>
  <Override PartName="/ppt/slideLayouts/slideLayout533.xml" ContentType="application/vnd.openxmlformats-officedocument.presentationml.slideLayout+xml"/>
  <Override PartName="/ppt/slideLayouts/slideLayout534.xml" ContentType="application/vnd.openxmlformats-officedocument.presentationml.slideLayout+xml"/>
  <Override PartName="/ppt/slideLayouts/slideLayout535.xml" ContentType="application/vnd.openxmlformats-officedocument.presentationml.slideLayout+xml"/>
  <Override PartName="/ppt/slideLayouts/slideLayout536.xml" ContentType="application/vnd.openxmlformats-officedocument.presentationml.slideLayout+xml"/>
  <Override PartName="/ppt/slideLayouts/slideLayout537.xml" ContentType="application/vnd.openxmlformats-officedocument.presentationml.slideLayout+xml"/>
  <Override PartName="/ppt/slideLayouts/slideLayout538.xml" ContentType="application/vnd.openxmlformats-officedocument.presentationml.slideLayout+xml"/>
  <Override PartName="/ppt/slideLayouts/slideLayout539.xml" ContentType="application/vnd.openxmlformats-officedocument.presentationml.slideLayout+xml"/>
  <Override PartName="/ppt/theme/theme45.xml" ContentType="application/vnd.openxmlformats-officedocument.theme+xml"/>
  <Override PartName="/ppt/slideLayouts/slideLayout540.xml" ContentType="application/vnd.openxmlformats-officedocument.presentationml.slideLayout+xml"/>
  <Override PartName="/ppt/slideLayouts/slideLayout541.xml" ContentType="application/vnd.openxmlformats-officedocument.presentationml.slideLayout+xml"/>
  <Override PartName="/ppt/slideLayouts/slideLayout542.xml" ContentType="application/vnd.openxmlformats-officedocument.presentationml.slideLayout+xml"/>
  <Override PartName="/ppt/slideLayouts/slideLayout543.xml" ContentType="application/vnd.openxmlformats-officedocument.presentationml.slideLayout+xml"/>
  <Override PartName="/ppt/slideLayouts/slideLayout544.xml" ContentType="application/vnd.openxmlformats-officedocument.presentationml.slideLayout+xml"/>
  <Override PartName="/ppt/slideLayouts/slideLayout545.xml" ContentType="application/vnd.openxmlformats-officedocument.presentationml.slideLayout+xml"/>
  <Override PartName="/ppt/slideLayouts/slideLayout546.xml" ContentType="application/vnd.openxmlformats-officedocument.presentationml.slideLayout+xml"/>
  <Override PartName="/ppt/slideLayouts/slideLayout547.xml" ContentType="application/vnd.openxmlformats-officedocument.presentationml.slideLayout+xml"/>
  <Override PartName="/ppt/slideLayouts/slideLayout548.xml" ContentType="application/vnd.openxmlformats-officedocument.presentationml.slideLayout+xml"/>
  <Override PartName="/ppt/slideLayouts/slideLayout549.xml" ContentType="application/vnd.openxmlformats-officedocument.presentationml.slideLayout+xml"/>
  <Override PartName="/ppt/slideLayouts/slideLayout550.xml" ContentType="application/vnd.openxmlformats-officedocument.presentationml.slideLayout+xml"/>
  <Override PartName="/ppt/slideLayouts/slideLayout551.xml" ContentType="application/vnd.openxmlformats-officedocument.presentationml.slideLayout+xml"/>
  <Override PartName="/ppt/theme/theme46.xml" ContentType="application/vnd.openxmlformats-officedocument.theme+xml"/>
  <Override PartName="/ppt/slideLayouts/slideLayout552.xml" ContentType="application/vnd.openxmlformats-officedocument.presentationml.slideLayout+xml"/>
  <Override PartName="/ppt/slideLayouts/slideLayout553.xml" ContentType="application/vnd.openxmlformats-officedocument.presentationml.slideLayout+xml"/>
  <Override PartName="/ppt/slideLayouts/slideLayout554.xml" ContentType="application/vnd.openxmlformats-officedocument.presentationml.slideLayout+xml"/>
  <Override PartName="/ppt/slideLayouts/slideLayout555.xml" ContentType="application/vnd.openxmlformats-officedocument.presentationml.slideLayout+xml"/>
  <Override PartName="/ppt/slideLayouts/slideLayout556.xml" ContentType="application/vnd.openxmlformats-officedocument.presentationml.slideLayout+xml"/>
  <Override PartName="/ppt/slideLayouts/slideLayout557.xml" ContentType="application/vnd.openxmlformats-officedocument.presentationml.slideLayout+xml"/>
  <Override PartName="/ppt/slideLayouts/slideLayout558.xml" ContentType="application/vnd.openxmlformats-officedocument.presentationml.slideLayout+xml"/>
  <Override PartName="/ppt/slideLayouts/slideLayout559.xml" ContentType="application/vnd.openxmlformats-officedocument.presentationml.slideLayout+xml"/>
  <Override PartName="/ppt/slideLayouts/slideLayout560.xml" ContentType="application/vnd.openxmlformats-officedocument.presentationml.slideLayout+xml"/>
  <Override PartName="/ppt/slideLayouts/slideLayout561.xml" ContentType="application/vnd.openxmlformats-officedocument.presentationml.slideLayout+xml"/>
  <Override PartName="/ppt/slideLayouts/slideLayout562.xml" ContentType="application/vnd.openxmlformats-officedocument.presentationml.slideLayout+xml"/>
  <Override PartName="/ppt/slideLayouts/slideLayout563.xml" ContentType="application/vnd.openxmlformats-officedocument.presentationml.slideLayout+xml"/>
  <Override PartName="/ppt/theme/theme47.xml" ContentType="application/vnd.openxmlformats-officedocument.theme+xml"/>
  <Override PartName="/ppt/slideLayouts/slideLayout564.xml" ContentType="application/vnd.openxmlformats-officedocument.presentationml.slideLayout+xml"/>
  <Override PartName="/ppt/slideLayouts/slideLayout565.xml" ContentType="application/vnd.openxmlformats-officedocument.presentationml.slideLayout+xml"/>
  <Override PartName="/ppt/slideLayouts/slideLayout566.xml" ContentType="application/vnd.openxmlformats-officedocument.presentationml.slideLayout+xml"/>
  <Override PartName="/ppt/slideLayouts/slideLayout567.xml" ContentType="application/vnd.openxmlformats-officedocument.presentationml.slideLayout+xml"/>
  <Override PartName="/ppt/slideLayouts/slideLayout568.xml" ContentType="application/vnd.openxmlformats-officedocument.presentationml.slideLayout+xml"/>
  <Override PartName="/ppt/slideLayouts/slideLayout569.xml" ContentType="application/vnd.openxmlformats-officedocument.presentationml.slideLayout+xml"/>
  <Override PartName="/ppt/slideLayouts/slideLayout570.xml" ContentType="application/vnd.openxmlformats-officedocument.presentationml.slideLayout+xml"/>
  <Override PartName="/ppt/slideLayouts/slideLayout571.xml" ContentType="application/vnd.openxmlformats-officedocument.presentationml.slideLayout+xml"/>
  <Override PartName="/ppt/slideLayouts/slideLayout572.xml" ContentType="application/vnd.openxmlformats-officedocument.presentationml.slideLayout+xml"/>
  <Override PartName="/ppt/slideLayouts/slideLayout573.xml" ContentType="application/vnd.openxmlformats-officedocument.presentationml.slideLayout+xml"/>
  <Override PartName="/ppt/slideLayouts/slideLayout574.xml" ContentType="application/vnd.openxmlformats-officedocument.presentationml.slideLayout+xml"/>
  <Override PartName="/ppt/slideLayouts/slideLayout575.xml" ContentType="application/vnd.openxmlformats-officedocument.presentationml.slideLayout+xml"/>
  <Override PartName="/ppt/theme/theme48.xml" ContentType="application/vnd.openxmlformats-officedocument.theme+xml"/>
  <Override PartName="/ppt/slideLayouts/slideLayout576.xml" ContentType="application/vnd.openxmlformats-officedocument.presentationml.slideLayout+xml"/>
  <Override PartName="/ppt/slideLayouts/slideLayout577.xml" ContentType="application/vnd.openxmlformats-officedocument.presentationml.slideLayout+xml"/>
  <Override PartName="/ppt/slideLayouts/slideLayout578.xml" ContentType="application/vnd.openxmlformats-officedocument.presentationml.slideLayout+xml"/>
  <Override PartName="/ppt/slideLayouts/slideLayout579.xml" ContentType="application/vnd.openxmlformats-officedocument.presentationml.slideLayout+xml"/>
  <Override PartName="/ppt/slideLayouts/slideLayout580.xml" ContentType="application/vnd.openxmlformats-officedocument.presentationml.slideLayout+xml"/>
  <Override PartName="/ppt/slideLayouts/slideLayout581.xml" ContentType="application/vnd.openxmlformats-officedocument.presentationml.slideLayout+xml"/>
  <Override PartName="/ppt/slideLayouts/slideLayout582.xml" ContentType="application/vnd.openxmlformats-officedocument.presentationml.slideLayout+xml"/>
  <Override PartName="/ppt/slideLayouts/slideLayout583.xml" ContentType="application/vnd.openxmlformats-officedocument.presentationml.slideLayout+xml"/>
  <Override PartName="/ppt/slideLayouts/slideLayout584.xml" ContentType="application/vnd.openxmlformats-officedocument.presentationml.slideLayout+xml"/>
  <Override PartName="/ppt/slideLayouts/slideLayout585.xml" ContentType="application/vnd.openxmlformats-officedocument.presentationml.slideLayout+xml"/>
  <Override PartName="/ppt/slideLayouts/slideLayout586.xml" ContentType="application/vnd.openxmlformats-officedocument.presentationml.slideLayout+xml"/>
  <Override PartName="/ppt/slideLayouts/slideLayout587.xml" ContentType="application/vnd.openxmlformats-officedocument.presentationml.slideLayout+xml"/>
  <Override PartName="/ppt/theme/theme49.xml" ContentType="application/vnd.openxmlformats-officedocument.theme+xml"/>
  <Override PartName="/ppt/slideLayouts/slideLayout588.xml" ContentType="application/vnd.openxmlformats-officedocument.presentationml.slideLayout+xml"/>
  <Override PartName="/ppt/slideLayouts/slideLayout589.xml" ContentType="application/vnd.openxmlformats-officedocument.presentationml.slideLayout+xml"/>
  <Override PartName="/ppt/slideLayouts/slideLayout590.xml" ContentType="application/vnd.openxmlformats-officedocument.presentationml.slideLayout+xml"/>
  <Override PartName="/ppt/slideLayouts/slideLayout591.xml" ContentType="application/vnd.openxmlformats-officedocument.presentationml.slideLayout+xml"/>
  <Override PartName="/ppt/slideLayouts/slideLayout592.xml" ContentType="application/vnd.openxmlformats-officedocument.presentationml.slideLayout+xml"/>
  <Override PartName="/ppt/slideLayouts/slideLayout593.xml" ContentType="application/vnd.openxmlformats-officedocument.presentationml.slideLayout+xml"/>
  <Override PartName="/ppt/slideLayouts/slideLayout594.xml" ContentType="application/vnd.openxmlformats-officedocument.presentationml.slideLayout+xml"/>
  <Override PartName="/ppt/slideLayouts/slideLayout595.xml" ContentType="application/vnd.openxmlformats-officedocument.presentationml.slideLayout+xml"/>
  <Override PartName="/ppt/slideLayouts/slideLayout596.xml" ContentType="application/vnd.openxmlformats-officedocument.presentationml.slideLayout+xml"/>
  <Override PartName="/ppt/slideLayouts/slideLayout597.xml" ContentType="application/vnd.openxmlformats-officedocument.presentationml.slideLayout+xml"/>
  <Override PartName="/ppt/slideLayouts/slideLayout598.xml" ContentType="application/vnd.openxmlformats-officedocument.presentationml.slideLayout+xml"/>
  <Override PartName="/ppt/slideLayouts/slideLayout599.xml" ContentType="application/vnd.openxmlformats-officedocument.presentationml.slideLayout+xml"/>
  <Override PartName="/ppt/theme/theme50.xml" ContentType="application/vnd.openxmlformats-officedocument.theme+xml"/>
  <Override PartName="/ppt/slideLayouts/slideLayout600.xml" ContentType="application/vnd.openxmlformats-officedocument.presentationml.slideLayout+xml"/>
  <Override PartName="/ppt/slideLayouts/slideLayout601.xml" ContentType="application/vnd.openxmlformats-officedocument.presentationml.slideLayout+xml"/>
  <Override PartName="/ppt/slideLayouts/slideLayout602.xml" ContentType="application/vnd.openxmlformats-officedocument.presentationml.slideLayout+xml"/>
  <Override PartName="/ppt/slideLayouts/slideLayout603.xml" ContentType="application/vnd.openxmlformats-officedocument.presentationml.slideLayout+xml"/>
  <Override PartName="/ppt/slideLayouts/slideLayout604.xml" ContentType="application/vnd.openxmlformats-officedocument.presentationml.slideLayout+xml"/>
  <Override PartName="/ppt/slideLayouts/slideLayout605.xml" ContentType="application/vnd.openxmlformats-officedocument.presentationml.slideLayout+xml"/>
  <Override PartName="/ppt/slideLayouts/slideLayout606.xml" ContentType="application/vnd.openxmlformats-officedocument.presentationml.slideLayout+xml"/>
  <Override PartName="/ppt/slideLayouts/slideLayout607.xml" ContentType="application/vnd.openxmlformats-officedocument.presentationml.slideLayout+xml"/>
  <Override PartName="/ppt/slideLayouts/slideLayout608.xml" ContentType="application/vnd.openxmlformats-officedocument.presentationml.slideLayout+xml"/>
  <Override PartName="/ppt/slideLayouts/slideLayout609.xml" ContentType="application/vnd.openxmlformats-officedocument.presentationml.slideLayout+xml"/>
  <Override PartName="/ppt/slideLayouts/slideLayout610.xml" ContentType="application/vnd.openxmlformats-officedocument.presentationml.slideLayout+xml"/>
  <Override PartName="/ppt/slideLayouts/slideLayout611.xml" ContentType="application/vnd.openxmlformats-officedocument.presentationml.slideLayout+xml"/>
  <Override PartName="/ppt/theme/theme51.xml" ContentType="application/vnd.openxmlformats-officedocument.theme+xml"/>
  <Override PartName="/ppt/slideLayouts/slideLayout612.xml" ContentType="application/vnd.openxmlformats-officedocument.presentationml.slideLayout+xml"/>
  <Override PartName="/ppt/slideLayouts/slideLayout613.xml" ContentType="application/vnd.openxmlformats-officedocument.presentationml.slideLayout+xml"/>
  <Override PartName="/ppt/slideLayouts/slideLayout614.xml" ContentType="application/vnd.openxmlformats-officedocument.presentationml.slideLayout+xml"/>
  <Override PartName="/ppt/slideLayouts/slideLayout615.xml" ContentType="application/vnd.openxmlformats-officedocument.presentationml.slideLayout+xml"/>
  <Override PartName="/ppt/slideLayouts/slideLayout616.xml" ContentType="application/vnd.openxmlformats-officedocument.presentationml.slideLayout+xml"/>
  <Override PartName="/ppt/slideLayouts/slideLayout617.xml" ContentType="application/vnd.openxmlformats-officedocument.presentationml.slideLayout+xml"/>
  <Override PartName="/ppt/slideLayouts/slideLayout618.xml" ContentType="application/vnd.openxmlformats-officedocument.presentationml.slideLayout+xml"/>
  <Override PartName="/ppt/slideLayouts/slideLayout619.xml" ContentType="application/vnd.openxmlformats-officedocument.presentationml.slideLayout+xml"/>
  <Override PartName="/ppt/slideLayouts/slideLayout620.xml" ContentType="application/vnd.openxmlformats-officedocument.presentationml.slideLayout+xml"/>
  <Override PartName="/ppt/slideLayouts/slideLayout621.xml" ContentType="application/vnd.openxmlformats-officedocument.presentationml.slideLayout+xml"/>
  <Override PartName="/ppt/slideLayouts/slideLayout622.xml" ContentType="application/vnd.openxmlformats-officedocument.presentationml.slideLayout+xml"/>
  <Override PartName="/ppt/slideLayouts/slideLayout623.xml" ContentType="application/vnd.openxmlformats-officedocument.presentationml.slideLayout+xml"/>
  <Override PartName="/ppt/theme/theme52.xml" ContentType="application/vnd.openxmlformats-officedocument.theme+xml"/>
  <Override PartName="/ppt/slideLayouts/slideLayout624.xml" ContentType="application/vnd.openxmlformats-officedocument.presentationml.slideLayout+xml"/>
  <Override PartName="/ppt/slideLayouts/slideLayout625.xml" ContentType="application/vnd.openxmlformats-officedocument.presentationml.slideLayout+xml"/>
  <Override PartName="/ppt/slideLayouts/slideLayout626.xml" ContentType="application/vnd.openxmlformats-officedocument.presentationml.slideLayout+xml"/>
  <Override PartName="/ppt/slideLayouts/slideLayout627.xml" ContentType="application/vnd.openxmlformats-officedocument.presentationml.slideLayout+xml"/>
  <Override PartName="/ppt/slideLayouts/slideLayout628.xml" ContentType="application/vnd.openxmlformats-officedocument.presentationml.slideLayout+xml"/>
  <Override PartName="/ppt/slideLayouts/slideLayout629.xml" ContentType="application/vnd.openxmlformats-officedocument.presentationml.slideLayout+xml"/>
  <Override PartName="/ppt/slideLayouts/slideLayout630.xml" ContentType="application/vnd.openxmlformats-officedocument.presentationml.slideLayout+xml"/>
  <Override PartName="/ppt/slideLayouts/slideLayout631.xml" ContentType="application/vnd.openxmlformats-officedocument.presentationml.slideLayout+xml"/>
  <Override PartName="/ppt/slideLayouts/slideLayout632.xml" ContentType="application/vnd.openxmlformats-officedocument.presentationml.slideLayout+xml"/>
  <Override PartName="/ppt/slideLayouts/slideLayout633.xml" ContentType="application/vnd.openxmlformats-officedocument.presentationml.slideLayout+xml"/>
  <Override PartName="/ppt/slideLayouts/slideLayout634.xml" ContentType="application/vnd.openxmlformats-officedocument.presentationml.slideLayout+xml"/>
  <Override PartName="/ppt/slideLayouts/slideLayout635.xml" ContentType="application/vnd.openxmlformats-officedocument.presentationml.slideLayout+xml"/>
  <Override PartName="/ppt/theme/theme53.xml" ContentType="application/vnd.openxmlformats-officedocument.theme+xml"/>
  <Override PartName="/ppt/slideLayouts/slideLayout636.xml" ContentType="application/vnd.openxmlformats-officedocument.presentationml.slideLayout+xml"/>
  <Override PartName="/ppt/slideLayouts/slideLayout637.xml" ContentType="application/vnd.openxmlformats-officedocument.presentationml.slideLayout+xml"/>
  <Override PartName="/ppt/slideLayouts/slideLayout638.xml" ContentType="application/vnd.openxmlformats-officedocument.presentationml.slideLayout+xml"/>
  <Override PartName="/ppt/slideLayouts/slideLayout639.xml" ContentType="application/vnd.openxmlformats-officedocument.presentationml.slideLayout+xml"/>
  <Override PartName="/ppt/slideLayouts/slideLayout640.xml" ContentType="application/vnd.openxmlformats-officedocument.presentationml.slideLayout+xml"/>
  <Override PartName="/ppt/slideLayouts/slideLayout641.xml" ContentType="application/vnd.openxmlformats-officedocument.presentationml.slideLayout+xml"/>
  <Override PartName="/ppt/slideLayouts/slideLayout642.xml" ContentType="application/vnd.openxmlformats-officedocument.presentationml.slideLayout+xml"/>
  <Override PartName="/ppt/slideLayouts/slideLayout643.xml" ContentType="application/vnd.openxmlformats-officedocument.presentationml.slideLayout+xml"/>
  <Override PartName="/ppt/slideLayouts/slideLayout644.xml" ContentType="application/vnd.openxmlformats-officedocument.presentationml.slideLayout+xml"/>
  <Override PartName="/ppt/slideLayouts/slideLayout645.xml" ContentType="application/vnd.openxmlformats-officedocument.presentationml.slideLayout+xml"/>
  <Override PartName="/ppt/slideLayouts/slideLayout646.xml" ContentType="application/vnd.openxmlformats-officedocument.presentationml.slideLayout+xml"/>
  <Override PartName="/ppt/slideLayouts/slideLayout647.xml" ContentType="application/vnd.openxmlformats-officedocument.presentationml.slideLayout+xml"/>
  <Override PartName="/ppt/slideLayouts/slideLayout648.xml" ContentType="application/vnd.openxmlformats-officedocument.presentationml.slideLayout+xml"/>
  <Override PartName="/ppt/theme/theme54.xml" ContentType="application/vnd.openxmlformats-officedocument.theme+xml"/>
  <Override PartName="/ppt/slideLayouts/slideLayout649.xml" ContentType="application/vnd.openxmlformats-officedocument.presentationml.slideLayout+xml"/>
  <Override PartName="/ppt/slideLayouts/slideLayout650.xml" ContentType="application/vnd.openxmlformats-officedocument.presentationml.slideLayout+xml"/>
  <Override PartName="/ppt/slideLayouts/slideLayout651.xml" ContentType="application/vnd.openxmlformats-officedocument.presentationml.slideLayout+xml"/>
  <Override PartName="/ppt/slideLayouts/slideLayout652.xml" ContentType="application/vnd.openxmlformats-officedocument.presentationml.slideLayout+xml"/>
  <Override PartName="/ppt/slideLayouts/slideLayout653.xml" ContentType="application/vnd.openxmlformats-officedocument.presentationml.slideLayout+xml"/>
  <Override PartName="/ppt/slideLayouts/slideLayout654.xml" ContentType="application/vnd.openxmlformats-officedocument.presentationml.slideLayout+xml"/>
  <Override PartName="/ppt/slideLayouts/slideLayout655.xml" ContentType="application/vnd.openxmlformats-officedocument.presentationml.slideLayout+xml"/>
  <Override PartName="/ppt/slideLayouts/slideLayout656.xml" ContentType="application/vnd.openxmlformats-officedocument.presentationml.slideLayout+xml"/>
  <Override PartName="/ppt/slideLayouts/slideLayout657.xml" ContentType="application/vnd.openxmlformats-officedocument.presentationml.slideLayout+xml"/>
  <Override PartName="/ppt/slideLayouts/slideLayout658.xml" ContentType="application/vnd.openxmlformats-officedocument.presentationml.slideLayout+xml"/>
  <Override PartName="/ppt/slideLayouts/slideLayout659.xml" ContentType="application/vnd.openxmlformats-officedocument.presentationml.slideLayout+xml"/>
  <Override PartName="/ppt/slideLayouts/slideLayout660.xml" ContentType="application/vnd.openxmlformats-officedocument.presentationml.slideLayout+xml"/>
  <Override PartName="/ppt/theme/theme55.xml" ContentType="application/vnd.openxmlformats-officedocument.theme+xml"/>
  <Override PartName="/ppt/slideLayouts/slideLayout661.xml" ContentType="application/vnd.openxmlformats-officedocument.presentationml.slideLayout+xml"/>
  <Override PartName="/ppt/slideLayouts/slideLayout662.xml" ContentType="application/vnd.openxmlformats-officedocument.presentationml.slideLayout+xml"/>
  <Override PartName="/ppt/slideLayouts/slideLayout663.xml" ContentType="application/vnd.openxmlformats-officedocument.presentationml.slideLayout+xml"/>
  <Override PartName="/ppt/slideLayouts/slideLayout664.xml" ContentType="application/vnd.openxmlformats-officedocument.presentationml.slideLayout+xml"/>
  <Override PartName="/ppt/slideLayouts/slideLayout665.xml" ContentType="application/vnd.openxmlformats-officedocument.presentationml.slideLayout+xml"/>
  <Override PartName="/ppt/slideLayouts/slideLayout666.xml" ContentType="application/vnd.openxmlformats-officedocument.presentationml.slideLayout+xml"/>
  <Override PartName="/ppt/slideLayouts/slideLayout667.xml" ContentType="application/vnd.openxmlformats-officedocument.presentationml.slideLayout+xml"/>
  <Override PartName="/ppt/slideLayouts/slideLayout668.xml" ContentType="application/vnd.openxmlformats-officedocument.presentationml.slideLayout+xml"/>
  <Override PartName="/ppt/slideLayouts/slideLayout669.xml" ContentType="application/vnd.openxmlformats-officedocument.presentationml.slideLayout+xml"/>
  <Override PartName="/ppt/slideLayouts/slideLayout670.xml" ContentType="application/vnd.openxmlformats-officedocument.presentationml.slideLayout+xml"/>
  <Override PartName="/ppt/slideLayouts/slideLayout671.xml" ContentType="application/vnd.openxmlformats-officedocument.presentationml.slideLayout+xml"/>
  <Override PartName="/ppt/slideLayouts/slideLayout672.xml" ContentType="application/vnd.openxmlformats-officedocument.presentationml.slideLayout+xml"/>
  <Override PartName="/ppt/theme/theme56.xml" ContentType="application/vnd.openxmlformats-officedocument.theme+xml"/>
  <Override PartName="/ppt/slideLayouts/slideLayout673.xml" ContentType="application/vnd.openxmlformats-officedocument.presentationml.slideLayout+xml"/>
  <Override PartName="/ppt/slideLayouts/slideLayout674.xml" ContentType="application/vnd.openxmlformats-officedocument.presentationml.slideLayout+xml"/>
  <Override PartName="/ppt/slideLayouts/slideLayout675.xml" ContentType="application/vnd.openxmlformats-officedocument.presentationml.slideLayout+xml"/>
  <Override PartName="/ppt/slideLayouts/slideLayout676.xml" ContentType="application/vnd.openxmlformats-officedocument.presentationml.slideLayout+xml"/>
  <Override PartName="/ppt/slideLayouts/slideLayout677.xml" ContentType="application/vnd.openxmlformats-officedocument.presentationml.slideLayout+xml"/>
  <Override PartName="/ppt/slideLayouts/slideLayout678.xml" ContentType="application/vnd.openxmlformats-officedocument.presentationml.slideLayout+xml"/>
  <Override PartName="/ppt/slideLayouts/slideLayout679.xml" ContentType="application/vnd.openxmlformats-officedocument.presentationml.slideLayout+xml"/>
  <Override PartName="/ppt/slideLayouts/slideLayout680.xml" ContentType="application/vnd.openxmlformats-officedocument.presentationml.slideLayout+xml"/>
  <Override PartName="/ppt/slideLayouts/slideLayout681.xml" ContentType="application/vnd.openxmlformats-officedocument.presentationml.slideLayout+xml"/>
  <Override PartName="/ppt/slideLayouts/slideLayout682.xml" ContentType="application/vnd.openxmlformats-officedocument.presentationml.slideLayout+xml"/>
  <Override PartName="/ppt/slideLayouts/slideLayout683.xml" ContentType="application/vnd.openxmlformats-officedocument.presentationml.slideLayout+xml"/>
  <Override PartName="/ppt/theme/theme57.xml" ContentType="application/vnd.openxmlformats-officedocument.theme+xml"/>
  <Override PartName="/ppt/slideLayouts/slideLayout684.xml" ContentType="application/vnd.openxmlformats-officedocument.presentationml.slideLayout+xml"/>
  <Override PartName="/ppt/slideLayouts/slideLayout685.xml" ContentType="application/vnd.openxmlformats-officedocument.presentationml.slideLayout+xml"/>
  <Override PartName="/ppt/slideLayouts/slideLayout686.xml" ContentType="application/vnd.openxmlformats-officedocument.presentationml.slideLayout+xml"/>
  <Override PartName="/ppt/slideLayouts/slideLayout687.xml" ContentType="application/vnd.openxmlformats-officedocument.presentationml.slideLayout+xml"/>
  <Override PartName="/ppt/slideLayouts/slideLayout688.xml" ContentType="application/vnd.openxmlformats-officedocument.presentationml.slideLayout+xml"/>
  <Override PartName="/ppt/slideLayouts/slideLayout689.xml" ContentType="application/vnd.openxmlformats-officedocument.presentationml.slideLayout+xml"/>
  <Override PartName="/ppt/slideLayouts/slideLayout690.xml" ContentType="application/vnd.openxmlformats-officedocument.presentationml.slideLayout+xml"/>
  <Override PartName="/ppt/slideLayouts/slideLayout691.xml" ContentType="application/vnd.openxmlformats-officedocument.presentationml.slideLayout+xml"/>
  <Override PartName="/ppt/slideLayouts/slideLayout692.xml" ContentType="application/vnd.openxmlformats-officedocument.presentationml.slideLayout+xml"/>
  <Override PartName="/ppt/slideLayouts/slideLayout693.xml" ContentType="application/vnd.openxmlformats-officedocument.presentationml.slideLayout+xml"/>
  <Override PartName="/ppt/slideLayouts/slideLayout694.xml" ContentType="application/vnd.openxmlformats-officedocument.presentationml.slideLayout+xml"/>
  <Override PartName="/ppt/theme/theme58.xml" ContentType="application/vnd.openxmlformats-officedocument.theme+xml"/>
  <Override PartName="/ppt/theme/theme59.xml" ContentType="application/vnd.openxmlformats-officedocument.theme+xml"/>
  <Override PartName="/ppt/theme/theme60.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ppt/notesSlides/notesSlide123.xml" ContentType="application/vnd.openxmlformats-officedocument.presentationml.notesSlide+xml"/>
  <Override PartName="/ppt/notesSlides/notesSlide124.xml" ContentType="application/vnd.openxmlformats-officedocument.presentationml.notesSlide+xml"/>
  <Override PartName="/ppt/notesSlides/notesSlide125.xml" ContentType="application/vnd.openxmlformats-officedocument.presentationml.notesSlide+xml"/>
  <Override PartName="/ppt/notesSlides/notesSlide126.xml" ContentType="application/vnd.openxmlformats-officedocument.presentationml.notesSlide+xml"/>
  <Override PartName="/ppt/notesSlides/notesSlide127.xml" ContentType="application/vnd.openxmlformats-officedocument.presentationml.notesSlide+xml"/>
  <Override PartName="/ppt/notesSlides/notesSlide128.xml" ContentType="application/vnd.openxmlformats-officedocument.presentationml.notesSlide+xml"/>
  <Override PartName="/ppt/notesSlides/notesSlide129.xml" ContentType="application/vnd.openxmlformats-officedocument.presentationml.notesSlide+xml"/>
  <Override PartName="/ppt/notesSlides/notesSlide130.xml" ContentType="application/vnd.openxmlformats-officedocument.presentationml.notesSlide+xml"/>
  <Override PartName="/ppt/notesSlides/notesSlide131.xml" ContentType="application/vnd.openxmlformats-officedocument.presentationml.notesSlide+xml"/>
  <Override PartName="/ppt/notesSlides/notesSlide132.xml" ContentType="application/vnd.openxmlformats-officedocument.presentationml.notesSlide+xml"/>
  <Override PartName="/ppt/notesSlides/notesSlide133.xml" ContentType="application/vnd.openxmlformats-officedocument.presentationml.notesSlide+xml"/>
  <Override PartName="/ppt/notesSlides/notesSlide134.xml" ContentType="application/vnd.openxmlformats-officedocument.presentationml.notesSlide+xml"/>
  <Override PartName="/ppt/notesSlides/notesSlide135.xml" ContentType="application/vnd.openxmlformats-officedocument.presentationml.notesSlide+xml"/>
  <Override PartName="/ppt/notesSlides/notesSlide136.xml" ContentType="application/vnd.openxmlformats-officedocument.presentationml.notesSlide+xml"/>
  <Override PartName="/ppt/notesSlides/notesSlide137.xml" ContentType="application/vnd.openxmlformats-officedocument.presentationml.notesSlide+xml"/>
  <Override PartName="/ppt/notesSlides/notesSlide138.xml" ContentType="application/vnd.openxmlformats-officedocument.presentationml.notesSlide+xml"/>
  <Override PartName="/ppt/notesSlides/notesSlide139.xml" ContentType="application/vnd.openxmlformats-officedocument.presentationml.notesSlide+xml"/>
  <Override PartName="/ppt/notesSlides/notesSlide140.xml" ContentType="application/vnd.openxmlformats-officedocument.presentationml.notesSlide+xml"/>
  <Override PartName="/ppt/notesSlides/notesSlide141.xml" ContentType="application/vnd.openxmlformats-officedocument.presentationml.notesSlide+xml"/>
  <Override PartName="/ppt/notesSlides/notesSlide142.xml" ContentType="application/vnd.openxmlformats-officedocument.presentationml.notesSlide+xml"/>
  <Override PartName="/ppt/notesSlides/notesSlide143.xml" ContentType="application/vnd.openxmlformats-officedocument.presentationml.notesSlide+xml"/>
  <Override PartName="/ppt/notesSlides/notesSlide144.xml" ContentType="application/vnd.openxmlformats-officedocument.presentationml.notesSlide+xml"/>
  <Override PartName="/ppt/notesSlides/notesSlide145.xml" ContentType="application/vnd.openxmlformats-officedocument.presentationml.notesSlide+xml"/>
  <Override PartName="/ppt/notesSlides/notesSlide146.xml" ContentType="application/vnd.openxmlformats-officedocument.presentationml.notesSlide+xml"/>
  <Override PartName="/ppt/notesSlides/notesSlide147.xml" ContentType="application/vnd.openxmlformats-officedocument.presentationml.notesSlide+xml"/>
  <Override PartName="/ppt/notesSlides/notesSlide148.xml" ContentType="application/vnd.openxmlformats-officedocument.presentationml.notesSlide+xml"/>
  <Override PartName="/ppt/notesSlides/notesSlide149.xml" ContentType="application/vnd.openxmlformats-officedocument.presentationml.notesSlide+xml"/>
  <Override PartName="/ppt/notesSlides/notesSlide150.xml" ContentType="application/vnd.openxmlformats-officedocument.presentationml.notesSlide+xml"/>
  <Override PartName="/ppt/notesSlides/notesSlide151.xml" ContentType="application/vnd.openxmlformats-officedocument.presentationml.notesSlide+xml"/>
  <Override PartName="/ppt/notesSlides/notesSlide152.xml" ContentType="application/vnd.openxmlformats-officedocument.presentationml.notesSlide+xml"/>
  <Override PartName="/ppt/notesSlides/notesSlide153.xml" ContentType="application/vnd.openxmlformats-officedocument.presentationml.notesSlide+xml"/>
  <Override PartName="/ppt/notesSlides/notesSlide154.xml" ContentType="application/vnd.openxmlformats-officedocument.presentationml.notesSlide+xml"/>
  <Override PartName="/ppt/notesSlides/notesSlide155.xml" ContentType="application/vnd.openxmlformats-officedocument.presentationml.notesSlide+xml"/>
  <Override PartName="/ppt/notesSlides/notesSlide156.xml" ContentType="application/vnd.openxmlformats-officedocument.presentationml.notesSlide+xml"/>
  <Override PartName="/ppt/notesSlides/notesSlide157.xml" ContentType="application/vnd.openxmlformats-officedocument.presentationml.notesSlide+xml"/>
  <Override PartName="/ppt/notesSlides/notesSlide158.xml" ContentType="application/vnd.openxmlformats-officedocument.presentationml.notesSlide+xml"/>
  <Override PartName="/ppt/notesSlides/notesSlide159.xml" ContentType="application/vnd.openxmlformats-officedocument.presentationml.notesSlide+xml"/>
  <Override PartName="/ppt/notesSlides/notesSlide160.xml" ContentType="application/vnd.openxmlformats-officedocument.presentationml.notesSlide+xml"/>
  <Override PartName="/ppt/notesSlides/notesSlide161.xml" ContentType="application/vnd.openxmlformats-officedocument.presentationml.notesSlide+xml"/>
  <Override PartName="/ppt/notesSlides/notesSlide162.xml" ContentType="application/vnd.openxmlformats-officedocument.presentationml.notesSlide+xml"/>
  <Override PartName="/ppt/notesSlides/notesSlide163.xml" ContentType="application/vnd.openxmlformats-officedocument.presentationml.notesSlide+xml"/>
  <Override PartName="/ppt/notesSlides/notesSlide164.xml" ContentType="application/vnd.openxmlformats-officedocument.presentationml.notesSlide+xml"/>
  <Override PartName="/ppt/notesSlides/notesSlide165.xml" ContentType="application/vnd.openxmlformats-officedocument.presentationml.notesSlide+xml"/>
  <Override PartName="/ppt/notesSlides/notesSlide166.xml" ContentType="application/vnd.openxmlformats-officedocument.presentationml.notesSlide+xml"/>
  <Override PartName="/ppt/notesSlides/notesSlide167.xml" ContentType="application/vnd.openxmlformats-officedocument.presentationml.notesSlide+xml"/>
  <Override PartName="/ppt/notesSlides/notesSlide168.xml" ContentType="application/vnd.openxmlformats-officedocument.presentationml.notesSlide+xml"/>
  <Override PartName="/ppt/notesSlides/notesSlide169.xml" ContentType="application/vnd.openxmlformats-officedocument.presentationml.notesSlide+xml"/>
  <Override PartName="/ppt/notesSlides/notesSlide170.xml" ContentType="application/vnd.openxmlformats-officedocument.presentationml.notesSlide+xml"/>
  <Override PartName="/ppt/notesSlides/notesSlide171.xml" ContentType="application/vnd.openxmlformats-officedocument.presentationml.notesSlide+xml"/>
  <Override PartName="/ppt/notesSlides/notesSlide172.xml" ContentType="application/vnd.openxmlformats-officedocument.presentationml.notesSlide+xml"/>
  <Override PartName="/ppt/notesSlides/notesSlide173.xml" ContentType="application/vnd.openxmlformats-officedocument.presentationml.notesSlide+xml"/>
  <Override PartName="/ppt/notesSlides/notesSlide174.xml" ContentType="application/vnd.openxmlformats-officedocument.presentationml.notesSlide+xml"/>
  <Override PartName="/ppt/notesSlides/notesSlide175.xml" ContentType="application/vnd.openxmlformats-officedocument.presentationml.notesSlide+xml"/>
  <Override PartName="/ppt/notesSlides/notesSlide176.xml" ContentType="application/vnd.openxmlformats-officedocument.presentationml.notesSlide+xml"/>
  <Override PartName="/ppt/notesSlides/notesSlide177.xml" ContentType="application/vnd.openxmlformats-officedocument.presentationml.notesSlide+xml"/>
  <Override PartName="/ppt/notesSlides/notesSlide178.xml" ContentType="application/vnd.openxmlformats-officedocument.presentationml.notesSlide+xml"/>
  <Override PartName="/ppt/notesSlides/notesSlide179.xml" ContentType="application/vnd.openxmlformats-officedocument.presentationml.notesSlide+xml"/>
  <Override PartName="/ppt/notesSlides/notesSlide180.xml" ContentType="application/vnd.openxmlformats-officedocument.presentationml.notesSlide+xml"/>
  <Override PartName="/ppt/notesSlides/notesSlide181.xml" ContentType="application/vnd.openxmlformats-officedocument.presentationml.notesSlide+xml"/>
  <Override PartName="/ppt/notesSlides/notesSlide182.xml" ContentType="application/vnd.openxmlformats-officedocument.presentationml.notesSlide+xml"/>
  <Override PartName="/ppt/notesSlides/notesSlide183.xml" ContentType="application/vnd.openxmlformats-officedocument.presentationml.notesSlide+xml"/>
  <Override PartName="/ppt/notesSlides/notesSlide184.xml" ContentType="application/vnd.openxmlformats-officedocument.presentationml.notesSlide+xml"/>
  <Override PartName="/ppt/notesSlides/notesSlide185.xml" ContentType="application/vnd.openxmlformats-officedocument.presentationml.notesSlide+xml"/>
  <Override PartName="/ppt/notesSlides/notesSlide186.xml" ContentType="application/vnd.openxmlformats-officedocument.presentationml.notesSlide+xml"/>
  <Override PartName="/ppt/notesSlides/notesSlide187.xml" ContentType="application/vnd.openxmlformats-officedocument.presentationml.notesSlide+xml"/>
  <Override PartName="/ppt/notesSlides/notesSlide188.xml" ContentType="application/vnd.openxmlformats-officedocument.presentationml.notesSlide+xml"/>
  <Override PartName="/ppt/notesSlides/notesSlide189.xml" ContentType="application/vnd.openxmlformats-officedocument.presentationml.notesSlide+xml"/>
  <Override PartName="/ppt/notesSlides/notesSlide190.xml" ContentType="application/vnd.openxmlformats-officedocument.presentationml.notesSlide+xml"/>
  <Override PartName="/ppt/notesSlides/notesSlide191.xml" ContentType="application/vnd.openxmlformats-officedocument.presentationml.notesSlide+xml"/>
  <Override PartName="/ppt/notesSlides/notesSlide192.xml" ContentType="application/vnd.openxmlformats-officedocument.presentationml.notesSlide+xml"/>
  <Override PartName="/ppt/notesSlides/notesSlide193.xml" ContentType="application/vnd.openxmlformats-officedocument.presentationml.notesSlide+xml"/>
  <Override PartName="/ppt/notesSlides/notesSlide194.xml" ContentType="application/vnd.openxmlformats-officedocument.presentationml.notesSlide+xml"/>
  <Override PartName="/ppt/notesSlides/notesSlide195.xml" ContentType="application/vnd.openxmlformats-officedocument.presentationml.notesSlide+xml"/>
  <Override PartName="/ppt/notesSlides/notesSlide196.xml" ContentType="application/vnd.openxmlformats-officedocument.presentationml.notesSlide+xml"/>
  <Override PartName="/ppt/notesSlides/notesSlide197.xml" ContentType="application/vnd.openxmlformats-officedocument.presentationml.notesSlide+xml"/>
  <Override PartName="/ppt/notesSlides/notesSlide198.xml" ContentType="application/vnd.openxmlformats-officedocument.presentationml.notesSlide+xml"/>
  <Override PartName="/ppt/notesSlides/notesSlide199.xml" ContentType="application/vnd.openxmlformats-officedocument.presentationml.notesSlide+xml"/>
  <Override PartName="/ppt/notesSlides/notesSlide200.xml" ContentType="application/vnd.openxmlformats-officedocument.presentationml.notesSlide+xml"/>
  <Override PartName="/ppt/notesSlides/notesSlide201.xml" ContentType="application/vnd.openxmlformats-officedocument.presentationml.notesSlide+xml"/>
  <Override PartName="/ppt/notesSlides/notesSlide202.xml" ContentType="application/vnd.openxmlformats-officedocument.presentationml.notesSlide+xml"/>
  <Override PartName="/ppt/notesSlides/notesSlide203.xml" ContentType="application/vnd.openxmlformats-officedocument.presentationml.notesSlide+xml"/>
  <Override PartName="/ppt/notesSlides/notesSlide204.xml" ContentType="application/vnd.openxmlformats-officedocument.presentationml.notesSlide+xml"/>
  <Override PartName="/ppt/notesSlides/notesSlide205.xml" ContentType="application/vnd.openxmlformats-officedocument.presentationml.notesSlide+xml"/>
  <Override PartName="/ppt/notesSlides/notesSlide206.xml" ContentType="application/vnd.openxmlformats-officedocument.presentationml.notesSlide+xml"/>
  <Override PartName="/ppt/notesSlides/notesSlide207.xml" ContentType="application/vnd.openxmlformats-officedocument.presentationml.notesSlide+xml"/>
  <Override PartName="/ppt/notesSlides/notesSlide208.xml" ContentType="application/vnd.openxmlformats-officedocument.presentationml.notesSlide+xml"/>
  <Override PartName="/ppt/notesSlides/notesSlide209.xml" ContentType="application/vnd.openxmlformats-officedocument.presentationml.notesSlide+xml"/>
  <Override PartName="/ppt/notesSlides/notesSlide2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wmf"/><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8" r:id="rId1"/>
    <p:sldMasterId id="2147483660" r:id="rId2"/>
    <p:sldMasterId id="2147483672" r:id="rId3"/>
    <p:sldMasterId id="2147483684" r:id="rId4"/>
    <p:sldMasterId id="2147483696" r:id="rId5"/>
    <p:sldMasterId id="2147484005" r:id="rId6"/>
    <p:sldMasterId id="2147484019" r:id="rId7"/>
    <p:sldMasterId id="2147484032" r:id="rId8"/>
    <p:sldMasterId id="2147484045" r:id="rId9"/>
    <p:sldMasterId id="2147484057" r:id="rId10"/>
    <p:sldMasterId id="2147484069" r:id="rId11"/>
    <p:sldMasterId id="2147484081" r:id="rId12"/>
    <p:sldMasterId id="2147484095" r:id="rId13"/>
    <p:sldMasterId id="2147484107" r:id="rId14"/>
    <p:sldMasterId id="2147484121" r:id="rId15"/>
    <p:sldMasterId id="2147484134" r:id="rId16"/>
    <p:sldMasterId id="2147484147" r:id="rId17"/>
    <p:sldMasterId id="2147484173" r:id="rId18"/>
    <p:sldMasterId id="2147484186" r:id="rId19"/>
    <p:sldMasterId id="2147484199" r:id="rId20"/>
    <p:sldMasterId id="2147484213" r:id="rId21"/>
    <p:sldMasterId id="2147484226" r:id="rId22"/>
    <p:sldMasterId id="2147484240" r:id="rId23"/>
    <p:sldMasterId id="2147484810" r:id="rId24"/>
    <p:sldMasterId id="2147484824" r:id="rId25"/>
    <p:sldMasterId id="2147484850" r:id="rId26"/>
    <p:sldMasterId id="2147484863" r:id="rId27"/>
    <p:sldMasterId id="2147484877" r:id="rId28"/>
    <p:sldMasterId id="2147484891" r:id="rId29"/>
    <p:sldMasterId id="2147484905" r:id="rId30"/>
    <p:sldMasterId id="2147485654" r:id="rId31"/>
    <p:sldMasterId id="2147485666" r:id="rId32"/>
    <p:sldMasterId id="2147485678" r:id="rId33"/>
    <p:sldMasterId id="2147485691" r:id="rId34"/>
    <p:sldMasterId id="2147485704" r:id="rId35"/>
    <p:sldMasterId id="2147485717" r:id="rId36"/>
    <p:sldMasterId id="2147485730" r:id="rId37"/>
    <p:sldMasterId id="2147485743" r:id="rId38"/>
    <p:sldMasterId id="2147485756" r:id="rId39"/>
    <p:sldMasterId id="2147485769" r:id="rId40"/>
    <p:sldMasterId id="2147485781" r:id="rId41"/>
    <p:sldMasterId id="2147485808" r:id="rId42"/>
    <p:sldMasterId id="2147485821" r:id="rId43"/>
    <p:sldMasterId id="2147485834" r:id="rId44"/>
    <p:sldMasterId id="2147485860" r:id="rId45"/>
    <p:sldMasterId id="2147485873" r:id="rId46"/>
    <p:sldMasterId id="2147485886" r:id="rId47"/>
    <p:sldMasterId id="2147485899" r:id="rId48"/>
    <p:sldMasterId id="2147485912" r:id="rId49"/>
    <p:sldMasterId id="2147485925" r:id="rId50"/>
    <p:sldMasterId id="2147485938" r:id="rId51"/>
    <p:sldMasterId id="2147485951" r:id="rId52"/>
    <p:sldMasterId id="2147485964" r:id="rId53"/>
    <p:sldMasterId id="2147485977" r:id="rId54"/>
    <p:sldMasterId id="2147485991" r:id="rId55"/>
    <p:sldMasterId id="2147486004" r:id="rId56"/>
    <p:sldMasterId id="2147486017" r:id="rId57"/>
    <p:sldMasterId id="2147486029" r:id="rId58"/>
  </p:sldMasterIdLst>
  <p:notesMasterIdLst>
    <p:notesMasterId r:id="rId500"/>
  </p:notesMasterIdLst>
  <p:handoutMasterIdLst>
    <p:handoutMasterId r:id="rId501"/>
  </p:handoutMasterIdLst>
  <p:sldIdLst>
    <p:sldId id="629" r:id="rId59"/>
    <p:sldId id="615" r:id="rId60"/>
    <p:sldId id="616" r:id="rId61"/>
    <p:sldId id="617" r:id="rId62"/>
    <p:sldId id="618" r:id="rId63"/>
    <p:sldId id="619" r:id="rId64"/>
    <p:sldId id="620" r:id="rId65"/>
    <p:sldId id="621" r:id="rId66"/>
    <p:sldId id="913" r:id="rId67"/>
    <p:sldId id="867" r:id="rId68"/>
    <p:sldId id="623" r:id="rId69"/>
    <p:sldId id="624" r:id="rId70"/>
    <p:sldId id="914" r:id="rId71"/>
    <p:sldId id="915" r:id="rId72"/>
    <p:sldId id="627" r:id="rId73"/>
    <p:sldId id="628" r:id="rId74"/>
    <p:sldId id="630" r:id="rId75"/>
    <p:sldId id="426" r:id="rId76"/>
    <p:sldId id="435" r:id="rId77"/>
    <p:sldId id="473" r:id="rId78"/>
    <p:sldId id="428" r:id="rId79"/>
    <p:sldId id="429" r:id="rId80"/>
    <p:sldId id="430" r:id="rId81"/>
    <p:sldId id="472" r:id="rId82"/>
    <p:sldId id="434" r:id="rId83"/>
    <p:sldId id="433" r:id="rId84"/>
    <p:sldId id="432" r:id="rId85"/>
    <p:sldId id="572" r:id="rId86"/>
    <p:sldId id="571" r:id="rId87"/>
    <p:sldId id="570" r:id="rId88"/>
    <p:sldId id="569" r:id="rId89"/>
    <p:sldId id="476" r:id="rId90"/>
    <p:sldId id="632" r:id="rId91"/>
    <p:sldId id="752" r:id="rId92"/>
    <p:sldId id="753" r:id="rId93"/>
    <p:sldId id="754" r:id="rId94"/>
    <p:sldId id="755" r:id="rId95"/>
    <p:sldId id="313" r:id="rId96"/>
    <p:sldId id="404" r:id="rId97"/>
    <p:sldId id="405" r:id="rId98"/>
    <p:sldId id="406" r:id="rId99"/>
    <p:sldId id="407" r:id="rId100"/>
    <p:sldId id="408" r:id="rId101"/>
    <p:sldId id="477" r:id="rId102"/>
    <p:sldId id="478" r:id="rId103"/>
    <p:sldId id="479" r:id="rId104"/>
    <p:sldId id="869" r:id="rId105"/>
    <p:sldId id="870" r:id="rId106"/>
    <p:sldId id="437" r:id="rId107"/>
    <p:sldId id="780" r:id="rId108"/>
    <p:sldId id="577" r:id="rId109"/>
    <p:sldId id="576" r:id="rId110"/>
    <p:sldId id="575" r:id="rId111"/>
    <p:sldId id="574" r:id="rId112"/>
    <p:sldId id="573" r:id="rId113"/>
    <p:sldId id="484" r:id="rId114"/>
    <p:sldId id="485" r:id="rId115"/>
    <p:sldId id="486" r:id="rId116"/>
    <p:sldId id="578" r:id="rId117"/>
    <p:sldId id="487" r:id="rId118"/>
    <p:sldId id="488" r:id="rId119"/>
    <p:sldId id="489" r:id="rId120"/>
    <p:sldId id="438" r:id="rId121"/>
    <p:sldId id="439" r:id="rId122"/>
    <p:sldId id="441" r:id="rId123"/>
    <p:sldId id="442" r:id="rId124"/>
    <p:sldId id="494" r:id="rId125"/>
    <p:sldId id="493" r:id="rId126"/>
    <p:sldId id="492" r:id="rId127"/>
    <p:sldId id="491" r:id="rId128"/>
    <p:sldId id="490" r:id="rId129"/>
    <p:sldId id="443" r:id="rId130"/>
    <p:sldId id="444" r:id="rId131"/>
    <p:sldId id="445" r:id="rId132"/>
    <p:sldId id="446" r:id="rId133"/>
    <p:sldId id="447" r:id="rId134"/>
    <p:sldId id="448" r:id="rId135"/>
    <p:sldId id="449" r:id="rId136"/>
    <p:sldId id="450" r:id="rId137"/>
    <p:sldId id="451" r:id="rId138"/>
    <p:sldId id="452" r:id="rId139"/>
    <p:sldId id="453" r:id="rId140"/>
    <p:sldId id="454" r:id="rId141"/>
    <p:sldId id="455" r:id="rId142"/>
    <p:sldId id="480" r:id="rId143"/>
    <p:sldId id="631" r:id="rId144"/>
    <p:sldId id="495" r:id="rId145"/>
    <p:sldId id="499" r:id="rId146"/>
    <p:sldId id="498" r:id="rId147"/>
    <p:sldId id="497" r:id="rId148"/>
    <p:sldId id="496" r:id="rId149"/>
    <p:sldId id="411" r:id="rId150"/>
    <p:sldId id="412" r:id="rId151"/>
    <p:sldId id="413" r:id="rId152"/>
    <p:sldId id="501" r:id="rId153"/>
    <p:sldId id="507" r:id="rId154"/>
    <p:sldId id="506" r:id="rId155"/>
    <p:sldId id="505" r:id="rId156"/>
    <p:sldId id="504" r:id="rId157"/>
    <p:sldId id="503" r:id="rId158"/>
    <p:sldId id="514" r:id="rId159"/>
    <p:sldId id="513" r:id="rId160"/>
    <p:sldId id="512" r:id="rId161"/>
    <p:sldId id="511" r:id="rId162"/>
    <p:sldId id="510" r:id="rId163"/>
    <p:sldId id="509" r:id="rId164"/>
    <p:sldId id="508" r:id="rId165"/>
    <p:sldId id="522" r:id="rId166"/>
    <p:sldId id="521" r:id="rId167"/>
    <p:sldId id="520" r:id="rId168"/>
    <p:sldId id="519" r:id="rId169"/>
    <p:sldId id="518" r:id="rId170"/>
    <p:sldId id="517" r:id="rId171"/>
    <p:sldId id="516" r:id="rId172"/>
    <p:sldId id="515" r:id="rId173"/>
    <p:sldId id="527" r:id="rId174"/>
    <p:sldId id="526" r:id="rId175"/>
    <p:sldId id="525" r:id="rId176"/>
    <p:sldId id="524" r:id="rId177"/>
    <p:sldId id="523" r:id="rId178"/>
    <p:sldId id="417" r:id="rId179"/>
    <p:sldId id="534" r:id="rId180"/>
    <p:sldId id="418" r:id="rId181"/>
    <p:sldId id="535" r:id="rId182"/>
    <p:sldId id="419" r:id="rId183"/>
    <p:sldId id="420" r:id="rId184"/>
    <p:sldId id="421" r:id="rId185"/>
    <p:sldId id="422" r:id="rId186"/>
    <p:sldId id="423" r:id="rId187"/>
    <p:sldId id="424" r:id="rId188"/>
    <p:sldId id="425" r:id="rId189"/>
    <p:sldId id="316" r:id="rId190"/>
    <p:sldId id="315" r:id="rId191"/>
    <p:sldId id="603" r:id="rId192"/>
    <p:sldId id="604" r:id="rId193"/>
    <p:sldId id="610" r:id="rId194"/>
    <p:sldId id="609" r:id="rId195"/>
    <p:sldId id="608" r:id="rId196"/>
    <p:sldId id="607" r:id="rId197"/>
    <p:sldId id="483" r:id="rId198"/>
    <p:sldId id="481" r:id="rId199"/>
    <p:sldId id="482" r:id="rId200"/>
    <p:sldId id="544" r:id="rId201"/>
    <p:sldId id="277" r:id="rId202"/>
    <p:sldId id="550" r:id="rId203"/>
    <p:sldId id="545" r:id="rId204"/>
    <p:sldId id="559" r:id="rId205"/>
    <p:sldId id="279" r:id="rId206"/>
    <p:sldId id="560" r:id="rId207"/>
    <p:sldId id="346" r:id="rId208"/>
    <p:sldId id="349" r:id="rId209"/>
    <p:sldId id="348" r:id="rId210"/>
    <p:sldId id="347" r:id="rId211"/>
    <p:sldId id="568" r:id="rId212"/>
    <p:sldId id="269" r:id="rId213"/>
    <p:sldId id="334" r:id="rId214"/>
    <p:sldId id="333" r:id="rId215"/>
    <p:sldId id="332" r:id="rId216"/>
    <p:sldId id="331" r:id="rId217"/>
    <p:sldId id="330" r:id="rId218"/>
    <p:sldId id="329" r:id="rId219"/>
    <p:sldId id="395" r:id="rId220"/>
    <p:sldId id="328" r:id="rId221"/>
    <p:sldId id="339" r:id="rId222"/>
    <p:sldId id="338" r:id="rId223"/>
    <p:sldId id="337" r:id="rId224"/>
    <p:sldId id="336" r:id="rId225"/>
    <p:sldId id="342" r:id="rId226"/>
    <p:sldId id="341" r:id="rId227"/>
    <p:sldId id="340" r:id="rId228"/>
    <p:sldId id="335" r:id="rId229"/>
    <p:sldId id="343" r:id="rId230"/>
    <p:sldId id="456" r:id="rId231"/>
    <p:sldId id="457" r:id="rId232"/>
    <p:sldId id="458" r:id="rId233"/>
    <p:sldId id="459" r:id="rId234"/>
    <p:sldId id="460" r:id="rId235"/>
    <p:sldId id="461" r:id="rId236"/>
    <p:sldId id="266" r:id="rId237"/>
    <p:sldId id="585" r:id="rId238"/>
    <p:sldId id="272" r:id="rId239"/>
    <p:sldId id="462" r:id="rId240"/>
    <p:sldId id="463" r:id="rId241"/>
    <p:sldId id="464" r:id="rId242"/>
    <p:sldId id="465" r:id="rId243"/>
    <p:sldId id="466" r:id="rId244"/>
    <p:sldId id="467" r:id="rId245"/>
    <p:sldId id="468" r:id="rId246"/>
    <p:sldId id="591" r:id="rId247"/>
    <p:sldId id="273" r:id="rId248"/>
    <p:sldId id="597" r:id="rId249"/>
    <p:sldId id="274" r:id="rId250"/>
    <p:sldId id="275" r:id="rId251"/>
    <p:sldId id="598" r:id="rId252"/>
    <p:sldId id="469" r:id="rId253"/>
    <p:sldId id="470" r:id="rId254"/>
    <p:sldId id="613" r:id="rId255"/>
    <p:sldId id="308" r:id="rId256"/>
    <p:sldId id="369" r:id="rId257"/>
    <p:sldId id="838" r:id="rId258"/>
    <p:sldId id="368" r:id="rId259"/>
    <p:sldId id="367" r:id="rId260"/>
    <p:sldId id="355" r:id="rId261"/>
    <p:sldId id="373" r:id="rId262"/>
    <p:sldId id="371" r:id="rId263"/>
    <p:sldId id="374" r:id="rId264"/>
    <p:sldId id="354" r:id="rId265"/>
    <p:sldId id="356" r:id="rId266"/>
    <p:sldId id="366" r:id="rId267"/>
    <p:sldId id="376" r:id="rId268"/>
    <p:sldId id="375" r:id="rId269"/>
    <p:sldId id="652" r:id="rId270"/>
    <p:sldId id="839" r:id="rId271"/>
    <p:sldId id="840" r:id="rId272"/>
    <p:sldId id="841" r:id="rId273"/>
    <p:sldId id="842" r:id="rId274"/>
    <p:sldId id="843" r:id="rId275"/>
    <p:sldId id="844" r:id="rId276"/>
    <p:sldId id="635" r:id="rId277"/>
    <p:sldId id="637" r:id="rId278"/>
    <p:sldId id="638" r:id="rId279"/>
    <p:sldId id="639" r:id="rId280"/>
    <p:sldId id="640" r:id="rId281"/>
    <p:sldId id="643" r:id="rId282"/>
    <p:sldId id="644" r:id="rId283"/>
    <p:sldId id="645" r:id="rId284"/>
    <p:sldId id="646" r:id="rId285"/>
    <p:sldId id="647" r:id="rId286"/>
    <p:sldId id="648" r:id="rId287"/>
    <p:sldId id="649" r:id="rId288"/>
    <p:sldId id="650" r:id="rId289"/>
    <p:sldId id="651" r:id="rId290"/>
    <p:sldId id="653" r:id="rId291"/>
    <p:sldId id="654" r:id="rId292"/>
    <p:sldId id="655" r:id="rId293"/>
    <p:sldId id="656" r:id="rId294"/>
    <p:sldId id="657" r:id="rId295"/>
    <p:sldId id="658" r:id="rId296"/>
    <p:sldId id="659" r:id="rId297"/>
    <p:sldId id="660" r:id="rId298"/>
    <p:sldId id="661" r:id="rId299"/>
    <p:sldId id="662" r:id="rId300"/>
    <p:sldId id="845" r:id="rId301"/>
    <p:sldId id="663" r:id="rId302"/>
    <p:sldId id="664" r:id="rId303"/>
    <p:sldId id="665" r:id="rId304"/>
    <p:sldId id="783" r:id="rId305"/>
    <p:sldId id="782" r:id="rId306"/>
    <p:sldId id="666" r:id="rId307"/>
    <p:sldId id="667" r:id="rId308"/>
    <p:sldId id="668" r:id="rId309"/>
    <p:sldId id="669" r:id="rId310"/>
    <p:sldId id="670" r:id="rId311"/>
    <p:sldId id="671" r:id="rId312"/>
    <p:sldId id="797" r:id="rId313"/>
    <p:sldId id="790" r:id="rId314"/>
    <p:sldId id="804" r:id="rId315"/>
    <p:sldId id="798" r:id="rId316"/>
    <p:sldId id="799" r:id="rId317"/>
    <p:sldId id="811" r:id="rId318"/>
    <p:sldId id="800" r:id="rId319"/>
    <p:sldId id="846" r:id="rId320"/>
    <p:sldId id="801" r:id="rId321"/>
    <p:sldId id="802" r:id="rId322"/>
    <p:sldId id="803" r:id="rId323"/>
    <p:sldId id="806" r:id="rId324"/>
    <p:sldId id="791" r:id="rId325"/>
    <p:sldId id="792" r:id="rId326"/>
    <p:sldId id="805" r:id="rId327"/>
    <p:sldId id="793" r:id="rId328"/>
    <p:sldId id="679" r:id="rId329"/>
    <p:sldId id="680" r:id="rId330"/>
    <p:sldId id="807" r:id="rId331"/>
    <p:sldId id="808" r:id="rId332"/>
    <p:sldId id="809" r:id="rId333"/>
    <p:sldId id="810" r:id="rId334"/>
    <p:sldId id="681" r:id="rId335"/>
    <p:sldId id="812" r:id="rId336"/>
    <p:sldId id="813" r:id="rId337"/>
    <p:sldId id="814" r:id="rId338"/>
    <p:sldId id="815" r:id="rId339"/>
    <p:sldId id="816" r:id="rId340"/>
    <p:sldId id="682" r:id="rId341"/>
    <p:sldId id="686" r:id="rId342"/>
    <p:sldId id="687" r:id="rId343"/>
    <p:sldId id="688" r:id="rId344"/>
    <p:sldId id="689" r:id="rId345"/>
    <p:sldId id="690" r:id="rId346"/>
    <p:sldId id="691" r:id="rId347"/>
    <p:sldId id="692" r:id="rId348"/>
    <p:sldId id="693" r:id="rId349"/>
    <p:sldId id="694" r:id="rId350"/>
    <p:sldId id="695" r:id="rId351"/>
    <p:sldId id="696" r:id="rId352"/>
    <p:sldId id="697" r:id="rId353"/>
    <p:sldId id="817" r:id="rId354"/>
    <p:sldId id="818" r:id="rId355"/>
    <p:sldId id="819" r:id="rId356"/>
    <p:sldId id="912" r:id="rId357"/>
    <p:sldId id="719" r:id="rId358"/>
    <p:sldId id="720" r:id="rId359"/>
    <p:sldId id="721" r:id="rId360"/>
    <p:sldId id="722" r:id="rId361"/>
    <p:sldId id="723" r:id="rId362"/>
    <p:sldId id="724" r:id="rId363"/>
    <p:sldId id="725" r:id="rId364"/>
    <p:sldId id="726" r:id="rId365"/>
    <p:sldId id="727" r:id="rId366"/>
    <p:sldId id="728" r:id="rId367"/>
    <p:sldId id="729" r:id="rId368"/>
    <p:sldId id="730" r:id="rId369"/>
    <p:sldId id="847" r:id="rId370"/>
    <p:sldId id="731" r:id="rId371"/>
    <p:sldId id="732" r:id="rId372"/>
    <p:sldId id="733" r:id="rId373"/>
    <p:sldId id="734" r:id="rId374"/>
    <p:sldId id="735" r:id="rId375"/>
    <p:sldId id="736" r:id="rId376"/>
    <p:sldId id="737" r:id="rId377"/>
    <p:sldId id="738" r:id="rId378"/>
    <p:sldId id="739" r:id="rId379"/>
    <p:sldId id="740" r:id="rId380"/>
    <p:sldId id="741" r:id="rId381"/>
    <p:sldId id="742" r:id="rId382"/>
    <p:sldId id="743" r:id="rId383"/>
    <p:sldId id="744" r:id="rId384"/>
    <p:sldId id="745" r:id="rId385"/>
    <p:sldId id="860" r:id="rId386"/>
    <p:sldId id="861" r:id="rId387"/>
    <p:sldId id="862" r:id="rId388"/>
    <p:sldId id="863" r:id="rId389"/>
    <p:sldId id="864" r:id="rId390"/>
    <p:sldId id="865" r:id="rId391"/>
    <p:sldId id="789" r:id="rId392"/>
    <p:sldId id="784" r:id="rId393"/>
    <p:sldId id="877" r:id="rId394"/>
    <p:sldId id="878" r:id="rId395"/>
    <p:sldId id="879" r:id="rId396"/>
    <p:sldId id="880" r:id="rId397"/>
    <p:sldId id="881" r:id="rId398"/>
    <p:sldId id="882" r:id="rId399"/>
    <p:sldId id="785" r:id="rId400"/>
    <p:sldId id="788" r:id="rId401"/>
    <p:sldId id="746" r:id="rId402"/>
    <p:sldId id="747" r:id="rId403"/>
    <p:sldId id="748" r:id="rId404"/>
    <p:sldId id="749" r:id="rId405"/>
    <p:sldId id="848" r:id="rId406"/>
    <p:sldId id="849" r:id="rId407"/>
    <p:sldId id="850" r:id="rId408"/>
    <p:sldId id="851" r:id="rId409"/>
    <p:sldId id="852" r:id="rId410"/>
    <p:sldId id="853" r:id="rId411"/>
    <p:sldId id="854" r:id="rId412"/>
    <p:sldId id="855" r:id="rId413"/>
    <p:sldId id="916" r:id="rId414"/>
    <p:sldId id="856" r:id="rId415"/>
    <p:sldId id="917" r:id="rId416"/>
    <p:sldId id="820" r:id="rId417"/>
    <p:sldId id="821" r:id="rId418"/>
    <p:sldId id="822" r:id="rId419"/>
    <p:sldId id="823" r:id="rId420"/>
    <p:sldId id="824" r:id="rId421"/>
    <p:sldId id="825" r:id="rId422"/>
    <p:sldId id="826" r:id="rId423"/>
    <p:sldId id="827" r:id="rId424"/>
    <p:sldId id="828" r:id="rId425"/>
    <p:sldId id="829" r:id="rId426"/>
    <p:sldId id="830" r:id="rId427"/>
    <p:sldId id="831" r:id="rId428"/>
    <p:sldId id="833" r:id="rId429"/>
    <p:sldId id="834" r:id="rId430"/>
    <p:sldId id="883" r:id="rId431"/>
    <p:sldId id="921" r:id="rId432"/>
    <p:sldId id="922" r:id="rId433"/>
    <p:sldId id="918" r:id="rId434"/>
    <p:sldId id="919" r:id="rId435"/>
    <p:sldId id="920" r:id="rId436"/>
    <p:sldId id="835" r:id="rId437"/>
    <p:sldId id="836" r:id="rId438"/>
    <p:sldId id="837" r:id="rId439"/>
    <p:sldId id="756" r:id="rId440"/>
    <p:sldId id="757" r:id="rId441"/>
    <p:sldId id="758" r:id="rId442"/>
    <p:sldId id="759" r:id="rId443"/>
    <p:sldId id="760" r:id="rId444"/>
    <p:sldId id="761" r:id="rId445"/>
    <p:sldId id="762" r:id="rId446"/>
    <p:sldId id="763" r:id="rId447"/>
    <p:sldId id="764" r:id="rId448"/>
    <p:sldId id="765" r:id="rId449"/>
    <p:sldId id="766" r:id="rId450"/>
    <p:sldId id="767" r:id="rId451"/>
    <p:sldId id="768" r:id="rId452"/>
    <p:sldId id="769" r:id="rId453"/>
    <p:sldId id="770" r:id="rId454"/>
    <p:sldId id="771" r:id="rId455"/>
    <p:sldId id="859" r:id="rId456"/>
    <p:sldId id="858" r:id="rId457"/>
    <p:sldId id="857" r:id="rId458"/>
    <p:sldId id="772" r:id="rId459"/>
    <p:sldId id="773" r:id="rId460"/>
    <p:sldId id="774" r:id="rId461"/>
    <p:sldId id="775" r:id="rId462"/>
    <p:sldId id="776" r:id="rId463"/>
    <p:sldId id="777" r:id="rId464"/>
    <p:sldId id="396" r:id="rId465"/>
    <p:sldId id="377" r:id="rId466"/>
    <p:sldId id="383" r:id="rId467"/>
    <p:sldId id="382" r:id="rId468"/>
    <p:sldId id="381" r:id="rId469"/>
    <p:sldId id="380" r:id="rId470"/>
    <p:sldId id="379" r:id="rId471"/>
    <p:sldId id="378" r:id="rId472"/>
    <p:sldId id="471" r:id="rId473"/>
    <p:sldId id="891" r:id="rId474"/>
    <p:sldId id="892" r:id="rId475"/>
    <p:sldId id="893" r:id="rId476"/>
    <p:sldId id="894" r:id="rId477"/>
    <p:sldId id="895" r:id="rId478"/>
    <p:sldId id="896" r:id="rId479"/>
    <p:sldId id="897" r:id="rId480"/>
    <p:sldId id="898" r:id="rId481"/>
    <p:sldId id="899" r:id="rId482"/>
    <p:sldId id="900" r:id="rId483"/>
    <p:sldId id="889" r:id="rId484"/>
    <p:sldId id="778" r:id="rId485"/>
    <p:sldId id="903" r:id="rId486"/>
    <p:sldId id="902" r:id="rId487"/>
    <p:sldId id="901" r:id="rId488"/>
    <p:sldId id="890" r:id="rId489"/>
    <p:sldId id="904" r:id="rId490"/>
    <p:sldId id="905" r:id="rId491"/>
    <p:sldId id="906" r:id="rId492"/>
    <p:sldId id="907" r:id="rId493"/>
    <p:sldId id="908" r:id="rId494"/>
    <p:sldId id="779" r:id="rId495"/>
    <p:sldId id="909" r:id="rId496"/>
    <p:sldId id="910" r:id="rId497"/>
    <p:sldId id="436" r:id="rId498"/>
    <p:sldId id="911" r:id="rId499"/>
  </p:sldIdLst>
  <p:sldSz cx="9144000" cy="6858000" type="screen4x3"/>
  <p:notesSz cx="9051925" cy="7077075"/>
  <p:kinsoku lang="ja-JP" invalStChars="、。，．・：；？！゛゜ヽヾゝゞ々ー’”）〕］｝〉》」』】°‰′″℃￠％ぁぃぅぇぉっゃゅょゎァィゥェォッャュョヮヵヶ!%),.:;?]}｡｣､･ｧｨｩｪｫｬｭｮｯｰﾞﾟ" invalEndChars="‘“（〔［｛〈《「『【￥＄$([\{｢￡"/>
  <p:defaultTextStyle>
    <a:defPPr>
      <a:defRPr lang="en-US"/>
    </a:defPPr>
    <a:lvl1pPr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1pPr>
    <a:lvl2pPr marL="4572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2pPr>
    <a:lvl3pPr marL="9144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3pPr>
    <a:lvl4pPr marL="13716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4pPr>
    <a:lvl5pPr marL="18288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5pPr>
    <a:lvl6pPr marL="2286000" algn="l" defTabSz="914400" rtl="0" eaLnBrk="1" latinLnBrk="0" hangingPunct="1">
      <a:defRPr sz="2400" kern="1200">
        <a:solidFill>
          <a:schemeClr val="tx1"/>
        </a:solidFill>
        <a:latin typeface="Times New Roman" panose="02020603050405020304" pitchFamily="18" charset="0"/>
        <a:ea typeface="+mn-ea"/>
        <a:cs typeface="+mn-cs"/>
      </a:defRPr>
    </a:lvl6pPr>
    <a:lvl7pPr marL="2743200" algn="l" defTabSz="914400" rtl="0" eaLnBrk="1" latinLnBrk="0" hangingPunct="1">
      <a:defRPr sz="2400" kern="1200">
        <a:solidFill>
          <a:schemeClr val="tx1"/>
        </a:solidFill>
        <a:latin typeface="Times New Roman" panose="02020603050405020304" pitchFamily="18" charset="0"/>
        <a:ea typeface="+mn-ea"/>
        <a:cs typeface="+mn-cs"/>
      </a:defRPr>
    </a:lvl7pPr>
    <a:lvl8pPr marL="3200400" algn="l" defTabSz="914400" rtl="0" eaLnBrk="1" latinLnBrk="0" hangingPunct="1">
      <a:defRPr sz="2400" kern="1200">
        <a:solidFill>
          <a:schemeClr val="tx1"/>
        </a:solidFill>
        <a:latin typeface="Times New Roman" panose="02020603050405020304" pitchFamily="18" charset="0"/>
        <a:ea typeface="+mn-ea"/>
        <a:cs typeface="+mn-cs"/>
      </a:defRPr>
    </a:lvl8pPr>
    <a:lvl9pPr marL="3657600" algn="l" defTabSz="914400" rtl="0" eaLnBrk="1" latinLnBrk="0" hangingPunct="1">
      <a:defRPr sz="2400" kern="1200">
        <a:solidFill>
          <a:schemeClr val="tx1"/>
        </a:solidFill>
        <a:latin typeface="Times New Roman" panose="02020603050405020304" pitchFamily="18"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229">
          <p15:clr>
            <a:srgbClr val="A4A3A4"/>
          </p15:clr>
        </p15:guide>
        <p15:guide id="2" pos="285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schemeClr val="tx1"/>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FFFFFF"/>
    <a:srgbClr val="FFE701"/>
    <a:srgbClr val="023C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34600" autoAdjust="0"/>
    <p:restoredTop sz="86373" autoAdjust="0"/>
  </p:normalViewPr>
  <p:slideViewPr>
    <p:cSldViewPr>
      <p:cViewPr>
        <p:scale>
          <a:sx n="50" d="100"/>
          <a:sy n="50" d="100"/>
        </p:scale>
        <p:origin x="1733" y="562"/>
      </p:cViewPr>
      <p:guideLst>
        <p:guide orient="horz" pos="2160"/>
        <p:guide pos="2880"/>
      </p:guideLst>
    </p:cSldViewPr>
  </p:slideViewPr>
  <p:outlineViewPr>
    <p:cViewPr>
      <p:scale>
        <a:sx n="33" d="100"/>
        <a:sy n="33" d="100"/>
      </p:scale>
      <p:origin x="0" y="61474"/>
    </p:cViewPr>
  </p:outlineViewPr>
  <p:notesTextViewPr>
    <p:cViewPr>
      <p:scale>
        <a:sx n="3" d="2"/>
        <a:sy n="3" d="2"/>
      </p:scale>
      <p:origin x="0" y="0"/>
    </p:cViewPr>
  </p:notesTextViewPr>
  <p:sorterViewPr>
    <p:cViewPr varScale="1">
      <p:scale>
        <a:sx n="1" d="1"/>
        <a:sy n="1" d="1"/>
      </p:scale>
      <p:origin x="0" y="-111662"/>
    </p:cViewPr>
  </p:sorterViewPr>
  <p:notesViewPr>
    <p:cSldViewPr>
      <p:cViewPr varScale="1">
        <p:scale>
          <a:sx n="133" d="100"/>
          <a:sy n="133" d="100"/>
        </p:scale>
        <p:origin x="-876" y="-84"/>
      </p:cViewPr>
      <p:guideLst>
        <p:guide orient="horz" pos="2229"/>
        <p:guide pos="2851"/>
      </p:guideLst>
    </p:cSldViewPr>
  </p:notes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slide" Target="slides/slide59.xml"/><Relationship Id="rId299" Type="http://schemas.openxmlformats.org/officeDocument/2006/relationships/slide" Target="slides/slide241.xml"/><Relationship Id="rId21" Type="http://schemas.openxmlformats.org/officeDocument/2006/relationships/slideMaster" Target="slideMasters/slideMaster21.xml"/><Relationship Id="rId63" Type="http://schemas.openxmlformats.org/officeDocument/2006/relationships/slide" Target="slides/slide5.xml"/><Relationship Id="rId159" Type="http://schemas.openxmlformats.org/officeDocument/2006/relationships/slide" Target="slides/slide101.xml"/><Relationship Id="rId324" Type="http://schemas.openxmlformats.org/officeDocument/2006/relationships/slide" Target="slides/slide266.xml"/><Relationship Id="rId366" Type="http://schemas.openxmlformats.org/officeDocument/2006/relationships/slide" Target="slides/slide308.xml"/><Relationship Id="rId170" Type="http://schemas.openxmlformats.org/officeDocument/2006/relationships/slide" Target="slides/slide112.xml"/><Relationship Id="rId226" Type="http://schemas.openxmlformats.org/officeDocument/2006/relationships/slide" Target="slides/slide168.xml"/><Relationship Id="rId433" Type="http://schemas.openxmlformats.org/officeDocument/2006/relationships/slide" Target="slides/slide375.xml"/><Relationship Id="rId268" Type="http://schemas.openxmlformats.org/officeDocument/2006/relationships/slide" Target="slides/slide210.xml"/><Relationship Id="rId475" Type="http://schemas.openxmlformats.org/officeDocument/2006/relationships/slide" Target="slides/slide417.xml"/><Relationship Id="rId32" Type="http://schemas.openxmlformats.org/officeDocument/2006/relationships/slideMaster" Target="slideMasters/slideMaster32.xml"/><Relationship Id="rId74" Type="http://schemas.openxmlformats.org/officeDocument/2006/relationships/slide" Target="slides/slide16.xml"/><Relationship Id="rId128" Type="http://schemas.openxmlformats.org/officeDocument/2006/relationships/slide" Target="slides/slide70.xml"/><Relationship Id="rId335" Type="http://schemas.openxmlformats.org/officeDocument/2006/relationships/slide" Target="slides/slide277.xml"/><Relationship Id="rId377" Type="http://schemas.openxmlformats.org/officeDocument/2006/relationships/slide" Target="slides/slide319.xml"/><Relationship Id="rId500" Type="http://schemas.openxmlformats.org/officeDocument/2006/relationships/notesMaster" Target="notesMasters/notesMaster1.xml"/><Relationship Id="rId5" Type="http://schemas.openxmlformats.org/officeDocument/2006/relationships/slideMaster" Target="slideMasters/slideMaster5.xml"/><Relationship Id="rId181" Type="http://schemas.openxmlformats.org/officeDocument/2006/relationships/slide" Target="slides/slide123.xml"/><Relationship Id="rId237" Type="http://schemas.openxmlformats.org/officeDocument/2006/relationships/slide" Target="slides/slide179.xml"/><Relationship Id="rId402" Type="http://schemas.openxmlformats.org/officeDocument/2006/relationships/slide" Target="slides/slide344.xml"/><Relationship Id="rId279" Type="http://schemas.openxmlformats.org/officeDocument/2006/relationships/slide" Target="slides/slide221.xml"/><Relationship Id="rId444" Type="http://schemas.openxmlformats.org/officeDocument/2006/relationships/slide" Target="slides/slide386.xml"/><Relationship Id="rId486" Type="http://schemas.openxmlformats.org/officeDocument/2006/relationships/slide" Target="slides/slide428.xml"/><Relationship Id="rId43" Type="http://schemas.openxmlformats.org/officeDocument/2006/relationships/slideMaster" Target="slideMasters/slideMaster43.xml"/><Relationship Id="rId139" Type="http://schemas.openxmlformats.org/officeDocument/2006/relationships/slide" Target="slides/slide81.xml"/><Relationship Id="rId290" Type="http://schemas.openxmlformats.org/officeDocument/2006/relationships/slide" Target="slides/slide232.xml"/><Relationship Id="rId304" Type="http://schemas.openxmlformats.org/officeDocument/2006/relationships/slide" Target="slides/slide246.xml"/><Relationship Id="rId346" Type="http://schemas.openxmlformats.org/officeDocument/2006/relationships/slide" Target="slides/slide288.xml"/><Relationship Id="rId388" Type="http://schemas.openxmlformats.org/officeDocument/2006/relationships/slide" Target="slides/slide330.xml"/><Relationship Id="rId85" Type="http://schemas.openxmlformats.org/officeDocument/2006/relationships/slide" Target="slides/slide27.xml"/><Relationship Id="rId150" Type="http://schemas.openxmlformats.org/officeDocument/2006/relationships/slide" Target="slides/slide92.xml"/><Relationship Id="rId192" Type="http://schemas.openxmlformats.org/officeDocument/2006/relationships/slide" Target="slides/slide134.xml"/><Relationship Id="rId206" Type="http://schemas.openxmlformats.org/officeDocument/2006/relationships/slide" Target="slides/slide148.xml"/><Relationship Id="rId413" Type="http://schemas.openxmlformats.org/officeDocument/2006/relationships/slide" Target="slides/slide355.xml"/><Relationship Id="rId248" Type="http://schemas.openxmlformats.org/officeDocument/2006/relationships/slide" Target="slides/slide190.xml"/><Relationship Id="rId455" Type="http://schemas.openxmlformats.org/officeDocument/2006/relationships/slide" Target="slides/slide397.xml"/><Relationship Id="rId497" Type="http://schemas.openxmlformats.org/officeDocument/2006/relationships/slide" Target="slides/slide439.xml"/><Relationship Id="rId12" Type="http://schemas.openxmlformats.org/officeDocument/2006/relationships/slideMaster" Target="slideMasters/slideMaster12.xml"/><Relationship Id="rId108" Type="http://schemas.openxmlformats.org/officeDocument/2006/relationships/slide" Target="slides/slide50.xml"/><Relationship Id="rId315" Type="http://schemas.openxmlformats.org/officeDocument/2006/relationships/slide" Target="slides/slide257.xml"/><Relationship Id="rId357" Type="http://schemas.openxmlformats.org/officeDocument/2006/relationships/slide" Target="slides/slide299.xml"/><Relationship Id="rId54" Type="http://schemas.openxmlformats.org/officeDocument/2006/relationships/slideMaster" Target="slideMasters/slideMaster54.xml"/><Relationship Id="rId96" Type="http://schemas.openxmlformats.org/officeDocument/2006/relationships/slide" Target="slides/slide38.xml"/><Relationship Id="rId161" Type="http://schemas.openxmlformats.org/officeDocument/2006/relationships/slide" Target="slides/slide103.xml"/><Relationship Id="rId217" Type="http://schemas.openxmlformats.org/officeDocument/2006/relationships/slide" Target="slides/slide159.xml"/><Relationship Id="rId399" Type="http://schemas.openxmlformats.org/officeDocument/2006/relationships/slide" Target="slides/slide341.xml"/><Relationship Id="rId259" Type="http://schemas.openxmlformats.org/officeDocument/2006/relationships/slide" Target="slides/slide201.xml"/><Relationship Id="rId424" Type="http://schemas.openxmlformats.org/officeDocument/2006/relationships/slide" Target="slides/slide366.xml"/><Relationship Id="rId466" Type="http://schemas.openxmlformats.org/officeDocument/2006/relationships/slide" Target="slides/slide408.xml"/><Relationship Id="rId23" Type="http://schemas.openxmlformats.org/officeDocument/2006/relationships/slideMaster" Target="slideMasters/slideMaster23.xml"/><Relationship Id="rId119" Type="http://schemas.openxmlformats.org/officeDocument/2006/relationships/slide" Target="slides/slide61.xml"/><Relationship Id="rId270" Type="http://schemas.openxmlformats.org/officeDocument/2006/relationships/slide" Target="slides/slide212.xml"/><Relationship Id="rId326" Type="http://schemas.openxmlformats.org/officeDocument/2006/relationships/slide" Target="slides/slide268.xml"/><Relationship Id="rId65" Type="http://schemas.openxmlformats.org/officeDocument/2006/relationships/slide" Target="slides/slide7.xml"/><Relationship Id="rId130" Type="http://schemas.openxmlformats.org/officeDocument/2006/relationships/slide" Target="slides/slide72.xml"/><Relationship Id="rId368" Type="http://schemas.openxmlformats.org/officeDocument/2006/relationships/slide" Target="slides/slide310.xml"/><Relationship Id="rId172" Type="http://schemas.openxmlformats.org/officeDocument/2006/relationships/slide" Target="slides/slide114.xml"/><Relationship Id="rId228" Type="http://schemas.openxmlformats.org/officeDocument/2006/relationships/slide" Target="slides/slide170.xml"/><Relationship Id="rId435" Type="http://schemas.openxmlformats.org/officeDocument/2006/relationships/slide" Target="slides/slide377.xml"/><Relationship Id="rId477" Type="http://schemas.openxmlformats.org/officeDocument/2006/relationships/slide" Target="slides/slide419.xml"/><Relationship Id="rId281" Type="http://schemas.openxmlformats.org/officeDocument/2006/relationships/slide" Target="slides/slide223.xml"/><Relationship Id="rId337" Type="http://schemas.openxmlformats.org/officeDocument/2006/relationships/slide" Target="slides/slide279.xml"/><Relationship Id="rId502" Type="http://schemas.openxmlformats.org/officeDocument/2006/relationships/presProps" Target="presProps.xml"/><Relationship Id="rId34" Type="http://schemas.openxmlformats.org/officeDocument/2006/relationships/slideMaster" Target="slideMasters/slideMaster34.xml"/><Relationship Id="rId76" Type="http://schemas.openxmlformats.org/officeDocument/2006/relationships/slide" Target="slides/slide18.xml"/><Relationship Id="rId141" Type="http://schemas.openxmlformats.org/officeDocument/2006/relationships/slide" Target="slides/slide83.xml"/><Relationship Id="rId379" Type="http://schemas.openxmlformats.org/officeDocument/2006/relationships/slide" Target="slides/slide321.xml"/><Relationship Id="rId7" Type="http://schemas.openxmlformats.org/officeDocument/2006/relationships/slideMaster" Target="slideMasters/slideMaster7.xml"/><Relationship Id="rId183" Type="http://schemas.openxmlformats.org/officeDocument/2006/relationships/slide" Target="slides/slide125.xml"/><Relationship Id="rId239" Type="http://schemas.openxmlformats.org/officeDocument/2006/relationships/slide" Target="slides/slide181.xml"/><Relationship Id="rId390" Type="http://schemas.openxmlformats.org/officeDocument/2006/relationships/slide" Target="slides/slide332.xml"/><Relationship Id="rId404" Type="http://schemas.openxmlformats.org/officeDocument/2006/relationships/slide" Target="slides/slide346.xml"/><Relationship Id="rId446" Type="http://schemas.openxmlformats.org/officeDocument/2006/relationships/slide" Target="slides/slide388.xml"/><Relationship Id="rId250" Type="http://schemas.openxmlformats.org/officeDocument/2006/relationships/slide" Target="slides/slide192.xml"/><Relationship Id="rId292" Type="http://schemas.openxmlformats.org/officeDocument/2006/relationships/slide" Target="slides/slide234.xml"/><Relationship Id="rId306" Type="http://schemas.openxmlformats.org/officeDocument/2006/relationships/slide" Target="slides/slide248.xml"/><Relationship Id="rId488" Type="http://schemas.openxmlformats.org/officeDocument/2006/relationships/slide" Target="slides/slide430.xml"/><Relationship Id="rId45" Type="http://schemas.openxmlformats.org/officeDocument/2006/relationships/slideMaster" Target="slideMasters/slideMaster45.xml"/><Relationship Id="rId87" Type="http://schemas.openxmlformats.org/officeDocument/2006/relationships/slide" Target="slides/slide29.xml"/><Relationship Id="rId110" Type="http://schemas.openxmlformats.org/officeDocument/2006/relationships/slide" Target="slides/slide52.xml"/><Relationship Id="rId348" Type="http://schemas.openxmlformats.org/officeDocument/2006/relationships/slide" Target="slides/slide290.xml"/><Relationship Id="rId152" Type="http://schemas.openxmlformats.org/officeDocument/2006/relationships/slide" Target="slides/slide94.xml"/><Relationship Id="rId173" Type="http://schemas.openxmlformats.org/officeDocument/2006/relationships/slide" Target="slides/slide115.xml"/><Relationship Id="rId194" Type="http://schemas.openxmlformats.org/officeDocument/2006/relationships/slide" Target="slides/slide136.xml"/><Relationship Id="rId208" Type="http://schemas.openxmlformats.org/officeDocument/2006/relationships/slide" Target="slides/slide150.xml"/><Relationship Id="rId229" Type="http://schemas.openxmlformats.org/officeDocument/2006/relationships/slide" Target="slides/slide171.xml"/><Relationship Id="rId380" Type="http://schemas.openxmlformats.org/officeDocument/2006/relationships/slide" Target="slides/slide322.xml"/><Relationship Id="rId415" Type="http://schemas.openxmlformats.org/officeDocument/2006/relationships/slide" Target="slides/slide357.xml"/><Relationship Id="rId436" Type="http://schemas.openxmlformats.org/officeDocument/2006/relationships/slide" Target="slides/slide378.xml"/><Relationship Id="rId457" Type="http://schemas.openxmlformats.org/officeDocument/2006/relationships/slide" Target="slides/slide399.xml"/><Relationship Id="rId240" Type="http://schemas.openxmlformats.org/officeDocument/2006/relationships/slide" Target="slides/slide182.xml"/><Relationship Id="rId261" Type="http://schemas.openxmlformats.org/officeDocument/2006/relationships/slide" Target="slides/slide203.xml"/><Relationship Id="rId478" Type="http://schemas.openxmlformats.org/officeDocument/2006/relationships/slide" Target="slides/slide420.xml"/><Relationship Id="rId499" Type="http://schemas.openxmlformats.org/officeDocument/2006/relationships/slide" Target="slides/slide441.xml"/><Relationship Id="rId14" Type="http://schemas.openxmlformats.org/officeDocument/2006/relationships/slideMaster" Target="slideMasters/slideMaster14.xml"/><Relationship Id="rId35" Type="http://schemas.openxmlformats.org/officeDocument/2006/relationships/slideMaster" Target="slideMasters/slideMaster35.xml"/><Relationship Id="rId56" Type="http://schemas.openxmlformats.org/officeDocument/2006/relationships/slideMaster" Target="slideMasters/slideMaster56.xml"/><Relationship Id="rId77" Type="http://schemas.openxmlformats.org/officeDocument/2006/relationships/slide" Target="slides/slide19.xml"/><Relationship Id="rId100" Type="http://schemas.openxmlformats.org/officeDocument/2006/relationships/slide" Target="slides/slide42.xml"/><Relationship Id="rId282" Type="http://schemas.openxmlformats.org/officeDocument/2006/relationships/slide" Target="slides/slide224.xml"/><Relationship Id="rId317" Type="http://schemas.openxmlformats.org/officeDocument/2006/relationships/slide" Target="slides/slide259.xml"/><Relationship Id="rId338" Type="http://schemas.openxmlformats.org/officeDocument/2006/relationships/slide" Target="slides/slide280.xml"/><Relationship Id="rId359" Type="http://schemas.openxmlformats.org/officeDocument/2006/relationships/slide" Target="slides/slide301.xml"/><Relationship Id="rId503" Type="http://schemas.openxmlformats.org/officeDocument/2006/relationships/viewProps" Target="viewProps.xml"/><Relationship Id="rId8" Type="http://schemas.openxmlformats.org/officeDocument/2006/relationships/slideMaster" Target="slideMasters/slideMaster8.xml"/><Relationship Id="rId98" Type="http://schemas.openxmlformats.org/officeDocument/2006/relationships/slide" Target="slides/slide40.xml"/><Relationship Id="rId121" Type="http://schemas.openxmlformats.org/officeDocument/2006/relationships/slide" Target="slides/slide63.xml"/><Relationship Id="rId142" Type="http://schemas.openxmlformats.org/officeDocument/2006/relationships/slide" Target="slides/slide84.xml"/><Relationship Id="rId163" Type="http://schemas.openxmlformats.org/officeDocument/2006/relationships/slide" Target="slides/slide105.xml"/><Relationship Id="rId184" Type="http://schemas.openxmlformats.org/officeDocument/2006/relationships/slide" Target="slides/slide126.xml"/><Relationship Id="rId219" Type="http://schemas.openxmlformats.org/officeDocument/2006/relationships/slide" Target="slides/slide161.xml"/><Relationship Id="rId370" Type="http://schemas.openxmlformats.org/officeDocument/2006/relationships/slide" Target="slides/slide312.xml"/><Relationship Id="rId391" Type="http://schemas.openxmlformats.org/officeDocument/2006/relationships/slide" Target="slides/slide333.xml"/><Relationship Id="rId405" Type="http://schemas.openxmlformats.org/officeDocument/2006/relationships/slide" Target="slides/slide347.xml"/><Relationship Id="rId426" Type="http://schemas.openxmlformats.org/officeDocument/2006/relationships/slide" Target="slides/slide368.xml"/><Relationship Id="rId447" Type="http://schemas.openxmlformats.org/officeDocument/2006/relationships/slide" Target="slides/slide389.xml"/><Relationship Id="rId230" Type="http://schemas.openxmlformats.org/officeDocument/2006/relationships/slide" Target="slides/slide172.xml"/><Relationship Id="rId251" Type="http://schemas.openxmlformats.org/officeDocument/2006/relationships/slide" Target="slides/slide193.xml"/><Relationship Id="rId468" Type="http://schemas.openxmlformats.org/officeDocument/2006/relationships/slide" Target="slides/slide410.xml"/><Relationship Id="rId489" Type="http://schemas.openxmlformats.org/officeDocument/2006/relationships/slide" Target="slides/slide431.xml"/><Relationship Id="rId25" Type="http://schemas.openxmlformats.org/officeDocument/2006/relationships/slideMaster" Target="slideMasters/slideMaster25.xml"/><Relationship Id="rId46" Type="http://schemas.openxmlformats.org/officeDocument/2006/relationships/slideMaster" Target="slideMasters/slideMaster46.xml"/><Relationship Id="rId67" Type="http://schemas.openxmlformats.org/officeDocument/2006/relationships/slide" Target="slides/slide9.xml"/><Relationship Id="rId272" Type="http://schemas.openxmlformats.org/officeDocument/2006/relationships/slide" Target="slides/slide214.xml"/><Relationship Id="rId293" Type="http://schemas.openxmlformats.org/officeDocument/2006/relationships/slide" Target="slides/slide235.xml"/><Relationship Id="rId307" Type="http://schemas.openxmlformats.org/officeDocument/2006/relationships/slide" Target="slides/slide249.xml"/><Relationship Id="rId328" Type="http://schemas.openxmlformats.org/officeDocument/2006/relationships/slide" Target="slides/slide270.xml"/><Relationship Id="rId349" Type="http://schemas.openxmlformats.org/officeDocument/2006/relationships/slide" Target="slides/slide291.xml"/><Relationship Id="rId88" Type="http://schemas.openxmlformats.org/officeDocument/2006/relationships/slide" Target="slides/slide30.xml"/><Relationship Id="rId111" Type="http://schemas.openxmlformats.org/officeDocument/2006/relationships/slide" Target="slides/slide53.xml"/><Relationship Id="rId132" Type="http://schemas.openxmlformats.org/officeDocument/2006/relationships/slide" Target="slides/slide74.xml"/><Relationship Id="rId153" Type="http://schemas.openxmlformats.org/officeDocument/2006/relationships/slide" Target="slides/slide95.xml"/><Relationship Id="rId174" Type="http://schemas.openxmlformats.org/officeDocument/2006/relationships/slide" Target="slides/slide116.xml"/><Relationship Id="rId195" Type="http://schemas.openxmlformats.org/officeDocument/2006/relationships/slide" Target="slides/slide137.xml"/><Relationship Id="rId209" Type="http://schemas.openxmlformats.org/officeDocument/2006/relationships/slide" Target="slides/slide151.xml"/><Relationship Id="rId360" Type="http://schemas.openxmlformats.org/officeDocument/2006/relationships/slide" Target="slides/slide302.xml"/><Relationship Id="rId381" Type="http://schemas.openxmlformats.org/officeDocument/2006/relationships/slide" Target="slides/slide323.xml"/><Relationship Id="rId416" Type="http://schemas.openxmlformats.org/officeDocument/2006/relationships/slide" Target="slides/slide358.xml"/><Relationship Id="rId220" Type="http://schemas.openxmlformats.org/officeDocument/2006/relationships/slide" Target="slides/slide162.xml"/><Relationship Id="rId241" Type="http://schemas.openxmlformats.org/officeDocument/2006/relationships/slide" Target="slides/slide183.xml"/><Relationship Id="rId437" Type="http://schemas.openxmlformats.org/officeDocument/2006/relationships/slide" Target="slides/slide379.xml"/><Relationship Id="rId458" Type="http://schemas.openxmlformats.org/officeDocument/2006/relationships/slide" Target="slides/slide400.xml"/><Relationship Id="rId479" Type="http://schemas.openxmlformats.org/officeDocument/2006/relationships/slide" Target="slides/slide421.xml"/><Relationship Id="rId15" Type="http://schemas.openxmlformats.org/officeDocument/2006/relationships/slideMaster" Target="slideMasters/slideMaster15.xml"/><Relationship Id="rId36" Type="http://schemas.openxmlformats.org/officeDocument/2006/relationships/slideMaster" Target="slideMasters/slideMaster36.xml"/><Relationship Id="rId57" Type="http://schemas.openxmlformats.org/officeDocument/2006/relationships/slideMaster" Target="slideMasters/slideMaster57.xml"/><Relationship Id="rId262" Type="http://schemas.openxmlformats.org/officeDocument/2006/relationships/slide" Target="slides/slide204.xml"/><Relationship Id="rId283" Type="http://schemas.openxmlformats.org/officeDocument/2006/relationships/slide" Target="slides/slide225.xml"/><Relationship Id="rId318" Type="http://schemas.openxmlformats.org/officeDocument/2006/relationships/slide" Target="slides/slide260.xml"/><Relationship Id="rId339" Type="http://schemas.openxmlformats.org/officeDocument/2006/relationships/slide" Target="slides/slide281.xml"/><Relationship Id="rId490" Type="http://schemas.openxmlformats.org/officeDocument/2006/relationships/slide" Target="slides/slide432.xml"/><Relationship Id="rId504" Type="http://schemas.openxmlformats.org/officeDocument/2006/relationships/theme" Target="theme/theme1.xml"/><Relationship Id="rId78" Type="http://schemas.openxmlformats.org/officeDocument/2006/relationships/slide" Target="slides/slide20.xml"/><Relationship Id="rId99" Type="http://schemas.openxmlformats.org/officeDocument/2006/relationships/slide" Target="slides/slide41.xml"/><Relationship Id="rId101" Type="http://schemas.openxmlformats.org/officeDocument/2006/relationships/slide" Target="slides/slide43.xml"/><Relationship Id="rId122" Type="http://schemas.openxmlformats.org/officeDocument/2006/relationships/slide" Target="slides/slide64.xml"/><Relationship Id="rId143" Type="http://schemas.openxmlformats.org/officeDocument/2006/relationships/slide" Target="slides/slide85.xml"/><Relationship Id="rId164" Type="http://schemas.openxmlformats.org/officeDocument/2006/relationships/slide" Target="slides/slide106.xml"/><Relationship Id="rId185" Type="http://schemas.openxmlformats.org/officeDocument/2006/relationships/slide" Target="slides/slide127.xml"/><Relationship Id="rId350" Type="http://schemas.openxmlformats.org/officeDocument/2006/relationships/slide" Target="slides/slide292.xml"/><Relationship Id="rId371" Type="http://schemas.openxmlformats.org/officeDocument/2006/relationships/slide" Target="slides/slide313.xml"/><Relationship Id="rId406" Type="http://schemas.openxmlformats.org/officeDocument/2006/relationships/slide" Target="slides/slide348.xml"/><Relationship Id="rId9" Type="http://schemas.openxmlformats.org/officeDocument/2006/relationships/slideMaster" Target="slideMasters/slideMaster9.xml"/><Relationship Id="rId210" Type="http://schemas.openxmlformats.org/officeDocument/2006/relationships/slide" Target="slides/slide152.xml"/><Relationship Id="rId392" Type="http://schemas.openxmlformats.org/officeDocument/2006/relationships/slide" Target="slides/slide334.xml"/><Relationship Id="rId427" Type="http://schemas.openxmlformats.org/officeDocument/2006/relationships/slide" Target="slides/slide369.xml"/><Relationship Id="rId448" Type="http://schemas.openxmlformats.org/officeDocument/2006/relationships/slide" Target="slides/slide390.xml"/><Relationship Id="rId469" Type="http://schemas.openxmlformats.org/officeDocument/2006/relationships/slide" Target="slides/slide411.xml"/><Relationship Id="rId26" Type="http://schemas.openxmlformats.org/officeDocument/2006/relationships/slideMaster" Target="slideMasters/slideMaster26.xml"/><Relationship Id="rId231" Type="http://schemas.openxmlformats.org/officeDocument/2006/relationships/slide" Target="slides/slide173.xml"/><Relationship Id="rId252" Type="http://schemas.openxmlformats.org/officeDocument/2006/relationships/slide" Target="slides/slide194.xml"/><Relationship Id="rId273" Type="http://schemas.openxmlformats.org/officeDocument/2006/relationships/slide" Target="slides/slide215.xml"/><Relationship Id="rId294" Type="http://schemas.openxmlformats.org/officeDocument/2006/relationships/slide" Target="slides/slide236.xml"/><Relationship Id="rId308" Type="http://schemas.openxmlformats.org/officeDocument/2006/relationships/slide" Target="slides/slide250.xml"/><Relationship Id="rId329" Type="http://schemas.openxmlformats.org/officeDocument/2006/relationships/slide" Target="slides/slide271.xml"/><Relationship Id="rId480" Type="http://schemas.openxmlformats.org/officeDocument/2006/relationships/slide" Target="slides/slide422.xml"/><Relationship Id="rId47" Type="http://schemas.openxmlformats.org/officeDocument/2006/relationships/slideMaster" Target="slideMasters/slideMaster47.xml"/><Relationship Id="rId68" Type="http://schemas.openxmlformats.org/officeDocument/2006/relationships/slide" Target="slides/slide10.xml"/><Relationship Id="rId89" Type="http://schemas.openxmlformats.org/officeDocument/2006/relationships/slide" Target="slides/slide31.xml"/><Relationship Id="rId112" Type="http://schemas.openxmlformats.org/officeDocument/2006/relationships/slide" Target="slides/slide54.xml"/><Relationship Id="rId133" Type="http://schemas.openxmlformats.org/officeDocument/2006/relationships/slide" Target="slides/slide75.xml"/><Relationship Id="rId154" Type="http://schemas.openxmlformats.org/officeDocument/2006/relationships/slide" Target="slides/slide96.xml"/><Relationship Id="rId175" Type="http://schemas.openxmlformats.org/officeDocument/2006/relationships/slide" Target="slides/slide117.xml"/><Relationship Id="rId340" Type="http://schemas.openxmlformats.org/officeDocument/2006/relationships/slide" Target="slides/slide282.xml"/><Relationship Id="rId361" Type="http://schemas.openxmlformats.org/officeDocument/2006/relationships/slide" Target="slides/slide303.xml"/><Relationship Id="rId196" Type="http://schemas.openxmlformats.org/officeDocument/2006/relationships/slide" Target="slides/slide138.xml"/><Relationship Id="rId200" Type="http://schemas.openxmlformats.org/officeDocument/2006/relationships/slide" Target="slides/slide142.xml"/><Relationship Id="rId382" Type="http://schemas.openxmlformats.org/officeDocument/2006/relationships/slide" Target="slides/slide324.xml"/><Relationship Id="rId417" Type="http://schemas.openxmlformats.org/officeDocument/2006/relationships/slide" Target="slides/slide359.xml"/><Relationship Id="rId438" Type="http://schemas.openxmlformats.org/officeDocument/2006/relationships/slide" Target="slides/slide380.xml"/><Relationship Id="rId459" Type="http://schemas.openxmlformats.org/officeDocument/2006/relationships/slide" Target="slides/slide401.xml"/><Relationship Id="rId16" Type="http://schemas.openxmlformats.org/officeDocument/2006/relationships/slideMaster" Target="slideMasters/slideMaster16.xml"/><Relationship Id="rId221" Type="http://schemas.openxmlformats.org/officeDocument/2006/relationships/slide" Target="slides/slide163.xml"/><Relationship Id="rId242" Type="http://schemas.openxmlformats.org/officeDocument/2006/relationships/slide" Target="slides/slide184.xml"/><Relationship Id="rId263" Type="http://schemas.openxmlformats.org/officeDocument/2006/relationships/slide" Target="slides/slide205.xml"/><Relationship Id="rId284" Type="http://schemas.openxmlformats.org/officeDocument/2006/relationships/slide" Target="slides/slide226.xml"/><Relationship Id="rId319" Type="http://schemas.openxmlformats.org/officeDocument/2006/relationships/slide" Target="slides/slide261.xml"/><Relationship Id="rId470" Type="http://schemas.openxmlformats.org/officeDocument/2006/relationships/slide" Target="slides/slide412.xml"/><Relationship Id="rId491" Type="http://schemas.openxmlformats.org/officeDocument/2006/relationships/slide" Target="slides/slide433.xml"/><Relationship Id="rId505" Type="http://schemas.openxmlformats.org/officeDocument/2006/relationships/tableStyles" Target="tableStyles.xml"/><Relationship Id="rId37" Type="http://schemas.openxmlformats.org/officeDocument/2006/relationships/slideMaster" Target="slideMasters/slideMaster37.xml"/><Relationship Id="rId58" Type="http://schemas.openxmlformats.org/officeDocument/2006/relationships/slideMaster" Target="slideMasters/slideMaster58.xml"/><Relationship Id="rId79" Type="http://schemas.openxmlformats.org/officeDocument/2006/relationships/slide" Target="slides/slide21.xml"/><Relationship Id="rId102" Type="http://schemas.openxmlformats.org/officeDocument/2006/relationships/slide" Target="slides/slide44.xml"/><Relationship Id="rId123" Type="http://schemas.openxmlformats.org/officeDocument/2006/relationships/slide" Target="slides/slide65.xml"/><Relationship Id="rId144" Type="http://schemas.openxmlformats.org/officeDocument/2006/relationships/slide" Target="slides/slide86.xml"/><Relationship Id="rId330" Type="http://schemas.openxmlformats.org/officeDocument/2006/relationships/slide" Target="slides/slide272.xml"/><Relationship Id="rId90" Type="http://schemas.openxmlformats.org/officeDocument/2006/relationships/slide" Target="slides/slide32.xml"/><Relationship Id="rId165" Type="http://schemas.openxmlformats.org/officeDocument/2006/relationships/slide" Target="slides/slide107.xml"/><Relationship Id="rId186" Type="http://schemas.openxmlformats.org/officeDocument/2006/relationships/slide" Target="slides/slide128.xml"/><Relationship Id="rId351" Type="http://schemas.openxmlformats.org/officeDocument/2006/relationships/slide" Target="slides/slide293.xml"/><Relationship Id="rId372" Type="http://schemas.openxmlformats.org/officeDocument/2006/relationships/slide" Target="slides/slide314.xml"/><Relationship Id="rId393" Type="http://schemas.openxmlformats.org/officeDocument/2006/relationships/slide" Target="slides/slide335.xml"/><Relationship Id="rId407" Type="http://schemas.openxmlformats.org/officeDocument/2006/relationships/slide" Target="slides/slide349.xml"/><Relationship Id="rId428" Type="http://schemas.openxmlformats.org/officeDocument/2006/relationships/slide" Target="slides/slide370.xml"/><Relationship Id="rId449" Type="http://schemas.openxmlformats.org/officeDocument/2006/relationships/slide" Target="slides/slide391.xml"/><Relationship Id="rId211" Type="http://schemas.openxmlformats.org/officeDocument/2006/relationships/slide" Target="slides/slide153.xml"/><Relationship Id="rId232" Type="http://schemas.openxmlformats.org/officeDocument/2006/relationships/slide" Target="slides/slide174.xml"/><Relationship Id="rId253" Type="http://schemas.openxmlformats.org/officeDocument/2006/relationships/slide" Target="slides/slide195.xml"/><Relationship Id="rId274" Type="http://schemas.openxmlformats.org/officeDocument/2006/relationships/slide" Target="slides/slide216.xml"/><Relationship Id="rId295" Type="http://schemas.openxmlformats.org/officeDocument/2006/relationships/slide" Target="slides/slide237.xml"/><Relationship Id="rId309" Type="http://schemas.openxmlformats.org/officeDocument/2006/relationships/slide" Target="slides/slide251.xml"/><Relationship Id="rId460" Type="http://schemas.openxmlformats.org/officeDocument/2006/relationships/slide" Target="slides/slide402.xml"/><Relationship Id="rId481" Type="http://schemas.openxmlformats.org/officeDocument/2006/relationships/slide" Target="slides/slide423.xml"/><Relationship Id="rId27" Type="http://schemas.openxmlformats.org/officeDocument/2006/relationships/slideMaster" Target="slideMasters/slideMaster27.xml"/><Relationship Id="rId48" Type="http://schemas.openxmlformats.org/officeDocument/2006/relationships/slideMaster" Target="slideMasters/slideMaster48.xml"/><Relationship Id="rId69" Type="http://schemas.openxmlformats.org/officeDocument/2006/relationships/slide" Target="slides/slide11.xml"/><Relationship Id="rId113" Type="http://schemas.openxmlformats.org/officeDocument/2006/relationships/slide" Target="slides/slide55.xml"/><Relationship Id="rId134" Type="http://schemas.openxmlformats.org/officeDocument/2006/relationships/slide" Target="slides/slide76.xml"/><Relationship Id="rId320" Type="http://schemas.openxmlformats.org/officeDocument/2006/relationships/slide" Target="slides/slide262.xml"/><Relationship Id="rId80" Type="http://schemas.openxmlformats.org/officeDocument/2006/relationships/slide" Target="slides/slide22.xml"/><Relationship Id="rId155" Type="http://schemas.openxmlformats.org/officeDocument/2006/relationships/slide" Target="slides/slide97.xml"/><Relationship Id="rId176" Type="http://schemas.openxmlformats.org/officeDocument/2006/relationships/slide" Target="slides/slide118.xml"/><Relationship Id="rId197" Type="http://schemas.openxmlformats.org/officeDocument/2006/relationships/slide" Target="slides/slide139.xml"/><Relationship Id="rId341" Type="http://schemas.openxmlformats.org/officeDocument/2006/relationships/slide" Target="slides/slide283.xml"/><Relationship Id="rId362" Type="http://schemas.openxmlformats.org/officeDocument/2006/relationships/slide" Target="slides/slide304.xml"/><Relationship Id="rId383" Type="http://schemas.openxmlformats.org/officeDocument/2006/relationships/slide" Target="slides/slide325.xml"/><Relationship Id="rId418" Type="http://schemas.openxmlformats.org/officeDocument/2006/relationships/slide" Target="slides/slide360.xml"/><Relationship Id="rId439" Type="http://schemas.openxmlformats.org/officeDocument/2006/relationships/slide" Target="slides/slide381.xml"/><Relationship Id="rId201" Type="http://schemas.openxmlformats.org/officeDocument/2006/relationships/slide" Target="slides/slide143.xml"/><Relationship Id="rId222" Type="http://schemas.openxmlformats.org/officeDocument/2006/relationships/slide" Target="slides/slide164.xml"/><Relationship Id="rId243" Type="http://schemas.openxmlformats.org/officeDocument/2006/relationships/slide" Target="slides/slide185.xml"/><Relationship Id="rId264" Type="http://schemas.openxmlformats.org/officeDocument/2006/relationships/slide" Target="slides/slide206.xml"/><Relationship Id="rId285" Type="http://schemas.openxmlformats.org/officeDocument/2006/relationships/slide" Target="slides/slide227.xml"/><Relationship Id="rId450" Type="http://schemas.openxmlformats.org/officeDocument/2006/relationships/slide" Target="slides/slide392.xml"/><Relationship Id="rId471" Type="http://schemas.openxmlformats.org/officeDocument/2006/relationships/slide" Target="slides/slide413.xml"/><Relationship Id="rId17" Type="http://schemas.openxmlformats.org/officeDocument/2006/relationships/slideMaster" Target="slideMasters/slideMaster17.xml"/><Relationship Id="rId38" Type="http://schemas.openxmlformats.org/officeDocument/2006/relationships/slideMaster" Target="slideMasters/slideMaster38.xml"/><Relationship Id="rId59" Type="http://schemas.openxmlformats.org/officeDocument/2006/relationships/slide" Target="slides/slide1.xml"/><Relationship Id="rId103" Type="http://schemas.openxmlformats.org/officeDocument/2006/relationships/slide" Target="slides/slide45.xml"/><Relationship Id="rId124" Type="http://schemas.openxmlformats.org/officeDocument/2006/relationships/slide" Target="slides/slide66.xml"/><Relationship Id="rId310" Type="http://schemas.openxmlformats.org/officeDocument/2006/relationships/slide" Target="slides/slide252.xml"/><Relationship Id="rId492" Type="http://schemas.openxmlformats.org/officeDocument/2006/relationships/slide" Target="slides/slide434.xml"/><Relationship Id="rId70" Type="http://schemas.openxmlformats.org/officeDocument/2006/relationships/slide" Target="slides/slide12.xml"/><Relationship Id="rId91" Type="http://schemas.openxmlformats.org/officeDocument/2006/relationships/slide" Target="slides/slide33.xml"/><Relationship Id="rId145" Type="http://schemas.openxmlformats.org/officeDocument/2006/relationships/slide" Target="slides/slide87.xml"/><Relationship Id="rId166" Type="http://schemas.openxmlformats.org/officeDocument/2006/relationships/slide" Target="slides/slide108.xml"/><Relationship Id="rId187" Type="http://schemas.openxmlformats.org/officeDocument/2006/relationships/slide" Target="slides/slide129.xml"/><Relationship Id="rId331" Type="http://schemas.openxmlformats.org/officeDocument/2006/relationships/slide" Target="slides/slide273.xml"/><Relationship Id="rId352" Type="http://schemas.openxmlformats.org/officeDocument/2006/relationships/slide" Target="slides/slide294.xml"/><Relationship Id="rId373" Type="http://schemas.openxmlformats.org/officeDocument/2006/relationships/slide" Target="slides/slide315.xml"/><Relationship Id="rId394" Type="http://schemas.openxmlformats.org/officeDocument/2006/relationships/slide" Target="slides/slide336.xml"/><Relationship Id="rId408" Type="http://schemas.openxmlformats.org/officeDocument/2006/relationships/slide" Target="slides/slide350.xml"/><Relationship Id="rId429" Type="http://schemas.openxmlformats.org/officeDocument/2006/relationships/slide" Target="slides/slide371.xml"/><Relationship Id="rId1" Type="http://schemas.openxmlformats.org/officeDocument/2006/relationships/slideMaster" Target="slideMasters/slideMaster1.xml"/><Relationship Id="rId212" Type="http://schemas.openxmlformats.org/officeDocument/2006/relationships/slide" Target="slides/slide154.xml"/><Relationship Id="rId233" Type="http://schemas.openxmlformats.org/officeDocument/2006/relationships/slide" Target="slides/slide175.xml"/><Relationship Id="rId254" Type="http://schemas.openxmlformats.org/officeDocument/2006/relationships/slide" Target="slides/slide196.xml"/><Relationship Id="rId440" Type="http://schemas.openxmlformats.org/officeDocument/2006/relationships/slide" Target="slides/slide382.xml"/><Relationship Id="rId28" Type="http://schemas.openxmlformats.org/officeDocument/2006/relationships/slideMaster" Target="slideMasters/slideMaster28.xml"/><Relationship Id="rId49" Type="http://schemas.openxmlformats.org/officeDocument/2006/relationships/slideMaster" Target="slideMasters/slideMaster49.xml"/><Relationship Id="rId114" Type="http://schemas.openxmlformats.org/officeDocument/2006/relationships/slide" Target="slides/slide56.xml"/><Relationship Id="rId275" Type="http://schemas.openxmlformats.org/officeDocument/2006/relationships/slide" Target="slides/slide217.xml"/><Relationship Id="rId296" Type="http://schemas.openxmlformats.org/officeDocument/2006/relationships/slide" Target="slides/slide238.xml"/><Relationship Id="rId300" Type="http://schemas.openxmlformats.org/officeDocument/2006/relationships/slide" Target="slides/slide242.xml"/><Relationship Id="rId461" Type="http://schemas.openxmlformats.org/officeDocument/2006/relationships/slide" Target="slides/slide403.xml"/><Relationship Id="rId482" Type="http://schemas.openxmlformats.org/officeDocument/2006/relationships/slide" Target="slides/slide424.xml"/><Relationship Id="rId60" Type="http://schemas.openxmlformats.org/officeDocument/2006/relationships/slide" Target="slides/slide2.xml"/><Relationship Id="rId81" Type="http://schemas.openxmlformats.org/officeDocument/2006/relationships/slide" Target="slides/slide23.xml"/><Relationship Id="rId135" Type="http://schemas.openxmlformats.org/officeDocument/2006/relationships/slide" Target="slides/slide77.xml"/><Relationship Id="rId156" Type="http://schemas.openxmlformats.org/officeDocument/2006/relationships/slide" Target="slides/slide98.xml"/><Relationship Id="rId177" Type="http://schemas.openxmlformats.org/officeDocument/2006/relationships/slide" Target="slides/slide119.xml"/><Relationship Id="rId198" Type="http://schemas.openxmlformats.org/officeDocument/2006/relationships/slide" Target="slides/slide140.xml"/><Relationship Id="rId321" Type="http://schemas.openxmlformats.org/officeDocument/2006/relationships/slide" Target="slides/slide263.xml"/><Relationship Id="rId342" Type="http://schemas.openxmlformats.org/officeDocument/2006/relationships/slide" Target="slides/slide284.xml"/><Relationship Id="rId363" Type="http://schemas.openxmlformats.org/officeDocument/2006/relationships/slide" Target="slides/slide305.xml"/><Relationship Id="rId384" Type="http://schemas.openxmlformats.org/officeDocument/2006/relationships/slide" Target="slides/slide326.xml"/><Relationship Id="rId419" Type="http://schemas.openxmlformats.org/officeDocument/2006/relationships/slide" Target="slides/slide361.xml"/><Relationship Id="rId202" Type="http://schemas.openxmlformats.org/officeDocument/2006/relationships/slide" Target="slides/slide144.xml"/><Relationship Id="rId223" Type="http://schemas.openxmlformats.org/officeDocument/2006/relationships/slide" Target="slides/slide165.xml"/><Relationship Id="rId244" Type="http://schemas.openxmlformats.org/officeDocument/2006/relationships/slide" Target="slides/slide186.xml"/><Relationship Id="rId430" Type="http://schemas.openxmlformats.org/officeDocument/2006/relationships/slide" Target="slides/slide372.xml"/><Relationship Id="rId18" Type="http://schemas.openxmlformats.org/officeDocument/2006/relationships/slideMaster" Target="slideMasters/slideMaster18.xml"/><Relationship Id="rId39" Type="http://schemas.openxmlformats.org/officeDocument/2006/relationships/slideMaster" Target="slideMasters/slideMaster39.xml"/><Relationship Id="rId265" Type="http://schemas.openxmlformats.org/officeDocument/2006/relationships/slide" Target="slides/slide207.xml"/><Relationship Id="rId286" Type="http://schemas.openxmlformats.org/officeDocument/2006/relationships/slide" Target="slides/slide228.xml"/><Relationship Id="rId451" Type="http://schemas.openxmlformats.org/officeDocument/2006/relationships/slide" Target="slides/slide393.xml"/><Relationship Id="rId472" Type="http://schemas.openxmlformats.org/officeDocument/2006/relationships/slide" Target="slides/slide414.xml"/><Relationship Id="rId493" Type="http://schemas.openxmlformats.org/officeDocument/2006/relationships/slide" Target="slides/slide435.xml"/><Relationship Id="rId50" Type="http://schemas.openxmlformats.org/officeDocument/2006/relationships/slideMaster" Target="slideMasters/slideMaster50.xml"/><Relationship Id="rId104" Type="http://schemas.openxmlformats.org/officeDocument/2006/relationships/slide" Target="slides/slide46.xml"/><Relationship Id="rId125" Type="http://schemas.openxmlformats.org/officeDocument/2006/relationships/slide" Target="slides/slide67.xml"/><Relationship Id="rId146" Type="http://schemas.openxmlformats.org/officeDocument/2006/relationships/slide" Target="slides/slide88.xml"/><Relationship Id="rId167" Type="http://schemas.openxmlformats.org/officeDocument/2006/relationships/slide" Target="slides/slide109.xml"/><Relationship Id="rId188" Type="http://schemas.openxmlformats.org/officeDocument/2006/relationships/slide" Target="slides/slide130.xml"/><Relationship Id="rId311" Type="http://schemas.openxmlformats.org/officeDocument/2006/relationships/slide" Target="slides/slide253.xml"/><Relationship Id="rId332" Type="http://schemas.openxmlformats.org/officeDocument/2006/relationships/slide" Target="slides/slide274.xml"/><Relationship Id="rId353" Type="http://schemas.openxmlformats.org/officeDocument/2006/relationships/slide" Target="slides/slide295.xml"/><Relationship Id="rId374" Type="http://schemas.openxmlformats.org/officeDocument/2006/relationships/slide" Target="slides/slide316.xml"/><Relationship Id="rId395" Type="http://schemas.openxmlformats.org/officeDocument/2006/relationships/slide" Target="slides/slide337.xml"/><Relationship Id="rId409" Type="http://schemas.openxmlformats.org/officeDocument/2006/relationships/slide" Target="slides/slide351.xml"/><Relationship Id="rId71" Type="http://schemas.openxmlformats.org/officeDocument/2006/relationships/slide" Target="slides/slide13.xml"/><Relationship Id="rId92" Type="http://schemas.openxmlformats.org/officeDocument/2006/relationships/slide" Target="slides/slide34.xml"/><Relationship Id="rId213" Type="http://schemas.openxmlformats.org/officeDocument/2006/relationships/slide" Target="slides/slide155.xml"/><Relationship Id="rId234" Type="http://schemas.openxmlformats.org/officeDocument/2006/relationships/slide" Target="slides/slide176.xml"/><Relationship Id="rId420" Type="http://schemas.openxmlformats.org/officeDocument/2006/relationships/slide" Target="slides/slide362.xml"/><Relationship Id="rId2" Type="http://schemas.openxmlformats.org/officeDocument/2006/relationships/slideMaster" Target="slideMasters/slideMaster2.xml"/><Relationship Id="rId29" Type="http://schemas.openxmlformats.org/officeDocument/2006/relationships/slideMaster" Target="slideMasters/slideMaster29.xml"/><Relationship Id="rId255" Type="http://schemas.openxmlformats.org/officeDocument/2006/relationships/slide" Target="slides/slide197.xml"/><Relationship Id="rId276" Type="http://schemas.openxmlformats.org/officeDocument/2006/relationships/slide" Target="slides/slide218.xml"/><Relationship Id="rId297" Type="http://schemas.openxmlformats.org/officeDocument/2006/relationships/slide" Target="slides/slide239.xml"/><Relationship Id="rId441" Type="http://schemas.openxmlformats.org/officeDocument/2006/relationships/slide" Target="slides/slide383.xml"/><Relationship Id="rId462" Type="http://schemas.openxmlformats.org/officeDocument/2006/relationships/slide" Target="slides/slide404.xml"/><Relationship Id="rId483" Type="http://schemas.openxmlformats.org/officeDocument/2006/relationships/slide" Target="slides/slide425.xml"/><Relationship Id="rId40" Type="http://schemas.openxmlformats.org/officeDocument/2006/relationships/slideMaster" Target="slideMasters/slideMaster40.xml"/><Relationship Id="rId115" Type="http://schemas.openxmlformats.org/officeDocument/2006/relationships/slide" Target="slides/slide57.xml"/><Relationship Id="rId136" Type="http://schemas.openxmlformats.org/officeDocument/2006/relationships/slide" Target="slides/slide78.xml"/><Relationship Id="rId157" Type="http://schemas.openxmlformats.org/officeDocument/2006/relationships/slide" Target="slides/slide99.xml"/><Relationship Id="rId178" Type="http://schemas.openxmlformats.org/officeDocument/2006/relationships/slide" Target="slides/slide120.xml"/><Relationship Id="rId301" Type="http://schemas.openxmlformats.org/officeDocument/2006/relationships/slide" Target="slides/slide243.xml"/><Relationship Id="rId322" Type="http://schemas.openxmlformats.org/officeDocument/2006/relationships/slide" Target="slides/slide264.xml"/><Relationship Id="rId343" Type="http://schemas.openxmlformats.org/officeDocument/2006/relationships/slide" Target="slides/slide285.xml"/><Relationship Id="rId364" Type="http://schemas.openxmlformats.org/officeDocument/2006/relationships/slide" Target="slides/slide306.xml"/><Relationship Id="rId61" Type="http://schemas.openxmlformats.org/officeDocument/2006/relationships/slide" Target="slides/slide3.xml"/><Relationship Id="rId82" Type="http://schemas.openxmlformats.org/officeDocument/2006/relationships/slide" Target="slides/slide24.xml"/><Relationship Id="rId199" Type="http://schemas.openxmlformats.org/officeDocument/2006/relationships/slide" Target="slides/slide141.xml"/><Relationship Id="rId203" Type="http://schemas.openxmlformats.org/officeDocument/2006/relationships/slide" Target="slides/slide145.xml"/><Relationship Id="rId385" Type="http://schemas.openxmlformats.org/officeDocument/2006/relationships/slide" Target="slides/slide327.xml"/><Relationship Id="rId19" Type="http://schemas.openxmlformats.org/officeDocument/2006/relationships/slideMaster" Target="slideMasters/slideMaster19.xml"/><Relationship Id="rId224" Type="http://schemas.openxmlformats.org/officeDocument/2006/relationships/slide" Target="slides/slide166.xml"/><Relationship Id="rId245" Type="http://schemas.openxmlformats.org/officeDocument/2006/relationships/slide" Target="slides/slide187.xml"/><Relationship Id="rId266" Type="http://schemas.openxmlformats.org/officeDocument/2006/relationships/slide" Target="slides/slide208.xml"/><Relationship Id="rId287" Type="http://schemas.openxmlformats.org/officeDocument/2006/relationships/slide" Target="slides/slide229.xml"/><Relationship Id="rId410" Type="http://schemas.openxmlformats.org/officeDocument/2006/relationships/slide" Target="slides/slide352.xml"/><Relationship Id="rId431" Type="http://schemas.openxmlformats.org/officeDocument/2006/relationships/slide" Target="slides/slide373.xml"/><Relationship Id="rId452" Type="http://schemas.openxmlformats.org/officeDocument/2006/relationships/slide" Target="slides/slide394.xml"/><Relationship Id="rId473" Type="http://schemas.openxmlformats.org/officeDocument/2006/relationships/slide" Target="slides/slide415.xml"/><Relationship Id="rId494" Type="http://schemas.openxmlformats.org/officeDocument/2006/relationships/slide" Target="slides/slide436.xml"/><Relationship Id="rId30" Type="http://schemas.openxmlformats.org/officeDocument/2006/relationships/slideMaster" Target="slideMasters/slideMaster30.xml"/><Relationship Id="rId105" Type="http://schemas.openxmlformats.org/officeDocument/2006/relationships/slide" Target="slides/slide47.xml"/><Relationship Id="rId126" Type="http://schemas.openxmlformats.org/officeDocument/2006/relationships/slide" Target="slides/slide68.xml"/><Relationship Id="rId147" Type="http://schemas.openxmlformats.org/officeDocument/2006/relationships/slide" Target="slides/slide89.xml"/><Relationship Id="rId168" Type="http://schemas.openxmlformats.org/officeDocument/2006/relationships/slide" Target="slides/slide110.xml"/><Relationship Id="rId312" Type="http://schemas.openxmlformats.org/officeDocument/2006/relationships/slide" Target="slides/slide254.xml"/><Relationship Id="rId333" Type="http://schemas.openxmlformats.org/officeDocument/2006/relationships/slide" Target="slides/slide275.xml"/><Relationship Id="rId354" Type="http://schemas.openxmlformats.org/officeDocument/2006/relationships/slide" Target="slides/slide296.xml"/><Relationship Id="rId51" Type="http://schemas.openxmlformats.org/officeDocument/2006/relationships/slideMaster" Target="slideMasters/slideMaster51.xml"/><Relationship Id="rId72" Type="http://schemas.openxmlformats.org/officeDocument/2006/relationships/slide" Target="slides/slide14.xml"/><Relationship Id="rId93" Type="http://schemas.openxmlformats.org/officeDocument/2006/relationships/slide" Target="slides/slide35.xml"/><Relationship Id="rId189" Type="http://schemas.openxmlformats.org/officeDocument/2006/relationships/slide" Target="slides/slide131.xml"/><Relationship Id="rId375" Type="http://schemas.openxmlformats.org/officeDocument/2006/relationships/slide" Target="slides/slide317.xml"/><Relationship Id="rId396" Type="http://schemas.openxmlformats.org/officeDocument/2006/relationships/slide" Target="slides/slide338.xml"/><Relationship Id="rId3" Type="http://schemas.openxmlformats.org/officeDocument/2006/relationships/slideMaster" Target="slideMasters/slideMaster3.xml"/><Relationship Id="rId214" Type="http://schemas.openxmlformats.org/officeDocument/2006/relationships/slide" Target="slides/slide156.xml"/><Relationship Id="rId235" Type="http://schemas.openxmlformats.org/officeDocument/2006/relationships/slide" Target="slides/slide177.xml"/><Relationship Id="rId256" Type="http://schemas.openxmlformats.org/officeDocument/2006/relationships/slide" Target="slides/slide198.xml"/><Relationship Id="rId277" Type="http://schemas.openxmlformats.org/officeDocument/2006/relationships/slide" Target="slides/slide219.xml"/><Relationship Id="rId298" Type="http://schemas.openxmlformats.org/officeDocument/2006/relationships/slide" Target="slides/slide240.xml"/><Relationship Id="rId400" Type="http://schemas.openxmlformats.org/officeDocument/2006/relationships/slide" Target="slides/slide342.xml"/><Relationship Id="rId421" Type="http://schemas.openxmlformats.org/officeDocument/2006/relationships/slide" Target="slides/slide363.xml"/><Relationship Id="rId442" Type="http://schemas.openxmlformats.org/officeDocument/2006/relationships/slide" Target="slides/slide384.xml"/><Relationship Id="rId463" Type="http://schemas.openxmlformats.org/officeDocument/2006/relationships/slide" Target="slides/slide405.xml"/><Relationship Id="rId484" Type="http://schemas.openxmlformats.org/officeDocument/2006/relationships/slide" Target="slides/slide426.xml"/><Relationship Id="rId116" Type="http://schemas.openxmlformats.org/officeDocument/2006/relationships/slide" Target="slides/slide58.xml"/><Relationship Id="rId137" Type="http://schemas.openxmlformats.org/officeDocument/2006/relationships/slide" Target="slides/slide79.xml"/><Relationship Id="rId158" Type="http://schemas.openxmlformats.org/officeDocument/2006/relationships/slide" Target="slides/slide100.xml"/><Relationship Id="rId302" Type="http://schemas.openxmlformats.org/officeDocument/2006/relationships/slide" Target="slides/slide244.xml"/><Relationship Id="rId323" Type="http://schemas.openxmlformats.org/officeDocument/2006/relationships/slide" Target="slides/slide265.xml"/><Relationship Id="rId344" Type="http://schemas.openxmlformats.org/officeDocument/2006/relationships/slide" Target="slides/slide286.xml"/><Relationship Id="rId20" Type="http://schemas.openxmlformats.org/officeDocument/2006/relationships/slideMaster" Target="slideMasters/slideMaster20.xml"/><Relationship Id="rId41" Type="http://schemas.openxmlformats.org/officeDocument/2006/relationships/slideMaster" Target="slideMasters/slideMaster41.xml"/><Relationship Id="rId62" Type="http://schemas.openxmlformats.org/officeDocument/2006/relationships/slide" Target="slides/slide4.xml"/><Relationship Id="rId83" Type="http://schemas.openxmlformats.org/officeDocument/2006/relationships/slide" Target="slides/slide25.xml"/><Relationship Id="rId179" Type="http://schemas.openxmlformats.org/officeDocument/2006/relationships/slide" Target="slides/slide121.xml"/><Relationship Id="rId365" Type="http://schemas.openxmlformats.org/officeDocument/2006/relationships/slide" Target="slides/slide307.xml"/><Relationship Id="rId386" Type="http://schemas.openxmlformats.org/officeDocument/2006/relationships/slide" Target="slides/slide328.xml"/><Relationship Id="rId190" Type="http://schemas.openxmlformats.org/officeDocument/2006/relationships/slide" Target="slides/slide132.xml"/><Relationship Id="rId204" Type="http://schemas.openxmlformats.org/officeDocument/2006/relationships/slide" Target="slides/slide146.xml"/><Relationship Id="rId225" Type="http://schemas.openxmlformats.org/officeDocument/2006/relationships/slide" Target="slides/slide167.xml"/><Relationship Id="rId246" Type="http://schemas.openxmlformats.org/officeDocument/2006/relationships/slide" Target="slides/slide188.xml"/><Relationship Id="rId267" Type="http://schemas.openxmlformats.org/officeDocument/2006/relationships/slide" Target="slides/slide209.xml"/><Relationship Id="rId288" Type="http://schemas.openxmlformats.org/officeDocument/2006/relationships/slide" Target="slides/slide230.xml"/><Relationship Id="rId411" Type="http://schemas.openxmlformats.org/officeDocument/2006/relationships/slide" Target="slides/slide353.xml"/><Relationship Id="rId432" Type="http://schemas.openxmlformats.org/officeDocument/2006/relationships/slide" Target="slides/slide374.xml"/><Relationship Id="rId453" Type="http://schemas.openxmlformats.org/officeDocument/2006/relationships/slide" Target="slides/slide395.xml"/><Relationship Id="rId474" Type="http://schemas.openxmlformats.org/officeDocument/2006/relationships/slide" Target="slides/slide416.xml"/><Relationship Id="rId106" Type="http://schemas.openxmlformats.org/officeDocument/2006/relationships/slide" Target="slides/slide48.xml"/><Relationship Id="rId127" Type="http://schemas.openxmlformats.org/officeDocument/2006/relationships/slide" Target="slides/slide69.xml"/><Relationship Id="rId313" Type="http://schemas.openxmlformats.org/officeDocument/2006/relationships/slide" Target="slides/slide255.xml"/><Relationship Id="rId495" Type="http://schemas.openxmlformats.org/officeDocument/2006/relationships/slide" Target="slides/slide437.xml"/><Relationship Id="rId10" Type="http://schemas.openxmlformats.org/officeDocument/2006/relationships/slideMaster" Target="slideMasters/slideMaster10.xml"/><Relationship Id="rId31" Type="http://schemas.openxmlformats.org/officeDocument/2006/relationships/slideMaster" Target="slideMasters/slideMaster31.xml"/><Relationship Id="rId52" Type="http://schemas.openxmlformats.org/officeDocument/2006/relationships/slideMaster" Target="slideMasters/slideMaster52.xml"/><Relationship Id="rId73" Type="http://schemas.openxmlformats.org/officeDocument/2006/relationships/slide" Target="slides/slide15.xml"/><Relationship Id="rId94" Type="http://schemas.openxmlformats.org/officeDocument/2006/relationships/slide" Target="slides/slide36.xml"/><Relationship Id="rId148" Type="http://schemas.openxmlformats.org/officeDocument/2006/relationships/slide" Target="slides/slide90.xml"/><Relationship Id="rId169" Type="http://schemas.openxmlformats.org/officeDocument/2006/relationships/slide" Target="slides/slide111.xml"/><Relationship Id="rId334" Type="http://schemas.openxmlformats.org/officeDocument/2006/relationships/slide" Target="slides/slide276.xml"/><Relationship Id="rId355" Type="http://schemas.openxmlformats.org/officeDocument/2006/relationships/slide" Target="slides/slide297.xml"/><Relationship Id="rId376" Type="http://schemas.openxmlformats.org/officeDocument/2006/relationships/slide" Target="slides/slide318.xml"/><Relationship Id="rId397" Type="http://schemas.openxmlformats.org/officeDocument/2006/relationships/slide" Target="slides/slide339.xml"/><Relationship Id="rId4" Type="http://schemas.openxmlformats.org/officeDocument/2006/relationships/slideMaster" Target="slideMasters/slideMaster4.xml"/><Relationship Id="rId180" Type="http://schemas.openxmlformats.org/officeDocument/2006/relationships/slide" Target="slides/slide122.xml"/><Relationship Id="rId215" Type="http://schemas.openxmlformats.org/officeDocument/2006/relationships/slide" Target="slides/slide157.xml"/><Relationship Id="rId236" Type="http://schemas.openxmlformats.org/officeDocument/2006/relationships/slide" Target="slides/slide178.xml"/><Relationship Id="rId257" Type="http://schemas.openxmlformats.org/officeDocument/2006/relationships/slide" Target="slides/slide199.xml"/><Relationship Id="rId278" Type="http://schemas.openxmlformats.org/officeDocument/2006/relationships/slide" Target="slides/slide220.xml"/><Relationship Id="rId401" Type="http://schemas.openxmlformats.org/officeDocument/2006/relationships/slide" Target="slides/slide343.xml"/><Relationship Id="rId422" Type="http://schemas.openxmlformats.org/officeDocument/2006/relationships/slide" Target="slides/slide364.xml"/><Relationship Id="rId443" Type="http://schemas.openxmlformats.org/officeDocument/2006/relationships/slide" Target="slides/slide385.xml"/><Relationship Id="rId464" Type="http://schemas.openxmlformats.org/officeDocument/2006/relationships/slide" Target="slides/slide406.xml"/><Relationship Id="rId303" Type="http://schemas.openxmlformats.org/officeDocument/2006/relationships/slide" Target="slides/slide245.xml"/><Relationship Id="rId485" Type="http://schemas.openxmlformats.org/officeDocument/2006/relationships/slide" Target="slides/slide427.xml"/><Relationship Id="rId42" Type="http://schemas.openxmlformats.org/officeDocument/2006/relationships/slideMaster" Target="slideMasters/slideMaster42.xml"/><Relationship Id="rId84" Type="http://schemas.openxmlformats.org/officeDocument/2006/relationships/slide" Target="slides/slide26.xml"/><Relationship Id="rId138" Type="http://schemas.openxmlformats.org/officeDocument/2006/relationships/slide" Target="slides/slide80.xml"/><Relationship Id="rId345" Type="http://schemas.openxmlformats.org/officeDocument/2006/relationships/slide" Target="slides/slide287.xml"/><Relationship Id="rId387" Type="http://schemas.openxmlformats.org/officeDocument/2006/relationships/slide" Target="slides/slide329.xml"/><Relationship Id="rId191" Type="http://schemas.openxmlformats.org/officeDocument/2006/relationships/slide" Target="slides/slide133.xml"/><Relationship Id="rId205" Type="http://schemas.openxmlformats.org/officeDocument/2006/relationships/slide" Target="slides/slide147.xml"/><Relationship Id="rId247" Type="http://schemas.openxmlformats.org/officeDocument/2006/relationships/slide" Target="slides/slide189.xml"/><Relationship Id="rId412" Type="http://schemas.openxmlformats.org/officeDocument/2006/relationships/slide" Target="slides/slide354.xml"/><Relationship Id="rId107" Type="http://schemas.openxmlformats.org/officeDocument/2006/relationships/slide" Target="slides/slide49.xml"/><Relationship Id="rId289" Type="http://schemas.openxmlformats.org/officeDocument/2006/relationships/slide" Target="slides/slide231.xml"/><Relationship Id="rId454" Type="http://schemas.openxmlformats.org/officeDocument/2006/relationships/slide" Target="slides/slide396.xml"/><Relationship Id="rId496" Type="http://schemas.openxmlformats.org/officeDocument/2006/relationships/slide" Target="slides/slide438.xml"/><Relationship Id="rId11" Type="http://schemas.openxmlformats.org/officeDocument/2006/relationships/slideMaster" Target="slideMasters/slideMaster11.xml"/><Relationship Id="rId53" Type="http://schemas.openxmlformats.org/officeDocument/2006/relationships/slideMaster" Target="slideMasters/slideMaster53.xml"/><Relationship Id="rId149" Type="http://schemas.openxmlformats.org/officeDocument/2006/relationships/slide" Target="slides/slide91.xml"/><Relationship Id="rId314" Type="http://schemas.openxmlformats.org/officeDocument/2006/relationships/slide" Target="slides/slide256.xml"/><Relationship Id="rId356" Type="http://schemas.openxmlformats.org/officeDocument/2006/relationships/slide" Target="slides/slide298.xml"/><Relationship Id="rId398" Type="http://schemas.openxmlformats.org/officeDocument/2006/relationships/slide" Target="slides/slide340.xml"/><Relationship Id="rId95" Type="http://schemas.openxmlformats.org/officeDocument/2006/relationships/slide" Target="slides/slide37.xml"/><Relationship Id="rId160" Type="http://schemas.openxmlformats.org/officeDocument/2006/relationships/slide" Target="slides/slide102.xml"/><Relationship Id="rId216" Type="http://schemas.openxmlformats.org/officeDocument/2006/relationships/slide" Target="slides/slide158.xml"/><Relationship Id="rId423" Type="http://schemas.openxmlformats.org/officeDocument/2006/relationships/slide" Target="slides/slide365.xml"/><Relationship Id="rId258" Type="http://schemas.openxmlformats.org/officeDocument/2006/relationships/slide" Target="slides/slide200.xml"/><Relationship Id="rId465" Type="http://schemas.openxmlformats.org/officeDocument/2006/relationships/slide" Target="slides/slide407.xml"/><Relationship Id="rId22" Type="http://schemas.openxmlformats.org/officeDocument/2006/relationships/slideMaster" Target="slideMasters/slideMaster22.xml"/><Relationship Id="rId64" Type="http://schemas.openxmlformats.org/officeDocument/2006/relationships/slide" Target="slides/slide6.xml"/><Relationship Id="rId118" Type="http://schemas.openxmlformats.org/officeDocument/2006/relationships/slide" Target="slides/slide60.xml"/><Relationship Id="rId325" Type="http://schemas.openxmlformats.org/officeDocument/2006/relationships/slide" Target="slides/slide267.xml"/><Relationship Id="rId367" Type="http://schemas.openxmlformats.org/officeDocument/2006/relationships/slide" Target="slides/slide309.xml"/><Relationship Id="rId171" Type="http://schemas.openxmlformats.org/officeDocument/2006/relationships/slide" Target="slides/slide113.xml"/><Relationship Id="rId227" Type="http://schemas.openxmlformats.org/officeDocument/2006/relationships/slide" Target="slides/slide169.xml"/><Relationship Id="rId269" Type="http://schemas.openxmlformats.org/officeDocument/2006/relationships/slide" Target="slides/slide211.xml"/><Relationship Id="rId434" Type="http://schemas.openxmlformats.org/officeDocument/2006/relationships/slide" Target="slides/slide376.xml"/><Relationship Id="rId476" Type="http://schemas.openxmlformats.org/officeDocument/2006/relationships/slide" Target="slides/slide418.xml"/><Relationship Id="rId33" Type="http://schemas.openxmlformats.org/officeDocument/2006/relationships/slideMaster" Target="slideMasters/slideMaster33.xml"/><Relationship Id="rId129" Type="http://schemas.openxmlformats.org/officeDocument/2006/relationships/slide" Target="slides/slide71.xml"/><Relationship Id="rId280" Type="http://schemas.openxmlformats.org/officeDocument/2006/relationships/slide" Target="slides/slide222.xml"/><Relationship Id="rId336" Type="http://schemas.openxmlformats.org/officeDocument/2006/relationships/slide" Target="slides/slide278.xml"/><Relationship Id="rId501" Type="http://schemas.openxmlformats.org/officeDocument/2006/relationships/handoutMaster" Target="handoutMasters/handoutMaster1.xml"/><Relationship Id="rId75" Type="http://schemas.openxmlformats.org/officeDocument/2006/relationships/slide" Target="slides/slide17.xml"/><Relationship Id="rId140" Type="http://schemas.openxmlformats.org/officeDocument/2006/relationships/slide" Target="slides/slide82.xml"/><Relationship Id="rId182" Type="http://schemas.openxmlformats.org/officeDocument/2006/relationships/slide" Target="slides/slide124.xml"/><Relationship Id="rId378" Type="http://schemas.openxmlformats.org/officeDocument/2006/relationships/slide" Target="slides/slide320.xml"/><Relationship Id="rId403" Type="http://schemas.openxmlformats.org/officeDocument/2006/relationships/slide" Target="slides/slide345.xml"/><Relationship Id="rId6" Type="http://schemas.openxmlformats.org/officeDocument/2006/relationships/slideMaster" Target="slideMasters/slideMaster6.xml"/><Relationship Id="rId238" Type="http://schemas.openxmlformats.org/officeDocument/2006/relationships/slide" Target="slides/slide180.xml"/><Relationship Id="rId445" Type="http://schemas.openxmlformats.org/officeDocument/2006/relationships/slide" Target="slides/slide387.xml"/><Relationship Id="rId487" Type="http://schemas.openxmlformats.org/officeDocument/2006/relationships/slide" Target="slides/slide429.xml"/><Relationship Id="rId291" Type="http://schemas.openxmlformats.org/officeDocument/2006/relationships/slide" Target="slides/slide233.xml"/><Relationship Id="rId305" Type="http://schemas.openxmlformats.org/officeDocument/2006/relationships/slide" Target="slides/slide247.xml"/><Relationship Id="rId347" Type="http://schemas.openxmlformats.org/officeDocument/2006/relationships/slide" Target="slides/slide289.xml"/><Relationship Id="rId44" Type="http://schemas.openxmlformats.org/officeDocument/2006/relationships/slideMaster" Target="slideMasters/slideMaster44.xml"/><Relationship Id="rId86" Type="http://schemas.openxmlformats.org/officeDocument/2006/relationships/slide" Target="slides/slide28.xml"/><Relationship Id="rId151" Type="http://schemas.openxmlformats.org/officeDocument/2006/relationships/slide" Target="slides/slide93.xml"/><Relationship Id="rId389" Type="http://schemas.openxmlformats.org/officeDocument/2006/relationships/slide" Target="slides/slide331.xml"/><Relationship Id="rId193" Type="http://schemas.openxmlformats.org/officeDocument/2006/relationships/slide" Target="slides/slide135.xml"/><Relationship Id="rId207" Type="http://schemas.openxmlformats.org/officeDocument/2006/relationships/slide" Target="slides/slide149.xml"/><Relationship Id="rId249" Type="http://schemas.openxmlformats.org/officeDocument/2006/relationships/slide" Target="slides/slide191.xml"/><Relationship Id="rId414" Type="http://schemas.openxmlformats.org/officeDocument/2006/relationships/slide" Target="slides/slide356.xml"/><Relationship Id="rId456" Type="http://schemas.openxmlformats.org/officeDocument/2006/relationships/slide" Target="slides/slide398.xml"/><Relationship Id="rId498" Type="http://schemas.openxmlformats.org/officeDocument/2006/relationships/slide" Target="slides/slide440.xml"/><Relationship Id="rId13" Type="http://schemas.openxmlformats.org/officeDocument/2006/relationships/slideMaster" Target="slideMasters/slideMaster13.xml"/><Relationship Id="rId109" Type="http://schemas.openxmlformats.org/officeDocument/2006/relationships/slide" Target="slides/slide51.xml"/><Relationship Id="rId260" Type="http://schemas.openxmlformats.org/officeDocument/2006/relationships/slide" Target="slides/slide202.xml"/><Relationship Id="rId316" Type="http://schemas.openxmlformats.org/officeDocument/2006/relationships/slide" Target="slides/slide258.xml"/><Relationship Id="rId55" Type="http://schemas.openxmlformats.org/officeDocument/2006/relationships/slideMaster" Target="slideMasters/slideMaster55.xml"/><Relationship Id="rId97" Type="http://schemas.openxmlformats.org/officeDocument/2006/relationships/slide" Target="slides/slide39.xml"/><Relationship Id="rId120" Type="http://schemas.openxmlformats.org/officeDocument/2006/relationships/slide" Target="slides/slide62.xml"/><Relationship Id="rId358" Type="http://schemas.openxmlformats.org/officeDocument/2006/relationships/slide" Target="slides/slide300.xml"/><Relationship Id="rId162" Type="http://schemas.openxmlformats.org/officeDocument/2006/relationships/slide" Target="slides/slide104.xml"/><Relationship Id="rId218" Type="http://schemas.openxmlformats.org/officeDocument/2006/relationships/slide" Target="slides/slide160.xml"/><Relationship Id="rId425" Type="http://schemas.openxmlformats.org/officeDocument/2006/relationships/slide" Target="slides/slide367.xml"/><Relationship Id="rId467" Type="http://schemas.openxmlformats.org/officeDocument/2006/relationships/slide" Target="slides/slide409.xml"/><Relationship Id="rId271" Type="http://schemas.openxmlformats.org/officeDocument/2006/relationships/slide" Target="slides/slide213.xml"/><Relationship Id="rId24" Type="http://schemas.openxmlformats.org/officeDocument/2006/relationships/slideMaster" Target="slideMasters/slideMaster24.xml"/><Relationship Id="rId66" Type="http://schemas.openxmlformats.org/officeDocument/2006/relationships/slide" Target="slides/slide8.xml"/><Relationship Id="rId131" Type="http://schemas.openxmlformats.org/officeDocument/2006/relationships/slide" Target="slides/slide73.xml"/><Relationship Id="rId327" Type="http://schemas.openxmlformats.org/officeDocument/2006/relationships/slide" Target="slides/slide269.xml"/><Relationship Id="rId369" Type="http://schemas.openxmlformats.org/officeDocument/2006/relationships/slide" Target="slides/slide311.xml"/></Relationships>
</file>

<file path=ppt/drawings/_rels/vmlDrawing1.v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image" Target="../media/image2.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2.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27.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30.e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35.e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35.e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30.e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39.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60.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sldNum" sz="quarter" idx="3"/>
          </p:nvPr>
        </p:nvSpPr>
        <p:spPr bwMode="auto">
          <a:xfrm>
            <a:off x="5127625" y="6721475"/>
            <a:ext cx="3922713" cy="354013"/>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pPr>
              <a:defRPr/>
            </a:pPr>
            <a:fld id="{0BB73746-EE0E-4714-B936-E9082AD4A543}" type="slidenum">
              <a:rPr lang="en-US"/>
              <a:pPr>
                <a:defRPr/>
              </a:pPr>
              <a:t>‹#›</a:t>
            </a:fld>
            <a:endParaRPr lang="en-US"/>
          </a:p>
        </p:txBody>
      </p:sp>
    </p:spTree>
    <p:extLst>
      <p:ext uri="{BB962C8B-B14F-4D97-AF65-F5344CB8AC3E}">
        <p14:creationId xmlns:p14="http://schemas.microsoft.com/office/powerpoint/2010/main" val="47869913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9.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body" sz="quarter" idx="3"/>
          </p:nvPr>
        </p:nvSpPr>
        <p:spPr bwMode="auto">
          <a:xfrm>
            <a:off x="1208088" y="3362325"/>
            <a:ext cx="6635750" cy="3184525"/>
          </a:xfrm>
          <a:prstGeom prst="rect">
            <a:avLst/>
          </a:prstGeom>
          <a:noFill/>
          <a:ln w="12700">
            <a:noFill/>
            <a:miter lim="800000"/>
            <a:headEnd/>
            <a:tailEnd/>
          </a:ln>
          <a:effectLst/>
        </p:spPr>
        <p:txBody>
          <a:bodyPr vert="horz" wrap="square" lIns="91529" tIns="44961" rIns="91529" bIns="44961"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403459" name="Rectangle 3"/>
          <p:cNvSpPr>
            <a:spLocks noGrp="1" noRot="1" noChangeAspect="1" noChangeArrowheads="1" noTextEdit="1"/>
          </p:cNvSpPr>
          <p:nvPr>
            <p:ph type="sldImg" idx="2"/>
          </p:nvPr>
        </p:nvSpPr>
        <p:spPr bwMode="auto">
          <a:xfrm>
            <a:off x="2765425" y="534988"/>
            <a:ext cx="3525838" cy="2644775"/>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sp>
    </p:spTree>
    <p:extLst>
      <p:ext uri="{BB962C8B-B14F-4D97-AF65-F5344CB8AC3E}">
        <p14:creationId xmlns:p14="http://schemas.microsoft.com/office/powerpoint/2010/main" val="3007168240"/>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144.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145.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146.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147.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148.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149.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150.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151.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152.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53.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54.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55.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56.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57.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58.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59.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60.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61.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62.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63.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64.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65.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66.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67.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68.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69.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70.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71.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72.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79.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80.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81.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89.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90.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91.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92.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93.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94.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98.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99.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200.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201.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202.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203.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204.xml"/><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2" Type="http://schemas.openxmlformats.org/officeDocument/2006/relationships/slide" Target="../slides/slide205.xml"/><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2" Type="http://schemas.openxmlformats.org/officeDocument/2006/relationships/slide" Target="../slides/slide206.xml"/><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2" Type="http://schemas.openxmlformats.org/officeDocument/2006/relationships/slide" Target="../slides/slide207.xml"/><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2" Type="http://schemas.openxmlformats.org/officeDocument/2006/relationships/slide" Target="../slides/slide208.xml"/><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2" Type="http://schemas.openxmlformats.org/officeDocument/2006/relationships/slide" Target="../slides/slide209.xml"/><Relationship Id="rId1" Type="http://schemas.openxmlformats.org/officeDocument/2006/relationships/notesMaster" Target="../notesMasters/notesMaster1.xml"/></Relationships>
</file>

<file path=ppt/notesSlides/_rels/notesSlide129.xml.rels><?xml version="1.0" encoding="UTF-8" standalone="yes"?>
<Relationships xmlns="http://schemas.openxmlformats.org/package/2006/relationships"><Relationship Id="rId2" Type="http://schemas.openxmlformats.org/officeDocument/2006/relationships/slide" Target="../slides/slide210.xml"/><Relationship Id="rId1" Type="http://schemas.openxmlformats.org/officeDocument/2006/relationships/notesMaster" Target="../notesMasters/notesMaster1.xml"/></Relationships>
</file>

<file path=ppt/notesSlides/_rels/notesSlide130.xml.rels><?xml version="1.0" encoding="UTF-8" standalone="yes"?>
<Relationships xmlns="http://schemas.openxmlformats.org/package/2006/relationships"><Relationship Id="rId2" Type="http://schemas.openxmlformats.org/officeDocument/2006/relationships/slide" Target="../slides/slide211.xml"/><Relationship Id="rId1" Type="http://schemas.openxmlformats.org/officeDocument/2006/relationships/notesMaster" Target="../notesMasters/notesMaster1.xml"/></Relationships>
</file>

<file path=ppt/notesSlides/_rels/notesSlide131.xml.rels><?xml version="1.0" encoding="UTF-8" standalone="yes"?>
<Relationships xmlns="http://schemas.openxmlformats.org/package/2006/relationships"><Relationship Id="rId2" Type="http://schemas.openxmlformats.org/officeDocument/2006/relationships/slide" Target="../slides/slide219.xml"/><Relationship Id="rId1" Type="http://schemas.openxmlformats.org/officeDocument/2006/relationships/notesMaster" Target="../notesMasters/notesMaster1.xml"/></Relationships>
</file>

<file path=ppt/notesSlides/_rels/notesSlide132.xml.rels><?xml version="1.0" encoding="UTF-8" standalone="yes"?>
<Relationships xmlns="http://schemas.openxmlformats.org/package/2006/relationships"><Relationship Id="rId2" Type="http://schemas.openxmlformats.org/officeDocument/2006/relationships/slide" Target="../slides/slide255.xml"/><Relationship Id="rId1" Type="http://schemas.openxmlformats.org/officeDocument/2006/relationships/notesMaster" Target="../notesMasters/notesMaster1.xml"/></Relationships>
</file>

<file path=ppt/notesSlides/_rels/notesSlide133.xml.rels><?xml version="1.0" encoding="UTF-8" standalone="yes"?>
<Relationships xmlns="http://schemas.openxmlformats.org/package/2006/relationships"><Relationship Id="rId2" Type="http://schemas.openxmlformats.org/officeDocument/2006/relationships/slide" Target="../slides/slide256.xml"/><Relationship Id="rId1" Type="http://schemas.openxmlformats.org/officeDocument/2006/relationships/notesMaster" Target="../notesMasters/notesMaster1.xml"/></Relationships>
</file>

<file path=ppt/notesSlides/_rels/notesSlide134.xml.rels><?xml version="1.0" encoding="UTF-8" standalone="yes"?>
<Relationships xmlns="http://schemas.openxmlformats.org/package/2006/relationships"><Relationship Id="rId2" Type="http://schemas.openxmlformats.org/officeDocument/2006/relationships/slide" Target="../slides/slide257.xml"/><Relationship Id="rId1" Type="http://schemas.openxmlformats.org/officeDocument/2006/relationships/notesMaster" Target="../notesMasters/notesMaster1.xml"/></Relationships>
</file>

<file path=ppt/notesSlides/_rels/notesSlide135.xml.rels><?xml version="1.0" encoding="UTF-8" standalone="yes"?>
<Relationships xmlns="http://schemas.openxmlformats.org/package/2006/relationships"><Relationship Id="rId2" Type="http://schemas.openxmlformats.org/officeDocument/2006/relationships/slide" Target="../slides/slide258.xml"/><Relationship Id="rId1" Type="http://schemas.openxmlformats.org/officeDocument/2006/relationships/notesMaster" Target="../notesMasters/notesMaster1.xml"/></Relationships>
</file>

<file path=ppt/notesSlides/_rels/notesSlide136.xml.rels><?xml version="1.0" encoding="UTF-8" standalone="yes"?>
<Relationships xmlns="http://schemas.openxmlformats.org/package/2006/relationships"><Relationship Id="rId2" Type="http://schemas.openxmlformats.org/officeDocument/2006/relationships/slide" Target="../slides/slide259.xml"/><Relationship Id="rId1" Type="http://schemas.openxmlformats.org/officeDocument/2006/relationships/notesMaster" Target="../notesMasters/notesMaster1.xml"/></Relationships>
</file>

<file path=ppt/notesSlides/_rels/notesSlide137.xml.rels><?xml version="1.0" encoding="UTF-8" standalone="yes"?>
<Relationships xmlns="http://schemas.openxmlformats.org/package/2006/relationships"><Relationship Id="rId2" Type="http://schemas.openxmlformats.org/officeDocument/2006/relationships/slide" Target="../slides/slide260.xml"/><Relationship Id="rId1" Type="http://schemas.openxmlformats.org/officeDocument/2006/relationships/notesMaster" Target="../notesMasters/notesMaster1.xml"/></Relationships>
</file>

<file path=ppt/notesSlides/_rels/notesSlide138.xml.rels><?xml version="1.0" encoding="UTF-8" standalone="yes"?>
<Relationships xmlns="http://schemas.openxmlformats.org/package/2006/relationships"><Relationship Id="rId2" Type="http://schemas.openxmlformats.org/officeDocument/2006/relationships/slide" Target="../slides/slide261.xml"/><Relationship Id="rId1" Type="http://schemas.openxmlformats.org/officeDocument/2006/relationships/notesMaster" Target="../notesMasters/notesMaster1.xml"/></Relationships>
</file>

<file path=ppt/notesSlides/_rels/notesSlide139.xml.rels><?xml version="1.0" encoding="UTF-8" standalone="yes"?>
<Relationships xmlns="http://schemas.openxmlformats.org/package/2006/relationships"><Relationship Id="rId2" Type="http://schemas.openxmlformats.org/officeDocument/2006/relationships/slide" Target="../slides/slide263.xml"/><Relationship Id="rId1" Type="http://schemas.openxmlformats.org/officeDocument/2006/relationships/notesMaster" Target="../notesMasters/notesMaster1.xml"/></Relationships>
</file>

<file path=ppt/notesSlides/_rels/notesSlide140.xml.rels><?xml version="1.0" encoding="UTF-8" standalone="yes"?>
<Relationships xmlns="http://schemas.openxmlformats.org/package/2006/relationships"><Relationship Id="rId2" Type="http://schemas.openxmlformats.org/officeDocument/2006/relationships/slide" Target="../slides/slide264.xml"/><Relationship Id="rId1" Type="http://schemas.openxmlformats.org/officeDocument/2006/relationships/notesMaster" Target="../notesMasters/notesMaster1.xml"/></Relationships>
</file>

<file path=ppt/notesSlides/_rels/notesSlide141.xml.rels><?xml version="1.0" encoding="UTF-8" standalone="yes"?>
<Relationships xmlns="http://schemas.openxmlformats.org/package/2006/relationships"><Relationship Id="rId2" Type="http://schemas.openxmlformats.org/officeDocument/2006/relationships/slide" Target="../slides/slide265.xml"/><Relationship Id="rId1" Type="http://schemas.openxmlformats.org/officeDocument/2006/relationships/notesMaster" Target="../notesMasters/notesMaster1.xml"/></Relationships>
</file>

<file path=ppt/notesSlides/_rels/notesSlide142.xml.rels><?xml version="1.0" encoding="UTF-8" standalone="yes"?>
<Relationships xmlns="http://schemas.openxmlformats.org/package/2006/relationships"><Relationship Id="rId2" Type="http://schemas.openxmlformats.org/officeDocument/2006/relationships/slide" Target="../slides/slide266.xml"/><Relationship Id="rId1" Type="http://schemas.openxmlformats.org/officeDocument/2006/relationships/notesMaster" Target="../notesMasters/notesMaster1.xml"/></Relationships>
</file>

<file path=ppt/notesSlides/_rels/notesSlide143.xml.rels><?xml version="1.0" encoding="UTF-8" standalone="yes"?>
<Relationships xmlns="http://schemas.openxmlformats.org/package/2006/relationships"><Relationship Id="rId2" Type="http://schemas.openxmlformats.org/officeDocument/2006/relationships/slide" Target="../slides/slide269.xml"/><Relationship Id="rId1" Type="http://schemas.openxmlformats.org/officeDocument/2006/relationships/notesMaster" Target="../notesMasters/notesMaster1.xml"/></Relationships>
</file>

<file path=ppt/notesSlides/_rels/notesSlide144.xml.rels><?xml version="1.0" encoding="UTF-8" standalone="yes"?>
<Relationships xmlns="http://schemas.openxmlformats.org/package/2006/relationships"><Relationship Id="rId2" Type="http://schemas.openxmlformats.org/officeDocument/2006/relationships/slide" Target="../slides/slide271.xml"/><Relationship Id="rId1" Type="http://schemas.openxmlformats.org/officeDocument/2006/relationships/notesMaster" Target="../notesMasters/notesMaster1.xml"/></Relationships>
</file>

<file path=ppt/notesSlides/_rels/notesSlide145.xml.rels><?xml version="1.0" encoding="UTF-8" standalone="yes"?>
<Relationships xmlns="http://schemas.openxmlformats.org/package/2006/relationships"><Relationship Id="rId2" Type="http://schemas.openxmlformats.org/officeDocument/2006/relationships/slide" Target="../slides/slide272.xml"/><Relationship Id="rId1" Type="http://schemas.openxmlformats.org/officeDocument/2006/relationships/notesMaster" Target="../notesMasters/notesMaster1.xml"/></Relationships>
</file>

<file path=ppt/notesSlides/_rels/notesSlide146.xml.rels><?xml version="1.0" encoding="UTF-8" standalone="yes"?>
<Relationships xmlns="http://schemas.openxmlformats.org/package/2006/relationships"><Relationship Id="rId2" Type="http://schemas.openxmlformats.org/officeDocument/2006/relationships/slide" Target="../slides/slide277.xml"/><Relationship Id="rId1" Type="http://schemas.openxmlformats.org/officeDocument/2006/relationships/notesMaster" Target="../notesMasters/notesMaster1.xml"/></Relationships>
</file>

<file path=ppt/notesSlides/_rels/notesSlide147.xml.rels><?xml version="1.0" encoding="UTF-8" standalone="yes"?>
<Relationships xmlns="http://schemas.openxmlformats.org/package/2006/relationships"><Relationship Id="rId2" Type="http://schemas.openxmlformats.org/officeDocument/2006/relationships/slide" Target="../slides/slide278.xml"/><Relationship Id="rId1" Type="http://schemas.openxmlformats.org/officeDocument/2006/relationships/notesMaster" Target="../notesMasters/notesMaster1.xml"/></Relationships>
</file>

<file path=ppt/notesSlides/_rels/notesSlide148.xml.rels><?xml version="1.0" encoding="UTF-8" standalone="yes"?>
<Relationships xmlns="http://schemas.openxmlformats.org/package/2006/relationships"><Relationship Id="rId2" Type="http://schemas.openxmlformats.org/officeDocument/2006/relationships/slide" Target="../slides/slide279.xml"/><Relationship Id="rId1" Type="http://schemas.openxmlformats.org/officeDocument/2006/relationships/notesMaster" Target="../notesMasters/notesMaster1.xml"/></Relationships>
</file>

<file path=ppt/notesSlides/_rels/notesSlide149.xml.rels><?xml version="1.0" encoding="UTF-8" standalone="yes"?>
<Relationships xmlns="http://schemas.openxmlformats.org/package/2006/relationships"><Relationship Id="rId2" Type="http://schemas.openxmlformats.org/officeDocument/2006/relationships/slide" Target="../slides/slide280.xml"/><Relationship Id="rId1" Type="http://schemas.openxmlformats.org/officeDocument/2006/relationships/notesMaster" Target="../notesMasters/notesMaster1.xml"/></Relationships>
</file>

<file path=ppt/notesSlides/_rels/notesSlide150.xml.rels><?xml version="1.0" encoding="UTF-8" standalone="yes"?>
<Relationships xmlns="http://schemas.openxmlformats.org/package/2006/relationships"><Relationship Id="rId2" Type="http://schemas.openxmlformats.org/officeDocument/2006/relationships/slide" Target="../slides/slide281.xml"/><Relationship Id="rId1" Type="http://schemas.openxmlformats.org/officeDocument/2006/relationships/notesMaster" Target="../notesMasters/notesMaster1.xml"/></Relationships>
</file>

<file path=ppt/notesSlides/_rels/notesSlide151.xml.rels><?xml version="1.0" encoding="UTF-8" standalone="yes"?>
<Relationships xmlns="http://schemas.openxmlformats.org/package/2006/relationships"><Relationship Id="rId2" Type="http://schemas.openxmlformats.org/officeDocument/2006/relationships/slide" Target="../slides/slide282.xml"/><Relationship Id="rId1" Type="http://schemas.openxmlformats.org/officeDocument/2006/relationships/notesMaster" Target="../notesMasters/notesMaster1.xml"/></Relationships>
</file>

<file path=ppt/notesSlides/_rels/notesSlide152.xml.rels><?xml version="1.0" encoding="UTF-8" standalone="yes"?>
<Relationships xmlns="http://schemas.openxmlformats.org/package/2006/relationships"><Relationship Id="rId2" Type="http://schemas.openxmlformats.org/officeDocument/2006/relationships/slide" Target="../slides/slide283.xml"/><Relationship Id="rId1" Type="http://schemas.openxmlformats.org/officeDocument/2006/relationships/notesMaster" Target="../notesMasters/notesMaster1.xml"/></Relationships>
</file>

<file path=ppt/notesSlides/_rels/notesSlide153.xml.rels><?xml version="1.0" encoding="UTF-8" standalone="yes"?>
<Relationships xmlns="http://schemas.openxmlformats.org/package/2006/relationships"><Relationship Id="rId2" Type="http://schemas.openxmlformats.org/officeDocument/2006/relationships/slide" Target="../slides/slide285.xml"/><Relationship Id="rId1" Type="http://schemas.openxmlformats.org/officeDocument/2006/relationships/notesMaster" Target="../notesMasters/notesMaster1.xml"/></Relationships>
</file>

<file path=ppt/notesSlides/_rels/notesSlide154.xml.rels><?xml version="1.0" encoding="UTF-8" standalone="yes"?>
<Relationships xmlns="http://schemas.openxmlformats.org/package/2006/relationships"><Relationship Id="rId2" Type="http://schemas.openxmlformats.org/officeDocument/2006/relationships/slide" Target="../slides/slide296.xml"/><Relationship Id="rId1" Type="http://schemas.openxmlformats.org/officeDocument/2006/relationships/notesMaster" Target="../notesMasters/notesMaster1.xml"/></Relationships>
</file>

<file path=ppt/notesSlides/_rels/notesSlide155.xml.rels><?xml version="1.0" encoding="UTF-8" standalone="yes"?>
<Relationships xmlns="http://schemas.openxmlformats.org/package/2006/relationships"><Relationship Id="rId2" Type="http://schemas.openxmlformats.org/officeDocument/2006/relationships/slide" Target="../slides/slide297.xml"/><Relationship Id="rId1" Type="http://schemas.openxmlformats.org/officeDocument/2006/relationships/notesMaster" Target="../notesMasters/notesMaster1.xml"/></Relationships>
</file>

<file path=ppt/notesSlides/_rels/notesSlide156.xml.rels><?xml version="1.0" encoding="UTF-8" standalone="yes"?>
<Relationships xmlns="http://schemas.openxmlformats.org/package/2006/relationships"><Relationship Id="rId2" Type="http://schemas.openxmlformats.org/officeDocument/2006/relationships/slide" Target="../slides/slide298.xml"/><Relationship Id="rId1" Type="http://schemas.openxmlformats.org/officeDocument/2006/relationships/notesMaster" Target="../notesMasters/notesMaster1.xml"/></Relationships>
</file>

<file path=ppt/notesSlides/_rels/notesSlide157.xml.rels><?xml version="1.0" encoding="UTF-8" standalone="yes"?>
<Relationships xmlns="http://schemas.openxmlformats.org/package/2006/relationships"><Relationship Id="rId2" Type="http://schemas.openxmlformats.org/officeDocument/2006/relationships/slide" Target="../slides/slide334.xml"/><Relationship Id="rId1" Type="http://schemas.openxmlformats.org/officeDocument/2006/relationships/notesMaster" Target="../notesMasters/notesMaster1.xml"/></Relationships>
</file>

<file path=ppt/notesSlides/_rels/notesSlide158.xml.rels><?xml version="1.0" encoding="UTF-8" standalone="yes"?>
<Relationships xmlns="http://schemas.openxmlformats.org/package/2006/relationships"><Relationship Id="rId2" Type="http://schemas.openxmlformats.org/officeDocument/2006/relationships/slide" Target="../slides/slide335.xml"/><Relationship Id="rId1" Type="http://schemas.openxmlformats.org/officeDocument/2006/relationships/notesMaster" Target="../notesMasters/notesMaster1.xml"/></Relationships>
</file>

<file path=ppt/notesSlides/_rels/notesSlide159.xml.rels><?xml version="1.0" encoding="UTF-8" standalone="yes"?>
<Relationships xmlns="http://schemas.openxmlformats.org/package/2006/relationships"><Relationship Id="rId2" Type="http://schemas.openxmlformats.org/officeDocument/2006/relationships/slide" Target="../slides/slide336.xml"/><Relationship Id="rId1" Type="http://schemas.openxmlformats.org/officeDocument/2006/relationships/notesMaster" Target="../notesMasters/notesMaster1.xml"/></Relationships>
</file>

<file path=ppt/notesSlides/_rels/notesSlide160.xml.rels><?xml version="1.0" encoding="UTF-8" standalone="yes"?>
<Relationships xmlns="http://schemas.openxmlformats.org/package/2006/relationships"><Relationship Id="rId2" Type="http://schemas.openxmlformats.org/officeDocument/2006/relationships/slide" Target="../slides/slide337.xml"/><Relationship Id="rId1" Type="http://schemas.openxmlformats.org/officeDocument/2006/relationships/notesMaster" Target="../notesMasters/notesMaster1.xml"/></Relationships>
</file>

<file path=ppt/notesSlides/_rels/notesSlide161.xml.rels><?xml version="1.0" encoding="UTF-8" standalone="yes"?>
<Relationships xmlns="http://schemas.openxmlformats.org/package/2006/relationships"><Relationship Id="rId2" Type="http://schemas.openxmlformats.org/officeDocument/2006/relationships/slide" Target="../slides/slide339.xml"/><Relationship Id="rId1" Type="http://schemas.openxmlformats.org/officeDocument/2006/relationships/notesMaster" Target="../notesMasters/notesMaster1.xml"/></Relationships>
</file>

<file path=ppt/notesSlides/_rels/notesSlide162.xml.rels><?xml version="1.0" encoding="UTF-8" standalone="yes"?>
<Relationships xmlns="http://schemas.openxmlformats.org/package/2006/relationships"><Relationship Id="rId2" Type="http://schemas.openxmlformats.org/officeDocument/2006/relationships/slide" Target="../slides/slide340.xml"/><Relationship Id="rId1" Type="http://schemas.openxmlformats.org/officeDocument/2006/relationships/notesMaster" Target="../notesMasters/notesMaster1.xml"/></Relationships>
</file>

<file path=ppt/notesSlides/_rels/notesSlide163.xml.rels><?xml version="1.0" encoding="UTF-8" standalone="yes"?>
<Relationships xmlns="http://schemas.openxmlformats.org/package/2006/relationships"><Relationship Id="rId2" Type="http://schemas.openxmlformats.org/officeDocument/2006/relationships/slide" Target="../slides/slide341.xml"/><Relationship Id="rId1" Type="http://schemas.openxmlformats.org/officeDocument/2006/relationships/notesMaster" Target="../notesMasters/notesMaster1.xml"/></Relationships>
</file>

<file path=ppt/notesSlides/_rels/notesSlide164.xml.rels><?xml version="1.0" encoding="UTF-8" standalone="yes"?>
<Relationships xmlns="http://schemas.openxmlformats.org/package/2006/relationships"><Relationship Id="rId2" Type="http://schemas.openxmlformats.org/officeDocument/2006/relationships/slide" Target="../slides/slide348.xml"/><Relationship Id="rId1" Type="http://schemas.openxmlformats.org/officeDocument/2006/relationships/notesMaster" Target="../notesMasters/notesMaster1.xml"/></Relationships>
</file>

<file path=ppt/notesSlides/_rels/notesSlide165.xml.rels><?xml version="1.0" encoding="UTF-8" standalone="yes"?>
<Relationships xmlns="http://schemas.openxmlformats.org/package/2006/relationships"><Relationship Id="rId2" Type="http://schemas.openxmlformats.org/officeDocument/2006/relationships/slide" Target="../slides/slide349.xml"/><Relationship Id="rId1" Type="http://schemas.openxmlformats.org/officeDocument/2006/relationships/notesMaster" Target="../notesMasters/notesMaster1.xml"/></Relationships>
</file>

<file path=ppt/notesSlides/_rels/notesSlide166.xml.rels><?xml version="1.0" encoding="UTF-8" standalone="yes"?>
<Relationships xmlns="http://schemas.openxmlformats.org/package/2006/relationships"><Relationship Id="rId2" Type="http://schemas.openxmlformats.org/officeDocument/2006/relationships/slide" Target="../slides/slide359.xml"/><Relationship Id="rId1" Type="http://schemas.openxmlformats.org/officeDocument/2006/relationships/notesMaster" Target="../notesMasters/notesMaster1.xml"/></Relationships>
</file>

<file path=ppt/notesSlides/_rels/notesSlide167.xml.rels><?xml version="1.0" encoding="UTF-8" standalone="yes"?>
<Relationships xmlns="http://schemas.openxmlformats.org/package/2006/relationships"><Relationship Id="rId2" Type="http://schemas.openxmlformats.org/officeDocument/2006/relationships/slide" Target="../slides/slide365.xml"/><Relationship Id="rId1" Type="http://schemas.openxmlformats.org/officeDocument/2006/relationships/notesMaster" Target="../notesMasters/notesMaster1.xml"/></Relationships>
</file>

<file path=ppt/notesSlides/_rels/notesSlide168.xml.rels><?xml version="1.0" encoding="UTF-8" standalone="yes"?>
<Relationships xmlns="http://schemas.openxmlformats.org/package/2006/relationships"><Relationship Id="rId2" Type="http://schemas.openxmlformats.org/officeDocument/2006/relationships/slide" Target="../slides/slide366.xml"/><Relationship Id="rId1" Type="http://schemas.openxmlformats.org/officeDocument/2006/relationships/notesMaster" Target="../notesMasters/notesMaster1.xml"/></Relationships>
</file>

<file path=ppt/notesSlides/_rels/notesSlide169.xml.rels><?xml version="1.0" encoding="UTF-8" standalone="yes"?>
<Relationships xmlns="http://schemas.openxmlformats.org/package/2006/relationships"><Relationship Id="rId2" Type="http://schemas.openxmlformats.org/officeDocument/2006/relationships/slide" Target="../slides/slide370.xml"/><Relationship Id="rId1" Type="http://schemas.openxmlformats.org/officeDocument/2006/relationships/notesMaster" Target="../notesMasters/notesMaster1.xml"/></Relationships>
</file>

<file path=ppt/notesSlides/_rels/notesSlide170.xml.rels><?xml version="1.0" encoding="UTF-8" standalone="yes"?>
<Relationships xmlns="http://schemas.openxmlformats.org/package/2006/relationships"><Relationship Id="rId2" Type="http://schemas.openxmlformats.org/officeDocument/2006/relationships/slide" Target="../slides/slide371.xml"/><Relationship Id="rId1" Type="http://schemas.openxmlformats.org/officeDocument/2006/relationships/notesMaster" Target="../notesMasters/notesMaster1.xml"/></Relationships>
</file>

<file path=ppt/notesSlides/_rels/notesSlide171.xml.rels><?xml version="1.0" encoding="UTF-8" standalone="yes"?>
<Relationships xmlns="http://schemas.openxmlformats.org/package/2006/relationships"><Relationship Id="rId2" Type="http://schemas.openxmlformats.org/officeDocument/2006/relationships/slide" Target="../slides/slide372.xml"/><Relationship Id="rId1" Type="http://schemas.openxmlformats.org/officeDocument/2006/relationships/notesMaster" Target="../notesMasters/notesMaster1.xml"/></Relationships>
</file>

<file path=ppt/notesSlides/_rels/notesSlide172.xml.rels><?xml version="1.0" encoding="UTF-8" standalone="yes"?>
<Relationships xmlns="http://schemas.openxmlformats.org/package/2006/relationships"><Relationship Id="rId2" Type="http://schemas.openxmlformats.org/officeDocument/2006/relationships/slide" Target="../slides/slide373.xml"/><Relationship Id="rId1" Type="http://schemas.openxmlformats.org/officeDocument/2006/relationships/notesMaster" Target="../notesMasters/notesMaster1.xml"/></Relationships>
</file>

<file path=ppt/notesSlides/_rels/notesSlide173.xml.rels><?xml version="1.0" encoding="UTF-8" standalone="yes"?>
<Relationships xmlns="http://schemas.openxmlformats.org/package/2006/relationships"><Relationship Id="rId2" Type="http://schemas.openxmlformats.org/officeDocument/2006/relationships/slide" Target="../slides/slide379.xml"/><Relationship Id="rId1" Type="http://schemas.openxmlformats.org/officeDocument/2006/relationships/notesMaster" Target="../notesMasters/notesMaster1.xml"/></Relationships>
</file>

<file path=ppt/notesSlides/_rels/notesSlide174.xml.rels><?xml version="1.0" encoding="UTF-8" standalone="yes"?>
<Relationships xmlns="http://schemas.openxmlformats.org/package/2006/relationships"><Relationship Id="rId2" Type="http://schemas.openxmlformats.org/officeDocument/2006/relationships/slide" Target="../slides/slide382.xml"/><Relationship Id="rId1" Type="http://schemas.openxmlformats.org/officeDocument/2006/relationships/notesMaster" Target="../notesMasters/notesMaster1.xml"/></Relationships>
</file>

<file path=ppt/notesSlides/_rels/notesSlide175.xml.rels><?xml version="1.0" encoding="UTF-8" standalone="yes"?>
<Relationships xmlns="http://schemas.openxmlformats.org/package/2006/relationships"><Relationship Id="rId2" Type="http://schemas.openxmlformats.org/officeDocument/2006/relationships/slide" Target="../slides/slide383.xml"/><Relationship Id="rId1" Type="http://schemas.openxmlformats.org/officeDocument/2006/relationships/notesMaster" Target="../notesMasters/notesMaster1.xml"/></Relationships>
</file>

<file path=ppt/notesSlides/_rels/notesSlide176.xml.rels><?xml version="1.0" encoding="UTF-8" standalone="yes"?>
<Relationships xmlns="http://schemas.openxmlformats.org/package/2006/relationships"><Relationship Id="rId2" Type="http://schemas.openxmlformats.org/officeDocument/2006/relationships/slide" Target="../slides/slide384.xml"/><Relationship Id="rId1" Type="http://schemas.openxmlformats.org/officeDocument/2006/relationships/notesMaster" Target="../notesMasters/notesMaster1.xml"/></Relationships>
</file>

<file path=ppt/notesSlides/_rels/notesSlide177.xml.rels><?xml version="1.0" encoding="UTF-8" standalone="yes"?>
<Relationships xmlns="http://schemas.openxmlformats.org/package/2006/relationships"><Relationship Id="rId2" Type="http://schemas.openxmlformats.org/officeDocument/2006/relationships/slide" Target="../slides/slide385.xml"/><Relationship Id="rId1" Type="http://schemas.openxmlformats.org/officeDocument/2006/relationships/notesMaster" Target="../notesMasters/notesMaster1.xml"/></Relationships>
</file>

<file path=ppt/notesSlides/_rels/notesSlide178.xml.rels><?xml version="1.0" encoding="UTF-8" standalone="yes"?>
<Relationships xmlns="http://schemas.openxmlformats.org/package/2006/relationships"><Relationship Id="rId2" Type="http://schemas.openxmlformats.org/officeDocument/2006/relationships/slide" Target="../slides/slide386.xml"/><Relationship Id="rId1" Type="http://schemas.openxmlformats.org/officeDocument/2006/relationships/notesMaster" Target="../notesMasters/notesMaster1.xml"/></Relationships>
</file>

<file path=ppt/notesSlides/_rels/notesSlide179.xml.rels><?xml version="1.0" encoding="UTF-8" standalone="yes"?>
<Relationships xmlns="http://schemas.openxmlformats.org/package/2006/relationships"><Relationship Id="rId2" Type="http://schemas.openxmlformats.org/officeDocument/2006/relationships/slide" Target="../slides/slide387.xml"/><Relationship Id="rId1" Type="http://schemas.openxmlformats.org/officeDocument/2006/relationships/notesMaster" Target="../notesMasters/notesMaster1.xml"/></Relationships>
</file>

<file path=ppt/notesSlides/_rels/notesSlide180.xml.rels><?xml version="1.0" encoding="UTF-8" standalone="yes"?>
<Relationships xmlns="http://schemas.openxmlformats.org/package/2006/relationships"><Relationship Id="rId2" Type="http://schemas.openxmlformats.org/officeDocument/2006/relationships/slide" Target="../slides/slide388.xml"/><Relationship Id="rId1" Type="http://schemas.openxmlformats.org/officeDocument/2006/relationships/notesMaster" Target="../notesMasters/notesMaster1.xml"/></Relationships>
</file>

<file path=ppt/notesSlides/_rels/notesSlide181.xml.rels><?xml version="1.0" encoding="UTF-8" standalone="yes"?>
<Relationships xmlns="http://schemas.openxmlformats.org/package/2006/relationships"><Relationship Id="rId2" Type="http://schemas.openxmlformats.org/officeDocument/2006/relationships/slide" Target="../slides/slide390.xml"/><Relationship Id="rId1" Type="http://schemas.openxmlformats.org/officeDocument/2006/relationships/notesMaster" Target="../notesMasters/notesMaster1.xml"/></Relationships>
</file>

<file path=ppt/notesSlides/_rels/notesSlide182.xml.rels><?xml version="1.0" encoding="UTF-8" standalone="yes"?>
<Relationships xmlns="http://schemas.openxmlformats.org/package/2006/relationships"><Relationship Id="rId2" Type="http://schemas.openxmlformats.org/officeDocument/2006/relationships/slide" Target="../slides/slide391.xml"/><Relationship Id="rId1" Type="http://schemas.openxmlformats.org/officeDocument/2006/relationships/notesMaster" Target="../notesMasters/notesMaster1.xml"/></Relationships>
</file>

<file path=ppt/notesSlides/_rels/notesSlide183.xml.rels><?xml version="1.0" encoding="UTF-8" standalone="yes"?>
<Relationships xmlns="http://schemas.openxmlformats.org/package/2006/relationships"><Relationship Id="rId2" Type="http://schemas.openxmlformats.org/officeDocument/2006/relationships/slide" Target="../slides/slide392.xml"/><Relationship Id="rId1" Type="http://schemas.openxmlformats.org/officeDocument/2006/relationships/notesMaster" Target="../notesMasters/notesMaster1.xml"/></Relationships>
</file>

<file path=ppt/notesSlides/_rels/notesSlide184.xml.rels><?xml version="1.0" encoding="UTF-8" standalone="yes"?>
<Relationships xmlns="http://schemas.openxmlformats.org/package/2006/relationships"><Relationship Id="rId2" Type="http://schemas.openxmlformats.org/officeDocument/2006/relationships/slide" Target="../slides/slide393.xml"/><Relationship Id="rId1" Type="http://schemas.openxmlformats.org/officeDocument/2006/relationships/notesMaster" Target="../notesMasters/notesMaster1.xml"/></Relationships>
</file>

<file path=ppt/notesSlides/_rels/notesSlide185.xml.rels><?xml version="1.0" encoding="UTF-8" standalone="yes"?>
<Relationships xmlns="http://schemas.openxmlformats.org/package/2006/relationships"><Relationship Id="rId2" Type="http://schemas.openxmlformats.org/officeDocument/2006/relationships/slide" Target="../slides/slide394.xml"/><Relationship Id="rId1" Type="http://schemas.openxmlformats.org/officeDocument/2006/relationships/notesMaster" Target="../notesMasters/notesMaster1.xml"/></Relationships>
</file>

<file path=ppt/notesSlides/_rels/notesSlide186.xml.rels><?xml version="1.0" encoding="UTF-8" standalone="yes"?>
<Relationships xmlns="http://schemas.openxmlformats.org/package/2006/relationships"><Relationship Id="rId2" Type="http://schemas.openxmlformats.org/officeDocument/2006/relationships/slide" Target="../slides/slide395.xml"/><Relationship Id="rId1" Type="http://schemas.openxmlformats.org/officeDocument/2006/relationships/notesMaster" Target="../notesMasters/notesMaster1.xml"/></Relationships>
</file>

<file path=ppt/notesSlides/_rels/notesSlide187.xml.rels><?xml version="1.0" encoding="UTF-8" standalone="yes"?>
<Relationships xmlns="http://schemas.openxmlformats.org/package/2006/relationships"><Relationship Id="rId2" Type="http://schemas.openxmlformats.org/officeDocument/2006/relationships/slide" Target="../slides/slide396.xml"/><Relationship Id="rId1" Type="http://schemas.openxmlformats.org/officeDocument/2006/relationships/notesMaster" Target="../notesMasters/notesMaster1.xml"/></Relationships>
</file>

<file path=ppt/notesSlides/_rels/notesSlide188.xml.rels><?xml version="1.0" encoding="UTF-8" standalone="yes"?>
<Relationships xmlns="http://schemas.openxmlformats.org/package/2006/relationships"><Relationship Id="rId2" Type="http://schemas.openxmlformats.org/officeDocument/2006/relationships/slide" Target="../slides/slide398.xml"/><Relationship Id="rId1" Type="http://schemas.openxmlformats.org/officeDocument/2006/relationships/notesMaster" Target="../notesMasters/notesMaster1.xml"/></Relationships>
</file>

<file path=ppt/notesSlides/_rels/notesSlide189.xml.rels><?xml version="1.0" encoding="UTF-8" standalone="yes"?>
<Relationships xmlns="http://schemas.openxmlformats.org/package/2006/relationships"><Relationship Id="rId2" Type="http://schemas.openxmlformats.org/officeDocument/2006/relationships/slide" Target="../slides/slide399.xml"/><Relationship Id="rId1" Type="http://schemas.openxmlformats.org/officeDocument/2006/relationships/notesMaster" Target="../notesMasters/notesMaster1.xml"/></Relationships>
</file>

<file path=ppt/notesSlides/_rels/notesSlide190.xml.rels><?xml version="1.0" encoding="UTF-8" standalone="yes"?>
<Relationships xmlns="http://schemas.openxmlformats.org/package/2006/relationships"><Relationship Id="rId2" Type="http://schemas.openxmlformats.org/officeDocument/2006/relationships/slide" Target="../slides/slide400.xml"/><Relationship Id="rId1" Type="http://schemas.openxmlformats.org/officeDocument/2006/relationships/notesMaster" Target="../notesMasters/notesMaster1.xml"/></Relationships>
</file>

<file path=ppt/notesSlides/_rels/notesSlide191.xml.rels><?xml version="1.0" encoding="UTF-8" standalone="yes"?>
<Relationships xmlns="http://schemas.openxmlformats.org/package/2006/relationships"><Relationship Id="rId2" Type="http://schemas.openxmlformats.org/officeDocument/2006/relationships/slide" Target="../slides/slide401.xml"/><Relationship Id="rId1" Type="http://schemas.openxmlformats.org/officeDocument/2006/relationships/notesMaster" Target="../notesMasters/notesMaster1.xml"/></Relationships>
</file>

<file path=ppt/notesSlides/_rels/notesSlide192.xml.rels><?xml version="1.0" encoding="UTF-8" standalone="yes"?>
<Relationships xmlns="http://schemas.openxmlformats.org/package/2006/relationships"><Relationship Id="rId2" Type="http://schemas.openxmlformats.org/officeDocument/2006/relationships/slide" Target="../slides/slide402.xml"/><Relationship Id="rId1" Type="http://schemas.openxmlformats.org/officeDocument/2006/relationships/notesMaster" Target="../notesMasters/notesMaster1.xml"/></Relationships>
</file>

<file path=ppt/notesSlides/_rels/notesSlide193.xml.rels><?xml version="1.0" encoding="UTF-8" standalone="yes"?>
<Relationships xmlns="http://schemas.openxmlformats.org/package/2006/relationships"><Relationship Id="rId2" Type="http://schemas.openxmlformats.org/officeDocument/2006/relationships/slide" Target="../slides/slide404.xml"/><Relationship Id="rId1" Type="http://schemas.openxmlformats.org/officeDocument/2006/relationships/notesMaster" Target="../notesMasters/notesMaster1.xml"/></Relationships>
</file>

<file path=ppt/notesSlides/_rels/notesSlide194.xml.rels><?xml version="1.0" encoding="UTF-8" standalone="yes"?>
<Relationships xmlns="http://schemas.openxmlformats.org/package/2006/relationships"><Relationship Id="rId2" Type="http://schemas.openxmlformats.org/officeDocument/2006/relationships/slide" Target="../slides/slide405.xml"/><Relationship Id="rId1" Type="http://schemas.openxmlformats.org/officeDocument/2006/relationships/notesMaster" Target="../notesMasters/notesMaster1.xml"/></Relationships>
</file>

<file path=ppt/notesSlides/_rels/notesSlide195.xml.rels><?xml version="1.0" encoding="UTF-8" standalone="yes"?>
<Relationships xmlns="http://schemas.openxmlformats.org/package/2006/relationships"><Relationship Id="rId2" Type="http://schemas.openxmlformats.org/officeDocument/2006/relationships/slide" Target="../slides/slide406.xml"/><Relationship Id="rId1" Type="http://schemas.openxmlformats.org/officeDocument/2006/relationships/notesMaster" Target="../notesMasters/notesMaster1.xml"/></Relationships>
</file>

<file path=ppt/notesSlides/_rels/notesSlide196.xml.rels><?xml version="1.0" encoding="UTF-8" standalone="yes"?>
<Relationships xmlns="http://schemas.openxmlformats.org/package/2006/relationships"><Relationship Id="rId2" Type="http://schemas.openxmlformats.org/officeDocument/2006/relationships/slide" Target="../slides/slide407.xml"/><Relationship Id="rId1" Type="http://schemas.openxmlformats.org/officeDocument/2006/relationships/notesMaster" Target="../notesMasters/notesMaster1.xml"/></Relationships>
</file>

<file path=ppt/notesSlides/_rels/notesSlide197.xml.rels><?xml version="1.0" encoding="UTF-8" standalone="yes"?>
<Relationships xmlns="http://schemas.openxmlformats.org/package/2006/relationships"><Relationship Id="rId2" Type="http://schemas.openxmlformats.org/officeDocument/2006/relationships/slide" Target="../slides/slide408.xml"/><Relationship Id="rId1" Type="http://schemas.openxmlformats.org/officeDocument/2006/relationships/notesMaster" Target="../notesMasters/notesMaster1.xml"/></Relationships>
</file>

<file path=ppt/notesSlides/_rels/notesSlide198.xml.rels><?xml version="1.0" encoding="UTF-8" standalone="yes"?>
<Relationships xmlns="http://schemas.openxmlformats.org/package/2006/relationships"><Relationship Id="rId2" Type="http://schemas.openxmlformats.org/officeDocument/2006/relationships/slide" Target="../slides/slide409.xml"/><Relationship Id="rId1" Type="http://schemas.openxmlformats.org/officeDocument/2006/relationships/notesMaster" Target="../notesMasters/notesMaster1.xml"/></Relationships>
</file>

<file path=ppt/notesSlides/_rels/notesSlide199.xml.rels><?xml version="1.0" encoding="UTF-8" standalone="yes"?>
<Relationships xmlns="http://schemas.openxmlformats.org/package/2006/relationships"><Relationship Id="rId2" Type="http://schemas.openxmlformats.org/officeDocument/2006/relationships/slide" Target="../slides/slide410.xml"/><Relationship Id="rId1" Type="http://schemas.openxmlformats.org/officeDocument/2006/relationships/notesMaster" Target="../notesMasters/notesMaster1.xml"/></Relationships>
</file>

<file path=ppt/notesSlides/_rels/notesSlide200.xml.rels><?xml version="1.0" encoding="UTF-8" standalone="yes"?>
<Relationships xmlns="http://schemas.openxmlformats.org/package/2006/relationships"><Relationship Id="rId2" Type="http://schemas.openxmlformats.org/officeDocument/2006/relationships/slide" Target="../slides/slide411.xml"/><Relationship Id="rId1" Type="http://schemas.openxmlformats.org/officeDocument/2006/relationships/notesMaster" Target="../notesMasters/notesMaster1.xml"/></Relationships>
</file>

<file path=ppt/notesSlides/_rels/notesSlide201.xml.rels><?xml version="1.0" encoding="UTF-8" standalone="yes"?>
<Relationships xmlns="http://schemas.openxmlformats.org/package/2006/relationships"><Relationship Id="rId2" Type="http://schemas.openxmlformats.org/officeDocument/2006/relationships/slide" Target="../slides/slide412.xml"/><Relationship Id="rId1" Type="http://schemas.openxmlformats.org/officeDocument/2006/relationships/notesMaster" Target="../notesMasters/notesMaster1.xml"/></Relationships>
</file>

<file path=ppt/notesSlides/_rels/notesSlide202.xml.rels><?xml version="1.0" encoding="UTF-8" standalone="yes"?>
<Relationships xmlns="http://schemas.openxmlformats.org/package/2006/relationships"><Relationship Id="rId2" Type="http://schemas.openxmlformats.org/officeDocument/2006/relationships/slide" Target="../slides/slide413.xml"/><Relationship Id="rId1" Type="http://schemas.openxmlformats.org/officeDocument/2006/relationships/notesMaster" Target="../notesMasters/notesMaster1.xml"/></Relationships>
</file>

<file path=ppt/notesSlides/_rels/notesSlide203.xml.rels><?xml version="1.0" encoding="UTF-8" standalone="yes"?>
<Relationships xmlns="http://schemas.openxmlformats.org/package/2006/relationships"><Relationship Id="rId2" Type="http://schemas.openxmlformats.org/officeDocument/2006/relationships/slide" Target="../slides/slide414.xml"/><Relationship Id="rId1" Type="http://schemas.openxmlformats.org/officeDocument/2006/relationships/notesMaster" Target="../notesMasters/notesMaster1.xml"/></Relationships>
</file>

<file path=ppt/notesSlides/_rels/notesSlide204.xml.rels><?xml version="1.0" encoding="UTF-8" standalone="yes"?>
<Relationships xmlns="http://schemas.openxmlformats.org/package/2006/relationships"><Relationship Id="rId2" Type="http://schemas.openxmlformats.org/officeDocument/2006/relationships/slide" Target="../slides/slide416.xml"/><Relationship Id="rId1" Type="http://schemas.openxmlformats.org/officeDocument/2006/relationships/notesMaster" Target="../notesMasters/notesMaster1.xml"/></Relationships>
</file>

<file path=ppt/notesSlides/_rels/notesSlide205.xml.rels><?xml version="1.0" encoding="UTF-8" standalone="yes"?>
<Relationships xmlns="http://schemas.openxmlformats.org/package/2006/relationships"><Relationship Id="rId2" Type="http://schemas.openxmlformats.org/officeDocument/2006/relationships/slide" Target="../slides/slide426.xml"/><Relationship Id="rId1" Type="http://schemas.openxmlformats.org/officeDocument/2006/relationships/notesMaster" Target="../notesMasters/notesMaster1.xml"/></Relationships>
</file>

<file path=ppt/notesSlides/_rels/notesSlide206.xml.rels><?xml version="1.0" encoding="UTF-8" standalone="yes"?>
<Relationships xmlns="http://schemas.openxmlformats.org/package/2006/relationships"><Relationship Id="rId2" Type="http://schemas.openxmlformats.org/officeDocument/2006/relationships/slide" Target="../slides/slide427.xml"/><Relationship Id="rId1" Type="http://schemas.openxmlformats.org/officeDocument/2006/relationships/notesMaster" Target="../notesMasters/notesMaster1.xml"/></Relationships>
</file>

<file path=ppt/notesSlides/_rels/notesSlide207.xml.rels><?xml version="1.0" encoding="UTF-8" standalone="yes"?>
<Relationships xmlns="http://schemas.openxmlformats.org/package/2006/relationships"><Relationship Id="rId2" Type="http://schemas.openxmlformats.org/officeDocument/2006/relationships/slide" Target="../slides/slide433.xml"/><Relationship Id="rId1" Type="http://schemas.openxmlformats.org/officeDocument/2006/relationships/notesMaster" Target="../notesMasters/notesMaster1.xml"/></Relationships>
</file>

<file path=ppt/notesSlides/_rels/notesSlide208.xml.rels><?xml version="1.0" encoding="UTF-8" standalone="yes"?>
<Relationships xmlns="http://schemas.openxmlformats.org/package/2006/relationships"><Relationship Id="rId2" Type="http://schemas.openxmlformats.org/officeDocument/2006/relationships/slide" Target="../slides/slide436.xml"/><Relationship Id="rId1" Type="http://schemas.openxmlformats.org/officeDocument/2006/relationships/notesMaster" Target="../notesMasters/notesMaster1.xml"/></Relationships>
</file>

<file path=ppt/notesSlides/_rels/notesSlide209.xml.rels><?xml version="1.0" encoding="UTF-8" standalone="yes"?>
<Relationships xmlns="http://schemas.openxmlformats.org/package/2006/relationships"><Relationship Id="rId2" Type="http://schemas.openxmlformats.org/officeDocument/2006/relationships/slide" Target="../slides/slide440.xml"/><Relationship Id="rId1" Type="http://schemas.openxmlformats.org/officeDocument/2006/relationships/notesMaster" Target="../notesMasters/notesMaster1.xml"/></Relationships>
</file>

<file path=ppt/notesSlides/_rels/notesSlide210.xml.rels><?xml version="1.0" encoding="UTF-8" standalone="yes"?>
<Relationships xmlns="http://schemas.openxmlformats.org/package/2006/relationships"><Relationship Id="rId2" Type="http://schemas.openxmlformats.org/officeDocument/2006/relationships/slide" Target="../slides/slide44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6530" name="Slide Image Placeholder 1"/>
          <p:cNvSpPr>
            <a:spLocks noGrp="1" noRot="1" noChangeAspect="1" noTextEdit="1"/>
          </p:cNvSpPr>
          <p:nvPr>
            <p:ph type="sldImg"/>
          </p:nvPr>
        </p:nvSpPr>
        <p:spPr>
          <a:ln/>
        </p:spPr>
      </p:sp>
      <p:sp>
        <p:nvSpPr>
          <p:cNvPr id="406531"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endParaRPr lang="en-US" altLang="en-US" smtClean="0"/>
          </a:p>
        </p:txBody>
      </p:sp>
    </p:spTree>
    <p:extLst>
      <p:ext uri="{BB962C8B-B14F-4D97-AF65-F5344CB8AC3E}">
        <p14:creationId xmlns:p14="http://schemas.microsoft.com/office/powerpoint/2010/main" val="314496401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8578" name="Slide Image Placeholder 1"/>
          <p:cNvSpPr>
            <a:spLocks noGrp="1" noRot="1" noChangeAspect="1" noTextEdit="1"/>
          </p:cNvSpPr>
          <p:nvPr>
            <p:ph type="sldImg"/>
          </p:nvPr>
        </p:nvSpPr>
        <p:spPr>
          <a:ln/>
        </p:spPr>
      </p:sp>
      <p:sp>
        <p:nvSpPr>
          <p:cNvPr id="408579"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latin typeface="Arial" panose="020B0604020202020204" pitchFamily="34" charset="0"/>
            </a:endParaRPr>
          </a:p>
        </p:txBody>
      </p:sp>
      <p:sp>
        <p:nvSpPr>
          <p:cNvPr id="408580" name="Slide Number Placeholder 3"/>
          <p:cNvSpPr>
            <a:spLocks noGrp="1"/>
          </p:cNvSpPr>
          <p:nvPr>
            <p:ph type="sldNum" sz="quarter" idx="4294967295"/>
          </p:nvPr>
        </p:nvSpPr>
        <p:spPr bwMode="auto">
          <a:xfrm>
            <a:off x="3884613" y="8685213"/>
            <a:ext cx="29718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03B6629E-0E5C-497A-8574-F83E0E30EF2F}" type="slidenum">
              <a:rPr lang="en-US" altLang="en-US">
                <a:solidFill>
                  <a:srgbClr val="000000"/>
                </a:solidFill>
                <a:latin typeface="Arial" panose="020B0604020202020204" pitchFamily="34" charset="0"/>
              </a:rPr>
              <a:pPr>
                <a:spcBef>
                  <a:spcPct val="0"/>
                </a:spcBef>
              </a:pPr>
              <a:t>2</a:t>
            </a:fld>
            <a:endParaRPr lang="en-US" altLang="en-US">
              <a:solidFill>
                <a:srgbClr val="000000"/>
              </a:solidFill>
              <a:latin typeface="Arial" panose="020B0604020202020204" pitchFamily="34" charset="0"/>
            </a:endParaRPr>
          </a:p>
        </p:txBody>
      </p:sp>
    </p:spTree>
    <p:extLst>
      <p:ext uri="{BB962C8B-B14F-4D97-AF65-F5344CB8AC3E}">
        <p14:creationId xmlns:p14="http://schemas.microsoft.com/office/powerpoint/2010/main" val="297005559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1650" name="Slide Image Placeholder 1"/>
          <p:cNvSpPr>
            <a:spLocks noGrp="1" noRot="1" noChangeAspect="1" noTextEdit="1"/>
          </p:cNvSpPr>
          <p:nvPr>
            <p:ph type="sldImg"/>
          </p:nvPr>
        </p:nvSpPr>
        <p:spPr>
          <a:ln/>
        </p:spPr>
      </p:sp>
      <p:sp>
        <p:nvSpPr>
          <p:cNvPr id="411651"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latin typeface="Arial" panose="020B0604020202020204" pitchFamily="34" charset="0"/>
            </a:endParaRPr>
          </a:p>
        </p:txBody>
      </p:sp>
      <p:sp>
        <p:nvSpPr>
          <p:cNvPr id="411652" name="Slide Number Placeholder 3"/>
          <p:cNvSpPr>
            <a:spLocks noGrp="1"/>
          </p:cNvSpPr>
          <p:nvPr>
            <p:ph type="sldNum" sz="quarter" idx="4294967295"/>
          </p:nvPr>
        </p:nvSpPr>
        <p:spPr bwMode="auto">
          <a:xfrm>
            <a:off x="3884613" y="8685213"/>
            <a:ext cx="29718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1DE167B2-D82E-4C48-B7E8-846F91C33AC0}" type="slidenum">
              <a:rPr lang="en-US" altLang="en-US">
                <a:solidFill>
                  <a:srgbClr val="000000"/>
                </a:solidFill>
                <a:latin typeface="Arial" panose="020B0604020202020204" pitchFamily="34" charset="0"/>
              </a:rPr>
              <a:pPr>
                <a:spcBef>
                  <a:spcPct val="0"/>
                </a:spcBef>
              </a:pPr>
              <a:t>4</a:t>
            </a:fld>
            <a:endParaRPr lang="en-US" altLang="en-US">
              <a:solidFill>
                <a:srgbClr val="000000"/>
              </a:solidFill>
              <a:latin typeface="Arial" panose="020B0604020202020204" pitchFamily="34" charset="0"/>
            </a:endParaRPr>
          </a:p>
        </p:txBody>
      </p:sp>
    </p:spTree>
    <p:extLst>
      <p:ext uri="{BB962C8B-B14F-4D97-AF65-F5344CB8AC3E}">
        <p14:creationId xmlns:p14="http://schemas.microsoft.com/office/powerpoint/2010/main" val="256256755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3698" name="Rectangle 7"/>
          <p:cNvSpPr>
            <a:spLocks noGrp="1" noChangeArrowheads="1"/>
          </p:cNvSpPr>
          <p:nvPr>
            <p:ph type="sldNum" sz="quarter" idx="4294967295"/>
          </p:nvPr>
        </p:nvSpPr>
        <p:spPr bwMode="auto">
          <a:xfrm>
            <a:off x="3884613" y="8685213"/>
            <a:ext cx="29718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04E4DB20-3282-4ACD-ADFA-AADCA6ACE8D7}" type="slidenum">
              <a:rPr lang="en-US" altLang="en-US">
                <a:solidFill>
                  <a:srgbClr val="000000"/>
                </a:solidFill>
                <a:latin typeface="Arial" panose="020B0604020202020204" pitchFamily="34" charset="0"/>
              </a:rPr>
              <a:pPr>
                <a:spcBef>
                  <a:spcPct val="0"/>
                </a:spcBef>
              </a:pPr>
              <a:t>5</a:t>
            </a:fld>
            <a:endParaRPr lang="en-US" altLang="en-US">
              <a:solidFill>
                <a:srgbClr val="000000"/>
              </a:solidFill>
              <a:latin typeface="Arial" panose="020B0604020202020204" pitchFamily="34" charset="0"/>
            </a:endParaRPr>
          </a:p>
        </p:txBody>
      </p:sp>
      <p:sp>
        <p:nvSpPr>
          <p:cNvPr id="413699" name="Rectangle 2"/>
          <p:cNvSpPr>
            <a:spLocks noGrp="1" noRot="1" noChangeAspect="1" noChangeArrowheads="1" noTextEdit="1"/>
          </p:cNvSpPr>
          <p:nvPr>
            <p:ph type="sldImg"/>
          </p:nvPr>
        </p:nvSpPr>
        <p:spPr>
          <a:xfrm>
            <a:off x="1125538" y="666750"/>
            <a:ext cx="4637087" cy="3478213"/>
          </a:xfrm>
          <a:ln/>
        </p:spPr>
      </p:sp>
      <p:sp>
        <p:nvSpPr>
          <p:cNvPr id="413700" name="Rectangle 3"/>
          <p:cNvSpPr>
            <a:spLocks noGrp="1" noChangeArrowheads="1"/>
          </p:cNvSpPr>
          <p:nvPr>
            <p:ph type="body" idx="1"/>
          </p:nvPr>
        </p:nvSpPr>
        <p:spPr>
          <a:xfrm>
            <a:off x="904875" y="4370388"/>
            <a:ext cx="5070475" cy="4070350"/>
          </a:xfrm>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latin typeface="Arial" panose="020B0604020202020204" pitchFamily="34" charset="0"/>
            </a:endParaRPr>
          </a:p>
        </p:txBody>
      </p:sp>
    </p:spTree>
    <p:extLst>
      <p:ext uri="{BB962C8B-B14F-4D97-AF65-F5344CB8AC3E}">
        <p14:creationId xmlns:p14="http://schemas.microsoft.com/office/powerpoint/2010/main" val="149531833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5746" name="Slide Image Placeholder 1"/>
          <p:cNvSpPr>
            <a:spLocks noGrp="1" noRot="1" noChangeAspect="1" noTextEdit="1"/>
          </p:cNvSpPr>
          <p:nvPr>
            <p:ph type="sldImg"/>
          </p:nvPr>
        </p:nvSpPr>
        <p:spPr>
          <a:ln/>
        </p:spPr>
      </p:sp>
      <p:sp>
        <p:nvSpPr>
          <p:cNvPr id="415747"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latin typeface="Arial" panose="020B0604020202020204" pitchFamily="34" charset="0"/>
            </a:endParaRPr>
          </a:p>
        </p:txBody>
      </p:sp>
      <p:sp>
        <p:nvSpPr>
          <p:cNvPr id="415748" name="Slide Number Placeholder 3"/>
          <p:cNvSpPr>
            <a:spLocks noGrp="1"/>
          </p:cNvSpPr>
          <p:nvPr>
            <p:ph type="sldNum" sz="quarter" idx="4294967295"/>
          </p:nvPr>
        </p:nvSpPr>
        <p:spPr bwMode="auto">
          <a:xfrm>
            <a:off x="3884613" y="8685213"/>
            <a:ext cx="29718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DCB5B29A-C391-40C6-94C8-74DAFDF89F78}" type="slidenum">
              <a:rPr lang="en-US" altLang="en-US">
                <a:solidFill>
                  <a:srgbClr val="000000"/>
                </a:solidFill>
                <a:latin typeface="Arial" panose="020B0604020202020204" pitchFamily="34" charset="0"/>
              </a:rPr>
              <a:pPr>
                <a:spcBef>
                  <a:spcPct val="0"/>
                </a:spcBef>
              </a:pPr>
              <a:t>6</a:t>
            </a:fld>
            <a:endParaRPr lang="en-US" altLang="en-US">
              <a:solidFill>
                <a:srgbClr val="000000"/>
              </a:solidFill>
              <a:latin typeface="Arial" panose="020B0604020202020204" pitchFamily="34" charset="0"/>
            </a:endParaRPr>
          </a:p>
        </p:txBody>
      </p:sp>
    </p:spTree>
    <p:extLst>
      <p:ext uri="{BB962C8B-B14F-4D97-AF65-F5344CB8AC3E}">
        <p14:creationId xmlns:p14="http://schemas.microsoft.com/office/powerpoint/2010/main" val="290888788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7794" name="Slide Image Placeholder 1"/>
          <p:cNvSpPr>
            <a:spLocks noGrp="1" noRot="1" noChangeAspect="1" noTextEdit="1"/>
          </p:cNvSpPr>
          <p:nvPr>
            <p:ph type="sldImg"/>
          </p:nvPr>
        </p:nvSpPr>
        <p:spPr>
          <a:ln/>
        </p:spPr>
      </p:sp>
      <p:sp>
        <p:nvSpPr>
          <p:cNvPr id="417795"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latin typeface="Arial" panose="020B0604020202020204" pitchFamily="34" charset="0"/>
            </a:endParaRPr>
          </a:p>
        </p:txBody>
      </p:sp>
      <p:sp>
        <p:nvSpPr>
          <p:cNvPr id="417796" name="Slide Number Placeholder 3"/>
          <p:cNvSpPr>
            <a:spLocks noGrp="1"/>
          </p:cNvSpPr>
          <p:nvPr>
            <p:ph type="sldNum" sz="quarter" idx="4294967295"/>
          </p:nvPr>
        </p:nvSpPr>
        <p:spPr bwMode="auto">
          <a:xfrm>
            <a:off x="3884613" y="8685213"/>
            <a:ext cx="29718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2074C4B8-F4B1-417B-96A0-3BD9307BE670}" type="slidenum">
              <a:rPr lang="en-US" altLang="en-US">
                <a:solidFill>
                  <a:srgbClr val="000000"/>
                </a:solidFill>
                <a:latin typeface="Arial" panose="020B0604020202020204" pitchFamily="34" charset="0"/>
              </a:rPr>
              <a:pPr>
                <a:spcBef>
                  <a:spcPct val="0"/>
                </a:spcBef>
              </a:pPr>
              <a:t>7</a:t>
            </a:fld>
            <a:endParaRPr lang="en-US" altLang="en-US">
              <a:solidFill>
                <a:srgbClr val="000000"/>
              </a:solidFill>
              <a:latin typeface="Arial" panose="020B0604020202020204" pitchFamily="34" charset="0"/>
            </a:endParaRPr>
          </a:p>
        </p:txBody>
      </p:sp>
    </p:spTree>
    <p:extLst>
      <p:ext uri="{BB962C8B-B14F-4D97-AF65-F5344CB8AC3E}">
        <p14:creationId xmlns:p14="http://schemas.microsoft.com/office/powerpoint/2010/main" val="24392482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42" name="Slide Image Placeholder 1"/>
          <p:cNvSpPr>
            <a:spLocks noGrp="1" noRot="1" noChangeAspect="1" noTextEdit="1"/>
          </p:cNvSpPr>
          <p:nvPr>
            <p:ph type="sldImg"/>
          </p:nvPr>
        </p:nvSpPr>
        <p:spPr>
          <a:ln/>
        </p:spPr>
      </p:sp>
      <p:sp>
        <p:nvSpPr>
          <p:cNvPr id="419843"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latin typeface="Arial" panose="020B0604020202020204" pitchFamily="34" charset="0"/>
            </a:endParaRPr>
          </a:p>
        </p:txBody>
      </p:sp>
      <p:sp>
        <p:nvSpPr>
          <p:cNvPr id="419844" name="Slide Number Placeholder 3"/>
          <p:cNvSpPr>
            <a:spLocks noGrp="1"/>
          </p:cNvSpPr>
          <p:nvPr>
            <p:ph type="sldNum" sz="quarter" idx="4294967295"/>
          </p:nvPr>
        </p:nvSpPr>
        <p:spPr bwMode="auto">
          <a:xfrm>
            <a:off x="3884613" y="8685213"/>
            <a:ext cx="29718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EC1458A8-07E2-4037-A1EA-3A4F8D1BD9B9}" type="slidenum">
              <a:rPr lang="en-US" altLang="en-US">
                <a:solidFill>
                  <a:srgbClr val="000000"/>
                </a:solidFill>
                <a:latin typeface="Arial" panose="020B0604020202020204" pitchFamily="34" charset="0"/>
              </a:rPr>
              <a:pPr>
                <a:spcBef>
                  <a:spcPct val="0"/>
                </a:spcBef>
              </a:pPr>
              <a:t>8</a:t>
            </a:fld>
            <a:endParaRPr lang="en-US" altLang="en-US">
              <a:solidFill>
                <a:srgbClr val="000000"/>
              </a:solidFill>
              <a:latin typeface="Arial" panose="020B0604020202020204" pitchFamily="34" charset="0"/>
            </a:endParaRPr>
          </a:p>
        </p:txBody>
      </p:sp>
    </p:spTree>
    <p:extLst>
      <p:ext uri="{BB962C8B-B14F-4D97-AF65-F5344CB8AC3E}">
        <p14:creationId xmlns:p14="http://schemas.microsoft.com/office/powerpoint/2010/main" val="196430035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7538" name="Slide Image Placeholder 1"/>
          <p:cNvSpPr>
            <a:spLocks noGrp="1" noRot="1" noChangeAspect="1" noTextEdit="1"/>
          </p:cNvSpPr>
          <p:nvPr>
            <p:ph type="sldImg"/>
          </p:nvPr>
        </p:nvSpPr>
        <p:spPr>
          <a:ln/>
        </p:spPr>
      </p:sp>
      <p:sp>
        <p:nvSpPr>
          <p:cNvPr id="57753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latin typeface="Arial" panose="020B0604020202020204" pitchFamily="34" charset="0"/>
            </a:endParaRPr>
          </a:p>
        </p:txBody>
      </p:sp>
      <p:sp>
        <p:nvSpPr>
          <p:cNvPr id="577540" name="Slide Number Placeholder 3"/>
          <p:cNvSpPr>
            <a:spLocks noGrp="1"/>
          </p:cNvSpPr>
          <p:nvPr>
            <p:ph type="sldNum" sz="quarter" idx="5"/>
          </p:nvPr>
        </p:nvSpPr>
        <p:spPr>
          <a:xfrm>
            <a:off x="3884613" y="8685213"/>
            <a:ext cx="2971800" cy="4572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i="1">
                <a:solidFill>
                  <a:schemeClr val="tx1"/>
                </a:solidFill>
                <a:latin typeface="Verdana" panose="020B0604030504040204" pitchFamily="34" charset="0"/>
              </a:defRPr>
            </a:lvl1pPr>
            <a:lvl2pPr marL="742950" indent="-285750">
              <a:defRPr i="1">
                <a:solidFill>
                  <a:schemeClr val="tx1"/>
                </a:solidFill>
                <a:latin typeface="Verdana" panose="020B0604030504040204" pitchFamily="34" charset="0"/>
              </a:defRPr>
            </a:lvl2pPr>
            <a:lvl3pPr marL="1143000" indent="-228600">
              <a:defRPr i="1">
                <a:solidFill>
                  <a:schemeClr val="tx1"/>
                </a:solidFill>
                <a:latin typeface="Verdana" panose="020B0604030504040204" pitchFamily="34" charset="0"/>
              </a:defRPr>
            </a:lvl3pPr>
            <a:lvl4pPr marL="1600200" indent="-228600">
              <a:defRPr i="1">
                <a:solidFill>
                  <a:schemeClr val="tx1"/>
                </a:solidFill>
                <a:latin typeface="Verdana" panose="020B0604030504040204" pitchFamily="34" charset="0"/>
              </a:defRPr>
            </a:lvl4pPr>
            <a:lvl5pPr marL="2057400" indent="-228600">
              <a:defRPr i="1">
                <a:solidFill>
                  <a:schemeClr val="tx1"/>
                </a:solidFill>
                <a:latin typeface="Verdana" panose="020B0604030504040204" pitchFamily="34" charset="0"/>
              </a:defRPr>
            </a:lvl5pPr>
            <a:lvl6pPr marL="2514600" indent="-228600" eaLnBrk="0" fontAlgn="base" hangingPunct="0">
              <a:spcBef>
                <a:spcPct val="0"/>
              </a:spcBef>
              <a:spcAft>
                <a:spcPct val="0"/>
              </a:spcAft>
              <a:defRPr i="1">
                <a:solidFill>
                  <a:schemeClr val="tx1"/>
                </a:solidFill>
                <a:latin typeface="Verdana" panose="020B0604030504040204" pitchFamily="34" charset="0"/>
              </a:defRPr>
            </a:lvl6pPr>
            <a:lvl7pPr marL="2971800" indent="-228600" eaLnBrk="0" fontAlgn="base" hangingPunct="0">
              <a:spcBef>
                <a:spcPct val="0"/>
              </a:spcBef>
              <a:spcAft>
                <a:spcPct val="0"/>
              </a:spcAft>
              <a:defRPr i="1">
                <a:solidFill>
                  <a:schemeClr val="tx1"/>
                </a:solidFill>
                <a:latin typeface="Verdana" panose="020B0604030504040204" pitchFamily="34" charset="0"/>
              </a:defRPr>
            </a:lvl7pPr>
            <a:lvl8pPr marL="3429000" indent="-228600" eaLnBrk="0" fontAlgn="base" hangingPunct="0">
              <a:spcBef>
                <a:spcPct val="0"/>
              </a:spcBef>
              <a:spcAft>
                <a:spcPct val="0"/>
              </a:spcAft>
              <a:defRPr i="1">
                <a:solidFill>
                  <a:schemeClr val="tx1"/>
                </a:solidFill>
                <a:latin typeface="Verdana" panose="020B0604030504040204" pitchFamily="34" charset="0"/>
              </a:defRPr>
            </a:lvl8pPr>
            <a:lvl9pPr marL="3886200" indent="-228600" eaLnBrk="0" fontAlgn="base" hangingPunct="0">
              <a:spcBef>
                <a:spcPct val="0"/>
              </a:spcBef>
              <a:spcAft>
                <a:spcPct val="0"/>
              </a:spcAft>
              <a:defRPr i="1">
                <a:solidFill>
                  <a:schemeClr val="tx1"/>
                </a:solidFill>
                <a:latin typeface="Verdana" panose="020B0604030504040204" pitchFamily="34" charset="0"/>
              </a:defRPr>
            </a:lvl9pPr>
          </a:lstStyle>
          <a:p>
            <a:fld id="{D72F16DE-D929-431B-B775-4CA6364464B3}" type="slidenum">
              <a:rPr lang="en-US" altLang="en-US" i="0">
                <a:solidFill>
                  <a:srgbClr val="000000"/>
                </a:solidFill>
                <a:latin typeface="Arial" panose="020B0604020202020204" pitchFamily="34" charset="0"/>
              </a:rPr>
              <a:pPr/>
              <a:t>9</a:t>
            </a:fld>
            <a:endParaRPr lang="en-US" altLang="en-US" i="0">
              <a:solidFill>
                <a:srgbClr val="000000"/>
              </a:solidFill>
              <a:latin typeface="Arial" panose="020B0604020202020204" pitchFamily="34" charset="0"/>
            </a:endParaRPr>
          </a:p>
        </p:txBody>
      </p:sp>
    </p:spTree>
    <p:extLst>
      <p:ext uri="{BB962C8B-B14F-4D97-AF65-F5344CB8AC3E}">
        <p14:creationId xmlns:p14="http://schemas.microsoft.com/office/powerpoint/2010/main" val="255739782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7234" name="Rectangle 7"/>
          <p:cNvSpPr>
            <a:spLocks noGrp="1" noChangeArrowheads="1"/>
          </p:cNvSpPr>
          <p:nvPr>
            <p:ph type="sldNum" sz="quarter" idx="5"/>
          </p:nvPr>
        </p:nvSpPr>
        <p:spPr>
          <a:xfrm>
            <a:off x="3884613" y="8685213"/>
            <a:ext cx="2971800" cy="4572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DD261FB-4B9F-4D18-9F2C-27A1DA9723EB}" type="slidenum">
              <a:rPr lang="en-US" altLang="en-US">
                <a:solidFill>
                  <a:srgbClr val="000000"/>
                </a:solidFill>
              </a:rPr>
              <a:pPr>
                <a:spcBef>
                  <a:spcPct val="0"/>
                </a:spcBef>
              </a:pPr>
              <a:t>10</a:t>
            </a:fld>
            <a:endParaRPr lang="en-US" altLang="en-US">
              <a:solidFill>
                <a:srgbClr val="000000"/>
              </a:solidFill>
            </a:endParaRPr>
          </a:p>
        </p:txBody>
      </p:sp>
      <p:sp>
        <p:nvSpPr>
          <p:cNvPr id="607235" name="Rectangle 2"/>
          <p:cNvSpPr>
            <a:spLocks noGrp="1" noRot="1" noChangeAspect="1" noChangeArrowheads="1" noTextEdit="1"/>
          </p:cNvSpPr>
          <p:nvPr>
            <p:ph type="sldImg"/>
          </p:nvPr>
        </p:nvSpPr>
        <p:spPr>
          <a:xfrm>
            <a:off x="1125538" y="666750"/>
            <a:ext cx="4637087" cy="3478213"/>
          </a:xfrm>
          <a:ln/>
        </p:spPr>
      </p:sp>
      <p:sp>
        <p:nvSpPr>
          <p:cNvPr id="607236" name="Rectangle 3"/>
          <p:cNvSpPr>
            <a:spLocks noGrp="1" noChangeArrowheads="1"/>
          </p:cNvSpPr>
          <p:nvPr>
            <p:ph type="body" idx="1"/>
          </p:nvPr>
        </p:nvSpPr>
        <p:spPr>
          <a:xfrm>
            <a:off x="904875" y="4370388"/>
            <a:ext cx="5070475" cy="407035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latin typeface="Arial" panose="020B0604020202020204" pitchFamily="34" charset="0"/>
            </a:endParaRPr>
          </a:p>
        </p:txBody>
      </p:sp>
    </p:spTree>
    <p:extLst>
      <p:ext uri="{BB962C8B-B14F-4D97-AF65-F5344CB8AC3E}">
        <p14:creationId xmlns:p14="http://schemas.microsoft.com/office/powerpoint/2010/main" val="319883683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3938" name="Rectangle 7"/>
          <p:cNvSpPr>
            <a:spLocks noGrp="1" noChangeArrowheads="1"/>
          </p:cNvSpPr>
          <p:nvPr>
            <p:ph type="sldNum" sz="quarter" idx="4294967295"/>
          </p:nvPr>
        </p:nvSpPr>
        <p:spPr bwMode="auto">
          <a:xfrm>
            <a:off x="3884613" y="8685213"/>
            <a:ext cx="29718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9916BA8D-8B39-4EA1-A61A-19BB1BE7AA68}" type="slidenum">
              <a:rPr lang="en-US" altLang="en-US">
                <a:solidFill>
                  <a:srgbClr val="000000"/>
                </a:solidFill>
                <a:latin typeface="Arial" panose="020B0604020202020204" pitchFamily="34" charset="0"/>
              </a:rPr>
              <a:pPr>
                <a:spcBef>
                  <a:spcPct val="0"/>
                </a:spcBef>
              </a:pPr>
              <a:t>11</a:t>
            </a:fld>
            <a:endParaRPr lang="en-US" altLang="en-US">
              <a:solidFill>
                <a:srgbClr val="000000"/>
              </a:solidFill>
              <a:latin typeface="Arial" panose="020B0604020202020204" pitchFamily="34" charset="0"/>
            </a:endParaRPr>
          </a:p>
        </p:txBody>
      </p:sp>
      <p:sp>
        <p:nvSpPr>
          <p:cNvPr id="423939" name="Rectangle 2"/>
          <p:cNvSpPr>
            <a:spLocks noGrp="1" noRot="1" noChangeAspect="1" noChangeArrowheads="1" noTextEdit="1"/>
          </p:cNvSpPr>
          <p:nvPr>
            <p:ph type="sldImg"/>
          </p:nvPr>
        </p:nvSpPr>
        <p:spPr>
          <a:xfrm>
            <a:off x="1125538" y="666750"/>
            <a:ext cx="4637087" cy="3478213"/>
          </a:xfrm>
          <a:ln/>
        </p:spPr>
      </p:sp>
      <p:sp>
        <p:nvSpPr>
          <p:cNvPr id="423940" name="Rectangle 3"/>
          <p:cNvSpPr>
            <a:spLocks noGrp="1" noChangeArrowheads="1"/>
          </p:cNvSpPr>
          <p:nvPr>
            <p:ph type="body" idx="1"/>
          </p:nvPr>
        </p:nvSpPr>
        <p:spPr>
          <a:xfrm>
            <a:off x="904875" y="4370388"/>
            <a:ext cx="5070475" cy="4070350"/>
          </a:xfrm>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latin typeface="Arial" panose="020B0604020202020204" pitchFamily="34" charset="0"/>
            </a:endParaRPr>
          </a:p>
        </p:txBody>
      </p:sp>
    </p:spTree>
    <p:extLst>
      <p:ext uri="{BB962C8B-B14F-4D97-AF65-F5344CB8AC3E}">
        <p14:creationId xmlns:p14="http://schemas.microsoft.com/office/powerpoint/2010/main" val="387039719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0610" name="Rectangle 7"/>
          <p:cNvSpPr>
            <a:spLocks noGrp="1" noChangeArrowheads="1"/>
          </p:cNvSpPr>
          <p:nvPr>
            <p:ph type="sldNum" sz="quarter" idx="5"/>
          </p:nvPr>
        </p:nvSpPr>
        <p:spPr>
          <a:xfrm>
            <a:off x="3884613" y="8685213"/>
            <a:ext cx="2971800" cy="4572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615E69F-125D-4B6C-AEF7-1CE96E106AC4}" type="slidenum">
              <a:rPr lang="en-US" altLang="en-US">
                <a:solidFill>
                  <a:srgbClr val="000000"/>
                </a:solidFill>
              </a:rPr>
              <a:pPr>
                <a:spcBef>
                  <a:spcPct val="0"/>
                </a:spcBef>
              </a:pPr>
              <a:t>14</a:t>
            </a:fld>
            <a:endParaRPr lang="en-US" altLang="en-US">
              <a:solidFill>
                <a:srgbClr val="000000"/>
              </a:solidFill>
            </a:endParaRPr>
          </a:p>
        </p:txBody>
      </p:sp>
      <p:sp>
        <p:nvSpPr>
          <p:cNvPr id="580611" name="Rectangle 2"/>
          <p:cNvSpPr>
            <a:spLocks noGrp="1" noRot="1" noChangeAspect="1" noChangeArrowheads="1" noTextEdit="1"/>
          </p:cNvSpPr>
          <p:nvPr>
            <p:ph type="sldImg"/>
          </p:nvPr>
        </p:nvSpPr>
        <p:spPr>
          <a:xfrm>
            <a:off x="1125538" y="666750"/>
            <a:ext cx="4637087" cy="3478213"/>
          </a:xfrm>
          <a:ln/>
        </p:spPr>
      </p:sp>
      <p:sp>
        <p:nvSpPr>
          <p:cNvPr id="580612" name="Rectangle 3"/>
          <p:cNvSpPr>
            <a:spLocks noGrp="1" noChangeArrowheads="1"/>
          </p:cNvSpPr>
          <p:nvPr>
            <p:ph type="body" idx="1"/>
          </p:nvPr>
        </p:nvSpPr>
        <p:spPr>
          <a:xfrm>
            <a:off x="904875" y="4370388"/>
            <a:ext cx="5070475" cy="407035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latin typeface="Arial" panose="020B0604020202020204" pitchFamily="34" charset="0"/>
            </a:endParaRPr>
          </a:p>
        </p:txBody>
      </p:sp>
    </p:spTree>
    <p:extLst>
      <p:ext uri="{BB962C8B-B14F-4D97-AF65-F5344CB8AC3E}">
        <p14:creationId xmlns:p14="http://schemas.microsoft.com/office/powerpoint/2010/main" val="412585404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82" name="Slide Image Placeholder 1"/>
          <p:cNvSpPr>
            <a:spLocks noGrp="1" noRot="1" noChangeAspect="1" noTextEdit="1"/>
          </p:cNvSpPr>
          <p:nvPr>
            <p:ph type="sldImg"/>
          </p:nvPr>
        </p:nvSpPr>
        <p:spPr>
          <a:ln/>
        </p:spPr>
      </p:sp>
      <p:sp>
        <p:nvSpPr>
          <p:cNvPr id="430083"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latin typeface="Arial" panose="020B0604020202020204" pitchFamily="34" charset="0"/>
            </a:endParaRPr>
          </a:p>
        </p:txBody>
      </p:sp>
      <p:sp>
        <p:nvSpPr>
          <p:cNvPr id="430084" name="Slide Number Placeholder 3"/>
          <p:cNvSpPr>
            <a:spLocks noGrp="1"/>
          </p:cNvSpPr>
          <p:nvPr>
            <p:ph type="sldNum" sz="quarter" idx="4294967295"/>
          </p:nvPr>
        </p:nvSpPr>
        <p:spPr bwMode="auto">
          <a:xfrm>
            <a:off x="3884613" y="8685213"/>
            <a:ext cx="29718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E5AC7DCD-AD12-4A81-A72F-3A8A75B872CC}" type="slidenum">
              <a:rPr lang="en-US" altLang="en-US">
                <a:solidFill>
                  <a:srgbClr val="000000"/>
                </a:solidFill>
                <a:latin typeface="Arial" panose="020B0604020202020204" pitchFamily="34" charset="0"/>
              </a:rPr>
              <a:pPr>
                <a:spcBef>
                  <a:spcPct val="0"/>
                </a:spcBef>
              </a:pPr>
              <a:t>15</a:t>
            </a:fld>
            <a:endParaRPr lang="en-US" altLang="en-US">
              <a:solidFill>
                <a:srgbClr val="000000"/>
              </a:solidFill>
              <a:latin typeface="Arial" panose="020B0604020202020204" pitchFamily="34" charset="0"/>
            </a:endParaRPr>
          </a:p>
        </p:txBody>
      </p:sp>
    </p:spTree>
    <p:extLst>
      <p:ext uri="{BB962C8B-B14F-4D97-AF65-F5344CB8AC3E}">
        <p14:creationId xmlns:p14="http://schemas.microsoft.com/office/powerpoint/2010/main" val="87177260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3154" name="Slide Image Placeholder 1"/>
          <p:cNvSpPr>
            <a:spLocks noGrp="1" noRot="1" noChangeAspect="1" noTextEdit="1"/>
          </p:cNvSpPr>
          <p:nvPr>
            <p:ph type="sldImg"/>
          </p:nvPr>
        </p:nvSpPr>
        <p:spPr>
          <a:ln/>
        </p:spPr>
      </p:sp>
      <p:sp>
        <p:nvSpPr>
          <p:cNvPr id="433155"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endParaRPr lang="en-US" altLang="en-US" smtClean="0"/>
          </a:p>
        </p:txBody>
      </p:sp>
    </p:spTree>
    <p:extLst>
      <p:ext uri="{BB962C8B-B14F-4D97-AF65-F5344CB8AC3E}">
        <p14:creationId xmlns:p14="http://schemas.microsoft.com/office/powerpoint/2010/main" val="123734969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5202" name="Slide Image Placeholder 1"/>
          <p:cNvSpPr>
            <a:spLocks noGrp="1" noRot="1" noChangeAspect="1" noTextEdit="1"/>
          </p:cNvSpPr>
          <p:nvPr>
            <p:ph type="sldImg"/>
          </p:nvPr>
        </p:nvSpPr>
        <p:spPr>
          <a:ln/>
        </p:spPr>
      </p:sp>
      <p:sp>
        <p:nvSpPr>
          <p:cNvPr id="435203"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endParaRPr lang="en-US" altLang="en-US" smtClean="0"/>
          </a:p>
        </p:txBody>
      </p:sp>
    </p:spTree>
    <p:extLst>
      <p:ext uri="{BB962C8B-B14F-4D97-AF65-F5344CB8AC3E}">
        <p14:creationId xmlns:p14="http://schemas.microsoft.com/office/powerpoint/2010/main" val="213495624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62" name="Rectangle 2"/>
          <p:cNvSpPr>
            <a:spLocks noGrp="1" noRot="1" noChangeAspect="1" noChangeArrowheads="1" noTextEdit="1"/>
          </p:cNvSpPr>
          <p:nvPr>
            <p:ph type="sldImg"/>
          </p:nvPr>
        </p:nvSpPr>
        <p:spPr>
          <a:ln/>
        </p:spPr>
      </p:sp>
      <p:sp>
        <p:nvSpPr>
          <p:cNvPr id="450563"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p>
        </p:txBody>
      </p:sp>
    </p:spTree>
    <p:extLst>
      <p:ext uri="{BB962C8B-B14F-4D97-AF65-F5344CB8AC3E}">
        <p14:creationId xmlns:p14="http://schemas.microsoft.com/office/powerpoint/2010/main" val="8093092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7730" name="Rectangle 7"/>
          <p:cNvSpPr>
            <a:spLocks noGrp="1" noChangeArrowheads="1"/>
          </p:cNvSpPr>
          <p:nvPr>
            <p:ph type="sldNum" sz="quarter" idx="4294967295"/>
          </p:nvPr>
        </p:nvSpPr>
        <p:spPr bwMode="auto">
          <a:xfrm>
            <a:off x="3884613" y="8685213"/>
            <a:ext cx="29718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3473F096-097B-4F7B-902B-32B389AE2BE1}" type="slidenum">
              <a:rPr lang="en-US" altLang="en-US">
                <a:solidFill>
                  <a:srgbClr val="000000"/>
                </a:solidFill>
                <a:latin typeface="Arial" panose="020B0604020202020204" pitchFamily="34" charset="0"/>
              </a:rPr>
              <a:pPr>
                <a:spcBef>
                  <a:spcPct val="0"/>
                </a:spcBef>
              </a:pPr>
              <a:t>35</a:t>
            </a:fld>
            <a:endParaRPr lang="en-US" altLang="en-US">
              <a:solidFill>
                <a:srgbClr val="000000"/>
              </a:solidFill>
              <a:latin typeface="Arial" panose="020B0604020202020204" pitchFamily="34" charset="0"/>
            </a:endParaRPr>
          </a:p>
        </p:txBody>
      </p:sp>
      <p:sp>
        <p:nvSpPr>
          <p:cNvPr id="457731" name="Rectangle 2"/>
          <p:cNvSpPr>
            <a:spLocks noGrp="1" noRot="1" noChangeAspect="1" noChangeArrowheads="1" noTextEdit="1"/>
          </p:cNvSpPr>
          <p:nvPr>
            <p:ph type="sldImg"/>
          </p:nvPr>
        </p:nvSpPr>
        <p:spPr>
          <a:ln/>
        </p:spPr>
      </p:sp>
      <p:sp>
        <p:nvSpPr>
          <p:cNvPr id="457732"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latin typeface="Arial" panose="020B0604020202020204" pitchFamily="34" charset="0"/>
            </a:endParaRPr>
          </a:p>
        </p:txBody>
      </p:sp>
    </p:spTree>
    <p:extLst>
      <p:ext uri="{BB962C8B-B14F-4D97-AF65-F5344CB8AC3E}">
        <p14:creationId xmlns:p14="http://schemas.microsoft.com/office/powerpoint/2010/main" val="342185545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1826" name="Slide Image Placeholder 1"/>
          <p:cNvSpPr>
            <a:spLocks noGrp="1" noRot="1" noChangeAspect="1" noTextEdit="1"/>
          </p:cNvSpPr>
          <p:nvPr>
            <p:ph type="sldImg"/>
          </p:nvPr>
        </p:nvSpPr>
        <p:spPr>
          <a:ln/>
        </p:spPr>
      </p:sp>
      <p:sp>
        <p:nvSpPr>
          <p:cNvPr id="461827"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endParaRPr lang="en-US" altLang="en-US" smtClean="0"/>
          </a:p>
        </p:txBody>
      </p:sp>
    </p:spTree>
    <p:extLst>
      <p:ext uri="{BB962C8B-B14F-4D97-AF65-F5344CB8AC3E}">
        <p14:creationId xmlns:p14="http://schemas.microsoft.com/office/powerpoint/2010/main" val="406513133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3874" name="Slide Image Placeholder 1"/>
          <p:cNvSpPr>
            <a:spLocks noGrp="1" noRot="1" noChangeAspect="1" noTextEdit="1"/>
          </p:cNvSpPr>
          <p:nvPr>
            <p:ph type="sldImg"/>
          </p:nvPr>
        </p:nvSpPr>
        <p:spPr>
          <a:ln/>
        </p:spPr>
      </p:sp>
      <p:sp>
        <p:nvSpPr>
          <p:cNvPr id="463875"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endParaRPr lang="en-US" altLang="en-US" smtClean="0"/>
          </a:p>
        </p:txBody>
      </p:sp>
      <p:sp>
        <p:nvSpPr>
          <p:cNvPr id="463876" name="Slide Number Placeholder 3"/>
          <p:cNvSpPr>
            <a:spLocks noGrp="1"/>
          </p:cNvSpPr>
          <p:nvPr>
            <p:ph type="sldNum" sz="quarter" idx="4294967295"/>
          </p:nvPr>
        </p:nvSpPr>
        <p:spPr bwMode="auto">
          <a:xfrm>
            <a:off x="5127625" y="6721475"/>
            <a:ext cx="3922713" cy="354013"/>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EB6CD293-086E-439A-B6C5-23D2D2A261C0}" type="slidenum">
              <a:rPr lang="en-US" altLang="en-US"/>
              <a:pPr/>
              <a:t>39</a:t>
            </a:fld>
            <a:endParaRPr lang="en-US" altLang="en-US"/>
          </a:p>
        </p:txBody>
      </p:sp>
    </p:spTree>
    <p:extLst>
      <p:ext uri="{BB962C8B-B14F-4D97-AF65-F5344CB8AC3E}">
        <p14:creationId xmlns:p14="http://schemas.microsoft.com/office/powerpoint/2010/main" val="408984865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5922" name="Slide Image Placeholder 1"/>
          <p:cNvSpPr>
            <a:spLocks noGrp="1" noRot="1" noChangeAspect="1" noTextEdit="1"/>
          </p:cNvSpPr>
          <p:nvPr>
            <p:ph type="sldImg"/>
          </p:nvPr>
        </p:nvSpPr>
        <p:spPr>
          <a:ln/>
        </p:spPr>
      </p:sp>
      <p:sp>
        <p:nvSpPr>
          <p:cNvPr id="465923"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endParaRPr lang="en-US" altLang="en-US" smtClean="0"/>
          </a:p>
        </p:txBody>
      </p:sp>
    </p:spTree>
    <p:extLst>
      <p:ext uri="{BB962C8B-B14F-4D97-AF65-F5344CB8AC3E}">
        <p14:creationId xmlns:p14="http://schemas.microsoft.com/office/powerpoint/2010/main" val="397520509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7970" name="Slide Image Placeholder 1"/>
          <p:cNvSpPr>
            <a:spLocks noGrp="1" noRot="1" noChangeAspect="1" noTextEdit="1"/>
          </p:cNvSpPr>
          <p:nvPr>
            <p:ph type="sldImg"/>
          </p:nvPr>
        </p:nvSpPr>
        <p:spPr>
          <a:ln/>
        </p:spPr>
      </p:sp>
      <p:sp>
        <p:nvSpPr>
          <p:cNvPr id="467971"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endParaRPr lang="en-US" altLang="en-US" smtClean="0"/>
          </a:p>
        </p:txBody>
      </p:sp>
    </p:spTree>
    <p:extLst>
      <p:ext uri="{BB962C8B-B14F-4D97-AF65-F5344CB8AC3E}">
        <p14:creationId xmlns:p14="http://schemas.microsoft.com/office/powerpoint/2010/main" val="197709213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0018" name="Slide Image Placeholder 1"/>
          <p:cNvSpPr>
            <a:spLocks noGrp="1" noRot="1" noChangeAspect="1" noTextEdit="1"/>
          </p:cNvSpPr>
          <p:nvPr>
            <p:ph type="sldImg"/>
          </p:nvPr>
        </p:nvSpPr>
        <p:spPr>
          <a:ln/>
        </p:spPr>
      </p:sp>
      <p:sp>
        <p:nvSpPr>
          <p:cNvPr id="470019"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endParaRPr lang="en-US" altLang="en-US" smtClean="0"/>
          </a:p>
        </p:txBody>
      </p:sp>
    </p:spTree>
    <p:extLst>
      <p:ext uri="{BB962C8B-B14F-4D97-AF65-F5344CB8AC3E}">
        <p14:creationId xmlns:p14="http://schemas.microsoft.com/office/powerpoint/2010/main" val="393542325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2066" name="Slide Image Placeholder 1"/>
          <p:cNvSpPr>
            <a:spLocks noGrp="1" noRot="1" noChangeAspect="1" noTextEdit="1"/>
          </p:cNvSpPr>
          <p:nvPr>
            <p:ph type="sldImg"/>
          </p:nvPr>
        </p:nvSpPr>
        <p:spPr>
          <a:ln/>
        </p:spPr>
      </p:sp>
      <p:sp>
        <p:nvSpPr>
          <p:cNvPr id="472067"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endParaRPr lang="en-US" altLang="en-US" smtClean="0"/>
          </a:p>
        </p:txBody>
      </p:sp>
    </p:spTree>
    <p:extLst>
      <p:ext uri="{BB962C8B-B14F-4D97-AF65-F5344CB8AC3E}">
        <p14:creationId xmlns:p14="http://schemas.microsoft.com/office/powerpoint/2010/main" val="88376688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3634" name="Slide Image Placeholder 1"/>
          <p:cNvSpPr>
            <a:spLocks noGrp="1" noRot="1" noChangeAspect="1" noTextEdit="1"/>
          </p:cNvSpPr>
          <p:nvPr>
            <p:ph type="sldImg"/>
          </p:nvPr>
        </p:nvSpPr>
        <p:spPr>
          <a:ln/>
        </p:spPr>
      </p:sp>
      <p:sp>
        <p:nvSpPr>
          <p:cNvPr id="453635"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latin typeface="Arial" panose="020B0604020202020204" pitchFamily="34" charset="0"/>
            </a:endParaRPr>
          </a:p>
        </p:txBody>
      </p:sp>
      <p:sp>
        <p:nvSpPr>
          <p:cNvPr id="453636" name="Slide Number Placeholder 3"/>
          <p:cNvSpPr>
            <a:spLocks noGrp="1"/>
          </p:cNvSpPr>
          <p:nvPr>
            <p:ph type="sldNum" sz="quarter" idx="4294967295"/>
          </p:nvPr>
        </p:nvSpPr>
        <p:spPr bwMode="auto">
          <a:xfrm>
            <a:off x="3884613" y="8685213"/>
            <a:ext cx="29718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1D8FE450-069C-4DF4-844F-CF18BC75B149}" type="slidenum">
              <a:rPr lang="en-US" altLang="en-US">
                <a:solidFill>
                  <a:srgbClr val="000000"/>
                </a:solidFill>
                <a:latin typeface="Arial" panose="020B0604020202020204" pitchFamily="34" charset="0"/>
              </a:rPr>
              <a:pPr>
                <a:spcBef>
                  <a:spcPct val="0"/>
                </a:spcBef>
              </a:pPr>
              <a:t>47</a:t>
            </a:fld>
            <a:endParaRPr lang="en-US" altLang="en-US">
              <a:solidFill>
                <a:srgbClr val="000000"/>
              </a:solidFill>
              <a:latin typeface="Arial" panose="020B0604020202020204" pitchFamily="34" charset="0"/>
            </a:endParaRPr>
          </a:p>
        </p:txBody>
      </p:sp>
    </p:spTree>
    <p:extLst>
      <p:ext uri="{BB962C8B-B14F-4D97-AF65-F5344CB8AC3E}">
        <p14:creationId xmlns:p14="http://schemas.microsoft.com/office/powerpoint/2010/main" val="398091445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7186" name="Slide Image Placeholder 1"/>
          <p:cNvSpPr>
            <a:spLocks noGrp="1" noRot="1" noChangeAspect="1" noTextEdit="1"/>
          </p:cNvSpPr>
          <p:nvPr>
            <p:ph type="sldImg"/>
          </p:nvPr>
        </p:nvSpPr>
        <p:spPr>
          <a:ln/>
        </p:spPr>
      </p:sp>
      <p:sp>
        <p:nvSpPr>
          <p:cNvPr id="477187"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endParaRPr lang="en-US" altLang="en-US" smtClean="0"/>
          </a:p>
        </p:txBody>
      </p:sp>
    </p:spTree>
    <p:extLst>
      <p:ext uri="{BB962C8B-B14F-4D97-AF65-F5344CB8AC3E}">
        <p14:creationId xmlns:p14="http://schemas.microsoft.com/office/powerpoint/2010/main" val="155932639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6402" name="Slide Image Placeholder 1"/>
          <p:cNvSpPr>
            <a:spLocks noGrp="1" noRot="1" noChangeAspect="1" noTextEdit="1"/>
          </p:cNvSpPr>
          <p:nvPr>
            <p:ph type="sldImg"/>
          </p:nvPr>
        </p:nvSpPr>
        <p:spPr>
          <a:ln/>
        </p:spPr>
      </p:sp>
      <p:sp>
        <p:nvSpPr>
          <p:cNvPr id="486403"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latin typeface="Arial" panose="020B0604020202020204" pitchFamily="34" charset="0"/>
            </a:endParaRPr>
          </a:p>
        </p:txBody>
      </p:sp>
      <p:sp>
        <p:nvSpPr>
          <p:cNvPr id="486404" name="Slide Number Placeholder 3"/>
          <p:cNvSpPr>
            <a:spLocks noGrp="1"/>
          </p:cNvSpPr>
          <p:nvPr>
            <p:ph type="sldNum" sz="quarter" idx="4294967295"/>
          </p:nvPr>
        </p:nvSpPr>
        <p:spPr bwMode="auto">
          <a:xfrm>
            <a:off x="5127625" y="6721475"/>
            <a:ext cx="3922713" cy="354013"/>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fld id="{9FAC342A-CF7B-4091-AA97-CCD2BC7011B8}" type="slidenum">
              <a:rPr lang="en-US" altLang="en-US">
                <a:latin typeface="Arial" panose="020B0604020202020204" pitchFamily="34" charset="0"/>
              </a:rPr>
              <a:pPr eaLnBrk="1" hangingPunct="1"/>
              <a:t>57</a:t>
            </a:fld>
            <a:endParaRPr lang="en-US" altLang="en-US">
              <a:latin typeface="Arial" panose="020B0604020202020204" pitchFamily="34" charset="0"/>
            </a:endParaRPr>
          </a:p>
        </p:txBody>
      </p:sp>
    </p:spTree>
    <p:extLst>
      <p:ext uri="{BB962C8B-B14F-4D97-AF65-F5344CB8AC3E}">
        <p14:creationId xmlns:p14="http://schemas.microsoft.com/office/powerpoint/2010/main" val="387127741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8450" name="Slide Image Placeholder 1"/>
          <p:cNvSpPr>
            <a:spLocks noGrp="1" noRot="1" noChangeAspect="1" noTextEdit="1"/>
          </p:cNvSpPr>
          <p:nvPr>
            <p:ph type="sldImg"/>
          </p:nvPr>
        </p:nvSpPr>
        <p:spPr>
          <a:ln/>
        </p:spPr>
      </p:sp>
      <p:sp>
        <p:nvSpPr>
          <p:cNvPr id="488451"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latin typeface="Arial" panose="020B0604020202020204" pitchFamily="34" charset="0"/>
            </a:endParaRPr>
          </a:p>
        </p:txBody>
      </p:sp>
      <p:sp>
        <p:nvSpPr>
          <p:cNvPr id="488452" name="Slide Number Placeholder 3"/>
          <p:cNvSpPr>
            <a:spLocks noGrp="1"/>
          </p:cNvSpPr>
          <p:nvPr>
            <p:ph type="sldNum" sz="quarter" idx="4294967295"/>
          </p:nvPr>
        </p:nvSpPr>
        <p:spPr bwMode="auto">
          <a:xfrm>
            <a:off x="5127625" y="6721475"/>
            <a:ext cx="3922713" cy="354013"/>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fld id="{7A123221-C9AE-4672-B76D-6297098BDBCB}" type="slidenum">
              <a:rPr lang="en-US" altLang="en-US">
                <a:latin typeface="Arial" panose="020B0604020202020204" pitchFamily="34" charset="0"/>
              </a:rPr>
              <a:pPr eaLnBrk="1" hangingPunct="1"/>
              <a:t>58</a:t>
            </a:fld>
            <a:endParaRPr lang="en-US" altLang="en-US">
              <a:latin typeface="Arial" panose="020B0604020202020204" pitchFamily="34" charset="0"/>
            </a:endParaRPr>
          </a:p>
        </p:txBody>
      </p:sp>
    </p:spTree>
    <p:extLst>
      <p:ext uri="{BB962C8B-B14F-4D97-AF65-F5344CB8AC3E}">
        <p14:creationId xmlns:p14="http://schemas.microsoft.com/office/powerpoint/2010/main" val="23376628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0498" name="Slide Image Placeholder 1"/>
          <p:cNvSpPr>
            <a:spLocks noGrp="1" noRot="1" noChangeAspect="1" noTextEdit="1"/>
          </p:cNvSpPr>
          <p:nvPr>
            <p:ph type="sldImg"/>
          </p:nvPr>
        </p:nvSpPr>
        <p:spPr>
          <a:ln/>
        </p:spPr>
      </p:sp>
      <p:sp>
        <p:nvSpPr>
          <p:cNvPr id="490499"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latin typeface="Arial" panose="020B0604020202020204" pitchFamily="34" charset="0"/>
            </a:endParaRPr>
          </a:p>
        </p:txBody>
      </p:sp>
      <p:sp>
        <p:nvSpPr>
          <p:cNvPr id="490500" name="Slide Number Placeholder 3"/>
          <p:cNvSpPr>
            <a:spLocks noGrp="1"/>
          </p:cNvSpPr>
          <p:nvPr>
            <p:ph type="sldNum" sz="quarter" idx="4294967295"/>
          </p:nvPr>
        </p:nvSpPr>
        <p:spPr bwMode="auto">
          <a:xfrm>
            <a:off x="5127625" y="6721475"/>
            <a:ext cx="3922713" cy="354013"/>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fld id="{78C24DD9-7893-4304-A5F1-89BE764C2555}" type="slidenum">
              <a:rPr lang="en-US" altLang="en-US">
                <a:latin typeface="Arial" panose="020B0604020202020204" pitchFamily="34" charset="0"/>
              </a:rPr>
              <a:pPr eaLnBrk="1" hangingPunct="1"/>
              <a:t>59</a:t>
            </a:fld>
            <a:endParaRPr lang="en-US" altLang="en-US">
              <a:latin typeface="Arial" panose="020B0604020202020204" pitchFamily="34" charset="0"/>
            </a:endParaRPr>
          </a:p>
        </p:txBody>
      </p:sp>
    </p:spTree>
    <p:extLst>
      <p:ext uri="{BB962C8B-B14F-4D97-AF65-F5344CB8AC3E}">
        <p14:creationId xmlns:p14="http://schemas.microsoft.com/office/powerpoint/2010/main" val="154156623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8146" name="Slide Image Placeholder 1"/>
          <p:cNvSpPr>
            <a:spLocks noGrp="1" noRot="1" noChangeAspect="1" noTextEdit="1"/>
          </p:cNvSpPr>
          <p:nvPr>
            <p:ph type="sldImg"/>
          </p:nvPr>
        </p:nvSpPr>
        <p:spPr>
          <a:ln/>
        </p:spPr>
      </p:sp>
      <p:sp>
        <p:nvSpPr>
          <p:cNvPr id="518147"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endParaRPr lang="en-US" altLang="en-US" smtClean="0"/>
          </a:p>
        </p:txBody>
      </p:sp>
    </p:spTree>
    <p:extLst>
      <p:ext uri="{BB962C8B-B14F-4D97-AF65-F5344CB8AC3E}">
        <p14:creationId xmlns:p14="http://schemas.microsoft.com/office/powerpoint/2010/main" val="388933221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42" name="Slide Image Placeholder 1"/>
          <p:cNvSpPr>
            <a:spLocks noGrp="1" noRot="1" noChangeAspect="1" noTextEdit="1"/>
          </p:cNvSpPr>
          <p:nvPr>
            <p:ph type="sldImg"/>
          </p:nvPr>
        </p:nvSpPr>
        <p:spPr>
          <a:ln/>
        </p:spPr>
      </p:sp>
      <p:sp>
        <p:nvSpPr>
          <p:cNvPr id="522243"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endParaRPr lang="en-US" altLang="en-US" smtClean="0"/>
          </a:p>
        </p:txBody>
      </p:sp>
    </p:spTree>
    <p:extLst>
      <p:ext uri="{BB962C8B-B14F-4D97-AF65-F5344CB8AC3E}">
        <p14:creationId xmlns:p14="http://schemas.microsoft.com/office/powerpoint/2010/main" val="298626805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4290" name="Slide Image Placeholder 1"/>
          <p:cNvSpPr>
            <a:spLocks noGrp="1" noRot="1" noChangeAspect="1" noTextEdit="1"/>
          </p:cNvSpPr>
          <p:nvPr>
            <p:ph type="sldImg"/>
          </p:nvPr>
        </p:nvSpPr>
        <p:spPr>
          <a:ln/>
        </p:spPr>
      </p:sp>
      <p:sp>
        <p:nvSpPr>
          <p:cNvPr id="524291"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endParaRPr lang="en-US" altLang="en-US" smtClean="0"/>
          </a:p>
        </p:txBody>
      </p:sp>
    </p:spTree>
    <p:extLst>
      <p:ext uri="{BB962C8B-B14F-4D97-AF65-F5344CB8AC3E}">
        <p14:creationId xmlns:p14="http://schemas.microsoft.com/office/powerpoint/2010/main" val="202631980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6338" name="Slide Image Placeholder 1"/>
          <p:cNvSpPr>
            <a:spLocks noGrp="1" noRot="1" noChangeAspect="1" noTextEdit="1"/>
          </p:cNvSpPr>
          <p:nvPr>
            <p:ph type="sldImg"/>
          </p:nvPr>
        </p:nvSpPr>
        <p:spPr>
          <a:ln/>
        </p:spPr>
      </p:sp>
      <p:sp>
        <p:nvSpPr>
          <p:cNvPr id="526339"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endParaRPr lang="en-US" altLang="en-US" smtClean="0"/>
          </a:p>
        </p:txBody>
      </p:sp>
    </p:spTree>
    <p:extLst>
      <p:ext uri="{BB962C8B-B14F-4D97-AF65-F5344CB8AC3E}">
        <p14:creationId xmlns:p14="http://schemas.microsoft.com/office/powerpoint/2010/main" val="317286716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8386" name="Slide Image Placeholder 1"/>
          <p:cNvSpPr>
            <a:spLocks noGrp="1" noRot="1" noChangeAspect="1" noTextEdit="1"/>
          </p:cNvSpPr>
          <p:nvPr>
            <p:ph type="sldImg"/>
          </p:nvPr>
        </p:nvSpPr>
        <p:spPr>
          <a:ln/>
        </p:spPr>
      </p:sp>
      <p:sp>
        <p:nvSpPr>
          <p:cNvPr id="528387"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endParaRPr lang="en-US" altLang="en-US" smtClean="0"/>
          </a:p>
        </p:txBody>
      </p:sp>
    </p:spTree>
    <p:extLst>
      <p:ext uri="{BB962C8B-B14F-4D97-AF65-F5344CB8AC3E}">
        <p14:creationId xmlns:p14="http://schemas.microsoft.com/office/powerpoint/2010/main" val="168209724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0434" name="Slide Image Placeholder 1"/>
          <p:cNvSpPr>
            <a:spLocks noGrp="1" noRot="1" noChangeAspect="1" noTextEdit="1"/>
          </p:cNvSpPr>
          <p:nvPr>
            <p:ph type="sldImg"/>
          </p:nvPr>
        </p:nvSpPr>
        <p:spPr>
          <a:ln/>
        </p:spPr>
      </p:sp>
      <p:sp>
        <p:nvSpPr>
          <p:cNvPr id="530435"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endParaRPr lang="en-US" altLang="en-US" smtClean="0"/>
          </a:p>
        </p:txBody>
      </p:sp>
    </p:spTree>
    <p:extLst>
      <p:ext uri="{BB962C8B-B14F-4D97-AF65-F5344CB8AC3E}">
        <p14:creationId xmlns:p14="http://schemas.microsoft.com/office/powerpoint/2010/main" val="426152059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82" name="Rectangle 7"/>
          <p:cNvSpPr>
            <a:spLocks noGrp="1" noChangeArrowheads="1"/>
          </p:cNvSpPr>
          <p:nvPr>
            <p:ph type="sldNum" sz="quarter" idx="4294967295"/>
          </p:nvPr>
        </p:nvSpPr>
        <p:spPr bwMode="auto">
          <a:xfrm>
            <a:off x="5127625" y="6721475"/>
            <a:ext cx="3922713" cy="354013"/>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C163BB12-1E23-4676-81B2-5A16DFB9437B}" type="slidenum">
              <a:rPr lang="en-US" altLang="en-US"/>
              <a:pPr/>
              <a:t>93</a:t>
            </a:fld>
            <a:endParaRPr lang="en-US" altLang="en-US"/>
          </a:p>
        </p:txBody>
      </p:sp>
      <p:sp>
        <p:nvSpPr>
          <p:cNvPr id="532483" name="Rectangle 2"/>
          <p:cNvSpPr>
            <a:spLocks noGrp="1" noRot="1" noChangeAspect="1" noChangeArrowheads="1" noTextEdit="1"/>
          </p:cNvSpPr>
          <p:nvPr>
            <p:ph type="sldImg"/>
          </p:nvPr>
        </p:nvSpPr>
        <p:spPr>
          <a:ln/>
        </p:spPr>
      </p:sp>
      <p:sp>
        <p:nvSpPr>
          <p:cNvPr id="532484"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endParaRPr lang="en-US" altLang="en-US" smtClean="0"/>
          </a:p>
        </p:txBody>
      </p:sp>
    </p:spTree>
    <p:extLst>
      <p:ext uri="{BB962C8B-B14F-4D97-AF65-F5344CB8AC3E}">
        <p14:creationId xmlns:p14="http://schemas.microsoft.com/office/powerpoint/2010/main" val="200296823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4530" name="Slide Image Placeholder 1"/>
          <p:cNvSpPr>
            <a:spLocks noGrp="1" noRot="1" noChangeAspect="1" noTextEdit="1"/>
          </p:cNvSpPr>
          <p:nvPr>
            <p:ph type="sldImg"/>
          </p:nvPr>
        </p:nvSpPr>
        <p:spPr>
          <a:ln/>
        </p:spPr>
      </p:sp>
      <p:sp>
        <p:nvSpPr>
          <p:cNvPr id="534531"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endParaRPr lang="en-US" altLang="en-US" smtClean="0"/>
          </a:p>
        </p:txBody>
      </p:sp>
    </p:spTree>
    <p:extLst>
      <p:ext uri="{BB962C8B-B14F-4D97-AF65-F5344CB8AC3E}">
        <p14:creationId xmlns:p14="http://schemas.microsoft.com/office/powerpoint/2010/main" val="405243089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6578" name="Slide Image Placeholder 1"/>
          <p:cNvSpPr>
            <a:spLocks noGrp="1" noRot="1" noChangeAspect="1" noTextEdit="1"/>
          </p:cNvSpPr>
          <p:nvPr>
            <p:ph type="sldImg"/>
          </p:nvPr>
        </p:nvSpPr>
        <p:spPr>
          <a:ln/>
        </p:spPr>
      </p:sp>
      <p:sp>
        <p:nvSpPr>
          <p:cNvPr id="536579"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endParaRPr lang="en-US" altLang="en-US" smtClean="0"/>
          </a:p>
        </p:txBody>
      </p:sp>
    </p:spTree>
    <p:extLst>
      <p:ext uri="{BB962C8B-B14F-4D97-AF65-F5344CB8AC3E}">
        <p14:creationId xmlns:p14="http://schemas.microsoft.com/office/powerpoint/2010/main" val="2121576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8626" name="Slide Image Placeholder 1"/>
          <p:cNvSpPr>
            <a:spLocks noGrp="1" noRot="1" noChangeAspect="1" noTextEdit="1"/>
          </p:cNvSpPr>
          <p:nvPr>
            <p:ph type="sldImg"/>
          </p:nvPr>
        </p:nvSpPr>
        <p:spPr>
          <a:ln/>
        </p:spPr>
      </p:sp>
      <p:sp>
        <p:nvSpPr>
          <p:cNvPr id="538627"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endParaRPr lang="en-US" altLang="en-US" smtClean="0"/>
          </a:p>
        </p:txBody>
      </p:sp>
    </p:spTree>
    <p:extLst>
      <p:ext uri="{BB962C8B-B14F-4D97-AF65-F5344CB8AC3E}">
        <p14:creationId xmlns:p14="http://schemas.microsoft.com/office/powerpoint/2010/main" val="180199032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0674" name="Slide Image Placeholder 1"/>
          <p:cNvSpPr>
            <a:spLocks noGrp="1" noRot="1" noChangeAspect="1" noTextEdit="1"/>
          </p:cNvSpPr>
          <p:nvPr>
            <p:ph type="sldImg"/>
          </p:nvPr>
        </p:nvSpPr>
        <p:spPr>
          <a:ln/>
        </p:spPr>
      </p:sp>
      <p:sp>
        <p:nvSpPr>
          <p:cNvPr id="540675"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endParaRPr lang="en-US" altLang="en-US" smtClean="0"/>
          </a:p>
        </p:txBody>
      </p:sp>
    </p:spTree>
    <p:extLst>
      <p:ext uri="{BB962C8B-B14F-4D97-AF65-F5344CB8AC3E}">
        <p14:creationId xmlns:p14="http://schemas.microsoft.com/office/powerpoint/2010/main" val="1144279138"/>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22" name="Slide Image Placeholder 1"/>
          <p:cNvSpPr>
            <a:spLocks noGrp="1" noRot="1" noChangeAspect="1" noTextEdit="1"/>
          </p:cNvSpPr>
          <p:nvPr>
            <p:ph type="sldImg"/>
          </p:nvPr>
        </p:nvSpPr>
        <p:spPr>
          <a:ln/>
        </p:spPr>
      </p:sp>
      <p:sp>
        <p:nvSpPr>
          <p:cNvPr id="542723"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endParaRPr lang="en-US" altLang="en-US" smtClean="0"/>
          </a:p>
        </p:txBody>
      </p:sp>
    </p:spTree>
    <p:extLst>
      <p:ext uri="{BB962C8B-B14F-4D97-AF65-F5344CB8AC3E}">
        <p14:creationId xmlns:p14="http://schemas.microsoft.com/office/powerpoint/2010/main" val="3263458412"/>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4770" name="Slide Image Placeholder 1"/>
          <p:cNvSpPr>
            <a:spLocks noGrp="1" noRot="1" noChangeAspect="1" noTextEdit="1"/>
          </p:cNvSpPr>
          <p:nvPr>
            <p:ph type="sldImg"/>
          </p:nvPr>
        </p:nvSpPr>
        <p:spPr>
          <a:ln/>
        </p:spPr>
      </p:sp>
      <p:sp>
        <p:nvSpPr>
          <p:cNvPr id="544771"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endParaRPr lang="en-US" altLang="en-US" smtClean="0"/>
          </a:p>
        </p:txBody>
      </p:sp>
    </p:spTree>
    <p:extLst>
      <p:ext uri="{BB962C8B-B14F-4D97-AF65-F5344CB8AC3E}">
        <p14:creationId xmlns:p14="http://schemas.microsoft.com/office/powerpoint/2010/main" val="318081890"/>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6818" name="Slide Image Placeholder 1"/>
          <p:cNvSpPr>
            <a:spLocks noGrp="1" noRot="1" noChangeAspect="1" noTextEdit="1"/>
          </p:cNvSpPr>
          <p:nvPr>
            <p:ph type="sldImg"/>
          </p:nvPr>
        </p:nvSpPr>
        <p:spPr>
          <a:ln/>
        </p:spPr>
      </p:sp>
      <p:sp>
        <p:nvSpPr>
          <p:cNvPr id="546819"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endParaRPr lang="en-US" altLang="en-US" smtClean="0"/>
          </a:p>
        </p:txBody>
      </p:sp>
    </p:spTree>
    <p:extLst>
      <p:ext uri="{BB962C8B-B14F-4D97-AF65-F5344CB8AC3E}">
        <p14:creationId xmlns:p14="http://schemas.microsoft.com/office/powerpoint/2010/main" val="3833033973"/>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8866" name="Slide Image Placeholder 1"/>
          <p:cNvSpPr>
            <a:spLocks noGrp="1" noRot="1" noChangeAspect="1" noTextEdit="1"/>
          </p:cNvSpPr>
          <p:nvPr>
            <p:ph type="sldImg"/>
          </p:nvPr>
        </p:nvSpPr>
        <p:spPr>
          <a:ln/>
        </p:spPr>
      </p:sp>
      <p:sp>
        <p:nvSpPr>
          <p:cNvPr id="548867"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endParaRPr lang="en-US" altLang="en-US" smtClean="0"/>
          </a:p>
        </p:txBody>
      </p:sp>
    </p:spTree>
    <p:extLst>
      <p:ext uri="{BB962C8B-B14F-4D97-AF65-F5344CB8AC3E}">
        <p14:creationId xmlns:p14="http://schemas.microsoft.com/office/powerpoint/2010/main" val="1952229487"/>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0914" name="Slide Image Placeholder 1"/>
          <p:cNvSpPr>
            <a:spLocks noGrp="1" noRot="1" noChangeAspect="1" noTextEdit="1"/>
          </p:cNvSpPr>
          <p:nvPr>
            <p:ph type="sldImg"/>
          </p:nvPr>
        </p:nvSpPr>
        <p:spPr>
          <a:ln/>
        </p:spPr>
      </p:sp>
      <p:sp>
        <p:nvSpPr>
          <p:cNvPr id="550915"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endParaRPr lang="en-US" altLang="en-US" smtClean="0"/>
          </a:p>
        </p:txBody>
      </p:sp>
    </p:spTree>
    <p:extLst>
      <p:ext uri="{BB962C8B-B14F-4D97-AF65-F5344CB8AC3E}">
        <p14:creationId xmlns:p14="http://schemas.microsoft.com/office/powerpoint/2010/main" val="2233081299"/>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62" name="Slide Image Placeholder 1"/>
          <p:cNvSpPr>
            <a:spLocks noGrp="1" noRot="1" noChangeAspect="1" noTextEdit="1"/>
          </p:cNvSpPr>
          <p:nvPr>
            <p:ph type="sldImg"/>
          </p:nvPr>
        </p:nvSpPr>
        <p:spPr>
          <a:ln/>
        </p:spPr>
      </p:sp>
      <p:sp>
        <p:nvSpPr>
          <p:cNvPr id="552963"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endParaRPr lang="en-US" altLang="en-US" smtClean="0"/>
          </a:p>
        </p:txBody>
      </p:sp>
    </p:spTree>
    <p:extLst>
      <p:ext uri="{BB962C8B-B14F-4D97-AF65-F5344CB8AC3E}">
        <p14:creationId xmlns:p14="http://schemas.microsoft.com/office/powerpoint/2010/main" val="130416286"/>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5010" name="Slide Image Placeholder 1"/>
          <p:cNvSpPr>
            <a:spLocks noGrp="1" noRot="1" noChangeAspect="1" noTextEdit="1"/>
          </p:cNvSpPr>
          <p:nvPr>
            <p:ph type="sldImg"/>
          </p:nvPr>
        </p:nvSpPr>
        <p:spPr>
          <a:ln/>
        </p:spPr>
      </p:sp>
      <p:sp>
        <p:nvSpPr>
          <p:cNvPr id="555011"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endParaRPr lang="en-US" altLang="en-US" smtClean="0"/>
          </a:p>
        </p:txBody>
      </p:sp>
    </p:spTree>
    <p:extLst>
      <p:ext uri="{BB962C8B-B14F-4D97-AF65-F5344CB8AC3E}">
        <p14:creationId xmlns:p14="http://schemas.microsoft.com/office/powerpoint/2010/main" val="2685013724"/>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7058" name="Slide Image Placeholder 1"/>
          <p:cNvSpPr>
            <a:spLocks noGrp="1" noRot="1" noChangeAspect="1" noTextEdit="1"/>
          </p:cNvSpPr>
          <p:nvPr>
            <p:ph type="sldImg"/>
          </p:nvPr>
        </p:nvSpPr>
        <p:spPr>
          <a:ln/>
        </p:spPr>
      </p:sp>
      <p:sp>
        <p:nvSpPr>
          <p:cNvPr id="557059"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endParaRPr lang="en-US" altLang="en-US" smtClean="0"/>
          </a:p>
        </p:txBody>
      </p:sp>
    </p:spTree>
    <p:extLst>
      <p:ext uri="{BB962C8B-B14F-4D97-AF65-F5344CB8AC3E}">
        <p14:creationId xmlns:p14="http://schemas.microsoft.com/office/powerpoint/2010/main" val="2739663464"/>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9106" name="Slide Image Placeholder 1"/>
          <p:cNvSpPr>
            <a:spLocks noGrp="1" noRot="1" noChangeAspect="1" noTextEdit="1"/>
          </p:cNvSpPr>
          <p:nvPr>
            <p:ph type="sldImg"/>
          </p:nvPr>
        </p:nvSpPr>
        <p:spPr>
          <a:ln/>
        </p:spPr>
      </p:sp>
      <p:sp>
        <p:nvSpPr>
          <p:cNvPr id="559107"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endParaRPr lang="en-US" altLang="en-US" smtClean="0"/>
          </a:p>
        </p:txBody>
      </p:sp>
    </p:spTree>
    <p:extLst>
      <p:ext uri="{BB962C8B-B14F-4D97-AF65-F5344CB8AC3E}">
        <p14:creationId xmlns:p14="http://schemas.microsoft.com/office/powerpoint/2010/main" val="2036378516"/>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1154" name="Slide Image Placeholder 1"/>
          <p:cNvSpPr>
            <a:spLocks noGrp="1" noRot="1" noChangeAspect="1" noTextEdit="1"/>
          </p:cNvSpPr>
          <p:nvPr>
            <p:ph type="sldImg"/>
          </p:nvPr>
        </p:nvSpPr>
        <p:spPr>
          <a:ln/>
        </p:spPr>
      </p:sp>
      <p:sp>
        <p:nvSpPr>
          <p:cNvPr id="561155"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endParaRPr lang="en-US" altLang="en-US" smtClean="0"/>
          </a:p>
        </p:txBody>
      </p:sp>
    </p:spTree>
    <p:extLst>
      <p:ext uri="{BB962C8B-B14F-4D97-AF65-F5344CB8AC3E}">
        <p14:creationId xmlns:p14="http://schemas.microsoft.com/office/powerpoint/2010/main" val="720194693"/>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02" name="Slide Image Placeholder 1"/>
          <p:cNvSpPr>
            <a:spLocks noGrp="1" noRot="1" noChangeAspect="1" noTextEdit="1"/>
          </p:cNvSpPr>
          <p:nvPr>
            <p:ph type="sldImg"/>
          </p:nvPr>
        </p:nvSpPr>
        <p:spPr>
          <a:ln/>
        </p:spPr>
      </p:sp>
      <p:sp>
        <p:nvSpPr>
          <p:cNvPr id="563203"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endParaRPr lang="en-US" altLang="en-US" smtClean="0"/>
          </a:p>
        </p:txBody>
      </p:sp>
    </p:spTree>
    <p:extLst>
      <p:ext uri="{BB962C8B-B14F-4D97-AF65-F5344CB8AC3E}">
        <p14:creationId xmlns:p14="http://schemas.microsoft.com/office/powerpoint/2010/main" val="1178015843"/>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5250" name="Slide Image Placeholder 1"/>
          <p:cNvSpPr>
            <a:spLocks noGrp="1" noRot="1" noChangeAspect="1" noTextEdit="1"/>
          </p:cNvSpPr>
          <p:nvPr>
            <p:ph type="sldImg"/>
          </p:nvPr>
        </p:nvSpPr>
        <p:spPr>
          <a:ln/>
        </p:spPr>
      </p:sp>
      <p:sp>
        <p:nvSpPr>
          <p:cNvPr id="565251"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endParaRPr lang="en-US" altLang="en-US" smtClean="0"/>
          </a:p>
        </p:txBody>
      </p:sp>
    </p:spTree>
    <p:extLst>
      <p:ext uri="{BB962C8B-B14F-4D97-AF65-F5344CB8AC3E}">
        <p14:creationId xmlns:p14="http://schemas.microsoft.com/office/powerpoint/2010/main" val="150020518"/>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7298" name="Slide Image Placeholder 1"/>
          <p:cNvSpPr>
            <a:spLocks noGrp="1" noRot="1" noChangeAspect="1" noTextEdit="1"/>
          </p:cNvSpPr>
          <p:nvPr>
            <p:ph type="sldImg"/>
          </p:nvPr>
        </p:nvSpPr>
        <p:spPr>
          <a:ln/>
        </p:spPr>
      </p:sp>
      <p:sp>
        <p:nvSpPr>
          <p:cNvPr id="567299"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endParaRPr lang="en-US" altLang="en-US" smtClean="0"/>
          </a:p>
        </p:txBody>
      </p:sp>
    </p:spTree>
    <p:extLst>
      <p:ext uri="{BB962C8B-B14F-4D97-AF65-F5344CB8AC3E}">
        <p14:creationId xmlns:p14="http://schemas.microsoft.com/office/powerpoint/2010/main" val="2030249794"/>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9346" name="Slide Image Placeholder 1"/>
          <p:cNvSpPr>
            <a:spLocks noGrp="1" noRot="1" noChangeAspect="1" noTextEdit="1"/>
          </p:cNvSpPr>
          <p:nvPr>
            <p:ph type="sldImg"/>
          </p:nvPr>
        </p:nvSpPr>
        <p:spPr>
          <a:ln/>
        </p:spPr>
      </p:sp>
      <p:sp>
        <p:nvSpPr>
          <p:cNvPr id="569347"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endParaRPr lang="en-US" altLang="en-US" smtClean="0"/>
          </a:p>
        </p:txBody>
      </p:sp>
    </p:spTree>
    <p:extLst>
      <p:ext uri="{BB962C8B-B14F-4D97-AF65-F5344CB8AC3E}">
        <p14:creationId xmlns:p14="http://schemas.microsoft.com/office/powerpoint/2010/main" val="773256437"/>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1394" name="Slide Image Placeholder 1"/>
          <p:cNvSpPr>
            <a:spLocks noGrp="1" noRot="1" noChangeAspect="1" noTextEdit="1"/>
          </p:cNvSpPr>
          <p:nvPr>
            <p:ph type="sldImg"/>
          </p:nvPr>
        </p:nvSpPr>
        <p:spPr>
          <a:ln/>
        </p:spPr>
      </p:sp>
      <p:sp>
        <p:nvSpPr>
          <p:cNvPr id="571395"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endParaRPr lang="en-US" altLang="en-US" smtClean="0"/>
          </a:p>
        </p:txBody>
      </p:sp>
    </p:spTree>
    <p:extLst>
      <p:ext uri="{BB962C8B-B14F-4D97-AF65-F5344CB8AC3E}">
        <p14:creationId xmlns:p14="http://schemas.microsoft.com/office/powerpoint/2010/main" val="671907255"/>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42" name="Slide Image Placeholder 1"/>
          <p:cNvSpPr>
            <a:spLocks noGrp="1" noRot="1" noChangeAspect="1" noTextEdit="1"/>
          </p:cNvSpPr>
          <p:nvPr>
            <p:ph type="sldImg"/>
          </p:nvPr>
        </p:nvSpPr>
        <p:spPr>
          <a:ln/>
        </p:spPr>
      </p:sp>
      <p:sp>
        <p:nvSpPr>
          <p:cNvPr id="573443"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endParaRPr lang="en-US" altLang="en-US" smtClean="0"/>
          </a:p>
        </p:txBody>
      </p:sp>
    </p:spTree>
    <p:extLst>
      <p:ext uri="{BB962C8B-B14F-4D97-AF65-F5344CB8AC3E}">
        <p14:creationId xmlns:p14="http://schemas.microsoft.com/office/powerpoint/2010/main" val="806800201"/>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5490" name="Slide Image Placeholder 1"/>
          <p:cNvSpPr>
            <a:spLocks noGrp="1" noRot="1" noChangeAspect="1" noTextEdit="1"/>
          </p:cNvSpPr>
          <p:nvPr>
            <p:ph type="sldImg"/>
          </p:nvPr>
        </p:nvSpPr>
        <p:spPr>
          <a:ln/>
        </p:spPr>
      </p:sp>
      <p:sp>
        <p:nvSpPr>
          <p:cNvPr id="575491"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endParaRPr lang="en-US" altLang="en-US" smtClean="0"/>
          </a:p>
        </p:txBody>
      </p:sp>
    </p:spTree>
    <p:extLst>
      <p:ext uri="{BB962C8B-B14F-4D97-AF65-F5344CB8AC3E}">
        <p14:creationId xmlns:p14="http://schemas.microsoft.com/office/powerpoint/2010/main" val="4055313819"/>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7538" name="Slide Image Placeholder 1"/>
          <p:cNvSpPr>
            <a:spLocks noGrp="1" noRot="1" noChangeAspect="1" noTextEdit="1"/>
          </p:cNvSpPr>
          <p:nvPr>
            <p:ph type="sldImg"/>
          </p:nvPr>
        </p:nvSpPr>
        <p:spPr>
          <a:ln/>
        </p:spPr>
      </p:sp>
      <p:sp>
        <p:nvSpPr>
          <p:cNvPr id="577539"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endParaRPr lang="en-US" altLang="en-US" smtClean="0"/>
          </a:p>
        </p:txBody>
      </p:sp>
    </p:spTree>
    <p:extLst>
      <p:ext uri="{BB962C8B-B14F-4D97-AF65-F5344CB8AC3E}">
        <p14:creationId xmlns:p14="http://schemas.microsoft.com/office/powerpoint/2010/main" val="1000393722"/>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9586" name="Slide Image Placeholder 1"/>
          <p:cNvSpPr>
            <a:spLocks noGrp="1" noRot="1" noChangeAspect="1" noTextEdit="1"/>
          </p:cNvSpPr>
          <p:nvPr>
            <p:ph type="sldImg"/>
          </p:nvPr>
        </p:nvSpPr>
        <p:spPr>
          <a:ln/>
        </p:spPr>
      </p:sp>
      <p:sp>
        <p:nvSpPr>
          <p:cNvPr id="579587"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endParaRPr lang="en-US" altLang="en-US" smtClean="0"/>
          </a:p>
        </p:txBody>
      </p:sp>
    </p:spTree>
    <p:extLst>
      <p:ext uri="{BB962C8B-B14F-4D97-AF65-F5344CB8AC3E}">
        <p14:creationId xmlns:p14="http://schemas.microsoft.com/office/powerpoint/2010/main" val="1336720343"/>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1634" name="Slide Image Placeholder 1"/>
          <p:cNvSpPr>
            <a:spLocks noGrp="1" noRot="1" noChangeAspect="1" noTextEdit="1"/>
          </p:cNvSpPr>
          <p:nvPr>
            <p:ph type="sldImg"/>
          </p:nvPr>
        </p:nvSpPr>
        <p:spPr>
          <a:ln/>
        </p:spPr>
      </p:sp>
      <p:sp>
        <p:nvSpPr>
          <p:cNvPr id="581635"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endParaRPr lang="en-US" altLang="en-US" smtClean="0"/>
          </a:p>
        </p:txBody>
      </p:sp>
    </p:spTree>
    <p:extLst>
      <p:ext uri="{BB962C8B-B14F-4D97-AF65-F5344CB8AC3E}">
        <p14:creationId xmlns:p14="http://schemas.microsoft.com/office/powerpoint/2010/main" val="2279644835"/>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82" name="Slide Image Placeholder 1"/>
          <p:cNvSpPr>
            <a:spLocks noGrp="1" noRot="1" noChangeAspect="1" noTextEdit="1"/>
          </p:cNvSpPr>
          <p:nvPr>
            <p:ph type="sldImg"/>
          </p:nvPr>
        </p:nvSpPr>
        <p:spPr>
          <a:ln/>
        </p:spPr>
      </p:sp>
      <p:sp>
        <p:nvSpPr>
          <p:cNvPr id="583683"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endParaRPr lang="en-US" altLang="en-US" smtClean="0"/>
          </a:p>
        </p:txBody>
      </p:sp>
    </p:spTree>
    <p:extLst>
      <p:ext uri="{BB962C8B-B14F-4D97-AF65-F5344CB8AC3E}">
        <p14:creationId xmlns:p14="http://schemas.microsoft.com/office/powerpoint/2010/main" val="3416834013"/>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5730" name="Slide Image Placeholder 1"/>
          <p:cNvSpPr>
            <a:spLocks noGrp="1" noRot="1" noChangeAspect="1" noTextEdit="1"/>
          </p:cNvSpPr>
          <p:nvPr>
            <p:ph type="sldImg"/>
          </p:nvPr>
        </p:nvSpPr>
        <p:spPr>
          <a:ln/>
        </p:spPr>
      </p:sp>
      <p:sp>
        <p:nvSpPr>
          <p:cNvPr id="585731"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endParaRPr lang="en-US" altLang="en-US" smtClean="0"/>
          </a:p>
        </p:txBody>
      </p:sp>
    </p:spTree>
    <p:extLst>
      <p:ext uri="{BB962C8B-B14F-4D97-AF65-F5344CB8AC3E}">
        <p14:creationId xmlns:p14="http://schemas.microsoft.com/office/powerpoint/2010/main" val="1511391648"/>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7778" name="Slide Image Placeholder 1"/>
          <p:cNvSpPr>
            <a:spLocks noGrp="1" noRot="1" noChangeAspect="1" noTextEdit="1"/>
          </p:cNvSpPr>
          <p:nvPr>
            <p:ph type="sldImg"/>
          </p:nvPr>
        </p:nvSpPr>
        <p:spPr>
          <a:ln/>
        </p:spPr>
      </p:sp>
      <p:sp>
        <p:nvSpPr>
          <p:cNvPr id="587779"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endParaRPr lang="en-US" altLang="en-US" smtClean="0"/>
          </a:p>
        </p:txBody>
      </p:sp>
    </p:spTree>
    <p:extLst>
      <p:ext uri="{BB962C8B-B14F-4D97-AF65-F5344CB8AC3E}">
        <p14:creationId xmlns:p14="http://schemas.microsoft.com/office/powerpoint/2010/main" val="3788342536"/>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9826" name="Slide Image Placeholder 1"/>
          <p:cNvSpPr>
            <a:spLocks noGrp="1" noRot="1" noChangeAspect="1" noTextEdit="1"/>
          </p:cNvSpPr>
          <p:nvPr>
            <p:ph type="sldImg"/>
          </p:nvPr>
        </p:nvSpPr>
        <p:spPr>
          <a:ln/>
        </p:spPr>
      </p:sp>
      <p:sp>
        <p:nvSpPr>
          <p:cNvPr id="589827"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endParaRPr lang="en-US" altLang="en-US" smtClean="0"/>
          </a:p>
        </p:txBody>
      </p:sp>
    </p:spTree>
    <p:extLst>
      <p:ext uri="{BB962C8B-B14F-4D97-AF65-F5344CB8AC3E}">
        <p14:creationId xmlns:p14="http://schemas.microsoft.com/office/powerpoint/2010/main" val="3469571658"/>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1874" name="Rectangle 2"/>
          <p:cNvSpPr>
            <a:spLocks noGrp="1" noRot="1" noChangeAspect="1" noChangeArrowheads="1" noTextEdit="1"/>
          </p:cNvSpPr>
          <p:nvPr>
            <p:ph type="sldImg"/>
          </p:nvPr>
        </p:nvSpPr>
        <p:spPr>
          <a:ln/>
        </p:spPr>
      </p:sp>
      <p:sp>
        <p:nvSpPr>
          <p:cNvPr id="591875"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p>
        </p:txBody>
      </p:sp>
    </p:spTree>
    <p:extLst>
      <p:ext uri="{BB962C8B-B14F-4D97-AF65-F5344CB8AC3E}">
        <p14:creationId xmlns:p14="http://schemas.microsoft.com/office/powerpoint/2010/main" val="3091696651"/>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22" name="Rectangle 2"/>
          <p:cNvSpPr>
            <a:spLocks noGrp="1" noRot="1" noChangeAspect="1" noChangeArrowheads="1" noTextEdit="1"/>
          </p:cNvSpPr>
          <p:nvPr>
            <p:ph type="sldImg"/>
          </p:nvPr>
        </p:nvSpPr>
        <p:spPr>
          <a:ln/>
        </p:spPr>
      </p:sp>
      <p:sp>
        <p:nvSpPr>
          <p:cNvPr id="593923"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p>
        </p:txBody>
      </p:sp>
    </p:spTree>
    <p:extLst>
      <p:ext uri="{BB962C8B-B14F-4D97-AF65-F5344CB8AC3E}">
        <p14:creationId xmlns:p14="http://schemas.microsoft.com/office/powerpoint/2010/main" val="3277964967"/>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5970" name="Slide Image Placeholder 1"/>
          <p:cNvSpPr>
            <a:spLocks noGrp="1" noRot="1" noChangeAspect="1" noTextEdit="1"/>
          </p:cNvSpPr>
          <p:nvPr>
            <p:ph type="sldImg"/>
          </p:nvPr>
        </p:nvSpPr>
        <p:spPr>
          <a:ln/>
        </p:spPr>
      </p:sp>
      <p:sp>
        <p:nvSpPr>
          <p:cNvPr id="595971"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endParaRPr lang="en-US" altLang="en-US" smtClean="0"/>
          </a:p>
        </p:txBody>
      </p:sp>
    </p:spTree>
    <p:extLst>
      <p:ext uri="{BB962C8B-B14F-4D97-AF65-F5344CB8AC3E}">
        <p14:creationId xmlns:p14="http://schemas.microsoft.com/office/powerpoint/2010/main" val="2948369454"/>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8018" name="Slide Image Placeholder 1"/>
          <p:cNvSpPr>
            <a:spLocks noGrp="1" noRot="1" noChangeAspect="1" noTextEdit="1"/>
          </p:cNvSpPr>
          <p:nvPr>
            <p:ph type="sldImg"/>
          </p:nvPr>
        </p:nvSpPr>
        <p:spPr>
          <a:ln/>
        </p:spPr>
      </p:sp>
      <p:sp>
        <p:nvSpPr>
          <p:cNvPr id="598019"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endParaRPr lang="en-US" altLang="en-US" smtClean="0"/>
          </a:p>
        </p:txBody>
      </p:sp>
    </p:spTree>
    <p:extLst>
      <p:ext uri="{BB962C8B-B14F-4D97-AF65-F5344CB8AC3E}">
        <p14:creationId xmlns:p14="http://schemas.microsoft.com/office/powerpoint/2010/main" val="2541233612"/>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0066" name="Slide Image Placeholder 1"/>
          <p:cNvSpPr>
            <a:spLocks noGrp="1" noRot="1" noChangeAspect="1" noTextEdit="1"/>
          </p:cNvSpPr>
          <p:nvPr>
            <p:ph type="sldImg"/>
          </p:nvPr>
        </p:nvSpPr>
        <p:spPr>
          <a:ln/>
        </p:spPr>
      </p:sp>
      <p:sp>
        <p:nvSpPr>
          <p:cNvPr id="600067"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endParaRPr lang="en-US" altLang="en-US" smtClean="0"/>
          </a:p>
        </p:txBody>
      </p:sp>
    </p:spTree>
    <p:extLst>
      <p:ext uri="{BB962C8B-B14F-4D97-AF65-F5344CB8AC3E}">
        <p14:creationId xmlns:p14="http://schemas.microsoft.com/office/powerpoint/2010/main" val="1291300930"/>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2114" name="Slide Image Placeholder 1"/>
          <p:cNvSpPr>
            <a:spLocks noGrp="1" noRot="1" noChangeAspect="1" noTextEdit="1"/>
          </p:cNvSpPr>
          <p:nvPr>
            <p:ph type="sldImg"/>
          </p:nvPr>
        </p:nvSpPr>
        <p:spPr>
          <a:ln/>
        </p:spPr>
      </p:sp>
      <p:sp>
        <p:nvSpPr>
          <p:cNvPr id="602115"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endParaRPr lang="en-US" altLang="en-US" smtClean="0"/>
          </a:p>
        </p:txBody>
      </p:sp>
    </p:spTree>
    <p:extLst>
      <p:ext uri="{BB962C8B-B14F-4D97-AF65-F5344CB8AC3E}">
        <p14:creationId xmlns:p14="http://schemas.microsoft.com/office/powerpoint/2010/main" val="163947409"/>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62" name="Slide Image Placeholder 1"/>
          <p:cNvSpPr>
            <a:spLocks noGrp="1" noRot="1" noChangeAspect="1" noTextEdit="1"/>
          </p:cNvSpPr>
          <p:nvPr>
            <p:ph type="sldImg"/>
          </p:nvPr>
        </p:nvSpPr>
        <p:spPr>
          <a:ln/>
        </p:spPr>
      </p:sp>
      <p:sp>
        <p:nvSpPr>
          <p:cNvPr id="604163"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endParaRPr lang="en-US" altLang="en-US" smtClean="0"/>
          </a:p>
        </p:txBody>
      </p:sp>
    </p:spTree>
    <p:extLst>
      <p:ext uri="{BB962C8B-B14F-4D97-AF65-F5344CB8AC3E}">
        <p14:creationId xmlns:p14="http://schemas.microsoft.com/office/powerpoint/2010/main" val="87134010"/>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6210" name="Slide Image Placeholder 1"/>
          <p:cNvSpPr>
            <a:spLocks noGrp="1" noRot="1" noChangeAspect="1" noTextEdit="1"/>
          </p:cNvSpPr>
          <p:nvPr>
            <p:ph type="sldImg"/>
          </p:nvPr>
        </p:nvSpPr>
        <p:spPr>
          <a:ln/>
        </p:spPr>
      </p:sp>
      <p:sp>
        <p:nvSpPr>
          <p:cNvPr id="606211"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endParaRPr lang="en-US" altLang="en-US" smtClean="0"/>
          </a:p>
        </p:txBody>
      </p:sp>
    </p:spTree>
    <p:extLst>
      <p:ext uri="{BB962C8B-B14F-4D97-AF65-F5344CB8AC3E}">
        <p14:creationId xmlns:p14="http://schemas.microsoft.com/office/powerpoint/2010/main" val="3937982168"/>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8258" name="Slide Image Placeholder 1"/>
          <p:cNvSpPr>
            <a:spLocks noGrp="1" noRot="1" noChangeAspect="1" noTextEdit="1"/>
          </p:cNvSpPr>
          <p:nvPr>
            <p:ph type="sldImg"/>
          </p:nvPr>
        </p:nvSpPr>
        <p:spPr>
          <a:ln/>
        </p:spPr>
      </p:sp>
      <p:sp>
        <p:nvSpPr>
          <p:cNvPr id="608259"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endParaRPr lang="en-US" altLang="en-US" smtClean="0"/>
          </a:p>
        </p:txBody>
      </p:sp>
    </p:spTree>
    <p:extLst>
      <p:ext uri="{BB962C8B-B14F-4D97-AF65-F5344CB8AC3E}">
        <p14:creationId xmlns:p14="http://schemas.microsoft.com/office/powerpoint/2010/main" val="3018672047"/>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0306" name="Slide Image Placeholder 1"/>
          <p:cNvSpPr>
            <a:spLocks noGrp="1" noRot="1" noChangeAspect="1" noTextEdit="1"/>
          </p:cNvSpPr>
          <p:nvPr>
            <p:ph type="sldImg"/>
          </p:nvPr>
        </p:nvSpPr>
        <p:spPr>
          <a:ln/>
        </p:spPr>
      </p:sp>
      <p:sp>
        <p:nvSpPr>
          <p:cNvPr id="610307"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endParaRPr lang="en-US" altLang="en-US" smtClean="0"/>
          </a:p>
        </p:txBody>
      </p:sp>
    </p:spTree>
    <p:extLst>
      <p:ext uri="{BB962C8B-B14F-4D97-AF65-F5344CB8AC3E}">
        <p14:creationId xmlns:p14="http://schemas.microsoft.com/office/powerpoint/2010/main" val="1075443847"/>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2354" name="Slide Image Placeholder 1"/>
          <p:cNvSpPr>
            <a:spLocks noGrp="1" noRot="1" noChangeAspect="1" noTextEdit="1"/>
          </p:cNvSpPr>
          <p:nvPr>
            <p:ph type="sldImg"/>
          </p:nvPr>
        </p:nvSpPr>
        <p:spPr>
          <a:ln/>
        </p:spPr>
      </p:sp>
      <p:sp>
        <p:nvSpPr>
          <p:cNvPr id="612355"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endParaRPr lang="en-US" altLang="en-US" smtClean="0"/>
          </a:p>
        </p:txBody>
      </p:sp>
    </p:spTree>
    <p:extLst>
      <p:ext uri="{BB962C8B-B14F-4D97-AF65-F5344CB8AC3E}">
        <p14:creationId xmlns:p14="http://schemas.microsoft.com/office/powerpoint/2010/main" val="2555683115"/>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02" name="Slide Image Placeholder 1"/>
          <p:cNvSpPr>
            <a:spLocks noGrp="1" noRot="1" noChangeAspect="1" noTextEdit="1"/>
          </p:cNvSpPr>
          <p:nvPr>
            <p:ph type="sldImg"/>
          </p:nvPr>
        </p:nvSpPr>
        <p:spPr>
          <a:ln/>
        </p:spPr>
      </p:sp>
      <p:sp>
        <p:nvSpPr>
          <p:cNvPr id="614403"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endParaRPr lang="en-US" altLang="en-US" smtClean="0"/>
          </a:p>
        </p:txBody>
      </p:sp>
    </p:spTree>
    <p:extLst>
      <p:ext uri="{BB962C8B-B14F-4D97-AF65-F5344CB8AC3E}">
        <p14:creationId xmlns:p14="http://schemas.microsoft.com/office/powerpoint/2010/main" val="2114513290"/>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2594" name="Slide Image Placeholder 1"/>
          <p:cNvSpPr>
            <a:spLocks noGrp="1" noRot="1" noChangeAspect="1" noTextEdit="1"/>
          </p:cNvSpPr>
          <p:nvPr>
            <p:ph type="sldImg"/>
          </p:nvPr>
        </p:nvSpPr>
        <p:spPr>
          <a:ln/>
        </p:spPr>
      </p:sp>
      <p:sp>
        <p:nvSpPr>
          <p:cNvPr id="622595"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endParaRPr lang="en-US" altLang="en-US" smtClean="0"/>
          </a:p>
        </p:txBody>
      </p:sp>
    </p:spTree>
    <p:extLst>
      <p:ext uri="{BB962C8B-B14F-4D97-AF65-F5344CB8AC3E}">
        <p14:creationId xmlns:p14="http://schemas.microsoft.com/office/powerpoint/2010/main" val="3995575780"/>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42" name="Slide Image Placeholder 1"/>
          <p:cNvSpPr>
            <a:spLocks noGrp="1" noRot="1" noChangeAspect="1" noTextEdit="1"/>
          </p:cNvSpPr>
          <p:nvPr>
            <p:ph type="sldImg"/>
          </p:nvPr>
        </p:nvSpPr>
        <p:spPr>
          <a:ln/>
        </p:spPr>
      </p:sp>
      <p:sp>
        <p:nvSpPr>
          <p:cNvPr id="624643"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endParaRPr lang="en-US" altLang="en-US" smtClean="0"/>
          </a:p>
        </p:txBody>
      </p:sp>
    </p:spTree>
    <p:extLst>
      <p:ext uri="{BB962C8B-B14F-4D97-AF65-F5344CB8AC3E}">
        <p14:creationId xmlns:p14="http://schemas.microsoft.com/office/powerpoint/2010/main" val="3695905637"/>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6690" name="Slide Image Placeholder 1"/>
          <p:cNvSpPr>
            <a:spLocks noGrp="1" noRot="1" noChangeAspect="1" noTextEdit="1"/>
          </p:cNvSpPr>
          <p:nvPr>
            <p:ph type="sldImg"/>
          </p:nvPr>
        </p:nvSpPr>
        <p:spPr>
          <a:ln/>
        </p:spPr>
      </p:sp>
      <p:sp>
        <p:nvSpPr>
          <p:cNvPr id="626691"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endParaRPr lang="en-US" altLang="en-US" smtClean="0"/>
          </a:p>
        </p:txBody>
      </p:sp>
    </p:spTree>
    <p:extLst>
      <p:ext uri="{BB962C8B-B14F-4D97-AF65-F5344CB8AC3E}">
        <p14:creationId xmlns:p14="http://schemas.microsoft.com/office/powerpoint/2010/main" val="1172382259"/>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8738" name="Slide Image Placeholder 1"/>
          <p:cNvSpPr>
            <a:spLocks noGrp="1" noRot="1" noChangeAspect="1" noTextEdit="1"/>
          </p:cNvSpPr>
          <p:nvPr>
            <p:ph type="sldImg"/>
          </p:nvPr>
        </p:nvSpPr>
        <p:spPr>
          <a:ln/>
        </p:spPr>
      </p:sp>
      <p:sp>
        <p:nvSpPr>
          <p:cNvPr id="628739"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endParaRPr lang="en-US" altLang="en-US" smtClean="0"/>
          </a:p>
        </p:txBody>
      </p:sp>
    </p:spTree>
    <p:extLst>
      <p:ext uri="{BB962C8B-B14F-4D97-AF65-F5344CB8AC3E}">
        <p14:creationId xmlns:p14="http://schemas.microsoft.com/office/powerpoint/2010/main" val="3004468558"/>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0786" name="Slide Image Placeholder 1"/>
          <p:cNvSpPr>
            <a:spLocks noGrp="1" noRot="1" noChangeAspect="1" noTextEdit="1"/>
          </p:cNvSpPr>
          <p:nvPr>
            <p:ph type="sldImg"/>
          </p:nvPr>
        </p:nvSpPr>
        <p:spPr>
          <a:ln/>
        </p:spPr>
      </p:sp>
      <p:sp>
        <p:nvSpPr>
          <p:cNvPr id="630787"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endParaRPr lang="en-US" altLang="en-US" smtClean="0"/>
          </a:p>
        </p:txBody>
      </p:sp>
    </p:spTree>
    <p:extLst>
      <p:ext uri="{BB962C8B-B14F-4D97-AF65-F5344CB8AC3E}">
        <p14:creationId xmlns:p14="http://schemas.microsoft.com/office/powerpoint/2010/main" val="1979191591"/>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2834" name="Rectangle 2"/>
          <p:cNvSpPr>
            <a:spLocks noGrp="1" noRot="1" noChangeAspect="1" noChangeArrowheads="1" noTextEdit="1"/>
          </p:cNvSpPr>
          <p:nvPr>
            <p:ph type="sldImg"/>
          </p:nvPr>
        </p:nvSpPr>
        <p:spPr>
          <a:ln/>
        </p:spPr>
      </p:sp>
      <p:sp>
        <p:nvSpPr>
          <p:cNvPr id="632835"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p>
        </p:txBody>
      </p:sp>
    </p:spTree>
    <p:extLst>
      <p:ext uri="{BB962C8B-B14F-4D97-AF65-F5344CB8AC3E}">
        <p14:creationId xmlns:p14="http://schemas.microsoft.com/office/powerpoint/2010/main" val="490062742"/>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882" name="Rectangle 2"/>
          <p:cNvSpPr>
            <a:spLocks noGrp="1" noRot="1" noChangeAspect="1" noChangeArrowheads="1" noTextEdit="1"/>
          </p:cNvSpPr>
          <p:nvPr>
            <p:ph type="sldImg"/>
          </p:nvPr>
        </p:nvSpPr>
        <p:spPr>
          <a:ln/>
        </p:spPr>
      </p:sp>
      <p:sp>
        <p:nvSpPr>
          <p:cNvPr id="634883"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p>
        </p:txBody>
      </p:sp>
    </p:spTree>
    <p:extLst>
      <p:ext uri="{BB962C8B-B14F-4D97-AF65-F5344CB8AC3E}">
        <p14:creationId xmlns:p14="http://schemas.microsoft.com/office/powerpoint/2010/main" val="322936871"/>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6930" name="Slide Image Placeholder 1"/>
          <p:cNvSpPr>
            <a:spLocks noGrp="1" noRot="1" noChangeAspect="1" noTextEdit="1"/>
          </p:cNvSpPr>
          <p:nvPr>
            <p:ph type="sldImg"/>
          </p:nvPr>
        </p:nvSpPr>
        <p:spPr>
          <a:ln/>
        </p:spPr>
      </p:sp>
      <p:sp>
        <p:nvSpPr>
          <p:cNvPr id="636931"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endParaRPr lang="en-US" altLang="en-US" smtClean="0"/>
          </a:p>
        </p:txBody>
      </p:sp>
    </p:spTree>
    <p:extLst>
      <p:ext uri="{BB962C8B-B14F-4D97-AF65-F5344CB8AC3E}">
        <p14:creationId xmlns:p14="http://schemas.microsoft.com/office/powerpoint/2010/main" val="4059604735"/>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8978" name="Slide Image Placeholder 1"/>
          <p:cNvSpPr>
            <a:spLocks noGrp="1" noRot="1" noChangeAspect="1" noTextEdit="1"/>
          </p:cNvSpPr>
          <p:nvPr>
            <p:ph type="sldImg"/>
          </p:nvPr>
        </p:nvSpPr>
        <p:spPr>
          <a:ln/>
        </p:spPr>
      </p:sp>
      <p:sp>
        <p:nvSpPr>
          <p:cNvPr id="638979"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endParaRPr lang="en-US" altLang="en-US" smtClean="0"/>
          </a:p>
        </p:txBody>
      </p:sp>
    </p:spTree>
    <p:extLst>
      <p:ext uri="{BB962C8B-B14F-4D97-AF65-F5344CB8AC3E}">
        <p14:creationId xmlns:p14="http://schemas.microsoft.com/office/powerpoint/2010/main" val="1239658855"/>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1026" name="Slide Image Placeholder 1"/>
          <p:cNvSpPr>
            <a:spLocks noGrp="1" noRot="1" noChangeAspect="1" noTextEdit="1"/>
          </p:cNvSpPr>
          <p:nvPr>
            <p:ph type="sldImg"/>
          </p:nvPr>
        </p:nvSpPr>
        <p:spPr>
          <a:ln/>
        </p:spPr>
      </p:sp>
      <p:sp>
        <p:nvSpPr>
          <p:cNvPr id="641027"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endParaRPr lang="en-US" altLang="en-US" smtClean="0"/>
          </a:p>
        </p:txBody>
      </p:sp>
    </p:spTree>
    <p:extLst>
      <p:ext uri="{BB962C8B-B14F-4D97-AF65-F5344CB8AC3E}">
        <p14:creationId xmlns:p14="http://schemas.microsoft.com/office/powerpoint/2010/main" val="606285185"/>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3074" name="Slide Image Placeholder 1"/>
          <p:cNvSpPr>
            <a:spLocks noGrp="1" noRot="1" noChangeAspect="1" noTextEdit="1"/>
          </p:cNvSpPr>
          <p:nvPr>
            <p:ph type="sldImg"/>
          </p:nvPr>
        </p:nvSpPr>
        <p:spPr>
          <a:ln/>
        </p:spPr>
      </p:sp>
      <p:sp>
        <p:nvSpPr>
          <p:cNvPr id="643075"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endParaRPr lang="en-US" altLang="en-US" smtClean="0"/>
          </a:p>
        </p:txBody>
      </p:sp>
    </p:spTree>
    <p:extLst>
      <p:ext uri="{BB962C8B-B14F-4D97-AF65-F5344CB8AC3E}">
        <p14:creationId xmlns:p14="http://schemas.microsoft.com/office/powerpoint/2010/main" val="2032594244"/>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22" name="Slide Image Placeholder 1"/>
          <p:cNvSpPr>
            <a:spLocks noGrp="1" noRot="1" noChangeAspect="1" noTextEdit="1"/>
          </p:cNvSpPr>
          <p:nvPr>
            <p:ph type="sldImg"/>
          </p:nvPr>
        </p:nvSpPr>
        <p:spPr>
          <a:ln/>
        </p:spPr>
      </p:sp>
      <p:sp>
        <p:nvSpPr>
          <p:cNvPr id="645123"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endParaRPr lang="en-US" altLang="en-US" smtClean="0"/>
          </a:p>
        </p:txBody>
      </p:sp>
    </p:spTree>
    <p:extLst>
      <p:ext uri="{BB962C8B-B14F-4D97-AF65-F5344CB8AC3E}">
        <p14:creationId xmlns:p14="http://schemas.microsoft.com/office/powerpoint/2010/main" val="2287436250"/>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7170" name="Slide Image Placeholder 1"/>
          <p:cNvSpPr>
            <a:spLocks noGrp="1" noRot="1" noChangeAspect="1" noTextEdit="1"/>
          </p:cNvSpPr>
          <p:nvPr>
            <p:ph type="sldImg"/>
          </p:nvPr>
        </p:nvSpPr>
        <p:spPr>
          <a:ln/>
        </p:spPr>
      </p:sp>
      <p:sp>
        <p:nvSpPr>
          <p:cNvPr id="647171"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endParaRPr lang="en-US" altLang="en-US" smtClean="0"/>
          </a:p>
        </p:txBody>
      </p:sp>
    </p:spTree>
    <p:extLst>
      <p:ext uri="{BB962C8B-B14F-4D97-AF65-F5344CB8AC3E}">
        <p14:creationId xmlns:p14="http://schemas.microsoft.com/office/powerpoint/2010/main" val="141108776"/>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9218" name="Slide Image Placeholder 1"/>
          <p:cNvSpPr>
            <a:spLocks noGrp="1" noRot="1" noChangeAspect="1" noTextEdit="1"/>
          </p:cNvSpPr>
          <p:nvPr>
            <p:ph type="sldImg"/>
          </p:nvPr>
        </p:nvSpPr>
        <p:spPr>
          <a:ln/>
        </p:spPr>
      </p:sp>
      <p:sp>
        <p:nvSpPr>
          <p:cNvPr id="649219"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endParaRPr lang="en-US" altLang="en-US" smtClean="0"/>
          </a:p>
        </p:txBody>
      </p:sp>
    </p:spTree>
    <p:extLst>
      <p:ext uri="{BB962C8B-B14F-4D97-AF65-F5344CB8AC3E}">
        <p14:creationId xmlns:p14="http://schemas.microsoft.com/office/powerpoint/2010/main" val="1282691604"/>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1266" name="Slide Image Placeholder 1"/>
          <p:cNvSpPr>
            <a:spLocks noGrp="1" noRot="1" noChangeAspect="1" noTextEdit="1"/>
          </p:cNvSpPr>
          <p:nvPr>
            <p:ph type="sldImg"/>
          </p:nvPr>
        </p:nvSpPr>
        <p:spPr>
          <a:ln/>
        </p:spPr>
      </p:sp>
      <p:sp>
        <p:nvSpPr>
          <p:cNvPr id="651267"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endParaRPr lang="en-US" altLang="en-US" smtClean="0"/>
          </a:p>
        </p:txBody>
      </p:sp>
    </p:spTree>
    <p:extLst>
      <p:ext uri="{BB962C8B-B14F-4D97-AF65-F5344CB8AC3E}">
        <p14:creationId xmlns:p14="http://schemas.microsoft.com/office/powerpoint/2010/main" val="895386741"/>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3314" name="Slide Image Placeholder 1"/>
          <p:cNvSpPr>
            <a:spLocks noGrp="1" noRot="1" noChangeAspect="1" noTextEdit="1"/>
          </p:cNvSpPr>
          <p:nvPr>
            <p:ph type="sldImg"/>
          </p:nvPr>
        </p:nvSpPr>
        <p:spPr>
          <a:ln/>
        </p:spPr>
      </p:sp>
      <p:sp>
        <p:nvSpPr>
          <p:cNvPr id="653315"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endParaRPr lang="en-US" altLang="en-US" smtClean="0"/>
          </a:p>
        </p:txBody>
      </p:sp>
    </p:spTree>
    <p:extLst>
      <p:ext uri="{BB962C8B-B14F-4D97-AF65-F5344CB8AC3E}">
        <p14:creationId xmlns:p14="http://schemas.microsoft.com/office/powerpoint/2010/main" val="2948053551"/>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62" name="Slide Image Placeholder 1"/>
          <p:cNvSpPr>
            <a:spLocks noGrp="1" noRot="1" noChangeAspect="1" noTextEdit="1"/>
          </p:cNvSpPr>
          <p:nvPr>
            <p:ph type="sldImg"/>
          </p:nvPr>
        </p:nvSpPr>
        <p:spPr>
          <a:ln/>
        </p:spPr>
      </p:sp>
      <p:sp>
        <p:nvSpPr>
          <p:cNvPr id="655363"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endParaRPr lang="en-US" altLang="en-US" smtClean="0"/>
          </a:p>
        </p:txBody>
      </p:sp>
    </p:spTree>
    <p:extLst>
      <p:ext uri="{BB962C8B-B14F-4D97-AF65-F5344CB8AC3E}">
        <p14:creationId xmlns:p14="http://schemas.microsoft.com/office/powerpoint/2010/main" val="2757414475"/>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7410" name="Slide Image Placeholder 1"/>
          <p:cNvSpPr>
            <a:spLocks noGrp="1" noRot="1" noChangeAspect="1" noTextEdit="1"/>
          </p:cNvSpPr>
          <p:nvPr>
            <p:ph type="sldImg"/>
          </p:nvPr>
        </p:nvSpPr>
        <p:spPr>
          <a:ln/>
        </p:spPr>
      </p:sp>
      <p:sp>
        <p:nvSpPr>
          <p:cNvPr id="657411"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endParaRPr lang="en-US" altLang="en-US" smtClean="0"/>
          </a:p>
        </p:txBody>
      </p:sp>
    </p:spTree>
    <p:extLst>
      <p:ext uri="{BB962C8B-B14F-4D97-AF65-F5344CB8AC3E}">
        <p14:creationId xmlns:p14="http://schemas.microsoft.com/office/powerpoint/2010/main" val="238047300"/>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9458" name="Slide Image Placeholder 1"/>
          <p:cNvSpPr>
            <a:spLocks noGrp="1" noRot="1" noChangeAspect="1" noTextEdit="1"/>
          </p:cNvSpPr>
          <p:nvPr>
            <p:ph type="sldImg"/>
          </p:nvPr>
        </p:nvSpPr>
        <p:spPr>
          <a:ln/>
        </p:spPr>
      </p:sp>
      <p:sp>
        <p:nvSpPr>
          <p:cNvPr id="659459"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endParaRPr lang="en-US" altLang="en-US" smtClean="0"/>
          </a:p>
        </p:txBody>
      </p:sp>
    </p:spTree>
    <p:extLst>
      <p:ext uri="{BB962C8B-B14F-4D97-AF65-F5344CB8AC3E}">
        <p14:creationId xmlns:p14="http://schemas.microsoft.com/office/powerpoint/2010/main" val="2746930019"/>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1506" name="Slide Image Placeholder 1"/>
          <p:cNvSpPr>
            <a:spLocks noGrp="1" noRot="1" noChangeAspect="1" noTextEdit="1"/>
          </p:cNvSpPr>
          <p:nvPr>
            <p:ph type="sldImg"/>
          </p:nvPr>
        </p:nvSpPr>
        <p:spPr>
          <a:ln/>
        </p:spPr>
      </p:sp>
      <p:sp>
        <p:nvSpPr>
          <p:cNvPr id="661507"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endParaRPr lang="en-US" altLang="en-US" smtClean="0"/>
          </a:p>
        </p:txBody>
      </p:sp>
    </p:spTree>
    <p:extLst>
      <p:ext uri="{BB962C8B-B14F-4D97-AF65-F5344CB8AC3E}">
        <p14:creationId xmlns:p14="http://schemas.microsoft.com/office/powerpoint/2010/main" val="2257205960"/>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3554" name="Slide Image Placeholder 1"/>
          <p:cNvSpPr>
            <a:spLocks noGrp="1" noRot="1" noChangeAspect="1" noTextEdit="1"/>
          </p:cNvSpPr>
          <p:nvPr>
            <p:ph type="sldImg"/>
          </p:nvPr>
        </p:nvSpPr>
        <p:spPr>
          <a:ln/>
        </p:spPr>
      </p:sp>
      <p:sp>
        <p:nvSpPr>
          <p:cNvPr id="663555"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endParaRPr lang="en-US" altLang="en-US" smtClean="0"/>
          </a:p>
        </p:txBody>
      </p:sp>
    </p:spTree>
    <p:extLst>
      <p:ext uri="{BB962C8B-B14F-4D97-AF65-F5344CB8AC3E}">
        <p14:creationId xmlns:p14="http://schemas.microsoft.com/office/powerpoint/2010/main" val="2981135898"/>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02" name="Slide Image Placeholder 1"/>
          <p:cNvSpPr>
            <a:spLocks noGrp="1" noRot="1" noChangeAspect="1" noTextEdit="1"/>
          </p:cNvSpPr>
          <p:nvPr>
            <p:ph type="sldImg"/>
          </p:nvPr>
        </p:nvSpPr>
        <p:spPr>
          <a:ln/>
        </p:spPr>
      </p:sp>
      <p:sp>
        <p:nvSpPr>
          <p:cNvPr id="665603"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endParaRPr lang="en-US" altLang="en-US" smtClean="0"/>
          </a:p>
        </p:txBody>
      </p:sp>
    </p:spTree>
    <p:extLst>
      <p:ext uri="{BB962C8B-B14F-4D97-AF65-F5344CB8AC3E}">
        <p14:creationId xmlns:p14="http://schemas.microsoft.com/office/powerpoint/2010/main" val="3652121315"/>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7650" name="Slide Image Placeholder 1"/>
          <p:cNvSpPr>
            <a:spLocks noGrp="1" noRot="1" noChangeAspect="1" noTextEdit="1"/>
          </p:cNvSpPr>
          <p:nvPr>
            <p:ph type="sldImg"/>
          </p:nvPr>
        </p:nvSpPr>
        <p:spPr>
          <a:ln/>
        </p:spPr>
      </p:sp>
      <p:sp>
        <p:nvSpPr>
          <p:cNvPr id="667651"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endParaRPr lang="en-US" altLang="en-US" smtClean="0"/>
          </a:p>
        </p:txBody>
      </p:sp>
    </p:spTree>
    <p:extLst>
      <p:ext uri="{BB962C8B-B14F-4D97-AF65-F5344CB8AC3E}">
        <p14:creationId xmlns:p14="http://schemas.microsoft.com/office/powerpoint/2010/main" val="719004717"/>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9698" name="Slide Image Placeholder 1"/>
          <p:cNvSpPr>
            <a:spLocks noGrp="1" noRot="1" noChangeAspect="1" noTextEdit="1"/>
          </p:cNvSpPr>
          <p:nvPr>
            <p:ph type="sldImg"/>
          </p:nvPr>
        </p:nvSpPr>
        <p:spPr>
          <a:ln/>
        </p:spPr>
      </p:sp>
      <p:sp>
        <p:nvSpPr>
          <p:cNvPr id="669699"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endParaRPr lang="en-US" altLang="en-US" smtClean="0"/>
          </a:p>
        </p:txBody>
      </p:sp>
    </p:spTree>
    <p:extLst>
      <p:ext uri="{BB962C8B-B14F-4D97-AF65-F5344CB8AC3E}">
        <p14:creationId xmlns:p14="http://schemas.microsoft.com/office/powerpoint/2010/main" val="107895450"/>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1746" name="Slide Image Placeholder 1"/>
          <p:cNvSpPr>
            <a:spLocks noGrp="1" noRot="1" noChangeAspect="1" noTextEdit="1"/>
          </p:cNvSpPr>
          <p:nvPr>
            <p:ph type="sldImg"/>
          </p:nvPr>
        </p:nvSpPr>
        <p:spPr>
          <a:ln/>
        </p:spPr>
      </p:sp>
      <p:sp>
        <p:nvSpPr>
          <p:cNvPr id="671747"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endParaRPr lang="en-US" altLang="en-US" smtClean="0"/>
          </a:p>
        </p:txBody>
      </p:sp>
    </p:spTree>
    <p:extLst>
      <p:ext uri="{BB962C8B-B14F-4D97-AF65-F5344CB8AC3E}">
        <p14:creationId xmlns:p14="http://schemas.microsoft.com/office/powerpoint/2010/main" val="2076877291"/>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3794" name="Slide Image Placeholder 1"/>
          <p:cNvSpPr>
            <a:spLocks noGrp="1" noRot="1" noChangeAspect="1" noTextEdit="1"/>
          </p:cNvSpPr>
          <p:nvPr>
            <p:ph type="sldImg"/>
          </p:nvPr>
        </p:nvSpPr>
        <p:spPr>
          <a:ln/>
        </p:spPr>
      </p:sp>
      <p:sp>
        <p:nvSpPr>
          <p:cNvPr id="673795"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endParaRPr lang="en-US" altLang="en-US" smtClean="0"/>
          </a:p>
        </p:txBody>
      </p:sp>
    </p:spTree>
    <p:extLst>
      <p:ext uri="{BB962C8B-B14F-4D97-AF65-F5344CB8AC3E}">
        <p14:creationId xmlns:p14="http://schemas.microsoft.com/office/powerpoint/2010/main" val="4008385170"/>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42" name="Slide Image Placeholder 1"/>
          <p:cNvSpPr>
            <a:spLocks noGrp="1" noRot="1" noChangeAspect="1" noTextEdit="1"/>
          </p:cNvSpPr>
          <p:nvPr>
            <p:ph type="sldImg"/>
          </p:nvPr>
        </p:nvSpPr>
        <p:spPr>
          <a:ln/>
        </p:spPr>
      </p:sp>
      <p:sp>
        <p:nvSpPr>
          <p:cNvPr id="675843"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endParaRPr lang="en-US" altLang="en-US" smtClean="0"/>
          </a:p>
        </p:txBody>
      </p:sp>
    </p:spTree>
    <p:extLst>
      <p:ext uri="{BB962C8B-B14F-4D97-AF65-F5344CB8AC3E}">
        <p14:creationId xmlns:p14="http://schemas.microsoft.com/office/powerpoint/2010/main" val="812397625"/>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7890" name="Slide Image Placeholder 1"/>
          <p:cNvSpPr>
            <a:spLocks noGrp="1" noRot="1" noChangeAspect="1" noTextEdit="1"/>
          </p:cNvSpPr>
          <p:nvPr>
            <p:ph type="sldImg"/>
          </p:nvPr>
        </p:nvSpPr>
        <p:spPr>
          <a:ln/>
        </p:spPr>
      </p:sp>
      <p:sp>
        <p:nvSpPr>
          <p:cNvPr id="677891"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endParaRPr lang="en-US" altLang="en-US" smtClean="0"/>
          </a:p>
        </p:txBody>
      </p:sp>
    </p:spTree>
    <p:extLst>
      <p:ext uri="{BB962C8B-B14F-4D97-AF65-F5344CB8AC3E}">
        <p14:creationId xmlns:p14="http://schemas.microsoft.com/office/powerpoint/2010/main" val="259837114"/>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9938" name="Slide Image Placeholder 1"/>
          <p:cNvSpPr>
            <a:spLocks noGrp="1" noRot="1" noChangeAspect="1" noTextEdit="1"/>
          </p:cNvSpPr>
          <p:nvPr>
            <p:ph type="sldImg"/>
          </p:nvPr>
        </p:nvSpPr>
        <p:spPr>
          <a:ln/>
        </p:spPr>
      </p:sp>
      <p:sp>
        <p:nvSpPr>
          <p:cNvPr id="679939"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endParaRPr lang="en-US" altLang="en-US" smtClean="0"/>
          </a:p>
        </p:txBody>
      </p:sp>
    </p:spTree>
    <p:extLst>
      <p:ext uri="{BB962C8B-B14F-4D97-AF65-F5344CB8AC3E}">
        <p14:creationId xmlns:p14="http://schemas.microsoft.com/office/powerpoint/2010/main" val="2306052484"/>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1986" name="Slide Image Placeholder 1"/>
          <p:cNvSpPr>
            <a:spLocks noGrp="1" noRot="1" noChangeAspect="1" noTextEdit="1"/>
          </p:cNvSpPr>
          <p:nvPr>
            <p:ph type="sldImg"/>
          </p:nvPr>
        </p:nvSpPr>
        <p:spPr>
          <a:ln/>
        </p:spPr>
      </p:sp>
      <p:sp>
        <p:nvSpPr>
          <p:cNvPr id="681987"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endParaRPr lang="en-US" altLang="en-US" smtClean="0"/>
          </a:p>
        </p:txBody>
      </p:sp>
    </p:spTree>
    <p:extLst>
      <p:ext uri="{BB962C8B-B14F-4D97-AF65-F5344CB8AC3E}">
        <p14:creationId xmlns:p14="http://schemas.microsoft.com/office/powerpoint/2010/main" val="1340379524"/>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4034" name="Slide Image Placeholder 1"/>
          <p:cNvSpPr>
            <a:spLocks noGrp="1" noRot="1" noChangeAspect="1" noTextEdit="1"/>
          </p:cNvSpPr>
          <p:nvPr>
            <p:ph type="sldImg"/>
          </p:nvPr>
        </p:nvSpPr>
        <p:spPr>
          <a:ln/>
        </p:spPr>
      </p:sp>
      <p:sp>
        <p:nvSpPr>
          <p:cNvPr id="684035"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endParaRPr lang="en-US" altLang="en-US" smtClean="0"/>
          </a:p>
        </p:txBody>
      </p:sp>
    </p:spTree>
    <p:extLst>
      <p:ext uri="{BB962C8B-B14F-4D97-AF65-F5344CB8AC3E}">
        <p14:creationId xmlns:p14="http://schemas.microsoft.com/office/powerpoint/2010/main" val="2694694669"/>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082" name="Slide Image Placeholder 1"/>
          <p:cNvSpPr>
            <a:spLocks noGrp="1" noRot="1" noChangeAspect="1" noTextEdit="1"/>
          </p:cNvSpPr>
          <p:nvPr>
            <p:ph type="sldImg"/>
          </p:nvPr>
        </p:nvSpPr>
        <p:spPr>
          <a:ln/>
        </p:spPr>
      </p:sp>
      <p:sp>
        <p:nvSpPr>
          <p:cNvPr id="686083"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endParaRPr lang="en-US" altLang="en-US" smtClean="0"/>
          </a:p>
        </p:txBody>
      </p:sp>
    </p:spTree>
    <p:extLst>
      <p:ext uri="{BB962C8B-B14F-4D97-AF65-F5344CB8AC3E}">
        <p14:creationId xmlns:p14="http://schemas.microsoft.com/office/powerpoint/2010/main" val="4019691635"/>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8130" name="Slide Image Placeholder 1"/>
          <p:cNvSpPr>
            <a:spLocks noGrp="1" noRot="1" noChangeAspect="1" noTextEdit="1"/>
          </p:cNvSpPr>
          <p:nvPr>
            <p:ph type="sldImg"/>
          </p:nvPr>
        </p:nvSpPr>
        <p:spPr>
          <a:ln/>
        </p:spPr>
      </p:sp>
      <p:sp>
        <p:nvSpPr>
          <p:cNvPr id="688131"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endParaRPr lang="en-US" altLang="en-US" smtClean="0"/>
          </a:p>
        </p:txBody>
      </p:sp>
    </p:spTree>
    <p:extLst>
      <p:ext uri="{BB962C8B-B14F-4D97-AF65-F5344CB8AC3E}">
        <p14:creationId xmlns:p14="http://schemas.microsoft.com/office/powerpoint/2010/main" val="1132330678"/>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0418" name="Slide Image Placeholder 1"/>
          <p:cNvSpPr>
            <a:spLocks noGrp="1" noRot="1" noChangeAspect="1" noTextEdit="1"/>
          </p:cNvSpPr>
          <p:nvPr>
            <p:ph type="sldImg"/>
          </p:nvPr>
        </p:nvSpPr>
        <p:spPr>
          <a:ln/>
        </p:spPr>
      </p:sp>
      <p:sp>
        <p:nvSpPr>
          <p:cNvPr id="700419"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endParaRPr lang="en-US" altLang="en-US" smtClean="0"/>
          </a:p>
        </p:txBody>
      </p:sp>
    </p:spTree>
    <p:extLst>
      <p:ext uri="{BB962C8B-B14F-4D97-AF65-F5344CB8AC3E}">
        <p14:creationId xmlns:p14="http://schemas.microsoft.com/office/powerpoint/2010/main" val="1795467940"/>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2466" name="Slide Image Placeholder 1"/>
          <p:cNvSpPr>
            <a:spLocks noGrp="1" noRot="1" noChangeAspect="1" noTextEdit="1"/>
          </p:cNvSpPr>
          <p:nvPr>
            <p:ph type="sldImg"/>
          </p:nvPr>
        </p:nvSpPr>
        <p:spPr>
          <a:ln/>
        </p:spPr>
      </p:sp>
      <p:sp>
        <p:nvSpPr>
          <p:cNvPr id="702467"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endParaRPr lang="en-US" altLang="en-US" smtClean="0"/>
          </a:p>
        </p:txBody>
      </p:sp>
    </p:spTree>
    <p:extLst>
      <p:ext uri="{BB962C8B-B14F-4D97-AF65-F5344CB8AC3E}">
        <p14:creationId xmlns:p14="http://schemas.microsoft.com/office/powerpoint/2010/main" val="1475200472"/>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4514" name="Slide Image Placeholder 1"/>
          <p:cNvSpPr>
            <a:spLocks noGrp="1" noRot="1" noChangeAspect="1" noTextEdit="1"/>
          </p:cNvSpPr>
          <p:nvPr>
            <p:ph type="sldImg"/>
          </p:nvPr>
        </p:nvSpPr>
        <p:spPr>
          <a:ln/>
        </p:spPr>
      </p:sp>
      <p:sp>
        <p:nvSpPr>
          <p:cNvPr id="704515"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endParaRPr lang="en-US" altLang="en-US" smtClean="0"/>
          </a:p>
        </p:txBody>
      </p:sp>
    </p:spTree>
    <p:extLst>
      <p:ext uri="{BB962C8B-B14F-4D97-AF65-F5344CB8AC3E}">
        <p14:creationId xmlns:p14="http://schemas.microsoft.com/office/powerpoint/2010/main" val="2772521334"/>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3730" name="Slide Image Placeholder 1"/>
          <p:cNvSpPr>
            <a:spLocks noGrp="1" noRot="1" noChangeAspect="1" noTextEdit="1"/>
          </p:cNvSpPr>
          <p:nvPr>
            <p:ph type="sldImg"/>
          </p:nvPr>
        </p:nvSpPr>
        <p:spPr>
          <a:ln/>
        </p:spPr>
      </p:sp>
      <p:sp>
        <p:nvSpPr>
          <p:cNvPr id="713731"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endParaRPr lang="en-US" altLang="en-US" smtClean="0"/>
          </a:p>
        </p:txBody>
      </p:sp>
    </p:spTree>
    <p:extLst>
      <p:ext uri="{BB962C8B-B14F-4D97-AF65-F5344CB8AC3E}">
        <p14:creationId xmlns:p14="http://schemas.microsoft.com/office/powerpoint/2010/main" val="1720163893"/>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5778" name="Slide Image Placeholder 1"/>
          <p:cNvSpPr>
            <a:spLocks noGrp="1" noRot="1" noChangeAspect="1" noTextEdit="1"/>
          </p:cNvSpPr>
          <p:nvPr>
            <p:ph type="sldImg"/>
          </p:nvPr>
        </p:nvSpPr>
        <p:spPr>
          <a:ln/>
        </p:spPr>
      </p:sp>
      <p:sp>
        <p:nvSpPr>
          <p:cNvPr id="715779"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endParaRPr lang="en-US" altLang="en-US" smtClean="0"/>
          </a:p>
        </p:txBody>
      </p:sp>
    </p:spTree>
    <p:extLst>
      <p:ext uri="{BB962C8B-B14F-4D97-AF65-F5344CB8AC3E}">
        <p14:creationId xmlns:p14="http://schemas.microsoft.com/office/powerpoint/2010/main" val="237658947"/>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826" name="Slide Image Placeholder 1"/>
          <p:cNvSpPr>
            <a:spLocks noGrp="1" noRot="1" noChangeAspect="1" noTextEdit="1"/>
          </p:cNvSpPr>
          <p:nvPr>
            <p:ph type="sldImg"/>
          </p:nvPr>
        </p:nvSpPr>
        <p:spPr>
          <a:ln/>
        </p:spPr>
      </p:sp>
      <p:sp>
        <p:nvSpPr>
          <p:cNvPr id="717827"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endParaRPr lang="en-US" altLang="en-US" smtClean="0"/>
          </a:p>
        </p:txBody>
      </p:sp>
    </p:spTree>
    <p:extLst>
      <p:ext uri="{BB962C8B-B14F-4D97-AF65-F5344CB8AC3E}">
        <p14:creationId xmlns:p14="http://schemas.microsoft.com/office/powerpoint/2010/main" val="2865057816"/>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9874" name="Slide Image Placeholder 1"/>
          <p:cNvSpPr>
            <a:spLocks noGrp="1" noRot="1" noChangeAspect="1" noTextEdit="1"/>
          </p:cNvSpPr>
          <p:nvPr>
            <p:ph type="sldImg"/>
          </p:nvPr>
        </p:nvSpPr>
        <p:spPr>
          <a:ln/>
        </p:spPr>
      </p:sp>
      <p:sp>
        <p:nvSpPr>
          <p:cNvPr id="719875"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endParaRPr lang="en-US" altLang="en-US" smtClean="0"/>
          </a:p>
        </p:txBody>
      </p:sp>
    </p:spTree>
    <p:extLst>
      <p:ext uri="{BB962C8B-B14F-4D97-AF65-F5344CB8AC3E}">
        <p14:creationId xmlns:p14="http://schemas.microsoft.com/office/powerpoint/2010/main" val="207619942"/>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1922" name="Slide Image Placeholder 1"/>
          <p:cNvSpPr>
            <a:spLocks noGrp="1" noRot="1" noChangeAspect="1" noTextEdit="1"/>
          </p:cNvSpPr>
          <p:nvPr>
            <p:ph type="sldImg"/>
          </p:nvPr>
        </p:nvSpPr>
        <p:spPr>
          <a:ln/>
        </p:spPr>
      </p:sp>
      <p:sp>
        <p:nvSpPr>
          <p:cNvPr id="721923"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endParaRPr lang="en-US" altLang="en-US" smtClean="0"/>
          </a:p>
        </p:txBody>
      </p:sp>
    </p:spTree>
    <p:extLst>
      <p:ext uri="{BB962C8B-B14F-4D97-AF65-F5344CB8AC3E}">
        <p14:creationId xmlns:p14="http://schemas.microsoft.com/office/powerpoint/2010/main" val="1391769514"/>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3970" name="Rectangle 2"/>
          <p:cNvSpPr>
            <a:spLocks noGrp="1" noRot="1" noChangeAspect="1" noChangeArrowheads="1" noTextEdit="1"/>
          </p:cNvSpPr>
          <p:nvPr>
            <p:ph type="sldImg"/>
          </p:nvPr>
        </p:nvSpPr>
        <p:spPr>
          <a:ln/>
        </p:spPr>
      </p:sp>
      <p:sp>
        <p:nvSpPr>
          <p:cNvPr id="723971"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p>
        </p:txBody>
      </p:sp>
    </p:spTree>
    <p:extLst>
      <p:ext uri="{BB962C8B-B14F-4D97-AF65-F5344CB8AC3E}">
        <p14:creationId xmlns:p14="http://schemas.microsoft.com/office/powerpoint/2010/main" val="3143321118"/>
      </p:ext>
    </p:extLst>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9090" name="Slide Image Placeholder 1"/>
          <p:cNvSpPr>
            <a:spLocks noGrp="1" noRot="1" noChangeAspect="1" noTextEdit="1"/>
          </p:cNvSpPr>
          <p:nvPr>
            <p:ph type="sldImg"/>
          </p:nvPr>
        </p:nvSpPr>
        <p:spPr>
          <a:ln/>
        </p:spPr>
      </p:sp>
      <p:sp>
        <p:nvSpPr>
          <p:cNvPr id="729091"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endParaRPr lang="en-US" altLang="en-US" smtClean="0"/>
          </a:p>
        </p:txBody>
      </p:sp>
    </p:spTree>
    <p:extLst>
      <p:ext uri="{BB962C8B-B14F-4D97-AF65-F5344CB8AC3E}">
        <p14:creationId xmlns:p14="http://schemas.microsoft.com/office/powerpoint/2010/main" val="3612710434"/>
      </p:ext>
    </p:extLst>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1138" name="Slide Image Placeholder 1"/>
          <p:cNvSpPr>
            <a:spLocks noGrp="1" noRot="1" noChangeAspect="1" noTextEdit="1"/>
          </p:cNvSpPr>
          <p:nvPr>
            <p:ph type="sldImg"/>
          </p:nvPr>
        </p:nvSpPr>
        <p:spPr>
          <a:ln/>
        </p:spPr>
      </p:sp>
      <p:sp>
        <p:nvSpPr>
          <p:cNvPr id="731139"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endParaRPr lang="en-US" altLang="en-US" smtClean="0"/>
          </a:p>
        </p:txBody>
      </p:sp>
    </p:spTree>
    <p:extLst>
      <p:ext uri="{BB962C8B-B14F-4D97-AF65-F5344CB8AC3E}">
        <p14:creationId xmlns:p14="http://schemas.microsoft.com/office/powerpoint/2010/main" val="3623057569"/>
      </p:ext>
    </p:extLst>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9090" name="Slide Image Placeholder 1"/>
          <p:cNvSpPr>
            <a:spLocks noGrp="1" noRot="1" noChangeAspect="1" noTextEdit="1"/>
          </p:cNvSpPr>
          <p:nvPr>
            <p:ph type="sldImg"/>
          </p:nvPr>
        </p:nvSpPr>
        <p:spPr>
          <a:ln/>
        </p:spPr>
      </p:sp>
      <p:sp>
        <p:nvSpPr>
          <p:cNvPr id="729091"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endParaRPr lang="en-US" altLang="en-US" smtClean="0"/>
          </a:p>
        </p:txBody>
      </p:sp>
    </p:spTree>
    <p:extLst>
      <p:ext uri="{BB962C8B-B14F-4D97-AF65-F5344CB8AC3E}">
        <p14:creationId xmlns:p14="http://schemas.microsoft.com/office/powerpoint/2010/main" val="2029397292"/>
      </p:ext>
    </p:extLst>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3186" name="Slide Image Placeholder 1"/>
          <p:cNvSpPr>
            <a:spLocks noGrp="1" noRot="1" noChangeAspect="1" noTextEdit="1"/>
          </p:cNvSpPr>
          <p:nvPr>
            <p:ph type="sldImg"/>
          </p:nvPr>
        </p:nvSpPr>
        <p:spPr>
          <a:ln/>
        </p:spPr>
      </p:sp>
      <p:sp>
        <p:nvSpPr>
          <p:cNvPr id="733187"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endParaRPr lang="en-US" altLang="en-US" smtClean="0"/>
          </a:p>
        </p:txBody>
      </p:sp>
    </p:spTree>
    <p:extLst>
      <p:ext uri="{BB962C8B-B14F-4D97-AF65-F5344CB8AC3E}">
        <p14:creationId xmlns:p14="http://schemas.microsoft.com/office/powerpoint/2010/main" val="3189700727"/>
      </p:ext>
    </p:extLst>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5234" name="Slide Image Placeholder 1"/>
          <p:cNvSpPr>
            <a:spLocks noGrp="1" noRot="1" noChangeAspect="1" noTextEdit="1"/>
          </p:cNvSpPr>
          <p:nvPr>
            <p:ph type="sldImg"/>
          </p:nvPr>
        </p:nvSpPr>
        <p:spPr>
          <a:ln/>
        </p:spPr>
      </p:sp>
      <p:sp>
        <p:nvSpPr>
          <p:cNvPr id="735235"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endParaRPr lang="en-US" altLang="en-US" smtClean="0"/>
          </a:p>
        </p:txBody>
      </p:sp>
    </p:spTree>
    <p:extLst>
      <p:ext uri="{BB962C8B-B14F-4D97-AF65-F5344CB8AC3E}">
        <p14:creationId xmlns:p14="http://schemas.microsoft.com/office/powerpoint/2010/main" val="334793158"/>
      </p:ext>
    </p:extLst>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282" name="Slide Image Placeholder 1"/>
          <p:cNvSpPr>
            <a:spLocks noGrp="1" noRot="1" noChangeAspect="1" noTextEdit="1"/>
          </p:cNvSpPr>
          <p:nvPr>
            <p:ph type="sldImg"/>
          </p:nvPr>
        </p:nvSpPr>
        <p:spPr>
          <a:ln/>
        </p:spPr>
      </p:sp>
      <p:sp>
        <p:nvSpPr>
          <p:cNvPr id="737283"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endParaRPr lang="en-US" altLang="en-US" smtClean="0"/>
          </a:p>
        </p:txBody>
      </p:sp>
    </p:spTree>
    <p:extLst>
      <p:ext uri="{BB962C8B-B14F-4D97-AF65-F5344CB8AC3E}">
        <p14:creationId xmlns:p14="http://schemas.microsoft.com/office/powerpoint/2010/main" val="571513105"/>
      </p:ext>
    </p:extLst>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9330" name="Slide Image Placeholder 1"/>
          <p:cNvSpPr>
            <a:spLocks noGrp="1" noRot="1" noChangeAspect="1" noTextEdit="1"/>
          </p:cNvSpPr>
          <p:nvPr>
            <p:ph type="sldImg"/>
          </p:nvPr>
        </p:nvSpPr>
        <p:spPr>
          <a:ln/>
        </p:spPr>
      </p:sp>
      <p:sp>
        <p:nvSpPr>
          <p:cNvPr id="739331"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endParaRPr lang="en-US" altLang="en-US" smtClean="0"/>
          </a:p>
        </p:txBody>
      </p:sp>
    </p:spTree>
    <p:extLst>
      <p:ext uri="{BB962C8B-B14F-4D97-AF65-F5344CB8AC3E}">
        <p14:creationId xmlns:p14="http://schemas.microsoft.com/office/powerpoint/2010/main" val="2618268545"/>
      </p:ext>
    </p:extLst>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1378" name="Slide Image Placeholder 1"/>
          <p:cNvSpPr>
            <a:spLocks noGrp="1" noRot="1" noChangeAspect="1" noTextEdit="1"/>
          </p:cNvSpPr>
          <p:nvPr>
            <p:ph type="sldImg"/>
          </p:nvPr>
        </p:nvSpPr>
        <p:spPr>
          <a:ln/>
        </p:spPr>
      </p:sp>
      <p:sp>
        <p:nvSpPr>
          <p:cNvPr id="741379"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endParaRPr lang="en-US" altLang="en-US" smtClean="0"/>
          </a:p>
        </p:txBody>
      </p:sp>
    </p:spTree>
    <p:extLst>
      <p:ext uri="{BB962C8B-B14F-4D97-AF65-F5344CB8AC3E}">
        <p14:creationId xmlns:p14="http://schemas.microsoft.com/office/powerpoint/2010/main" val="1050338386"/>
      </p:ext>
    </p:extLst>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3426" name="Slide Image Placeholder 1"/>
          <p:cNvSpPr>
            <a:spLocks noGrp="1" noRot="1" noChangeAspect="1" noTextEdit="1"/>
          </p:cNvSpPr>
          <p:nvPr>
            <p:ph type="sldImg"/>
          </p:nvPr>
        </p:nvSpPr>
        <p:spPr>
          <a:ln/>
        </p:spPr>
      </p:sp>
      <p:sp>
        <p:nvSpPr>
          <p:cNvPr id="743427"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endParaRPr lang="en-US" altLang="en-US" smtClean="0"/>
          </a:p>
        </p:txBody>
      </p:sp>
    </p:spTree>
    <p:extLst>
      <p:ext uri="{BB962C8B-B14F-4D97-AF65-F5344CB8AC3E}">
        <p14:creationId xmlns:p14="http://schemas.microsoft.com/office/powerpoint/2010/main" val="1949747469"/>
      </p:ext>
    </p:extLst>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5474" name="Slide Image Placeholder 1"/>
          <p:cNvSpPr>
            <a:spLocks noGrp="1" noRot="1" noChangeAspect="1" noTextEdit="1"/>
          </p:cNvSpPr>
          <p:nvPr>
            <p:ph type="sldImg"/>
          </p:nvPr>
        </p:nvSpPr>
        <p:spPr>
          <a:ln/>
        </p:spPr>
      </p:sp>
      <p:sp>
        <p:nvSpPr>
          <p:cNvPr id="745475"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endParaRPr lang="en-US" altLang="en-US" smtClean="0"/>
          </a:p>
        </p:txBody>
      </p:sp>
    </p:spTree>
    <p:extLst>
      <p:ext uri="{BB962C8B-B14F-4D97-AF65-F5344CB8AC3E}">
        <p14:creationId xmlns:p14="http://schemas.microsoft.com/office/powerpoint/2010/main" val="2373473475"/>
      </p:ext>
    </p:extLst>
  </p:cSld>
  <p:clrMapOvr>
    <a:masterClrMapping/>
  </p:clrMapOvr>
</p:notes>
</file>

<file path=ppt/notesSlides/notesSlide1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22" name="Slide Image Placeholder 1"/>
          <p:cNvSpPr>
            <a:spLocks noGrp="1" noRot="1" noChangeAspect="1" noTextEdit="1"/>
          </p:cNvSpPr>
          <p:nvPr>
            <p:ph type="sldImg"/>
          </p:nvPr>
        </p:nvSpPr>
        <p:spPr>
          <a:ln/>
        </p:spPr>
      </p:sp>
      <p:sp>
        <p:nvSpPr>
          <p:cNvPr id="747523"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endParaRPr lang="en-US" altLang="en-US" smtClean="0"/>
          </a:p>
        </p:txBody>
      </p:sp>
    </p:spTree>
    <p:extLst>
      <p:ext uri="{BB962C8B-B14F-4D97-AF65-F5344CB8AC3E}">
        <p14:creationId xmlns:p14="http://schemas.microsoft.com/office/powerpoint/2010/main" val="1453281185"/>
      </p:ext>
    </p:extLst>
  </p:cSld>
  <p:clrMapOvr>
    <a:masterClrMapping/>
  </p:clrMapOvr>
</p:notes>
</file>

<file path=ppt/notesSlides/notesSlide1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9570" name="Slide Image Placeholder 1"/>
          <p:cNvSpPr>
            <a:spLocks noGrp="1" noRot="1" noChangeAspect="1" noTextEdit="1"/>
          </p:cNvSpPr>
          <p:nvPr>
            <p:ph type="sldImg"/>
          </p:nvPr>
        </p:nvSpPr>
        <p:spPr>
          <a:ln/>
        </p:spPr>
      </p:sp>
      <p:sp>
        <p:nvSpPr>
          <p:cNvPr id="749571"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endParaRPr lang="en-US" altLang="en-US" smtClean="0"/>
          </a:p>
        </p:txBody>
      </p:sp>
    </p:spTree>
    <p:extLst>
      <p:ext uri="{BB962C8B-B14F-4D97-AF65-F5344CB8AC3E}">
        <p14:creationId xmlns:p14="http://schemas.microsoft.com/office/powerpoint/2010/main" val="3964504983"/>
      </p:ext>
    </p:extLst>
  </p:cSld>
  <p:clrMapOvr>
    <a:masterClrMapping/>
  </p:clrMapOvr>
</p:notes>
</file>

<file path=ppt/notesSlides/notesSlide1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1618" name="Slide Image Placeholder 1"/>
          <p:cNvSpPr>
            <a:spLocks noGrp="1" noRot="1" noChangeAspect="1" noTextEdit="1"/>
          </p:cNvSpPr>
          <p:nvPr>
            <p:ph type="sldImg"/>
          </p:nvPr>
        </p:nvSpPr>
        <p:spPr>
          <a:ln/>
        </p:spPr>
      </p:sp>
      <p:sp>
        <p:nvSpPr>
          <p:cNvPr id="751619"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endParaRPr lang="en-US" altLang="en-US" smtClean="0"/>
          </a:p>
        </p:txBody>
      </p:sp>
    </p:spTree>
    <p:extLst>
      <p:ext uri="{BB962C8B-B14F-4D97-AF65-F5344CB8AC3E}">
        <p14:creationId xmlns:p14="http://schemas.microsoft.com/office/powerpoint/2010/main" val="37956139"/>
      </p:ext>
    </p:extLst>
  </p:cSld>
  <p:clrMapOvr>
    <a:masterClrMapping/>
  </p:clrMapOvr>
</p:notes>
</file>

<file path=ppt/notesSlides/notesSlide1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3666" name="Slide Image Placeholder 1"/>
          <p:cNvSpPr>
            <a:spLocks noGrp="1" noRot="1" noChangeAspect="1" noTextEdit="1"/>
          </p:cNvSpPr>
          <p:nvPr>
            <p:ph type="sldImg"/>
          </p:nvPr>
        </p:nvSpPr>
        <p:spPr>
          <a:ln/>
        </p:spPr>
      </p:sp>
      <p:sp>
        <p:nvSpPr>
          <p:cNvPr id="753667"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endParaRPr lang="en-US" altLang="en-US" smtClean="0"/>
          </a:p>
        </p:txBody>
      </p:sp>
    </p:spTree>
    <p:extLst>
      <p:ext uri="{BB962C8B-B14F-4D97-AF65-F5344CB8AC3E}">
        <p14:creationId xmlns:p14="http://schemas.microsoft.com/office/powerpoint/2010/main" val="625887330"/>
      </p:ext>
    </p:extLst>
  </p:cSld>
  <p:clrMapOvr>
    <a:masterClrMapping/>
  </p:clrMapOvr>
</p:notes>
</file>

<file path=ppt/notesSlides/notesSlide1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9810" name="Slide Image Placeholder 1"/>
          <p:cNvSpPr>
            <a:spLocks noGrp="1" noRot="1" noChangeAspect="1" noTextEdit="1"/>
          </p:cNvSpPr>
          <p:nvPr>
            <p:ph type="sldImg"/>
          </p:nvPr>
        </p:nvSpPr>
        <p:spPr>
          <a:ln/>
        </p:spPr>
      </p:sp>
      <p:sp>
        <p:nvSpPr>
          <p:cNvPr id="759811"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latin typeface="Arial" panose="020B0604020202020204" pitchFamily="34" charset="0"/>
            </a:endParaRPr>
          </a:p>
        </p:txBody>
      </p:sp>
      <p:sp>
        <p:nvSpPr>
          <p:cNvPr id="759812" name="Slide Number Placeholder 3"/>
          <p:cNvSpPr>
            <a:spLocks noGrp="1"/>
          </p:cNvSpPr>
          <p:nvPr>
            <p:ph type="sldNum" sz="quarter" idx="4294967295"/>
          </p:nvPr>
        </p:nvSpPr>
        <p:spPr bwMode="auto">
          <a:xfrm>
            <a:off x="3884613" y="8685213"/>
            <a:ext cx="29718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1234FE30-6C17-4D14-B946-4394D363653E}" type="slidenum">
              <a:rPr lang="en-US" altLang="en-US">
                <a:solidFill>
                  <a:srgbClr val="000000"/>
                </a:solidFill>
                <a:latin typeface="Arial" panose="020B0604020202020204" pitchFamily="34" charset="0"/>
              </a:rPr>
              <a:pPr/>
              <a:t>219</a:t>
            </a:fld>
            <a:endParaRPr lang="en-US" altLang="en-US">
              <a:solidFill>
                <a:srgbClr val="000000"/>
              </a:solidFill>
              <a:latin typeface="Arial" panose="020B0604020202020204" pitchFamily="34" charset="0"/>
            </a:endParaRPr>
          </a:p>
        </p:txBody>
      </p:sp>
    </p:spTree>
    <p:extLst>
      <p:ext uri="{BB962C8B-B14F-4D97-AF65-F5344CB8AC3E}">
        <p14:creationId xmlns:p14="http://schemas.microsoft.com/office/powerpoint/2010/main" val="1781572462"/>
      </p:ext>
    </p:extLst>
  </p:cSld>
  <p:clrMapOvr>
    <a:masterClrMapping/>
  </p:clrMapOvr>
</p:notes>
</file>

<file path=ppt/notesSlides/notesSlide1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22" name="Slide Image Placeholder 1"/>
          <p:cNvSpPr>
            <a:spLocks noGrp="1" noRot="1" noChangeAspect="1" noTextEdit="1"/>
          </p:cNvSpPr>
          <p:nvPr>
            <p:ph type="sldImg"/>
          </p:nvPr>
        </p:nvSpPr>
        <p:spPr>
          <a:ln/>
        </p:spPr>
      </p:sp>
      <p:sp>
        <p:nvSpPr>
          <p:cNvPr id="798723"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latin typeface="Arial" panose="020B0604020202020204" pitchFamily="34" charset="0"/>
            </a:endParaRPr>
          </a:p>
        </p:txBody>
      </p:sp>
      <p:sp>
        <p:nvSpPr>
          <p:cNvPr id="798724" name="Slide Number Placeholder 3"/>
          <p:cNvSpPr>
            <a:spLocks noGrp="1"/>
          </p:cNvSpPr>
          <p:nvPr>
            <p:ph type="sldNum" sz="quarter" idx="4294967295"/>
          </p:nvPr>
        </p:nvSpPr>
        <p:spPr bwMode="auto">
          <a:xfrm>
            <a:off x="3884613" y="8685213"/>
            <a:ext cx="29718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0926857C-A323-4CBE-AC42-D962E88846B6}" type="slidenum">
              <a:rPr lang="en-US" altLang="en-US">
                <a:solidFill>
                  <a:srgbClr val="000000"/>
                </a:solidFill>
                <a:latin typeface="Arial" panose="020B0604020202020204" pitchFamily="34" charset="0"/>
              </a:rPr>
              <a:pPr>
                <a:spcBef>
                  <a:spcPct val="0"/>
                </a:spcBef>
              </a:pPr>
              <a:t>255</a:t>
            </a:fld>
            <a:endParaRPr lang="en-US" altLang="en-US">
              <a:solidFill>
                <a:srgbClr val="000000"/>
              </a:solidFill>
              <a:latin typeface="Arial" panose="020B0604020202020204" pitchFamily="34" charset="0"/>
            </a:endParaRPr>
          </a:p>
        </p:txBody>
      </p:sp>
    </p:spTree>
    <p:extLst>
      <p:ext uri="{BB962C8B-B14F-4D97-AF65-F5344CB8AC3E}">
        <p14:creationId xmlns:p14="http://schemas.microsoft.com/office/powerpoint/2010/main" val="3908888650"/>
      </p:ext>
    </p:extLst>
  </p:cSld>
  <p:clrMapOvr>
    <a:masterClrMapping/>
  </p:clrMapOvr>
</p:notes>
</file>

<file path=ppt/notesSlides/notesSlide1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0770" name="Slide Image Placeholder 1"/>
          <p:cNvSpPr>
            <a:spLocks noGrp="1" noRot="1" noChangeAspect="1" noTextEdit="1"/>
          </p:cNvSpPr>
          <p:nvPr>
            <p:ph type="sldImg"/>
          </p:nvPr>
        </p:nvSpPr>
        <p:spPr>
          <a:ln/>
        </p:spPr>
      </p:sp>
      <p:sp>
        <p:nvSpPr>
          <p:cNvPr id="800771"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latin typeface="Arial" panose="020B0604020202020204" pitchFamily="34" charset="0"/>
            </a:endParaRPr>
          </a:p>
        </p:txBody>
      </p:sp>
      <p:sp>
        <p:nvSpPr>
          <p:cNvPr id="800772" name="Slide Number Placeholder 3"/>
          <p:cNvSpPr>
            <a:spLocks noGrp="1"/>
          </p:cNvSpPr>
          <p:nvPr>
            <p:ph type="sldNum" sz="quarter" idx="4294967295"/>
          </p:nvPr>
        </p:nvSpPr>
        <p:spPr bwMode="auto">
          <a:xfrm>
            <a:off x="3884613" y="8685213"/>
            <a:ext cx="29718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3BD81971-84C1-4D34-AABC-9D498CCD7C8D}" type="slidenum">
              <a:rPr lang="en-US" altLang="en-US">
                <a:solidFill>
                  <a:srgbClr val="000000"/>
                </a:solidFill>
                <a:latin typeface="Arial" panose="020B0604020202020204" pitchFamily="34" charset="0"/>
              </a:rPr>
              <a:pPr>
                <a:spcBef>
                  <a:spcPct val="0"/>
                </a:spcBef>
              </a:pPr>
              <a:t>256</a:t>
            </a:fld>
            <a:endParaRPr lang="en-US" altLang="en-US">
              <a:solidFill>
                <a:srgbClr val="000000"/>
              </a:solidFill>
              <a:latin typeface="Arial" panose="020B0604020202020204" pitchFamily="34" charset="0"/>
            </a:endParaRPr>
          </a:p>
        </p:txBody>
      </p:sp>
    </p:spTree>
    <p:extLst>
      <p:ext uri="{BB962C8B-B14F-4D97-AF65-F5344CB8AC3E}">
        <p14:creationId xmlns:p14="http://schemas.microsoft.com/office/powerpoint/2010/main" val="1919617284"/>
      </p:ext>
    </p:extLst>
  </p:cSld>
  <p:clrMapOvr>
    <a:masterClrMapping/>
  </p:clrMapOvr>
</p:notes>
</file>

<file path=ppt/notesSlides/notesSlide1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2818" name="Slide Image Placeholder 1"/>
          <p:cNvSpPr>
            <a:spLocks noGrp="1" noRot="1" noChangeAspect="1" noTextEdit="1"/>
          </p:cNvSpPr>
          <p:nvPr>
            <p:ph type="sldImg"/>
          </p:nvPr>
        </p:nvSpPr>
        <p:spPr>
          <a:ln/>
        </p:spPr>
      </p:sp>
      <p:sp>
        <p:nvSpPr>
          <p:cNvPr id="802819"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latin typeface="Arial" panose="020B0604020202020204" pitchFamily="34" charset="0"/>
            </a:endParaRPr>
          </a:p>
        </p:txBody>
      </p:sp>
      <p:sp>
        <p:nvSpPr>
          <p:cNvPr id="802820" name="Slide Number Placeholder 3"/>
          <p:cNvSpPr>
            <a:spLocks noGrp="1"/>
          </p:cNvSpPr>
          <p:nvPr>
            <p:ph type="sldNum" sz="quarter" idx="4294967295"/>
          </p:nvPr>
        </p:nvSpPr>
        <p:spPr bwMode="auto">
          <a:xfrm>
            <a:off x="3884613" y="8685213"/>
            <a:ext cx="29718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74B134D7-A869-441E-81E2-8AA58D4BBEBE}" type="slidenum">
              <a:rPr lang="en-US" altLang="en-US">
                <a:solidFill>
                  <a:srgbClr val="000000"/>
                </a:solidFill>
                <a:latin typeface="Arial" panose="020B0604020202020204" pitchFamily="34" charset="0"/>
              </a:rPr>
              <a:pPr/>
              <a:t>257</a:t>
            </a:fld>
            <a:endParaRPr lang="en-US" altLang="en-US">
              <a:solidFill>
                <a:srgbClr val="000000"/>
              </a:solidFill>
              <a:latin typeface="Arial" panose="020B0604020202020204" pitchFamily="34" charset="0"/>
            </a:endParaRPr>
          </a:p>
        </p:txBody>
      </p:sp>
    </p:spTree>
    <p:extLst>
      <p:ext uri="{BB962C8B-B14F-4D97-AF65-F5344CB8AC3E}">
        <p14:creationId xmlns:p14="http://schemas.microsoft.com/office/powerpoint/2010/main" val="127673814"/>
      </p:ext>
    </p:extLst>
  </p:cSld>
  <p:clrMapOvr>
    <a:masterClrMapping/>
  </p:clrMapOvr>
</p:notes>
</file>

<file path=ppt/notesSlides/notesSlide1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4866" name="Slide Image Placeholder 1"/>
          <p:cNvSpPr>
            <a:spLocks noGrp="1" noRot="1" noChangeAspect="1" noTextEdit="1"/>
          </p:cNvSpPr>
          <p:nvPr>
            <p:ph type="sldImg"/>
          </p:nvPr>
        </p:nvSpPr>
        <p:spPr>
          <a:ln/>
        </p:spPr>
      </p:sp>
      <p:sp>
        <p:nvSpPr>
          <p:cNvPr id="804867"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latin typeface="Arial" panose="020B0604020202020204" pitchFamily="34" charset="0"/>
            </a:endParaRPr>
          </a:p>
        </p:txBody>
      </p:sp>
      <p:sp>
        <p:nvSpPr>
          <p:cNvPr id="804868" name="Slide Number Placeholder 3"/>
          <p:cNvSpPr>
            <a:spLocks noGrp="1"/>
          </p:cNvSpPr>
          <p:nvPr>
            <p:ph type="sldNum" sz="quarter" idx="4294967295"/>
          </p:nvPr>
        </p:nvSpPr>
        <p:spPr bwMode="auto">
          <a:xfrm>
            <a:off x="3884613" y="8685213"/>
            <a:ext cx="29718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3A56C7EE-1CD2-4F4C-A8E7-A3856132952D}" type="slidenum">
              <a:rPr lang="en-US" altLang="en-US">
                <a:solidFill>
                  <a:srgbClr val="000000"/>
                </a:solidFill>
                <a:latin typeface="Arial" panose="020B0604020202020204" pitchFamily="34" charset="0"/>
              </a:rPr>
              <a:pPr/>
              <a:t>258</a:t>
            </a:fld>
            <a:endParaRPr lang="en-US" altLang="en-US">
              <a:solidFill>
                <a:srgbClr val="000000"/>
              </a:solidFill>
              <a:latin typeface="Arial" panose="020B0604020202020204" pitchFamily="34" charset="0"/>
            </a:endParaRPr>
          </a:p>
        </p:txBody>
      </p:sp>
    </p:spTree>
    <p:extLst>
      <p:ext uri="{BB962C8B-B14F-4D97-AF65-F5344CB8AC3E}">
        <p14:creationId xmlns:p14="http://schemas.microsoft.com/office/powerpoint/2010/main" val="4230878713"/>
      </p:ext>
    </p:extLst>
  </p:cSld>
  <p:clrMapOvr>
    <a:masterClrMapping/>
  </p:clrMapOvr>
</p:notes>
</file>

<file path=ppt/notesSlides/notesSlide1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6914" name="Slide Image Placeholder 1"/>
          <p:cNvSpPr>
            <a:spLocks noGrp="1" noRot="1" noChangeAspect="1" noTextEdit="1"/>
          </p:cNvSpPr>
          <p:nvPr>
            <p:ph type="sldImg"/>
          </p:nvPr>
        </p:nvSpPr>
        <p:spPr>
          <a:ln/>
        </p:spPr>
      </p:sp>
      <p:sp>
        <p:nvSpPr>
          <p:cNvPr id="806915"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latin typeface="Arial" panose="020B0604020202020204" pitchFamily="34" charset="0"/>
            </a:endParaRPr>
          </a:p>
        </p:txBody>
      </p:sp>
      <p:sp>
        <p:nvSpPr>
          <p:cNvPr id="806916" name="Slide Number Placeholder 3"/>
          <p:cNvSpPr>
            <a:spLocks noGrp="1"/>
          </p:cNvSpPr>
          <p:nvPr>
            <p:ph type="sldNum" sz="quarter" idx="4294967295"/>
          </p:nvPr>
        </p:nvSpPr>
        <p:spPr bwMode="auto">
          <a:xfrm>
            <a:off x="3884613" y="8685213"/>
            <a:ext cx="29718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45542A95-3292-49C3-ABDD-766031F04958}" type="slidenum">
              <a:rPr lang="en-US" altLang="en-US">
                <a:solidFill>
                  <a:srgbClr val="000000"/>
                </a:solidFill>
                <a:latin typeface="Arial" panose="020B0604020202020204" pitchFamily="34" charset="0"/>
              </a:rPr>
              <a:pPr/>
              <a:t>259</a:t>
            </a:fld>
            <a:endParaRPr lang="en-US" altLang="en-US">
              <a:solidFill>
                <a:srgbClr val="000000"/>
              </a:solidFill>
              <a:latin typeface="Arial" panose="020B0604020202020204" pitchFamily="34" charset="0"/>
            </a:endParaRPr>
          </a:p>
        </p:txBody>
      </p:sp>
    </p:spTree>
    <p:extLst>
      <p:ext uri="{BB962C8B-B14F-4D97-AF65-F5344CB8AC3E}">
        <p14:creationId xmlns:p14="http://schemas.microsoft.com/office/powerpoint/2010/main" val="2486740449"/>
      </p:ext>
    </p:extLst>
  </p:cSld>
  <p:clrMapOvr>
    <a:masterClrMapping/>
  </p:clrMapOvr>
</p:notes>
</file>

<file path=ppt/notesSlides/notesSlide1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62" name="Slide Image Placeholder 1"/>
          <p:cNvSpPr>
            <a:spLocks noGrp="1" noRot="1" noChangeAspect="1" noTextEdit="1"/>
          </p:cNvSpPr>
          <p:nvPr>
            <p:ph type="sldImg"/>
          </p:nvPr>
        </p:nvSpPr>
        <p:spPr>
          <a:ln/>
        </p:spPr>
      </p:sp>
      <p:sp>
        <p:nvSpPr>
          <p:cNvPr id="808963"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latin typeface="Arial" panose="020B0604020202020204" pitchFamily="34" charset="0"/>
            </a:endParaRPr>
          </a:p>
        </p:txBody>
      </p:sp>
      <p:sp>
        <p:nvSpPr>
          <p:cNvPr id="808964" name="Slide Number Placeholder 3"/>
          <p:cNvSpPr>
            <a:spLocks noGrp="1"/>
          </p:cNvSpPr>
          <p:nvPr>
            <p:ph type="sldNum" sz="quarter" idx="4294967295"/>
          </p:nvPr>
        </p:nvSpPr>
        <p:spPr bwMode="auto">
          <a:xfrm>
            <a:off x="3884613" y="8685213"/>
            <a:ext cx="29718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E2F06126-3C7E-4498-A62F-CB104ADDEDDA}" type="slidenum">
              <a:rPr lang="en-US" altLang="en-US">
                <a:solidFill>
                  <a:srgbClr val="000000"/>
                </a:solidFill>
                <a:latin typeface="Arial" panose="020B0604020202020204" pitchFamily="34" charset="0"/>
              </a:rPr>
              <a:pPr/>
              <a:t>260</a:t>
            </a:fld>
            <a:endParaRPr lang="en-US" altLang="en-US">
              <a:solidFill>
                <a:srgbClr val="000000"/>
              </a:solidFill>
              <a:latin typeface="Arial" panose="020B0604020202020204" pitchFamily="34" charset="0"/>
            </a:endParaRPr>
          </a:p>
        </p:txBody>
      </p:sp>
    </p:spTree>
    <p:extLst>
      <p:ext uri="{BB962C8B-B14F-4D97-AF65-F5344CB8AC3E}">
        <p14:creationId xmlns:p14="http://schemas.microsoft.com/office/powerpoint/2010/main" val="327404229"/>
      </p:ext>
    </p:extLst>
  </p:cSld>
  <p:clrMapOvr>
    <a:masterClrMapping/>
  </p:clrMapOvr>
</p:notes>
</file>

<file path=ppt/notesSlides/notesSlide1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1010" name="Rectangle 7"/>
          <p:cNvSpPr>
            <a:spLocks noGrp="1" noChangeArrowheads="1"/>
          </p:cNvSpPr>
          <p:nvPr>
            <p:ph type="sldNum" sz="quarter" idx="4294967295"/>
          </p:nvPr>
        </p:nvSpPr>
        <p:spPr bwMode="auto">
          <a:xfrm>
            <a:off x="3884613" y="8685213"/>
            <a:ext cx="29718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36B76A96-8C33-4394-9F5B-C0587D21B9F7}" type="slidenum">
              <a:rPr lang="en-US" altLang="en-US">
                <a:solidFill>
                  <a:srgbClr val="000000"/>
                </a:solidFill>
                <a:latin typeface="Arial" panose="020B0604020202020204" pitchFamily="34" charset="0"/>
              </a:rPr>
              <a:pPr/>
              <a:t>261</a:t>
            </a:fld>
            <a:endParaRPr lang="en-US" altLang="en-US">
              <a:solidFill>
                <a:srgbClr val="000000"/>
              </a:solidFill>
              <a:latin typeface="Arial" panose="020B0604020202020204" pitchFamily="34" charset="0"/>
            </a:endParaRPr>
          </a:p>
        </p:txBody>
      </p:sp>
      <p:sp>
        <p:nvSpPr>
          <p:cNvPr id="811011" name="Rectangle 2"/>
          <p:cNvSpPr>
            <a:spLocks noGrp="1" noRot="1" noChangeAspect="1" noChangeArrowheads="1" noTextEdit="1"/>
          </p:cNvSpPr>
          <p:nvPr>
            <p:ph type="sldImg"/>
          </p:nvPr>
        </p:nvSpPr>
        <p:spPr>
          <a:xfrm>
            <a:off x="1125538" y="666750"/>
            <a:ext cx="4637087" cy="3478213"/>
          </a:xfrm>
          <a:ln/>
        </p:spPr>
      </p:sp>
      <p:sp>
        <p:nvSpPr>
          <p:cNvPr id="811012" name="Rectangle 3"/>
          <p:cNvSpPr>
            <a:spLocks noGrp="1" noChangeArrowheads="1"/>
          </p:cNvSpPr>
          <p:nvPr>
            <p:ph type="body" idx="1"/>
          </p:nvPr>
        </p:nvSpPr>
        <p:spPr>
          <a:xfrm>
            <a:off x="904875" y="4370388"/>
            <a:ext cx="5070475" cy="4070350"/>
          </a:xfrm>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latin typeface="Arial" panose="020B0604020202020204" pitchFamily="34" charset="0"/>
            </a:endParaRPr>
          </a:p>
        </p:txBody>
      </p:sp>
    </p:spTree>
    <p:extLst>
      <p:ext uri="{BB962C8B-B14F-4D97-AF65-F5344CB8AC3E}">
        <p14:creationId xmlns:p14="http://schemas.microsoft.com/office/powerpoint/2010/main" val="1660454788"/>
      </p:ext>
    </p:extLst>
  </p:cSld>
  <p:clrMapOvr>
    <a:masterClrMapping/>
  </p:clrMapOvr>
</p:notes>
</file>

<file path=ppt/notesSlides/notesSlide1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3058" name="Slide Image Placeholder 1"/>
          <p:cNvSpPr>
            <a:spLocks noGrp="1" noRot="1" noChangeAspect="1" noTextEdit="1"/>
          </p:cNvSpPr>
          <p:nvPr>
            <p:ph type="sldImg"/>
          </p:nvPr>
        </p:nvSpPr>
        <p:spPr>
          <a:ln/>
        </p:spPr>
      </p:sp>
      <p:sp>
        <p:nvSpPr>
          <p:cNvPr id="813059"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latin typeface="Arial" panose="020B0604020202020204" pitchFamily="34" charset="0"/>
            </a:endParaRPr>
          </a:p>
        </p:txBody>
      </p:sp>
      <p:sp>
        <p:nvSpPr>
          <p:cNvPr id="813060" name="Slide Number Placeholder 3"/>
          <p:cNvSpPr>
            <a:spLocks noGrp="1"/>
          </p:cNvSpPr>
          <p:nvPr>
            <p:ph type="sldNum" sz="quarter" idx="4294967295"/>
          </p:nvPr>
        </p:nvSpPr>
        <p:spPr bwMode="auto">
          <a:xfrm>
            <a:off x="3884613" y="8685213"/>
            <a:ext cx="29718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1D95F80C-30DF-4EEA-A652-5FF50609C126}" type="slidenum">
              <a:rPr lang="en-US" altLang="en-US">
                <a:solidFill>
                  <a:srgbClr val="000000"/>
                </a:solidFill>
                <a:latin typeface="Arial" panose="020B0604020202020204" pitchFamily="34" charset="0"/>
              </a:rPr>
              <a:pPr/>
              <a:t>263</a:t>
            </a:fld>
            <a:endParaRPr lang="en-US" altLang="en-US">
              <a:solidFill>
                <a:srgbClr val="000000"/>
              </a:solidFill>
              <a:latin typeface="Arial" panose="020B0604020202020204" pitchFamily="34" charset="0"/>
            </a:endParaRPr>
          </a:p>
        </p:txBody>
      </p:sp>
    </p:spTree>
    <p:extLst>
      <p:ext uri="{BB962C8B-B14F-4D97-AF65-F5344CB8AC3E}">
        <p14:creationId xmlns:p14="http://schemas.microsoft.com/office/powerpoint/2010/main" val="3635746502"/>
      </p:ext>
    </p:extLst>
  </p:cSld>
  <p:clrMapOvr>
    <a:masterClrMapping/>
  </p:clrMapOvr>
</p:notes>
</file>

<file path=ppt/notesSlides/notesSlide1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5106" name="Slide Image Placeholder 1"/>
          <p:cNvSpPr>
            <a:spLocks noGrp="1" noRot="1" noChangeAspect="1" noTextEdit="1"/>
          </p:cNvSpPr>
          <p:nvPr>
            <p:ph type="sldImg"/>
          </p:nvPr>
        </p:nvSpPr>
        <p:spPr>
          <a:ln/>
        </p:spPr>
      </p:sp>
      <p:sp>
        <p:nvSpPr>
          <p:cNvPr id="815107"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latin typeface="Arial" panose="020B0604020202020204" pitchFamily="34" charset="0"/>
            </a:endParaRPr>
          </a:p>
        </p:txBody>
      </p:sp>
      <p:sp>
        <p:nvSpPr>
          <p:cNvPr id="815108" name="Slide Number Placeholder 3"/>
          <p:cNvSpPr>
            <a:spLocks noGrp="1"/>
          </p:cNvSpPr>
          <p:nvPr>
            <p:ph type="sldNum" sz="quarter" idx="4294967295"/>
          </p:nvPr>
        </p:nvSpPr>
        <p:spPr bwMode="auto">
          <a:xfrm>
            <a:off x="3884613" y="8685213"/>
            <a:ext cx="29718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A1241A04-BCBC-4FE7-AB1B-5EA331DBE0D8}" type="slidenum">
              <a:rPr lang="en-US" altLang="en-US">
                <a:solidFill>
                  <a:srgbClr val="000000"/>
                </a:solidFill>
                <a:latin typeface="Arial" panose="020B0604020202020204" pitchFamily="34" charset="0"/>
              </a:rPr>
              <a:pPr/>
              <a:t>264</a:t>
            </a:fld>
            <a:endParaRPr lang="en-US" altLang="en-US">
              <a:solidFill>
                <a:srgbClr val="000000"/>
              </a:solidFill>
              <a:latin typeface="Arial" panose="020B0604020202020204" pitchFamily="34" charset="0"/>
            </a:endParaRPr>
          </a:p>
        </p:txBody>
      </p:sp>
    </p:spTree>
    <p:extLst>
      <p:ext uri="{BB962C8B-B14F-4D97-AF65-F5344CB8AC3E}">
        <p14:creationId xmlns:p14="http://schemas.microsoft.com/office/powerpoint/2010/main" val="3324686069"/>
      </p:ext>
    </p:extLst>
  </p:cSld>
  <p:clrMapOvr>
    <a:masterClrMapping/>
  </p:clrMapOvr>
</p:notes>
</file>

<file path=ppt/notesSlides/notesSlide1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7154" name="Rectangle 7"/>
          <p:cNvSpPr>
            <a:spLocks noGrp="1" noChangeArrowheads="1"/>
          </p:cNvSpPr>
          <p:nvPr>
            <p:ph type="sldNum" sz="quarter" idx="4294967295"/>
          </p:nvPr>
        </p:nvSpPr>
        <p:spPr bwMode="auto">
          <a:xfrm>
            <a:off x="3884613" y="8685213"/>
            <a:ext cx="29718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C9F5A9ED-A3E9-42A5-8BFB-AEC099DB5FFD}" type="slidenum">
              <a:rPr lang="en-US" altLang="en-US">
                <a:solidFill>
                  <a:srgbClr val="000000"/>
                </a:solidFill>
                <a:latin typeface="Arial" panose="020B0604020202020204" pitchFamily="34" charset="0"/>
              </a:rPr>
              <a:pPr/>
              <a:t>265</a:t>
            </a:fld>
            <a:endParaRPr lang="en-US" altLang="en-US">
              <a:solidFill>
                <a:srgbClr val="000000"/>
              </a:solidFill>
              <a:latin typeface="Arial" panose="020B0604020202020204" pitchFamily="34" charset="0"/>
            </a:endParaRPr>
          </a:p>
        </p:txBody>
      </p:sp>
      <p:sp>
        <p:nvSpPr>
          <p:cNvPr id="817155" name="Rectangle 2"/>
          <p:cNvSpPr>
            <a:spLocks noGrp="1" noRot="1" noChangeAspect="1" noChangeArrowheads="1" noTextEdit="1"/>
          </p:cNvSpPr>
          <p:nvPr>
            <p:ph type="sldImg"/>
          </p:nvPr>
        </p:nvSpPr>
        <p:spPr>
          <a:xfrm>
            <a:off x="1125538" y="666750"/>
            <a:ext cx="4637087" cy="3478213"/>
          </a:xfrm>
          <a:ln/>
        </p:spPr>
      </p:sp>
      <p:sp>
        <p:nvSpPr>
          <p:cNvPr id="817156" name="Rectangle 3"/>
          <p:cNvSpPr>
            <a:spLocks noGrp="1" noChangeArrowheads="1"/>
          </p:cNvSpPr>
          <p:nvPr>
            <p:ph type="body" idx="1"/>
          </p:nvPr>
        </p:nvSpPr>
        <p:spPr>
          <a:xfrm>
            <a:off x="904875" y="4370388"/>
            <a:ext cx="5070475" cy="4070350"/>
          </a:xfrm>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latin typeface="Arial" panose="020B0604020202020204" pitchFamily="34" charset="0"/>
            </a:endParaRPr>
          </a:p>
        </p:txBody>
      </p:sp>
    </p:spTree>
    <p:extLst>
      <p:ext uri="{BB962C8B-B14F-4D97-AF65-F5344CB8AC3E}">
        <p14:creationId xmlns:p14="http://schemas.microsoft.com/office/powerpoint/2010/main" val="540637735"/>
      </p:ext>
    </p:extLst>
  </p:cSld>
  <p:clrMapOvr>
    <a:masterClrMapping/>
  </p:clrMapOvr>
</p:notes>
</file>

<file path=ppt/notesSlides/notesSlide1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02" name="Slide Image Placeholder 1"/>
          <p:cNvSpPr>
            <a:spLocks noGrp="1" noRot="1" noChangeAspect="1" noTextEdit="1"/>
          </p:cNvSpPr>
          <p:nvPr>
            <p:ph type="sldImg"/>
          </p:nvPr>
        </p:nvSpPr>
        <p:spPr>
          <a:ln/>
        </p:spPr>
      </p:sp>
      <p:sp>
        <p:nvSpPr>
          <p:cNvPr id="819203"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latin typeface="Arial" panose="020B0604020202020204" pitchFamily="34" charset="0"/>
            </a:endParaRPr>
          </a:p>
        </p:txBody>
      </p:sp>
      <p:sp>
        <p:nvSpPr>
          <p:cNvPr id="819204" name="Slide Number Placeholder 3"/>
          <p:cNvSpPr>
            <a:spLocks noGrp="1"/>
          </p:cNvSpPr>
          <p:nvPr>
            <p:ph type="sldNum" sz="quarter" idx="4294967295"/>
          </p:nvPr>
        </p:nvSpPr>
        <p:spPr bwMode="auto">
          <a:xfrm>
            <a:off x="3884613" y="8685213"/>
            <a:ext cx="29718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42BDA807-D2E2-447C-9E7E-6A3DF3BFFC62}" type="slidenum">
              <a:rPr lang="en-US" altLang="en-US">
                <a:solidFill>
                  <a:srgbClr val="000000"/>
                </a:solidFill>
                <a:latin typeface="Arial" panose="020B0604020202020204" pitchFamily="34" charset="0"/>
              </a:rPr>
              <a:pPr>
                <a:spcBef>
                  <a:spcPct val="0"/>
                </a:spcBef>
              </a:pPr>
              <a:t>266</a:t>
            </a:fld>
            <a:endParaRPr lang="en-US" altLang="en-US">
              <a:solidFill>
                <a:srgbClr val="000000"/>
              </a:solidFill>
              <a:latin typeface="Arial" panose="020B0604020202020204" pitchFamily="34" charset="0"/>
            </a:endParaRPr>
          </a:p>
        </p:txBody>
      </p:sp>
    </p:spTree>
    <p:extLst>
      <p:ext uri="{BB962C8B-B14F-4D97-AF65-F5344CB8AC3E}">
        <p14:creationId xmlns:p14="http://schemas.microsoft.com/office/powerpoint/2010/main" val="2075603402"/>
      </p:ext>
    </p:extLst>
  </p:cSld>
  <p:clrMapOvr>
    <a:masterClrMapping/>
  </p:clrMapOvr>
</p:notes>
</file>

<file path=ppt/notesSlides/notesSlide1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3298" name="Slide Image Placeholder 1"/>
          <p:cNvSpPr>
            <a:spLocks noGrp="1" noRot="1" noChangeAspect="1" noTextEdit="1"/>
          </p:cNvSpPr>
          <p:nvPr>
            <p:ph type="sldImg"/>
          </p:nvPr>
        </p:nvSpPr>
        <p:spPr>
          <a:ln/>
        </p:spPr>
      </p:sp>
      <p:sp>
        <p:nvSpPr>
          <p:cNvPr id="823299"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latin typeface="Arial" panose="020B0604020202020204" pitchFamily="34" charset="0"/>
            </a:endParaRPr>
          </a:p>
        </p:txBody>
      </p:sp>
      <p:sp>
        <p:nvSpPr>
          <p:cNvPr id="823300" name="Slide Number Placeholder 3"/>
          <p:cNvSpPr>
            <a:spLocks noGrp="1"/>
          </p:cNvSpPr>
          <p:nvPr>
            <p:ph type="sldNum" sz="quarter" idx="4294967295"/>
          </p:nvPr>
        </p:nvSpPr>
        <p:spPr bwMode="auto">
          <a:xfrm>
            <a:off x="3884613" y="8685213"/>
            <a:ext cx="29718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7CA28748-2BE1-4584-8AB8-E2271FCEB033}" type="slidenum">
              <a:rPr lang="en-US" altLang="en-US">
                <a:solidFill>
                  <a:srgbClr val="000000"/>
                </a:solidFill>
                <a:latin typeface="Arial" panose="020B0604020202020204" pitchFamily="34" charset="0"/>
              </a:rPr>
              <a:pPr>
                <a:spcBef>
                  <a:spcPct val="0"/>
                </a:spcBef>
              </a:pPr>
              <a:t>269</a:t>
            </a:fld>
            <a:endParaRPr lang="en-US" altLang="en-US">
              <a:solidFill>
                <a:srgbClr val="000000"/>
              </a:solidFill>
              <a:latin typeface="Arial" panose="020B0604020202020204" pitchFamily="34" charset="0"/>
            </a:endParaRPr>
          </a:p>
        </p:txBody>
      </p:sp>
    </p:spTree>
    <p:extLst>
      <p:ext uri="{BB962C8B-B14F-4D97-AF65-F5344CB8AC3E}">
        <p14:creationId xmlns:p14="http://schemas.microsoft.com/office/powerpoint/2010/main" val="3317320864"/>
      </p:ext>
    </p:extLst>
  </p:cSld>
  <p:clrMapOvr>
    <a:masterClrMapping/>
  </p:clrMapOvr>
</p:notes>
</file>

<file path=ppt/notesSlides/notesSlide1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0706" name="Slide Image Placeholder 1"/>
          <p:cNvSpPr>
            <a:spLocks noGrp="1" noRot="1" noChangeAspect="1" noTextEdit="1"/>
          </p:cNvSpPr>
          <p:nvPr>
            <p:ph type="sldImg"/>
          </p:nvPr>
        </p:nvSpPr>
        <p:spPr>
          <a:ln/>
        </p:spPr>
      </p:sp>
      <p:sp>
        <p:nvSpPr>
          <p:cNvPr id="840707"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latin typeface="Arial" panose="020B0604020202020204" pitchFamily="34" charset="0"/>
            </a:endParaRPr>
          </a:p>
        </p:txBody>
      </p:sp>
      <p:sp>
        <p:nvSpPr>
          <p:cNvPr id="840708" name="Slide Number Placeholder 3"/>
          <p:cNvSpPr>
            <a:spLocks noGrp="1"/>
          </p:cNvSpPr>
          <p:nvPr>
            <p:ph type="sldNum" sz="quarter" idx="4294967295"/>
          </p:nvPr>
        </p:nvSpPr>
        <p:spPr bwMode="auto">
          <a:xfrm>
            <a:off x="3884613" y="8685213"/>
            <a:ext cx="29718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C597041F-2D5E-40D4-AF65-A95327F14C00}" type="slidenum">
              <a:rPr lang="en-US" altLang="en-US">
                <a:solidFill>
                  <a:srgbClr val="000000"/>
                </a:solidFill>
                <a:latin typeface="Arial" panose="020B0604020202020204" pitchFamily="34" charset="0"/>
              </a:rPr>
              <a:pPr/>
              <a:t>271</a:t>
            </a:fld>
            <a:endParaRPr lang="en-US" altLang="en-US">
              <a:solidFill>
                <a:srgbClr val="000000"/>
              </a:solidFill>
              <a:latin typeface="Arial" panose="020B0604020202020204" pitchFamily="34" charset="0"/>
            </a:endParaRPr>
          </a:p>
        </p:txBody>
      </p:sp>
    </p:spTree>
    <p:extLst>
      <p:ext uri="{BB962C8B-B14F-4D97-AF65-F5344CB8AC3E}">
        <p14:creationId xmlns:p14="http://schemas.microsoft.com/office/powerpoint/2010/main" val="2575556073"/>
      </p:ext>
    </p:extLst>
  </p:cSld>
  <p:clrMapOvr>
    <a:masterClrMapping/>
  </p:clrMapOvr>
</p:notes>
</file>

<file path=ppt/notesSlides/notesSlide1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2754" name="Slide Image Placeholder 1"/>
          <p:cNvSpPr>
            <a:spLocks noGrp="1" noRot="1" noChangeAspect="1" noTextEdit="1"/>
          </p:cNvSpPr>
          <p:nvPr>
            <p:ph type="sldImg"/>
          </p:nvPr>
        </p:nvSpPr>
        <p:spPr>
          <a:ln/>
        </p:spPr>
      </p:sp>
      <p:sp>
        <p:nvSpPr>
          <p:cNvPr id="842755"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latin typeface="Arial" panose="020B0604020202020204" pitchFamily="34" charset="0"/>
            </a:endParaRPr>
          </a:p>
        </p:txBody>
      </p:sp>
      <p:sp>
        <p:nvSpPr>
          <p:cNvPr id="842756" name="Slide Number Placeholder 3"/>
          <p:cNvSpPr>
            <a:spLocks noGrp="1"/>
          </p:cNvSpPr>
          <p:nvPr>
            <p:ph type="sldNum" sz="quarter" idx="4294967295"/>
          </p:nvPr>
        </p:nvSpPr>
        <p:spPr bwMode="auto">
          <a:xfrm>
            <a:off x="3884613" y="8685213"/>
            <a:ext cx="29718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E6720D2D-9D63-45F4-A903-352C5A7E6C98}" type="slidenum">
              <a:rPr lang="en-US" altLang="en-US">
                <a:solidFill>
                  <a:srgbClr val="000000"/>
                </a:solidFill>
                <a:latin typeface="Arial" panose="020B0604020202020204" pitchFamily="34" charset="0"/>
              </a:rPr>
              <a:pPr/>
              <a:t>272</a:t>
            </a:fld>
            <a:endParaRPr lang="en-US" altLang="en-US">
              <a:solidFill>
                <a:srgbClr val="000000"/>
              </a:solidFill>
              <a:latin typeface="Arial" panose="020B0604020202020204" pitchFamily="34" charset="0"/>
            </a:endParaRPr>
          </a:p>
        </p:txBody>
      </p:sp>
    </p:spTree>
    <p:extLst>
      <p:ext uri="{BB962C8B-B14F-4D97-AF65-F5344CB8AC3E}">
        <p14:creationId xmlns:p14="http://schemas.microsoft.com/office/powerpoint/2010/main" val="1123664000"/>
      </p:ext>
    </p:extLst>
  </p:cSld>
  <p:clrMapOvr>
    <a:masterClrMapping/>
  </p:clrMapOvr>
</p:notes>
</file>

<file path=ppt/notesSlides/notesSlide1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8898" name="Rectangle 7"/>
          <p:cNvSpPr>
            <a:spLocks noGrp="1" noChangeArrowheads="1"/>
          </p:cNvSpPr>
          <p:nvPr>
            <p:ph type="sldNum" sz="quarter" idx="4294967295"/>
          </p:nvPr>
        </p:nvSpPr>
        <p:spPr bwMode="auto">
          <a:xfrm>
            <a:off x="3884613" y="8685213"/>
            <a:ext cx="29718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CCE90389-3D08-48D0-8E98-2658C8AC0395}" type="slidenum">
              <a:rPr lang="en-US" altLang="en-US">
                <a:solidFill>
                  <a:srgbClr val="000000"/>
                </a:solidFill>
                <a:latin typeface="Arial" panose="020B0604020202020204" pitchFamily="34" charset="0"/>
              </a:rPr>
              <a:pPr/>
              <a:t>277</a:t>
            </a:fld>
            <a:endParaRPr lang="en-US" altLang="en-US">
              <a:solidFill>
                <a:srgbClr val="000000"/>
              </a:solidFill>
              <a:latin typeface="Arial" panose="020B0604020202020204" pitchFamily="34" charset="0"/>
            </a:endParaRPr>
          </a:p>
        </p:txBody>
      </p:sp>
      <p:sp>
        <p:nvSpPr>
          <p:cNvPr id="848899" name="Rectangle 2"/>
          <p:cNvSpPr>
            <a:spLocks noGrp="1" noRot="1" noChangeAspect="1" noChangeArrowheads="1" noTextEdit="1"/>
          </p:cNvSpPr>
          <p:nvPr>
            <p:ph type="sldImg"/>
          </p:nvPr>
        </p:nvSpPr>
        <p:spPr>
          <a:xfrm>
            <a:off x="1125538" y="666750"/>
            <a:ext cx="4637087" cy="3478213"/>
          </a:xfrm>
          <a:ln/>
        </p:spPr>
      </p:sp>
      <p:sp>
        <p:nvSpPr>
          <p:cNvPr id="848900" name="Rectangle 3"/>
          <p:cNvSpPr>
            <a:spLocks noGrp="1" noChangeArrowheads="1"/>
          </p:cNvSpPr>
          <p:nvPr>
            <p:ph type="body" idx="1"/>
          </p:nvPr>
        </p:nvSpPr>
        <p:spPr>
          <a:xfrm>
            <a:off x="904875" y="4370388"/>
            <a:ext cx="5070475" cy="4070350"/>
          </a:xfrm>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latin typeface="Arial" panose="020B0604020202020204" pitchFamily="34" charset="0"/>
            </a:endParaRPr>
          </a:p>
        </p:txBody>
      </p:sp>
    </p:spTree>
    <p:extLst>
      <p:ext uri="{BB962C8B-B14F-4D97-AF65-F5344CB8AC3E}">
        <p14:creationId xmlns:p14="http://schemas.microsoft.com/office/powerpoint/2010/main" val="181596433"/>
      </p:ext>
    </p:extLst>
  </p:cSld>
  <p:clrMapOvr>
    <a:masterClrMapping/>
  </p:clrMapOvr>
</p:notes>
</file>

<file path=ppt/notesSlides/notesSlide1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50946" name="Slide Image Placeholder 1"/>
          <p:cNvSpPr>
            <a:spLocks noGrp="1" noRot="1" noChangeAspect="1" noTextEdit="1"/>
          </p:cNvSpPr>
          <p:nvPr>
            <p:ph type="sldImg"/>
          </p:nvPr>
        </p:nvSpPr>
        <p:spPr>
          <a:ln/>
        </p:spPr>
      </p:sp>
      <p:sp>
        <p:nvSpPr>
          <p:cNvPr id="850947"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latin typeface="Arial" panose="020B0604020202020204" pitchFamily="34" charset="0"/>
            </a:endParaRPr>
          </a:p>
        </p:txBody>
      </p:sp>
      <p:sp>
        <p:nvSpPr>
          <p:cNvPr id="850948" name="Slide Number Placeholder 3"/>
          <p:cNvSpPr>
            <a:spLocks noGrp="1"/>
          </p:cNvSpPr>
          <p:nvPr>
            <p:ph type="sldNum" sz="quarter" idx="4294967295"/>
          </p:nvPr>
        </p:nvSpPr>
        <p:spPr bwMode="auto">
          <a:xfrm>
            <a:off x="3884613" y="8685213"/>
            <a:ext cx="29718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7A0AC6C7-0CB2-4C58-89BF-C7CA6E3D8886}" type="slidenum">
              <a:rPr lang="en-US" altLang="en-US">
                <a:solidFill>
                  <a:srgbClr val="000000"/>
                </a:solidFill>
                <a:latin typeface="Arial" panose="020B0604020202020204" pitchFamily="34" charset="0"/>
              </a:rPr>
              <a:pPr>
                <a:spcBef>
                  <a:spcPct val="0"/>
                </a:spcBef>
              </a:pPr>
              <a:t>278</a:t>
            </a:fld>
            <a:endParaRPr lang="en-US" altLang="en-US">
              <a:solidFill>
                <a:srgbClr val="000000"/>
              </a:solidFill>
              <a:latin typeface="Arial" panose="020B0604020202020204" pitchFamily="34" charset="0"/>
            </a:endParaRPr>
          </a:p>
        </p:txBody>
      </p:sp>
    </p:spTree>
    <p:extLst>
      <p:ext uri="{BB962C8B-B14F-4D97-AF65-F5344CB8AC3E}">
        <p14:creationId xmlns:p14="http://schemas.microsoft.com/office/powerpoint/2010/main" val="1892699775"/>
      </p:ext>
    </p:extLst>
  </p:cSld>
  <p:clrMapOvr>
    <a:masterClrMapping/>
  </p:clrMapOvr>
</p:notes>
</file>

<file path=ppt/notesSlides/notesSlide1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52994" name="Slide Image Placeholder 1"/>
          <p:cNvSpPr>
            <a:spLocks noGrp="1" noRot="1" noChangeAspect="1" noTextEdit="1"/>
          </p:cNvSpPr>
          <p:nvPr>
            <p:ph type="sldImg"/>
          </p:nvPr>
        </p:nvSpPr>
        <p:spPr>
          <a:ln/>
        </p:spPr>
      </p:sp>
      <p:sp>
        <p:nvSpPr>
          <p:cNvPr id="852995"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latin typeface="Arial" panose="020B0604020202020204" pitchFamily="34" charset="0"/>
            </a:endParaRPr>
          </a:p>
        </p:txBody>
      </p:sp>
      <p:sp>
        <p:nvSpPr>
          <p:cNvPr id="852996" name="Slide Number Placeholder 3"/>
          <p:cNvSpPr>
            <a:spLocks noGrp="1"/>
          </p:cNvSpPr>
          <p:nvPr>
            <p:ph type="sldNum" sz="quarter" idx="4294967295"/>
          </p:nvPr>
        </p:nvSpPr>
        <p:spPr bwMode="auto">
          <a:xfrm>
            <a:off x="3884613" y="8685213"/>
            <a:ext cx="29718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B5FDAD7B-08C1-4453-B999-FE2F57C01AE0}" type="slidenum">
              <a:rPr lang="en-US" altLang="en-US">
                <a:solidFill>
                  <a:srgbClr val="000000"/>
                </a:solidFill>
                <a:latin typeface="Arial" panose="020B0604020202020204" pitchFamily="34" charset="0"/>
              </a:rPr>
              <a:pPr>
                <a:spcBef>
                  <a:spcPct val="0"/>
                </a:spcBef>
              </a:pPr>
              <a:t>279</a:t>
            </a:fld>
            <a:endParaRPr lang="en-US" altLang="en-US">
              <a:solidFill>
                <a:srgbClr val="000000"/>
              </a:solidFill>
              <a:latin typeface="Arial" panose="020B0604020202020204" pitchFamily="34" charset="0"/>
            </a:endParaRPr>
          </a:p>
        </p:txBody>
      </p:sp>
    </p:spTree>
    <p:extLst>
      <p:ext uri="{BB962C8B-B14F-4D97-AF65-F5344CB8AC3E}">
        <p14:creationId xmlns:p14="http://schemas.microsoft.com/office/powerpoint/2010/main" val="2348194485"/>
      </p:ext>
    </p:extLst>
  </p:cSld>
  <p:clrMapOvr>
    <a:masterClrMapping/>
  </p:clrMapOvr>
</p:notes>
</file>

<file path=ppt/notesSlides/notesSlide1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55042" name="Slide Image Placeholder 1"/>
          <p:cNvSpPr>
            <a:spLocks noGrp="1" noRot="1" noChangeAspect="1" noTextEdit="1"/>
          </p:cNvSpPr>
          <p:nvPr>
            <p:ph type="sldImg"/>
          </p:nvPr>
        </p:nvSpPr>
        <p:spPr>
          <a:ln/>
        </p:spPr>
      </p:sp>
      <p:sp>
        <p:nvSpPr>
          <p:cNvPr id="855043"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latin typeface="Arial" panose="020B0604020202020204" pitchFamily="34" charset="0"/>
            </a:endParaRPr>
          </a:p>
        </p:txBody>
      </p:sp>
      <p:sp>
        <p:nvSpPr>
          <p:cNvPr id="855044" name="Slide Number Placeholder 3"/>
          <p:cNvSpPr>
            <a:spLocks noGrp="1"/>
          </p:cNvSpPr>
          <p:nvPr>
            <p:ph type="sldNum" sz="quarter" idx="4294967295"/>
          </p:nvPr>
        </p:nvSpPr>
        <p:spPr bwMode="auto">
          <a:xfrm>
            <a:off x="3884613" y="8685213"/>
            <a:ext cx="29718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8DB2216D-87C2-4B0C-A0FD-FC1FFF119E37}" type="slidenum">
              <a:rPr lang="en-US" altLang="en-US">
                <a:solidFill>
                  <a:srgbClr val="000000"/>
                </a:solidFill>
                <a:latin typeface="Arial" panose="020B0604020202020204" pitchFamily="34" charset="0"/>
              </a:rPr>
              <a:pPr>
                <a:spcBef>
                  <a:spcPct val="0"/>
                </a:spcBef>
              </a:pPr>
              <a:t>280</a:t>
            </a:fld>
            <a:endParaRPr lang="en-US" altLang="en-US">
              <a:solidFill>
                <a:srgbClr val="000000"/>
              </a:solidFill>
              <a:latin typeface="Arial" panose="020B0604020202020204" pitchFamily="34" charset="0"/>
            </a:endParaRPr>
          </a:p>
        </p:txBody>
      </p:sp>
    </p:spTree>
    <p:extLst>
      <p:ext uri="{BB962C8B-B14F-4D97-AF65-F5344CB8AC3E}">
        <p14:creationId xmlns:p14="http://schemas.microsoft.com/office/powerpoint/2010/main" val="962828535"/>
      </p:ext>
    </p:extLst>
  </p:cSld>
  <p:clrMapOvr>
    <a:masterClrMapping/>
  </p:clrMapOvr>
</p:notes>
</file>

<file path=ppt/notesSlides/notesSlide1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57090" name="Slide Image Placeholder 1"/>
          <p:cNvSpPr>
            <a:spLocks noGrp="1" noRot="1" noChangeAspect="1" noTextEdit="1"/>
          </p:cNvSpPr>
          <p:nvPr>
            <p:ph type="sldImg"/>
          </p:nvPr>
        </p:nvSpPr>
        <p:spPr>
          <a:ln/>
        </p:spPr>
      </p:sp>
      <p:sp>
        <p:nvSpPr>
          <p:cNvPr id="857091"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latin typeface="Arial" panose="020B0604020202020204" pitchFamily="34" charset="0"/>
            </a:endParaRPr>
          </a:p>
        </p:txBody>
      </p:sp>
      <p:sp>
        <p:nvSpPr>
          <p:cNvPr id="857092" name="Slide Number Placeholder 3"/>
          <p:cNvSpPr>
            <a:spLocks noGrp="1"/>
          </p:cNvSpPr>
          <p:nvPr>
            <p:ph type="sldNum" sz="quarter" idx="4294967295"/>
          </p:nvPr>
        </p:nvSpPr>
        <p:spPr bwMode="auto">
          <a:xfrm>
            <a:off x="3884613" y="8685213"/>
            <a:ext cx="29718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095FB9A2-C20E-4E0A-A95C-4D53B442B9EA}" type="slidenum">
              <a:rPr lang="en-US" altLang="en-US">
                <a:solidFill>
                  <a:srgbClr val="000000"/>
                </a:solidFill>
                <a:latin typeface="Arial" panose="020B0604020202020204" pitchFamily="34" charset="0"/>
              </a:rPr>
              <a:pPr>
                <a:spcBef>
                  <a:spcPct val="0"/>
                </a:spcBef>
              </a:pPr>
              <a:t>281</a:t>
            </a:fld>
            <a:endParaRPr lang="en-US" altLang="en-US">
              <a:solidFill>
                <a:srgbClr val="000000"/>
              </a:solidFill>
              <a:latin typeface="Arial" panose="020B0604020202020204" pitchFamily="34" charset="0"/>
            </a:endParaRPr>
          </a:p>
        </p:txBody>
      </p:sp>
    </p:spTree>
    <p:extLst>
      <p:ext uri="{BB962C8B-B14F-4D97-AF65-F5344CB8AC3E}">
        <p14:creationId xmlns:p14="http://schemas.microsoft.com/office/powerpoint/2010/main" val="3012908148"/>
      </p:ext>
    </p:extLst>
  </p:cSld>
  <p:clrMapOvr>
    <a:masterClrMapping/>
  </p:clrMapOvr>
</p:notes>
</file>

<file path=ppt/notesSlides/notesSlide1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59138" name="Slide Image Placeholder 1"/>
          <p:cNvSpPr>
            <a:spLocks noGrp="1" noRot="1" noChangeAspect="1" noTextEdit="1"/>
          </p:cNvSpPr>
          <p:nvPr>
            <p:ph type="sldImg"/>
          </p:nvPr>
        </p:nvSpPr>
        <p:spPr>
          <a:ln/>
        </p:spPr>
      </p:sp>
      <p:sp>
        <p:nvSpPr>
          <p:cNvPr id="859139"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latin typeface="Arial" panose="020B0604020202020204" pitchFamily="34" charset="0"/>
            </a:endParaRPr>
          </a:p>
        </p:txBody>
      </p:sp>
      <p:sp>
        <p:nvSpPr>
          <p:cNvPr id="859140" name="Slide Number Placeholder 3"/>
          <p:cNvSpPr>
            <a:spLocks noGrp="1"/>
          </p:cNvSpPr>
          <p:nvPr>
            <p:ph type="sldNum" sz="quarter" idx="4294967295"/>
          </p:nvPr>
        </p:nvSpPr>
        <p:spPr bwMode="auto">
          <a:xfrm>
            <a:off x="3884613" y="8685213"/>
            <a:ext cx="29718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4F2A9532-2DE7-42A9-8F97-A3F83969D264}" type="slidenum">
              <a:rPr lang="en-US" altLang="en-US">
                <a:solidFill>
                  <a:srgbClr val="000000"/>
                </a:solidFill>
                <a:latin typeface="Arial" panose="020B0604020202020204" pitchFamily="34" charset="0"/>
              </a:rPr>
              <a:pPr>
                <a:spcBef>
                  <a:spcPct val="0"/>
                </a:spcBef>
              </a:pPr>
              <a:t>282</a:t>
            </a:fld>
            <a:endParaRPr lang="en-US" altLang="en-US">
              <a:solidFill>
                <a:srgbClr val="000000"/>
              </a:solidFill>
              <a:latin typeface="Arial" panose="020B0604020202020204" pitchFamily="34" charset="0"/>
            </a:endParaRPr>
          </a:p>
        </p:txBody>
      </p:sp>
    </p:spTree>
    <p:extLst>
      <p:ext uri="{BB962C8B-B14F-4D97-AF65-F5344CB8AC3E}">
        <p14:creationId xmlns:p14="http://schemas.microsoft.com/office/powerpoint/2010/main" val="3969035347"/>
      </p:ext>
    </p:extLst>
  </p:cSld>
  <p:clrMapOvr>
    <a:masterClrMapping/>
  </p:clrMapOvr>
</p:notes>
</file>

<file path=ppt/notesSlides/notesSlide1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1186" name="Rectangle 7"/>
          <p:cNvSpPr>
            <a:spLocks noGrp="1" noChangeArrowheads="1"/>
          </p:cNvSpPr>
          <p:nvPr>
            <p:ph type="sldNum" sz="quarter" idx="4294967295"/>
          </p:nvPr>
        </p:nvSpPr>
        <p:spPr bwMode="auto">
          <a:xfrm>
            <a:off x="3884613" y="8685213"/>
            <a:ext cx="29718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1D23151D-94FD-4AE9-BE12-737E56D719F8}" type="slidenum">
              <a:rPr lang="en-US" altLang="en-US">
                <a:solidFill>
                  <a:srgbClr val="000000"/>
                </a:solidFill>
                <a:latin typeface="Arial" panose="020B0604020202020204" pitchFamily="34" charset="0"/>
              </a:rPr>
              <a:pPr/>
              <a:t>283</a:t>
            </a:fld>
            <a:endParaRPr lang="en-US" altLang="en-US">
              <a:solidFill>
                <a:srgbClr val="000000"/>
              </a:solidFill>
              <a:latin typeface="Arial" panose="020B0604020202020204" pitchFamily="34" charset="0"/>
            </a:endParaRPr>
          </a:p>
        </p:txBody>
      </p:sp>
      <p:sp>
        <p:nvSpPr>
          <p:cNvPr id="861187" name="Rectangle 2"/>
          <p:cNvSpPr>
            <a:spLocks noGrp="1" noRot="1" noChangeAspect="1" noChangeArrowheads="1" noTextEdit="1"/>
          </p:cNvSpPr>
          <p:nvPr>
            <p:ph type="sldImg"/>
          </p:nvPr>
        </p:nvSpPr>
        <p:spPr>
          <a:xfrm>
            <a:off x="1125538" y="666750"/>
            <a:ext cx="4637087" cy="3478213"/>
          </a:xfrm>
          <a:ln/>
        </p:spPr>
      </p:sp>
      <p:sp>
        <p:nvSpPr>
          <p:cNvPr id="861188" name="Rectangle 3"/>
          <p:cNvSpPr>
            <a:spLocks noGrp="1" noChangeArrowheads="1"/>
          </p:cNvSpPr>
          <p:nvPr>
            <p:ph type="body" idx="1"/>
          </p:nvPr>
        </p:nvSpPr>
        <p:spPr>
          <a:xfrm>
            <a:off x="904875" y="4370388"/>
            <a:ext cx="5070475" cy="4070350"/>
          </a:xfrm>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latin typeface="Arial" panose="020B0604020202020204" pitchFamily="34" charset="0"/>
            </a:endParaRPr>
          </a:p>
        </p:txBody>
      </p:sp>
    </p:spTree>
    <p:extLst>
      <p:ext uri="{BB962C8B-B14F-4D97-AF65-F5344CB8AC3E}">
        <p14:creationId xmlns:p14="http://schemas.microsoft.com/office/powerpoint/2010/main" val="3305759892"/>
      </p:ext>
    </p:extLst>
  </p:cSld>
  <p:clrMapOvr>
    <a:masterClrMapping/>
  </p:clrMapOvr>
</p:notes>
</file>

<file path=ppt/notesSlides/notesSlide1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9378" name="Slide Image Placeholder 1"/>
          <p:cNvSpPr>
            <a:spLocks noGrp="1" noRot="1" noChangeAspect="1" noTextEdit="1"/>
          </p:cNvSpPr>
          <p:nvPr>
            <p:ph type="sldImg"/>
          </p:nvPr>
        </p:nvSpPr>
        <p:spPr>
          <a:ln/>
        </p:spPr>
      </p:sp>
      <p:sp>
        <p:nvSpPr>
          <p:cNvPr id="869379"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latin typeface="Arial" panose="020B0604020202020204" pitchFamily="34" charset="0"/>
            </a:endParaRPr>
          </a:p>
        </p:txBody>
      </p:sp>
      <p:sp>
        <p:nvSpPr>
          <p:cNvPr id="869380" name="Slide Number Placeholder 3"/>
          <p:cNvSpPr>
            <a:spLocks noGrp="1"/>
          </p:cNvSpPr>
          <p:nvPr>
            <p:ph type="sldNum" sz="quarter" idx="4294967295"/>
          </p:nvPr>
        </p:nvSpPr>
        <p:spPr bwMode="auto">
          <a:xfrm>
            <a:off x="3884613" y="8685213"/>
            <a:ext cx="29718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3AD70D5C-942B-476D-AE30-4B51490D20FC}" type="slidenum">
              <a:rPr lang="en-US" altLang="en-US">
                <a:solidFill>
                  <a:srgbClr val="000000"/>
                </a:solidFill>
                <a:latin typeface="Arial" panose="020B0604020202020204" pitchFamily="34" charset="0"/>
              </a:rPr>
              <a:pPr/>
              <a:t>285</a:t>
            </a:fld>
            <a:endParaRPr lang="en-US" altLang="en-US">
              <a:solidFill>
                <a:srgbClr val="000000"/>
              </a:solidFill>
              <a:latin typeface="Arial" panose="020B0604020202020204" pitchFamily="34" charset="0"/>
            </a:endParaRPr>
          </a:p>
        </p:txBody>
      </p:sp>
    </p:spTree>
    <p:extLst>
      <p:ext uri="{BB962C8B-B14F-4D97-AF65-F5344CB8AC3E}">
        <p14:creationId xmlns:p14="http://schemas.microsoft.com/office/powerpoint/2010/main" val="2464412723"/>
      </p:ext>
    </p:extLst>
  </p:cSld>
  <p:clrMapOvr>
    <a:masterClrMapping/>
  </p:clrMapOvr>
</p:notes>
</file>

<file path=ppt/notesSlides/notesSlide1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1666" name="Slide Image Placeholder 1"/>
          <p:cNvSpPr>
            <a:spLocks noGrp="1" noRot="1" noChangeAspect="1" noTextEdit="1"/>
          </p:cNvSpPr>
          <p:nvPr>
            <p:ph type="sldImg"/>
          </p:nvPr>
        </p:nvSpPr>
        <p:spPr>
          <a:ln/>
        </p:spPr>
      </p:sp>
      <p:sp>
        <p:nvSpPr>
          <p:cNvPr id="881667"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latin typeface="Arial" panose="020B0604020202020204" pitchFamily="34" charset="0"/>
            </a:endParaRPr>
          </a:p>
        </p:txBody>
      </p:sp>
      <p:sp>
        <p:nvSpPr>
          <p:cNvPr id="881668" name="Slide Number Placeholder 3"/>
          <p:cNvSpPr>
            <a:spLocks noGrp="1"/>
          </p:cNvSpPr>
          <p:nvPr>
            <p:ph type="sldNum" sz="quarter" idx="4294967295"/>
          </p:nvPr>
        </p:nvSpPr>
        <p:spPr bwMode="auto">
          <a:xfrm>
            <a:off x="3884613" y="8685213"/>
            <a:ext cx="29718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516557CF-373B-43AB-B90E-433D2FBFC451}" type="slidenum">
              <a:rPr lang="en-US" altLang="en-US">
                <a:solidFill>
                  <a:srgbClr val="000000"/>
                </a:solidFill>
                <a:latin typeface="Arial" panose="020B0604020202020204" pitchFamily="34" charset="0"/>
              </a:rPr>
              <a:pPr>
                <a:spcBef>
                  <a:spcPct val="0"/>
                </a:spcBef>
              </a:pPr>
              <a:t>296</a:t>
            </a:fld>
            <a:endParaRPr lang="en-US" altLang="en-US">
              <a:solidFill>
                <a:srgbClr val="000000"/>
              </a:solidFill>
              <a:latin typeface="Arial" panose="020B0604020202020204" pitchFamily="34" charset="0"/>
            </a:endParaRPr>
          </a:p>
        </p:txBody>
      </p:sp>
    </p:spTree>
    <p:extLst>
      <p:ext uri="{BB962C8B-B14F-4D97-AF65-F5344CB8AC3E}">
        <p14:creationId xmlns:p14="http://schemas.microsoft.com/office/powerpoint/2010/main" val="4029177569"/>
      </p:ext>
    </p:extLst>
  </p:cSld>
  <p:clrMapOvr>
    <a:masterClrMapping/>
  </p:clrMapOvr>
</p:notes>
</file>

<file path=ppt/notesSlides/notesSlide1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3714" name="Slide Image Placeholder 1"/>
          <p:cNvSpPr>
            <a:spLocks noGrp="1" noRot="1" noChangeAspect="1" noTextEdit="1"/>
          </p:cNvSpPr>
          <p:nvPr>
            <p:ph type="sldImg"/>
          </p:nvPr>
        </p:nvSpPr>
        <p:spPr>
          <a:ln/>
        </p:spPr>
      </p:sp>
      <p:sp>
        <p:nvSpPr>
          <p:cNvPr id="883715"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latin typeface="Arial" panose="020B0604020202020204" pitchFamily="34" charset="0"/>
            </a:endParaRPr>
          </a:p>
        </p:txBody>
      </p:sp>
      <p:sp>
        <p:nvSpPr>
          <p:cNvPr id="883716" name="Slide Number Placeholder 3"/>
          <p:cNvSpPr>
            <a:spLocks noGrp="1"/>
          </p:cNvSpPr>
          <p:nvPr>
            <p:ph type="sldNum" sz="quarter" idx="4294967295"/>
          </p:nvPr>
        </p:nvSpPr>
        <p:spPr bwMode="auto">
          <a:xfrm>
            <a:off x="3884613" y="8685213"/>
            <a:ext cx="29718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17A491C4-240F-4EC6-9E62-516629BC7135}" type="slidenum">
              <a:rPr lang="en-US" altLang="en-US">
                <a:solidFill>
                  <a:srgbClr val="000000"/>
                </a:solidFill>
                <a:latin typeface="Arial" panose="020B0604020202020204" pitchFamily="34" charset="0"/>
              </a:rPr>
              <a:pPr>
                <a:spcBef>
                  <a:spcPct val="0"/>
                </a:spcBef>
              </a:pPr>
              <a:t>297</a:t>
            </a:fld>
            <a:endParaRPr lang="en-US" altLang="en-US">
              <a:solidFill>
                <a:srgbClr val="000000"/>
              </a:solidFill>
              <a:latin typeface="Arial" panose="020B0604020202020204" pitchFamily="34" charset="0"/>
            </a:endParaRPr>
          </a:p>
        </p:txBody>
      </p:sp>
    </p:spTree>
    <p:extLst>
      <p:ext uri="{BB962C8B-B14F-4D97-AF65-F5344CB8AC3E}">
        <p14:creationId xmlns:p14="http://schemas.microsoft.com/office/powerpoint/2010/main" val="3470652936"/>
      </p:ext>
    </p:extLst>
  </p:cSld>
  <p:clrMapOvr>
    <a:masterClrMapping/>
  </p:clrMapOvr>
</p:notes>
</file>

<file path=ppt/notesSlides/notesSlide1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5762" name="Slide Image Placeholder 1"/>
          <p:cNvSpPr>
            <a:spLocks noGrp="1" noRot="1" noChangeAspect="1" noTextEdit="1"/>
          </p:cNvSpPr>
          <p:nvPr>
            <p:ph type="sldImg"/>
          </p:nvPr>
        </p:nvSpPr>
        <p:spPr>
          <a:ln/>
        </p:spPr>
      </p:sp>
      <p:sp>
        <p:nvSpPr>
          <p:cNvPr id="885763"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latin typeface="Arial" panose="020B0604020202020204" pitchFamily="34" charset="0"/>
            </a:endParaRPr>
          </a:p>
        </p:txBody>
      </p:sp>
      <p:sp>
        <p:nvSpPr>
          <p:cNvPr id="885764" name="Slide Number Placeholder 3"/>
          <p:cNvSpPr>
            <a:spLocks noGrp="1"/>
          </p:cNvSpPr>
          <p:nvPr>
            <p:ph type="sldNum" sz="quarter" idx="4294967295"/>
          </p:nvPr>
        </p:nvSpPr>
        <p:spPr bwMode="auto">
          <a:xfrm>
            <a:off x="3884613" y="8685213"/>
            <a:ext cx="29718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24E9BA43-1E93-4CF1-BA5C-D47969E9653F}" type="slidenum">
              <a:rPr lang="en-US" altLang="en-US">
                <a:solidFill>
                  <a:srgbClr val="000000"/>
                </a:solidFill>
                <a:latin typeface="Arial" panose="020B0604020202020204" pitchFamily="34" charset="0"/>
                <a:cs typeface="Arial" panose="020B0604020202020204" pitchFamily="34" charset="0"/>
              </a:rPr>
              <a:pPr/>
              <a:t>298</a:t>
            </a:fld>
            <a:endParaRPr lang="en-US" altLang="en-US">
              <a:solidFill>
                <a:srgbClr val="00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827345650"/>
      </p:ext>
    </p:extLst>
  </p:cSld>
  <p:clrMapOvr>
    <a:masterClrMapping/>
  </p:clrMapOvr>
</p:notes>
</file>

<file path=ppt/notesSlides/notesSlide1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6962" name="Slide Image Placeholder 1"/>
          <p:cNvSpPr>
            <a:spLocks noGrp="1" noRot="1" noChangeAspect="1" noTextEdit="1"/>
          </p:cNvSpPr>
          <p:nvPr>
            <p:ph type="sldImg"/>
          </p:nvPr>
        </p:nvSpPr>
        <p:spPr>
          <a:ln/>
        </p:spPr>
      </p:sp>
      <p:sp>
        <p:nvSpPr>
          <p:cNvPr id="936963"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latin typeface="Arial" panose="020B0604020202020204" pitchFamily="34" charset="0"/>
            </a:endParaRPr>
          </a:p>
        </p:txBody>
      </p:sp>
      <p:sp>
        <p:nvSpPr>
          <p:cNvPr id="936964" name="Slide Number Placeholder 3"/>
          <p:cNvSpPr>
            <a:spLocks noGrp="1"/>
          </p:cNvSpPr>
          <p:nvPr>
            <p:ph type="sldNum" sz="quarter" idx="4294967295"/>
          </p:nvPr>
        </p:nvSpPr>
        <p:spPr bwMode="auto">
          <a:xfrm>
            <a:off x="3884613" y="8685213"/>
            <a:ext cx="29718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D7632AF2-F40B-4264-A828-64B3CCD558E2}" type="slidenum">
              <a:rPr lang="en-US" altLang="en-US">
                <a:solidFill>
                  <a:srgbClr val="000000"/>
                </a:solidFill>
                <a:latin typeface="Arial" panose="020B0604020202020204" pitchFamily="34" charset="0"/>
              </a:rPr>
              <a:pPr>
                <a:spcBef>
                  <a:spcPct val="0"/>
                </a:spcBef>
              </a:pPr>
              <a:t>334</a:t>
            </a:fld>
            <a:endParaRPr lang="en-US" altLang="en-US">
              <a:solidFill>
                <a:srgbClr val="000000"/>
              </a:solidFill>
              <a:latin typeface="Arial" panose="020B0604020202020204" pitchFamily="34" charset="0"/>
            </a:endParaRPr>
          </a:p>
        </p:txBody>
      </p:sp>
    </p:spTree>
    <p:extLst>
      <p:ext uri="{BB962C8B-B14F-4D97-AF65-F5344CB8AC3E}">
        <p14:creationId xmlns:p14="http://schemas.microsoft.com/office/powerpoint/2010/main" val="3972648931"/>
      </p:ext>
    </p:extLst>
  </p:cSld>
  <p:clrMapOvr>
    <a:masterClrMapping/>
  </p:clrMapOvr>
</p:notes>
</file>

<file path=ppt/notesSlides/notesSlide1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9010" name="Slide Image Placeholder 1"/>
          <p:cNvSpPr>
            <a:spLocks noGrp="1" noRot="1" noChangeAspect="1" noTextEdit="1"/>
          </p:cNvSpPr>
          <p:nvPr>
            <p:ph type="sldImg"/>
          </p:nvPr>
        </p:nvSpPr>
        <p:spPr>
          <a:ln/>
        </p:spPr>
      </p:sp>
      <p:sp>
        <p:nvSpPr>
          <p:cNvPr id="939011"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latin typeface="Arial" panose="020B0604020202020204" pitchFamily="34" charset="0"/>
            </a:endParaRPr>
          </a:p>
        </p:txBody>
      </p:sp>
      <p:sp>
        <p:nvSpPr>
          <p:cNvPr id="939012" name="Slide Number Placeholder 3"/>
          <p:cNvSpPr>
            <a:spLocks noGrp="1"/>
          </p:cNvSpPr>
          <p:nvPr>
            <p:ph type="sldNum" sz="quarter" idx="4294967295"/>
          </p:nvPr>
        </p:nvSpPr>
        <p:spPr bwMode="auto">
          <a:xfrm>
            <a:off x="3884613" y="8685213"/>
            <a:ext cx="29718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C92CA407-56A2-4CA7-8A22-4FED87FFFAFC}" type="slidenum">
              <a:rPr lang="en-US" altLang="en-US">
                <a:solidFill>
                  <a:srgbClr val="000000"/>
                </a:solidFill>
                <a:latin typeface="Arial" panose="020B0604020202020204" pitchFamily="34" charset="0"/>
              </a:rPr>
              <a:pPr>
                <a:spcBef>
                  <a:spcPct val="0"/>
                </a:spcBef>
              </a:pPr>
              <a:t>335</a:t>
            </a:fld>
            <a:endParaRPr lang="en-US" altLang="en-US">
              <a:solidFill>
                <a:srgbClr val="000000"/>
              </a:solidFill>
              <a:latin typeface="Arial" panose="020B0604020202020204" pitchFamily="34" charset="0"/>
            </a:endParaRPr>
          </a:p>
        </p:txBody>
      </p:sp>
    </p:spTree>
    <p:extLst>
      <p:ext uri="{BB962C8B-B14F-4D97-AF65-F5344CB8AC3E}">
        <p14:creationId xmlns:p14="http://schemas.microsoft.com/office/powerpoint/2010/main" val="4248768899"/>
      </p:ext>
    </p:extLst>
  </p:cSld>
  <p:clrMapOvr>
    <a:masterClrMapping/>
  </p:clrMapOvr>
</p:notes>
</file>

<file path=ppt/notesSlides/notesSlide1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2258" name="Slide Image Placeholder 1"/>
          <p:cNvSpPr>
            <a:spLocks noGrp="1" noRot="1" noChangeAspect="1" noTextEdit="1"/>
          </p:cNvSpPr>
          <p:nvPr>
            <p:ph type="sldImg"/>
          </p:nvPr>
        </p:nvSpPr>
        <p:spPr>
          <a:ln/>
        </p:spPr>
      </p:sp>
      <p:sp>
        <p:nvSpPr>
          <p:cNvPr id="35225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latin typeface="Arial" panose="020B0604020202020204" pitchFamily="34" charset="0"/>
            </a:endParaRPr>
          </a:p>
        </p:txBody>
      </p:sp>
      <p:sp>
        <p:nvSpPr>
          <p:cNvPr id="352260" name="Slide Number Placeholder 3"/>
          <p:cNvSpPr>
            <a:spLocks noGrp="1"/>
          </p:cNvSpPr>
          <p:nvPr>
            <p:ph type="sldNum" sz="quarter" idx="5"/>
          </p:nvPr>
        </p:nvSpPr>
        <p:spPr>
          <a:xfrm>
            <a:off x="3884613" y="8685213"/>
            <a:ext cx="2971800" cy="4572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i="1">
                <a:solidFill>
                  <a:schemeClr val="tx1"/>
                </a:solidFill>
                <a:latin typeface="Verdana" panose="020B0604030504040204" pitchFamily="34" charset="0"/>
              </a:defRPr>
            </a:lvl1pPr>
            <a:lvl2pPr marL="742950" indent="-285750">
              <a:defRPr i="1">
                <a:solidFill>
                  <a:schemeClr val="tx1"/>
                </a:solidFill>
                <a:latin typeface="Verdana" panose="020B0604030504040204" pitchFamily="34" charset="0"/>
              </a:defRPr>
            </a:lvl2pPr>
            <a:lvl3pPr marL="1143000" indent="-228600">
              <a:defRPr i="1">
                <a:solidFill>
                  <a:schemeClr val="tx1"/>
                </a:solidFill>
                <a:latin typeface="Verdana" panose="020B0604030504040204" pitchFamily="34" charset="0"/>
              </a:defRPr>
            </a:lvl3pPr>
            <a:lvl4pPr marL="1600200" indent="-228600">
              <a:defRPr i="1">
                <a:solidFill>
                  <a:schemeClr val="tx1"/>
                </a:solidFill>
                <a:latin typeface="Verdana" panose="020B0604030504040204" pitchFamily="34" charset="0"/>
              </a:defRPr>
            </a:lvl4pPr>
            <a:lvl5pPr marL="2057400" indent="-228600">
              <a:defRPr i="1">
                <a:solidFill>
                  <a:schemeClr val="tx1"/>
                </a:solidFill>
                <a:latin typeface="Verdana" panose="020B0604030504040204" pitchFamily="34" charset="0"/>
              </a:defRPr>
            </a:lvl5pPr>
            <a:lvl6pPr marL="2514600" indent="-228600" eaLnBrk="0" fontAlgn="base" hangingPunct="0">
              <a:spcBef>
                <a:spcPct val="0"/>
              </a:spcBef>
              <a:spcAft>
                <a:spcPct val="0"/>
              </a:spcAft>
              <a:defRPr i="1">
                <a:solidFill>
                  <a:schemeClr val="tx1"/>
                </a:solidFill>
                <a:latin typeface="Verdana" panose="020B0604030504040204" pitchFamily="34" charset="0"/>
              </a:defRPr>
            </a:lvl6pPr>
            <a:lvl7pPr marL="2971800" indent="-228600" eaLnBrk="0" fontAlgn="base" hangingPunct="0">
              <a:spcBef>
                <a:spcPct val="0"/>
              </a:spcBef>
              <a:spcAft>
                <a:spcPct val="0"/>
              </a:spcAft>
              <a:defRPr i="1">
                <a:solidFill>
                  <a:schemeClr val="tx1"/>
                </a:solidFill>
                <a:latin typeface="Verdana" panose="020B0604030504040204" pitchFamily="34" charset="0"/>
              </a:defRPr>
            </a:lvl7pPr>
            <a:lvl8pPr marL="3429000" indent="-228600" eaLnBrk="0" fontAlgn="base" hangingPunct="0">
              <a:spcBef>
                <a:spcPct val="0"/>
              </a:spcBef>
              <a:spcAft>
                <a:spcPct val="0"/>
              </a:spcAft>
              <a:defRPr i="1">
                <a:solidFill>
                  <a:schemeClr val="tx1"/>
                </a:solidFill>
                <a:latin typeface="Verdana" panose="020B0604030504040204" pitchFamily="34" charset="0"/>
              </a:defRPr>
            </a:lvl8pPr>
            <a:lvl9pPr marL="3886200" indent="-228600" eaLnBrk="0" fontAlgn="base" hangingPunct="0">
              <a:spcBef>
                <a:spcPct val="0"/>
              </a:spcBef>
              <a:spcAft>
                <a:spcPct val="0"/>
              </a:spcAft>
              <a:defRPr i="1">
                <a:solidFill>
                  <a:schemeClr val="tx1"/>
                </a:solidFill>
                <a:latin typeface="Verdana" panose="020B0604030504040204" pitchFamily="34" charset="0"/>
              </a:defRPr>
            </a:lvl9pPr>
          </a:lstStyle>
          <a:p>
            <a:fld id="{720275CB-5AD2-4CF2-A274-A08FDB6F836E}" type="slidenum">
              <a:rPr lang="en-US" altLang="en-US" i="0" smtClean="0">
                <a:solidFill>
                  <a:srgbClr val="000000"/>
                </a:solidFill>
                <a:latin typeface="Arial" panose="020B0604020202020204" pitchFamily="34" charset="0"/>
              </a:rPr>
              <a:pPr/>
              <a:t>336</a:t>
            </a:fld>
            <a:endParaRPr lang="en-US" altLang="en-US" i="0" smtClean="0">
              <a:solidFill>
                <a:srgbClr val="000000"/>
              </a:solidFill>
              <a:latin typeface="Arial" panose="020B0604020202020204" pitchFamily="34" charset="0"/>
            </a:endParaRPr>
          </a:p>
        </p:txBody>
      </p:sp>
    </p:spTree>
    <p:extLst>
      <p:ext uri="{BB962C8B-B14F-4D97-AF65-F5344CB8AC3E}">
        <p14:creationId xmlns:p14="http://schemas.microsoft.com/office/powerpoint/2010/main" val="2748877758"/>
      </p:ext>
    </p:extLst>
  </p:cSld>
  <p:clrMapOvr>
    <a:masterClrMapping/>
  </p:clrMapOvr>
</p:notes>
</file>

<file path=ppt/notesSlides/notesSlide1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4306" name="Slide Image Placeholder 1"/>
          <p:cNvSpPr>
            <a:spLocks noGrp="1" noRot="1" noChangeAspect="1" noTextEdit="1"/>
          </p:cNvSpPr>
          <p:nvPr>
            <p:ph type="sldImg"/>
          </p:nvPr>
        </p:nvSpPr>
        <p:spPr>
          <a:ln/>
        </p:spPr>
      </p:sp>
      <p:sp>
        <p:nvSpPr>
          <p:cNvPr id="35430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latin typeface="Arial" panose="020B0604020202020204" pitchFamily="34" charset="0"/>
            </a:endParaRPr>
          </a:p>
        </p:txBody>
      </p:sp>
      <p:sp>
        <p:nvSpPr>
          <p:cNvPr id="354308" name="Slide Number Placeholder 3"/>
          <p:cNvSpPr>
            <a:spLocks noGrp="1"/>
          </p:cNvSpPr>
          <p:nvPr>
            <p:ph type="sldNum" sz="quarter" idx="5"/>
          </p:nvPr>
        </p:nvSpPr>
        <p:spPr>
          <a:xfrm>
            <a:off x="3884613" y="8685213"/>
            <a:ext cx="2971800" cy="4572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i="1">
                <a:solidFill>
                  <a:schemeClr val="tx1"/>
                </a:solidFill>
                <a:latin typeface="Verdana" panose="020B0604030504040204" pitchFamily="34" charset="0"/>
              </a:defRPr>
            </a:lvl1pPr>
            <a:lvl2pPr marL="742950" indent="-285750">
              <a:defRPr i="1">
                <a:solidFill>
                  <a:schemeClr val="tx1"/>
                </a:solidFill>
                <a:latin typeface="Verdana" panose="020B0604030504040204" pitchFamily="34" charset="0"/>
              </a:defRPr>
            </a:lvl2pPr>
            <a:lvl3pPr marL="1143000" indent="-228600">
              <a:defRPr i="1">
                <a:solidFill>
                  <a:schemeClr val="tx1"/>
                </a:solidFill>
                <a:latin typeface="Verdana" panose="020B0604030504040204" pitchFamily="34" charset="0"/>
              </a:defRPr>
            </a:lvl3pPr>
            <a:lvl4pPr marL="1600200" indent="-228600">
              <a:defRPr i="1">
                <a:solidFill>
                  <a:schemeClr val="tx1"/>
                </a:solidFill>
                <a:latin typeface="Verdana" panose="020B0604030504040204" pitchFamily="34" charset="0"/>
              </a:defRPr>
            </a:lvl4pPr>
            <a:lvl5pPr marL="2057400" indent="-228600">
              <a:defRPr i="1">
                <a:solidFill>
                  <a:schemeClr val="tx1"/>
                </a:solidFill>
                <a:latin typeface="Verdana" panose="020B0604030504040204" pitchFamily="34" charset="0"/>
              </a:defRPr>
            </a:lvl5pPr>
            <a:lvl6pPr marL="2514600" indent="-228600" eaLnBrk="0" fontAlgn="base" hangingPunct="0">
              <a:spcBef>
                <a:spcPct val="0"/>
              </a:spcBef>
              <a:spcAft>
                <a:spcPct val="0"/>
              </a:spcAft>
              <a:defRPr i="1">
                <a:solidFill>
                  <a:schemeClr val="tx1"/>
                </a:solidFill>
                <a:latin typeface="Verdana" panose="020B0604030504040204" pitchFamily="34" charset="0"/>
              </a:defRPr>
            </a:lvl6pPr>
            <a:lvl7pPr marL="2971800" indent="-228600" eaLnBrk="0" fontAlgn="base" hangingPunct="0">
              <a:spcBef>
                <a:spcPct val="0"/>
              </a:spcBef>
              <a:spcAft>
                <a:spcPct val="0"/>
              </a:spcAft>
              <a:defRPr i="1">
                <a:solidFill>
                  <a:schemeClr val="tx1"/>
                </a:solidFill>
                <a:latin typeface="Verdana" panose="020B0604030504040204" pitchFamily="34" charset="0"/>
              </a:defRPr>
            </a:lvl7pPr>
            <a:lvl8pPr marL="3429000" indent="-228600" eaLnBrk="0" fontAlgn="base" hangingPunct="0">
              <a:spcBef>
                <a:spcPct val="0"/>
              </a:spcBef>
              <a:spcAft>
                <a:spcPct val="0"/>
              </a:spcAft>
              <a:defRPr i="1">
                <a:solidFill>
                  <a:schemeClr val="tx1"/>
                </a:solidFill>
                <a:latin typeface="Verdana" panose="020B0604030504040204" pitchFamily="34" charset="0"/>
              </a:defRPr>
            </a:lvl8pPr>
            <a:lvl9pPr marL="3886200" indent="-228600" eaLnBrk="0" fontAlgn="base" hangingPunct="0">
              <a:spcBef>
                <a:spcPct val="0"/>
              </a:spcBef>
              <a:spcAft>
                <a:spcPct val="0"/>
              </a:spcAft>
              <a:defRPr i="1">
                <a:solidFill>
                  <a:schemeClr val="tx1"/>
                </a:solidFill>
                <a:latin typeface="Verdana" panose="020B0604030504040204" pitchFamily="34" charset="0"/>
              </a:defRPr>
            </a:lvl9pPr>
          </a:lstStyle>
          <a:p>
            <a:fld id="{16CC49A4-1865-4586-ACD5-0E08F92754FA}" type="slidenum">
              <a:rPr lang="en-US" altLang="en-US" i="0" smtClean="0">
                <a:solidFill>
                  <a:srgbClr val="000000"/>
                </a:solidFill>
                <a:latin typeface="Arial" panose="020B0604020202020204" pitchFamily="34" charset="0"/>
              </a:rPr>
              <a:pPr/>
              <a:t>337</a:t>
            </a:fld>
            <a:endParaRPr lang="en-US" altLang="en-US" i="0" smtClean="0">
              <a:solidFill>
                <a:srgbClr val="000000"/>
              </a:solidFill>
              <a:latin typeface="Arial" panose="020B0604020202020204" pitchFamily="34" charset="0"/>
            </a:endParaRPr>
          </a:p>
        </p:txBody>
      </p:sp>
    </p:spTree>
    <p:extLst>
      <p:ext uri="{BB962C8B-B14F-4D97-AF65-F5344CB8AC3E}">
        <p14:creationId xmlns:p14="http://schemas.microsoft.com/office/powerpoint/2010/main" val="2252250446"/>
      </p:ext>
    </p:extLst>
  </p:cSld>
  <p:clrMapOvr>
    <a:masterClrMapping/>
  </p:clrMapOvr>
</p:notes>
</file>

<file path=ppt/notesSlides/notesSlide1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6354" name="Slide Image Placeholder 1"/>
          <p:cNvSpPr>
            <a:spLocks noGrp="1" noRot="1" noChangeAspect="1" noTextEdit="1"/>
          </p:cNvSpPr>
          <p:nvPr>
            <p:ph type="sldImg"/>
          </p:nvPr>
        </p:nvSpPr>
        <p:spPr>
          <a:ln/>
        </p:spPr>
      </p:sp>
      <p:sp>
        <p:nvSpPr>
          <p:cNvPr id="35635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latin typeface="Arial" panose="020B0604020202020204" pitchFamily="34" charset="0"/>
            </a:endParaRPr>
          </a:p>
        </p:txBody>
      </p:sp>
      <p:sp>
        <p:nvSpPr>
          <p:cNvPr id="356356" name="Slide Number Placeholder 3"/>
          <p:cNvSpPr>
            <a:spLocks noGrp="1"/>
          </p:cNvSpPr>
          <p:nvPr>
            <p:ph type="sldNum" sz="quarter" idx="5"/>
          </p:nvPr>
        </p:nvSpPr>
        <p:spPr>
          <a:xfrm>
            <a:off x="3884613" y="8685213"/>
            <a:ext cx="2971800" cy="4572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i="1">
                <a:solidFill>
                  <a:schemeClr val="tx1"/>
                </a:solidFill>
                <a:latin typeface="Verdana" panose="020B0604030504040204" pitchFamily="34" charset="0"/>
              </a:defRPr>
            </a:lvl1pPr>
            <a:lvl2pPr marL="742950" indent="-285750">
              <a:defRPr i="1">
                <a:solidFill>
                  <a:schemeClr val="tx1"/>
                </a:solidFill>
                <a:latin typeface="Verdana" panose="020B0604030504040204" pitchFamily="34" charset="0"/>
              </a:defRPr>
            </a:lvl2pPr>
            <a:lvl3pPr marL="1143000" indent="-228600">
              <a:defRPr i="1">
                <a:solidFill>
                  <a:schemeClr val="tx1"/>
                </a:solidFill>
                <a:latin typeface="Verdana" panose="020B0604030504040204" pitchFamily="34" charset="0"/>
              </a:defRPr>
            </a:lvl3pPr>
            <a:lvl4pPr marL="1600200" indent="-228600">
              <a:defRPr i="1">
                <a:solidFill>
                  <a:schemeClr val="tx1"/>
                </a:solidFill>
                <a:latin typeface="Verdana" panose="020B0604030504040204" pitchFamily="34" charset="0"/>
              </a:defRPr>
            </a:lvl4pPr>
            <a:lvl5pPr marL="2057400" indent="-228600">
              <a:defRPr i="1">
                <a:solidFill>
                  <a:schemeClr val="tx1"/>
                </a:solidFill>
                <a:latin typeface="Verdana" panose="020B0604030504040204" pitchFamily="34" charset="0"/>
              </a:defRPr>
            </a:lvl5pPr>
            <a:lvl6pPr marL="2514600" indent="-228600" eaLnBrk="0" fontAlgn="base" hangingPunct="0">
              <a:spcBef>
                <a:spcPct val="0"/>
              </a:spcBef>
              <a:spcAft>
                <a:spcPct val="0"/>
              </a:spcAft>
              <a:defRPr i="1">
                <a:solidFill>
                  <a:schemeClr val="tx1"/>
                </a:solidFill>
                <a:latin typeface="Verdana" panose="020B0604030504040204" pitchFamily="34" charset="0"/>
              </a:defRPr>
            </a:lvl6pPr>
            <a:lvl7pPr marL="2971800" indent="-228600" eaLnBrk="0" fontAlgn="base" hangingPunct="0">
              <a:spcBef>
                <a:spcPct val="0"/>
              </a:spcBef>
              <a:spcAft>
                <a:spcPct val="0"/>
              </a:spcAft>
              <a:defRPr i="1">
                <a:solidFill>
                  <a:schemeClr val="tx1"/>
                </a:solidFill>
                <a:latin typeface="Verdana" panose="020B0604030504040204" pitchFamily="34" charset="0"/>
              </a:defRPr>
            </a:lvl7pPr>
            <a:lvl8pPr marL="3429000" indent="-228600" eaLnBrk="0" fontAlgn="base" hangingPunct="0">
              <a:spcBef>
                <a:spcPct val="0"/>
              </a:spcBef>
              <a:spcAft>
                <a:spcPct val="0"/>
              </a:spcAft>
              <a:defRPr i="1">
                <a:solidFill>
                  <a:schemeClr val="tx1"/>
                </a:solidFill>
                <a:latin typeface="Verdana" panose="020B0604030504040204" pitchFamily="34" charset="0"/>
              </a:defRPr>
            </a:lvl8pPr>
            <a:lvl9pPr marL="3886200" indent="-228600" eaLnBrk="0" fontAlgn="base" hangingPunct="0">
              <a:spcBef>
                <a:spcPct val="0"/>
              </a:spcBef>
              <a:spcAft>
                <a:spcPct val="0"/>
              </a:spcAft>
              <a:defRPr i="1">
                <a:solidFill>
                  <a:schemeClr val="tx1"/>
                </a:solidFill>
                <a:latin typeface="Verdana" panose="020B0604030504040204" pitchFamily="34" charset="0"/>
              </a:defRPr>
            </a:lvl9pPr>
          </a:lstStyle>
          <a:p>
            <a:fld id="{2A0DF18A-8E4C-4A9C-967A-849187C75720}" type="slidenum">
              <a:rPr lang="en-US" altLang="en-US" i="0" smtClean="0">
                <a:solidFill>
                  <a:srgbClr val="000000"/>
                </a:solidFill>
                <a:latin typeface="Arial" panose="020B0604020202020204" pitchFamily="34" charset="0"/>
              </a:rPr>
              <a:pPr/>
              <a:t>339</a:t>
            </a:fld>
            <a:endParaRPr lang="en-US" altLang="en-US" i="0" smtClean="0">
              <a:solidFill>
                <a:srgbClr val="000000"/>
              </a:solidFill>
              <a:latin typeface="Arial" panose="020B0604020202020204" pitchFamily="34" charset="0"/>
            </a:endParaRPr>
          </a:p>
        </p:txBody>
      </p:sp>
    </p:spTree>
    <p:extLst>
      <p:ext uri="{BB962C8B-B14F-4D97-AF65-F5344CB8AC3E}">
        <p14:creationId xmlns:p14="http://schemas.microsoft.com/office/powerpoint/2010/main" val="3059033844"/>
      </p:ext>
    </p:extLst>
  </p:cSld>
  <p:clrMapOvr>
    <a:masterClrMapping/>
  </p:clrMapOvr>
</p:notes>
</file>

<file path=ppt/notesSlides/notesSlide1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02" name="Slide Image Placeholder 1"/>
          <p:cNvSpPr>
            <a:spLocks noGrp="1" noRot="1" noChangeAspect="1" noTextEdit="1"/>
          </p:cNvSpPr>
          <p:nvPr>
            <p:ph type="sldImg"/>
          </p:nvPr>
        </p:nvSpPr>
        <p:spPr>
          <a:ln/>
        </p:spPr>
      </p:sp>
      <p:sp>
        <p:nvSpPr>
          <p:cNvPr id="35840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latin typeface="Arial" panose="020B0604020202020204" pitchFamily="34" charset="0"/>
            </a:endParaRPr>
          </a:p>
        </p:txBody>
      </p:sp>
      <p:sp>
        <p:nvSpPr>
          <p:cNvPr id="358404" name="Slide Number Placeholder 3"/>
          <p:cNvSpPr>
            <a:spLocks noGrp="1"/>
          </p:cNvSpPr>
          <p:nvPr>
            <p:ph type="sldNum" sz="quarter" idx="5"/>
          </p:nvPr>
        </p:nvSpPr>
        <p:spPr>
          <a:xfrm>
            <a:off x="3884613" y="8685213"/>
            <a:ext cx="2971800" cy="4572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i="1">
                <a:solidFill>
                  <a:schemeClr val="tx1"/>
                </a:solidFill>
                <a:latin typeface="Verdana" panose="020B0604030504040204" pitchFamily="34" charset="0"/>
              </a:defRPr>
            </a:lvl1pPr>
            <a:lvl2pPr marL="742950" indent="-285750">
              <a:defRPr i="1">
                <a:solidFill>
                  <a:schemeClr val="tx1"/>
                </a:solidFill>
                <a:latin typeface="Verdana" panose="020B0604030504040204" pitchFamily="34" charset="0"/>
              </a:defRPr>
            </a:lvl2pPr>
            <a:lvl3pPr marL="1143000" indent="-228600">
              <a:defRPr i="1">
                <a:solidFill>
                  <a:schemeClr val="tx1"/>
                </a:solidFill>
                <a:latin typeface="Verdana" panose="020B0604030504040204" pitchFamily="34" charset="0"/>
              </a:defRPr>
            </a:lvl3pPr>
            <a:lvl4pPr marL="1600200" indent="-228600">
              <a:defRPr i="1">
                <a:solidFill>
                  <a:schemeClr val="tx1"/>
                </a:solidFill>
                <a:latin typeface="Verdana" panose="020B0604030504040204" pitchFamily="34" charset="0"/>
              </a:defRPr>
            </a:lvl4pPr>
            <a:lvl5pPr marL="2057400" indent="-228600">
              <a:defRPr i="1">
                <a:solidFill>
                  <a:schemeClr val="tx1"/>
                </a:solidFill>
                <a:latin typeface="Verdana" panose="020B0604030504040204" pitchFamily="34" charset="0"/>
              </a:defRPr>
            </a:lvl5pPr>
            <a:lvl6pPr marL="2514600" indent="-228600" eaLnBrk="0" fontAlgn="base" hangingPunct="0">
              <a:spcBef>
                <a:spcPct val="0"/>
              </a:spcBef>
              <a:spcAft>
                <a:spcPct val="0"/>
              </a:spcAft>
              <a:defRPr i="1">
                <a:solidFill>
                  <a:schemeClr val="tx1"/>
                </a:solidFill>
                <a:latin typeface="Verdana" panose="020B0604030504040204" pitchFamily="34" charset="0"/>
              </a:defRPr>
            </a:lvl6pPr>
            <a:lvl7pPr marL="2971800" indent="-228600" eaLnBrk="0" fontAlgn="base" hangingPunct="0">
              <a:spcBef>
                <a:spcPct val="0"/>
              </a:spcBef>
              <a:spcAft>
                <a:spcPct val="0"/>
              </a:spcAft>
              <a:defRPr i="1">
                <a:solidFill>
                  <a:schemeClr val="tx1"/>
                </a:solidFill>
                <a:latin typeface="Verdana" panose="020B0604030504040204" pitchFamily="34" charset="0"/>
              </a:defRPr>
            </a:lvl7pPr>
            <a:lvl8pPr marL="3429000" indent="-228600" eaLnBrk="0" fontAlgn="base" hangingPunct="0">
              <a:spcBef>
                <a:spcPct val="0"/>
              </a:spcBef>
              <a:spcAft>
                <a:spcPct val="0"/>
              </a:spcAft>
              <a:defRPr i="1">
                <a:solidFill>
                  <a:schemeClr val="tx1"/>
                </a:solidFill>
                <a:latin typeface="Verdana" panose="020B0604030504040204" pitchFamily="34" charset="0"/>
              </a:defRPr>
            </a:lvl8pPr>
            <a:lvl9pPr marL="3886200" indent="-228600" eaLnBrk="0" fontAlgn="base" hangingPunct="0">
              <a:spcBef>
                <a:spcPct val="0"/>
              </a:spcBef>
              <a:spcAft>
                <a:spcPct val="0"/>
              </a:spcAft>
              <a:defRPr i="1">
                <a:solidFill>
                  <a:schemeClr val="tx1"/>
                </a:solidFill>
                <a:latin typeface="Verdana" panose="020B0604030504040204" pitchFamily="34" charset="0"/>
              </a:defRPr>
            </a:lvl9pPr>
          </a:lstStyle>
          <a:p>
            <a:fld id="{40144A64-466A-404C-943E-1D850C5913A5}" type="slidenum">
              <a:rPr lang="en-US" altLang="en-US" i="0" smtClean="0">
                <a:solidFill>
                  <a:srgbClr val="000000"/>
                </a:solidFill>
                <a:latin typeface="Arial" panose="020B0604020202020204" pitchFamily="34" charset="0"/>
              </a:rPr>
              <a:pPr/>
              <a:t>340</a:t>
            </a:fld>
            <a:endParaRPr lang="en-US" altLang="en-US" i="0" smtClean="0">
              <a:solidFill>
                <a:srgbClr val="000000"/>
              </a:solidFill>
              <a:latin typeface="Arial" panose="020B0604020202020204" pitchFamily="34" charset="0"/>
            </a:endParaRPr>
          </a:p>
        </p:txBody>
      </p:sp>
    </p:spTree>
    <p:extLst>
      <p:ext uri="{BB962C8B-B14F-4D97-AF65-F5344CB8AC3E}">
        <p14:creationId xmlns:p14="http://schemas.microsoft.com/office/powerpoint/2010/main" val="2025640873"/>
      </p:ext>
    </p:extLst>
  </p:cSld>
  <p:clrMapOvr>
    <a:masterClrMapping/>
  </p:clrMapOvr>
</p:notes>
</file>

<file path=ppt/notesSlides/notesSlide1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0450" name="Slide Image Placeholder 1"/>
          <p:cNvSpPr>
            <a:spLocks noGrp="1" noRot="1" noChangeAspect="1" noTextEdit="1"/>
          </p:cNvSpPr>
          <p:nvPr>
            <p:ph type="sldImg"/>
          </p:nvPr>
        </p:nvSpPr>
        <p:spPr>
          <a:ln/>
        </p:spPr>
      </p:sp>
      <p:sp>
        <p:nvSpPr>
          <p:cNvPr id="36045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latin typeface="Arial" panose="020B0604020202020204" pitchFamily="34" charset="0"/>
            </a:endParaRPr>
          </a:p>
        </p:txBody>
      </p:sp>
      <p:sp>
        <p:nvSpPr>
          <p:cNvPr id="360452" name="Slide Number Placeholder 3"/>
          <p:cNvSpPr>
            <a:spLocks noGrp="1"/>
          </p:cNvSpPr>
          <p:nvPr>
            <p:ph type="sldNum" sz="quarter" idx="5"/>
          </p:nvPr>
        </p:nvSpPr>
        <p:spPr>
          <a:xfrm>
            <a:off x="3884613" y="8685213"/>
            <a:ext cx="2971800" cy="4572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i="1">
                <a:solidFill>
                  <a:schemeClr val="tx1"/>
                </a:solidFill>
                <a:latin typeface="Verdana" panose="020B0604030504040204" pitchFamily="34" charset="0"/>
              </a:defRPr>
            </a:lvl1pPr>
            <a:lvl2pPr marL="742950" indent="-285750">
              <a:defRPr i="1">
                <a:solidFill>
                  <a:schemeClr val="tx1"/>
                </a:solidFill>
                <a:latin typeface="Verdana" panose="020B0604030504040204" pitchFamily="34" charset="0"/>
              </a:defRPr>
            </a:lvl2pPr>
            <a:lvl3pPr marL="1143000" indent="-228600">
              <a:defRPr i="1">
                <a:solidFill>
                  <a:schemeClr val="tx1"/>
                </a:solidFill>
                <a:latin typeface="Verdana" panose="020B0604030504040204" pitchFamily="34" charset="0"/>
              </a:defRPr>
            </a:lvl3pPr>
            <a:lvl4pPr marL="1600200" indent="-228600">
              <a:defRPr i="1">
                <a:solidFill>
                  <a:schemeClr val="tx1"/>
                </a:solidFill>
                <a:latin typeface="Verdana" panose="020B0604030504040204" pitchFamily="34" charset="0"/>
              </a:defRPr>
            </a:lvl4pPr>
            <a:lvl5pPr marL="2057400" indent="-228600">
              <a:defRPr i="1">
                <a:solidFill>
                  <a:schemeClr val="tx1"/>
                </a:solidFill>
                <a:latin typeface="Verdana" panose="020B0604030504040204" pitchFamily="34" charset="0"/>
              </a:defRPr>
            </a:lvl5pPr>
            <a:lvl6pPr marL="2514600" indent="-228600" eaLnBrk="0" fontAlgn="base" hangingPunct="0">
              <a:spcBef>
                <a:spcPct val="0"/>
              </a:spcBef>
              <a:spcAft>
                <a:spcPct val="0"/>
              </a:spcAft>
              <a:defRPr i="1">
                <a:solidFill>
                  <a:schemeClr val="tx1"/>
                </a:solidFill>
                <a:latin typeface="Verdana" panose="020B0604030504040204" pitchFamily="34" charset="0"/>
              </a:defRPr>
            </a:lvl6pPr>
            <a:lvl7pPr marL="2971800" indent="-228600" eaLnBrk="0" fontAlgn="base" hangingPunct="0">
              <a:spcBef>
                <a:spcPct val="0"/>
              </a:spcBef>
              <a:spcAft>
                <a:spcPct val="0"/>
              </a:spcAft>
              <a:defRPr i="1">
                <a:solidFill>
                  <a:schemeClr val="tx1"/>
                </a:solidFill>
                <a:latin typeface="Verdana" panose="020B0604030504040204" pitchFamily="34" charset="0"/>
              </a:defRPr>
            </a:lvl7pPr>
            <a:lvl8pPr marL="3429000" indent="-228600" eaLnBrk="0" fontAlgn="base" hangingPunct="0">
              <a:spcBef>
                <a:spcPct val="0"/>
              </a:spcBef>
              <a:spcAft>
                <a:spcPct val="0"/>
              </a:spcAft>
              <a:defRPr i="1">
                <a:solidFill>
                  <a:schemeClr val="tx1"/>
                </a:solidFill>
                <a:latin typeface="Verdana" panose="020B0604030504040204" pitchFamily="34" charset="0"/>
              </a:defRPr>
            </a:lvl8pPr>
            <a:lvl9pPr marL="3886200" indent="-228600" eaLnBrk="0" fontAlgn="base" hangingPunct="0">
              <a:spcBef>
                <a:spcPct val="0"/>
              </a:spcBef>
              <a:spcAft>
                <a:spcPct val="0"/>
              </a:spcAft>
              <a:defRPr i="1">
                <a:solidFill>
                  <a:schemeClr val="tx1"/>
                </a:solidFill>
                <a:latin typeface="Verdana" panose="020B0604030504040204" pitchFamily="34" charset="0"/>
              </a:defRPr>
            </a:lvl9pPr>
          </a:lstStyle>
          <a:p>
            <a:fld id="{6AB2B8A2-AF3D-405A-B843-9583DF7BC246}" type="slidenum">
              <a:rPr lang="en-US" altLang="en-US" i="0" smtClean="0">
                <a:solidFill>
                  <a:srgbClr val="000000"/>
                </a:solidFill>
                <a:latin typeface="Arial" panose="020B0604020202020204" pitchFamily="34" charset="0"/>
              </a:rPr>
              <a:pPr/>
              <a:t>341</a:t>
            </a:fld>
            <a:endParaRPr lang="en-US" altLang="en-US" i="0" smtClean="0">
              <a:solidFill>
                <a:srgbClr val="000000"/>
              </a:solidFill>
              <a:latin typeface="Arial" panose="020B0604020202020204" pitchFamily="34" charset="0"/>
            </a:endParaRPr>
          </a:p>
        </p:txBody>
      </p:sp>
    </p:spTree>
    <p:extLst>
      <p:ext uri="{BB962C8B-B14F-4D97-AF65-F5344CB8AC3E}">
        <p14:creationId xmlns:p14="http://schemas.microsoft.com/office/powerpoint/2010/main" val="903580420"/>
      </p:ext>
    </p:extLst>
  </p:cSld>
  <p:clrMapOvr>
    <a:masterClrMapping/>
  </p:clrMapOvr>
</p:notes>
</file>

<file path=ppt/notesSlides/notesSlide1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3906" name="Slide Image Placeholder 1"/>
          <p:cNvSpPr>
            <a:spLocks noGrp="1" noRot="1" noChangeAspect="1" noTextEdit="1"/>
          </p:cNvSpPr>
          <p:nvPr>
            <p:ph type="sldImg"/>
          </p:nvPr>
        </p:nvSpPr>
        <p:spPr>
          <a:ln/>
        </p:spPr>
      </p:sp>
      <p:sp>
        <p:nvSpPr>
          <p:cNvPr id="763907"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latin typeface="Arial" panose="020B0604020202020204" pitchFamily="34" charset="0"/>
            </a:endParaRPr>
          </a:p>
        </p:txBody>
      </p:sp>
      <p:sp>
        <p:nvSpPr>
          <p:cNvPr id="763908" name="Slide Number Placeholder 3"/>
          <p:cNvSpPr>
            <a:spLocks noGrp="1"/>
          </p:cNvSpPr>
          <p:nvPr>
            <p:ph type="sldNum" sz="quarter" idx="4294967295"/>
          </p:nvPr>
        </p:nvSpPr>
        <p:spPr bwMode="auto">
          <a:xfrm>
            <a:off x="5127625" y="6721475"/>
            <a:ext cx="3922713" cy="354013"/>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fontAlgn="base">
              <a:spcBef>
                <a:spcPct val="0"/>
              </a:spcBef>
              <a:spcAft>
                <a:spcPct val="0"/>
              </a:spcAft>
            </a:pPr>
            <a:fld id="{E51043A8-25AB-4A07-945A-6006AE688644}" type="slidenum">
              <a:rPr lang="en-US" altLang="en-US">
                <a:solidFill>
                  <a:srgbClr val="000000"/>
                </a:solidFill>
                <a:latin typeface="Arial" panose="020B0604020202020204" pitchFamily="34" charset="0"/>
              </a:rPr>
              <a:pPr fontAlgn="base">
                <a:spcBef>
                  <a:spcPct val="0"/>
                </a:spcBef>
                <a:spcAft>
                  <a:spcPct val="0"/>
                </a:spcAft>
              </a:pPr>
              <a:t>348</a:t>
            </a:fld>
            <a:endParaRPr lang="en-US" altLang="en-US">
              <a:solidFill>
                <a:srgbClr val="000000"/>
              </a:solidFill>
              <a:latin typeface="Arial" panose="020B0604020202020204" pitchFamily="34" charset="0"/>
            </a:endParaRPr>
          </a:p>
        </p:txBody>
      </p:sp>
    </p:spTree>
    <p:extLst>
      <p:ext uri="{BB962C8B-B14F-4D97-AF65-F5344CB8AC3E}">
        <p14:creationId xmlns:p14="http://schemas.microsoft.com/office/powerpoint/2010/main" val="4280937958"/>
      </p:ext>
    </p:extLst>
  </p:cSld>
  <p:clrMapOvr>
    <a:masterClrMapping/>
  </p:clrMapOvr>
</p:notes>
</file>

<file path=ppt/notesSlides/notesSlide1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5954" name="Slide Image Placeholder 1"/>
          <p:cNvSpPr>
            <a:spLocks noGrp="1" noRot="1" noChangeAspect="1" noTextEdit="1"/>
          </p:cNvSpPr>
          <p:nvPr>
            <p:ph type="sldImg"/>
          </p:nvPr>
        </p:nvSpPr>
        <p:spPr>
          <a:ln/>
        </p:spPr>
      </p:sp>
      <p:sp>
        <p:nvSpPr>
          <p:cNvPr id="765955"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latin typeface="Arial" panose="020B0604020202020204" pitchFamily="34" charset="0"/>
            </a:endParaRPr>
          </a:p>
        </p:txBody>
      </p:sp>
      <p:sp>
        <p:nvSpPr>
          <p:cNvPr id="765956" name="Slide Number Placeholder 3"/>
          <p:cNvSpPr>
            <a:spLocks noGrp="1"/>
          </p:cNvSpPr>
          <p:nvPr>
            <p:ph type="sldNum" sz="quarter" idx="4294967295"/>
          </p:nvPr>
        </p:nvSpPr>
        <p:spPr bwMode="auto">
          <a:xfrm>
            <a:off x="5127625" y="6721475"/>
            <a:ext cx="3922713" cy="354013"/>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fontAlgn="base">
              <a:spcBef>
                <a:spcPct val="0"/>
              </a:spcBef>
              <a:spcAft>
                <a:spcPct val="0"/>
              </a:spcAft>
            </a:pPr>
            <a:fld id="{6E7704B0-5A7C-4D13-90C7-FA3C0E830637}" type="slidenum">
              <a:rPr lang="en-US" altLang="en-US">
                <a:solidFill>
                  <a:srgbClr val="000000"/>
                </a:solidFill>
                <a:latin typeface="Arial" panose="020B0604020202020204" pitchFamily="34" charset="0"/>
              </a:rPr>
              <a:pPr fontAlgn="base">
                <a:spcBef>
                  <a:spcPct val="0"/>
                </a:spcBef>
                <a:spcAft>
                  <a:spcPct val="0"/>
                </a:spcAft>
              </a:pPr>
              <a:t>349</a:t>
            </a:fld>
            <a:endParaRPr lang="en-US" altLang="en-US">
              <a:solidFill>
                <a:srgbClr val="000000"/>
              </a:solidFill>
              <a:latin typeface="Arial" panose="020B0604020202020204" pitchFamily="34" charset="0"/>
            </a:endParaRPr>
          </a:p>
        </p:txBody>
      </p:sp>
    </p:spTree>
    <p:extLst>
      <p:ext uri="{BB962C8B-B14F-4D97-AF65-F5344CB8AC3E}">
        <p14:creationId xmlns:p14="http://schemas.microsoft.com/office/powerpoint/2010/main" val="548096512"/>
      </p:ext>
    </p:extLst>
  </p:cSld>
  <p:clrMapOvr>
    <a:masterClrMapping/>
  </p:clrMapOvr>
</p:notes>
</file>

<file path=ppt/notesSlides/notesSlide1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7202" name="Slide Image Placeholder 1"/>
          <p:cNvSpPr>
            <a:spLocks noGrp="1" noRot="1" noChangeAspect="1" noTextEdit="1"/>
          </p:cNvSpPr>
          <p:nvPr>
            <p:ph type="sldImg"/>
          </p:nvPr>
        </p:nvSpPr>
        <p:spPr>
          <a:ln/>
        </p:spPr>
      </p:sp>
      <p:sp>
        <p:nvSpPr>
          <p:cNvPr id="947203"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latin typeface="Arial" panose="020B0604020202020204" pitchFamily="34" charset="0"/>
            </a:endParaRPr>
          </a:p>
        </p:txBody>
      </p:sp>
      <p:sp>
        <p:nvSpPr>
          <p:cNvPr id="947204" name="Slide Number Placeholder 3"/>
          <p:cNvSpPr>
            <a:spLocks noGrp="1"/>
          </p:cNvSpPr>
          <p:nvPr>
            <p:ph type="sldNum" sz="quarter" idx="4294967295"/>
          </p:nvPr>
        </p:nvSpPr>
        <p:spPr bwMode="auto">
          <a:xfrm>
            <a:off x="3884613" y="8685213"/>
            <a:ext cx="29718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F855C4C0-6091-498B-AB7C-6E1CC484BDB9}" type="slidenum">
              <a:rPr lang="en-US" altLang="en-US">
                <a:solidFill>
                  <a:srgbClr val="000000"/>
                </a:solidFill>
                <a:latin typeface="Arial" panose="020B0604020202020204" pitchFamily="34" charset="0"/>
              </a:rPr>
              <a:pPr>
                <a:spcBef>
                  <a:spcPct val="0"/>
                </a:spcBef>
              </a:pPr>
              <a:t>359</a:t>
            </a:fld>
            <a:endParaRPr lang="en-US" altLang="en-US">
              <a:solidFill>
                <a:srgbClr val="000000"/>
              </a:solidFill>
              <a:latin typeface="Arial" panose="020B0604020202020204" pitchFamily="34" charset="0"/>
            </a:endParaRPr>
          </a:p>
        </p:txBody>
      </p:sp>
    </p:spTree>
    <p:extLst>
      <p:ext uri="{BB962C8B-B14F-4D97-AF65-F5344CB8AC3E}">
        <p14:creationId xmlns:p14="http://schemas.microsoft.com/office/powerpoint/2010/main" val="2650328325"/>
      </p:ext>
    </p:extLst>
  </p:cSld>
  <p:clrMapOvr>
    <a:masterClrMapping/>
  </p:clrMapOvr>
</p:notes>
</file>

<file path=ppt/notesSlides/notesSlide1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4370" name="Slide Image Placeholder 1"/>
          <p:cNvSpPr>
            <a:spLocks noGrp="1" noRot="1" noChangeAspect="1" noTextEdit="1"/>
          </p:cNvSpPr>
          <p:nvPr>
            <p:ph type="sldImg"/>
          </p:nvPr>
        </p:nvSpPr>
        <p:spPr>
          <a:ln/>
        </p:spPr>
      </p:sp>
      <p:sp>
        <p:nvSpPr>
          <p:cNvPr id="954371"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endParaRPr lang="en-US" altLang="en-US" smtClean="0"/>
          </a:p>
        </p:txBody>
      </p:sp>
    </p:spTree>
    <p:extLst>
      <p:ext uri="{BB962C8B-B14F-4D97-AF65-F5344CB8AC3E}">
        <p14:creationId xmlns:p14="http://schemas.microsoft.com/office/powerpoint/2010/main" val="3501519196"/>
      </p:ext>
    </p:extLst>
  </p:cSld>
  <p:clrMapOvr>
    <a:masterClrMapping/>
  </p:clrMapOvr>
</p:notes>
</file>

<file path=ppt/notesSlides/notesSlide1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6418" name="Slide Image Placeholder 1"/>
          <p:cNvSpPr>
            <a:spLocks noGrp="1" noRot="1" noChangeAspect="1" noTextEdit="1"/>
          </p:cNvSpPr>
          <p:nvPr>
            <p:ph type="sldImg"/>
          </p:nvPr>
        </p:nvSpPr>
        <p:spPr>
          <a:ln/>
        </p:spPr>
      </p:sp>
      <p:sp>
        <p:nvSpPr>
          <p:cNvPr id="956419"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endParaRPr lang="en-US" altLang="en-US" smtClean="0"/>
          </a:p>
        </p:txBody>
      </p:sp>
    </p:spTree>
    <p:extLst>
      <p:ext uri="{BB962C8B-B14F-4D97-AF65-F5344CB8AC3E}">
        <p14:creationId xmlns:p14="http://schemas.microsoft.com/office/powerpoint/2010/main" val="2598523694"/>
      </p:ext>
    </p:extLst>
  </p:cSld>
  <p:clrMapOvr>
    <a:masterClrMapping/>
  </p:clrMapOvr>
</p:notes>
</file>

<file path=ppt/notesSlides/notesSlide1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1538" name="Slide Image Placeholder 1"/>
          <p:cNvSpPr>
            <a:spLocks noGrp="1" noRot="1" noChangeAspect="1" noTextEdit="1"/>
          </p:cNvSpPr>
          <p:nvPr>
            <p:ph type="sldImg"/>
          </p:nvPr>
        </p:nvSpPr>
        <p:spPr>
          <a:ln/>
        </p:spPr>
      </p:sp>
      <p:sp>
        <p:nvSpPr>
          <p:cNvPr id="961539"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latin typeface="Arial" panose="020B0604020202020204" pitchFamily="34" charset="0"/>
            </a:endParaRPr>
          </a:p>
        </p:txBody>
      </p:sp>
      <p:sp>
        <p:nvSpPr>
          <p:cNvPr id="961540" name="Slide Number Placeholder 3"/>
          <p:cNvSpPr>
            <a:spLocks noGrp="1"/>
          </p:cNvSpPr>
          <p:nvPr>
            <p:ph type="sldNum" sz="quarter" idx="4294967295"/>
          </p:nvPr>
        </p:nvSpPr>
        <p:spPr bwMode="auto">
          <a:xfrm>
            <a:off x="3884613" y="8685213"/>
            <a:ext cx="29718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989BF3D2-EE90-45E3-9B78-180BC1DA45F3}" type="slidenum">
              <a:rPr lang="en-US" altLang="en-US">
                <a:solidFill>
                  <a:srgbClr val="000000"/>
                </a:solidFill>
                <a:latin typeface="Arial" panose="020B0604020202020204" pitchFamily="34" charset="0"/>
              </a:rPr>
              <a:pPr/>
              <a:t>370</a:t>
            </a:fld>
            <a:endParaRPr lang="en-US" altLang="en-US">
              <a:solidFill>
                <a:srgbClr val="000000"/>
              </a:solidFill>
              <a:latin typeface="Arial" panose="020B0604020202020204" pitchFamily="34" charset="0"/>
            </a:endParaRPr>
          </a:p>
        </p:txBody>
      </p:sp>
    </p:spTree>
    <p:extLst>
      <p:ext uri="{BB962C8B-B14F-4D97-AF65-F5344CB8AC3E}">
        <p14:creationId xmlns:p14="http://schemas.microsoft.com/office/powerpoint/2010/main" val="3892573033"/>
      </p:ext>
    </p:extLst>
  </p:cSld>
  <p:clrMapOvr>
    <a:masterClrMapping/>
  </p:clrMapOvr>
</p:notes>
</file>

<file path=ppt/notesSlides/notesSlide1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4610" name="Slide Image Placeholder 1"/>
          <p:cNvSpPr>
            <a:spLocks noGrp="1" noRot="1" noChangeAspect="1" noTextEdit="1"/>
          </p:cNvSpPr>
          <p:nvPr>
            <p:ph type="sldImg"/>
          </p:nvPr>
        </p:nvSpPr>
        <p:spPr>
          <a:ln/>
        </p:spPr>
      </p:sp>
      <p:sp>
        <p:nvSpPr>
          <p:cNvPr id="964611"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latin typeface="Arial" panose="020B0604020202020204" pitchFamily="34" charset="0"/>
            </a:endParaRPr>
          </a:p>
        </p:txBody>
      </p:sp>
      <p:sp>
        <p:nvSpPr>
          <p:cNvPr id="964612" name="Slide Number Placeholder 3"/>
          <p:cNvSpPr>
            <a:spLocks noGrp="1"/>
          </p:cNvSpPr>
          <p:nvPr>
            <p:ph type="sldNum" sz="quarter" idx="4294967295"/>
          </p:nvPr>
        </p:nvSpPr>
        <p:spPr bwMode="auto">
          <a:xfrm>
            <a:off x="3884613" y="8685213"/>
            <a:ext cx="29718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4488EBEA-EC8A-4CC1-B392-631AE77CAAB8}" type="slidenum">
              <a:rPr lang="en-US" altLang="en-US">
                <a:solidFill>
                  <a:srgbClr val="000000"/>
                </a:solidFill>
                <a:latin typeface="Arial" panose="020B0604020202020204" pitchFamily="34" charset="0"/>
              </a:rPr>
              <a:pPr>
                <a:spcBef>
                  <a:spcPct val="0"/>
                </a:spcBef>
              </a:pPr>
              <a:t>371</a:t>
            </a:fld>
            <a:endParaRPr lang="en-US" altLang="en-US">
              <a:solidFill>
                <a:srgbClr val="000000"/>
              </a:solidFill>
              <a:latin typeface="Arial" panose="020B0604020202020204" pitchFamily="34" charset="0"/>
            </a:endParaRPr>
          </a:p>
        </p:txBody>
      </p:sp>
    </p:spTree>
    <p:extLst>
      <p:ext uri="{BB962C8B-B14F-4D97-AF65-F5344CB8AC3E}">
        <p14:creationId xmlns:p14="http://schemas.microsoft.com/office/powerpoint/2010/main" val="3393423616"/>
      </p:ext>
    </p:extLst>
  </p:cSld>
  <p:clrMapOvr>
    <a:masterClrMapping/>
  </p:clrMapOvr>
</p:notes>
</file>

<file path=ppt/notesSlides/notesSlide1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6658" name="Slide Image Placeholder 1"/>
          <p:cNvSpPr>
            <a:spLocks noGrp="1" noRot="1" noChangeAspect="1" noTextEdit="1"/>
          </p:cNvSpPr>
          <p:nvPr>
            <p:ph type="sldImg"/>
          </p:nvPr>
        </p:nvSpPr>
        <p:spPr>
          <a:ln/>
        </p:spPr>
      </p:sp>
      <p:sp>
        <p:nvSpPr>
          <p:cNvPr id="966659"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latin typeface="Arial" panose="020B0604020202020204" pitchFamily="34" charset="0"/>
            </a:endParaRPr>
          </a:p>
        </p:txBody>
      </p:sp>
      <p:sp>
        <p:nvSpPr>
          <p:cNvPr id="966660" name="Slide Number Placeholder 3"/>
          <p:cNvSpPr>
            <a:spLocks noGrp="1"/>
          </p:cNvSpPr>
          <p:nvPr>
            <p:ph type="sldNum" sz="quarter" idx="4294967295"/>
          </p:nvPr>
        </p:nvSpPr>
        <p:spPr bwMode="auto">
          <a:xfrm>
            <a:off x="3884613" y="8685213"/>
            <a:ext cx="29718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BD7F0629-E406-401C-8218-F87665F73985}" type="slidenum">
              <a:rPr lang="en-US" altLang="en-US">
                <a:solidFill>
                  <a:srgbClr val="000000"/>
                </a:solidFill>
                <a:latin typeface="Arial" panose="020B0604020202020204" pitchFamily="34" charset="0"/>
              </a:rPr>
              <a:pPr>
                <a:spcBef>
                  <a:spcPct val="0"/>
                </a:spcBef>
              </a:pPr>
              <a:t>372</a:t>
            </a:fld>
            <a:endParaRPr lang="en-US" altLang="en-US">
              <a:solidFill>
                <a:srgbClr val="000000"/>
              </a:solidFill>
              <a:latin typeface="Arial" panose="020B0604020202020204" pitchFamily="34" charset="0"/>
            </a:endParaRPr>
          </a:p>
        </p:txBody>
      </p:sp>
    </p:spTree>
    <p:extLst>
      <p:ext uri="{BB962C8B-B14F-4D97-AF65-F5344CB8AC3E}">
        <p14:creationId xmlns:p14="http://schemas.microsoft.com/office/powerpoint/2010/main" val="1522369008"/>
      </p:ext>
    </p:extLst>
  </p:cSld>
  <p:clrMapOvr>
    <a:masterClrMapping/>
  </p:clrMapOvr>
</p:notes>
</file>

<file path=ppt/notesSlides/notesSlide1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2258" name="Slide Image Placeholder 1"/>
          <p:cNvSpPr>
            <a:spLocks noGrp="1" noRot="1" noChangeAspect="1" noTextEdit="1"/>
          </p:cNvSpPr>
          <p:nvPr>
            <p:ph type="sldImg"/>
          </p:nvPr>
        </p:nvSpPr>
        <p:spPr>
          <a:ln/>
        </p:spPr>
      </p:sp>
      <p:sp>
        <p:nvSpPr>
          <p:cNvPr id="35225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latin typeface="Arial" panose="020B0604020202020204" pitchFamily="34" charset="0"/>
            </a:endParaRPr>
          </a:p>
        </p:txBody>
      </p:sp>
      <p:sp>
        <p:nvSpPr>
          <p:cNvPr id="352260" name="Slide Number Placeholder 3"/>
          <p:cNvSpPr>
            <a:spLocks noGrp="1"/>
          </p:cNvSpPr>
          <p:nvPr>
            <p:ph type="sldNum" sz="quarter" idx="5"/>
          </p:nvPr>
        </p:nvSpPr>
        <p:spPr>
          <a:xfrm>
            <a:off x="3884613" y="8685213"/>
            <a:ext cx="2971800" cy="4572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i="1">
                <a:solidFill>
                  <a:schemeClr val="tx1"/>
                </a:solidFill>
                <a:latin typeface="Verdana" panose="020B0604030504040204" pitchFamily="34" charset="0"/>
              </a:defRPr>
            </a:lvl1pPr>
            <a:lvl2pPr marL="742950" indent="-285750">
              <a:defRPr i="1">
                <a:solidFill>
                  <a:schemeClr val="tx1"/>
                </a:solidFill>
                <a:latin typeface="Verdana" panose="020B0604030504040204" pitchFamily="34" charset="0"/>
              </a:defRPr>
            </a:lvl2pPr>
            <a:lvl3pPr marL="1143000" indent="-228600">
              <a:defRPr i="1">
                <a:solidFill>
                  <a:schemeClr val="tx1"/>
                </a:solidFill>
                <a:latin typeface="Verdana" panose="020B0604030504040204" pitchFamily="34" charset="0"/>
              </a:defRPr>
            </a:lvl3pPr>
            <a:lvl4pPr marL="1600200" indent="-228600">
              <a:defRPr i="1">
                <a:solidFill>
                  <a:schemeClr val="tx1"/>
                </a:solidFill>
                <a:latin typeface="Verdana" panose="020B0604030504040204" pitchFamily="34" charset="0"/>
              </a:defRPr>
            </a:lvl4pPr>
            <a:lvl5pPr marL="2057400" indent="-228600">
              <a:defRPr i="1">
                <a:solidFill>
                  <a:schemeClr val="tx1"/>
                </a:solidFill>
                <a:latin typeface="Verdana" panose="020B0604030504040204" pitchFamily="34" charset="0"/>
              </a:defRPr>
            </a:lvl5pPr>
            <a:lvl6pPr marL="2514600" indent="-228600" eaLnBrk="0" fontAlgn="base" hangingPunct="0">
              <a:spcBef>
                <a:spcPct val="0"/>
              </a:spcBef>
              <a:spcAft>
                <a:spcPct val="0"/>
              </a:spcAft>
              <a:defRPr i="1">
                <a:solidFill>
                  <a:schemeClr val="tx1"/>
                </a:solidFill>
                <a:latin typeface="Verdana" panose="020B0604030504040204" pitchFamily="34" charset="0"/>
              </a:defRPr>
            </a:lvl6pPr>
            <a:lvl7pPr marL="2971800" indent="-228600" eaLnBrk="0" fontAlgn="base" hangingPunct="0">
              <a:spcBef>
                <a:spcPct val="0"/>
              </a:spcBef>
              <a:spcAft>
                <a:spcPct val="0"/>
              </a:spcAft>
              <a:defRPr i="1">
                <a:solidFill>
                  <a:schemeClr val="tx1"/>
                </a:solidFill>
                <a:latin typeface="Verdana" panose="020B0604030504040204" pitchFamily="34" charset="0"/>
              </a:defRPr>
            </a:lvl7pPr>
            <a:lvl8pPr marL="3429000" indent="-228600" eaLnBrk="0" fontAlgn="base" hangingPunct="0">
              <a:spcBef>
                <a:spcPct val="0"/>
              </a:spcBef>
              <a:spcAft>
                <a:spcPct val="0"/>
              </a:spcAft>
              <a:defRPr i="1">
                <a:solidFill>
                  <a:schemeClr val="tx1"/>
                </a:solidFill>
                <a:latin typeface="Verdana" panose="020B0604030504040204" pitchFamily="34" charset="0"/>
              </a:defRPr>
            </a:lvl8pPr>
            <a:lvl9pPr marL="3886200" indent="-228600" eaLnBrk="0" fontAlgn="base" hangingPunct="0">
              <a:spcBef>
                <a:spcPct val="0"/>
              </a:spcBef>
              <a:spcAft>
                <a:spcPct val="0"/>
              </a:spcAft>
              <a:defRPr i="1">
                <a:solidFill>
                  <a:schemeClr val="tx1"/>
                </a:solidFill>
                <a:latin typeface="Verdana" panose="020B0604030504040204" pitchFamily="34" charset="0"/>
              </a:defRPr>
            </a:lvl9pPr>
          </a:lstStyle>
          <a:p>
            <a:fld id="{720275CB-5AD2-4CF2-A274-A08FDB6F836E}" type="slidenum">
              <a:rPr lang="en-US" altLang="en-US" i="0" smtClean="0">
                <a:solidFill>
                  <a:srgbClr val="000000"/>
                </a:solidFill>
                <a:latin typeface="Arial" panose="020B0604020202020204" pitchFamily="34" charset="0"/>
              </a:rPr>
              <a:pPr/>
              <a:t>373</a:t>
            </a:fld>
            <a:endParaRPr lang="en-US" altLang="en-US" i="0" smtClean="0">
              <a:solidFill>
                <a:srgbClr val="000000"/>
              </a:solidFill>
              <a:latin typeface="Arial" panose="020B0604020202020204" pitchFamily="34" charset="0"/>
            </a:endParaRPr>
          </a:p>
        </p:txBody>
      </p:sp>
    </p:spTree>
    <p:extLst>
      <p:ext uri="{BB962C8B-B14F-4D97-AF65-F5344CB8AC3E}">
        <p14:creationId xmlns:p14="http://schemas.microsoft.com/office/powerpoint/2010/main" val="2941827958"/>
      </p:ext>
    </p:extLst>
  </p:cSld>
  <p:clrMapOvr>
    <a:masterClrMapping/>
  </p:clrMapOvr>
</p:notes>
</file>

<file path=ppt/notesSlides/notesSlide1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8706" name="Slide Image Placeholder 1"/>
          <p:cNvSpPr>
            <a:spLocks noGrp="1" noRot="1" noChangeAspect="1" noTextEdit="1"/>
          </p:cNvSpPr>
          <p:nvPr>
            <p:ph type="sldImg"/>
          </p:nvPr>
        </p:nvSpPr>
        <p:spPr>
          <a:ln/>
        </p:spPr>
      </p:sp>
      <p:sp>
        <p:nvSpPr>
          <p:cNvPr id="968707"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latin typeface="Arial" panose="020B0604020202020204" pitchFamily="34" charset="0"/>
            </a:endParaRPr>
          </a:p>
        </p:txBody>
      </p:sp>
      <p:sp>
        <p:nvSpPr>
          <p:cNvPr id="968708" name="Slide Number Placeholder 3"/>
          <p:cNvSpPr>
            <a:spLocks noGrp="1"/>
          </p:cNvSpPr>
          <p:nvPr>
            <p:ph type="sldNum" sz="quarter" idx="4294967295"/>
          </p:nvPr>
        </p:nvSpPr>
        <p:spPr bwMode="auto">
          <a:xfrm>
            <a:off x="3884613" y="8685213"/>
            <a:ext cx="29718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4316F754-C16D-4A25-857B-237C34B928F0}" type="slidenum">
              <a:rPr lang="en-US" altLang="en-US">
                <a:solidFill>
                  <a:srgbClr val="000000"/>
                </a:solidFill>
                <a:latin typeface="Arial" panose="020B0604020202020204" pitchFamily="34" charset="0"/>
                <a:cs typeface="Arial" panose="020B0604020202020204" pitchFamily="34" charset="0"/>
              </a:rPr>
              <a:pPr/>
              <a:t>379</a:t>
            </a:fld>
            <a:endParaRPr lang="en-US" altLang="en-US">
              <a:solidFill>
                <a:srgbClr val="00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923710514"/>
      </p:ext>
    </p:extLst>
  </p:cSld>
  <p:clrMapOvr>
    <a:masterClrMapping/>
  </p:clrMapOvr>
</p:notes>
</file>

<file path=ppt/notesSlides/notesSlide1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02" name="Slide Image Placeholder 1"/>
          <p:cNvSpPr>
            <a:spLocks noGrp="1" noRot="1" noChangeAspect="1" noTextEdit="1"/>
          </p:cNvSpPr>
          <p:nvPr>
            <p:ph type="sldImg"/>
          </p:nvPr>
        </p:nvSpPr>
        <p:spPr>
          <a:ln/>
        </p:spPr>
      </p:sp>
      <p:sp>
        <p:nvSpPr>
          <p:cNvPr id="972803"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latin typeface="Arial" panose="020B0604020202020204" pitchFamily="34" charset="0"/>
            </a:endParaRPr>
          </a:p>
        </p:txBody>
      </p:sp>
      <p:sp>
        <p:nvSpPr>
          <p:cNvPr id="972804" name="Slide Number Placeholder 3"/>
          <p:cNvSpPr>
            <a:spLocks noGrp="1"/>
          </p:cNvSpPr>
          <p:nvPr>
            <p:ph type="sldNum" sz="quarter" idx="4294967295"/>
          </p:nvPr>
        </p:nvSpPr>
        <p:spPr bwMode="auto">
          <a:xfrm>
            <a:off x="3884613" y="8685213"/>
            <a:ext cx="29718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FD2A36E4-B02B-4631-AFCA-FC6543A1DD30}" type="slidenum">
              <a:rPr lang="en-US" altLang="en-US">
                <a:solidFill>
                  <a:srgbClr val="000000"/>
                </a:solidFill>
                <a:latin typeface="Arial" panose="020B0604020202020204" pitchFamily="34" charset="0"/>
              </a:rPr>
              <a:pPr>
                <a:spcBef>
                  <a:spcPct val="0"/>
                </a:spcBef>
              </a:pPr>
              <a:t>382</a:t>
            </a:fld>
            <a:endParaRPr lang="en-US" altLang="en-US">
              <a:solidFill>
                <a:srgbClr val="000000"/>
              </a:solidFill>
              <a:latin typeface="Arial" panose="020B0604020202020204" pitchFamily="34" charset="0"/>
            </a:endParaRPr>
          </a:p>
        </p:txBody>
      </p:sp>
    </p:spTree>
    <p:extLst>
      <p:ext uri="{BB962C8B-B14F-4D97-AF65-F5344CB8AC3E}">
        <p14:creationId xmlns:p14="http://schemas.microsoft.com/office/powerpoint/2010/main" val="1862333085"/>
      </p:ext>
    </p:extLst>
  </p:cSld>
  <p:clrMapOvr>
    <a:masterClrMapping/>
  </p:clrMapOvr>
</p:notes>
</file>

<file path=ppt/notesSlides/notesSlide1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4850" name="Slide Image Placeholder 1"/>
          <p:cNvSpPr>
            <a:spLocks noGrp="1" noRot="1" noChangeAspect="1" noTextEdit="1"/>
          </p:cNvSpPr>
          <p:nvPr>
            <p:ph type="sldImg"/>
          </p:nvPr>
        </p:nvSpPr>
        <p:spPr>
          <a:ln/>
        </p:spPr>
      </p:sp>
      <p:sp>
        <p:nvSpPr>
          <p:cNvPr id="974851"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latin typeface="Arial" panose="020B0604020202020204" pitchFamily="34" charset="0"/>
            </a:endParaRPr>
          </a:p>
        </p:txBody>
      </p:sp>
      <p:sp>
        <p:nvSpPr>
          <p:cNvPr id="974852" name="Slide Number Placeholder 3"/>
          <p:cNvSpPr>
            <a:spLocks noGrp="1"/>
          </p:cNvSpPr>
          <p:nvPr>
            <p:ph type="sldNum" sz="quarter" idx="4294967295"/>
          </p:nvPr>
        </p:nvSpPr>
        <p:spPr bwMode="auto">
          <a:xfrm>
            <a:off x="3884613" y="8685213"/>
            <a:ext cx="29718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CD4D87AD-701B-4886-A1CC-2684F03CF2FE}" type="slidenum">
              <a:rPr lang="en-US" altLang="en-US">
                <a:solidFill>
                  <a:srgbClr val="000000"/>
                </a:solidFill>
                <a:latin typeface="Arial" panose="020B0604020202020204" pitchFamily="34" charset="0"/>
              </a:rPr>
              <a:pPr>
                <a:spcBef>
                  <a:spcPct val="0"/>
                </a:spcBef>
              </a:pPr>
              <a:t>383</a:t>
            </a:fld>
            <a:endParaRPr lang="en-US" altLang="en-US">
              <a:solidFill>
                <a:srgbClr val="000000"/>
              </a:solidFill>
              <a:latin typeface="Arial" panose="020B0604020202020204" pitchFamily="34" charset="0"/>
            </a:endParaRPr>
          </a:p>
        </p:txBody>
      </p:sp>
    </p:spTree>
    <p:extLst>
      <p:ext uri="{BB962C8B-B14F-4D97-AF65-F5344CB8AC3E}">
        <p14:creationId xmlns:p14="http://schemas.microsoft.com/office/powerpoint/2010/main" val="949519583"/>
      </p:ext>
    </p:extLst>
  </p:cSld>
  <p:clrMapOvr>
    <a:masterClrMapping/>
  </p:clrMapOvr>
</p:notes>
</file>

<file path=ppt/notesSlides/notesSlide1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6898" name="Slide Image Placeholder 1"/>
          <p:cNvSpPr>
            <a:spLocks noGrp="1" noRot="1" noChangeAspect="1" noTextEdit="1"/>
          </p:cNvSpPr>
          <p:nvPr>
            <p:ph type="sldImg"/>
          </p:nvPr>
        </p:nvSpPr>
        <p:spPr>
          <a:ln/>
        </p:spPr>
      </p:sp>
      <p:sp>
        <p:nvSpPr>
          <p:cNvPr id="976899"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latin typeface="Arial" panose="020B0604020202020204" pitchFamily="34" charset="0"/>
            </a:endParaRPr>
          </a:p>
        </p:txBody>
      </p:sp>
      <p:sp>
        <p:nvSpPr>
          <p:cNvPr id="976900" name="Slide Number Placeholder 3"/>
          <p:cNvSpPr>
            <a:spLocks noGrp="1"/>
          </p:cNvSpPr>
          <p:nvPr>
            <p:ph type="sldNum" sz="quarter" idx="4294967295"/>
          </p:nvPr>
        </p:nvSpPr>
        <p:spPr bwMode="auto">
          <a:xfrm>
            <a:off x="3884613" y="8685213"/>
            <a:ext cx="29718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08026733-52AC-44AC-86DE-9F26F792E3FC}" type="slidenum">
              <a:rPr lang="en-US" altLang="en-US">
                <a:solidFill>
                  <a:srgbClr val="000000"/>
                </a:solidFill>
                <a:latin typeface="Arial" panose="020B0604020202020204" pitchFamily="34" charset="0"/>
              </a:rPr>
              <a:pPr>
                <a:spcBef>
                  <a:spcPct val="0"/>
                </a:spcBef>
              </a:pPr>
              <a:t>384</a:t>
            </a:fld>
            <a:endParaRPr lang="en-US" altLang="en-US">
              <a:solidFill>
                <a:srgbClr val="000000"/>
              </a:solidFill>
              <a:latin typeface="Arial" panose="020B0604020202020204" pitchFamily="34" charset="0"/>
            </a:endParaRPr>
          </a:p>
        </p:txBody>
      </p:sp>
    </p:spTree>
    <p:extLst>
      <p:ext uri="{BB962C8B-B14F-4D97-AF65-F5344CB8AC3E}">
        <p14:creationId xmlns:p14="http://schemas.microsoft.com/office/powerpoint/2010/main" val="3661642288"/>
      </p:ext>
    </p:extLst>
  </p:cSld>
  <p:clrMapOvr>
    <a:masterClrMapping/>
  </p:clrMapOvr>
</p:notes>
</file>

<file path=ppt/notesSlides/notesSlide1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8946" name="Slide Image Placeholder 1"/>
          <p:cNvSpPr>
            <a:spLocks noGrp="1" noRot="1" noChangeAspect="1" noTextEdit="1"/>
          </p:cNvSpPr>
          <p:nvPr>
            <p:ph type="sldImg"/>
          </p:nvPr>
        </p:nvSpPr>
        <p:spPr>
          <a:ln/>
        </p:spPr>
      </p:sp>
      <p:sp>
        <p:nvSpPr>
          <p:cNvPr id="978947"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latin typeface="Arial" panose="020B0604020202020204" pitchFamily="34" charset="0"/>
            </a:endParaRPr>
          </a:p>
        </p:txBody>
      </p:sp>
      <p:sp>
        <p:nvSpPr>
          <p:cNvPr id="978948" name="Slide Number Placeholder 3"/>
          <p:cNvSpPr>
            <a:spLocks noGrp="1"/>
          </p:cNvSpPr>
          <p:nvPr>
            <p:ph type="sldNum" sz="quarter" idx="4294967295"/>
          </p:nvPr>
        </p:nvSpPr>
        <p:spPr bwMode="auto">
          <a:xfrm>
            <a:off x="3884613" y="8685213"/>
            <a:ext cx="29718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76234537-6B5E-4383-8A6C-BB57624028BE}" type="slidenum">
              <a:rPr lang="en-US" altLang="en-US">
                <a:solidFill>
                  <a:srgbClr val="000000"/>
                </a:solidFill>
                <a:latin typeface="Arial" panose="020B0604020202020204" pitchFamily="34" charset="0"/>
              </a:rPr>
              <a:pPr>
                <a:spcBef>
                  <a:spcPct val="0"/>
                </a:spcBef>
              </a:pPr>
              <a:t>385</a:t>
            </a:fld>
            <a:endParaRPr lang="en-US" altLang="en-US">
              <a:solidFill>
                <a:srgbClr val="000000"/>
              </a:solidFill>
              <a:latin typeface="Arial" panose="020B0604020202020204" pitchFamily="34" charset="0"/>
            </a:endParaRPr>
          </a:p>
        </p:txBody>
      </p:sp>
    </p:spTree>
    <p:extLst>
      <p:ext uri="{BB962C8B-B14F-4D97-AF65-F5344CB8AC3E}">
        <p14:creationId xmlns:p14="http://schemas.microsoft.com/office/powerpoint/2010/main" val="2019096410"/>
      </p:ext>
    </p:extLst>
  </p:cSld>
  <p:clrMapOvr>
    <a:masterClrMapping/>
  </p:clrMapOvr>
</p:notes>
</file>

<file path=ppt/notesSlides/notesSlide1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0994" name="Slide Image Placeholder 1"/>
          <p:cNvSpPr>
            <a:spLocks noGrp="1" noRot="1" noChangeAspect="1" noTextEdit="1"/>
          </p:cNvSpPr>
          <p:nvPr>
            <p:ph type="sldImg"/>
          </p:nvPr>
        </p:nvSpPr>
        <p:spPr>
          <a:ln/>
        </p:spPr>
      </p:sp>
      <p:sp>
        <p:nvSpPr>
          <p:cNvPr id="980995"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latin typeface="Arial" panose="020B0604020202020204" pitchFamily="34" charset="0"/>
            </a:endParaRPr>
          </a:p>
        </p:txBody>
      </p:sp>
      <p:sp>
        <p:nvSpPr>
          <p:cNvPr id="980996" name="Slide Number Placeholder 3"/>
          <p:cNvSpPr>
            <a:spLocks noGrp="1"/>
          </p:cNvSpPr>
          <p:nvPr>
            <p:ph type="sldNum" sz="quarter" idx="4294967295"/>
          </p:nvPr>
        </p:nvSpPr>
        <p:spPr bwMode="auto">
          <a:xfrm>
            <a:off x="3884613" y="8685213"/>
            <a:ext cx="29718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C803DB1F-6E65-4B6B-A4E8-D86DA6565CCB}" type="slidenum">
              <a:rPr lang="en-US" altLang="en-US">
                <a:solidFill>
                  <a:srgbClr val="000000"/>
                </a:solidFill>
                <a:latin typeface="Arial" panose="020B0604020202020204" pitchFamily="34" charset="0"/>
              </a:rPr>
              <a:pPr>
                <a:spcBef>
                  <a:spcPct val="0"/>
                </a:spcBef>
              </a:pPr>
              <a:t>386</a:t>
            </a:fld>
            <a:endParaRPr lang="en-US" altLang="en-US">
              <a:solidFill>
                <a:srgbClr val="000000"/>
              </a:solidFill>
              <a:latin typeface="Arial" panose="020B0604020202020204" pitchFamily="34" charset="0"/>
            </a:endParaRPr>
          </a:p>
        </p:txBody>
      </p:sp>
    </p:spTree>
    <p:extLst>
      <p:ext uri="{BB962C8B-B14F-4D97-AF65-F5344CB8AC3E}">
        <p14:creationId xmlns:p14="http://schemas.microsoft.com/office/powerpoint/2010/main" val="3066704306"/>
      </p:ext>
    </p:extLst>
  </p:cSld>
  <p:clrMapOvr>
    <a:masterClrMapping/>
  </p:clrMapOvr>
</p:notes>
</file>

<file path=ppt/notesSlides/notesSlide1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42" name="Slide Image Placeholder 1"/>
          <p:cNvSpPr>
            <a:spLocks noGrp="1" noRot="1" noChangeAspect="1" noTextEdit="1"/>
          </p:cNvSpPr>
          <p:nvPr>
            <p:ph type="sldImg"/>
          </p:nvPr>
        </p:nvSpPr>
        <p:spPr>
          <a:ln/>
        </p:spPr>
      </p:sp>
      <p:sp>
        <p:nvSpPr>
          <p:cNvPr id="983043"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latin typeface="Arial" panose="020B0604020202020204" pitchFamily="34" charset="0"/>
            </a:endParaRPr>
          </a:p>
        </p:txBody>
      </p:sp>
      <p:sp>
        <p:nvSpPr>
          <p:cNvPr id="983044" name="Slide Number Placeholder 3"/>
          <p:cNvSpPr>
            <a:spLocks noGrp="1"/>
          </p:cNvSpPr>
          <p:nvPr>
            <p:ph type="sldNum" sz="quarter" idx="4294967295"/>
          </p:nvPr>
        </p:nvSpPr>
        <p:spPr bwMode="auto">
          <a:xfrm>
            <a:off x="3884613" y="8685213"/>
            <a:ext cx="29718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F4B32A01-F24F-44CC-8595-0ED0A966A926}" type="slidenum">
              <a:rPr lang="en-US" altLang="en-US">
                <a:solidFill>
                  <a:srgbClr val="000000"/>
                </a:solidFill>
                <a:latin typeface="Arial" panose="020B0604020202020204" pitchFamily="34" charset="0"/>
              </a:rPr>
              <a:pPr>
                <a:spcBef>
                  <a:spcPct val="0"/>
                </a:spcBef>
              </a:pPr>
              <a:t>387</a:t>
            </a:fld>
            <a:endParaRPr lang="en-US" altLang="en-US">
              <a:solidFill>
                <a:srgbClr val="000000"/>
              </a:solidFill>
              <a:latin typeface="Arial" panose="020B0604020202020204" pitchFamily="34" charset="0"/>
            </a:endParaRPr>
          </a:p>
        </p:txBody>
      </p:sp>
    </p:spTree>
    <p:extLst>
      <p:ext uri="{BB962C8B-B14F-4D97-AF65-F5344CB8AC3E}">
        <p14:creationId xmlns:p14="http://schemas.microsoft.com/office/powerpoint/2010/main" val="3995907946"/>
      </p:ext>
    </p:extLst>
  </p:cSld>
  <p:clrMapOvr>
    <a:masterClrMapping/>
  </p:clrMapOvr>
</p:notes>
</file>

<file path=ppt/notesSlides/notesSlide1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5090" name="Slide Image Placeholder 1"/>
          <p:cNvSpPr>
            <a:spLocks noGrp="1" noRot="1" noChangeAspect="1" noTextEdit="1"/>
          </p:cNvSpPr>
          <p:nvPr>
            <p:ph type="sldImg"/>
          </p:nvPr>
        </p:nvSpPr>
        <p:spPr>
          <a:ln/>
        </p:spPr>
      </p:sp>
      <p:sp>
        <p:nvSpPr>
          <p:cNvPr id="985091"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latin typeface="Arial" panose="020B0604020202020204" pitchFamily="34" charset="0"/>
            </a:endParaRPr>
          </a:p>
        </p:txBody>
      </p:sp>
      <p:sp>
        <p:nvSpPr>
          <p:cNvPr id="985092" name="Slide Number Placeholder 3"/>
          <p:cNvSpPr>
            <a:spLocks noGrp="1"/>
          </p:cNvSpPr>
          <p:nvPr>
            <p:ph type="sldNum" sz="quarter" idx="4294967295"/>
          </p:nvPr>
        </p:nvSpPr>
        <p:spPr bwMode="auto">
          <a:xfrm>
            <a:off x="3884613" y="8685213"/>
            <a:ext cx="29718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1C11FD4A-C5B1-4519-B83B-773FC097C240}" type="slidenum">
              <a:rPr lang="en-US" altLang="en-US">
                <a:solidFill>
                  <a:srgbClr val="000000"/>
                </a:solidFill>
                <a:latin typeface="Arial" panose="020B0604020202020204" pitchFamily="34" charset="0"/>
              </a:rPr>
              <a:pPr>
                <a:spcBef>
                  <a:spcPct val="0"/>
                </a:spcBef>
              </a:pPr>
              <a:t>388</a:t>
            </a:fld>
            <a:endParaRPr lang="en-US" altLang="en-US">
              <a:solidFill>
                <a:srgbClr val="000000"/>
              </a:solidFill>
              <a:latin typeface="Arial" panose="020B0604020202020204" pitchFamily="34" charset="0"/>
            </a:endParaRPr>
          </a:p>
        </p:txBody>
      </p:sp>
    </p:spTree>
    <p:extLst>
      <p:ext uri="{BB962C8B-B14F-4D97-AF65-F5344CB8AC3E}">
        <p14:creationId xmlns:p14="http://schemas.microsoft.com/office/powerpoint/2010/main" val="2031852071"/>
      </p:ext>
    </p:extLst>
  </p:cSld>
  <p:clrMapOvr>
    <a:masterClrMapping/>
  </p:clrMapOvr>
</p:notes>
</file>

<file path=ppt/notesSlides/notesSlide1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8162" name="Slide Image Placeholder 1"/>
          <p:cNvSpPr>
            <a:spLocks noGrp="1" noRot="1" noChangeAspect="1" noTextEdit="1"/>
          </p:cNvSpPr>
          <p:nvPr>
            <p:ph type="sldImg"/>
          </p:nvPr>
        </p:nvSpPr>
        <p:spPr>
          <a:ln/>
        </p:spPr>
      </p:sp>
      <p:sp>
        <p:nvSpPr>
          <p:cNvPr id="988163"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latin typeface="Arial" panose="020B0604020202020204" pitchFamily="34" charset="0"/>
            </a:endParaRPr>
          </a:p>
        </p:txBody>
      </p:sp>
      <p:sp>
        <p:nvSpPr>
          <p:cNvPr id="988164" name="Slide Number Placeholder 3"/>
          <p:cNvSpPr>
            <a:spLocks noGrp="1"/>
          </p:cNvSpPr>
          <p:nvPr>
            <p:ph type="sldNum" sz="quarter" idx="4294967295"/>
          </p:nvPr>
        </p:nvSpPr>
        <p:spPr bwMode="auto">
          <a:xfrm>
            <a:off x="3884613" y="8685213"/>
            <a:ext cx="29718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9BF268F1-2BE8-4F4A-811B-6A9772BEB7B2}" type="slidenum">
              <a:rPr lang="en-US" altLang="en-US">
                <a:solidFill>
                  <a:srgbClr val="000000"/>
                </a:solidFill>
                <a:latin typeface="Arial" panose="020B0604020202020204" pitchFamily="34" charset="0"/>
                <a:cs typeface="Arial" panose="020B0604020202020204" pitchFamily="34" charset="0"/>
              </a:rPr>
              <a:pPr/>
              <a:t>390</a:t>
            </a:fld>
            <a:endParaRPr lang="en-US" altLang="en-US">
              <a:solidFill>
                <a:srgbClr val="00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688268767"/>
      </p:ext>
    </p:extLst>
  </p:cSld>
  <p:clrMapOvr>
    <a:masterClrMapping/>
  </p:clrMapOvr>
</p:notes>
</file>

<file path=ppt/notesSlides/notesSlide1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0210" name="Slide Image Placeholder 1"/>
          <p:cNvSpPr>
            <a:spLocks noGrp="1" noRot="1" noChangeAspect="1" noTextEdit="1"/>
          </p:cNvSpPr>
          <p:nvPr>
            <p:ph type="sldImg"/>
          </p:nvPr>
        </p:nvSpPr>
        <p:spPr>
          <a:ln/>
        </p:spPr>
      </p:sp>
      <p:sp>
        <p:nvSpPr>
          <p:cNvPr id="990211"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latin typeface="Arial" panose="020B0604020202020204" pitchFamily="34" charset="0"/>
            </a:endParaRPr>
          </a:p>
        </p:txBody>
      </p:sp>
      <p:sp>
        <p:nvSpPr>
          <p:cNvPr id="990212" name="Slide Number Placeholder 3"/>
          <p:cNvSpPr>
            <a:spLocks noGrp="1"/>
          </p:cNvSpPr>
          <p:nvPr>
            <p:ph type="sldNum" sz="quarter" idx="4294967295"/>
          </p:nvPr>
        </p:nvSpPr>
        <p:spPr bwMode="auto">
          <a:xfrm>
            <a:off x="3884613" y="8685213"/>
            <a:ext cx="29718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3B5E5B64-7A1D-43ED-BCB5-85F60D89B776}" type="slidenum">
              <a:rPr lang="en-US" altLang="en-US">
                <a:solidFill>
                  <a:srgbClr val="000000"/>
                </a:solidFill>
                <a:latin typeface="Arial" panose="020B0604020202020204" pitchFamily="34" charset="0"/>
                <a:cs typeface="Arial" panose="020B0604020202020204" pitchFamily="34" charset="0"/>
              </a:rPr>
              <a:pPr/>
              <a:t>391</a:t>
            </a:fld>
            <a:endParaRPr lang="en-US" altLang="en-US">
              <a:solidFill>
                <a:srgbClr val="00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224812284"/>
      </p:ext>
    </p:extLst>
  </p:cSld>
  <p:clrMapOvr>
    <a:masterClrMapping/>
  </p:clrMapOvr>
</p:notes>
</file>

<file path=ppt/notesSlides/notesSlide1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2258" name="Slide Image Placeholder 1"/>
          <p:cNvSpPr>
            <a:spLocks noGrp="1" noRot="1" noChangeAspect="1" noTextEdit="1"/>
          </p:cNvSpPr>
          <p:nvPr>
            <p:ph type="sldImg"/>
          </p:nvPr>
        </p:nvSpPr>
        <p:spPr>
          <a:ln/>
        </p:spPr>
      </p:sp>
      <p:sp>
        <p:nvSpPr>
          <p:cNvPr id="992259"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latin typeface="Arial" panose="020B0604020202020204" pitchFamily="34" charset="0"/>
            </a:endParaRPr>
          </a:p>
        </p:txBody>
      </p:sp>
      <p:sp>
        <p:nvSpPr>
          <p:cNvPr id="992260" name="Slide Number Placeholder 3"/>
          <p:cNvSpPr>
            <a:spLocks noGrp="1"/>
          </p:cNvSpPr>
          <p:nvPr>
            <p:ph type="sldNum" sz="quarter" idx="4294967295"/>
          </p:nvPr>
        </p:nvSpPr>
        <p:spPr bwMode="auto">
          <a:xfrm>
            <a:off x="3884613" y="8685213"/>
            <a:ext cx="29718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68807C2B-0C47-4EDF-A97F-69CABA2DB518}" type="slidenum">
              <a:rPr lang="en-US" altLang="en-US">
                <a:solidFill>
                  <a:srgbClr val="000000"/>
                </a:solidFill>
                <a:latin typeface="Arial" panose="020B0604020202020204" pitchFamily="34" charset="0"/>
                <a:cs typeface="Arial" panose="020B0604020202020204" pitchFamily="34" charset="0"/>
              </a:rPr>
              <a:pPr/>
              <a:t>392</a:t>
            </a:fld>
            <a:endParaRPr lang="en-US" altLang="en-US">
              <a:solidFill>
                <a:srgbClr val="00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657918420"/>
      </p:ext>
    </p:extLst>
  </p:cSld>
  <p:clrMapOvr>
    <a:masterClrMapping/>
  </p:clrMapOvr>
</p:notes>
</file>

<file path=ppt/notesSlides/notesSlide1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4306" name="Slide Image Placeholder 1"/>
          <p:cNvSpPr>
            <a:spLocks noGrp="1" noRot="1" noChangeAspect="1" noTextEdit="1"/>
          </p:cNvSpPr>
          <p:nvPr>
            <p:ph type="sldImg"/>
          </p:nvPr>
        </p:nvSpPr>
        <p:spPr>
          <a:ln/>
        </p:spPr>
      </p:sp>
      <p:sp>
        <p:nvSpPr>
          <p:cNvPr id="994307"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latin typeface="Arial" panose="020B0604020202020204" pitchFamily="34" charset="0"/>
            </a:endParaRPr>
          </a:p>
        </p:txBody>
      </p:sp>
      <p:sp>
        <p:nvSpPr>
          <p:cNvPr id="994308" name="Slide Number Placeholder 3"/>
          <p:cNvSpPr>
            <a:spLocks noGrp="1"/>
          </p:cNvSpPr>
          <p:nvPr>
            <p:ph type="sldNum" sz="quarter" idx="4294967295"/>
          </p:nvPr>
        </p:nvSpPr>
        <p:spPr bwMode="auto">
          <a:xfrm>
            <a:off x="3884613" y="8685213"/>
            <a:ext cx="29718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61E21935-E757-47EB-88C2-B4F8DB447E40}" type="slidenum">
              <a:rPr lang="en-US" altLang="en-US">
                <a:solidFill>
                  <a:srgbClr val="000000"/>
                </a:solidFill>
                <a:latin typeface="Arial" panose="020B0604020202020204" pitchFamily="34" charset="0"/>
                <a:cs typeface="Arial" panose="020B0604020202020204" pitchFamily="34" charset="0"/>
              </a:rPr>
              <a:pPr/>
              <a:t>393</a:t>
            </a:fld>
            <a:endParaRPr lang="en-US" altLang="en-US">
              <a:solidFill>
                <a:srgbClr val="00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0264522"/>
      </p:ext>
    </p:extLst>
  </p:cSld>
  <p:clrMapOvr>
    <a:masterClrMapping/>
  </p:clrMapOvr>
</p:notes>
</file>

<file path=ppt/notesSlides/notesSlide1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6354" name="Slide Image Placeholder 1"/>
          <p:cNvSpPr>
            <a:spLocks noGrp="1" noRot="1" noChangeAspect="1" noTextEdit="1"/>
          </p:cNvSpPr>
          <p:nvPr>
            <p:ph type="sldImg"/>
          </p:nvPr>
        </p:nvSpPr>
        <p:spPr>
          <a:ln/>
        </p:spPr>
      </p:sp>
      <p:sp>
        <p:nvSpPr>
          <p:cNvPr id="996355"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latin typeface="Arial" panose="020B0604020202020204" pitchFamily="34" charset="0"/>
            </a:endParaRPr>
          </a:p>
        </p:txBody>
      </p:sp>
      <p:sp>
        <p:nvSpPr>
          <p:cNvPr id="996356" name="Slide Number Placeholder 3"/>
          <p:cNvSpPr>
            <a:spLocks noGrp="1"/>
          </p:cNvSpPr>
          <p:nvPr>
            <p:ph type="sldNum" sz="quarter" idx="4294967295"/>
          </p:nvPr>
        </p:nvSpPr>
        <p:spPr bwMode="auto">
          <a:xfrm>
            <a:off x="3884613" y="8685213"/>
            <a:ext cx="29718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D964EC7E-CDFB-4382-BDA4-1884824655AD}" type="slidenum">
              <a:rPr lang="en-US" altLang="en-US">
                <a:solidFill>
                  <a:srgbClr val="000000"/>
                </a:solidFill>
                <a:latin typeface="Arial" panose="020B0604020202020204" pitchFamily="34" charset="0"/>
                <a:cs typeface="Arial" panose="020B0604020202020204" pitchFamily="34" charset="0"/>
              </a:rPr>
              <a:pPr/>
              <a:t>394</a:t>
            </a:fld>
            <a:endParaRPr lang="en-US" altLang="en-US">
              <a:solidFill>
                <a:srgbClr val="00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827690264"/>
      </p:ext>
    </p:extLst>
  </p:cSld>
  <p:clrMapOvr>
    <a:masterClrMapping/>
  </p:clrMapOvr>
</p:notes>
</file>

<file path=ppt/notesSlides/notesSlide1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8402" name="Slide Image Placeholder 1"/>
          <p:cNvSpPr>
            <a:spLocks noGrp="1" noRot="1" noChangeAspect="1" noTextEdit="1"/>
          </p:cNvSpPr>
          <p:nvPr>
            <p:ph type="sldImg"/>
          </p:nvPr>
        </p:nvSpPr>
        <p:spPr>
          <a:ln/>
        </p:spPr>
      </p:sp>
      <p:sp>
        <p:nvSpPr>
          <p:cNvPr id="998403"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latin typeface="Arial" panose="020B0604020202020204" pitchFamily="34" charset="0"/>
            </a:endParaRPr>
          </a:p>
        </p:txBody>
      </p:sp>
      <p:sp>
        <p:nvSpPr>
          <p:cNvPr id="998404" name="Slide Number Placeholder 3"/>
          <p:cNvSpPr>
            <a:spLocks noGrp="1"/>
          </p:cNvSpPr>
          <p:nvPr>
            <p:ph type="sldNum" sz="quarter" idx="4294967295"/>
          </p:nvPr>
        </p:nvSpPr>
        <p:spPr bwMode="auto">
          <a:xfrm>
            <a:off x="3884613" y="8685213"/>
            <a:ext cx="29718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8A06E351-1045-4818-9015-404018081AC4}" type="slidenum">
              <a:rPr lang="en-US" altLang="en-US">
                <a:solidFill>
                  <a:srgbClr val="000000"/>
                </a:solidFill>
                <a:latin typeface="Arial" panose="020B0604020202020204" pitchFamily="34" charset="0"/>
                <a:cs typeface="Arial" panose="020B0604020202020204" pitchFamily="34" charset="0"/>
              </a:rPr>
              <a:pPr/>
              <a:t>395</a:t>
            </a:fld>
            <a:endParaRPr lang="en-US" altLang="en-US">
              <a:solidFill>
                <a:srgbClr val="00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973024159"/>
      </p:ext>
    </p:extLst>
  </p:cSld>
  <p:clrMapOvr>
    <a:masterClrMapping/>
  </p:clrMapOvr>
</p:notes>
</file>

<file path=ppt/notesSlides/notesSlide1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0450" name="Slide Image Placeholder 1"/>
          <p:cNvSpPr>
            <a:spLocks noGrp="1" noRot="1" noChangeAspect="1" noTextEdit="1"/>
          </p:cNvSpPr>
          <p:nvPr>
            <p:ph type="sldImg"/>
          </p:nvPr>
        </p:nvSpPr>
        <p:spPr>
          <a:ln/>
        </p:spPr>
      </p:sp>
      <p:sp>
        <p:nvSpPr>
          <p:cNvPr id="1000451"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latin typeface="Arial" panose="020B0604020202020204" pitchFamily="34" charset="0"/>
            </a:endParaRPr>
          </a:p>
        </p:txBody>
      </p:sp>
      <p:sp>
        <p:nvSpPr>
          <p:cNvPr id="1000452" name="Slide Number Placeholder 3"/>
          <p:cNvSpPr>
            <a:spLocks noGrp="1"/>
          </p:cNvSpPr>
          <p:nvPr>
            <p:ph type="sldNum" sz="quarter" idx="4294967295"/>
          </p:nvPr>
        </p:nvSpPr>
        <p:spPr bwMode="auto">
          <a:xfrm>
            <a:off x="3884613" y="8685213"/>
            <a:ext cx="29718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5D089088-6437-47DC-8807-A51BE606C268}" type="slidenum">
              <a:rPr lang="en-US" altLang="en-US">
                <a:solidFill>
                  <a:srgbClr val="000000"/>
                </a:solidFill>
                <a:latin typeface="Arial" panose="020B0604020202020204" pitchFamily="34" charset="0"/>
                <a:cs typeface="Arial" panose="020B0604020202020204" pitchFamily="34" charset="0"/>
              </a:rPr>
              <a:pPr/>
              <a:t>396</a:t>
            </a:fld>
            <a:endParaRPr lang="en-US" altLang="en-US">
              <a:solidFill>
                <a:srgbClr val="00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452668176"/>
      </p:ext>
    </p:extLst>
  </p:cSld>
  <p:clrMapOvr>
    <a:masterClrMapping/>
  </p:clrMapOvr>
</p:notes>
</file>

<file path=ppt/notesSlides/notesSlide1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22" name="Slide Image Placeholder 1"/>
          <p:cNvSpPr>
            <a:spLocks noGrp="1" noRot="1" noChangeAspect="1" noTextEdit="1"/>
          </p:cNvSpPr>
          <p:nvPr>
            <p:ph type="sldImg"/>
          </p:nvPr>
        </p:nvSpPr>
        <p:spPr>
          <a:ln/>
        </p:spPr>
      </p:sp>
      <p:sp>
        <p:nvSpPr>
          <p:cNvPr id="1003523"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latin typeface="Arial" panose="020B0604020202020204" pitchFamily="34" charset="0"/>
            </a:endParaRPr>
          </a:p>
        </p:txBody>
      </p:sp>
      <p:sp>
        <p:nvSpPr>
          <p:cNvPr id="1003524" name="Slide Number Placeholder 3"/>
          <p:cNvSpPr>
            <a:spLocks noGrp="1"/>
          </p:cNvSpPr>
          <p:nvPr>
            <p:ph type="sldNum" sz="quarter" idx="4294967295"/>
          </p:nvPr>
        </p:nvSpPr>
        <p:spPr bwMode="auto">
          <a:xfrm>
            <a:off x="3884613" y="8685213"/>
            <a:ext cx="29718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BA464BBC-EBE2-46FD-BC2B-BC1165CD0090}" type="slidenum">
              <a:rPr lang="en-US" altLang="en-US">
                <a:solidFill>
                  <a:srgbClr val="000000"/>
                </a:solidFill>
                <a:latin typeface="Arial" panose="020B0604020202020204" pitchFamily="34" charset="0"/>
                <a:cs typeface="Arial" panose="020B0604020202020204" pitchFamily="34" charset="0"/>
              </a:rPr>
              <a:pPr/>
              <a:t>398</a:t>
            </a:fld>
            <a:endParaRPr lang="en-US" altLang="en-US">
              <a:solidFill>
                <a:srgbClr val="00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380369530"/>
      </p:ext>
    </p:extLst>
  </p:cSld>
  <p:clrMapOvr>
    <a:masterClrMapping/>
  </p:clrMapOvr>
</p:notes>
</file>

<file path=ppt/notesSlides/notesSlide1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22" name="Slide Image Placeholder 1"/>
          <p:cNvSpPr>
            <a:spLocks noGrp="1" noRot="1" noChangeAspect="1" noTextEdit="1"/>
          </p:cNvSpPr>
          <p:nvPr>
            <p:ph type="sldImg"/>
          </p:nvPr>
        </p:nvSpPr>
        <p:spPr>
          <a:ln/>
        </p:spPr>
      </p:sp>
      <p:sp>
        <p:nvSpPr>
          <p:cNvPr id="1003523"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latin typeface="Arial" panose="020B0604020202020204" pitchFamily="34" charset="0"/>
            </a:endParaRPr>
          </a:p>
        </p:txBody>
      </p:sp>
      <p:sp>
        <p:nvSpPr>
          <p:cNvPr id="1003524" name="Slide Number Placeholder 3"/>
          <p:cNvSpPr>
            <a:spLocks noGrp="1"/>
          </p:cNvSpPr>
          <p:nvPr>
            <p:ph type="sldNum" sz="quarter" idx="4294967295"/>
          </p:nvPr>
        </p:nvSpPr>
        <p:spPr bwMode="auto">
          <a:xfrm>
            <a:off x="3884613" y="8685213"/>
            <a:ext cx="29718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BA464BBC-EBE2-46FD-BC2B-BC1165CD0090}" type="slidenum">
              <a:rPr lang="en-US" altLang="en-US">
                <a:solidFill>
                  <a:srgbClr val="000000"/>
                </a:solidFill>
                <a:latin typeface="Arial" panose="020B0604020202020204" pitchFamily="34" charset="0"/>
                <a:cs typeface="Arial" panose="020B0604020202020204" pitchFamily="34" charset="0"/>
              </a:rPr>
              <a:pPr/>
              <a:t>399</a:t>
            </a:fld>
            <a:endParaRPr lang="en-US" altLang="en-US">
              <a:solidFill>
                <a:srgbClr val="00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207276942"/>
      </p:ext>
    </p:extLst>
  </p:cSld>
  <p:clrMapOvr>
    <a:masterClrMapping/>
  </p:clrMapOvr>
</p:notes>
</file>

<file path=ppt/notesSlides/notesSlide1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22" name="Slide Image Placeholder 1"/>
          <p:cNvSpPr>
            <a:spLocks noGrp="1" noRot="1" noChangeAspect="1" noTextEdit="1"/>
          </p:cNvSpPr>
          <p:nvPr>
            <p:ph type="sldImg"/>
          </p:nvPr>
        </p:nvSpPr>
        <p:spPr>
          <a:ln/>
        </p:spPr>
      </p:sp>
      <p:sp>
        <p:nvSpPr>
          <p:cNvPr id="1003523"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latin typeface="Arial" panose="020B0604020202020204" pitchFamily="34" charset="0"/>
            </a:endParaRPr>
          </a:p>
        </p:txBody>
      </p:sp>
      <p:sp>
        <p:nvSpPr>
          <p:cNvPr id="1003524" name="Slide Number Placeholder 3"/>
          <p:cNvSpPr>
            <a:spLocks noGrp="1"/>
          </p:cNvSpPr>
          <p:nvPr>
            <p:ph type="sldNum" sz="quarter" idx="4294967295"/>
          </p:nvPr>
        </p:nvSpPr>
        <p:spPr bwMode="auto">
          <a:xfrm>
            <a:off x="3884613" y="8685213"/>
            <a:ext cx="29718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BA464BBC-EBE2-46FD-BC2B-BC1165CD0090}" type="slidenum">
              <a:rPr lang="en-US" altLang="en-US">
                <a:solidFill>
                  <a:srgbClr val="000000"/>
                </a:solidFill>
                <a:latin typeface="Arial" panose="020B0604020202020204" pitchFamily="34" charset="0"/>
                <a:cs typeface="Arial" panose="020B0604020202020204" pitchFamily="34" charset="0"/>
              </a:rPr>
              <a:pPr/>
              <a:t>400</a:t>
            </a:fld>
            <a:endParaRPr lang="en-US" altLang="en-US">
              <a:solidFill>
                <a:srgbClr val="00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32201441"/>
      </p:ext>
    </p:extLst>
  </p:cSld>
  <p:clrMapOvr>
    <a:masterClrMapping/>
  </p:clrMapOvr>
</p:notes>
</file>

<file path=ppt/notesSlides/notesSlide1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22" name="Slide Image Placeholder 1"/>
          <p:cNvSpPr>
            <a:spLocks noGrp="1" noRot="1" noChangeAspect="1" noTextEdit="1"/>
          </p:cNvSpPr>
          <p:nvPr>
            <p:ph type="sldImg"/>
          </p:nvPr>
        </p:nvSpPr>
        <p:spPr>
          <a:ln/>
        </p:spPr>
      </p:sp>
      <p:sp>
        <p:nvSpPr>
          <p:cNvPr id="1003523"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latin typeface="Arial" panose="020B0604020202020204" pitchFamily="34" charset="0"/>
            </a:endParaRPr>
          </a:p>
        </p:txBody>
      </p:sp>
      <p:sp>
        <p:nvSpPr>
          <p:cNvPr id="1003524" name="Slide Number Placeholder 3"/>
          <p:cNvSpPr>
            <a:spLocks noGrp="1"/>
          </p:cNvSpPr>
          <p:nvPr>
            <p:ph type="sldNum" sz="quarter" idx="4294967295"/>
          </p:nvPr>
        </p:nvSpPr>
        <p:spPr bwMode="auto">
          <a:xfrm>
            <a:off x="3884613" y="8685213"/>
            <a:ext cx="29718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BA464BBC-EBE2-46FD-BC2B-BC1165CD0090}" type="slidenum">
              <a:rPr lang="en-US" altLang="en-US">
                <a:solidFill>
                  <a:srgbClr val="000000"/>
                </a:solidFill>
                <a:latin typeface="Arial" panose="020B0604020202020204" pitchFamily="34" charset="0"/>
                <a:cs typeface="Arial" panose="020B0604020202020204" pitchFamily="34" charset="0"/>
              </a:rPr>
              <a:pPr/>
              <a:t>401</a:t>
            </a:fld>
            <a:endParaRPr lang="en-US" altLang="en-US">
              <a:solidFill>
                <a:srgbClr val="00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061087525"/>
      </p:ext>
    </p:extLst>
  </p:cSld>
  <p:clrMapOvr>
    <a:masterClrMapping/>
  </p:clrMapOvr>
</p:notes>
</file>

<file path=ppt/notesSlides/notesSlide1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5570" name="Slide Image Placeholder 1"/>
          <p:cNvSpPr>
            <a:spLocks noGrp="1" noRot="1" noChangeAspect="1" noTextEdit="1"/>
          </p:cNvSpPr>
          <p:nvPr>
            <p:ph type="sldImg"/>
          </p:nvPr>
        </p:nvSpPr>
        <p:spPr>
          <a:ln/>
        </p:spPr>
      </p:sp>
      <p:sp>
        <p:nvSpPr>
          <p:cNvPr id="1005571"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latin typeface="Arial" panose="020B0604020202020204" pitchFamily="34" charset="0"/>
            </a:endParaRPr>
          </a:p>
        </p:txBody>
      </p:sp>
      <p:sp>
        <p:nvSpPr>
          <p:cNvPr id="1005572" name="Slide Number Placeholder 3"/>
          <p:cNvSpPr>
            <a:spLocks noGrp="1"/>
          </p:cNvSpPr>
          <p:nvPr>
            <p:ph type="sldNum" sz="quarter" idx="4294967295"/>
          </p:nvPr>
        </p:nvSpPr>
        <p:spPr bwMode="auto">
          <a:xfrm>
            <a:off x="3884613" y="8685213"/>
            <a:ext cx="29718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50128209-692A-4DCD-B8C4-998ACB9CB83B}" type="slidenum">
              <a:rPr lang="en-US" altLang="en-US">
                <a:solidFill>
                  <a:srgbClr val="000000"/>
                </a:solidFill>
                <a:latin typeface="Arial" panose="020B0604020202020204" pitchFamily="34" charset="0"/>
                <a:cs typeface="Arial" panose="020B0604020202020204" pitchFamily="34" charset="0"/>
              </a:rPr>
              <a:pPr/>
              <a:t>402</a:t>
            </a:fld>
            <a:endParaRPr lang="en-US" altLang="en-US">
              <a:solidFill>
                <a:srgbClr val="00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840102040"/>
      </p:ext>
    </p:extLst>
  </p:cSld>
  <p:clrMapOvr>
    <a:masterClrMapping/>
  </p:clrMapOvr>
</p:notes>
</file>

<file path=ppt/notesSlides/notesSlide1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8642" name="Slide Image Placeholder 1"/>
          <p:cNvSpPr>
            <a:spLocks noGrp="1" noRot="1" noChangeAspect="1" noTextEdit="1"/>
          </p:cNvSpPr>
          <p:nvPr>
            <p:ph type="sldImg"/>
          </p:nvPr>
        </p:nvSpPr>
        <p:spPr>
          <a:ln/>
        </p:spPr>
      </p:sp>
      <p:sp>
        <p:nvSpPr>
          <p:cNvPr id="1008643"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latin typeface="Arial" panose="020B0604020202020204" pitchFamily="34" charset="0"/>
            </a:endParaRPr>
          </a:p>
        </p:txBody>
      </p:sp>
      <p:sp>
        <p:nvSpPr>
          <p:cNvPr id="1008644" name="Slide Number Placeholder 3"/>
          <p:cNvSpPr>
            <a:spLocks noGrp="1"/>
          </p:cNvSpPr>
          <p:nvPr>
            <p:ph type="sldNum" sz="quarter" idx="4294967295"/>
          </p:nvPr>
        </p:nvSpPr>
        <p:spPr bwMode="auto">
          <a:xfrm>
            <a:off x="3884613" y="8685213"/>
            <a:ext cx="29718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A5945F84-89AD-41C9-B741-2A9F37C20E0B}" type="slidenum">
              <a:rPr lang="en-US" altLang="en-US">
                <a:solidFill>
                  <a:srgbClr val="000000"/>
                </a:solidFill>
                <a:latin typeface="Arial" panose="020B0604020202020204" pitchFamily="34" charset="0"/>
                <a:cs typeface="Arial" panose="020B0604020202020204" pitchFamily="34" charset="0"/>
              </a:rPr>
              <a:pPr/>
              <a:t>404</a:t>
            </a:fld>
            <a:endParaRPr lang="en-US" altLang="en-US">
              <a:solidFill>
                <a:srgbClr val="00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232114922"/>
      </p:ext>
    </p:extLst>
  </p:cSld>
  <p:clrMapOvr>
    <a:masterClrMapping/>
  </p:clrMapOvr>
</p:notes>
</file>

<file path=ppt/notesSlides/notesSlide1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0690" name="Slide Image Placeholder 1"/>
          <p:cNvSpPr>
            <a:spLocks noGrp="1" noRot="1" noChangeAspect="1" noTextEdit="1"/>
          </p:cNvSpPr>
          <p:nvPr>
            <p:ph type="sldImg"/>
          </p:nvPr>
        </p:nvSpPr>
        <p:spPr>
          <a:ln/>
        </p:spPr>
      </p:sp>
      <p:sp>
        <p:nvSpPr>
          <p:cNvPr id="1010691"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latin typeface="Arial" panose="020B0604020202020204" pitchFamily="34" charset="0"/>
            </a:endParaRPr>
          </a:p>
        </p:txBody>
      </p:sp>
      <p:sp>
        <p:nvSpPr>
          <p:cNvPr id="1010692" name="Slide Number Placeholder 3"/>
          <p:cNvSpPr>
            <a:spLocks noGrp="1"/>
          </p:cNvSpPr>
          <p:nvPr>
            <p:ph type="sldNum" sz="quarter" idx="4294967295"/>
          </p:nvPr>
        </p:nvSpPr>
        <p:spPr bwMode="auto">
          <a:xfrm>
            <a:off x="3884613" y="8685213"/>
            <a:ext cx="29718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239C2407-3144-47D7-BBF7-8416AC51FE83}" type="slidenum">
              <a:rPr lang="en-US" altLang="en-US">
                <a:solidFill>
                  <a:srgbClr val="000000"/>
                </a:solidFill>
                <a:latin typeface="Arial" panose="020B0604020202020204" pitchFamily="34" charset="0"/>
                <a:cs typeface="Arial" panose="020B0604020202020204" pitchFamily="34" charset="0"/>
              </a:rPr>
              <a:pPr/>
              <a:t>405</a:t>
            </a:fld>
            <a:endParaRPr lang="en-US" altLang="en-US">
              <a:solidFill>
                <a:srgbClr val="00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90669165"/>
      </p:ext>
    </p:extLst>
  </p:cSld>
  <p:clrMapOvr>
    <a:masterClrMapping/>
  </p:clrMapOvr>
</p:notes>
</file>

<file path=ppt/notesSlides/notesSlide1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2738" name="Slide Image Placeholder 1"/>
          <p:cNvSpPr>
            <a:spLocks noGrp="1" noRot="1" noChangeAspect="1" noTextEdit="1"/>
          </p:cNvSpPr>
          <p:nvPr>
            <p:ph type="sldImg"/>
          </p:nvPr>
        </p:nvSpPr>
        <p:spPr>
          <a:ln/>
        </p:spPr>
      </p:sp>
      <p:sp>
        <p:nvSpPr>
          <p:cNvPr id="1012739"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latin typeface="Arial" panose="020B0604020202020204" pitchFamily="34" charset="0"/>
            </a:endParaRPr>
          </a:p>
        </p:txBody>
      </p:sp>
      <p:sp>
        <p:nvSpPr>
          <p:cNvPr id="1012740" name="Slide Number Placeholder 3"/>
          <p:cNvSpPr>
            <a:spLocks noGrp="1"/>
          </p:cNvSpPr>
          <p:nvPr>
            <p:ph type="sldNum" sz="quarter" idx="4294967295"/>
          </p:nvPr>
        </p:nvSpPr>
        <p:spPr bwMode="auto">
          <a:xfrm>
            <a:off x="3884613" y="8685213"/>
            <a:ext cx="29718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B15733DC-2711-4A1B-B476-14555A28CBF9}" type="slidenum">
              <a:rPr lang="en-US" altLang="en-US">
                <a:solidFill>
                  <a:srgbClr val="000000"/>
                </a:solidFill>
                <a:latin typeface="Arial" panose="020B0604020202020204" pitchFamily="34" charset="0"/>
              </a:rPr>
              <a:pPr>
                <a:spcBef>
                  <a:spcPct val="0"/>
                </a:spcBef>
              </a:pPr>
              <a:t>406</a:t>
            </a:fld>
            <a:endParaRPr lang="en-US" altLang="en-US">
              <a:solidFill>
                <a:srgbClr val="000000"/>
              </a:solidFill>
              <a:latin typeface="Arial" panose="020B0604020202020204" pitchFamily="34" charset="0"/>
            </a:endParaRPr>
          </a:p>
        </p:txBody>
      </p:sp>
    </p:spTree>
    <p:extLst>
      <p:ext uri="{BB962C8B-B14F-4D97-AF65-F5344CB8AC3E}">
        <p14:creationId xmlns:p14="http://schemas.microsoft.com/office/powerpoint/2010/main" val="2179830671"/>
      </p:ext>
    </p:extLst>
  </p:cSld>
  <p:clrMapOvr>
    <a:masterClrMapping/>
  </p:clrMapOvr>
</p:notes>
</file>

<file path=ppt/notesSlides/notesSlide1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4786" name="Slide Image Placeholder 1"/>
          <p:cNvSpPr>
            <a:spLocks noGrp="1" noRot="1" noChangeAspect="1" noTextEdit="1"/>
          </p:cNvSpPr>
          <p:nvPr>
            <p:ph type="sldImg"/>
          </p:nvPr>
        </p:nvSpPr>
        <p:spPr>
          <a:ln/>
        </p:spPr>
      </p:sp>
      <p:sp>
        <p:nvSpPr>
          <p:cNvPr id="1014787"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endParaRPr lang="en-US" altLang="en-US" smtClean="0"/>
          </a:p>
        </p:txBody>
      </p:sp>
    </p:spTree>
    <p:extLst>
      <p:ext uri="{BB962C8B-B14F-4D97-AF65-F5344CB8AC3E}">
        <p14:creationId xmlns:p14="http://schemas.microsoft.com/office/powerpoint/2010/main" val="2475482617"/>
      </p:ext>
    </p:extLst>
  </p:cSld>
  <p:clrMapOvr>
    <a:masterClrMapping/>
  </p:clrMapOvr>
</p:notes>
</file>

<file path=ppt/notesSlides/notesSlide1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6834" name="Slide Image Placeholder 1"/>
          <p:cNvSpPr>
            <a:spLocks noGrp="1" noRot="1" noChangeAspect="1" noTextEdit="1"/>
          </p:cNvSpPr>
          <p:nvPr>
            <p:ph type="sldImg"/>
          </p:nvPr>
        </p:nvSpPr>
        <p:spPr>
          <a:ln/>
        </p:spPr>
      </p:sp>
      <p:sp>
        <p:nvSpPr>
          <p:cNvPr id="1016835"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endParaRPr lang="en-US" altLang="en-US" smtClean="0"/>
          </a:p>
        </p:txBody>
      </p:sp>
    </p:spTree>
    <p:extLst>
      <p:ext uri="{BB962C8B-B14F-4D97-AF65-F5344CB8AC3E}">
        <p14:creationId xmlns:p14="http://schemas.microsoft.com/office/powerpoint/2010/main" val="2191066918"/>
      </p:ext>
    </p:extLst>
  </p:cSld>
  <p:clrMapOvr>
    <a:masterClrMapping/>
  </p:clrMapOvr>
</p:notes>
</file>

<file path=ppt/notesSlides/notesSlide1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8882" name="Slide Image Placeholder 1"/>
          <p:cNvSpPr>
            <a:spLocks noGrp="1" noRot="1" noChangeAspect="1" noTextEdit="1"/>
          </p:cNvSpPr>
          <p:nvPr>
            <p:ph type="sldImg"/>
          </p:nvPr>
        </p:nvSpPr>
        <p:spPr>
          <a:ln/>
        </p:spPr>
      </p:sp>
      <p:sp>
        <p:nvSpPr>
          <p:cNvPr id="1018883"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endParaRPr lang="en-US" altLang="en-US" smtClean="0"/>
          </a:p>
        </p:txBody>
      </p:sp>
    </p:spTree>
    <p:extLst>
      <p:ext uri="{BB962C8B-B14F-4D97-AF65-F5344CB8AC3E}">
        <p14:creationId xmlns:p14="http://schemas.microsoft.com/office/powerpoint/2010/main" val="3808601011"/>
      </p:ext>
    </p:extLst>
  </p:cSld>
  <p:clrMapOvr>
    <a:masterClrMapping/>
  </p:clrMapOvr>
</p:notes>
</file>

<file path=ppt/notesSlides/notesSlide1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0930" name="Slide Image Placeholder 1"/>
          <p:cNvSpPr>
            <a:spLocks noGrp="1" noRot="1" noChangeAspect="1" noTextEdit="1"/>
          </p:cNvSpPr>
          <p:nvPr>
            <p:ph type="sldImg"/>
          </p:nvPr>
        </p:nvSpPr>
        <p:spPr>
          <a:ln/>
        </p:spPr>
      </p:sp>
      <p:sp>
        <p:nvSpPr>
          <p:cNvPr id="1020931"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endParaRPr lang="en-US" altLang="en-US" smtClean="0"/>
          </a:p>
        </p:txBody>
      </p:sp>
    </p:spTree>
    <p:extLst>
      <p:ext uri="{BB962C8B-B14F-4D97-AF65-F5344CB8AC3E}">
        <p14:creationId xmlns:p14="http://schemas.microsoft.com/office/powerpoint/2010/main" val="850442199"/>
      </p:ext>
    </p:extLst>
  </p:cSld>
  <p:clrMapOvr>
    <a:masterClrMapping/>
  </p:clrMapOvr>
</p:notes>
</file>

<file path=ppt/notesSlides/notesSlide2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2978" name="Slide Image Placeholder 1"/>
          <p:cNvSpPr>
            <a:spLocks noGrp="1" noRot="1" noChangeAspect="1" noTextEdit="1"/>
          </p:cNvSpPr>
          <p:nvPr>
            <p:ph type="sldImg"/>
          </p:nvPr>
        </p:nvSpPr>
        <p:spPr>
          <a:ln/>
        </p:spPr>
      </p:sp>
      <p:sp>
        <p:nvSpPr>
          <p:cNvPr id="1022979"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endParaRPr lang="en-US" altLang="en-US" smtClean="0"/>
          </a:p>
        </p:txBody>
      </p:sp>
    </p:spTree>
    <p:extLst>
      <p:ext uri="{BB962C8B-B14F-4D97-AF65-F5344CB8AC3E}">
        <p14:creationId xmlns:p14="http://schemas.microsoft.com/office/powerpoint/2010/main" val="2604537174"/>
      </p:ext>
    </p:extLst>
  </p:cSld>
  <p:clrMapOvr>
    <a:masterClrMapping/>
  </p:clrMapOvr>
</p:notes>
</file>

<file path=ppt/notesSlides/notesSlide2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5026" name="Slide Image Placeholder 1"/>
          <p:cNvSpPr>
            <a:spLocks noGrp="1" noRot="1" noChangeAspect="1" noTextEdit="1"/>
          </p:cNvSpPr>
          <p:nvPr>
            <p:ph type="sldImg"/>
          </p:nvPr>
        </p:nvSpPr>
        <p:spPr>
          <a:ln/>
        </p:spPr>
      </p:sp>
      <p:sp>
        <p:nvSpPr>
          <p:cNvPr id="1025027"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endParaRPr lang="en-US" altLang="en-US" smtClean="0"/>
          </a:p>
        </p:txBody>
      </p:sp>
    </p:spTree>
    <p:extLst>
      <p:ext uri="{BB962C8B-B14F-4D97-AF65-F5344CB8AC3E}">
        <p14:creationId xmlns:p14="http://schemas.microsoft.com/office/powerpoint/2010/main" val="3268691597"/>
      </p:ext>
    </p:extLst>
  </p:cSld>
  <p:clrMapOvr>
    <a:masterClrMapping/>
  </p:clrMapOvr>
</p:notes>
</file>

<file path=ppt/notesSlides/notesSlide2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7074" name="Slide Image Placeholder 1"/>
          <p:cNvSpPr>
            <a:spLocks noGrp="1" noRot="1" noChangeAspect="1" noTextEdit="1"/>
          </p:cNvSpPr>
          <p:nvPr>
            <p:ph type="sldImg"/>
          </p:nvPr>
        </p:nvSpPr>
        <p:spPr>
          <a:ln/>
        </p:spPr>
      </p:sp>
      <p:sp>
        <p:nvSpPr>
          <p:cNvPr id="1027075"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endParaRPr lang="en-US" altLang="en-US" smtClean="0"/>
          </a:p>
        </p:txBody>
      </p:sp>
    </p:spTree>
    <p:extLst>
      <p:ext uri="{BB962C8B-B14F-4D97-AF65-F5344CB8AC3E}">
        <p14:creationId xmlns:p14="http://schemas.microsoft.com/office/powerpoint/2010/main" val="745327450"/>
      </p:ext>
    </p:extLst>
  </p:cSld>
  <p:clrMapOvr>
    <a:masterClrMapping/>
  </p:clrMapOvr>
</p:notes>
</file>

<file path=ppt/notesSlides/notesSlide2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9122" name="Slide Image Placeholder 1"/>
          <p:cNvSpPr>
            <a:spLocks noGrp="1" noRot="1" noChangeAspect="1" noTextEdit="1"/>
          </p:cNvSpPr>
          <p:nvPr>
            <p:ph type="sldImg"/>
          </p:nvPr>
        </p:nvSpPr>
        <p:spPr>
          <a:ln/>
        </p:spPr>
      </p:sp>
      <p:sp>
        <p:nvSpPr>
          <p:cNvPr id="1029123"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endParaRPr lang="en-US" altLang="en-US" smtClean="0"/>
          </a:p>
        </p:txBody>
      </p:sp>
    </p:spTree>
    <p:extLst>
      <p:ext uri="{BB962C8B-B14F-4D97-AF65-F5344CB8AC3E}">
        <p14:creationId xmlns:p14="http://schemas.microsoft.com/office/powerpoint/2010/main" val="724166760"/>
      </p:ext>
    </p:extLst>
  </p:cSld>
  <p:clrMapOvr>
    <a:masterClrMapping/>
  </p:clrMapOvr>
</p:notes>
</file>

<file path=ppt/notesSlides/notesSlide2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1026" name="Slide Image Placeholder 1"/>
          <p:cNvSpPr>
            <a:spLocks noGrp="1" noRot="1" noChangeAspect="1" noTextEdit="1"/>
          </p:cNvSpPr>
          <p:nvPr>
            <p:ph type="sldImg"/>
          </p:nvPr>
        </p:nvSpPr>
        <p:spPr>
          <a:ln/>
        </p:spPr>
      </p:sp>
      <p:sp>
        <p:nvSpPr>
          <p:cNvPr id="64102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latin typeface="Arial" panose="020B0604020202020204" pitchFamily="34" charset="0"/>
            </a:endParaRPr>
          </a:p>
        </p:txBody>
      </p:sp>
      <p:sp>
        <p:nvSpPr>
          <p:cNvPr id="641028" name="Slide Number Placeholder 3"/>
          <p:cNvSpPr>
            <a:spLocks noGrp="1"/>
          </p:cNvSpPr>
          <p:nvPr>
            <p:ph type="sldNum" sz="quarter" idx="5"/>
          </p:nvPr>
        </p:nvSpPr>
        <p:spPr>
          <a:xfrm>
            <a:off x="3884613" y="8685213"/>
            <a:ext cx="2971800" cy="4572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i="1">
                <a:solidFill>
                  <a:schemeClr val="tx1"/>
                </a:solidFill>
                <a:latin typeface="Verdana" panose="020B0604030504040204" pitchFamily="34" charset="0"/>
              </a:defRPr>
            </a:lvl1pPr>
            <a:lvl2pPr marL="742950" indent="-285750">
              <a:defRPr i="1">
                <a:solidFill>
                  <a:schemeClr val="tx1"/>
                </a:solidFill>
                <a:latin typeface="Verdana" panose="020B0604030504040204" pitchFamily="34" charset="0"/>
              </a:defRPr>
            </a:lvl2pPr>
            <a:lvl3pPr marL="1143000" indent="-228600">
              <a:defRPr i="1">
                <a:solidFill>
                  <a:schemeClr val="tx1"/>
                </a:solidFill>
                <a:latin typeface="Verdana" panose="020B0604030504040204" pitchFamily="34" charset="0"/>
              </a:defRPr>
            </a:lvl3pPr>
            <a:lvl4pPr marL="1600200" indent="-228600">
              <a:defRPr i="1">
                <a:solidFill>
                  <a:schemeClr val="tx1"/>
                </a:solidFill>
                <a:latin typeface="Verdana" panose="020B0604030504040204" pitchFamily="34" charset="0"/>
              </a:defRPr>
            </a:lvl4pPr>
            <a:lvl5pPr marL="2057400" indent="-228600">
              <a:defRPr i="1">
                <a:solidFill>
                  <a:schemeClr val="tx1"/>
                </a:solidFill>
                <a:latin typeface="Verdana" panose="020B0604030504040204" pitchFamily="34" charset="0"/>
              </a:defRPr>
            </a:lvl5pPr>
            <a:lvl6pPr marL="2514600" indent="-228600" eaLnBrk="0" fontAlgn="base" hangingPunct="0">
              <a:spcBef>
                <a:spcPct val="0"/>
              </a:spcBef>
              <a:spcAft>
                <a:spcPct val="0"/>
              </a:spcAft>
              <a:defRPr i="1">
                <a:solidFill>
                  <a:schemeClr val="tx1"/>
                </a:solidFill>
                <a:latin typeface="Verdana" panose="020B0604030504040204" pitchFamily="34" charset="0"/>
              </a:defRPr>
            </a:lvl6pPr>
            <a:lvl7pPr marL="2971800" indent="-228600" eaLnBrk="0" fontAlgn="base" hangingPunct="0">
              <a:spcBef>
                <a:spcPct val="0"/>
              </a:spcBef>
              <a:spcAft>
                <a:spcPct val="0"/>
              </a:spcAft>
              <a:defRPr i="1">
                <a:solidFill>
                  <a:schemeClr val="tx1"/>
                </a:solidFill>
                <a:latin typeface="Verdana" panose="020B0604030504040204" pitchFamily="34" charset="0"/>
              </a:defRPr>
            </a:lvl7pPr>
            <a:lvl8pPr marL="3429000" indent="-228600" eaLnBrk="0" fontAlgn="base" hangingPunct="0">
              <a:spcBef>
                <a:spcPct val="0"/>
              </a:spcBef>
              <a:spcAft>
                <a:spcPct val="0"/>
              </a:spcAft>
              <a:defRPr i="1">
                <a:solidFill>
                  <a:schemeClr val="tx1"/>
                </a:solidFill>
                <a:latin typeface="Verdana" panose="020B0604030504040204" pitchFamily="34" charset="0"/>
              </a:defRPr>
            </a:lvl8pPr>
            <a:lvl9pPr marL="3886200" indent="-228600" eaLnBrk="0" fontAlgn="base" hangingPunct="0">
              <a:spcBef>
                <a:spcPct val="0"/>
              </a:spcBef>
              <a:spcAft>
                <a:spcPct val="0"/>
              </a:spcAft>
              <a:defRPr i="1">
                <a:solidFill>
                  <a:schemeClr val="tx1"/>
                </a:solidFill>
                <a:latin typeface="Verdana" panose="020B0604030504040204" pitchFamily="34" charset="0"/>
              </a:defRPr>
            </a:lvl9pPr>
          </a:lstStyle>
          <a:p>
            <a:fld id="{9995DC84-BBDD-4DF9-BB32-90968E277421}" type="slidenum">
              <a:rPr lang="en-US" altLang="en-US" i="0" smtClean="0">
                <a:solidFill>
                  <a:srgbClr val="000000"/>
                </a:solidFill>
                <a:latin typeface="Arial" panose="020B0604020202020204" pitchFamily="34" charset="0"/>
              </a:rPr>
              <a:pPr/>
              <a:t>416</a:t>
            </a:fld>
            <a:endParaRPr lang="en-US" altLang="en-US" i="0" smtClean="0">
              <a:solidFill>
                <a:srgbClr val="000000"/>
              </a:solidFill>
              <a:latin typeface="Arial" panose="020B0604020202020204" pitchFamily="34" charset="0"/>
            </a:endParaRPr>
          </a:p>
        </p:txBody>
      </p:sp>
    </p:spTree>
    <p:extLst>
      <p:ext uri="{BB962C8B-B14F-4D97-AF65-F5344CB8AC3E}">
        <p14:creationId xmlns:p14="http://schemas.microsoft.com/office/powerpoint/2010/main" val="1800033082"/>
      </p:ext>
    </p:extLst>
  </p:cSld>
  <p:clrMapOvr>
    <a:masterClrMapping/>
  </p:clrMapOvr>
</p:notes>
</file>

<file path=ppt/notesSlides/notesSlide2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2290" name="Slide Image Placeholder 1"/>
          <p:cNvSpPr>
            <a:spLocks noGrp="1" noRot="1" noChangeAspect="1" noTextEdit="1"/>
          </p:cNvSpPr>
          <p:nvPr>
            <p:ph type="sldImg"/>
          </p:nvPr>
        </p:nvSpPr>
        <p:spPr>
          <a:ln/>
        </p:spPr>
      </p:sp>
      <p:sp>
        <p:nvSpPr>
          <p:cNvPr id="65229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latin typeface="Arial" panose="020B0604020202020204" pitchFamily="34" charset="0"/>
            </a:endParaRPr>
          </a:p>
        </p:txBody>
      </p:sp>
      <p:sp>
        <p:nvSpPr>
          <p:cNvPr id="652292" name="Slide Number Placeholder 3"/>
          <p:cNvSpPr>
            <a:spLocks noGrp="1"/>
          </p:cNvSpPr>
          <p:nvPr>
            <p:ph type="sldNum" sz="quarter" idx="5"/>
          </p:nvPr>
        </p:nvSpPr>
        <p:spPr>
          <a:xfrm>
            <a:off x="3884613" y="8685213"/>
            <a:ext cx="2971800" cy="4572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i="1">
                <a:solidFill>
                  <a:schemeClr val="tx1"/>
                </a:solidFill>
                <a:latin typeface="Verdana" panose="020B0604030504040204" pitchFamily="34" charset="0"/>
              </a:defRPr>
            </a:lvl1pPr>
            <a:lvl2pPr marL="742950" indent="-285750">
              <a:defRPr i="1">
                <a:solidFill>
                  <a:schemeClr val="tx1"/>
                </a:solidFill>
                <a:latin typeface="Verdana" panose="020B0604030504040204" pitchFamily="34" charset="0"/>
              </a:defRPr>
            </a:lvl2pPr>
            <a:lvl3pPr marL="1143000" indent="-228600">
              <a:defRPr i="1">
                <a:solidFill>
                  <a:schemeClr val="tx1"/>
                </a:solidFill>
                <a:latin typeface="Verdana" panose="020B0604030504040204" pitchFamily="34" charset="0"/>
              </a:defRPr>
            </a:lvl3pPr>
            <a:lvl4pPr marL="1600200" indent="-228600">
              <a:defRPr i="1">
                <a:solidFill>
                  <a:schemeClr val="tx1"/>
                </a:solidFill>
                <a:latin typeface="Verdana" panose="020B0604030504040204" pitchFamily="34" charset="0"/>
              </a:defRPr>
            </a:lvl4pPr>
            <a:lvl5pPr marL="2057400" indent="-228600">
              <a:defRPr i="1">
                <a:solidFill>
                  <a:schemeClr val="tx1"/>
                </a:solidFill>
                <a:latin typeface="Verdana" panose="020B0604030504040204" pitchFamily="34" charset="0"/>
              </a:defRPr>
            </a:lvl5pPr>
            <a:lvl6pPr marL="2514600" indent="-228600" eaLnBrk="0" fontAlgn="base" hangingPunct="0">
              <a:spcBef>
                <a:spcPct val="0"/>
              </a:spcBef>
              <a:spcAft>
                <a:spcPct val="0"/>
              </a:spcAft>
              <a:defRPr i="1">
                <a:solidFill>
                  <a:schemeClr val="tx1"/>
                </a:solidFill>
                <a:latin typeface="Verdana" panose="020B0604030504040204" pitchFamily="34" charset="0"/>
              </a:defRPr>
            </a:lvl6pPr>
            <a:lvl7pPr marL="2971800" indent="-228600" eaLnBrk="0" fontAlgn="base" hangingPunct="0">
              <a:spcBef>
                <a:spcPct val="0"/>
              </a:spcBef>
              <a:spcAft>
                <a:spcPct val="0"/>
              </a:spcAft>
              <a:defRPr i="1">
                <a:solidFill>
                  <a:schemeClr val="tx1"/>
                </a:solidFill>
                <a:latin typeface="Verdana" panose="020B0604030504040204" pitchFamily="34" charset="0"/>
              </a:defRPr>
            </a:lvl7pPr>
            <a:lvl8pPr marL="3429000" indent="-228600" eaLnBrk="0" fontAlgn="base" hangingPunct="0">
              <a:spcBef>
                <a:spcPct val="0"/>
              </a:spcBef>
              <a:spcAft>
                <a:spcPct val="0"/>
              </a:spcAft>
              <a:defRPr i="1">
                <a:solidFill>
                  <a:schemeClr val="tx1"/>
                </a:solidFill>
                <a:latin typeface="Verdana" panose="020B0604030504040204" pitchFamily="34" charset="0"/>
              </a:defRPr>
            </a:lvl8pPr>
            <a:lvl9pPr marL="3886200" indent="-228600" eaLnBrk="0" fontAlgn="base" hangingPunct="0">
              <a:spcBef>
                <a:spcPct val="0"/>
              </a:spcBef>
              <a:spcAft>
                <a:spcPct val="0"/>
              </a:spcAft>
              <a:defRPr i="1">
                <a:solidFill>
                  <a:schemeClr val="tx1"/>
                </a:solidFill>
                <a:latin typeface="Verdana" panose="020B0604030504040204" pitchFamily="34" charset="0"/>
              </a:defRPr>
            </a:lvl9pPr>
          </a:lstStyle>
          <a:p>
            <a:fld id="{B078E893-A16D-4BD4-BFBD-75C6F0DD90EB}" type="slidenum">
              <a:rPr lang="en-US" altLang="en-US" i="0" smtClean="0">
                <a:solidFill>
                  <a:srgbClr val="000000"/>
                </a:solidFill>
                <a:latin typeface="Arial" panose="020B0604020202020204" pitchFamily="34" charset="0"/>
              </a:rPr>
              <a:pPr/>
              <a:t>426</a:t>
            </a:fld>
            <a:endParaRPr lang="en-US" altLang="en-US" i="0" smtClean="0">
              <a:solidFill>
                <a:srgbClr val="000000"/>
              </a:solidFill>
              <a:latin typeface="Arial" panose="020B0604020202020204" pitchFamily="34" charset="0"/>
            </a:endParaRPr>
          </a:p>
        </p:txBody>
      </p:sp>
    </p:spTree>
    <p:extLst>
      <p:ext uri="{BB962C8B-B14F-4D97-AF65-F5344CB8AC3E}">
        <p14:creationId xmlns:p14="http://schemas.microsoft.com/office/powerpoint/2010/main" val="2075953825"/>
      </p:ext>
    </p:extLst>
  </p:cSld>
  <p:clrMapOvr>
    <a:masterClrMapping/>
  </p:clrMapOvr>
</p:notes>
</file>

<file path=ppt/notesSlides/notesSlide2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2194" name="Slide Image Placeholder 1"/>
          <p:cNvSpPr>
            <a:spLocks noGrp="1" noRot="1" noChangeAspect="1" noTextEdit="1"/>
          </p:cNvSpPr>
          <p:nvPr>
            <p:ph type="sldImg"/>
          </p:nvPr>
        </p:nvSpPr>
        <p:spPr>
          <a:ln/>
        </p:spPr>
      </p:sp>
      <p:sp>
        <p:nvSpPr>
          <p:cNvPr id="1032195"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latin typeface="Arial" panose="020B0604020202020204" pitchFamily="34" charset="0"/>
            </a:endParaRPr>
          </a:p>
        </p:txBody>
      </p:sp>
      <p:sp>
        <p:nvSpPr>
          <p:cNvPr id="1032196" name="Slide Number Placeholder 3"/>
          <p:cNvSpPr>
            <a:spLocks noGrp="1"/>
          </p:cNvSpPr>
          <p:nvPr>
            <p:ph type="sldNum" sz="quarter" idx="4294967295"/>
          </p:nvPr>
        </p:nvSpPr>
        <p:spPr bwMode="auto">
          <a:xfrm>
            <a:off x="3884613" y="8685213"/>
            <a:ext cx="29718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C849161B-99C7-4E1D-ADE9-70FDC7DE3610}" type="slidenum">
              <a:rPr lang="en-US" altLang="en-US">
                <a:solidFill>
                  <a:srgbClr val="000000"/>
                </a:solidFill>
                <a:latin typeface="Arial" panose="020B0604020202020204" pitchFamily="34" charset="0"/>
                <a:cs typeface="Arial" panose="020B0604020202020204" pitchFamily="34" charset="0"/>
              </a:rPr>
              <a:pPr/>
              <a:t>427</a:t>
            </a:fld>
            <a:endParaRPr lang="en-US" altLang="en-US">
              <a:solidFill>
                <a:srgbClr val="00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223645948"/>
      </p:ext>
    </p:extLst>
  </p:cSld>
  <p:clrMapOvr>
    <a:masterClrMapping/>
  </p:clrMapOvr>
</p:notes>
</file>

<file path=ppt/notesSlides/notesSlide2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pPr>
              <a:defRPr/>
            </a:pPr>
            <a:fld id="{A929373F-B56C-49B8-AB6C-EA0D09DEDBD5}" type="slidenum">
              <a:rPr lang="en-US" altLang="en-US" smtClean="0">
                <a:solidFill>
                  <a:srgbClr val="000000"/>
                </a:solidFill>
              </a:rPr>
              <a:pPr>
                <a:defRPr/>
              </a:pPr>
              <a:t>433</a:t>
            </a:fld>
            <a:endParaRPr lang="en-US" altLang="en-US">
              <a:solidFill>
                <a:srgbClr val="000000"/>
              </a:solidFill>
            </a:endParaRPr>
          </a:p>
        </p:txBody>
      </p:sp>
    </p:spTree>
    <p:extLst>
      <p:ext uri="{BB962C8B-B14F-4D97-AF65-F5344CB8AC3E}">
        <p14:creationId xmlns:p14="http://schemas.microsoft.com/office/powerpoint/2010/main" val="3406604974"/>
      </p:ext>
    </p:extLst>
  </p:cSld>
  <p:clrMapOvr>
    <a:masterClrMapping/>
  </p:clrMapOvr>
</p:notes>
</file>

<file path=ppt/notesSlides/notesSlide2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4578" name="Slide Image Placeholder 1"/>
          <p:cNvSpPr>
            <a:spLocks noGrp="1" noRot="1" noChangeAspect="1" noTextEdit="1"/>
          </p:cNvSpPr>
          <p:nvPr>
            <p:ph type="sldImg"/>
          </p:nvPr>
        </p:nvSpPr>
        <p:spPr>
          <a:ln/>
        </p:spPr>
      </p:sp>
      <p:sp>
        <p:nvSpPr>
          <p:cNvPr id="66457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latin typeface="Arial" panose="020B0604020202020204" pitchFamily="34" charset="0"/>
            </a:endParaRPr>
          </a:p>
        </p:txBody>
      </p:sp>
      <p:sp>
        <p:nvSpPr>
          <p:cNvPr id="664580" name="Slide Number Placeholder 3"/>
          <p:cNvSpPr>
            <a:spLocks noGrp="1"/>
          </p:cNvSpPr>
          <p:nvPr>
            <p:ph type="sldNum" sz="quarter" idx="5"/>
          </p:nvPr>
        </p:nvSpPr>
        <p:spPr>
          <a:xfrm>
            <a:off x="3884613" y="8685213"/>
            <a:ext cx="2971800" cy="4572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i="1">
                <a:solidFill>
                  <a:schemeClr val="tx1"/>
                </a:solidFill>
                <a:latin typeface="Verdana" panose="020B0604030504040204" pitchFamily="34" charset="0"/>
              </a:defRPr>
            </a:lvl1pPr>
            <a:lvl2pPr marL="742950" indent="-285750">
              <a:defRPr i="1">
                <a:solidFill>
                  <a:schemeClr val="tx1"/>
                </a:solidFill>
                <a:latin typeface="Verdana" panose="020B0604030504040204" pitchFamily="34" charset="0"/>
              </a:defRPr>
            </a:lvl2pPr>
            <a:lvl3pPr marL="1143000" indent="-228600">
              <a:defRPr i="1">
                <a:solidFill>
                  <a:schemeClr val="tx1"/>
                </a:solidFill>
                <a:latin typeface="Verdana" panose="020B0604030504040204" pitchFamily="34" charset="0"/>
              </a:defRPr>
            </a:lvl3pPr>
            <a:lvl4pPr marL="1600200" indent="-228600">
              <a:defRPr i="1">
                <a:solidFill>
                  <a:schemeClr val="tx1"/>
                </a:solidFill>
                <a:latin typeface="Verdana" panose="020B0604030504040204" pitchFamily="34" charset="0"/>
              </a:defRPr>
            </a:lvl4pPr>
            <a:lvl5pPr marL="2057400" indent="-228600">
              <a:defRPr i="1">
                <a:solidFill>
                  <a:schemeClr val="tx1"/>
                </a:solidFill>
                <a:latin typeface="Verdana" panose="020B0604030504040204" pitchFamily="34" charset="0"/>
              </a:defRPr>
            </a:lvl5pPr>
            <a:lvl6pPr marL="2514600" indent="-228600" eaLnBrk="0" fontAlgn="base" hangingPunct="0">
              <a:spcBef>
                <a:spcPct val="0"/>
              </a:spcBef>
              <a:spcAft>
                <a:spcPct val="0"/>
              </a:spcAft>
              <a:defRPr i="1">
                <a:solidFill>
                  <a:schemeClr val="tx1"/>
                </a:solidFill>
                <a:latin typeface="Verdana" panose="020B0604030504040204" pitchFamily="34" charset="0"/>
              </a:defRPr>
            </a:lvl6pPr>
            <a:lvl7pPr marL="2971800" indent="-228600" eaLnBrk="0" fontAlgn="base" hangingPunct="0">
              <a:spcBef>
                <a:spcPct val="0"/>
              </a:spcBef>
              <a:spcAft>
                <a:spcPct val="0"/>
              </a:spcAft>
              <a:defRPr i="1">
                <a:solidFill>
                  <a:schemeClr val="tx1"/>
                </a:solidFill>
                <a:latin typeface="Verdana" panose="020B0604030504040204" pitchFamily="34" charset="0"/>
              </a:defRPr>
            </a:lvl7pPr>
            <a:lvl8pPr marL="3429000" indent="-228600" eaLnBrk="0" fontAlgn="base" hangingPunct="0">
              <a:spcBef>
                <a:spcPct val="0"/>
              </a:spcBef>
              <a:spcAft>
                <a:spcPct val="0"/>
              </a:spcAft>
              <a:defRPr i="1">
                <a:solidFill>
                  <a:schemeClr val="tx1"/>
                </a:solidFill>
                <a:latin typeface="Verdana" panose="020B0604030504040204" pitchFamily="34" charset="0"/>
              </a:defRPr>
            </a:lvl8pPr>
            <a:lvl9pPr marL="3886200" indent="-228600" eaLnBrk="0" fontAlgn="base" hangingPunct="0">
              <a:spcBef>
                <a:spcPct val="0"/>
              </a:spcBef>
              <a:spcAft>
                <a:spcPct val="0"/>
              </a:spcAft>
              <a:defRPr i="1">
                <a:solidFill>
                  <a:schemeClr val="tx1"/>
                </a:solidFill>
                <a:latin typeface="Verdana" panose="020B0604030504040204" pitchFamily="34" charset="0"/>
              </a:defRPr>
            </a:lvl9pPr>
          </a:lstStyle>
          <a:p>
            <a:fld id="{32A6BFF2-E8A8-4F7F-8126-E6B4784B4FB9}" type="slidenum">
              <a:rPr lang="en-US" altLang="en-US" i="0" smtClean="0">
                <a:solidFill>
                  <a:srgbClr val="000000"/>
                </a:solidFill>
                <a:latin typeface="Arial" panose="020B0604020202020204" pitchFamily="34" charset="0"/>
              </a:rPr>
              <a:pPr/>
              <a:t>436</a:t>
            </a:fld>
            <a:endParaRPr lang="en-US" altLang="en-US" i="0" smtClean="0">
              <a:solidFill>
                <a:srgbClr val="000000"/>
              </a:solidFill>
              <a:latin typeface="Arial" panose="020B0604020202020204" pitchFamily="34" charset="0"/>
            </a:endParaRPr>
          </a:p>
        </p:txBody>
      </p:sp>
    </p:spTree>
    <p:extLst>
      <p:ext uri="{BB962C8B-B14F-4D97-AF65-F5344CB8AC3E}">
        <p14:creationId xmlns:p14="http://schemas.microsoft.com/office/powerpoint/2010/main" val="1648641034"/>
      </p:ext>
    </p:extLst>
  </p:cSld>
  <p:clrMapOvr>
    <a:masterClrMapping/>
  </p:clrMapOvr>
</p:notes>
</file>

<file path=ppt/notesSlides/notesSlide2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42" name="Slide Image Placeholder 1"/>
          <p:cNvSpPr>
            <a:spLocks noGrp="1" noRot="1" noChangeAspect="1" noTextEdit="1"/>
          </p:cNvSpPr>
          <p:nvPr>
            <p:ph type="sldImg"/>
          </p:nvPr>
        </p:nvSpPr>
        <p:spPr>
          <a:ln/>
        </p:spPr>
      </p:sp>
      <p:sp>
        <p:nvSpPr>
          <p:cNvPr id="1034243"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endParaRPr lang="en-US" altLang="en-US" smtClean="0"/>
          </a:p>
        </p:txBody>
      </p:sp>
    </p:spTree>
    <p:extLst>
      <p:ext uri="{BB962C8B-B14F-4D97-AF65-F5344CB8AC3E}">
        <p14:creationId xmlns:p14="http://schemas.microsoft.com/office/powerpoint/2010/main" val="3954679595"/>
      </p:ext>
    </p:extLst>
  </p:cSld>
  <p:clrMapOvr>
    <a:masterClrMapping/>
  </p:clrMapOvr>
</p:notes>
</file>

<file path=ppt/notesSlides/notesSlide2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4578" name="Slide Image Placeholder 1"/>
          <p:cNvSpPr>
            <a:spLocks noGrp="1" noRot="1" noChangeAspect="1" noTextEdit="1"/>
          </p:cNvSpPr>
          <p:nvPr>
            <p:ph type="sldImg"/>
          </p:nvPr>
        </p:nvSpPr>
        <p:spPr>
          <a:ln/>
        </p:spPr>
      </p:sp>
      <p:sp>
        <p:nvSpPr>
          <p:cNvPr id="66457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latin typeface="Arial" panose="020B0604020202020204" pitchFamily="34" charset="0"/>
            </a:endParaRPr>
          </a:p>
        </p:txBody>
      </p:sp>
      <p:sp>
        <p:nvSpPr>
          <p:cNvPr id="664580" name="Slide Number Placeholder 3"/>
          <p:cNvSpPr>
            <a:spLocks noGrp="1"/>
          </p:cNvSpPr>
          <p:nvPr>
            <p:ph type="sldNum" sz="quarter" idx="5"/>
          </p:nvPr>
        </p:nvSpPr>
        <p:spPr>
          <a:xfrm>
            <a:off x="3884613" y="8685213"/>
            <a:ext cx="2971800" cy="4572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i="1">
                <a:solidFill>
                  <a:schemeClr val="tx1"/>
                </a:solidFill>
                <a:latin typeface="Verdana" panose="020B0604030504040204" pitchFamily="34" charset="0"/>
              </a:defRPr>
            </a:lvl1pPr>
            <a:lvl2pPr marL="742950" indent="-285750">
              <a:defRPr i="1">
                <a:solidFill>
                  <a:schemeClr val="tx1"/>
                </a:solidFill>
                <a:latin typeface="Verdana" panose="020B0604030504040204" pitchFamily="34" charset="0"/>
              </a:defRPr>
            </a:lvl2pPr>
            <a:lvl3pPr marL="1143000" indent="-228600">
              <a:defRPr i="1">
                <a:solidFill>
                  <a:schemeClr val="tx1"/>
                </a:solidFill>
                <a:latin typeface="Verdana" panose="020B0604030504040204" pitchFamily="34" charset="0"/>
              </a:defRPr>
            </a:lvl3pPr>
            <a:lvl4pPr marL="1600200" indent="-228600">
              <a:defRPr i="1">
                <a:solidFill>
                  <a:schemeClr val="tx1"/>
                </a:solidFill>
                <a:latin typeface="Verdana" panose="020B0604030504040204" pitchFamily="34" charset="0"/>
              </a:defRPr>
            </a:lvl4pPr>
            <a:lvl5pPr marL="2057400" indent="-228600">
              <a:defRPr i="1">
                <a:solidFill>
                  <a:schemeClr val="tx1"/>
                </a:solidFill>
                <a:latin typeface="Verdana" panose="020B0604030504040204" pitchFamily="34" charset="0"/>
              </a:defRPr>
            </a:lvl5pPr>
            <a:lvl6pPr marL="2514600" indent="-228600" eaLnBrk="0" fontAlgn="base" hangingPunct="0">
              <a:spcBef>
                <a:spcPct val="0"/>
              </a:spcBef>
              <a:spcAft>
                <a:spcPct val="0"/>
              </a:spcAft>
              <a:defRPr i="1">
                <a:solidFill>
                  <a:schemeClr val="tx1"/>
                </a:solidFill>
                <a:latin typeface="Verdana" panose="020B0604030504040204" pitchFamily="34" charset="0"/>
              </a:defRPr>
            </a:lvl6pPr>
            <a:lvl7pPr marL="2971800" indent="-228600" eaLnBrk="0" fontAlgn="base" hangingPunct="0">
              <a:spcBef>
                <a:spcPct val="0"/>
              </a:spcBef>
              <a:spcAft>
                <a:spcPct val="0"/>
              </a:spcAft>
              <a:defRPr i="1">
                <a:solidFill>
                  <a:schemeClr val="tx1"/>
                </a:solidFill>
                <a:latin typeface="Verdana" panose="020B0604030504040204" pitchFamily="34" charset="0"/>
              </a:defRPr>
            </a:lvl7pPr>
            <a:lvl8pPr marL="3429000" indent="-228600" eaLnBrk="0" fontAlgn="base" hangingPunct="0">
              <a:spcBef>
                <a:spcPct val="0"/>
              </a:spcBef>
              <a:spcAft>
                <a:spcPct val="0"/>
              </a:spcAft>
              <a:defRPr i="1">
                <a:solidFill>
                  <a:schemeClr val="tx1"/>
                </a:solidFill>
                <a:latin typeface="Verdana" panose="020B0604030504040204" pitchFamily="34" charset="0"/>
              </a:defRPr>
            </a:lvl8pPr>
            <a:lvl9pPr marL="3886200" indent="-228600" eaLnBrk="0" fontAlgn="base" hangingPunct="0">
              <a:spcBef>
                <a:spcPct val="0"/>
              </a:spcBef>
              <a:spcAft>
                <a:spcPct val="0"/>
              </a:spcAft>
              <a:defRPr i="1">
                <a:solidFill>
                  <a:schemeClr val="tx1"/>
                </a:solidFill>
                <a:latin typeface="Verdana" panose="020B0604030504040204" pitchFamily="34" charset="0"/>
              </a:defRPr>
            </a:lvl9pPr>
          </a:lstStyle>
          <a:p>
            <a:fld id="{32A6BFF2-E8A8-4F7F-8126-E6B4784B4FB9}" type="slidenum">
              <a:rPr lang="en-US" altLang="en-US" i="0" smtClean="0">
                <a:solidFill>
                  <a:srgbClr val="000000"/>
                </a:solidFill>
                <a:latin typeface="Arial" panose="020B0604020202020204" pitchFamily="34" charset="0"/>
              </a:rPr>
              <a:pPr/>
              <a:t>441</a:t>
            </a:fld>
            <a:endParaRPr lang="en-US" altLang="en-US" i="0" smtClean="0">
              <a:solidFill>
                <a:srgbClr val="000000"/>
              </a:solidFill>
              <a:latin typeface="Arial" panose="020B0604020202020204" pitchFamily="34" charset="0"/>
            </a:endParaRPr>
          </a:p>
        </p:txBody>
      </p:sp>
    </p:spTree>
    <p:extLst>
      <p:ext uri="{BB962C8B-B14F-4D97-AF65-F5344CB8AC3E}">
        <p14:creationId xmlns:p14="http://schemas.microsoft.com/office/powerpoint/2010/main" val="123308209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6.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8.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9.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80.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81.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82.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83.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84.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85.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86.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87.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8.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9.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90.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91.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92.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93.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94.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95.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96.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97.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98.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99.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00.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01.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02.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03.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04.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05.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06.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07.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08.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09.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10.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11.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12.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13.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14.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15.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16.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17.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18.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19.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20.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21.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22.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23.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24.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25.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26.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27.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28.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29.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30.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31.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32.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33.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34.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35.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36.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37.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38.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39.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40.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41.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42.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43.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44.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45.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46.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47.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48.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49.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50.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51.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52.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53.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54.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55.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56.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57.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58.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59.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60.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61.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62.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63.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64.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65.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66.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67.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68.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69.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70.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71.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72.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73.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74.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75.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76.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77.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78.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79.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80.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81.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82.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83.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84.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85.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86.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87.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88.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89.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90.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91.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92.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93.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94.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95.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96.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97.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98.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99.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300.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301.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302.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303.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304.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305.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306.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307.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308.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309.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310.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311.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312.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313.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314.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315.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316.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317.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318.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319.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320.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321.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322.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323.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24.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25.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26.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27.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28.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29.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30.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31.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32.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33.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34.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35.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36.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37.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38.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39.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40.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41.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42.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43.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44.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45.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46.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47.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48.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49.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50.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51.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52.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53.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54.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55.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56.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57.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58.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59.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60.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61.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62.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63.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64.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65.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66.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67.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68.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69.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70.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71.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72.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73.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74.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75.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76.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77.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78.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79.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80.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81.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82.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83.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84.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85.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86.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87.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88.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89.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90.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91.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92.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93.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94.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95.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96.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97.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98.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99.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400.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401.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402.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403.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404.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405.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406.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407.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408.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409.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410.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411.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412.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413.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414.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415.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416.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417.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418.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419.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420.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421.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422.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423.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424.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425.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426.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427.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428.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429.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430.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431.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432.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433.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434.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435.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436.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437.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438.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439.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440.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441.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442.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443.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444.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45.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46.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47.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48.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49.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50.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51.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52.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53.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54.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55.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56.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57.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58.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59.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60.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61.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62.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63.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64.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65.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66.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67.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68.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69.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70.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71.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72.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73.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74.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75.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76.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77.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78.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79.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80.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81.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82.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83.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84.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85.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86.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87.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88.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89.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90.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91.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92.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93.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94.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95.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96.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97.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98.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99.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500.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501.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502.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503.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504.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505.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506.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507.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508.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509.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510.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511.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512.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513.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514.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515.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516.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517.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518.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519.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520.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521.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522.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523.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524.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525.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526.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527.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528.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529.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530.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531.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532.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533.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534.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535.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536.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537.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538.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539.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540.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541.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542.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543.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544.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545.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546.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547.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548.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549.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550.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551.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552.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53.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54.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55.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56.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57.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58.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59.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60.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61.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62.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63.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64.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65.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66.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67.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68.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69.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70.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71.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72.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73.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74.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75.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76.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77.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78.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79.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80.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81.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82.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83.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84.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85.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86.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87.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88.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89.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90.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91.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92.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93.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94.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95.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96.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97.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98.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99.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600.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601.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602.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603.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604.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605.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606.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607.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608.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609.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610.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611.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612.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613.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614.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615.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616.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617.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618.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619.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620.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621.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622.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623.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624.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625.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626.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627.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628.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629.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630.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631.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632.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633.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634.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635.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636.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637.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638.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639.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640.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641.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642.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643.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644.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645.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646.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647.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648.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649.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650.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651.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652.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653.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654.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655.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656.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657.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658.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659.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660.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661.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62.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63.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64.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65.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66.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67.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68.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69.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70.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71.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72.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73.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74.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75.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76.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77.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78.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79.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80.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81.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82.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83.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84.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85.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86.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87.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88.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89.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90.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91.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92.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93.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94.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extLst>
      <p:ext uri="{BB962C8B-B14F-4D97-AF65-F5344CB8AC3E}">
        <p14:creationId xmlns:p14="http://schemas.microsoft.com/office/powerpoint/2010/main" val="3597414011"/>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6535031"/>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extLst>
      <p:ext uri="{BB962C8B-B14F-4D97-AF65-F5344CB8AC3E}">
        <p14:creationId xmlns:p14="http://schemas.microsoft.com/office/powerpoint/2010/main" val="3890103763"/>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6764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764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76164788"/>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636975376"/>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1086212328"/>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025087969"/>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3339709273"/>
      </p:ext>
    </p:extLst>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1149289377"/>
      </p:ext>
    </p:extLst>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585886710"/>
      </p:ext>
    </p:extLst>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304800"/>
            <a:ext cx="1943100" cy="54864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85800" y="304800"/>
            <a:ext cx="5676900" cy="5486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253490597"/>
      </p:ext>
    </p:extLst>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eaLnBrk="0" fontAlgn="base" hangingPunct="0">
              <a:spcBef>
                <a:spcPct val="0"/>
              </a:spcBef>
              <a:spcAft>
                <a:spcPct val="0"/>
              </a:spcAft>
              <a:defRPr>
                <a:latin typeface="Times New Roman" pitchFamily="18" charset="0"/>
              </a:defRPr>
            </a:lvl1pPr>
          </a:lstStyle>
          <a:p>
            <a:pPr>
              <a:defRPr/>
            </a:pPr>
            <a:fld id="{75E2E7A3-44E8-4C03-B410-869AD416E60A}" type="datetimeFigureOut">
              <a:rPr lang="en-US"/>
              <a:pPr>
                <a:defRPr/>
              </a:pPr>
              <a:t>17-Mar-15</a:t>
            </a:fld>
            <a:endParaRPr lang="en-US" dirty="0"/>
          </a:p>
        </p:txBody>
      </p:sp>
      <p:sp>
        <p:nvSpPr>
          <p:cNvPr id="5" name="Footer Placeholder 4"/>
          <p:cNvSpPr>
            <a:spLocks noGrp="1"/>
          </p:cNvSpPr>
          <p:nvPr>
            <p:ph type="ftr" sz="quarter" idx="11"/>
          </p:nvPr>
        </p:nvSpPr>
        <p:spPr/>
        <p:txBody>
          <a:bodyPr/>
          <a:lstStyle>
            <a:lvl1pPr eaLnBrk="0" fontAlgn="base" hangingPunct="0">
              <a:spcBef>
                <a:spcPct val="0"/>
              </a:spcBef>
              <a:spcAft>
                <a:spcPct val="0"/>
              </a:spcAft>
              <a:defRPr>
                <a:latin typeface="Times New Roman" pitchFamily="18" charset="0"/>
              </a:defRPr>
            </a:lvl1pPr>
          </a:lstStyle>
          <a:p>
            <a:pPr>
              <a:defRPr/>
            </a:pPr>
            <a:endParaRPr lang="en-US"/>
          </a:p>
        </p:txBody>
      </p:sp>
      <p:sp>
        <p:nvSpPr>
          <p:cNvPr id="6" name="Slide Number Placeholder 5"/>
          <p:cNvSpPr>
            <a:spLocks noGrp="1"/>
          </p:cNvSpPr>
          <p:nvPr>
            <p:ph type="sldNum" sz="quarter" idx="12"/>
          </p:nvPr>
        </p:nvSpPr>
        <p:spPr/>
        <p:txBody>
          <a:bodyPr/>
          <a:lstStyle>
            <a:lvl1pPr eaLnBrk="0" hangingPunct="0">
              <a:defRPr>
                <a:latin typeface="Times New Roman" panose="02020603050405020304" pitchFamily="18" charset="0"/>
              </a:defRPr>
            </a:lvl1pPr>
          </a:lstStyle>
          <a:p>
            <a:pPr>
              <a:defRPr/>
            </a:pPr>
            <a:fld id="{2B3264C0-4C1F-499F-8247-C2DED37D194A}" type="slidenum">
              <a:rPr lang="en-US"/>
              <a:pPr>
                <a:defRPr/>
              </a:pPr>
              <a:t>‹#›</a:t>
            </a:fld>
            <a:endParaRPr lang="en-US"/>
          </a:p>
        </p:txBody>
      </p:sp>
    </p:spTree>
    <p:extLst>
      <p:ext uri="{BB962C8B-B14F-4D97-AF65-F5344CB8AC3E}">
        <p14:creationId xmlns:p14="http://schemas.microsoft.com/office/powerpoint/2010/main" val="221653334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eaLnBrk="0" fontAlgn="base" hangingPunct="0">
              <a:spcBef>
                <a:spcPct val="0"/>
              </a:spcBef>
              <a:spcAft>
                <a:spcPct val="0"/>
              </a:spcAft>
              <a:defRPr>
                <a:latin typeface="Times New Roman" pitchFamily="18" charset="0"/>
              </a:defRPr>
            </a:lvl1pPr>
          </a:lstStyle>
          <a:p>
            <a:pPr>
              <a:defRPr/>
            </a:pPr>
            <a:fld id="{C01F0B40-C0CE-4E3D-BE62-EFBB3DDF786C}" type="datetimeFigureOut">
              <a:rPr lang="en-US"/>
              <a:pPr>
                <a:defRPr/>
              </a:pPr>
              <a:t>17-Mar-15</a:t>
            </a:fld>
            <a:endParaRPr lang="en-US" dirty="0"/>
          </a:p>
        </p:txBody>
      </p:sp>
      <p:sp>
        <p:nvSpPr>
          <p:cNvPr id="5" name="Footer Placeholder 4"/>
          <p:cNvSpPr>
            <a:spLocks noGrp="1"/>
          </p:cNvSpPr>
          <p:nvPr>
            <p:ph type="ftr" sz="quarter" idx="11"/>
          </p:nvPr>
        </p:nvSpPr>
        <p:spPr/>
        <p:txBody>
          <a:bodyPr/>
          <a:lstStyle>
            <a:lvl1pPr eaLnBrk="0" fontAlgn="base" hangingPunct="0">
              <a:spcBef>
                <a:spcPct val="0"/>
              </a:spcBef>
              <a:spcAft>
                <a:spcPct val="0"/>
              </a:spcAft>
              <a:defRPr>
                <a:latin typeface="Times New Roman" pitchFamily="18" charset="0"/>
              </a:defRPr>
            </a:lvl1pPr>
          </a:lstStyle>
          <a:p>
            <a:pPr>
              <a:defRPr/>
            </a:pPr>
            <a:endParaRPr lang="en-US"/>
          </a:p>
        </p:txBody>
      </p:sp>
      <p:sp>
        <p:nvSpPr>
          <p:cNvPr id="6" name="Slide Number Placeholder 5"/>
          <p:cNvSpPr>
            <a:spLocks noGrp="1"/>
          </p:cNvSpPr>
          <p:nvPr>
            <p:ph type="sldNum" sz="quarter" idx="12"/>
          </p:nvPr>
        </p:nvSpPr>
        <p:spPr/>
        <p:txBody>
          <a:bodyPr/>
          <a:lstStyle>
            <a:lvl1pPr eaLnBrk="0" hangingPunct="0">
              <a:defRPr>
                <a:latin typeface="Times New Roman" panose="02020603050405020304" pitchFamily="18" charset="0"/>
              </a:defRPr>
            </a:lvl1pPr>
          </a:lstStyle>
          <a:p>
            <a:pPr>
              <a:defRPr/>
            </a:pPr>
            <a:fld id="{73BDE135-4C5F-4E98-8596-E0BBA4AE04EC}" type="slidenum">
              <a:rPr lang="en-US"/>
              <a:pPr>
                <a:defRPr/>
              </a:pPr>
              <a:t>‹#›</a:t>
            </a:fld>
            <a:endParaRPr lang="en-US"/>
          </a:p>
        </p:txBody>
      </p:sp>
    </p:spTree>
    <p:extLst>
      <p:ext uri="{BB962C8B-B14F-4D97-AF65-F5344CB8AC3E}">
        <p14:creationId xmlns:p14="http://schemas.microsoft.com/office/powerpoint/2010/main" val="109487233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eaLnBrk="0" fontAlgn="base" hangingPunct="0">
              <a:spcBef>
                <a:spcPct val="0"/>
              </a:spcBef>
              <a:spcAft>
                <a:spcPct val="0"/>
              </a:spcAft>
              <a:defRPr>
                <a:latin typeface="Times New Roman" pitchFamily="18" charset="0"/>
              </a:defRPr>
            </a:lvl1pPr>
          </a:lstStyle>
          <a:p>
            <a:pPr>
              <a:defRPr/>
            </a:pPr>
            <a:fld id="{F77A6F1A-E3B4-41D5-83A1-3F57922194B4}" type="datetimeFigureOut">
              <a:rPr lang="en-US"/>
              <a:pPr>
                <a:defRPr/>
              </a:pPr>
              <a:t>17-Mar-15</a:t>
            </a:fld>
            <a:endParaRPr lang="en-US" dirty="0"/>
          </a:p>
        </p:txBody>
      </p:sp>
      <p:sp>
        <p:nvSpPr>
          <p:cNvPr id="5" name="Footer Placeholder 4"/>
          <p:cNvSpPr>
            <a:spLocks noGrp="1"/>
          </p:cNvSpPr>
          <p:nvPr>
            <p:ph type="ftr" sz="quarter" idx="11"/>
          </p:nvPr>
        </p:nvSpPr>
        <p:spPr/>
        <p:txBody>
          <a:bodyPr/>
          <a:lstStyle>
            <a:lvl1pPr eaLnBrk="0" fontAlgn="base" hangingPunct="0">
              <a:spcBef>
                <a:spcPct val="0"/>
              </a:spcBef>
              <a:spcAft>
                <a:spcPct val="0"/>
              </a:spcAft>
              <a:defRPr>
                <a:latin typeface="Times New Roman" pitchFamily="18" charset="0"/>
              </a:defRPr>
            </a:lvl1pPr>
          </a:lstStyle>
          <a:p>
            <a:pPr>
              <a:defRPr/>
            </a:pPr>
            <a:endParaRPr lang="en-US"/>
          </a:p>
        </p:txBody>
      </p:sp>
      <p:sp>
        <p:nvSpPr>
          <p:cNvPr id="6" name="Slide Number Placeholder 5"/>
          <p:cNvSpPr>
            <a:spLocks noGrp="1"/>
          </p:cNvSpPr>
          <p:nvPr>
            <p:ph type="sldNum" sz="quarter" idx="12"/>
          </p:nvPr>
        </p:nvSpPr>
        <p:spPr/>
        <p:txBody>
          <a:bodyPr/>
          <a:lstStyle>
            <a:lvl1pPr eaLnBrk="0" hangingPunct="0">
              <a:defRPr>
                <a:latin typeface="Times New Roman" panose="02020603050405020304" pitchFamily="18" charset="0"/>
              </a:defRPr>
            </a:lvl1pPr>
          </a:lstStyle>
          <a:p>
            <a:pPr>
              <a:defRPr/>
            </a:pPr>
            <a:fld id="{66D21CAA-8E82-4CBA-83FD-4ABBD90117C5}" type="slidenum">
              <a:rPr lang="en-US"/>
              <a:pPr>
                <a:defRPr/>
              </a:pPr>
              <a:t>‹#›</a:t>
            </a:fld>
            <a:endParaRPr lang="en-US"/>
          </a:p>
        </p:txBody>
      </p:sp>
    </p:spTree>
    <p:extLst>
      <p:ext uri="{BB962C8B-B14F-4D97-AF65-F5344CB8AC3E}">
        <p14:creationId xmlns:p14="http://schemas.microsoft.com/office/powerpoint/2010/main" val="405695013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eaLnBrk="0" fontAlgn="base" hangingPunct="0">
              <a:spcBef>
                <a:spcPct val="0"/>
              </a:spcBef>
              <a:spcAft>
                <a:spcPct val="0"/>
              </a:spcAft>
              <a:defRPr>
                <a:latin typeface="Times New Roman" pitchFamily="18" charset="0"/>
              </a:defRPr>
            </a:lvl1pPr>
          </a:lstStyle>
          <a:p>
            <a:pPr>
              <a:defRPr/>
            </a:pPr>
            <a:fld id="{C02193A5-7AF5-4C21-AE1B-2C1C30E2860C}" type="datetimeFigureOut">
              <a:rPr lang="en-US"/>
              <a:pPr>
                <a:defRPr/>
              </a:pPr>
              <a:t>17-Mar-15</a:t>
            </a:fld>
            <a:endParaRPr lang="en-US" dirty="0"/>
          </a:p>
        </p:txBody>
      </p:sp>
      <p:sp>
        <p:nvSpPr>
          <p:cNvPr id="6" name="Footer Placeholder 5"/>
          <p:cNvSpPr>
            <a:spLocks noGrp="1"/>
          </p:cNvSpPr>
          <p:nvPr>
            <p:ph type="ftr" sz="quarter" idx="11"/>
          </p:nvPr>
        </p:nvSpPr>
        <p:spPr/>
        <p:txBody>
          <a:bodyPr/>
          <a:lstStyle>
            <a:lvl1pPr eaLnBrk="0" fontAlgn="base" hangingPunct="0">
              <a:spcBef>
                <a:spcPct val="0"/>
              </a:spcBef>
              <a:spcAft>
                <a:spcPct val="0"/>
              </a:spcAft>
              <a:defRPr>
                <a:latin typeface="Times New Roman" pitchFamily="18" charset="0"/>
              </a:defRPr>
            </a:lvl1pPr>
          </a:lstStyle>
          <a:p>
            <a:pPr>
              <a:defRPr/>
            </a:pPr>
            <a:endParaRPr lang="en-US"/>
          </a:p>
        </p:txBody>
      </p:sp>
      <p:sp>
        <p:nvSpPr>
          <p:cNvPr id="7" name="Slide Number Placeholder 6"/>
          <p:cNvSpPr>
            <a:spLocks noGrp="1"/>
          </p:cNvSpPr>
          <p:nvPr>
            <p:ph type="sldNum" sz="quarter" idx="12"/>
          </p:nvPr>
        </p:nvSpPr>
        <p:spPr/>
        <p:txBody>
          <a:bodyPr/>
          <a:lstStyle>
            <a:lvl1pPr eaLnBrk="0" hangingPunct="0">
              <a:defRPr>
                <a:latin typeface="Times New Roman" panose="02020603050405020304" pitchFamily="18" charset="0"/>
              </a:defRPr>
            </a:lvl1pPr>
          </a:lstStyle>
          <a:p>
            <a:pPr>
              <a:defRPr/>
            </a:pPr>
            <a:fld id="{09C65A55-07E1-4851-A115-3C4A07EF9E86}" type="slidenum">
              <a:rPr lang="en-US"/>
              <a:pPr>
                <a:defRPr/>
              </a:pPr>
              <a:t>‹#›</a:t>
            </a:fld>
            <a:endParaRPr lang="en-US"/>
          </a:p>
        </p:txBody>
      </p:sp>
    </p:spTree>
    <p:extLst>
      <p:ext uri="{BB962C8B-B14F-4D97-AF65-F5344CB8AC3E}">
        <p14:creationId xmlns:p14="http://schemas.microsoft.com/office/powerpoint/2010/main" val="260985026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eaLnBrk="0" fontAlgn="base" hangingPunct="0">
              <a:spcBef>
                <a:spcPct val="0"/>
              </a:spcBef>
              <a:spcAft>
                <a:spcPct val="0"/>
              </a:spcAft>
              <a:defRPr>
                <a:latin typeface="Times New Roman" pitchFamily="18" charset="0"/>
              </a:defRPr>
            </a:lvl1pPr>
          </a:lstStyle>
          <a:p>
            <a:pPr>
              <a:defRPr/>
            </a:pPr>
            <a:fld id="{649AA047-0773-4790-B635-97902B57F217}" type="datetimeFigureOut">
              <a:rPr lang="en-US"/>
              <a:pPr>
                <a:defRPr/>
              </a:pPr>
              <a:t>17-Mar-15</a:t>
            </a:fld>
            <a:endParaRPr lang="en-US" dirty="0"/>
          </a:p>
        </p:txBody>
      </p:sp>
      <p:sp>
        <p:nvSpPr>
          <p:cNvPr id="8" name="Footer Placeholder 7"/>
          <p:cNvSpPr>
            <a:spLocks noGrp="1"/>
          </p:cNvSpPr>
          <p:nvPr>
            <p:ph type="ftr" sz="quarter" idx="11"/>
          </p:nvPr>
        </p:nvSpPr>
        <p:spPr/>
        <p:txBody>
          <a:bodyPr/>
          <a:lstStyle>
            <a:lvl1pPr eaLnBrk="0" fontAlgn="base" hangingPunct="0">
              <a:spcBef>
                <a:spcPct val="0"/>
              </a:spcBef>
              <a:spcAft>
                <a:spcPct val="0"/>
              </a:spcAft>
              <a:defRPr>
                <a:latin typeface="Times New Roman" pitchFamily="18" charset="0"/>
              </a:defRPr>
            </a:lvl1pPr>
          </a:lstStyle>
          <a:p>
            <a:pPr>
              <a:defRPr/>
            </a:pPr>
            <a:endParaRPr lang="en-US"/>
          </a:p>
        </p:txBody>
      </p:sp>
      <p:sp>
        <p:nvSpPr>
          <p:cNvPr id="9" name="Slide Number Placeholder 8"/>
          <p:cNvSpPr>
            <a:spLocks noGrp="1"/>
          </p:cNvSpPr>
          <p:nvPr>
            <p:ph type="sldNum" sz="quarter" idx="12"/>
          </p:nvPr>
        </p:nvSpPr>
        <p:spPr/>
        <p:txBody>
          <a:bodyPr/>
          <a:lstStyle>
            <a:lvl1pPr eaLnBrk="0" hangingPunct="0">
              <a:defRPr>
                <a:latin typeface="Times New Roman" panose="02020603050405020304" pitchFamily="18" charset="0"/>
              </a:defRPr>
            </a:lvl1pPr>
          </a:lstStyle>
          <a:p>
            <a:pPr>
              <a:defRPr/>
            </a:pPr>
            <a:fld id="{D7548883-629A-48E6-9BBF-B0E4C8379D77}" type="slidenum">
              <a:rPr lang="en-US"/>
              <a:pPr>
                <a:defRPr/>
              </a:pPr>
              <a:t>‹#›</a:t>
            </a:fld>
            <a:endParaRPr lang="en-US"/>
          </a:p>
        </p:txBody>
      </p:sp>
    </p:spTree>
    <p:extLst>
      <p:ext uri="{BB962C8B-B14F-4D97-AF65-F5344CB8AC3E}">
        <p14:creationId xmlns:p14="http://schemas.microsoft.com/office/powerpoint/2010/main" val="213573233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eaLnBrk="0" fontAlgn="base" hangingPunct="0">
              <a:spcBef>
                <a:spcPct val="0"/>
              </a:spcBef>
              <a:spcAft>
                <a:spcPct val="0"/>
              </a:spcAft>
              <a:defRPr>
                <a:latin typeface="Times New Roman" pitchFamily="18" charset="0"/>
              </a:defRPr>
            </a:lvl1pPr>
          </a:lstStyle>
          <a:p>
            <a:pPr>
              <a:defRPr/>
            </a:pPr>
            <a:fld id="{E51F6528-18C0-49BE-9BA2-B734CC768C6E}" type="datetimeFigureOut">
              <a:rPr lang="en-US"/>
              <a:pPr>
                <a:defRPr/>
              </a:pPr>
              <a:t>17-Mar-15</a:t>
            </a:fld>
            <a:endParaRPr lang="en-US" dirty="0"/>
          </a:p>
        </p:txBody>
      </p:sp>
      <p:sp>
        <p:nvSpPr>
          <p:cNvPr id="4" name="Footer Placeholder 3"/>
          <p:cNvSpPr>
            <a:spLocks noGrp="1"/>
          </p:cNvSpPr>
          <p:nvPr>
            <p:ph type="ftr" sz="quarter" idx="11"/>
          </p:nvPr>
        </p:nvSpPr>
        <p:spPr/>
        <p:txBody>
          <a:bodyPr/>
          <a:lstStyle>
            <a:lvl1pPr eaLnBrk="0" fontAlgn="base" hangingPunct="0">
              <a:spcBef>
                <a:spcPct val="0"/>
              </a:spcBef>
              <a:spcAft>
                <a:spcPct val="0"/>
              </a:spcAft>
              <a:defRPr>
                <a:latin typeface="Times New Roman" pitchFamily="18" charset="0"/>
              </a:defRPr>
            </a:lvl1pPr>
          </a:lstStyle>
          <a:p>
            <a:pPr>
              <a:defRPr/>
            </a:pPr>
            <a:endParaRPr lang="en-US"/>
          </a:p>
        </p:txBody>
      </p:sp>
      <p:sp>
        <p:nvSpPr>
          <p:cNvPr id="5" name="Slide Number Placeholder 4"/>
          <p:cNvSpPr>
            <a:spLocks noGrp="1"/>
          </p:cNvSpPr>
          <p:nvPr>
            <p:ph type="sldNum" sz="quarter" idx="12"/>
          </p:nvPr>
        </p:nvSpPr>
        <p:spPr/>
        <p:txBody>
          <a:bodyPr/>
          <a:lstStyle>
            <a:lvl1pPr eaLnBrk="0" hangingPunct="0">
              <a:defRPr>
                <a:latin typeface="Times New Roman" panose="02020603050405020304" pitchFamily="18" charset="0"/>
              </a:defRPr>
            </a:lvl1pPr>
          </a:lstStyle>
          <a:p>
            <a:pPr>
              <a:defRPr/>
            </a:pPr>
            <a:fld id="{EAA3B72C-FFE1-4E03-8169-0282E0F334A5}" type="slidenum">
              <a:rPr lang="en-US"/>
              <a:pPr>
                <a:defRPr/>
              </a:pPr>
              <a:t>‹#›</a:t>
            </a:fld>
            <a:endParaRPr lang="en-US"/>
          </a:p>
        </p:txBody>
      </p:sp>
    </p:spTree>
    <p:extLst>
      <p:ext uri="{BB962C8B-B14F-4D97-AF65-F5344CB8AC3E}">
        <p14:creationId xmlns:p14="http://schemas.microsoft.com/office/powerpoint/2010/main" val="184869647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eaLnBrk="0" fontAlgn="base" hangingPunct="0">
              <a:spcBef>
                <a:spcPct val="0"/>
              </a:spcBef>
              <a:spcAft>
                <a:spcPct val="0"/>
              </a:spcAft>
              <a:defRPr>
                <a:latin typeface="Times New Roman" pitchFamily="18" charset="0"/>
              </a:defRPr>
            </a:lvl1pPr>
          </a:lstStyle>
          <a:p>
            <a:pPr>
              <a:defRPr/>
            </a:pPr>
            <a:fld id="{68D26922-5A52-43C9-8CF5-302F116870DD}" type="datetimeFigureOut">
              <a:rPr lang="en-US"/>
              <a:pPr>
                <a:defRPr/>
              </a:pPr>
              <a:t>17-Mar-15</a:t>
            </a:fld>
            <a:endParaRPr lang="en-US" dirty="0"/>
          </a:p>
        </p:txBody>
      </p:sp>
      <p:sp>
        <p:nvSpPr>
          <p:cNvPr id="3" name="Footer Placeholder 2"/>
          <p:cNvSpPr>
            <a:spLocks noGrp="1"/>
          </p:cNvSpPr>
          <p:nvPr>
            <p:ph type="ftr" sz="quarter" idx="11"/>
          </p:nvPr>
        </p:nvSpPr>
        <p:spPr/>
        <p:txBody>
          <a:bodyPr/>
          <a:lstStyle>
            <a:lvl1pPr eaLnBrk="0" fontAlgn="base" hangingPunct="0">
              <a:spcBef>
                <a:spcPct val="0"/>
              </a:spcBef>
              <a:spcAft>
                <a:spcPct val="0"/>
              </a:spcAft>
              <a:defRPr>
                <a:latin typeface="Times New Roman" pitchFamily="18" charset="0"/>
              </a:defRPr>
            </a:lvl1pPr>
          </a:lstStyle>
          <a:p>
            <a:pPr>
              <a:defRPr/>
            </a:pPr>
            <a:endParaRPr lang="en-US"/>
          </a:p>
        </p:txBody>
      </p:sp>
      <p:sp>
        <p:nvSpPr>
          <p:cNvPr id="4" name="Slide Number Placeholder 3"/>
          <p:cNvSpPr>
            <a:spLocks noGrp="1"/>
          </p:cNvSpPr>
          <p:nvPr>
            <p:ph type="sldNum" sz="quarter" idx="12"/>
          </p:nvPr>
        </p:nvSpPr>
        <p:spPr/>
        <p:txBody>
          <a:bodyPr/>
          <a:lstStyle>
            <a:lvl1pPr eaLnBrk="0" hangingPunct="0">
              <a:defRPr>
                <a:latin typeface="Times New Roman" panose="02020603050405020304" pitchFamily="18" charset="0"/>
              </a:defRPr>
            </a:lvl1pPr>
          </a:lstStyle>
          <a:p>
            <a:pPr>
              <a:defRPr/>
            </a:pPr>
            <a:fld id="{B2118E3E-745B-4162-B7EC-B5A27D47A4A7}" type="slidenum">
              <a:rPr lang="en-US"/>
              <a:pPr>
                <a:defRPr/>
              </a:pPr>
              <a:t>‹#›</a:t>
            </a:fld>
            <a:endParaRPr lang="en-US"/>
          </a:p>
        </p:txBody>
      </p:sp>
    </p:spTree>
    <p:extLst>
      <p:ext uri="{BB962C8B-B14F-4D97-AF65-F5344CB8AC3E}">
        <p14:creationId xmlns:p14="http://schemas.microsoft.com/office/powerpoint/2010/main" val="398111470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eaLnBrk="0" fontAlgn="base" hangingPunct="0">
              <a:spcBef>
                <a:spcPct val="0"/>
              </a:spcBef>
              <a:spcAft>
                <a:spcPct val="0"/>
              </a:spcAft>
              <a:defRPr>
                <a:latin typeface="Times New Roman" pitchFamily="18" charset="0"/>
              </a:defRPr>
            </a:lvl1pPr>
          </a:lstStyle>
          <a:p>
            <a:pPr>
              <a:defRPr/>
            </a:pPr>
            <a:fld id="{CFF5AEB2-793E-489C-B0EF-DB40A8D01554}" type="datetimeFigureOut">
              <a:rPr lang="en-US"/>
              <a:pPr>
                <a:defRPr/>
              </a:pPr>
              <a:t>17-Mar-15</a:t>
            </a:fld>
            <a:endParaRPr lang="en-US" dirty="0"/>
          </a:p>
        </p:txBody>
      </p:sp>
      <p:sp>
        <p:nvSpPr>
          <p:cNvPr id="6" name="Footer Placeholder 5"/>
          <p:cNvSpPr>
            <a:spLocks noGrp="1"/>
          </p:cNvSpPr>
          <p:nvPr>
            <p:ph type="ftr" sz="quarter" idx="11"/>
          </p:nvPr>
        </p:nvSpPr>
        <p:spPr/>
        <p:txBody>
          <a:bodyPr/>
          <a:lstStyle>
            <a:lvl1pPr eaLnBrk="0" fontAlgn="base" hangingPunct="0">
              <a:spcBef>
                <a:spcPct val="0"/>
              </a:spcBef>
              <a:spcAft>
                <a:spcPct val="0"/>
              </a:spcAft>
              <a:defRPr>
                <a:latin typeface="Times New Roman" pitchFamily="18" charset="0"/>
              </a:defRPr>
            </a:lvl1pPr>
          </a:lstStyle>
          <a:p>
            <a:pPr>
              <a:defRPr/>
            </a:pPr>
            <a:endParaRPr lang="en-US"/>
          </a:p>
        </p:txBody>
      </p:sp>
      <p:sp>
        <p:nvSpPr>
          <p:cNvPr id="7" name="Slide Number Placeholder 6"/>
          <p:cNvSpPr>
            <a:spLocks noGrp="1"/>
          </p:cNvSpPr>
          <p:nvPr>
            <p:ph type="sldNum" sz="quarter" idx="12"/>
          </p:nvPr>
        </p:nvSpPr>
        <p:spPr/>
        <p:txBody>
          <a:bodyPr/>
          <a:lstStyle>
            <a:lvl1pPr eaLnBrk="0" hangingPunct="0">
              <a:defRPr>
                <a:latin typeface="Times New Roman" panose="02020603050405020304" pitchFamily="18" charset="0"/>
              </a:defRPr>
            </a:lvl1pPr>
          </a:lstStyle>
          <a:p>
            <a:pPr>
              <a:defRPr/>
            </a:pPr>
            <a:fld id="{2D5297F9-4FF2-47FD-BBAF-B6057E987273}" type="slidenum">
              <a:rPr lang="en-US"/>
              <a:pPr>
                <a:defRPr/>
              </a:pPr>
              <a:t>‹#›</a:t>
            </a:fld>
            <a:endParaRPr lang="en-US"/>
          </a:p>
        </p:txBody>
      </p:sp>
    </p:spTree>
    <p:extLst>
      <p:ext uri="{BB962C8B-B14F-4D97-AF65-F5344CB8AC3E}">
        <p14:creationId xmlns:p14="http://schemas.microsoft.com/office/powerpoint/2010/main" val="144679129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eaLnBrk="0" fontAlgn="base" hangingPunct="0">
              <a:spcBef>
                <a:spcPct val="0"/>
              </a:spcBef>
              <a:spcAft>
                <a:spcPct val="0"/>
              </a:spcAft>
              <a:defRPr>
                <a:latin typeface="Times New Roman" pitchFamily="18" charset="0"/>
              </a:defRPr>
            </a:lvl1pPr>
          </a:lstStyle>
          <a:p>
            <a:pPr>
              <a:defRPr/>
            </a:pPr>
            <a:fld id="{F3FAB8C2-273F-4A6C-8B8E-CEAED10EDC70}" type="datetimeFigureOut">
              <a:rPr lang="en-US"/>
              <a:pPr>
                <a:defRPr/>
              </a:pPr>
              <a:t>17-Mar-15</a:t>
            </a:fld>
            <a:endParaRPr lang="en-US" dirty="0"/>
          </a:p>
        </p:txBody>
      </p:sp>
      <p:sp>
        <p:nvSpPr>
          <p:cNvPr id="6" name="Footer Placeholder 5"/>
          <p:cNvSpPr>
            <a:spLocks noGrp="1"/>
          </p:cNvSpPr>
          <p:nvPr>
            <p:ph type="ftr" sz="quarter" idx="11"/>
          </p:nvPr>
        </p:nvSpPr>
        <p:spPr/>
        <p:txBody>
          <a:bodyPr/>
          <a:lstStyle>
            <a:lvl1pPr eaLnBrk="0" fontAlgn="base" hangingPunct="0">
              <a:spcBef>
                <a:spcPct val="0"/>
              </a:spcBef>
              <a:spcAft>
                <a:spcPct val="0"/>
              </a:spcAft>
              <a:defRPr>
                <a:latin typeface="Times New Roman" pitchFamily="18" charset="0"/>
              </a:defRPr>
            </a:lvl1pPr>
          </a:lstStyle>
          <a:p>
            <a:pPr>
              <a:defRPr/>
            </a:pPr>
            <a:endParaRPr lang="en-US"/>
          </a:p>
        </p:txBody>
      </p:sp>
      <p:sp>
        <p:nvSpPr>
          <p:cNvPr id="7" name="Slide Number Placeholder 6"/>
          <p:cNvSpPr>
            <a:spLocks noGrp="1"/>
          </p:cNvSpPr>
          <p:nvPr>
            <p:ph type="sldNum" sz="quarter" idx="12"/>
          </p:nvPr>
        </p:nvSpPr>
        <p:spPr/>
        <p:txBody>
          <a:bodyPr/>
          <a:lstStyle>
            <a:lvl1pPr eaLnBrk="0" hangingPunct="0">
              <a:defRPr>
                <a:latin typeface="Times New Roman" panose="02020603050405020304" pitchFamily="18" charset="0"/>
              </a:defRPr>
            </a:lvl1pPr>
          </a:lstStyle>
          <a:p>
            <a:pPr>
              <a:defRPr/>
            </a:pPr>
            <a:fld id="{9C9801C6-67B7-4778-8421-0960BA40F390}" type="slidenum">
              <a:rPr lang="en-US"/>
              <a:pPr>
                <a:defRPr/>
              </a:pPr>
              <a:t>‹#›</a:t>
            </a:fld>
            <a:endParaRPr lang="en-US"/>
          </a:p>
        </p:txBody>
      </p:sp>
    </p:spTree>
    <p:extLst>
      <p:ext uri="{BB962C8B-B14F-4D97-AF65-F5344CB8AC3E}">
        <p14:creationId xmlns:p14="http://schemas.microsoft.com/office/powerpoint/2010/main" val="307154821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eaLnBrk="0" fontAlgn="base" hangingPunct="0">
              <a:spcBef>
                <a:spcPct val="0"/>
              </a:spcBef>
              <a:spcAft>
                <a:spcPct val="0"/>
              </a:spcAft>
              <a:defRPr>
                <a:latin typeface="Times New Roman" pitchFamily="18" charset="0"/>
              </a:defRPr>
            </a:lvl1pPr>
          </a:lstStyle>
          <a:p>
            <a:pPr>
              <a:defRPr/>
            </a:pPr>
            <a:fld id="{4C87C183-115C-4F03-922C-E9BE490AA07C}" type="datetimeFigureOut">
              <a:rPr lang="en-US"/>
              <a:pPr>
                <a:defRPr/>
              </a:pPr>
              <a:t>17-Mar-15</a:t>
            </a:fld>
            <a:endParaRPr lang="en-US" dirty="0"/>
          </a:p>
        </p:txBody>
      </p:sp>
      <p:sp>
        <p:nvSpPr>
          <p:cNvPr id="5" name="Footer Placeholder 4"/>
          <p:cNvSpPr>
            <a:spLocks noGrp="1"/>
          </p:cNvSpPr>
          <p:nvPr>
            <p:ph type="ftr" sz="quarter" idx="11"/>
          </p:nvPr>
        </p:nvSpPr>
        <p:spPr/>
        <p:txBody>
          <a:bodyPr/>
          <a:lstStyle>
            <a:lvl1pPr eaLnBrk="0" fontAlgn="base" hangingPunct="0">
              <a:spcBef>
                <a:spcPct val="0"/>
              </a:spcBef>
              <a:spcAft>
                <a:spcPct val="0"/>
              </a:spcAft>
              <a:defRPr>
                <a:latin typeface="Times New Roman" pitchFamily="18" charset="0"/>
              </a:defRPr>
            </a:lvl1pPr>
          </a:lstStyle>
          <a:p>
            <a:pPr>
              <a:defRPr/>
            </a:pPr>
            <a:endParaRPr lang="en-US"/>
          </a:p>
        </p:txBody>
      </p:sp>
      <p:sp>
        <p:nvSpPr>
          <p:cNvPr id="6" name="Slide Number Placeholder 5"/>
          <p:cNvSpPr>
            <a:spLocks noGrp="1"/>
          </p:cNvSpPr>
          <p:nvPr>
            <p:ph type="sldNum" sz="quarter" idx="12"/>
          </p:nvPr>
        </p:nvSpPr>
        <p:spPr/>
        <p:txBody>
          <a:bodyPr/>
          <a:lstStyle>
            <a:lvl1pPr eaLnBrk="0" hangingPunct="0">
              <a:defRPr>
                <a:latin typeface="Times New Roman" panose="02020603050405020304" pitchFamily="18" charset="0"/>
              </a:defRPr>
            </a:lvl1pPr>
          </a:lstStyle>
          <a:p>
            <a:pPr>
              <a:defRPr/>
            </a:pPr>
            <a:fld id="{64747281-A97A-40EA-BE90-478B108190F6}" type="slidenum">
              <a:rPr lang="en-US"/>
              <a:pPr>
                <a:defRPr/>
              </a:pPr>
              <a:t>‹#›</a:t>
            </a:fld>
            <a:endParaRPr lang="en-US"/>
          </a:p>
        </p:txBody>
      </p:sp>
    </p:spTree>
    <p:extLst>
      <p:ext uri="{BB962C8B-B14F-4D97-AF65-F5344CB8AC3E}">
        <p14:creationId xmlns:p14="http://schemas.microsoft.com/office/powerpoint/2010/main" val="325260013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eaLnBrk="0" fontAlgn="base" hangingPunct="0">
              <a:spcBef>
                <a:spcPct val="0"/>
              </a:spcBef>
              <a:spcAft>
                <a:spcPct val="0"/>
              </a:spcAft>
              <a:defRPr>
                <a:latin typeface="Times New Roman" pitchFamily="18" charset="0"/>
              </a:defRPr>
            </a:lvl1pPr>
          </a:lstStyle>
          <a:p>
            <a:pPr>
              <a:defRPr/>
            </a:pPr>
            <a:fld id="{1513EE4F-99CE-4FB0-9E72-1A71551030BD}" type="datetimeFigureOut">
              <a:rPr lang="en-US"/>
              <a:pPr>
                <a:defRPr/>
              </a:pPr>
              <a:t>17-Mar-15</a:t>
            </a:fld>
            <a:endParaRPr lang="en-US" dirty="0"/>
          </a:p>
        </p:txBody>
      </p:sp>
      <p:sp>
        <p:nvSpPr>
          <p:cNvPr id="5" name="Footer Placeholder 4"/>
          <p:cNvSpPr>
            <a:spLocks noGrp="1"/>
          </p:cNvSpPr>
          <p:nvPr>
            <p:ph type="ftr" sz="quarter" idx="11"/>
          </p:nvPr>
        </p:nvSpPr>
        <p:spPr/>
        <p:txBody>
          <a:bodyPr/>
          <a:lstStyle>
            <a:lvl1pPr eaLnBrk="0" fontAlgn="base" hangingPunct="0">
              <a:spcBef>
                <a:spcPct val="0"/>
              </a:spcBef>
              <a:spcAft>
                <a:spcPct val="0"/>
              </a:spcAft>
              <a:defRPr>
                <a:latin typeface="Times New Roman" pitchFamily="18" charset="0"/>
              </a:defRPr>
            </a:lvl1pPr>
          </a:lstStyle>
          <a:p>
            <a:pPr>
              <a:defRPr/>
            </a:pPr>
            <a:endParaRPr lang="en-US"/>
          </a:p>
        </p:txBody>
      </p:sp>
      <p:sp>
        <p:nvSpPr>
          <p:cNvPr id="6" name="Slide Number Placeholder 5"/>
          <p:cNvSpPr>
            <a:spLocks noGrp="1"/>
          </p:cNvSpPr>
          <p:nvPr>
            <p:ph type="sldNum" sz="quarter" idx="12"/>
          </p:nvPr>
        </p:nvSpPr>
        <p:spPr/>
        <p:txBody>
          <a:bodyPr/>
          <a:lstStyle>
            <a:lvl1pPr eaLnBrk="0" hangingPunct="0">
              <a:defRPr>
                <a:latin typeface="Times New Roman" panose="02020603050405020304" pitchFamily="18" charset="0"/>
              </a:defRPr>
            </a:lvl1pPr>
          </a:lstStyle>
          <a:p>
            <a:pPr>
              <a:defRPr/>
            </a:pPr>
            <a:fld id="{5BADA89F-CF51-4A11-8E44-35D6D163FF58}" type="slidenum">
              <a:rPr lang="en-US"/>
              <a:pPr>
                <a:defRPr/>
              </a:pPr>
              <a:t>‹#›</a:t>
            </a:fld>
            <a:endParaRPr lang="en-US"/>
          </a:p>
        </p:txBody>
      </p:sp>
    </p:spTree>
    <p:extLst>
      <p:ext uri="{BB962C8B-B14F-4D97-AF65-F5344CB8AC3E}">
        <p14:creationId xmlns:p14="http://schemas.microsoft.com/office/powerpoint/2010/main" val="7573042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eaLnBrk="0" fontAlgn="base" hangingPunct="0">
              <a:spcBef>
                <a:spcPct val="0"/>
              </a:spcBef>
              <a:spcAft>
                <a:spcPct val="0"/>
              </a:spcAft>
              <a:defRPr>
                <a:latin typeface="Times New Roman" pitchFamily="18" charset="0"/>
              </a:defRPr>
            </a:lvl1pPr>
          </a:lstStyle>
          <a:p>
            <a:pPr>
              <a:defRPr/>
            </a:pPr>
            <a:fld id="{748CF416-DC2A-4475-94E0-06A544A763A8}" type="datetimeFigureOut">
              <a:rPr lang="en-US"/>
              <a:pPr>
                <a:defRPr/>
              </a:pPr>
              <a:t>17-Mar-15</a:t>
            </a:fld>
            <a:endParaRPr lang="en-US" dirty="0"/>
          </a:p>
        </p:txBody>
      </p:sp>
      <p:sp>
        <p:nvSpPr>
          <p:cNvPr id="5" name="Footer Placeholder 4"/>
          <p:cNvSpPr>
            <a:spLocks noGrp="1"/>
          </p:cNvSpPr>
          <p:nvPr>
            <p:ph type="ftr" sz="quarter" idx="11"/>
          </p:nvPr>
        </p:nvSpPr>
        <p:spPr/>
        <p:txBody>
          <a:bodyPr/>
          <a:lstStyle>
            <a:lvl1pPr eaLnBrk="0" fontAlgn="base" hangingPunct="0">
              <a:spcBef>
                <a:spcPct val="0"/>
              </a:spcBef>
              <a:spcAft>
                <a:spcPct val="0"/>
              </a:spcAft>
              <a:defRPr>
                <a:latin typeface="Times New Roman" pitchFamily="18" charset="0"/>
              </a:defRPr>
            </a:lvl1pPr>
          </a:lstStyle>
          <a:p>
            <a:pPr>
              <a:defRPr/>
            </a:pPr>
            <a:endParaRPr lang="en-US"/>
          </a:p>
        </p:txBody>
      </p:sp>
      <p:sp>
        <p:nvSpPr>
          <p:cNvPr id="6" name="Slide Number Placeholder 5"/>
          <p:cNvSpPr>
            <a:spLocks noGrp="1"/>
          </p:cNvSpPr>
          <p:nvPr>
            <p:ph type="sldNum" sz="quarter" idx="12"/>
          </p:nvPr>
        </p:nvSpPr>
        <p:spPr/>
        <p:txBody>
          <a:bodyPr/>
          <a:lstStyle>
            <a:lvl1pPr eaLnBrk="0" hangingPunct="0">
              <a:defRPr>
                <a:latin typeface="Times New Roman" panose="02020603050405020304" pitchFamily="18" charset="0"/>
              </a:defRPr>
            </a:lvl1pPr>
          </a:lstStyle>
          <a:p>
            <a:pPr>
              <a:defRPr/>
            </a:pPr>
            <a:fld id="{C2E8BC7C-7FED-479C-8B43-FADAD197E557}" type="slidenum">
              <a:rPr lang="en-US"/>
              <a:pPr>
                <a:defRPr/>
              </a:pPr>
              <a:t>‹#›</a:t>
            </a:fld>
            <a:endParaRPr lang="en-US"/>
          </a:p>
        </p:txBody>
      </p:sp>
    </p:spTree>
    <p:extLst>
      <p:ext uri="{BB962C8B-B14F-4D97-AF65-F5344CB8AC3E}">
        <p14:creationId xmlns:p14="http://schemas.microsoft.com/office/powerpoint/2010/main" val="174197035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eaLnBrk="0" fontAlgn="base" hangingPunct="0">
              <a:spcBef>
                <a:spcPct val="0"/>
              </a:spcBef>
              <a:spcAft>
                <a:spcPct val="0"/>
              </a:spcAft>
              <a:defRPr>
                <a:latin typeface="Times New Roman" pitchFamily="18" charset="0"/>
              </a:defRPr>
            </a:lvl1pPr>
          </a:lstStyle>
          <a:p>
            <a:pPr>
              <a:defRPr/>
            </a:pPr>
            <a:fld id="{A244E1AB-8E66-4D8C-B359-EC20054087A3}" type="datetimeFigureOut">
              <a:rPr lang="en-US"/>
              <a:pPr>
                <a:defRPr/>
              </a:pPr>
              <a:t>17-Mar-15</a:t>
            </a:fld>
            <a:endParaRPr lang="en-US" dirty="0"/>
          </a:p>
        </p:txBody>
      </p:sp>
      <p:sp>
        <p:nvSpPr>
          <p:cNvPr id="5" name="Footer Placeholder 4"/>
          <p:cNvSpPr>
            <a:spLocks noGrp="1"/>
          </p:cNvSpPr>
          <p:nvPr>
            <p:ph type="ftr" sz="quarter" idx="11"/>
          </p:nvPr>
        </p:nvSpPr>
        <p:spPr/>
        <p:txBody>
          <a:bodyPr/>
          <a:lstStyle>
            <a:lvl1pPr eaLnBrk="0" fontAlgn="base" hangingPunct="0">
              <a:spcBef>
                <a:spcPct val="0"/>
              </a:spcBef>
              <a:spcAft>
                <a:spcPct val="0"/>
              </a:spcAft>
              <a:defRPr>
                <a:latin typeface="Times New Roman" pitchFamily="18" charset="0"/>
              </a:defRPr>
            </a:lvl1pPr>
          </a:lstStyle>
          <a:p>
            <a:pPr>
              <a:defRPr/>
            </a:pPr>
            <a:endParaRPr lang="en-US"/>
          </a:p>
        </p:txBody>
      </p:sp>
      <p:sp>
        <p:nvSpPr>
          <p:cNvPr id="6" name="Slide Number Placeholder 5"/>
          <p:cNvSpPr>
            <a:spLocks noGrp="1"/>
          </p:cNvSpPr>
          <p:nvPr>
            <p:ph type="sldNum" sz="quarter" idx="12"/>
          </p:nvPr>
        </p:nvSpPr>
        <p:spPr/>
        <p:txBody>
          <a:bodyPr/>
          <a:lstStyle>
            <a:lvl1pPr eaLnBrk="0" hangingPunct="0">
              <a:defRPr>
                <a:latin typeface="Times New Roman" panose="02020603050405020304" pitchFamily="18" charset="0"/>
              </a:defRPr>
            </a:lvl1pPr>
          </a:lstStyle>
          <a:p>
            <a:pPr>
              <a:defRPr/>
            </a:pPr>
            <a:fld id="{0F14018C-7158-4FB2-B99F-12B34A0D210B}" type="slidenum">
              <a:rPr lang="en-US"/>
              <a:pPr>
                <a:defRPr/>
              </a:pPr>
              <a:t>‹#›</a:t>
            </a:fld>
            <a:endParaRPr lang="en-US"/>
          </a:p>
        </p:txBody>
      </p:sp>
    </p:spTree>
    <p:extLst>
      <p:ext uri="{BB962C8B-B14F-4D97-AF65-F5344CB8AC3E}">
        <p14:creationId xmlns:p14="http://schemas.microsoft.com/office/powerpoint/2010/main" val="31163252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eaLnBrk="0" fontAlgn="base" hangingPunct="0">
              <a:spcBef>
                <a:spcPct val="0"/>
              </a:spcBef>
              <a:spcAft>
                <a:spcPct val="0"/>
              </a:spcAft>
              <a:defRPr>
                <a:latin typeface="Times New Roman" pitchFamily="18" charset="0"/>
              </a:defRPr>
            </a:lvl1pPr>
          </a:lstStyle>
          <a:p>
            <a:pPr>
              <a:defRPr/>
            </a:pPr>
            <a:fld id="{7EB1A9C6-E682-4714-9286-19E36F2288AB}" type="datetimeFigureOut">
              <a:rPr lang="en-US"/>
              <a:pPr>
                <a:defRPr/>
              </a:pPr>
              <a:t>17-Mar-15</a:t>
            </a:fld>
            <a:endParaRPr lang="en-US" dirty="0"/>
          </a:p>
        </p:txBody>
      </p:sp>
      <p:sp>
        <p:nvSpPr>
          <p:cNvPr id="5" name="Footer Placeholder 4"/>
          <p:cNvSpPr>
            <a:spLocks noGrp="1"/>
          </p:cNvSpPr>
          <p:nvPr>
            <p:ph type="ftr" sz="quarter" idx="11"/>
          </p:nvPr>
        </p:nvSpPr>
        <p:spPr/>
        <p:txBody>
          <a:bodyPr/>
          <a:lstStyle>
            <a:lvl1pPr eaLnBrk="0" fontAlgn="base" hangingPunct="0">
              <a:spcBef>
                <a:spcPct val="0"/>
              </a:spcBef>
              <a:spcAft>
                <a:spcPct val="0"/>
              </a:spcAft>
              <a:defRPr>
                <a:latin typeface="Times New Roman" pitchFamily="18" charset="0"/>
              </a:defRPr>
            </a:lvl1pPr>
          </a:lstStyle>
          <a:p>
            <a:pPr>
              <a:defRPr/>
            </a:pPr>
            <a:endParaRPr lang="en-US"/>
          </a:p>
        </p:txBody>
      </p:sp>
      <p:sp>
        <p:nvSpPr>
          <p:cNvPr id="6" name="Slide Number Placeholder 5"/>
          <p:cNvSpPr>
            <a:spLocks noGrp="1"/>
          </p:cNvSpPr>
          <p:nvPr>
            <p:ph type="sldNum" sz="quarter" idx="12"/>
          </p:nvPr>
        </p:nvSpPr>
        <p:spPr/>
        <p:txBody>
          <a:bodyPr/>
          <a:lstStyle>
            <a:lvl1pPr eaLnBrk="0" hangingPunct="0">
              <a:defRPr>
                <a:latin typeface="Times New Roman" panose="02020603050405020304" pitchFamily="18" charset="0"/>
              </a:defRPr>
            </a:lvl1pPr>
          </a:lstStyle>
          <a:p>
            <a:pPr>
              <a:defRPr/>
            </a:pPr>
            <a:fld id="{22ACA09D-7AED-441A-933B-AF57DE9FFCE7}" type="slidenum">
              <a:rPr lang="en-US"/>
              <a:pPr>
                <a:defRPr/>
              </a:pPr>
              <a:t>‹#›</a:t>
            </a:fld>
            <a:endParaRPr lang="en-US"/>
          </a:p>
        </p:txBody>
      </p:sp>
    </p:spTree>
    <p:extLst>
      <p:ext uri="{BB962C8B-B14F-4D97-AF65-F5344CB8AC3E}">
        <p14:creationId xmlns:p14="http://schemas.microsoft.com/office/powerpoint/2010/main" val="7520455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eaLnBrk="0" fontAlgn="base" hangingPunct="0">
              <a:spcBef>
                <a:spcPct val="0"/>
              </a:spcBef>
              <a:spcAft>
                <a:spcPct val="0"/>
              </a:spcAft>
              <a:defRPr>
                <a:latin typeface="Times New Roman" pitchFamily="18" charset="0"/>
              </a:defRPr>
            </a:lvl1pPr>
          </a:lstStyle>
          <a:p>
            <a:pPr>
              <a:defRPr/>
            </a:pPr>
            <a:fld id="{10E3EC17-65BF-4440-80E3-5963C44174FB}" type="datetimeFigureOut">
              <a:rPr lang="en-US"/>
              <a:pPr>
                <a:defRPr/>
              </a:pPr>
              <a:t>17-Mar-15</a:t>
            </a:fld>
            <a:endParaRPr lang="en-US" dirty="0"/>
          </a:p>
        </p:txBody>
      </p:sp>
      <p:sp>
        <p:nvSpPr>
          <p:cNvPr id="6" name="Footer Placeholder 5"/>
          <p:cNvSpPr>
            <a:spLocks noGrp="1"/>
          </p:cNvSpPr>
          <p:nvPr>
            <p:ph type="ftr" sz="quarter" idx="11"/>
          </p:nvPr>
        </p:nvSpPr>
        <p:spPr/>
        <p:txBody>
          <a:bodyPr/>
          <a:lstStyle>
            <a:lvl1pPr eaLnBrk="0" fontAlgn="base" hangingPunct="0">
              <a:spcBef>
                <a:spcPct val="0"/>
              </a:spcBef>
              <a:spcAft>
                <a:spcPct val="0"/>
              </a:spcAft>
              <a:defRPr>
                <a:latin typeface="Times New Roman" pitchFamily="18" charset="0"/>
              </a:defRPr>
            </a:lvl1pPr>
          </a:lstStyle>
          <a:p>
            <a:pPr>
              <a:defRPr/>
            </a:pPr>
            <a:endParaRPr lang="en-US"/>
          </a:p>
        </p:txBody>
      </p:sp>
      <p:sp>
        <p:nvSpPr>
          <p:cNvPr id="7" name="Slide Number Placeholder 6"/>
          <p:cNvSpPr>
            <a:spLocks noGrp="1"/>
          </p:cNvSpPr>
          <p:nvPr>
            <p:ph type="sldNum" sz="quarter" idx="12"/>
          </p:nvPr>
        </p:nvSpPr>
        <p:spPr/>
        <p:txBody>
          <a:bodyPr/>
          <a:lstStyle>
            <a:lvl1pPr eaLnBrk="0" hangingPunct="0">
              <a:defRPr>
                <a:latin typeface="Times New Roman" panose="02020603050405020304" pitchFamily="18" charset="0"/>
              </a:defRPr>
            </a:lvl1pPr>
          </a:lstStyle>
          <a:p>
            <a:pPr>
              <a:defRPr/>
            </a:pPr>
            <a:fld id="{7F8DE165-FA64-43F3-A418-E47464395ACF}" type="slidenum">
              <a:rPr lang="en-US"/>
              <a:pPr>
                <a:defRPr/>
              </a:pPr>
              <a:t>‹#›</a:t>
            </a:fld>
            <a:endParaRPr lang="en-US"/>
          </a:p>
        </p:txBody>
      </p:sp>
    </p:spTree>
    <p:extLst>
      <p:ext uri="{BB962C8B-B14F-4D97-AF65-F5344CB8AC3E}">
        <p14:creationId xmlns:p14="http://schemas.microsoft.com/office/powerpoint/2010/main" val="66331380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eaLnBrk="0" fontAlgn="base" hangingPunct="0">
              <a:spcBef>
                <a:spcPct val="0"/>
              </a:spcBef>
              <a:spcAft>
                <a:spcPct val="0"/>
              </a:spcAft>
              <a:defRPr>
                <a:latin typeface="Times New Roman" pitchFamily="18" charset="0"/>
              </a:defRPr>
            </a:lvl1pPr>
          </a:lstStyle>
          <a:p>
            <a:pPr>
              <a:defRPr/>
            </a:pPr>
            <a:fld id="{3376F840-A91A-49F6-B563-95382DC80C2E}" type="datetimeFigureOut">
              <a:rPr lang="en-US"/>
              <a:pPr>
                <a:defRPr/>
              </a:pPr>
              <a:t>17-Mar-15</a:t>
            </a:fld>
            <a:endParaRPr lang="en-US" dirty="0"/>
          </a:p>
        </p:txBody>
      </p:sp>
      <p:sp>
        <p:nvSpPr>
          <p:cNvPr id="8" name="Footer Placeholder 7"/>
          <p:cNvSpPr>
            <a:spLocks noGrp="1"/>
          </p:cNvSpPr>
          <p:nvPr>
            <p:ph type="ftr" sz="quarter" idx="11"/>
          </p:nvPr>
        </p:nvSpPr>
        <p:spPr/>
        <p:txBody>
          <a:bodyPr/>
          <a:lstStyle>
            <a:lvl1pPr eaLnBrk="0" fontAlgn="base" hangingPunct="0">
              <a:spcBef>
                <a:spcPct val="0"/>
              </a:spcBef>
              <a:spcAft>
                <a:spcPct val="0"/>
              </a:spcAft>
              <a:defRPr>
                <a:latin typeface="Times New Roman" pitchFamily="18" charset="0"/>
              </a:defRPr>
            </a:lvl1pPr>
          </a:lstStyle>
          <a:p>
            <a:pPr>
              <a:defRPr/>
            </a:pPr>
            <a:endParaRPr lang="en-US"/>
          </a:p>
        </p:txBody>
      </p:sp>
      <p:sp>
        <p:nvSpPr>
          <p:cNvPr id="9" name="Slide Number Placeholder 8"/>
          <p:cNvSpPr>
            <a:spLocks noGrp="1"/>
          </p:cNvSpPr>
          <p:nvPr>
            <p:ph type="sldNum" sz="quarter" idx="12"/>
          </p:nvPr>
        </p:nvSpPr>
        <p:spPr/>
        <p:txBody>
          <a:bodyPr/>
          <a:lstStyle>
            <a:lvl1pPr eaLnBrk="0" hangingPunct="0">
              <a:defRPr>
                <a:latin typeface="Times New Roman" panose="02020603050405020304" pitchFamily="18" charset="0"/>
              </a:defRPr>
            </a:lvl1pPr>
          </a:lstStyle>
          <a:p>
            <a:pPr>
              <a:defRPr/>
            </a:pPr>
            <a:fld id="{C61F572C-C03C-43B7-985B-7F8AA75516E3}" type="slidenum">
              <a:rPr lang="en-US"/>
              <a:pPr>
                <a:defRPr/>
              </a:pPr>
              <a:t>‹#›</a:t>
            </a:fld>
            <a:endParaRPr lang="en-US"/>
          </a:p>
        </p:txBody>
      </p:sp>
    </p:spTree>
    <p:extLst>
      <p:ext uri="{BB962C8B-B14F-4D97-AF65-F5344CB8AC3E}">
        <p14:creationId xmlns:p14="http://schemas.microsoft.com/office/powerpoint/2010/main" val="229065243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eaLnBrk="0" fontAlgn="base" hangingPunct="0">
              <a:spcBef>
                <a:spcPct val="0"/>
              </a:spcBef>
              <a:spcAft>
                <a:spcPct val="0"/>
              </a:spcAft>
              <a:defRPr>
                <a:latin typeface="Times New Roman" pitchFamily="18" charset="0"/>
              </a:defRPr>
            </a:lvl1pPr>
          </a:lstStyle>
          <a:p>
            <a:pPr>
              <a:defRPr/>
            </a:pPr>
            <a:fld id="{4B16329D-8251-49FA-8CEA-5735F67E3721}" type="datetimeFigureOut">
              <a:rPr lang="en-US"/>
              <a:pPr>
                <a:defRPr/>
              </a:pPr>
              <a:t>17-Mar-15</a:t>
            </a:fld>
            <a:endParaRPr lang="en-US" dirty="0"/>
          </a:p>
        </p:txBody>
      </p:sp>
      <p:sp>
        <p:nvSpPr>
          <p:cNvPr id="4" name="Footer Placeholder 3"/>
          <p:cNvSpPr>
            <a:spLocks noGrp="1"/>
          </p:cNvSpPr>
          <p:nvPr>
            <p:ph type="ftr" sz="quarter" idx="11"/>
          </p:nvPr>
        </p:nvSpPr>
        <p:spPr/>
        <p:txBody>
          <a:bodyPr/>
          <a:lstStyle>
            <a:lvl1pPr eaLnBrk="0" fontAlgn="base" hangingPunct="0">
              <a:spcBef>
                <a:spcPct val="0"/>
              </a:spcBef>
              <a:spcAft>
                <a:spcPct val="0"/>
              </a:spcAft>
              <a:defRPr>
                <a:latin typeface="Times New Roman" pitchFamily="18" charset="0"/>
              </a:defRPr>
            </a:lvl1pPr>
          </a:lstStyle>
          <a:p>
            <a:pPr>
              <a:defRPr/>
            </a:pPr>
            <a:endParaRPr lang="en-US"/>
          </a:p>
        </p:txBody>
      </p:sp>
      <p:sp>
        <p:nvSpPr>
          <p:cNvPr id="5" name="Slide Number Placeholder 4"/>
          <p:cNvSpPr>
            <a:spLocks noGrp="1"/>
          </p:cNvSpPr>
          <p:nvPr>
            <p:ph type="sldNum" sz="quarter" idx="12"/>
          </p:nvPr>
        </p:nvSpPr>
        <p:spPr/>
        <p:txBody>
          <a:bodyPr/>
          <a:lstStyle>
            <a:lvl1pPr eaLnBrk="0" hangingPunct="0">
              <a:defRPr>
                <a:latin typeface="Times New Roman" panose="02020603050405020304" pitchFamily="18" charset="0"/>
              </a:defRPr>
            </a:lvl1pPr>
          </a:lstStyle>
          <a:p>
            <a:pPr>
              <a:defRPr/>
            </a:pPr>
            <a:fld id="{F8F87231-98C3-4C09-948C-29C8C7C60A5E}" type="slidenum">
              <a:rPr lang="en-US"/>
              <a:pPr>
                <a:defRPr/>
              </a:pPr>
              <a:t>‹#›</a:t>
            </a:fld>
            <a:endParaRPr lang="en-US"/>
          </a:p>
        </p:txBody>
      </p:sp>
    </p:spTree>
    <p:extLst>
      <p:ext uri="{BB962C8B-B14F-4D97-AF65-F5344CB8AC3E}">
        <p14:creationId xmlns:p14="http://schemas.microsoft.com/office/powerpoint/2010/main" val="406123566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eaLnBrk="0" fontAlgn="base" hangingPunct="0">
              <a:spcBef>
                <a:spcPct val="0"/>
              </a:spcBef>
              <a:spcAft>
                <a:spcPct val="0"/>
              </a:spcAft>
              <a:defRPr>
                <a:latin typeface="Times New Roman" pitchFamily="18" charset="0"/>
              </a:defRPr>
            </a:lvl1pPr>
          </a:lstStyle>
          <a:p>
            <a:pPr>
              <a:defRPr/>
            </a:pPr>
            <a:fld id="{65E8AFF3-36A8-4294-B1B1-99A2EBBE9F34}" type="datetimeFigureOut">
              <a:rPr lang="en-US"/>
              <a:pPr>
                <a:defRPr/>
              </a:pPr>
              <a:t>17-Mar-15</a:t>
            </a:fld>
            <a:endParaRPr lang="en-US" dirty="0"/>
          </a:p>
        </p:txBody>
      </p:sp>
      <p:sp>
        <p:nvSpPr>
          <p:cNvPr id="3" name="Footer Placeholder 2"/>
          <p:cNvSpPr>
            <a:spLocks noGrp="1"/>
          </p:cNvSpPr>
          <p:nvPr>
            <p:ph type="ftr" sz="quarter" idx="11"/>
          </p:nvPr>
        </p:nvSpPr>
        <p:spPr/>
        <p:txBody>
          <a:bodyPr/>
          <a:lstStyle>
            <a:lvl1pPr eaLnBrk="0" fontAlgn="base" hangingPunct="0">
              <a:spcBef>
                <a:spcPct val="0"/>
              </a:spcBef>
              <a:spcAft>
                <a:spcPct val="0"/>
              </a:spcAft>
              <a:defRPr>
                <a:latin typeface="Times New Roman" pitchFamily="18" charset="0"/>
              </a:defRPr>
            </a:lvl1pPr>
          </a:lstStyle>
          <a:p>
            <a:pPr>
              <a:defRPr/>
            </a:pPr>
            <a:endParaRPr lang="en-US"/>
          </a:p>
        </p:txBody>
      </p:sp>
      <p:sp>
        <p:nvSpPr>
          <p:cNvPr id="4" name="Slide Number Placeholder 3"/>
          <p:cNvSpPr>
            <a:spLocks noGrp="1"/>
          </p:cNvSpPr>
          <p:nvPr>
            <p:ph type="sldNum" sz="quarter" idx="12"/>
          </p:nvPr>
        </p:nvSpPr>
        <p:spPr/>
        <p:txBody>
          <a:bodyPr/>
          <a:lstStyle>
            <a:lvl1pPr eaLnBrk="0" hangingPunct="0">
              <a:defRPr>
                <a:latin typeface="Times New Roman" panose="02020603050405020304" pitchFamily="18" charset="0"/>
              </a:defRPr>
            </a:lvl1pPr>
          </a:lstStyle>
          <a:p>
            <a:pPr>
              <a:defRPr/>
            </a:pPr>
            <a:fld id="{8CA98E97-2C10-4B9C-B7E0-F3E47F1D92AB}" type="slidenum">
              <a:rPr lang="en-US"/>
              <a:pPr>
                <a:defRPr/>
              </a:pPr>
              <a:t>‹#›</a:t>
            </a:fld>
            <a:endParaRPr lang="en-US"/>
          </a:p>
        </p:txBody>
      </p:sp>
    </p:spTree>
    <p:extLst>
      <p:ext uri="{BB962C8B-B14F-4D97-AF65-F5344CB8AC3E}">
        <p14:creationId xmlns:p14="http://schemas.microsoft.com/office/powerpoint/2010/main" val="285438286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eaLnBrk="0" fontAlgn="base" hangingPunct="0">
              <a:spcBef>
                <a:spcPct val="0"/>
              </a:spcBef>
              <a:spcAft>
                <a:spcPct val="0"/>
              </a:spcAft>
              <a:defRPr>
                <a:latin typeface="Times New Roman" pitchFamily="18" charset="0"/>
              </a:defRPr>
            </a:lvl1pPr>
          </a:lstStyle>
          <a:p>
            <a:pPr>
              <a:defRPr/>
            </a:pPr>
            <a:fld id="{1B249153-1327-4130-83CE-2022BEAB403E}" type="datetimeFigureOut">
              <a:rPr lang="en-US"/>
              <a:pPr>
                <a:defRPr/>
              </a:pPr>
              <a:t>17-Mar-15</a:t>
            </a:fld>
            <a:endParaRPr lang="en-US" dirty="0"/>
          </a:p>
        </p:txBody>
      </p:sp>
      <p:sp>
        <p:nvSpPr>
          <p:cNvPr id="6" name="Footer Placeholder 5"/>
          <p:cNvSpPr>
            <a:spLocks noGrp="1"/>
          </p:cNvSpPr>
          <p:nvPr>
            <p:ph type="ftr" sz="quarter" idx="11"/>
          </p:nvPr>
        </p:nvSpPr>
        <p:spPr/>
        <p:txBody>
          <a:bodyPr/>
          <a:lstStyle>
            <a:lvl1pPr eaLnBrk="0" fontAlgn="base" hangingPunct="0">
              <a:spcBef>
                <a:spcPct val="0"/>
              </a:spcBef>
              <a:spcAft>
                <a:spcPct val="0"/>
              </a:spcAft>
              <a:defRPr>
                <a:latin typeface="Times New Roman" pitchFamily="18" charset="0"/>
              </a:defRPr>
            </a:lvl1pPr>
          </a:lstStyle>
          <a:p>
            <a:pPr>
              <a:defRPr/>
            </a:pPr>
            <a:endParaRPr lang="en-US"/>
          </a:p>
        </p:txBody>
      </p:sp>
      <p:sp>
        <p:nvSpPr>
          <p:cNvPr id="7" name="Slide Number Placeholder 6"/>
          <p:cNvSpPr>
            <a:spLocks noGrp="1"/>
          </p:cNvSpPr>
          <p:nvPr>
            <p:ph type="sldNum" sz="quarter" idx="12"/>
          </p:nvPr>
        </p:nvSpPr>
        <p:spPr/>
        <p:txBody>
          <a:bodyPr/>
          <a:lstStyle>
            <a:lvl1pPr eaLnBrk="0" hangingPunct="0">
              <a:defRPr>
                <a:latin typeface="Times New Roman" panose="02020603050405020304" pitchFamily="18" charset="0"/>
              </a:defRPr>
            </a:lvl1pPr>
          </a:lstStyle>
          <a:p>
            <a:pPr>
              <a:defRPr/>
            </a:pPr>
            <a:fld id="{737B1E6D-F8AF-4DA7-A425-97BB08C35A9A}" type="slidenum">
              <a:rPr lang="en-US"/>
              <a:pPr>
                <a:defRPr/>
              </a:pPr>
              <a:t>‹#›</a:t>
            </a:fld>
            <a:endParaRPr lang="en-US"/>
          </a:p>
        </p:txBody>
      </p:sp>
    </p:spTree>
    <p:extLst>
      <p:ext uri="{BB962C8B-B14F-4D97-AF65-F5344CB8AC3E}">
        <p14:creationId xmlns:p14="http://schemas.microsoft.com/office/powerpoint/2010/main" val="92379203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eaLnBrk="0" fontAlgn="base" hangingPunct="0">
              <a:spcBef>
                <a:spcPct val="0"/>
              </a:spcBef>
              <a:spcAft>
                <a:spcPct val="0"/>
              </a:spcAft>
              <a:defRPr>
                <a:latin typeface="Times New Roman" pitchFamily="18" charset="0"/>
              </a:defRPr>
            </a:lvl1pPr>
          </a:lstStyle>
          <a:p>
            <a:pPr>
              <a:defRPr/>
            </a:pPr>
            <a:fld id="{73ACA285-6E21-48C0-A78A-8E6BC787E2EF}" type="datetimeFigureOut">
              <a:rPr lang="en-US"/>
              <a:pPr>
                <a:defRPr/>
              </a:pPr>
              <a:t>17-Mar-15</a:t>
            </a:fld>
            <a:endParaRPr lang="en-US" dirty="0"/>
          </a:p>
        </p:txBody>
      </p:sp>
      <p:sp>
        <p:nvSpPr>
          <p:cNvPr id="6" name="Footer Placeholder 5"/>
          <p:cNvSpPr>
            <a:spLocks noGrp="1"/>
          </p:cNvSpPr>
          <p:nvPr>
            <p:ph type="ftr" sz="quarter" idx="11"/>
          </p:nvPr>
        </p:nvSpPr>
        <p:spPr/>
        <p:txBody>
          <a:bodyPr/>
          <a:lstStyle>
            <a:lvl1pPr eaLnBrk="0" fontAlgn="base" hangingPunct="0">
              <a:spcBef>
                <a:spcPct val="0"/>
              </a:spcBef>
              <a:spcAft>
                <a:spcPct val="0"/>
              </a:spcAft>
              <a:defRPr>
                <a:latin typeface="Times New Roman" pitchFamily="18" charset="0"/>
              </a:defRPr>
            </a:lvl1pPr>
          </a:lstStyle>
          <a:p>
            <a:pPr>
              <a:defRPr/>
            </a:pPr>
            <a:endParaRPr lang="en-US"/>
          </a:p>
        </p:txBody>
      </p:sp>
      <p:sp>
        <p:nvSpPr>
          <p:cNvPr id="7" name="Slide Number Placeholder 6"/>
          <p:cNvSpPr>
            <a:spLocks noGrp="1"/>
          </p:cNvSpPr>
          <p:nvPr>
            <p:ph type="sldNum" sz="quarter" idx="12"/>
          </p:nvPr>
        </p:nvSpPr>
        <p:spPr/>
        <p:txBody>
          <a:bodyPr/>
          <a:lstStyle>
            <a:lvl1pPr eaLnBrk="0" hangingPunct="0">
              <a:defRPr>
                <a:latin typeface="Times New Roman" panose="02020603050405020304" pitchFamily="18" charset="0"/>
              </a:defRPr>
            </a:lvl1pPr>
          </a:lstStyle>
          <a:p>
            <a:pPr>
              <a:defRPr/>
            </a:pPr>
            <a:fld id="{079B6DD3-E931-4B60-B7D4-2248A586755F}" type="slidenum">
              <a:rPr lang="en-US"/>
              <a:pPr>
                <a:defRPr/>
              </a:pPr>
              <a:t>‹#›</a:t>
            </a:fld>
            <a:endParaRPr lang="en-US"/>
          </a:p>
        </p:txBody>
      </p:sp>
    </p:spTree>
    <p:extLst>
      <p:ext uri="{BB962C8B-B14F-4D97-AF65-F5344CB8AC3E}">
        <p14:creationId xmlns:p14="http://schemas.microsoft.com/office/powerpoint/2010/main" val="185489546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eaLnBrk="0" fontAlgn="base" hangingPunct="0">
              <a:spcBef>
                <a:spcPct val="0"/>
              </a:spcBef>
              <a:spcAft>
                <a:spcPct val="0"/>
              </a:spcAft>
              <a:defRPr>
                <a:latin typeface="Times New Roman" pitchFamily="18" charset="0"/>
              </a:defRPr>
            </a:lvl1pPr>
          </a:lstStyle>
          <a:p>
            <a:pPr>
              <a:defRPr/>
            </a:pPr>
            <a:fld id="{F6102CF9-B52A-4EE7-BF21-077505BCF605}" type="datetimeFigureOut">
              <a:rPr lang="en-US"/>
              <a:pPr>
                <a:defRPr/>
              </a:pPr>
              <a:t>17-Mar-15</a:t>
            </a:fld>
            <a:endParaRPr lang="en-US" dirty="0"/>
          </a:p>
        </p:txBody>
      </p:sp>
      <p:sp>
        <p:nvSpPr>
          <p:cNvPr id="5" name="Footer Placeholder 4"/>
          <p:cNvSpPr>
            <a:spLocks noGrp="1"/>
          </p:cNvSpPr>
          <p:nvPr>
            <p:ph type="ftr" sz="quarter" idx="11"/>
          </p:nvPr>
        </p:nvSpPr>
        <p:spPr/>
        <p:txBody>
          <a:bodyPr/>
          <a:lstStyle>
            <a:lvl1pPr eaLnBrk="0" fontAlgn="base" hangingPunct="0">
              <a:spcBef>
                <a:spcPct val="0"/>
              </a:spcBef>
              <a:spcAft>
                <a:spcPct val="0"/>
              </a:spcAft>
              <a:defRPr>
                <a:latin typeface="Times New Roman" pitchFamily="18" charset="0"/>
              </a:defRPr>
            </a:lvl1pPr>
          </a:lstStyle>
          <a:p>
            <a:pPr>
              <a:defRPr/>
            </a:pPr>
            <a:endParaRPr lang="en-US"/>
          </a:p>
        </p:txBody>
      </p:sp>
      <p:sp>
        <p:nvSpPr>
          <p:cNvPr id="6" name="Slide Number Placeholder 5"/>
          <p:cNvSpPr>
            <a:spLocks noGrp="1"/>
          </p:cNvSpPr>
          <p:nvPr>
            <p:ph type="sldNum" sz="quarter" idx="12"/>
          </p:nvPr>
        </p:nvSpPr>
        <p:spPr/>
        <p:txBody>
          <a:bodyPr/>
          <a:lstStyle>
            <a:lvl1pPr eaLnBrk="0" hangingPunct="0">
              <a:defRPr>
                <a:latin typeface="Times New Roman" panose="02020603050405020304" pitchFamily="18" charset="0"/>
              </a:defRPr>
            </a:lvl1pPr>
          </a:lstStyle>
          <a:p>
            <a:pPr>
              <a:defRPr/>
            </a:pPr>
            <a:fld id="{CA7730C1-3C51-4C74-A227-6CB7629C6EF6}" type="slidenum">
              <a:rPr lang="en-US"/>
              <a:pPr>
                <a:defRPr/>
              </a:pPr>
              <a:t>‹#›</a:t>
            </a:fld>
            <a:endParaRPr lang="en-US"/>
          </a:p>
        </p:txBody>
      </p:sp>
    </p:spTree>
    <p:extLst>
      <p:ext uri="{BB962C8B-B14F-4D97-AF65-F5344CB8AC3E}">
        <p14:creationId xmlns:p14="http://schemas.microsoft.com/office/powerpoint/2010/main" val="56839298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eaLnBrk="0" fontAlgn="base" hangingPunct="0">
              <a:spcBef>
                <a:spcPct val="0"/>
              </a:spcBef>
              <a:spcAft>
                <a:spcPct val="0"/>
              </a:spcAft>
              <a:defRPr>
                <a:latin typeface="Times New Roman" pitchFamily="18" charset="0"/>
              </a:defRPr>
            </a:lvl1pPr>
          </a:lstStyle>
          <a:p>
            <a:pPr>
              <a:defRPr/>
            </a:pPr>
            <a:fld id="{F2D39938-7FEA-4D68-95D0-3904C605893B}" type="datetimeFigureOut">
              <a:rPr lang="en-US"/>
              <a:pPr>
                <a:defRPr/>
              </a:pPr>
              <a:t>17-Mar-15</a:t>
            </a:fld>
            <a:endParaRPr lang="en-US" dirty="0"/>
          </a:p>
        </p:txBody>
      </p:sp>
      <p:sp>
        <p:nvSpPr>
          <p:cNvPr id="5" name="Footer Placeholder 4"/>
          <p:cNvSpPr>
            <a:spLocks noGrp="1"/>
          </p:cNvSpPr>
          <p:nvPr>
            <p:ph type="ftr" sz="quarter" idx="11"/>
          </p:nvPr>
        </p:nvSpPr>
        <p:spPr/>
        <p:txBody>
          <a:bodyPr/>
          <a:lstStyle>
            <a:lvl1pPr eaLnBrk="0" fontAlgn="base" hangingPunct="0">
              <a:spcBef>
                <a:spcPct val="0"/>
              </a:spcBef>
              <a:spcAft>
                <a:spcPct val="0"/>
              </a:spcAft>
              <a:defRPr>
                <a:latin typeface="Times New Roman" pitchFamily="18" charset="0"/>
              </a:defRPr>
            </a:lvl1pPr>
          </a:lstStyle>
          <a:p>
            <a:pPr>
              <a:defRPr/>
            </a:pPr>
            <a:endParaRPr lang="en-US"/>
          </a:p>
        </p:txBody>
      </p:sp>
      <p:sp>
        <p:nvSpPr>
          <p:cNvPr id="6" name="Slide Number Placeholder 5"/>
          <p:cNvSpPr>
            <a:spLocks noGrp="1"/>
          </p:cNvSpPr>
          <p:nvPr>
            <p:ph type="sldNum" sz="quarter" idx="12"/>
          </p:nvPr>
        </p:nvSpPr>
        <p:spPr/>
        <p:txBody>
          <a:bodyPr/>
          <a:lstStyle>
            <a:lvl1pPr eaLnBrk="0" hangingPunct="0">
              <a:defRPr>
                <a:latin typeface="Times New Roman" panose="02020603050405020304" pitchFamily="18" charset="0"/>
              </a:defRPr>
            </a:lvl1pPr>
          </a:lstStyle>
          <a:p>
            <a:pPr>
              <a:defRPr/>
            </a:pPr>
            <a:fld id="{135AF7BC-9A06-43F6-A056-8C0E08D40C4E}" type="slidenum">
              <a:rPr lang="en-US"/>
              <a:pPr>
                <a:defRPr/>
              </a:pPr>
              <a:t>‹#›</a:t>
            </a:fld>
            <a:endParaRPr lang="en-US"/>
          </a:p>
        </p:txBody>
      </p:sp>
    </p:spTree>
    <p:extLst>
      <p:ext uri="{BB962C8B-B14F-4D97-AF65-F5344CB8AC3E}">
        <p14:creationId xmlns:p14="http://schemas.microsoft.com/office/powerpoint/2010/main" val="2747219857"/>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eaLnBrk="0" fontAlgn="base" hangingPunct="0">
              <a:spcBef>
                <a:spcPct val="0"/>
              </a:spcBef>
              <a:spcAft>
                <a:spcPct val="0"/>
              </a:spcAft>
              <a:defRPr>
                <a:latin typeface="Times New Roman" pitchFamily="18" charset="0"/>
              </a:defRPr>
            </a:lvl1pPr>
          </a:lstStyle>
          <a:p>
            <a:pPr>
              <a:defRPr/>
            </a:pPr>
            <a:fld id="{F1D201CF-5BC7-4541-B4F9-88716591058D}" type="datetimeFigureOut">
              <a:rPr lang="en-US"/>
              <a:pPr>
                <a:defRPr/>
              </a:pPr>
              <a:t>17-Mar-15</a:t>
            </a:fld>
            <a:endParaRPr lang="en-US" dirty="0"/>
          </a:p>
        </p:txBody>
      </p:sp>
      <p:sp>
        <p:nvSpPr>
          <p:cNvPr id="5" name="Footer Placeholder 4"/>
          <p:cNvSpPr>
            <a:spLocks noGrp="1"/>
          </p:cNvSpPr>
          <p:nvPr>
            <p:ph type="ftr" sz="quarter" idx="11"/>
          </p:nvPr>
        </p:nvSpPr>
        <p:spPr/>
        <p:txBody>
          <a:bodyPr/>
          <a:lstStyle>
            <a:lvl1pPr eaLnBrk="0" fontAlgn="base" hangingPunct="0">
              <a:spcBef>
                <a:spcPct val="0"/>
              </a:spcBef>
              <a:spcAft>
                <a:spcPct val="0"/>
              </a:spcAft>
              <a:defRPr>
                <a:latin typeface="Times New Roman" pitchFamily="18" charset="0"/>
              </a:defRPr>
            </a:lvl1pPr>
          </a:lstStyle>
          <a:p>
            <a:pPr>
              <a:defRPr/>
            </a:pPr>
            <a:endParaRPr lang="en-US"/>
          </a:p>
        </p:txBody>
      </p:sp>
      <p:sp>
        <p:nvSpPr>
          <p:cNvPr id="6" name="Slide Number Placeholder 5"/>
          <p:cNvSpPr>
            <a:spLocks noGrp="1"/>
          </p:cNvSpPr>
          <p:nvPr>
            <p:ph type="sldNum" sz="quarter" idx="12"/>
          </p:nvPr>
        </p:nvSpPr>
        <p:spPr/>
        <p:txBody>
          <a:bodyPr/>
          <a:lstStyle>
            <a:lvl1pPr eaLnBrk="0" hangingPunct="0">
              <a:defRPr>
                <a:latin typeface="Times New Roman" panose="02020603050405020304" pitchFamily="18" charset="0"/>
              </a:defRPr>
            </a:lvl1pPr>
          </a:lstStyle>
          <a:p>
            <a:pPr>
              <a:defRPr/>
            </a:pPr>
            <a:fld id="{590C3711-A69E-44B2-9E19-B31D20EADAB9}" type="slidenum">
              <a:rPr lang="en-US"/>
              <a:pPr>
                <a:defRPr/>
              </a:pPr>
              <a:t>‹#›</a:t>
            </a:fld>
            <a:endParaRPr lang="en-US"/>
          </a:p>
        </p:txBody>
      </p:sp>
    </p:spTree>
    <p:extLst>
      <p:ext uri="{BB962C8B-B14F-4D97-AF65-F5344CB8AC3E}">
        <p14:creationId xmlns:p14="http://schemas.microsoft.com/office/powerpoint/2010/main" val="3268632380"/>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eaLnBrk="0" fontAlgn="base" hangingPunct="0">
              <a:spcBef>
                <a:spcPct val="0"/>
              </a:spcBef>
              <a:spcAft>
                <a:spcPct val="0"/>
              </a:spcAft>
              <a:defRPr>
                <a:latin typeface="Times New Roman" pitchFamily="18" charset="0"/>
              </a:defRPr>
            </a:lvl1pPr>
          </a:lstStyle>
          <a:p>
            <a:pPr>
              <a:defRPr/>
            </a:pPr>
            <a:fld id="{544B35EE-1B8B-4D8F-9BD4-F0F2A6B74C00}" type="datetimeFigureOut">
              <a:rPr lang="en-US"/>
              <a:pPr>
                <a:defRPr/>
              </a:pPr>
              <a:t>17-Mar-15</a:t>
            </a:fld>
            <a:endParaRPr lang="en-US" dirty="0"/>
          </a:p>
        </p:txBody>
      </p:sp>
      <p:sp>
        <p:nvSpPr>
          <p:cNvPr id="5" name="Footer Placeholder 4"/>
          <p:cNvSpPr>
            <a:spLocks noGrp="1"/>
          </p:cNvSpPr>
          <p:nvPr>
            <p:ph type="ftr" sz="quarter" idx="11"/>
          </p:nvPr>
        </p:nvSpPr>
        <p:spPr/>
        <p:txBody>
          <a:bodyPr/>
          <a:lstStyle>
            <a:lvl1pPr eaLnBrk="0" fontAlgn="base" hangingPunct="0">
              <a:spcBef>
                <a:spcPct val="0"/>
              </a:spcBef>
              <a:spcAft>
                <a:spcPct val="0"/>
              </a:spcAft>
              <a:defRPr>
                <a:latin typeface="Times New Roman" pitchFamily="18" charset="0"/>
              </a:defRPr>
            </a:lvl1pPr>
          </a:lstStyle>
          <a:p>
            <a:pPr>
              <a:defRPr/>
            </a:pPr>
            <a:endParaRPr lang="en-US"/>
          </a:p>
        </p:txBody>
      </p:sp>
      <p:sp>
        <p:nvSpPr>
          <p:cNvPr id="6" name="Slide Number Placeholder 5"/>
          <p:cNvSpPr>
            <a:spLocks noGrp="1"/>
          </p:cNvSpPr>
          <p:nvPr>
            <p:ph type="sldNum" sz="quarter" idx="12"/>
          </p:nvPr>
        </p:nvSpPr>
        <p:spPr/>
        <p:txBody>
          <a:bodyPr/>
          <a:lstStyle>
            <a:lvl1pPr eaLnBrk="0" hangingPunct="0">
              <a:defRPr>
                <a:latin typeface="Times New Roman" panose="02020603050405020304" pitchFamily="18" charset="0"/>
              </a:defRPr>
            </a:lvl1pPr>
          </a:lstStyle>
          <a:p>
            <a:pPr>
              <a:defRPr/>
            </a:pPr>
            <a:fld id="{B2E6CAA5-7920-4C5F-AFEE-650AEC61B10A}" type="slidenum">
              <a:rPr lang="en-US"/>
              <a:pPr>
                <a:defRPr/>
              </a:pPr>
              <a:t>‹#›</a:t>
            </a:fld>
            <a:endParaRPr lang="en-US"/>
          </a:p>
        </p:txBody>
      </p:sp>
    </p:spTree>
    <p:extLst>
      <p:ext uri="{BB962C8B-B14F-4D97-AF65-F5344CB8AC3E}">
        <p14:creationId xmlns:p14="http://schemas.microsoft.com/office/powerpoint/2010/main" val="941947988"/>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eaLnBrk="0" fontAlgn="base" hangingPunct="0">
              <a:spcBef>
                <a:spcPct val="0"/>
              </a:spcBef>
              <a:spcAft>
                <a:spcPct val="0"/>
              </a:spcAft>
              <a:defRPr>
                <a:latin typeface="Times New Roman" pitchFamily="18" charset="0"/>
              </a:defRPr>
            </a:lvl1pPr>
          </a:lstStyle>
          <a:p>
            <a:pPr>
              <a:defRPr/>
            </a:pPr>
            <a:fld id="{A64BC850-0865-4921-89A4-D5DF311992C3}" type="datetimeFigureOut">
              <a:rPr lang="en-US"/>
              <a:pPr>
                <a:defRPr/>
              </a:pPr>
              <a:t>17-Mar-15</a:t>
            </a:fld>
            <a:endParaRPr lang="en-US" dirty="0"/>
          </a:p>
        </p:txBody>
      </p:sp>
      <p:sp>
        <p:nvSpPr>
          <p:cNvPr id="5" name="Footer Placeholder 4"/>
          <p:cNvSpPr>
            <a:spLocks noGrp="1"/>
          </p:cNvSpPr>
          <p:nvPr>
            <p:ph type="ftr" sz="quarter" idx="11"/>
          </p:nvPr>
        </p:nvSpPr>
        <p:spPr/>
        <p:txBody>
          <a:bodyPr/>
          <a:lstStyle>
            <a:lvl1pPr eaLnBrk="0" fontAlgn="base" hangingPunct="0">
              <a:spcBef>
                <a:spcPct val="0"/>
              </a:spcBef>
              <a:spcAft>
                <a:spcPct val="0"/>
              </a:spcAft>
              <a:defRPr>
                <a:latin typeface="Times New Roman" pitchFamily="18" charset="0"/>
              </a:defRPr>
            </a:lvl1pPr>
          </a:lstStyle>
          <a:p>
            <a:pPr>
              <a:defRPr/>
            </a:pPr>
            <a:endParaRPr lang="en-US"/>
          </a:p>
        </p:txBody>
      </p:sp>
      <p:sp>
        <p:nvSpPr>
          <p:cNvPr id="6" name="Slide Number Placeholder 5"/>
          <p:cNvSpPr>
            <a:spLocks noGrp="1"/>
          </p:cNvSpPr>
          <p:nvPr>
            <p:ph type="sldNum" sz="quarter" idx="12"/>
          </p:nvPr>
        </p:nvSpPr>
        <p:spPr/>
        <p:txBody>
          <a:bodyPr/>
          <a:lstStyle>
            <a:lvl1pPr eaLnBrk="0" hangingPunct="0">
              <a:defRPr>
                <a:latin typeface="Times New Roman" panose="02020603050405020304" pitchFamily="18" charset="0"/>
              </a:defRPr>
            </a:lvl1pPr>
          </a:lstStyle>
          <a:p>
            <a:pPr>
              <a:defRPr/>
            </a:pPr>
            <a:fld id="{AABD3A1E-3AEC-4E1B-8B43-870BF9291654}" type="slidenum">
              <a:rPr lang="en-US"/>
              <a:pPr>
                <a:defRPr/>
              </a:pPr>
              <a:t>‹#›</a:t>
            </a:fld>
            <a:endParaRPr lang="en-US"/>
          </a:p>
        </p:txBody>
      </p:sp>
    </p:spTree>
    <p:extLst>
      <p:ext uri="{BB962C8B-B14F-4D97-AF65-F5344CB8AC3E}">
        <p14:creationId xmlns:p14="http://schemas.microsoft.com/office/powerpoint/2010/main" val="4032097465"/>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eaLnBrk="0" fontAlgn="base" hangingPunct="0">
              <a:spcBef>
                <a:spcPct val="0"/>
              </a:spcBef>
              <a:spcAft>
                <a:spcPct val="0"/>
              </a:spcAft>
              <a:defRPr>
                <a:latin typeface="Times New Roman" pitchFamily="18" charset="0"/>
              </a:defRPr>
            </a:lvl1pPr>
          </a:lstStyle>
          <a:p>
            <a:pPr>
              <a:defRPr/>
            </a:pPr>
            <a:fld id="{6729DBDF-F33C-433B-9C8C-A7CDDCF5A1A4}" type="datetimeFigureOut">
              <a:rPr lang="en-US"/>
              <a:pPr>
                <a:defRPr/>
              </a:pPr>
              <a:t>17-Mar-15</a:t>
            </a:fld>
            <a:endParaRPr lang="en-US" dirty="0"/>
          </a:p>
        </p:txBody>
      </p:sp>
      <p:sp>
        <p:nvSpPr>
          <p:cNvPr id="6" name="Footer Placeholder 5"/>
          <p:cNvSpPr>
            <a:spLocks noGrp="1"/>
          </p:cNvSpPr>
          <p:nvPr>
            <p:ph type="ftr" sz="quarter" idx="11"/>
          </p:nvPr>
        </p:nvSpPr>
        <p:spPr/>
        <p:txBody>
          <a:bodyPr/>
          <a:lstStyle>
            <a:lvl1pPr eaLnBrk="0" fontAlgn="base" hangingPunct="0">
              <a:spcBef>
                <a:spcPct val="0"/>
              </a:spcBef>
              <a:spcAft>
                <a:spcPct val="0"/>
              </a:spcAft>
              <a:defRPr>
                <a:latin typeface="Times New Roman" pitchFamily="18" charset="0"/>
              </a:defRPr>
            </a:lvl1pPr>
          </a:lstStyle>
          <a:p>
            <a:pPr>
              <a:defRPr/>
            </a:pPr>
            <a:endParaRPr lang="en-US"/>
          </a:p>
        </p:txBody>
      </p:sp>
      <p:sp>
        <p:nvSpPr>
          <p:cNvPr id="7" name="Slide Number Placeholder 6"/>
          <p:cNvSpPr>
            <a:spLocks noGrp="1"/>
          </p:cNvSpPr>
          <p:nvPr>
            <p:ph type="sldNum" sz="quarter" idx="12"/>
          </p:nvPr>
        </p:nvSpPr>
        <p:spPr/>
        <p:txBody>
          <a:bodyPr/>
          <a:lstStyle>
            <a:lvl1pPr eaLnBrk="0" hangingPunct="0">
              <a:defRPr>
                <a:latin typeface="Times New Roman" panose="02020603050405020304" pitchFamily="18" charset="0"/>
              </a:defRPr>
            </a:lvl1pPr>
          </a:lstStyle>
          <a:p>
            <a:pPr>
              <a:defRPr/>
            </a:pPr>
            <a:fld id="{90F5BA11-C5D3-4649-BC38-7FC2B952CB14}" type="slidenum">
              <a:rPr lang="en-US"/>
              <a:pPr>
                <a:defRPr/>
              </a:pPr>
              <a:t>‹#›</a:t>
            </a:fld>
            <a:endParaRPr lang="en-US"/>
          </a:p>
        </p:txBody>
      </p:sp>
    </p:spTree>
    <p:extLst>
      <p:ext uri="{BB962C8B-B14F-4D97-AF65-F5344CB8AC3E}">
        <p14:creationId xmlns:p14="http://schemas.microsoft.com/office/powerpoint/2010/main" val="1482771258"/>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eaLnBrk="0" fontAlgn="base" hangingPunct="0">
              <a:spcBef>
                <a:spcPct val="0"/>
              </a:spcBef>
              <a:spcAft>
                <a:spcPct val="0"/>
              </a:spcAft>
              <a:defRPr>
                <a:latin typeface="Times New Roman" pitchFamily="18" charset="0"/>
              </a:defRPr>
            </a:lvl1pPr>
          </a:lstStyle>
          <a:p>
            <a:pPr>
              <a:defRPr/>
            </a:pPr>
            <a:fld id="{36DD974B-935E-49CB-866C-5C95514103C1}" type="datetimeFigureOut">
              <a:rPr lang="en-US"/>
              <a:pPr>
                <a:defRPr/>
              </a:pPr>
              <a:t>17-Mar-15</a:t>
            </a:fld>
            <a:endParaRPr lang="en-US" dirty="0"/>
          </a:p>
        </p:txBody>
      </p:sp>
      <p:sp>
        <p:nvSpPr>
          <p:cNvPr id="8" name="Footer Placeholder 7"/>
          <p:cNvSpPr>
            <a:spLocks noGrp="1"/>
          </p:cNvSpPr>
          <p:nvPr>
            <p:ph type="ftr" sz="quarter" idx="11"/>
          </p:nvPr>
        </p:nvSpPr>
        <p:spPr/>
        <p:txBody>
          <a:bodyPr/>
          <a:lstStyle>
            <a:lvl1pPr eaLnBrk="0" fontAlgn="base" hangingPunct="0">
              <a:spcBef>
                <a:spcPct val="0"/>
              </a:spcBef>
              <a:spcAft>
                <a:spcPct val="0"/>
              </a:spcAft>
              <a:defRPr>
                <a:latin typeface="Times New Roman" pitchFamily="18" charset="0"/>
              </a:defRPr>
            </a:lvl1pPr>
          </a:lstStyle>
          <a:p>
            <a:pPr>
              <a:defRPr/>
            </a:pPr>
            <a:endParaRPr lang="en-US"/>
          </a:p>
        </p:txBody>
      </p:sp>
      <p:sp>
        <p:nvSpPr>
          <p:cNvPr id="9" name="Slide Number Placeholder 8"/>
          <p:cNvSpPr>
            <a:spLocks noGrp="1"/>
          </p:cNvSpPr>
          <p:nvPr>
            <p:ph type="sldNum" sz="quarter" idx="12"/>
          </p:nvPr>
        </p:nvSpPr>
        <p:spPr/>
        <p:txBody>
          <a:bodyPr/>
          <a:lstStyle>
            <a:lvl1pPr eaLnBrk="0" hangingPunct="0">
              <a:defRPr>
                <a:latin typeface="Times New Roman" panose="02020603050405020304" pitchFamily="18" charset="0"/>
              </a:defRPr>
            </a:lvl1pPr>
          </a:lstStyle>
          <a:p>
            <a:pPr>
              <a:defRPr/>
            </a:pPr>
            <a:fld id="{154B8F33-863E-479E-A854-E6CE6A067A71}" type="slidenum">
              <a:rPr lang="en-US"/>
              <a:pPr>
                <a:defRPr/>
              </a:pPr>
              <a:t>‹#›</a:t>
            </a:fld>
            <a:endParaRPr lang="en-US"/>
          </a:p>
        </p:txBody>
      </p:sp>
    </p:spTree>
    <p:extLst>
      <p:ext uri="{BB962C8B-B14F-4D97-AF65-F5344CB8AC3E}">
        <p14:creationId xmlns:p14="http://schemas.microsoft.com/office/powerpoint/2010/main" val="3483748945"/>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eaLnBrk="0" fontAlgn="base" hangingPunct="0">
              <a:spcBef>
                <a:spcPct val="0"/>
              </a:spcBef>
              <a:spcAft>
                <a:spcPct val="0"/>
              </a:spcAft>
              <a:defRPr>
                <a:latin typeface="Times New Roman" pitchFamily="18" charset="0"/>
              </a:defRPr>
            </a:lvl1pPr>
          </a:lstStyle>
          <a:p>
            <a:pPr>
              <a:defRPr/>
            </a:pPr>
            <a:fld id="{E0830677-3203-4A10-9119-E7E642E819A9}" type="datetimeFigureOut">
              <a:rPr lang="en-US"/>
              <a:pPr>
                <a:defRPr/>
              </a:pPr>
              <a:t>17-Mar-15</a:t>
            </a:fld>
            <a:endParaRPr lang="en-US" dirty="0"/>
          </a:p>
        </p:txBody>
      </p:sp>
      <p:sp>
        <p:nvSpPr>
          <p:cNvPr id="4" name="Footer Placeholder 3"/>
          <p:cNvSpPr>
            <a:spLocks noGrp="1"/>
          </p:cNvSpPr>
          <p:nvPr>
            <p:ph type="ftr" sz="quarter" idx="11"/>
          </p:nvPr>
        </p:nvSpPr>
        <p:spPr/>
        <p:txBody>
          <a:bodyPr/>
          <a:lstStyle>
            <a:lvl1pPr eaLnBrk="0" fontAlgn="base" hangingPunct="0">
              <a:spcBef>
                <a:spcPct val="0"/>
              </a:spcBef>
              <a:spcAft>
                <a:spcPct val="0"/>
              </a:spcAft>
              <a:defRPr>
                <a:latin typeface="Times New Roman" pitchFamily="18" charset="0"/>
              </a:defRPr>
            </a:lvl1pPr>
          </a:lstStyle>
          <a:p>
            <a:pPr>
              <a:defRPr/>
            </a:pPr>
            <a:endParaRPr lang="en-US"/>
          </a:p>
        </p:txBody>
      </p:sp>
      <p:sp>
        <p:nvSpPr>
          <p:cNvPr id="5" name="Slide Number Placeholder 4"/>
          <p:cNvSpPr>
            <a:spLocks noGrp="1"/>
          </p:cNvSpPr>
          <p:nvPr>
            <p:ph type="sldNum" sz="quarter" idx="12"/>
          </p:nvPr>
        </p:nvSpPr>
        <p:spPr/>
        <p:txBody>
          <a:bodyPr/>
          <a:lstStyle>
            <a:lvl1pPr eaLnBrk="0" hangingPunct="0">
              <a:defRPr>
                <a:latin typeface="Times New Roman" panose="02020603050405020304" pitchFamily="18" charset="0"/>
              </a:defRPr>
            </a:lvl1pPr>
          </a:lstStyle>
          <a:p>
            <a:pPr>
              <a:defRPr/>
            </a:pPr>
            <a:fld id="{348FF9E3-5E3F-437F-9A1C-D4DE544B286E}" type="slidenum">
              <a:rPr lang="en-US"/>
              <a:pPr>
                <a:defRPr/>
              </a:pPr>
              <a:t>‹#›</a:t>
            </a:fld>
            <a:endParaRPr lang="en-US"/>
          </a:p>
        </p:txBody>
      </p:sp>
    </p:spTree>
    <p:extLst>
      <p:ext uri="{BB962C8B-B14F-4D97-AF65-F5344CB8AC3E}">
        <p14:creationId xmlns:p14="http://schemas.microsoft.com/office/powerpoint/2010/main" val="317579104"/>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eaLnBrk="0" fontAlgn="base" hangingPunct="0">
              <a:spcBef>
                <a:spcPct val="0"/>
              </a:spcBef>
              <a:spcAft>
                <a:spcPct val="0"/>
              </a:spcAft>
              <a:defRPr>
                <a:latin typeface="Times New Roman" pitchFamily="18" charset="0"/>
              </a:defRPr>
            </a:lvl1pPr>
          </a:lstStyle>
          <a:p>
            <a:pPr>
              <a:defRPr/>
            </a:pPr>
            <a:fld id="{A462DE6D-97C6-4C8A-81CD-08B035026C28}" type="datetimeFigureOut">
              <a:rPr lang="en-US"/>
              <a:pPr>
                <a:defRPr/>
              </a:pPr>
              <a:t>17-Mar-15</a:t>
            </a:fld>
            <a:endParaRPr lang="en-US" dirty="0"/>
          </a:p>
        </p:txBody>
      </p:sp>
      <p:sp>
        <p:nvSpPr>
          <p:cNvPr id="3" name="Footer Placeholder 2"/>
          <p:cNvSpPr>
            <a:spLocks noGrp="1"/>
          </p:cNvSpPr>
          <p:nvPr>
            <p:ph type="ftr" sz="quarter" idx="11"/>
          </p:nvPr>
        </p:nvSpPr>
        <p:spPr/>
        <p:txBody>
          <a:bodyPr/>
          <a:lstStyle>
            <a:lvl1pPr eaLnBrk="0" fontAlgn="base" hangingPunct="0">
              <a:spcBef>
                <a:spcPct val="0"/>
              </a:spcBef>
              <a:spcAft>
                <a:spcPct val="0"/>
              </a:spcAft>
              <a:defRPr>
                <a:latin typeface="Times New Roman" pitchFamily="18" charset="0"/>
              </a:defRPr>
            </a:lvl1pPr>
          </a:lstStyle>
          <a:p>
            <a:pPr>
              <a:defRPr/>
            </a:pPr>
            <a:endParaRPr lang="en-US"/>
          </a:p>
        </p:txBody>
      </p:sp>
      <p:sp>
        <p:nvSpPr>
          <p:cNvPr id="4" name="Slide Number Placeholder 3"/>
          <p:cNvSpPr>
            <a:spLocks noGrp="1"/>
          </p:cNvSpPr>
          <p:nvPr>
            <p:ph type="sldNum" sz="quarter" idx="12"/>
          </p:nvPr>
        </p:nvSpPr>
        <p:spPr/>
        <p:txBody>
          <a:bodyPr/>
          <a:lstStyle>
            <a:lvl1pPr eaLnBrk="0" hangingPunct="0">
              <a:defRPr>
                <a:latin typeface="Times New Roman" panose="02020603050405020304" pitchFamily="18" charset="0"/>
              </a:defRPr>
            </a:lvl1pPr>
          </a:lstStyle>
          <a:p>
            <a:pPr>
              <a:defRPr/>
            </a:pPr>
            <a:fld id="{45419BBF-DC34-422D-852A-3218260B67A7}" type="slidenum">
              <a:rPr lang="en-US"/>
              <a:pPr>
                <a:defRPr/>
              </a:pPr>
              <a:t>‹#›</a:t>
            </a:fld>
            <a:endParaRPr lang="en-US"/>
          </a:p>
        </p:txBody>
      </p:sp>
    </p:spTree>
    <p:extLst>
      <p:ext uri="{BB962C8B-B14F-4D97-AF65-F5344CB8AC3E}">
        <p14:creationId xmlns:p14="http://schemas.microsoft.com/office/powerpoint/2010/main" val="2584523516"/>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eaLnBrk="0" fontAlgn="base" hangingPunct="0">
              <a:spcBef>
                <a:spcPct val="0"/>
              </a:spcBef>
              <a:spcAft>
                <a:spcPct val="0"/>
              </a:spcAft>
              <a:defRPr>
                <a:latin typeface="Times New Roman" pitchFamily="18" charset="0"/>
              </a:defRPr>
            </a:lvl1pPr>
          </a:lstStyle>
          <a:p>
            <a:pPr>
              <a:defRPr/>
            </a:pPr>
            <a:fld id="{1A5776DD-202C-4D0D-996D-4EB47F81A17D}" type="datetimeFigureOut">
              <a:rPr lang="en-US"/>
              <a:pPr>
                <a:defRPr/>
              </a:pPr>
              <a:t>17-Mar-15</a:t>
            </a:fld>
            <a:endParaRPr lang="en-US" dirty="0"/>
          </a:p>
        </p:txBody>
      </p:sp>
      <p:sp>
        <p:nvSpPr>
          <p:cNvPr id="6" name="Footer Placeholder 5"/>
          <p:cNvSpPr>
            <a:spLocks noGrp="1"/>
          </p:cNvSpPr>
          <p:nvPr>
            <p:ph type="ftr" sz="quarter" idx="11"/>
          </p:nvPr>
        </p:nvSpPr>
        <p:spPr/>
        <p:txBody>
          <a:bodyPr/>
          <a:lstStyle>
            <a:lvl1pPr eaLnBrk="0" fontAlgn="base" hangingPunct="0">
              <a:spcBef>
                <a:spcPct val="0"/>
              </a:spcBef>
              <a:spcAft>
                <a:spcPct val="0"/>
              </a:spcAft>
              <a:defRPr>
                <a:latin typeface="Times New Roman" pitchFamily="18" charset="0"/>
              </a:defRPr>
            </a:lvl1pPr>
          </a:lstStyle>
          <a:p>
            <a:pPr>
              <a:defRPr/>
            </a:pPr>
            <a:endParaRPr lang="en-US"/>
          </a:p>
        </p:txBody>
      </p:sp>
      <p:sp>
        <p:nvSpPr>
          <p:cNvPr id="7" name="Slide Number Placeholder 6"/>
          <p:cNvSpPr>
            <a:spLocks noGrp="1"/>
          </p:cNvSpPr>
          <p:nvPr>
            <p:ph type="sldNum" sz="quarter" idx="12"/>
          </p:nvPr>
        </p:nvSpPr>
        <p:spPr/>
        <p:txBody>
          <a:bodyPr/>
          <a:lstStyle>
            <a:lvl1pPr eaLnBrk="0" hangingPunct="0">
              <a:defRPr>
                <a:latin typeface="Times New Roman" panose="02020603050405020304" pitchFamily="18" charset="0"/>
              </a:defRPr>
            </a:lvl1pPr>
          </a:lstStyle>
          <a:p>
            <a:pPr>
              <a:defRPr/>
            </a:pPr>
            <a:fld id="{8A68E3FD-AD23-4B6F-B0F4-F7204471011E}" type="slidenum">
              <a:rPr lang="en-US"/>
              <a:pPr>
                <a:defRPr/>
              </a:pPr>
              <a:t>‹#›</a:t>
            </a:fld>
            <a:endParaRPr lang="en-US"/>
          </a:p>
        </p:txBody>
      </p:sp>
    </p:spTree>
    <p:extLst>
      <p:ext uri="{BB962C8B-B14F-4D97-AF65-F5344CB8AC3E}">
        <p14:creationId xmlns:p14="http://schemas.microsoft.com/office/powerpoint/2010/main" val="1848091214"/>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eaLnBrk="0" fontAlgn="base" hangingPunct="0">
              <a:spcBef>
                <a:spcPct val="0"/>
              </a:spcBef>
              <a:spcAft>
                <a:spcPct val="0"/>
              </a:spcAft>
              <a:defRPr>
                <a:latin typeface="Times New Roman" pitchFamily="18" charset="0"/>
              </a:defRPr>
            </a:lvl1pPr>
          </a:lstStyle>
          <a:p>
            <a:pPr>
              <a:defRPr/>
            </a:pPr>
            <a:fld id="{5407C106-09CB-4B48-BFE0-3E9CFE6DE617}" type="datetimeFigureOut">
              <a:rPr lang="en-US"/>
              <a:pPr>
                <a:defRPr/>
              </a:pPr>
              <a:t>17-Mar-15</a:t>
            </a:fld>
            <a:endParaRPr lang="en-US" dirty="0"/>
          </a:p>
        </p:txBody>
      </p:sp>
      <p:sp>
        <p:nvSpPr>
          <p:cNvPr id="6" name="Footer Placeholder 5"/>
          <p:cNvSpPr>
            <a:spLocks noGrp="1"/>
          </p:cNvSpPr>
          <p:nvPr>
            <p:ph type="ftr" sz="quarter" idx="11"/>
          </p:nvPr>
        </p:nvSpPr>
        <p:spPr/>
        <p:txBody>
          <a:bodyPr/>
          <a:lstStyle>
            <a:lvl1pPr eaLnBrk="0" fontAlgn="base" hangingPunct="0">
              <a:spcBef>
                <a:spcPct val="0"/>
              </a:spcBef>
              <a:spcAft>
                <a:spcPct val="0"/>
              </a:spcAft>
              <a:defRPr>
                <a:latin typeface="Times New Roman" pitchFamily="18" charset="0"/>
              </a:defRPr>
            </a:lvl1pPr>
          </a:lstStyle>
          <a:p>
            <a:pPr>
              <a:defRPr/>
            </a:pPr>
            <a:endParaRPr lang="en-US"/>
          </a:p>
        </p:txBody>
      </p:sp>
      <p:sp>
        <p:nvSpPr>
          <p:cNvPr id="7" name="Slide Number Placeholder 6"/>
          <p:cNvSpPr>
            <a:spLocks noGrp="1"/>
          </p:cNvSpPr>
          <p:nvPr>
            <p:ph type="sldNum" sz="quarter" idx="12"/>
          </p:nvPr>
        </p:nvSpPr>
        <p:spPr/>
        <p:txBody>
          <a:bodyPr/>
          <a:lstStyle>
            <a:lvl1pPr eaLnBrk="0" hangingPunct="0">
              <a:defRPr>
                <a:latin typeface="Times New Roman" panose="02020603050405020304" pitchFamily="18" charset="0"/>
              </a:defRPr>
            </a:lvl1pPr>
          </a:lstStyle>
          <a:p>
            <a:pPr>
              <a:defRPr/>
            </a:pPr>
            <a:fld id="{CE1633A8-15B6-4AE8-A654-9703427BAA96}" type="slidenum">
              <a:rPr lang="en-US"/>
              <a:pPr>
                <a:defRPr/>
              </a:pPr>
              <a:t>‹#›</a:t>
            </a:fld>
            <a:endParaRPr lang="en-US"/>
          </a:p>
        </p:txBody>
      </p:sp>
    </p:spTree>
    <p:extLst>
      <p:ext uri="{BB962C8B-B14F-4D97-AF65-F5344CB8AC3E}">
        <p14:creationId xmlns:p14="http://schemas.microsoft.com/office/powerpoint/2010/main" val="510341477"/>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eaLnBrk="0" fontAlgn="base" hangingPunct="0">
              <a:spcBef>
                <a:spcPct val="0"/>
              </a:spcBef>
              <a:spcAft>
                <a:spcPct val="0"/>
              </a:spcAft>
              <a:defRPr>
                <a:latin typeface="Times New Roman" pitchFamily="18" charset="0"/>
              </a:defRPr>
            </a:lvl1pPr>
          </a:lstStyle>
          <a:p>
            <a:pPr>
              <a:defRPr/>
            </a:pPr>
            <a:fld id="{C7DBB770-12F8-45E4-8C0E-CE33FCBD8FAA}" type="datetimeFigureOut">
              <a:rPr lang="en-US"/>
              <a:pPr>
                <a:defRPr/>
              </a:pPr>
              <a:t>17-Mar-15</a:t>
            </a:fld>
            <a:endParaRPr lang="en-US" dirty="0"/>
          </a:p>
        </p:txBody>
      </p:sp>
      <p:sp>
        <p:nvSpPr>
          <p:cNvPr id="5" name="Footer Placeholder 4"/>
          <p:cNvSpPr>
            <a:spLocks noGrp="1"/>
          </p:cNvSpPr>
          <p:nvPr>
            <p:ph type="ftr" sz="quarter" idx="11"/>
          </p:nvPr>
        </p:nvSpPr>
        <p:spPr/>
        <p:txBody>
          <a:bodyPr/>
          <a:lstStyle>
            <a:lvl1pPr eaLnBrk="0" fontAlgn="base" hangingPunct="0">
              <a:spcBef>
                <a:spcPct val="0"/>
              </a:spcBef>
              <a:spcAft>
                <a:spcPct val="0"/>
              </a:spcAft>
              <a:defRPr>
                <a:latin typeface="Times New Roman" pitchFamily="18" charset="0"/>
              </a:defRPr>
            </a:lvl1pPr>
          </a:lstStyle>
          <a:p>
            <a:pPr>
              <a:defRPr/>
            </a:pPr>
            <a:endParaRPr lang="en-US"/>
          </a:p>
        </p:txBody>
      </p:sp>
      <p:sp>
        <p:nvSpPr>
          <p:cNvPr id="6" name="Slide Number Placeholder 5"/>
          <p:cNvSpPr>
            <a:spLocks noGrp="1"/>
          </p:cNvSpPr>
          <p:nvPr>
            <p:ph type="sldNum" sz="quarter" idx="12"/>
          </p:nvPr>
        </p:nvSpPr>
        <p:spPr/>
        <p:txBody>
          <a:bodyPr/>
          <a:lstStyle>
            <a:lvl1pPr eaLnBrk="0" hangingPunct="0">
              <a:defRPr>
                <a:latin typeface="Times New Roman" panose="02020603050405020304" pitchFamily="18" charset="0"/>
              </a:defRPr>
            </a:lvl1pPr>
          </a:lstStyle>
          <a:p>
            <a:pPr>
              <a:defRPr/>
            </a:pPr>
            <a:fld id="{21CB2E41-5351-4060-8AC7-901423397F2D}" type="slidenum">
              <a:rPr lang="en-US"/>
              <a:pPr>
                <a:defRPr/>
              </a:pPr>
              <a:t>‹#›</a:t>
            </a:fld>
            <a:endParaRPr lang="en-US"/>
          </a:p>
        </p:txBody>
      </p:sp>
    </p:spTree>
    <p:extLst>
      <p:ext uri="{BB962C8B-B14F-4D97-AF65-F5344CB8AC3E}">
        <p14:creationId xmlns:p14="http://schemas.microsoft.com/office/powerpoint/2010/main" val="492958553"/>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eaLnBrk="0" fontAlgn="base" hangingPunct="0">
              <a:spcBef>
                <a:spcPct val="0"/>
              </a:spcBef>
              <a:spcAft>
                <a:spcPct val="0"/>
              </a:spcAft>
              <a:defRPr>
                <a:latin typeface="Times New Roman" pitchFamily="18" charset="0"/>
              </a:defRPr>
            </a:lvl1pPr>
          </a:lstStyle>
          <a:p>
            <a:pPr>
              <a:defRPr/>
            </a:pPr>
            <a:fld id="{1B314D4B-2F68-4D3F-84AC-66D243AE9FFC}" type="datetimeFigureOut">
              <a:rPr lang="en-US"/>
              <a:pPr>
                <a:defRPr/>
              </a:pPr>
              <a:t>17-Mar-15</a:t>
            </a:fld>
            <a:endParaRPr lang="en-US" dirty="0"/>
          </a:p>
        </p:txBody>
      </p:sp>
      <p:sp>
        <p:nvSpPr>
          <p:cNvPr id="5" name="Footer Placeholder 4"/>
          <p:cNvSpPr>
            <a:spLocks noGrp="1"/>
          </p:cNvSpPr>
          <p:nvPr>
            <p:ph type="ftr" sz="quarter" idx="11"/>
          </p:nvPr>
        </p:nvSpPr>
        <p:spPr/>
        <p:txBody>
          <a:bodyPr/>
          <a:lstStyle>
            <a:lvl1pPr eaLnBrk="0" fontAlgn="base" hangingPunct="0">
              <a:spcBef>
                <a:spcPct val="0"/>
              </a:spcBef>
              <a:spcAft>
                <a:spcPct val="0"/>
              </a:spcAft>
              <a:defRPr>
                <a:latin typeface="Times New Roman" pitchFamily="18" charset="0"/>
              </a:defRPr>
            </a:lvl1pPr>
          </a:lstStyle>
          <a:p>
            <a:pPr>
              <a:defRPr/>
            </a:pPr>
            <a:endParaRPr lang="en-US"/>
          </a:p>
        </p:txBody>
      </p:sp>
      <p:sp>
        <p:nvSpPr>
          <p:cNvPr id="6" name="Slide Number Placeholder 5"/>
          <p:cNvSpPr>
            <a:spLocks noGrp="1"/>
          </p:cNvSpPr>
          <p:nvPr>
            <p:ph type="sldNum" sz="quarter" idx="12"/>
          </p:nvPr>
        </p:nvSpPr>
        <p:spPr/>
        <p:txBody>
          <a:bodyPr/>
          <a:lstStyle>
            <a:lvl1pPr eaLnBrk="0" hangingPunct="0">
              <a:defRPr>
                <a:latin typeface="Times New Roman" panose="02020603050405020304" pitchFamily="18" charset="0"/>
              </a:defRPr>
            </a:lvl1pPr>
          </a:lstStyle>
          <a:p>
            <a:pPr>
              <a:defRPr/>
            </a:pPr>
            <a:fld id="{8123AC49-6706-4B33-AE9B-00CD633D34FE}" type="slidenum">
              <a:rPr lang="en-US"/>
              <a:pPr>
                <a:defRPr/>
              </a:pPr>
              <a:t>‹#›</a:t>
            </a:fld>
            <a:endParaRPr lang="en-US"/>
          </a:p>
        </p:txBody>
      </p:sp>
    </p:spTree>
    <p:extLst>
      <p:ext uri="{BB962C8B-B14F-4D97-AF65-F5344CB8AC3E}">
        <p14:creationId xmlns:p14="http://schemas.microsoft.com/office/powerpoint/2010/main" val="932774508"/>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eaLnBrk="0" fontAlgn="base" hangingPunct="0">
              <a:spcBef>
                <a:spcPct val="0"/>
              </a:spcBef>
              <a:spcAft>
                <a:spcPct val="0"/>
              </a:spcAft>
              <a:defRPr>
                <a:latin typeface="Times New Roman" pitchFamily="18" charset="0"/>
              </a:defRPr>
            </a:lvl1pPr>
          </a:lstStyle>
          <a:p>
            <a:pPr>
              <a:defRPr/>
            </a:pPr>
            <a:fld id="{B2F81130-FC19-4356-B14E-EDBBFFA26582}" type="datetimeFigureOut">
              <a:rPr lang="en-US"/>
              <a:pPr>
                <a:defRPr/>
              </a:pPr>
              <a:t>17-Mar-15</a:t>
            </a:fld>
            <a:endParaRPr lang="en-US" dirty="0"/>
          </a:p>
        </p:txBody>
      </p:sp>
      <p:sp>
        <p:nvSpPr>
          <p:cNvPr id="5" name="Footer Placeholder 4"/>
          <p:cNvSpPr>
            <a:spLocks noGrp="1"/>
          </p:cNvSpPr>
          <p:nvPr>
            <p:ph type="ftr" sz="quarter" idx="11"/>
          </p:nvPr>
        </p:nvSpPr>
        <p:spPr/>
        <p:txBody>
          <a:bodyPr/>
          <a:lstStyle>
            <a:lvl1pPr eaLnBrk="0" fontAlgn="base" hangingPunct="0">
              <a:spcBef>
                <a:spcPct val="0"/>
              </a:spcBef>
              <a:spcAft>
                <a:spcPct val="0"/>
              </a:spcAft>
              <a:defRPr>
                <a:latin typeface="Times New Roman" pitchFamily="18" charset="0"/>
              </a:defRPr>
            </a:lvl1pPr>
          </a:lstStyle>
          <a:p>
            <a:pPr>
              <a:defRPr/>
            </a:pPr>
            <a:endParaRPr lang="en-US"/>
          </a:p>
        </p:txBody>
      </p:sp>
      <p:sp>
        <p:nvSpPr>
          <p:cNvPr id="6" name="Slide Number Placeholder 5"/>
          <p:cNvSpPr>
            <a:spLocks noGrp="1"/>
          </p:cNvSpPr>
          <p:nvPr>
            <p:ph type="sldNum" sz="quarter" idx="12"/>
          </p:nvPr>
        </p:nvSpPr>
        <p:spPr/>
        <p:txBody>
          <a:bodyPr/>
          <a:lstStyle>
            <a:lvl1pPr eaLnBrk="0" hangingPunct="0">
              <a:defRPr>
                <a:latin typeface="Times New Roman" panose="02020603050405020304" pitchFamily="18" charset="0"/>
              </a:defRPr>
            </a:lvl1pPr>
          </a:lstStyle>
          <a:p>
            <a:pPr>
              <a:defRPr/>
            </a:pPr>
            <a:fld id="{F1986CE6-9F0A-4607-B17D-783888B30B4D}" type="slidenum">
              <a:rPr lang="en-US"/>
              <a:pPr>
                <a:defRPr/>
              </a:pPr>
              <a:t>‹#›</a:t>
            </a:fld>
            <a:endParaRPr lang="en-US"/>
          </a:p>
        </p:txBody>
      </p:sp>
    </p:spTree>
    <p:extLst>
      <p:ext uri="{BB962C8B-B14F-4D97-AF65-F5344CB8AC3E}">
        <p14:creationId xmlns:p14="http://schemas.microsoft.com/office/powerpoint/2010/main" val="707805668"/>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eaLnBrk="0" fontAlgn="base" hangingPunct="0">
              <a:spcBef>
                <a:spcPct val="0"/>
              </a:spcBef>
              <a:spcAft>
                <a:spcPct val="0"/>
              </a:spcAft>
              <a:defRPr>
                <a:latin typeface="Times New Roman" pitchFamily="18" charset="0"/>
              </a:defRPr>
            </a:lvl1pPr>
          </a:lstStyle>
          <a:p>
            <a:pPr>
              <a:defRPr/>
            </a:pPr>
            <a:fld id="{F2946716-F702-4731-9E8F-65AC5B85BB05}" type="datetimeFigureOut">
              <a:rPr lang="en-US"/>
              <a:pPr>
                <a:defRPr/>
              </a:pPr>
              <a:t>17-Mar-15</a:t>
            </a:fld>
            <a:endParaRPr lang="en-US" dirty="0"/>
          </a:p>
        </p:txBody>
      </p:sp>
      <p:sp>
        <p:nvSpPr>
          <p:cNvPr id="5" name="Footer Placeholder 4"/>
          <p:cNvSpPr>
            <a:spLocks noGrp="1"/>
          </p:cNvSpPr>
          <p:nvPr>
            <p:ph type="ftr" sz="quarter" idx="11"/>
          </p:nvPr>
        </p:nvSpPr>
        <p:spPr/>
        <p:txBody>
          <a:bodyPr/>
          <a:lstStyle>
            <a:lvl1pPr eaLnBrk="0" fontAlgn="base" hangingPunct="0">
              <a:spcBef>
                <a:spcPct val="0"/>
              </a:spcBef>
              <a:spcAft>
                <a:spcPct val="0"/>
              </a:spcAft>
              <a:defRPr>
                <a:latin typeface="Times New Roman" pitchFamily="18" charset="0"/>
              </a:defRPr>
            </a:lvl1pPr>
          </a:lstStyle>
          <a:p>
            <a:pPr>
              <a:defRPr/>
            </a:pPr>
            <a:endParaRPr lang="en-US"/>
          </a:p>
        </p:txBody>
      </p:sp>
      <p:sp>
        <p:nvSpPr>
          <p:cNvPr id="6" name="Slide Number Placeholder 5"/>
          <p:cNvSpPr>
            <a:spLocks noGrp="1"/>
          </p:cNvSpPr>
          <p:nvPr>
            <p:ph type="sldNum" sz="quarter" idx="12"/>
          </p:nvPr>
        </p:nvSpPr>
        <p:spPr/>
        <p:txBody>
          <a:bodyPr/>
          <a:lstStyle>
            <a:lvl1pPr eaLnBrk="0" hangingPunct="0">
              <a:defRPr>
                <a:latin typeface="Times New Roman" panose="02020603050405020304" pitchFamily="18" charset="0"/>
              </a:defRPr>
            </a:lvl1pPr>
          </a:lstStyle>
          <a:p>
            <a:pPr>
              <a:defRPr/>
            </a:pPr>
            <a:fld id="{D768C929-0CC2-4C88-8F29-9E0509278C4A}" type="slidenum">
              <a:rPr lang="en-US"/>
              <a:pPr>
                <a:defRPr/>
              </a:pPr>
              <a:t>‹#›</a:t>
            </a:fld>
            <a:endParaRPr lang="en-US"/>
          </a:p>
        </p:txBody>
      </p:sp>
    </p:spTree>
    <p:extLst>
      <p:ext uri="{BB962C8B-B14F-4D97-AF65-F5344CB8AC3E}">
        <p14:creationId xmlns:p14="http://schemas.microsoft.com/office/powerpoint/2010/main" val="754880675"/>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eaLnBrk="0" fontAlgn="base" hangingPunct="0">
              <a:spcBef>
                <a:spcPct val="0"/>
              </a:spcBef>
              <a:spcAft>
                <a:spcPct val="0"/>
              </a:spcAft>
              <a:defRPr>
                <a:latin typeface="Times New Roman" pitchFamily="18" charset="0"/>
              </a:defRPr>
            </a:lvl1pPr>
          </a:lstStyle>
          <a:p>
            <a:pPr>
              <a:defRPr/>
            </a:pPr>
            <a:fld id="{D7669637-6D4E-4A46-B7A8-31031ED26599}" type="datetimeFigureOut">
              <a:rPr lang="en-US"/>
              <a:pPr>
                <a:defRPr/>
              </a:pPr>
              <a:t>17-Mar-15</a:t>
            </a:fld>
            <a:endParaRPr lang="en-US" dirty="0"/>
          </a:p>
        </p:txBody>
      </p:sp>
      <p:sp>
        <p:nvSpPr>
          <p:cNvPr id="5" name="Footer Placeholder 4"/>
          <p:cNvSpPr>
            <a:spLocks noGrp="1"/>
          </p:cNvSpPr>
          <p:nvPr>
            <p:ph type="ftr" sz="quarter" idx="11"/>
          </p:nvPr>
        </p:nvSpPr>
        <p:spPr/>
        <p:txBody>
          <a:bodyPr/>
          <a:lstStyle>
            <a:lvl1pPr eaLnBrk="0" fontAlgn="base" hangingPunct="0">
              <a:spcBef>
                <a:spcPct val="0"/>
              </a:spcBef>
              <a:spcAft>
                <a:spcPct val="0"/>
              </a:spcAft>
              <a:defRPr>
                <a:latin typeface="Times New Roman" pitchFamily="18" charset="0"/>
              </a:defRPr>
            </a:lvl1pPr>
          </a:lstStyle>
          <a:p>
            <a:pPr>
              <a:defRPr/>
            </a:pPr>
            <a:endParaRPr lang="en-US"/>
          </a:p>
        </p:txBody>
      </p:sp>
      <p:sp>
        <p:nvSpPr>
          <p:cNvPr id="6" name="Slide Number Placeholder 5"/>
          <p:cNvSpPr>
            <a:spLocks noGrp="1"/>
          </p:cNvSpPr>
          <p:nvPr>
            <p:ph type="sldNum" sz="quarter" idx="12"/>
          </p:nvPr>
        </p:nvSpPr>
        <p:spPr/>
        <p:txBody>
          <a:bodyPr/>
          <a:lstStyle>
            <a:lvl1pPr eaLnBrk="0" hangingPunct="0">
              <a:defRPr>
                <a:latin typeface="Times New Roman" panose="02020603050405020304" pitchFamily="18" charset="0"/>
              </a:defRPr>
            </a:lvl1pPr>
          </a:lstStyle>
          <a:p>
            <a:pPr>
              <a:defRPr/>
            </a:pPr>
            <a:fld id="{98316EB6-73F0-48B4-9008-4BE722A633E8}" type="slidenum">
              <a:rPr lang="en-US"/>
              <a:pPr>
                <a:defRPr/>
              </a:pPr>
              <a:t>‹#›</a:t>
            </a:fld>
            <a:endParaRPr lang="en-US"/>
          </a:p>
        </p:txBody>
      </p:sp>
    </p:spTree>
    <p:extLst>
      <p:ext uri="{BB962C8B-B14F-4D97-AF65-F5344CB8AC3E}">
        <p14:creationId xmlns:p14="http://schemas.microsoft.com/office/powerpoint/2010/main" val="2483913184"/>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eaLnBrk="0" fontAlgn="base" hangingPunct="0">
              <a:spcBef>
                <a:spcPct val="0"/>
              </a:spcBef>
              <a:spcAft>
                <a:spcPct val="0"/>
              </a:spcAft>
              <a:defRPr>
                <a:latin typeface="Times New Roman" pitchFamily="18" charset="0"/>
              </a:defRPr>
            </a:lvl1pPr>
          </a:lstStyle>
          <a:p>
            <a:pPr>
              <a:defRPr/>
            </a:pPr>
            <a:fld id="{DCC3F579-F193-4377-9982-8573CB6466CC}" type="datetimeFigureOut">
              <a:rPr lang="en-US"/>
              <a:pPr>
                <a:defRPr/>
              </a:pPr>
              <a:t>17-Mar-15</a:t>
            </a:fld>
            <a:endParaRPr lang="en-US" dirty="0"/>
          </a:p>
        </p:txBody>
      </p:sp>
      <p:sp>
        <p:nvSpPr>
          <p:cNvPr id="6" name="Footer Placeholder 5"/>
          <p:cNvSpPr>
            <a:spLocks noGrp="1"/>
          </p:cNvSpPr>
          <p:nvPr>
            <p:ph type="ftr" sz="quarter" idx="11"/>
          </p:nvPr>
        </p:nvSpPr>
        <p:spPr/>
        <p:txBody>
          <a:bodyPr/>
          <a:lstStyle>
            <a:lvl1pPr eaLnBrk="0" fontAlgn="base" hangingPunct="0">
              <a:spcBef>
                <a:spcPct val="0"/>
              </a:spcBef>
              <a:spcAft>
                <a:spcPct val="0"/>
              </a:spcAft>
              <a:defRPr>
                <a:latin typeface="Times New Roman" pitchFamily="18" charset="0"/>
              </a:defRPr>
            </a:lvl1pPr>
          </a:lstStyle>
          <a:p>
            <a:pPr>
              <a:defRPr/>
            </a:pPr>
            <a:endParaRPr lang="en-US"/>
          </a:p>
        </p:txBody>
      </p:sp>
      <p:sp>
        <p:nvSpPr>
          <p:cNvPr id="7" name="Slide Number Placeholder 6"/>
          <p:cNvSpPr>
            <a:spLocks noGrp="1"/>
          </p:cNvSpPr>
          <p:nvPr>
            <p:ph type="sldNum" sz="quarter" idx="12"/>
          </p:nvPr>
        </p:nvSpPr>
        <p:spPr/>
        <p:txBody>
          <a:bodyPr/>
          <a:lstStyle>
            <a:lvl1pPr eaLnBrk="0" hangingPunct="0">
              <a:defRPr>
                <a:latin typeface="Times New Roman" panose="02020603050405020304" pitchFamily="18" charset="0"/>
              </a:defRPr>
            </a:lvl1pPr>
          </a:lstStyle>
          <a:p>
            <a:pPr>
              <a:defRPr/>
            </a:pPr>
            <a:fld id="{52A5371B-7740-4A1A-9C59-0DBDD121F24C}" type="slidenum">
              <a:rPr lang="en-US"/>
              <a:pPr>
                <a:defRPr/>
              </a:pPr>
              <a:t>‹#›</a:t>
            </a:fld>
            <a:endParaRPr lang="en-US"/>
          </a:p>
        </p:txBody>
      </p:sp>
    </p:spTree>
    <p:extLst>
      <p:ext uri="{BB962C8B-B14F-4D97-AF65-F5344CB8AC3E}">
        <p14:creationId xmlns:p14="http://schemas.microsoft.com/office/powerpoint/2010/main" val="1268412786"/>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eaLnBrk="0" fontAlgn="base" hangingPunct="0">
              <a:spcBef>
                <a:spcPct val="0"/>
              </a:spcBef>
              <a:spcAft>
                <a:spcPct val="0"/>
              </a:spcAft>
              <a:defRPr>
                <a:latin typeface="Times New Roman" pitchFamily="18" charset="0"/>
              </a:defRPr>
            </a:lvl1pPr>
          </a:lstStyle>
          <a:p>
            <a:pPr>
              <a:defRPr/>
            </a:pPr>
            <a:fld id="{5648C17A-6AD3-4C35-A994-CFBA2CA5BE41}" type="datetimeFigureOut">
              <a:rPr lang="en-US"/>
              <a:pPr>
                <a:defRPr/>
              </a:pPr>
              <a:t>17-Mar-15</a:t>
            </a:fld>
            <a:endParaRPr lang="en-US" dirty="0"/>
          </a:p>
        </p:txBody>
      </p:sp>
      <p:sp>
        <p:nvSpPr>
          <p:cNvPr id="8" name="Footer Placeholder 7"/>
          <p:cNvSpPr>
            <a:spLocks noGrp="1"/>
          </p:cNvSpPr>
          <p:nvPr>
            <p:ph type="ftr" sz="quarter" idx="11"/>
          </p:nvPr>
        </p:nvSpPr>
        <p:spPr/>
        <p:txBody>
          <a:bodyPr/>
          <a:lstStyle>
            <a:lvl1pPr eaLnBrk="0" fontAlgn="base" hangingPunct="0">
              <a:spcBef>
                <a:spcPct val="0"/>
              </a:spcBef>
              <a:spcAft>
                <a:spcPct val="0"/>
              </a:spcAft>
              <a:defRPr>
                <a:latin typeface="Times New Roman" pitchFamily="18" charset="0"/>
              </a:defRPr>
            </a:lvl1pPr>
          </a:lstStyle>
          <a:p>
            <a:pPr>
              <a:defRPr/>
            </a:pPr>
            <a:endParaRPr lang="en-US"/>
          </a:p>
        </p:txBody>
      </p:sp>
      <p:sp>
        <p:nvSpPr>
          <p:cNvPr id="9" name="Slide Number Placeholder 8"/>
          <p:cNvSpPr>
            <a:spLocks noGrp="1"/>
          </p:cNvSpPr>
          <p:nvPr>
            <p:ph type="sldNum" sz="quarter" idx="12"/>
          </p:nvPr>
        </p:nvSpPr>
        <p:spPr/>
        <p:txBody>
          <a:bodyPr/>
          <a:lstStyle>
            <a:lvl1pPr eaLnBrk="0" hangingPunct="0">
              <a:defRPr>
                <a:latin typeface="Times New Roman" panose="02020603050405020304" pitchFamily="18" charset="0"/>
              </a:defRPr>
            </a:lvl1pPr>
          </a:lstStyle>
          <a:p>
            <a:pPr>
              <a:defRPr/>
            </a:pPr>
            <a:fld id="{33A0551D-CEBF-44AF-B791-E25ABB480C38}" type="slidenum">
              <a:rPr lang="en-US"/>
              <a:pPr>
                <a:defRPr/>
              </a:pPr>
              <a:t>‹#›</a:t>
            </a:fld>
            <a:endParaRPr lang="en-US"/>
          </a:p>
        </p:txBody>
      </p:sp>
    </p:spTree>
    <p:extLst>
      <p:ext uri="{BB962C8B-B14F-4D97-AF65-F5344CB8AC3E}">
        <p14:creationId xmlns:p14="http://schemas.microsoft.com/office/powerpoint/2010/main" val="471123432"/>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eaLnBrk="0" fontAlgn="base" hangingPunct="0">
              <a:spcBef>
                <a:spcPct val="0"/>
              </a:spcBef>
              <a:spcAft>
                <a:spcPct val="0"/>
              </a:spcAft>
              <a:defRPr>
                <a:latin typeface="Times New Roman" pitchFamily="18" charset="0"/>
              </a:defRPr>
            </a:lvl1pPr>
          </a:lstStyle>
          <a:p>
            <a:pPr>
              <a:defRPr/>
            </a:pPr>
            <a:fld id="{13EDDB74-1444-4EEF-B390-A9705A387BB6}" type="datetimeFigureOut">
              <a:rPr lang="en-US"/>
              <a:pPr>
                <a:defRPr/>
              </a:pPr>
              <a:t>17-Mar-15</a:t>
            </a:fld>
            <a:endParaRPr lang="en-US" dirty="0"/>
          </a:p>
        </p:txBody>
      </p:sp>
      <p:sp>
        <p:nvSpPr>
          <p:cNvPr id="4" name="Footer Placeholder 3"/>
          <p:cNvSpPr>
            <a:spLocks noGrp="1"/>
          </p:cNvSpPr>
          <p:nvPr>
            <p:ph type="ftr" sz="quarter" idx="11"/>
          </p:nvPr>
        </p:nvSpPr>
        <p:spPr/>
        <p:txBody>
          <a:bodyPr/>
          <a:lstStyle>
            <a:lvl1pPr eaLnBrk="0" fontAlgn="base" hangingPunct="0">
              <a:spcBef>
                <a:spcPct val="0"/>
              </a:spcBef>
              <a:spcAft>
                <a:spcPct val="0"/>
              </a:spcAft>
              <a:defRPr>
                <a:latin typeface="Times New Roman" pitchFamily="18" charset="0"/>
              </a:defRPr>
            </a:lvl1pPr>
          </a:lstStyle>
          <a:p>
            <a:pPr>
              <a:defRPr/>
            </a:pPr>
            <a:endParaRPr lang="en-US"/>
          </a:p>
        </p:txBody>
      </p:sp>
      <p:sp>
        <p:nvSpPr>
          <p:cNvPr id="5" name="Slide Number Placeholder 4"/>
          <p:cNvSpPr>
            <a:spLocks noGrp="1"/>
          </p:cNvSpPr>
          <p:nvPr>
            <p:ph type="sldNum" sz="quarter" idx="12"/>
          </p:nvPr>
        </p:nvSpPr>
        <p:spPr/>
        <p:txBody>
          <a:bodyPr/>
          <a:lstStyle>
            <a:lvl1pPr eaLnBrk="0" hangingPunct="0">
              <a:defRPr>
                <a:latin typeface="Times New Roman" panose="02020603050405020304" pitchFamily="18" charset="0"/>
              </a:defRPr>
            </a:lvl1pPr>
          </a:lstStyle>
          <a:p>
            <a:pPr>
              <a:defRPr/>
            </a:pPr>
            <a:fld id="{E81FD1CC-8E8C-4C95-87C1-3D684CB5EB45}" type="slidenum">
              <a:rPr lang="en-US"/>
              <a:pPr>
                <a:defRPr/>
              </a:pPr>
              <a:t>‹#›</a:t>
            </a:fld>
            <a:endParaRPr lang="en-US"/>
          </a:p>
        </p:txBody>
      </p:sp>
    </p:spTree>
    <p:extLst>
      <p:ext uri="{BB962C8B-B14F-4D97-AF65-F5344CB8AC3E}">
        <p14:creationId xmlns:p14="http://schemas.microsoft.com/office/powerpoint/2010/main" val="3074564281"/>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eaLnBrk="0" fontAlgn="base" hangingPunct="0">
              <a:spcBef>
                <a:spcPct val="0"/>
              </a:spcBef>
              <a:spcAft>
                <a:spcPct val="0"/>
              </a:spcAft>
              <a:defRPr>
                <a:latin typeface="Times New Roman" pitchFamily="18" charset="0"/>
              </a:defRPr>
            </a:lvl1pPr>
          </a:lstStyle>
          <a:p>
            <a:pPr>
              <a:defRPr/>
            </a:pPr>
            <a:fld id="{DA99C6A4-6FCE-499B-945D-26318666EC74}" type="datetimeFigureOut">
              <a:rPr lang="en-US"/>
              <a:pPr>
                <a:defRPr/>
              </a:pPr>
              <a:t>17-Mar-15</a:t>
            </a:fld>
            <a:endParaRPr lang="en-US" dirty="0"/>
          </a:p>
        </p:txBody>
      </p:sp>
      <p:sp>
        <p:nvSpPr>
          <p:cNvPr id="3" name="Footer Placeholder 2"/>
          <p:cNvSpPr>
            <a:spLocks noGrp="1"/>
          </p:cNvSpPr>
          <p:nvPr>
            <p:ph type="ftr" sz="quarter" idx="11"/>
          </p:nvPr>
        </p:nvSpPr>
        <p:spPr/>
        <p:txBody>
          <a:bodyPr/>
          <a:lstStyle>
            <a:lvl1pPr eaLnBrk="0" fontAlgn="base" hangingPunct="0">
              <a:spcBef>
                <a:spcPct val="0"/>
              </a:spcBef>
              <a:spcAft>
                <a:spcPct val="0"/>
              </a:spcAft>
              <a:defRPr>
                <a:latin typeface="Times New Roman" pitchFamily="18" charset="0"/>
              </a:defRPr>
            </a:lvl1pPr>
          </a:lstStyle>
          <a:p>
            <a:pPr>
              <a:defRPr/>
            </a:pPr>
            <a:endParaRPr lang="en-US"/>
          </a:p>
        </p:txBody>
      </p:sp>
      <p:sp>
        <p:nvSpPr>
          <p:cNvPr id="4" name="Slide Number Placeholder 3"/>
          <p:cNvSpPr>
            <a:spLocks noGrp="1"/>
          </p:cNvSpPr>
          <p:nvPr>
            <p:ph type="sldNum" sz="quarter" idx="12"/>
          </p:nvPr>
        </p:nvSpPr>
        <p:spPr/>
        <p:txBody>
          <a:bodyPr/>
          <a:lstStyle>
            <a:lvl1pPr eaLnBrk="0" hangingPunct="0">
              <a:defRPr>
                <a:latin typeface="Times New Roman" panose="02020603050405020304" pitchFamily="18" charset="0"/>
              </a:defRPr>
            </a:lvl1pPr>
          </a:lstStyle>
          <a:p>
            <a:pPr>
              <a:defRPr/>
            </a:pPr>
            <a:fld id="{A04A0FF7-AF4A-4283-AA8B-46E1AFA48BC5}" type="slidenum">
              <a:rPr lang="en-US"/>
              <a:pPr>
                <a:defRPr/>
              </a:pPr>
              <a:t>‹#›</a:t>
            </a:fld>
            <a:endParaRPr lang="en-US"/>
          </a:p>
        </p:txBody>
      </p:sp>
    </p:spTree>
    <p:extLst>
      <p:ext uri="{BB962C8B-B14F-4D97-AF65-F5344CB8AC3E}">
        <p14:creationId xmlns:p14="http://schemas.microsoft.com/office/powerpoint/2010/main" val="669659801"/>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eaLnBrk="0" fontAlgn="base" hangingPunct="0">
              <a:spcBef>
                <a:spcPct val="0"/>
              </a:spcBef>
              <a:spcAft>
                <a:spcPct val="0"/>
              </a:spcAft>
              <a:defRPr>
                <a:latin typeface="Times New Roman" pitchFamily="18" charset="0"/>
              </a:defRPr>
            </a:lvl1pPr>
          </a:lstStyle>
          <a:p>
            <a:pPr>
              <a:defRPr/>
            </a:pPr>
            <a:fld id="{EE89AC06-1C97-49A0-B3B9-277D4341F494}" type="datetimeFigureOut">
              <a:rPr lang="en-US"/>
              <a:pPr>
                <a:defRPr/>
              </a:pPr>
              <a:t>17-Mar-15</a:t>
            </a:fld>
            <a:endParaRPr lang="en-US" dirty="0"/>
          </a:p>
        </p:txBody>
      </p:sp>
      <p:sp>
        <p:nvSpPr>
          <p:cNvPr id="6" name="Footer Placeholder 5"/>
          <p:cNvSpPr>
            <a:spLocks noGrp="1"/>
          </p:cNvSpPr>
          <p:nvPr>
            <p:ph type="ftr" sz="quarter" idx="11"/>
          </p:nvPr>
        </p:nvSpPr>
        <p:spPr/>
        <p:txBody>
          <a:bodyPr/>
          <a:lstStyle>
            <a:lvl1pPr eaLnBrk="0" fontAlgn="base" hangingPunct="0">
              <a:spcBef>
                <a:spcPct val="0"/>
              </a:spcBef>
              <a:spcAft>
                <a:spcPct val="0"/>
              </a:spcAft>
              <a:defRPr>
                <a:latin typeface="Times New Roman" pitchFamily="18" charset="0"/>
              </a:defRPr>
            </a:lvl1pPr>
          </a:lstStyle>
          <a:p>
            <a:pPr>
              <a:defRPr/>
            </a:pPr>
            <a:endParaRPr lang="en-US"/>
          </a:p>
        </p:txBody>
      </p:sp>
      <p:sp>
        <p:nvSpPr>
          <p:cNvPr id="7" name="Slide Number Placeholder 6"/>
          <p:cNvSpPr>
            <a:spLocks noGrp="1"/>
          </p:cNvSpPr>
          <p:nvPr>
            <p:ph type="sldNum" sz="quarter" idx="12"/>
          </p:nvPr>
        </p:nvSpPr>
        <p:spPr/>
        <p:txBody>
          <a:bodyPr/>
          <a:lstStyle>
            <a:lvl1pPr eaLnBrk="0" hangingPunct="0">
              <a:defRPr>
                <a:latin typeface="Times New Roman" panose="02020603050405020304" pitchFamily="18" charset="0"/>
              </a:defRPr>
            </a:lvl1pPr>
          </a:lstStyle>
          <a:p>
            <a:pPr>
              <a:defRPr/>
            </a:pPr>
            <a:fld id="{B9DEA77A-F162-434C-9C74-071FD59E898A}" type="slidenum">
              <a:rPr lang="en-US"/>
              <a:pPr>
                <a:defRPr/>
              </a:pPr>
              <a:t>‹#›</a:t>
            </a:fld>
            <a:endParaRPr lang="en-US"/>
          </a:p>
        </p:txBody>
      </p:sp>
    </p:spTree>
    <p:extLst>
      <p:ext uri="{BB962C8B-B14F-4D97-AF65-F5344CB8AC3E}">
        <p14:creationId xmlns:p14="http://schemas.microsoft.com/office/powerpoint/2010/main" val="544801158"/>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eaLnBrk="0" fontAlgn="base" hangingPunct="0">
              <a:spcBef>
                <a:spcPct val="0"/>
              </a:spcBef>
              <a:spcAft>
                <a:spcPct val="0"/>
              </a:spcAft>
              <a:defRPr>
                <a:latin typeface="Times New Roman" pitchFamily="18" charset="0"/>
              </a:defRPr>
            </a:lvl1pPr>
          </a:lstStyle>
          <a:p>
            <a:pPr>
              <a:defRPr/>
            </a:pPr>
            <a:fld id="{8EB56A18-2DA9-4FDE-B165-17240F729EC5}" type="datetimeFigureOut">
              <a:rPr lang="en-US"/>
              <a:pPr>
                <a:defRPr/>
              </a:pPr>
              <a:t>17-Mar-15</a:t>
            </a:fld>
            <a:endParaRPr lang="en-US" dirty="0"/>
          </a:p>
        </p:txBody>
      </p:sp>
      <p:sp>
        <p:nvSpPr>
          <p:cNvPr id="6" name="Footer Placeholder 5"/>
          <p:cNvSpPr>
            <a:spLocks noGrp="1"/>
          </p:cNvSpPr>
          <p:nvPr>
            <p:ph type="ftr" sz="quarter" idx="11"/>
          </p:nvPr>
        </p:nvSpPr>
        <p:spPr/>
        <p:txBody>
          <a:bodyPr/>
          <a:lstStyle>
            <a:lvl1pPr eaLnBrk="0" fontAlgn="base" hangingPunct="0">
              <a:spcBef>
                <a:spcPct val="0"/>
              </a:spcBef>
              <a:spcAft>
                <a:spcPct val="0"/>
              </a:spcAft>
              <a:defRPr>
                <a:latin typeface="Times New Roman" pitchFamily="18" charset="0"/>
              </a:defRPr>
            </a:lvl1pPr>
          </a:lstStyle>
          <a:p>
            <a:pPr>
              <a:defRPr/>
            </a:pPr>
            <a:endParaRPr lang="en-US"/>
          </a:p>
        </p:txBody>
      </p:sp>
      <p:sp>
        <p:nvSpPr>
          <p:cNvPr id="7" name="Slide Number Placeholder 6"/>
          <p:cNvSpPr>
            <a:spLocks noGrp="1"/>
          </p:cNvSpPr>
          <p:nvPr>
            <p:ph type="sldNum" sz="quarter" idx="12"/>
          </p:nvPr>
        </p:nvSpPr>
        <p:spPr/>
        <p:txBody>
          <a:bodyPr/>
          <a:lstStyle>
            <a:lvl1pPr eaLnBrk="0" hangingPunct="0">
              <a:defRPr>
                <a:latin typeface="Times New Roman" panose="02020603050405020304" pitchFamily="18" charset="0"/>
              </a:defRPr>
            </a:lvl1pPr>
          </a:lstStyle>
          <a:p>
            <a:pPr>
              <a:defRPr/>
            </a:pPr>
            <a:fld id="{88FE220C-2992-46AD-9798-48DD2590086F}" type="slidenum">
              <a:rPr lang="en-US"/>
              <a:pPr>
                <a:defRPr/>
              </a:pPr>
              <a:t>‹#›</a:t>
            </a:fld>
            <a:endParaRPr lang="en-US"/>
          </a:p>
        </p:txBody>
      </p:sp>
    </p:spTree>
    <p:extLst>
      <p:ext uri="{BB962C8B-B14F-4D97-AF65-F5344CB8AC3E}">
        <p14:creationId xmlns:p14="http://schemas.microsoft.com/office/powerpoint/2010/main" val="4285507173"/>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eaLnBrk="0" fontAlgn="base" hangingPunct="0">
              <a:spcBef>
                <a:spcPct val="0"/>
              </a:spcBef>
              <a:spcAft>
                <a:spcPct val="0"/>
              </a:spcAft>
              <a:defRPr>
                <a:latin typeface="Times New Roman" pitchFamily="18" charset="0"/>
              </a:defRPr>
            </a:lvl1pPr>
          </a:lstStyle>
          <a:p>
            <a:pPr>
              <a:defRPr/>
            </a:pPr>
            <a:fld id="{4D9AE1C1-6146-43CF-BE48-ADED725D3539}" type="datetimeFigureOut">
              <a:rPr lang="en-US"/>
              <a:pPr>
                <a:defRPr/>
              </a:pPr>
              <a:t>17-Mar-15</a:t>
            </a:fld>
            <a:endParaRPr lang="en-US" dirty="0"/>
          </a:p>
        </p:txBody>
      </p:sp>
      <p:sp>
        <p:nvSpPr>
          <p:cNvPr id="5" name="Footer Placeholder 4"/>
          <p:cNvSpPr>
            <a:spLocks noGrp="1"/>
          </p:cNvSpPr>
          <p:nvPr>
            <p:ph type="ftr" sz="quarter" idx="11"/>
          </p:nvPr>
        </p:nvSpPr>
        <p:spPr/>
        <p:txBody>
          <a:bodyPr/>
          <a:lstStyle>
            <a:lvl1pPr eaLnBrk="0" fontAlgn="base" hangingPunct="0">
              <a:spcBef>
                <a:spcPct val="0"/>
              </a:spcBef>
              <a:spcAft>
                <a:spcPct val="0"/>
              </a:spcAft>
              <a:defRPr>
                <a:latin typeface="Times New Roman" pitchFamily="18" charset="0"/>
              </a:defRPr>
            </a:lvl1pPr>
          </a:lstStyle>
          <a:p>
            <a:pPr>
              <a:defRPr/>
            </a:pPr>
            <a:endParaRPr lang="en-US"/>
          </a:p>
        </p:txBody>
      </p:sp>
      <p:sp>
        <p:nvSpPr>
          <p:cNvPr id="6" name="Slide Number Placeholder 5"/>
          <p:cNvSpPr>
            <a:spLocks noGrp="1"/>
          </p:cNvSpPr>
          <p:nvPr>
            <p:ph type="sldNum" sz="quarter" idx="12"/>
          </p:nvPr>
        </p:nvSpPr>
        <p:spPr/>
        <p:txBody>
          <a:bodyPr/>
          <a:lstStyle>
            <a:lvl1pPr eaLnBrk="0" hangingPunct="0">
              <a:defRPr>
                <a:latin typeface="Times New Roman" panose="02020603050405020304" pitchFamily="18" charset="0"/>
              </a:defRPr>
            </a:lvl1pPr>
          </a:lstStyle>
          <a:p>
            <a:pPr>
              <a:defRPr/>
            </a:pPr>
            <a:fld id="{EF35C43B-8EDF-478F-9935-B312B7E39186}" type="slidenum">
              <a:rPr lang="en-US"/>
              <a:pPr>
                <a:defRPr/>
              </a:pPr>
              <a:t>‹#›</a:t>
            </a:fld>
            <a:endParaRPr lang="en-US"/>
          </a:p>
        </p:txBody>
      </p:sp>
    </p:spTree>
    <p:extLst>
      <p:ext uri="{BB962C8B-B14F-4D97-AF65-F5344CB8AC3E}">
        <p14:creationId xmlns:p14="http://schemas.microsoft.com/office/powerpoint/2010/main" val="925755931"/>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eaLnBrk="0" fontAlgn="base" hangingPunct="0">
              <a:spcBef>
                <a:spcPct val="0"/>
              </a:spcBef>
              <a:spcAft>
                <a:spcPct val="0"/>
              </a:spcAft>
              <a:defRPr>
                <a:latin typeface="Times New Roman" pitchFamily="18" charset="0"/>
              </a:defRPr>
            </a:lvl1pPr>
          </a:lstStyle>
          <a:p>
            <a:pPr>
              <a:defRPr/>
            </a:pPr>
            <a:fld id="{E9B8DDC2-FD0E-40E0-A112-7C1D8B5B8BB2}" type="datetimeFigureOut">
              <a:rPr lang="en-US"/>
              <a:pPr>
                <a:defRPr/>
              </a:pPr>
              <a:t>17-Mar-15</a:t>
            </a:fld>
            <a:endParaRPr lang="en-US" dirty="0"/>
          </a:p>
        </p:txBody>
      </p:sp>
      <p:sp>
        <p:nvSpPr>
          <p:cNvPr id="5" name="Footer Placeholder 4"/>
          <p:cNvSpPr>
            <a:spLocks noGrp="1"/>
          </p:cNvSpPr>
          <p:nvPr>
            <p:ph type="ftr" sz="quarter" idx="11"/>
          </p:nvPr>
        </p:nvSpPr>
        <p:spPr/>
        <p:txBody>
          <a:bodyPr/>
          <a:lstStyle>
            <a:lvl1pPr eaLnBrk="0" fontAlgn="base" hangingPunct="0">
              <a:spcBef>
                <a:spcPct val="0"/>
              </a:spcBef>
              <a:spcAft>
                <a:spcPct val="0"/>
              </a:spcAft>
              <a:defRPr>
                <a:latin typeface="Times New Roman" pitchFamily="18" charset="0"/>
              </a:defRPr>
            </a:lvl1pPr>
          </a:lstStyle>
          <a:p>
            <a:pPr>
              <a:defRPr/>
            </a:pPr>
            <a:endParaRPr lang="en-US"/>
          </a:p>
        </p:txBody>
      </p:sp>
      <p:sp>
        <p:nvSpPr>
          <p:cNvPr id="6" name="Slide Number Placeholder 5"/>
          <p:cNvSpPr>
            <a:spLocks noGrp="1"/>
          </p:cNvSpPr>
          <p:nvPr>
            <p:ph type="sldNum" sz="quarter" idx="12"/>
          </p:nvPr>
        </p:nvSpPr>
        <p:spPr/>
        <p:txBody>
          <a:bodyPr/>
          <a:lstStyle>
            <a:lvl1pPr eaLnBrk="0" hangingPunct="0">
              <a:defRPr>
                <a:latin typeface="Times New Roman" panose="02020603050405020304" pitchFamily="18" charset="0"/>
              </a:defRPr>
            </a:lvl1pPr>
          </a:lstStyle>
          <a:p>
            <a:pPr>
              <a:defRPr/>
            </a:pPr>
            <a:fld id="{A192655A-D8BD-4E79-9263-65D3C87818DB}" type="slidenum">
              <a:rPr lang="en-US"/>
              <a:pPr>
                <a:defRPr/>
              </a:pPr>
              <a:t>‹#›</a:t>
            </a:fld>
            <a:endParaRPr lang="en-US"/>
          </a:p>
        </p:txBody>
      </p:sp>
    </p:spTree>
    <p:extLst>
      <p:ext uri="{BB962C8B-B14F-4D97-AF65-F5344CB8AC3E}">
        <p14:creationId xmlns:p14="http://schemas.microsoft.com/office/powerpoint/2010/main" val="684262129"/>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i="0">
                <a:latin typeface="Times New Roman" panose="02020603050405020304" pitchFamily="18" charset="0"/>
              </a:defRPr>
            </a:lvl1pPr>
          </a:lstStyle>
          <a:p>
            <a:pPr>
              <a:defRPr/>
            </a:pPr>
            <a:endParaRPr lang="en-US"/>
          </a:p>
        </p:txBody>
      </p:sp>
      <p:sp>
        <p:nvSpPr>
          <p:cNvPr id="5" name="Footer Placeholder 4"/>
          <p:cNvSpPr>
            <a:spLocks noGrp="1"/>
          </p:cNvSpPr>
          <p:nvPr>
            <p:ph type="ftr" sz="quarter" idx="11"/>
          </p:nvPr>
        </p:nvSpPr>
        <p:spPr/>
        <p:txBody>
          <a:bodyPr/>
          <a:lstStyle>
            <a:lvl1pPr>
              <a:defRPr i="0">
                <a:latin typeface="Times New Roman" panose="02020603050405020304" pitchFamily="18" charset="0"/>
              </a:defRPr>
            </a:lvl1pPr>
          </a:lstStyle>
          <a:p>
            <a:pPr>
              <a:defRPr/>
            </a:pPr>
            <a:endParaRPr lang="en-US"/>
          </a:p>
        </p:txBody>
      </p:sp>
      <p:sp>
        <p:nvSpPr>
          <p:cNvPr id="6" name="Slide Number Placeholder 5"/>
          <p:cNvSpPr>
            <a:spLocks noGrp="1"/>
          </p:cNvSpPr>
          <p:nvPr>
            <p:ph type="sldNum" sz="quarter" idx="12"/>
          </p:nvPr>
        </p:nvSpPr>
        <p:spPr/>
        <p:txBody>
          <a:bodyPr/>
          <a:lstStyle>
            <a:lvl1pPr>
              <a:defRPr i="0">
                <a:latin typeface="Times New Roman" panose="02020603050405020304" pitchFamily="18" charset="0"/>
                <a:cs typeface="+mn-cs"/>
              </a:defRPr>
            </a:lvl1pPr>
          </a:lstStyle>
          <a:p>
            <a:pPr>
              <a:defRPr/>
            </a:pPr>
            <a:fld id="{F1F858CF-3FAC-445D-A236-4D7BD9BB43C5}" type="slidenum">
              <a:rPr lang="en-US"/>
              <a:pPr>
                <a:defRPr/>
              </a:pPr>
              <a:t>‹#›</a:t>
            </a:fld>
            <a:endParaRPr lang="en-US"/>
          </a:p>
        </p:txBody>
      </p:sp>
    </p:spTree>
    <p:extLst>
      <p:ext uri="{BB962C8B-B14F-4D97-AF65-F5344CB8AC3E}">
        <p14:creationId xmlns:p14="http://schemas.microsoft.com/office/powerpoint/2010/main" val="1461305217"/>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i="0">
                <a:latin typeface="Times New Roman" panose="02020603050405020304" pitchFamily="18" charset="0"/>
              </a:defRPr>
            </a:lvl1pPr>
          </a:lstStyle>
          <a:p>
            <a:pPr>
              <a:defRPr/>
            </a:pPr>
            <a:endParaRPr lang="en-US"/>
          </a:p>
        </p:txBody>
      </p:sp>
      <p:sp>
        <p:nvSpPr>
          <p:cNvPr id="5" name="Footer Placeholder 4"/>
          <p:cNvSpPr>
            <a:spLocks noGrp="1"/>
          </p:cNvSpPr>
          <p:nvPr>
            <p:ph type="ftr" sz="quarter" idx="11"/>
          </p:nvPr>
        </p:nvSpPr>
        <p:spPr/>
        <p:txBody>
          <a:bodyPr/>
          <a:lstStyle>
            <a:lvl1pPr>
              <a:defRPr i="0">
                <a:latin typeface="Times New Roman" panose="02020603050405020304" pitchFamily="18" charset="0"/>
              </a:defRPr>
            </a:lvl1pPr>
          </a:lstStyle>
          <a:p>
            <a:pPr>
              <a:defRPr/>
            </a:pPr>
            <a:endParaRPr lang="en-US"/>
          </a:p>
        </p:txBody>
      </p:sp>
      <p:sp>
        <p:nvSpPr>
          <p:cNvPr id="6" name="Slide Number Placeholder 5"/>
          <p:cNvSpPr>
            <a:spLocks noGrp="1"/>
          </p:cNvSpPr>
          <p:nvPr>
            <p:ph type="sldNum" sz="quarter" idx="12"/>
          </p:nvPr>
        </p:nvSpPr>
        <p:spPr/>
        <p:txBody>
          <a:bodyPr/>
          <a:lstStyle>
            <a:lvl1pPr>
              <a:defRPr i="0">
                <a:latin typeface="Times New Roman" panose="02020603050405020304" pitchFamily="18" charset="0"/>
                <a:cs typeface="+mn-cs"/>
              </a:defRPr>
            </a:lvl1pPr>
          </a:lstStyle>
          <a:p>
            <a:pPr>
              <a:defRPr/>
            </a:pPr>
            <a:fld id="{57D9C896-B4F3-4F57-9C37-9BDD6F4440F1}" type="slidenum">
              <a:rPr lang="en-US"/>
              <a:pPr>
                <a:defRPr/>
              </a:pPr>
              <a:t>‹#›</a:t>
            </a:fld>
            <a:endParaRPr lang="en-US"/>
          </a:p>
        </p:txBody>
      </p:sp>
    </p:spTree>
    <p:extLst>
      <p:ext uri="{BB962C8B-B14F-4D97-AF65-F5344CB8AC3E}">
        <p14:creationId xmlns:p14="http://schemas.microsoft.com/office/powerpoint/2010/main" val="4026758693"/>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i="0">
                <a:latin typeface="Times New Roman" panose="02020603050405020304" pitchFamily="18" charset="0"/>
              </a:defRPr>
            </a:lvl1pPr>
          </a:lstStyle>
          <a:p>
            <a:pPr>
              <a:defRPr/>
            </a:pPr>
            <a:endParaRPr lang="en-US"/>
          </a:p>
        </p:txBody>
      </p:sp>
      <p:sp>
        <p:nvSpPr>
          <p:cNvPr id="5" name="Footer Placeholder 4"/>
          <p:cNvSpPr>
            <a:spLocks noGrp="1"/>
          </p:cNvSpPr>
          <p:nvPr>
            <p:ph type="ftr" sz="quarter" idx="11"/>
          </p:nvPr>
        </p:nvSpPr>
        <p:spPr/>
        <p:txBody>
          <a:bodyPr/>
          <a:lstStyle>
            <a:lvl1pPr>
              <a:defRPr i="0">
                <a:latin typeface="Times New Roman" panose="02020603050405020304" pitchFamily="18" charset="0"/>
              </a:defRPr>
            </a:lvl1pPr>
          </a:lstStyle>
          <a:p>
            <a:pPr>
              <a:defRPr/>
            </a:pPr>
            <a:endParaRPr lang="en-US"/>
          </a:p>
        </p:txBody>
      </p:sp>
      <p:sp>
        <p:nvSpPr>
          <p:cNvPr id="6" name="Slide Number Placeholder 5"/>
          <p:cNvSpPr>
            <a:spLocks noGrp="1"/>
          </p:cNvSpPr>
          <p:nvPr>
            <p:ph type="sldNum" sz="quarter" idx="12"/>
          </p:nvPr>
        </p:nvSpPr>
        <p:spPr/>
        <p:txBody>
          <a:bodyPr/>
          <a:lstStyle>
            <a:lvl1pPr>
              <a:defRPr i="0">
                <a:latin typeface="Times New Roman" panose="02020603050405020304" pitchFamily="18" charset="0"/>
                <a:cs typeface="+mn-cs"/>
              </a:defRPr>
            </a:lvl1pPr>
          </a:lstStyle>
          <a:p>
            <a:pPr>
              <a:defRPr/>
            </a:pPr>
            <a:fld id="{27400409-D400-4B5D-AC45-17B757EF0369}" type="slidenum">
              <a:rPr lang="en-US"/>
              <a:pPr>
                <a:defRPr/>
              </a:pPr>
              <a:t>‹#›</a:t>
            </a:fld>
            <a:endParaRPr lang="en-US"/>
          </a:p>
        </p:txBody>
      </p:sp>
    </p:spTree>
    <p:extLst>
      <p:ext uri="{BB962C8B-B14F-4D97-AF65-F5344CB8AC3E}">
        <p14:creationId xmlns:p14="http://schemas.microsoft.com/office/powerpoint/2010/main" val="64966494"/>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i="0">
                <a:latin typeface="Times New Roman" panose="02020603050405020304" pitchFamily="18" charset="0"/>
              </a:defRPr>
            </a:lvl1pPr>
          </a:lstStyle>
          <a:p>
            <a:pPr>
              <a:defRPr/>
            </a:pPr>
            <a:endParaRPr lang="en-US"/>
          </a:p>
        </p:txBody>
      </p:sp>
      <p:sp>
        <p:nvSpPr>
          <p:cNvPr id="6" name="Footer Placeholder 4"/>
          <p:cNvSpPr>
            <a:spLocks noGrp="1"/>
          </p:cNvSpPr>
          <p:nvPr>
            <p:ph type="ftr" sz="quarter" idx="11"/>
          </p:nvPr>
        </p:nvSpPr>
        <p:spPr/>
        <p:txBody>
          <a:bodyPr/>
          <a:lstStyle>
            <a:lvl1pPr>
              <a:defRPr i="0">
                <a:latin typeface="Times New Roman" panose="02020603050405020304" pitchFamily="18" charset="0"/>
              </a:defRPr>
            </a:lvl1pPr>
          </a:lstStyle>
          <a:p>
            <a:pPr>
              <a:defRPr/>
            </a:pPr>
            <a:endParaRPr lang="en-US"/>
          </a:p>
        </p:txBody>
      </p:sp>
      <p:sp>
        <p:nvSpPr>
          <p:cNvPr id="7" name="Slide Number Placeholder 5"/>
          <p:cNvSpPr>
            <a:spLocks noGrp="1"/>
          </p:cNvSpPr>
          <p:nvPr>
            <p:ph type="sldNum" sz="quarter" idx="12"/>
          </p:nvPr>
        </p:nvSpPr>
        <p:spPr/>
        <p:txBody>
          <a:bodyPr/>
          <a:lstStyle>
            <a:lvl1pPr>
              <a:defRPr i="0">
                <a:latin typeface="Times New Roman" panose="02020603050405020304" pitchFamily="18" charset="0"/>
                <a:cs typeface="+mn-cs"/>
              </a:defRPr>
            </a:lvl1pPr>
          </a:lstStyle>
          <a:p>
            <a:pPr>
              <a:defRPr/>
            </a:pPr>
            <a:fld id="{A5B76FAC-BA26-47F9-8ADB-85DC46A138F7}" type="slidenum">
              <a:rPr lang="en-US"/>
              <a:pPr>
                <a:defRPr/>
              </a:pPr>
              <a:t>‹#›</a:t>
            </a:fld>
            <a:endParaRPr lang="en-US"/>
          </a:p>
        </p:txBody>
      </p:sp>
    </p:spTree>
    <p:extLst>
      <p:ext uri="{BB962C8B-B14F-4D97-AF65-F5344CB8AC3E}">
        <p14:creationId xmlns:p14="http://schemas.microsoft.com/office/powerpoint/2010/main" val="2630786271"/>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i="0">
                <a:latin typeface="Times New Roman" panose="02020603050405020304" pitchFamily="18" charset="0"/>
              </a:defRPr>
            </a:lvl1pPr>
          </a:lstStyle>
          <a:p>
            <a:pPr>
              <a:defRPr/>
            </a:pPr>
            <a:endParaRPr lang="en-US"/>
          </a:p>
        </p:txBody>
      </p:sp>
      <p:sp>
        <p:nvSpPr>
          <p:cNvPr id="8" name="Footer Placeholder 4"/>
          <p:cNvSpPr>
            <a:spLocks noGrp="1"/>
          </p:cNvSpPr>
          <p:nvPr>
            <p:ph type="ftr" sz="quarter" idx="11"/>
          </p:nvPr>
        </p:nvSpPr>
        <p:spPr/>
        <p:txBody>
          <a:bodyPr/>
          <a:lstStyle>
            <a:lvl1pPr>
              <a:defRPr i="0">
                <a:latin typeface="Times New Roman" panose="02020603050405020304" pitchFamily="18" charset="0"/>
              </a:defRPr>
            </a:lvl1pPr>
          </a:lstStyle>
          <a:p>
            <a:pPr>
              <a:defRPr/>
            </a:pPr>
            <a:endParaRPr lang="en-US"/>
          </a:p>
        </p:txBody>
      </p:sp>
      <p:sp>
        <p:nvSpPr>
          <p:cNvPr id="9" name="Slide Number Placeholder 5"/>
          <p:cNvSpPr>
            <a:spLocks noGrp="1"/>
          </p:cNvSpPr>
          <p:nvPr>
            <p:ph type="sldNum" sz="quarter" idx="12"/>
          </p:nvPr>
        </p:nvSpPr>
        <p:spPr/>
        <p:txBody>
          <a:bodyPr/>
          <a:lstStyle>
            <a:lvl1pPr>
              <a:defRPr i="0">
                <a:latin typeface="Times New Roman" panose="02020603050405020304" pitchFamily="18" charset="0"/>
                <a:cs typeface="+mn-cs"/>
              </a:defRPr>
            </a:lvl1pPr>
          </a:lstStyle>
          <a:p>
            <a:pPr>
              <a:defRPr/>
            </a:pPr>
            <a:fld id="{80AF257D-571D-4E49-BDEE-F42B676BF9FA}" type="slidenum">
              <a:rPr lang="en-US"/>
              <a:pPr>
                <a:defRPr/>
              </a:pPr>
              <a:t>‹#›</a:t>
            </a:fld>
            <a:endParaRPr lang="en-US"/>
          </a:p>
        </p:txBody>
      </p:sp>
    </p:spTree>
    <p:extLst>
      <p:ext uri="{BB962C8B-B14F-4D97-AF65-F5344CB8AC3E}">
        <p14:creationId xmlns:p14="http://schemas.microsoft.com/office/powerpoint/2010/main" val="2503455561"/>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i="0">
                <a:latin typeface="Times New Roman" panose="02020603050405020304" pitchFamily="18" charset="0"/>
              </a:defRPr>
            </a:lvl1pPr>
          </a:lstStyle>
          <a:p>
            <a:pPr>
              <a:defRPr/>
            </a:pPr>
            <a:endParaRPr lang="en-US"/>
          </a:p>
        </p:txBody>
      </p:sp>
      <p:sp>
        <p:nvSpPr>
          <p:cNvPr id="4" name="Footer Placeholder 4"/>
          <p:cNvSpPr>
            <a:spLocks noGrp="1"/>
          </p:cNvSpPr>
          <p:nvPr>
            <p:ph type="ftr" sz="quarter" idx="11"/>
          </p:nvPr>
        </p:nvSpPr>
        <p:spPr/>
        <p:txBody>
          <a:bodyPr/>
          <a:lstStyle>
            <a:lvl1pPr>
              <a:defRPr i="0">
                <a:latin typeface="Times New Roman" panose="02020603050405020304" pitchFamily="18" charset="0"/>
              </a:defRPr>
            </a:lvl1pPr>
          </a:lstStyle>
          <a:p>
            <a:pPr>
              <a:defRPr/>
            </a:pPr>
            <a:endParaRPr lang="en-US"/>
          </a:p>
        </p:txBody>
      </p:sp>
      <p:sp>
        <p:nvSpPr>
          <p:cNvPr id="5" name="Slide Number Placeholder 5"/>
          <p:cNvSpPr>
            <a:spLocks noGrp="1"/>
          </p:cNvSpPr>
          <p:nvPr>
            <p:ph type="sldNum" sz="quarter" idx="12"/>
          </p:nvPr>
        </p:nvSpPr>
        <p:spPr/>
        <p:txBody>
          <a:bodyPr/>
          <a:lstStyle>
            <a:lvl1pPr>
              <a:defRPr i="0">
                <a:latin typeface="Times New Roman" panose="02020603050405020304" pitchFamily="18" charset="0"/>
                <a:cs typeface="+mn-cs"/>
              </a:defRPr>
            </a:lvl1pPr>
          </a:lstStyle>
          <a:p>
            <a:pPr>
              <a:defRPr/>
            </a:pPr>
            <a:fld id="{40DAC7A4-613B-4CD9-8113-8E77029B21F0}" type="slidenum">
              <a:rPr lang="en-US"/>
              <a:pPr>
                <a:defRPr/>
              </a:pPr>
              <a:t>‹#›</a:t>
            </a:fld>
            <a:endParaRPr lang="en-US"/>
          </a:p>
        </p:txBody>
      </p:sp>
    </p:spTree>
    <p:extLst>
      <p:ext uri="{BB962C8B-B14F-4D97-AF65-F5344CB8AC3E}">
        <p14:creationId xmlns:p14="http://schemas.microsoft.com/office/powerpoint/2010/main" val="4052148704"/>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i="0">
                <a:latin typeface="Times New Roman" panose="02020603050405020304" pitchFamily="18" charset="0"/>
              </a:defRPr>
            </a:lvl1pPr>
          </a:lstStyle>
          <a:p>
            <a:pPr>
              <a:defRPr/>
            </a:pPr>
            <a:endParaRPr lang="en-US"/>
          </a:p>
        </p:txBody>
      </p:sp>
      <p:sp>
        <p:nvSpPr>
          <p:cNvPr id="3" name="Footer Placeholder 4"/>
          <p:cNvSpPr>
            <a:spLocks noGrp="1"/>
          </p:cNvSpPr>
          <p:nvPr>
            <p:ph type="ftr" sz="quarter" idx="11"/>
          </p:nvPr>
        </p:nvSpPr>
        <p:spPr/>
        <p:txBody>
          <a:bodyPr/>
          <a:lstStyle>
            <a:lvl1pPr>
              <a:defRPr i="0">
                <a:latin typeface="Times New Roman" panose="02020603050405020304" pitchFamily="18" charset="0"/>
              </a:defRPr>
            </a:lvl1pPr>
          </a:lstStyle>
          <a:p>
            <a:pPr>
              <a:defRPr/>
            </a:pPr>
            <a:endParaRPr lang="en-US"/>
          </a:p>
        </p:txBody>
      </p:sp>
      <p:sp>
        <p:nvSpPr>
          <p:cNvPr id="4" name="Slide Number Placeholder 5"/>
          <p:cNvSpPr>
            <a:spLocks noGrp="1"/>
          </p:cNvSpPr>
          <p:nvPr>
            <p:ph type="sldNum" sz="quarter" idx="12"/>
          </p:nvPr>
        </p:nvSpPr>
        <p:spPr/>
        <p:txBody>
          <a:bodyPr/>
          <a:lstStyle>
            <a:lvl1pPr>
              <a:defRPr i="0">
                <a:latin typeface="Times New Roman" panose="02020603050405020304" pitchFamily="18" charset="0"/>
                <a:cs typeface="+mn-cs"/>
              </a:defRPr>
            </a:lvl1pPr>
          </a:lstStyle>
          <a:p>
            <a:pPr>
              <a:defRPr/>
            </a:pPr>
            <a:fld id="{6092DD50-D5B9-4C25-97CD-09B4991C7382}" type="slidenum">
              <a:rPr lang="en-US"/>
              <a:pPr>
                <a:defRPr/>
              </a:pPr>
              <a:t>‹#›</a:t>
            </a:fld>
            <a:endParaRPr lang="en-US"/>
          </a:p>
        </p:txBody>
      </p:sp>
    </p:spTree>
    <p:extLst>
      <p:ext uri="{BB962C8B-B14F-4D97-AF65-F5344CB8AC3E}">
        <p14:creationId xmlns:p14="http://schemas.microsoft.com/office/powerpoint/2010/main" val="3080959089"/>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i="0">
                <a:latin typeface="Times New Roman" panose="02020603050405020304" pitchFamily="18" charset="0"/>
              </a:defRPr>
            </a:lvl1pPr>
          </a:lstStyle>
          <a:p>
            <a:pPr>
              <a:defRPr/>
            </a:pPr>
            <a:endParaRPr lang="en-US"/>
          </a:p>
        </p:txBody>
      </p:sp>
      <p:sp>
        <p:nvSpPr>
          <p:cNvPr id="6" name="Footer Placeholder 4"/>
          <p:cNvSpPr>
            <a:spLocks noGrp="1"/>
          </p:cNvSpPr>
          <p:nvPr>
            <p:ph type="ftr" sz="quarter" idx="11"/>
          </p:nvPr>
        </p:nvSpPr>
        <p:spPr/>
        <p:txBody>
          <a:bodyPr/>
          <a:lstStyle>
            <a:lvl1pPr>
              <a:defRPr i="0">
                <a:latin typeface="Times New Roman" panose="02020603050405020304" pitchFamily="18" charset="0"/>
              </a:defRPr>
            </a:lvl1pPr>
          </a:lstStyle>
          <a:p>
            <a:pPr>
              <a:defRPr/>
            </a:pPr>
            <a:endParaRPr lang="en-US"/>
          </a:p>
        </p:txBody>
      </p:sp>
      <p:sp>
        <p:nvSpPr>
          <p:cNvPr id="7" name="Slide Number Placeholder 5"/>
          <p:cNvSpPr>
            <a:spLocks noGrp="1"/>
          </p:cNvSpPr>
          <p:nvPr>
            <p:ph type="sldNum" sz="quarter" idx="12"/>
          </p:nvPr>
        </p:nvSpPr>
        <p:spPr/>
        <p:txBody>
          <a:bodyPr/>
          <a:lstStyle>
            <a:lvl1pPr>
              <a:defRPr i="0">
                <a:latin typeface="Times New Roman" panose="02020603050405020304" pitchFamily="18" charset="0"/>
                <a:cs typeface="+mn-cs"/>
              </a:defRPr>
            </a:lvl1pPr>
          </a:lstStyle>
          <a:p>
            <a:pPr>
              <a:defRPr/>
            </a:pPr>
            <a:fld id="{64BD6994-EF54-40C9-866F-B62FD4BFAE03}" type="slidenum">
              <a:rPr lang="en-US"/>
              <a:pPr>
                <a:defRPr/>
              </a:pPr>
              <a:t>‹#›</a:t>
            </a:fld>
            <a:endParaRPr lang="en-US"/>
          </a:p>
        </p:txBody>
      </p:sp>
    </p:spTree>
    <p:extLst>
      <p:ext uri="{BB962C8B-B14F-4D97-AF65-F5344CB8AC3E}">
        <p14:creationId xmlns:p14="http://schemas.microsoft.com/office/powerpoint/2010/main" val="3768580729"/>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i="0">
                <a:latin typeface="Times New Roman" panose="02020603050405020304" pitchFamily="18" charset="0"/>
              </a:defRPr>
            </a:lvl1pPr>
          </a:lstStyle>
          <a:p>
            <a:pPr>
              <a:defRPr/>
            </a:pPr>
            <a:endParaRPr lang="en-US"/>
          </a:p>
        </p:txBody>
      </p:sp>
      <p:sp>
        <p:nvSpPr>
          <p:cNvPr id="6" name="Footer Placeholder 4"/>
          <p:cNvSpPr>
            <a:spLocks noGrp="1"/>
          </p:cNvSpPr>
          <p:nvPr>
            <p:ph type="ftr" sz="quarter" idx="11"/>
          </p:nvPr>
        </p:nvSpPr>
        <p:spPr/>
        <p:txBody>
          <a:bodyPr/>
          <a:lstStyle>
            <a:lvl1pPr>
              <a:defRPr i="0">
                <a:latin typeface="Times New Roman" panose="02020603050405020304" pitchFamily="18" charset="0"/>
              </a:defRPr>
            </a:lvl1pPr>
          </a:lstStyle>
          <a:p>
            <a:pPr>
              <a:defRPr/>
            </a:pPr>
            <a:endParaRPr lang="en-US"/>
          </a:p>
        </p:txBody>
      </p:sp>
      <p:sp>
        <p:nvSpPr>
          <p:cNvPr id="7" name="Slide Number Placeholder 5"/>
          <p:cNvSpPr>
            <a:spLocks noGrp="1"/>
          </p:cNvSpPr>
          <p:nvPr>
            <p:ph type="sldNum" sz="quarter" idx="12"/>
          </p:nvPr>
        </p:nvSpPr>
        <p:spPr/>
        <p:txBody>
          <a:bodyPr/>
          <a:lstStyle>
            <a:lvl1pPr>
              <a:defRPr i="0">
                <a:latin typeface="Times New Roman" panose="02020603050405020304" pitchFamily="18" charset="0"/>
                <a:cs typeface="+mn-cs"/>
              </a:defRPr>
            </a:lvl1pPr>
          </a:lstStyle>
          <a:p>
            <a:pPr>
              <a:defRPr/>
            </a:pPr>
            <a:fld id="{3FAA9D20-205A-4EE5-8F04-4096256C5F6A}" type="slidenum">
              <a:rPr lang="en-US"/>
              <a:pPr>
                <a:defRPr/>
              </a:pPr>
              <a:t>‹#›</a:t>
            </a:fld>
            <a:endParaRPr lang="en-US"/>
          </a:p>
        </p:txBody>
      </p:sp>
    </p:spTree>
    <p:extLst>
      <p:ext uri="{BB962C8B-B14F-4D97-AF65-F5344CB8AC3E}">
        <p14:creationId xmlns:p14="http://schemas.microsoft.com/office/powerpoint/2010/main" val="3141120398"/>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i="0">
                <a:latin typeface="Times New Roman" panose="02020603050405020304" pitchFamily="18" charset="0"/>
              </a:defRPr>
            </a:lvl1pPr>
          </a:lstStyle>
          <a:p>
            <a:pPr>
              <a:defRPr/>
            </a:pPr>
            <a:endParaRPr lang="en-US"/>
          </a:p>
        </p:txBody>
      </p:sp>
      <p:sp>
        <p:nvSpPr>
          <p:cNvPr id="5" name="Footer Placeholder 4"/>
          <p:cNvSpPr>
            <a:spLocks noGrp="1"/>
          </p:cNvSpPr>
          <p:nvPr>
            <p:ph type="ftr" sz="quarter" idx="11"/>
          </p:nvPr>
        </p:nvSpPr>
        <p:spPr/>
        <p:txBody>
          <a:bodyPr/>
          <a:lstStyle>
            <a:lvl1pPr>
              <a:defRPr i="0">
                <a:latin typeface="Times New Roman" panose="02020603050405020304" pitchFamily="18" charset="0"/>
              </a:defRPr>
            </a:lvl1pPr>
          </a:lstStyle>
          <a:p>
            <a:pPr>
              <a:defRPr/>
            </a:pPr>
            <a:endParaRPr lang="en-US"/>
          </a:p>
        </p:txBody>
      </p:sp>
      <p:sp>
        <p:nvSpPr>
          <p:cNvPr id="6" name="Slide Number Placeholder 5"/>
          <p:cNvSpPr>
            <a:spLocks noGrp="1"/>
          </p:cNvSpPr>
          <p:nvPr>
            <p:ph type="sldNum" sz="quarter" idx="12"/>
          </p:nvPr>
        </p:nvSpPr>
        <p:spPr/>
        <p:txBody>
          <a:bodyPr/>
          <a:lstStyle>
            <a:lvl1pPr>
              <a:defRPr i="0">
                <a:latin typeface="Times New Roman" panose="02020603050405020304" pitchFamily="18" charset="0"/>
                <a:cs typeface="+mn-cs"/>
              </a:defRPr>
            </a:lvl1pPr>
          </a:lstStyle>
          <a:p>
            <a:pPr>
              <a:defRPr/>
            </a:pPr>
            <a:fld id="{13544227-DE4A-45B5-9548-193CC8445EA5}" type="slidenum">
              <a:rPr lang="en-US"/>
              <a:pPr>
                <a:defRPr/>
              </a:pPr>
              <a:t>‹#›</a:t>
            </a:fld>
            <a:endParaRPr lang="en-US"/>
          </a:p>
        </p:txBody>
      </p:sp>
    </p:spTree>
    <p:extLst>
      <p:ext uri="{BB962C8B-B14F-4D97-AF65-F5344CB8AC3E}">
        <p14:creationId xmlns:p14="http://schemas.microsoft.com/office/powerpoint/2010/main" val="2974807148"/>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i="0">
                <a:latin typeface="Times New Roman" panose="02020603050405020304" pitchFamily="18" charset="0"/>
              </a:defRPr>
            </a:lvl1pPr>
          </a:lstStyle>
          <a:p>
            <a:pPr>
              <a:defRPr/>
            </a:pPr>
            <a:endParaRPr lang="en-US"/>
          </a:p>
        </p:txBody>
      </p:sp>
      <p:sp>
        <p:nvSpPr>
          <p:cNvPr id="5" name="Footer Placeholder 4"/>
          <p:cNvSpPr>
            <a:spLocks noGrp="1"/>
          </p:cNvSpPr>
          <p:nvPr>
            <p:ph type="ftr" sz="quarter" idx="11"/>
          </p:nvPr>
        </p:nvSpPr>
        <p:spPr/>
        <p:txBody>
          <a:bodyPr/>
          <a:lstStyle>
            <a:lvl1pPr>
              <a:defRPr i="0">
                <a:latin typeface="Times New Roman" panose="02020603050405020304" pitchFamily="18" charset="0"/>
              </a:defRPr>
            </a:lvl1pPr>
          </a:lstStyle>
          <a:p>
            <a:pPr>
              <a:defRPr/>
            </a:pPr>
            <a:endParaRPr lang="en-US"/>
          </a:p>
        </p:txBody>
      </p:sp>
      <p:sp>
        <p:nvSpPr>
          <p:cNvPr id="6" name="Slide Number Placeholder 5"/>
          <p:cNvSpPr>
            <a:spLocks noGrp="1"/>
          </p:cNvSpPr>
          <p:nvPr>
            <p:ph type="sldNum" sz="quarter" idx="12"/>
          </p:nvPr>
        </p:nvSpPr>
        <p:spPr/>
        <p:txBody>
          <a:bodyPr/>
          <a:lstStyle>
            <a:lvl1pPr>
              <a:defRPr i="0">
                <a:latin typeface="Times New Roman" panose="02020603050405020304" pitchFamily="18" charset="0"/>
                <a:cs typeface="+mn-cs"/>
              </a:defRPr>
            </a:lvl1pPr>
          </a:lstStyle>
          <a:p>
            <a:pPr>
              <a:defRPr/>
            </a:pPr>
            <a:fld id="{1CA2587C-8F1A-4C37-9171-95645A1DA1B0}" type="slidenum">
              <a:rPr lang="en-US"/>
              <a:pPr>
                <a:defRPr/>
              </a:pPr>
              <a:t>‹#›</a:t>
            </a:fld>
            <a:endParaRPr lang="en-US"/>
          </a:p>
        </p:txBody>
      </p:sp>
    </p:spTree>
    <p:extLst>
      <p:ext uri="{BB962C8B-B14F-4D97-AF65-F5344CB8AC3E}">
        <p14:creationId xmlns:p14="http://schemas.microsoft.com/office/powerpoint/2010/main" val="1690107337"/>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txAndMedia">
  <p:cSld name="Title, Text and Media Clip">
    <p:spTree>
      <p:nvGrpSpPr>
        <p:cNvPr id="1" name=""/>
        <p:cNvGrpSpPr/>
        <p:nvPr/>
      </p:nvGrpSpPr>
      <p:grpSpPr>
        <a:xfrm>
          <a:off x="0" y="0"/>
          <a:ext cx="0" cy="0"/>
          <a:chOff x="0" y="0"/>
          <a:chExt cx="0" cy="0"/>
        </a:xfrm>
      </p:grpSpPr>
      <p:sp>
        <p:nvSpPr>
          <p:cNvPr id="2" name="Title 1"/>
          <p:cNvSpPr>
            <a:spLocks noGrp="1"/>
          </p:cNvSpPr>
          <p:nvPr>
            <p:ph type="title"/>
          </p:nvPr>
        </p:nvSpPr>
        <p:spPr>
          <a:xfrm>
            <a:off x="457200" y="277813"/>
            <a:ext cx="8229600" cy="1139825"/>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4038600" cy="45307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Media Placeholder 3"/>
          <p:cNvSpPr>
            <a:spLocks noGrp="1"/>
          </p:cNvSpPr>
          <p:nvPr>
            <p:ph type="media" sz="half" idx="2"/>
          </p:nvPr>
        </p:nvSpPr>
        <p:spPr>
          <a:xfrm>
            <a:off x="4648200" y="1600200"/>
            <a:ext cx="4038600" cy="4530725"/>
          </a:xfrm>
        </p:spPr>
        <p:txBody>
          <a:bodyPr rtlCol="0">
            <a:normAutofit/>
          </a:bodyPr>
          <a:lstStyle/>
          <a:p>
            <a:pPr lvl="0"/>
            <a:r>
              <a:rPr lang="en-US" noProof="0" smtClean="0"/>
              <a:t>Click icon to add media</a:t>
            </a:r>
          </a:p>
        </p:txBody>
      </p:sp>
      <p:sp>
        <p:nvSpPr>
          <p:cNvPr id="5" name="Date Placeholder 4"/>
          <p:cNvSpPr>
            <a:spLocks noGrp="1"/>
          </p:cNvSpPr>
          <p:nvPr>
            <p:ph type="dt" sz="half" idx="10"/>
          </p:nvPr>
        </p:nvSpPr>
        <p:spPr>
          <a:xfrm>
            <a:off x="457200" y="6243638"/>
            <a:ext cx="2133600" cy="457200"/>
          </a:xfrm>
        </p:spPr>
        <p:txBody>
          <a:bodyPr/>
          <a:lstStyle>
            <a:lvl1pPr>
              <a:defRPr i="0">
                <a:latin typeface="Times New Roman" panose="02020603050405020304" pitchFamily="18" charset="0"/>
              </a:defRPr>
            </a:lvl1pPr>
          </a:lstStyle>
          <a:p>
            <a:pPr>
              <a:defRPr/>
            </a:pPr>
            <a:endParaRPr lang="en-US"/>
          </a:p>
        </p:txBody>
      </p:sp>
      <p:sp>
        <p:nvSpPr>
          <p:cNvPr id="6" name="Footer Placeholder 5"/>
          <p:cNvSpPr>
            <a:spLocks noGrp="1"/>
          </p:cNvSpPr>
          <p:nvPr>
            <p:ph type="ftr" sz="quarter" idx="11"/>
          </p:nvPr>
        </p:nvSpPr>
        <p:spPr>
          <a:xfrm>
            <a:off x="3124200" y="6248400"/>
            <a:ext cx="2895600" cy="457200"/>
          </a:xfrm>
        </p:spPr>
        <p:txBody>
          <a:bodyPr/>
          <a:lstStyle>
            <a:lvl1pPr>
              <a:defRPr i="0">
                <a:latin typeface="Times New Roman" panose="02020603050405020304" pitchFamily="18" charset="0"/>
              </a:defRPr>
            </a:lvl1pPr>
          </a:lstStyle>
          <a:p>
            <a:pPr>
              <a:defRPr/>
            </a:pPr>
            <a:endParaRPr lang="en-US"/>
          </a:p>
        </p:txBody>
      </p:sp>
      <p:sp>
        <p:nvSpPr>
          <p:cNvPr id="7" name="Slide Number Placeholder 6"/>
          <p:cNvSpPr>
            <a:spLocks noGrp="1"/>
          </p:cNvSpPr>
          <p:nvPr>
            <p:ph type="sldNum" sz="quarter" idx="12"/>
          </p:nvPr>
        </p:nvSpPr>
        <p:spPr>
          <a:xfrm>
            <a:off x="6553200" y="6243638"/>
            <a:ext cx="2133600" cy="457200"/>
          </a:xfrm>
        </p:spPr>
        <p:txBody>
          <a:bodyPr/>
          <a:lstStyle>
            <a:lvl1pPr>
              <a:defRPr i="0">
                <a:latin typeface="Times New Roman" panose="02020603050405020304" pitchFamily="18" charset="0"/>
                <a:cs typeface="+mn-cs"/>
              </a:defRPr>
            </a:lvl1pPr>
          </a:lstStyle>
          <a:p>
            <a:pPr>
              <a:defRPr/>
            </a:pPr>
            <a:fld id="{847D5E19-1CF4-4775-8B8C-5A86FB740F25}" type="slidenum">
              <a:rPr lang="en-US"/>
              <a:pPr>
                <a:defRPr/>
              </a:pPr>
              <a:t>‹#›</a:t>
            </a:fld>
            <a:endParaRPr lang="en-US"/>
          </a:p>
        </p:txBody>
      </p:sp>
    </p:spTree>
    <p:extLst>
      <p:ext uri="{BB962C8B-B14F-4D97-AF65-F5344CB8AC3E}">
        <p14:creationId xmlns:p14="http://schemas.microsoft.com/office/powerpoint/2010/main" val="720597797"/>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i="0">
                <a:latin typeface="Times New Roman" panose="02020603050405020304" pitchFamily="18" charset="0"/>
              </a:defRPr>
            </a:lvl1pPr>
          </a:lstStyle>
          <a:p>
            <a:pPr>
              <a:defRPr/>
            </a:pPr>
            <a:endParaRPr lang="en-US"/>
          </a:p>
        </p:txBody>
      </p:sp>
      <p:sp>
        <p:nvSpPr>
          <p:cNvPr id="4" name="Footer Placeholder 4"/>
          <p:cNvSpPr>
            <a:spLocks noGrp="1"/>
          </p:cNvSpPr>
          <p:nvPr>
            <p:ph type="ftr" sz="quarter" idx="11"/>
          </p:nvPr>
        </p:nvSpPr>
        <p:spPr/>
        <p:txBody>
          <a:bodyPr/>
          <a:lstStyle>
            <a:lvl1pPr>
              <a:defRPr i="0">
                <a:latin typeface="Times New Roman" panose="02020603050405020304" pitchFamily="18" charset="0"/>
              </a:defRPr>
            </a:lvl1pPr>
          </a:lstStyle>
          <a:p>
            <a:pPr>
              <a:defRPr/>
            </a:pPr>
            <a:endParaRPr lang="en-US"/>
          </a:p>
        </p:txBody>
      </p:sp>
      <p:sp>
        <p:nvSpPr>
          <p:cNvPr id="5" name="Slide Number Placeholder 5"/>
          <p:cNvSpPr>
            <a:spLocks noGrp="1"/>
          </p:cNvSpPr>
          <p:nvPr>
            <p:ph type="sldNum" sz="quarter" idx="12"/>
          </p:nvPr>
        </p:nvSpPr>
        <p:spPr/>
        <p:txBody>
          <a:bodyPr/>
          <a:lstStyle>
            <a:lvl1pPr>
              <a:defRPr i="0">
                <a:latin typeface="Times New Roman" panose="02020603050405020304" pitchFamily="18" charset="0"/>
                <a:cs typeface="+mn-cs"/>
              </a:defRPr>
            </a:lvl1pPr>
          </a:lstStyle>
          <a:p>
            <a:pPr>
              <a:defRPr/>
            </a:pPr>
            <a:fld id="{35F7E246-C094-455B-BE9D-4A2A7DB512B7}" type="slidenum">
              <a:rPr lang="en-US"/>
              <a:pPr>
                <a:defRPr/>
              </a:pPr>
              <a:t>‹#›</a:t>
            </a:fld>
            <a:endParaRPr lang="en-US"/>
          </a:p>
        </p:txBody>
      </p:sp>
    </p:spTree>
    <p:extLst>
      <p:ext uri="{BB962C8B-B14F-4D97-AF65-F5344CB8AC3E}">
        <p14:creationId xmlns:p14="http://schemas.microsoft.com/office/powerpoint/2010/main" val="3331206553"/>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eaLnBrk="1" hangingPunct="1">
              <a:defRPr i="0">
                <a:latin typeface="Times New Roman" panose="02020603050405020304" pitchFamily="18" charset="0"/>
                <a:cs typeface="+mn-cs"/>
              </a:defRPr>
            </a:lvl1pPr>
          </a:lstStyle>
          <a:p>
            <a:pPr>
              <a:defRPr/>
            </a:pPr>
            <a:endParaRPr lang="en-US"/>
          </a:p>
        </p:txBody>
      </p:sp>
      <p:sp>
        <p:nvSpPr>
          <p:cNvPr id="5" name="Footer Placeholder 4"/>
          <p:cNvSpPr>
            <a:spLocks noGrp="1"/>
          </p:cNvSpPr>
          <p:nvPr>
            <p:ph type="ftr" sz="quarter" idx="11"/>
          </p:nvPr>
        </p:nvSpPr>
        <p:spPr/>
        <p:txBody>
          <a:bodyPr/>
          <a:lstStyle>
            <a:lvl1pPr eaLnBrk="1" hangingPunct="1">
              <a:defRPr i="0">
                <a:latin typeface="Times New Roman" panose="02020603050405020304" pitchFamily="18" charset="0"/>
                <a:cs typeface="+mn-cs"/>
              </a:defRPr>
            </a:lvl1pPr>
          </a:lstStyle>
          <a:p>
            <a:pPr>
              <a:defRPr/>
            </a:pPr>
            <a:endParaRPr lang="en-US"/>
          </a:p>
        </p:txBody>
      </p:sp>
      <p:sp>
        <p:nvSpPr>
          <p:cNvPr id="6" name="Slide Number Placeholder 5"/>
          <p:cNvSpPr>
            <a:spLocks noGrp="1"/>
          </p:cNvSpPr>
          <p:nvPr>
            <p:ph type="sldNum" sz="quarter" idx="12"/>
          </p:nvPr>
        </p:nvSpPr>
        <p:spPr/>
        <p:txBody>
          <a:bodyPr/>
          <a:lstStyle>
            <a:lvl1pPr eaLnBrk="1" hangingPunct="1">
              <a:defRPr i="0">
                <a:latin typeface="Times New Roman" panose="02020603050405020304" pitchFamily="18" charset="0"/>
                <a:cs typeface="+mn-cs"/>
              </a:defRPr>
            </a:lvl1pPr>
          </a:lstStyle>
          <a:p>
            <a:pPr>
              <a:defRPr/>
            </a:pPr>
            <a:fld id="{2C5E6084-2B55-4544-B0A0-2F8601D72713}" type="slidenum">
              <a:rPr lang="en-US" altLang="en-US"/>
              <a:pPr>
                <a:defRPr/>
              </a:pPr>
              <a:t>‹#›</a:t>
            </a:fld>
            <a:endParaRPr lang="en-US" altLang="en-US"/>
          </a:p>
        </p:txBody>
      </p:sp>
    </p:spTree>
    <p:extLst>
      <p:ext uri="{BB962C8B-B14F-4D97-AF65-F5344CB8AC3E}">
        <p14:creationId xmlns:p14="http://schemas.microsoft.com/office/powerpoint/2010/main" val="1320777234"/>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eaLnBrk="1" hangingPunct="1">
              <a:defRPr i="0">
                <a:latin typeface="Times New Roman" panose="02020603050405020304" pitchFamily="18" charset="0"/>
                <a:cs typeface="+mn-cs"/>
              </a:defRPr>
            </a:lvl1pPr>
          </a:lstStyle>
          <a:p>
            <a:pPr>
              <a:defRPr/>
            </a:pPr>
            <a:endParaRPr lang="en-US"/>
          </a:p>
        </p:txBody>
      </p:sp>
      <p:sp>
        <p:nvSpPr>
          <p:cNvPr id="5" name="Footer Placeholder 4"/>
          <p:cNvSpPr>
            <a:spLocks noGrp="1"/>
          </p:cNvSpPr>
          <p:nvPr>
            <p:ph type="ftr" sz="quarter" idx="11"/>
          </p:nvPr>
        </p:nvSpPr>
        <p:spPr/>
        <p:txBody>
          <a:bodyPr/>
          <a:lstStyle>
            <a:lvl1pPr eaLnBrk="1" hangingPunct="1">
              <a:defRPr i="0">
                <a:latin typeface="Times New Roman" panose="02020603050405020304" pitchFamily="18" charset="0"/>
                <a:cs typeface="+mn-cs"/>
              </a:defRPr>
            </a:lvl1pPr>
          </a:lstStyle>
          <a:p>
            <a:pPr>
              <a:defRPr/>
            </a:pPr>
            <a:endParaRPr lang="en-US"/>
          </a:p>
        </p:txBody>
      </p:sp>
      <p:sp>
        <p:nvSpPr>
          <p:cNvPr id="6" name="Slide Number Placeholder 5"/>
          <p:cNvSpPr>
            <a:spLocks noGrp="1"/>
          </p:cNvSpPr>
          <p:nvPr>
            <p:ph type="sldNum" sz="quarter" idx="12"/>
          </p:nvPr>
        </p:nvSpPr>
        <p:spPr/>
        <p:txBody>
          <a:bodyPr/>
          <a:lstStyle>
            <a:lvl1pPr eaLnBrk="1" hangingPunct="1">
              <a:defRPr i="0">
                <a:latin typeface="Times New Roman" panose="02020603050405020304" pitchFamily="18" charset="0"/>
                <a:cs typeface="+mn-cs"/>
              </a:defRPr>
            </a:lvl1pPr>
          </a:lstStyle>
          <a:p>
            <a:pPr>
              <a:defRPr/>
            </a:pPr>
            <a:fld id="{B9854576-3889-444C-9329-7FF265DA8EAC}" type="slidenum">
              <a:rPr lang="en-US" altLang="en-US"/>
              <a:pPr>
                <a:defRPr/>
              </a:pPr>
              <a:t>‹#›</a:t>
            </a:fld>
            <a:endParaRPr lang="en-US" altLang="en-US"/>
          </a:p>
        </p:txBody>
      </p:sp>
    </p:spTree>
    <p:extLst>
      <p:ext uri="{BB962C8B-B14F-4D97-AF65-F5344CB8AC3E}">
        <p14:creationId xmlns:p14="http://schemas.microsoft.com/office/powerpoint/2010/main" val="3533066810"/>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eaLnBrk="1" hangingPunct="1">
              <a:defRPr i="0">
                <a:latin typeface="Times New Roman" panose="02020603050405020304" pitchFamily="18" charset="0"/>
                <a:cs typeface="+mn-cs"/>
              </a:defRPr>
            </a:lvl1pPr>
          </a:lstStyle>
          <a:p>
            <a:pPr>
              <a:defRPr/>
            </a:pPr>
            <a:endParaRPr lang="en-US"/>
          </a:p>
        </p:txBody>
      </p:sp>
      <p:sp>
        <p:nvSpPr>
          <p:cNvPr id="5" name="Footer Placeholder 4"/>
          <p:cNvSpPr>
            <a:spLocks noGrp="1"/>
          </p:cNvSpPr>
          <p:nvPr>
            <p:ph type="ftr" sz="quarter" idx="11"/>
          </p:nvPr>
        </p:nvSpPr>
        <p:spPr/>
        <p:txBody>
          <a:bodyPr/>
          <a:lstStyle>
            <a:lvl1pPr eaLnBrk="1" hangingPunct="1">
              <a:defRPr i="0">
                <a:latin typeface="Times New Roman" panose="02020603050405020304" pitchFamily="18" charset="0"/>
                <a:cs typeface="+mn-cs"/>
              </a:defRPr>
            </a:lvl1pPr>
          </a:lstStyle>
          <a:p>
            <a:pPr>
              <a:defRPr/>
            </a:pPr>
            <a:endParaRPr lang="en-US"/>
          </a:p>
        </p:txBody>
      </p:sp>
      <p:sp>
        <p:nvSpPr>
          <p:cNvPr id="6" name="Slide Number Placeholder 5"/>
          <p:cNvSpPr>
            <a:spLocks noGrp="1"/>
          </p:cNvSpPr>
          <p:nvPr>
            <p:ph type="sldNum" sz="quarter" idx="12"/>
          </p:nvPr>
        </p:nvSpPr>
        <p:spPr/>
        <p:txBody>
          <a:bodyPr/>
          <a:lstStyle>
            <a:lvl1pPr eaLnBrk="1" hangingPunct="1">
              <a:defRPr i="0">
                <a:latin typeface="Times New Roman" panose="02020603050405020304" pitchFamily="18" charset="0"/>
                <a:cs typeface="+mn-cs"/>
              </a:defRPr>
            </a:lvl1pPr>
          </a:lstStyle>
          <a:p>
            <a:pPr>
              <a:defRPr/>
            </a:pPr>
            <a:fld id="{FA3136CE-9DD7-44F2-A8C1-2F5389858009}" type="slidenum">
              <a:rPr lang="en-US" altLang="en-US"/>
              <a:pPr>
                <a:defRPr/>
              </a:pPr>
              <a:t>‹#›</a:t>
            </a:fld>
            <a:endParaRPr lang="en-US" altLang="en-US"/>
          </a:p>
        </p:txBody>
      </p:sp>
    </p:spTree>
    <p:extLst>
      <p:ext uri="{BB962C8B-B14F-4D97-AF65-F5344CB8AC3E}">
        <p14:creationId xmlns:p14="http://schemas.microsoft.com/office/powerpoint/2010/main" val="3330108588"/>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eaLnBrk="1" hangingPunct="1">
              <a:defRPr i="0">
                <a:latin typeface="Times New Roman" panose="02020603050405020304" pitchFamily="18" charset="0"/>
                <a:cs typeface="+mn-cs"/>
              </a:defRPr>
            </a:lvl1pPr>
          </a:lstStyle>
          <a:p>
            <a:pPr>
              <a:defRPr/>
            </a:pPr>
            <a:endParaRPr lang="en-US"/>
          </a:p>
        </p:txBody>
      </p:sp>
      <p:sp>
        <p:nvSpPr>
          <p:cNvPr id="6" name="Footer Placeholder 4"/>
          <p:cNvSpPr>
            <a:spLocks noGrp="1"/>
          </p:cNvSpPr>
          <p:nvPr>
            <p:ph type="ftr" sz="quarter" idx="11"/>
          </p:nvPr>
        </p:nvSpPr>
        <p:spPr/>
        <p:txBody>
          <a:bodyPr/>
          <a:lstStyle>
            <a:lvl1pPr eaLnBrk="1" hangingPunct="1">
              <a:defRPr i="0">
                <a:latin typeface="Times New Roman" panose="02020603050405020304" pitchFamily="18" charset="0"/>
                <a:cs typeface="+mn-cs"/>
              </a:defRPr>
            </a:lvl1pPr>
          </a:lstStyle>
          <a:p>
            <a:pPr>
              <a:defRPr/>
            </a:pPr>
            <a:endParaRPr lang="en-US"/>
          </a:p>
        </p:txBody>
      </p:sp>
      <p:sp>
        <p:nvSpPr>
          <p:cNvPr id="7" name="Slide Number Placeholder 5"/>
          <p:cNvSpPr>
            <a:spLocks noGrp="1"/>
          </p:cNvSpPr>
          <p:nvPr>
            <p:ph type="sldNum" sz="quarter" idx="12"/>
          </p:nvPr>
        </p:nvSpPr>
        <p:spPr/>
        <p:txBody>
          <a:bodyPr/>
          <a:lstStyle>
            <a:lvl1pPr eaLnBrk="1" hangingPunct="1">
              <a:defRPr i="0">
                <a:latin typeface="Times New Roman" panose="02020603050405020304" pitchFamily="18" charset="0"/>
                <a:cs typeface="+mn-cs"/>
              </a:defRPr>
            </a:lvl1pPr>
          </a:lstStyle>
          <a:p>
            <a:pPr>
              <a:defRPr/>
            </a:pPr>
            <a:fld id="{2EDA7099-9ECF-4C46-B16F-A12D226AACF1}" type="slidenum">
              <a:rPr lang="en-US" altLang="en-US"/>
              <a:pPr>
                <a:defRPr/>
              </a:pPr>
              <a:t>‹#›</a:t>
            </a:fld>
            <a:endParaRPr lang="en-US" altLang="en-US"/>
          </a:p>
        </p:txBody>
      </p:sp>
    </p:spTree>
    <p:extLst>
      <p:ext uri="{BB962C8B-B14F-4D97-AF65-F5344CB8AC3E}">
        <p14:creationId xmlns:p14="http://schemas.microsoft.com/office/powerpoint/2010/main" val="1125463188"/>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eaLnBrk="1" hangingPunct="1">
              <a:defRPr i="0">
                <a:latin typeface="Times New Roman" panose="02020603050405020304" pitchFamily="18" charset="0"/>
                <a:cs typeface="+mn-cs"/>
              </a:defRPr>
            </a:lvl1pPr>
          </a:lstStyle>
          <a:p>
            <a:pPr>
              <a:defRPr/>
            </a:pPr>
            <a:endParaRPr lang="en-US"/>
          </a:p>
        </p:txBody>
      </p:sp>
      <p:sp>
        <p:nvSpPr>
          <p:cNvPr id="8" name="Footer Placeholder 4"/>
          <p:cNvSpPr>
            <a:spLocks noGrp="1"/>
          </p:cNvSpPr>
          <p:nvPr>
            <p:ph type="ftr" sz="quarter" idx="11"/>
          </p:nvPr>
        </p:nvSpPr>
        <p:spPr/>
        <p:txBody>
          <a:bodyPr/>
          <a:lstStyle>
            <a:lvl1pPr eaLnBrk="1" hangingPunct="1">
              <a:defRPr i="0">
                <a:latin typeface="Times New Roman" panose="02020603050405020304" pitchFamily="18" charset="0"/>
                <a:cs typeface="+mn-cs"/>
              </a:defRPr>
            </a:lvl1pPr>
          </a:lstStyle>
          <a:p>
            <a:pPr>
              <a:defRPr/>
            </a:pPr>
            <a:endParaRPr lang="en-US"/>
          </a:p>
        </p:txBody>
      </p:sp>
      <p:sp>
        <p:nvSpPr>
          <p:cNvPr id="9" name="Slide Number Placeholder 5"/>
          <p:cNvSpPr>
            <a:spLocks noGrp="1"/>
          </p:cNvSpPr>
          <p:nvPr>
            <p:ph type="sldNum" sz="quarter" idx="12"/>
          </p:nvPr>
        </p:nvSpPr>
        <p:spPr/>
        <p:txBody>
          <a:bodyPr/>
          <a:lstStyle>
            <a:lvl1pPr eaLnBrk="1" hangingPunct="1">
              <a:defRPr i="0">
                <a:latin typeface="Times New Roman" panose="02020603050405020304" pitchFamily="18" charset="0"/>
                <a:cs typeface="+mn-cs"/>
              </a:defRPr>
            </a:lvl1pPr>
          </a:lstStyle>
          <a:p>
            <a:pPr>
              <a:defRPr/>
            </a:pPr>
            <a:fld id="{BE1FB66B-2747-4B24-8944-EB204B4B4DF4}" type="slidenum">
              <a:rPr lang="en-US" altLang="en-US"/>
              <a:pPr>
                <a:defRPr/>
              </a:pPr>
              <a:t>‹#›</a:t>
            </a:fld>
            <a:endParaRPr lang="en-US" altLang="en-US"/>
          </a:p>
        </p:txBody>
      </p:sp>
    </p:spTree>
    <p:extLst>
      <p:ext uri="{BB962C8B-B14F-4D97-AF65-F5344CB8AC3E}">
        <p14:creationId xmlns:p14="http://schemas.microsoft.com/office/powerpoint/2010/main" val="2152596088"/>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eaLnBrk="1" hangingPunct="1">
              <a:defRPr i="0">
                <a:latin typeface="Times New Roman" panose="02020603050405020304" pitchFamily="18" charset="0"/>
                <a:cs typeface="+mn-cs"/>
              </a:defRPr>
            </a:lvl1pPr>
          </a:lstStyle>
          <a:p>
            <a:pPr>
              <a:defRPr/>
            </a:pPr>
            <a:endParaRPr lang="en-US"/>
          </a:p>
        </p:txBody>
      </p:sp>
      <p:sp>
        <p:nvSpPr>
          <p:cNvPr id="4" name="Footer Placeholder 4"/>
          <p:cNvSpPr>
            <a:spLocks noGrp="1"/>
          </p:cNvSpPr>
          <p:nvPr>
            <p:ph type="ftr" sz="quarter" idx="11"/>
          </p:nvPr>
        </p:nvSpPr>
        <p:spPr/>
        <p:txBody>
          <a:bodyPr/>
          <a:lstStyle>
            <a:lvl1pPr eaLnBrk="1" hangingPunct="1">
              <a:defRPr i="0">
                <a:latin typeface="Times New Roman" panose="02020603050405020304" pitchFamily="18" charset="0"/>
                <a:cs typeface="+mn-cs"/>
              </a:defRPr>
            </a:lvl1pPr>
          </a:lstStyle>
          <a:p>
            <a:pPr>
              <a:defRPr/>
            </a:pPr>
            <a:endParaRPr lang="en-US"/>
          </a:p>
        </p:txBody>
      </p:sp>
      <p:sp>
        <p:nvSpPr>
          <p:cNvPr id="5" name="Slide Number Placeholder 5"/>
          <p:cNvSpPr>
            <a:spLocks noGrp="1"/>
          </p:cNvSpPr>
          <p:nvPr>
            <p:ph type="sldNum" sz="quarter" idx="12"/>
          </p:nvPr>
        </p:nvSpPr>
        <p:spPr/>
        <p:txBody>
          <a:bodyPr/>
          <a:lstStyle>
            <a:lvl1pPr eaLnBrk="1" hangingPunct="1">
              <a:defRPr i="0">
                <a:latin typeface="Times New Roman" panose="02020603050405020304" pitchFamily="18" charset="0"/>
                <a:cs typeface="+mn-cs"/>
              </a:defRPr>
            </a:lvl1pPr>
          </a:lstStyle>
          <a:p>
            <a:pPr>
              <a:defRPr/>
            </a:pPr>
            <a:fld id="{32F8B047-9077-49AE-88A0-F60F08325FFC}" type="slidenum">
              <a:rPr lang="en-US" altLang="en-US"/>
              <a:pPr>
                <a:defRPr/>
              </a:pPr>
              <a:t>‹#›</a:t>
            </a:fld>
            <a:endParaRPr lang="en-US" altLang="en-US"/>
          </a:p>
        </p:txBody>
      </p:sp>
    </p:spTree>
    <p:extLst>
      <p:ext uri="{BB962C8B-B14F-4D97-AF65-F5344CB8AC3E}">
        <p14:creationId xmlns:p14="http://schemas.microsoft.com/office/powerpoint/2010/main" val="292929093"/>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eaLnBrk="1" hangingPunct="1">
              <a:defRPr i="0">
                <a:latin typeface="Times New Roman" panose="02020603050405020304" pitchFamily="18" charset="0"/>
                <a:cs typeface="+mn-cs"/>
              </a:defRPr>
            </a:lvl1pPr>
          </a:lstStyle>
          <a:p>
            <a:pPr>
              <a:defRPr/>
            </a:pPr>
            <a:endParaRPr lang="en-US"/>
          </a:p>
        </p:txBody>
      </p:sp>
      <p:sp>
        <p:nvSpPr>
          <p:cNvPr id="3" name="Footer Placeholder 4"/>
          <p:cNvSpPr>
            <a:spLocks noGrp="1"/>
          </p:cNvSpPr>
          <p:nvPr>
            <p:ph type="ftr" sz="quarter" idx="11"/>
          </p:nvPr>
        </p:nvSpPr>
        <p:spPr/>
        <p:txBody>
          <a:bodyPr/>
          <a:lstStyle>
            <a:lvl1pPr eaLnBrk="1" hangingPunct="1">
              <a:defRPr i="0">
                <a:latin typeface="Times New Roman" panose="02020603050405020304" pitchFamily="18" charset="0"/>
                <a:cs typeface="+mn-cs"/>
              </a:defRPr>
            </a:lvl1pPr>
          </a:lstStyle>
          <a:p>
            <a:pPr>
              <a:defRPr/>
            </a:pPr>
            <a:endParaRPr lang="en-US"/>
          </a:p>
        </p:txBody>
      </p:sp>
      <p:sp>
        <p:nvSpPr>
          <p:cNvPr id="4" name="Slide Number Placeholder 5"/>
          <p:cNvSpPr>
            <a:spLocks noGrp="1"/>
          </p:cNvSpPr>
          <p:nvPr>
            <p:ph type="sldNum" sz="quarter" idx="12"/>
          </p:nvPr>
        </p:nvSpPr>
        <p:spPr/>
        <p:txBody>
          <a:bodyPr/>
          <a:lstStyle>
            <a:lvl1pPr eaLnBrk="1" hangingPunct="1">
              <a:defRPr i="0">
                <a:latin typeface="Times New Roman" panose="02020603050405020304" pitchFamily="18" charset="0"/>
                <a:cs typeface="+mn-cs"/>
              </a:defRPr>
            </a:lvl1pPr>
          </a:lstStyle>
          <a:p>
            <a:pPr>
              <a:defRPr/>
            </a:pPr>
            <a:fld id="{88902206-1566-4B4A-857A-496B8110E61A}" type="slidenum">
              <a:rPr lang="en-US" altLang="en-US"/>
              <a:pPr>
                <a:defRPr/>
              </a:pPr>
              <a:t>‹#›</a:t>
            </a:fld>
            <a:endParaRPr lang="en-US" altLang="en-US"/>
          </a:p>
        </p:txBody>
      </p:sp>
    </p:spTree>
    <p:extLst>
      <p:ext uri="{BB962C8B-B14F-4D97-AF65-F5344CB8AC3E}">
        <p14:creationId xmlns:p14="http://schemas.microsoft.com/office/powerpoint/2010/main" val="1008014791"/>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eaLnBrk="1" hangingPunct="1">
              <a:defRPr i="0">
                <a:latin typeface="Times New Roman" panose="02020603050405020304" pitchFamily="18" charset="0"/>
                <a:cs typeface="+mn-cs"/>
              </a:defRPr>
            </a:lvl1pPr>
          </a:lstStyle>
          <a:p>
            <a:pPr>
              <a:defRPr/>
            </a:pPr>
            <a:endParaRPr lang="en-US"/>
          </a:p>
        </p:txBody>
      </p:sp>
      <p:sp>
        <p:nvSpPr>
          <p:cNvPr id="6" name="Footer Placeholder 4"/>
          <p:cNvSpPr>
            <a:spLocks noGrp="1"/>
          </p:cNvSpPr>
          <p:nvPr>
            <p:ph type="ftr" sz="quarter" idx="11"/>
          </p:nvPr>
        </p:nvSpPr>
        <p:spPr/>
        <p:txBody>
          <a:bodyPr/>
          <a:lstStyle>
            <a:lvl1pPr eaLnBrk="1" hangingPunct="1">
              <a:defRPr i="0">
                <a:latin typeface="Times New Roman" panose="02020603050405020304" pitchFamily="18" charset="0"/>
                <a:cs typeface="+mn-cs"/>
              </a:defRPr>
            </a:lvl1pPr>
          </a:lstStyle>
          <a:p>
            <a:pPr>
              <a:defRPr/>
            </a:pPr>
            <a:endParaRPr lang="en-US"/>
          </a:p>
        </p:txBody>
      </p:sp>
      <p:sp>
        <p:nvSpPr>
          <p:cNvPr id="7" name="Slide Number Placeholder 5"/>
          <p:cNvSpPr>
            <a:spLocks noGrp="1"/>
          </p:cNvSpPr>
          <p:nvPr>
            <p:ph type="sldNum" sz="quarter" idx="12"/>
          </p:nvPr>
        </p:nvSpPr>
        <p:spPr/>
        <p:txBody>
          <a:bodyPr/>
          <a:lstStyle>
            <a:lvl1pPr eaLnBrk="1" hangingPunct="1">
              <a:defRPr i="0">
                <a:latin typeface="Times New Roman" panose="02020603050405020304" pitchFamily="18" charset="0"/>
                <a:cs typeface="+mn-cs"/>
              </a:defRPr>
            </a:lvl1pPr>
          </a:lstStyle>
          <a:p>
            <a:pPr>
              <a:defRPr/>
            </a:pPr>
            <a:fld id="{B8F8FC55-914D-401B-BDBD-3C5A984EE4F1}" type="slidenum">
              <a:rPr lang="en-US" altLang="en-US"/>
              <a:pPr>
                <a:defRPr/>
              </a:pPr>
              <a:t>‹#›</a:t>
            </a:fld>
            <a:endParaRPr lang="en-US" altLang="en-US"/>
          </a:p>
        </p:txBody>
      </p:sp>
    </p:spTree>
    <p:extLst>
      <p:ext uri="{BB962C8B-B14F-4D97-AF65-F5344CB8AC3E}">
        <p14:creationId xmlns:p14="http://schemas.microsoft.com/office/powerpoint/2010/main" val="2201475557"/>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eaLnBrk="1" hangingPunct="1">
              <a:defRPr i="0">
                <a:latin typeface="Times New Roman" panose="02020603050405020304" pitchFamily="18" charset="0"/>
                <a:cs typeface="+mn-cs"/>
              </a:defRPr>
            </a:lvl1pPr>
          </a:lstStyle>
          <a:p>
            <a:pPr>
              <a:defRPr/>
            </a:pPr>
            <a:endParaRPr lang="en-US"/>
          </a:p>
        </p:txBody>
      </p:sp>
      <p:sp>
        <p:nvSpPr>
          <p:cNvPr id="6" name="Footer Placeholder 4"/>
          <p:cNvSpPr>
            <a:spLocks noGrp="1"/>
          </p:cNvSpPr>
          <p:nvPr>
            <p:ph type="ftr" sz="quarter" idx="11"/>
          </p:nvPr>
        </p:nvSpPr>
        <p:spPr/>
        <p:txBody>
          <a:bodyPr/>
          <a:lstStyle>
            <a:lvl1pPr eaLnBrk="1" hangingPunct="1">
              <a:defRPr i="0">
                <a:latin typeface="Times New Roman" panose="02020603050405020304" pitchFamily="18" charset="0"/>
                <a:cs typeface="+mn-cs"/>
              </a:defRPr>
            </a:lvl1pPr>
          </a:lstStyle>
          <a:p>
            <a:pPr>
              <a:defRPr/>
            </a:pPr>
            <a:endParaRPr lang="en-US"/>
          </a:p>
        </p:txBody>
      </p:sp>
      <p:sp>
        <p:nvSpPr>
          <p:cNvPr id="7" name="Slide Number Placeholder 5"/>
          <p:cNvSpPr>
            <a:spLocks noGrp="1"/>
          </p:cNvSpPr>
          <p:nvPr>
            <p:ph type="sldNum" sz="quarter" idx="12"/>
          </p:nvPr>
        </p:nvSpPr>
        <p:spPr/>
        <p:txBody>
          <a:bodyPr/>
          <a:lstStyle>
            <a:lvl1pPr eaLnBrk="1" hangingPunct="1">
              <a:defRPr i="0">
                <a:latin typeface="Times New Roman" panose="02020603050405020304" pitchFamily="18" charset="0"/>
                <a:cs typeface="+mn-cs"/>
              </a:defRPr>
            </a:lvl1pPr>
          </a:lstStyle>
          <a:p>
            <a:pPr>
              <a:defRPr/>
            </a:pPr>
            <a:fld id="{BAFD4631-A646-4838-B274-B0B1B68B1089}" type="slidenum">
              <a:rPr lang="en-US" altLang="en-US"/>
              <a:pPr>
                <a:defRPr/>
              </a:pPr>
              <a:t>‹#›</a:t>
            </a:fld>
            <a:endParaRPr lang="en-US" altLang="en-US"/>
          </a:p>
        </p:txBody>
      </p:sp>
    </p:spTree>
    <p:extLst>
      <p:ext uri="{BB962C8B-B14F-4D97-AF65-F5344CB8AC3E}">
        <p14:creationId xmlns:p14="http://schemas.microsoft.com/office/powerpoint/2010/main" val="4287796321"/>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eaLnBrk="1" hangingPunct="1">
              <a:defRPr i="0">
                <a:latin typeface="Times New Roman" panose="02020603050405020304" pitchFamily="18" charset="0"/>
                <a:cs typeface="+mn-cs"/>
              </a:defRPr>
            </a:lvl1pPr>
          </a:lstStyle>
          <a:p>
            <a:pPr>
              <a:defRPr/>
            </a:pPr>
            <a:endParaRPr lang="en-US"/>
          </a:p>
        </p:txBody>
      </p:sp>
      <p:sp>
        <p:nvSpPr>
          <p:cNvPr id="5" name="Footer Placeholder 4"/>
          <p:cNvSpPr>
            <a:spLocks noGrp="1"/>
          </p:cNvSpPr>
          <p:nvPr>
            <p:ph type="ftr" sz="quarter" idx="11"/>
          </p:nvPr>
        </p:nvSpPr>
        <p:spPr/>
        <p:txBody>
          <a:bodyPr/>
          <a:lstStyle>
            <a:lvl1pPr eaLnBrk="1" hangingPunct="1">
              <a:defRPr i="0">
                <a:latin typeface="Times New Roman" panose="02020603050405020304" pitchFamily="18" charset="0"/>
                <a:cs typeface="+mn-cs"/>
              </a:defRPr>
            </a:lvl1pPr>
          </a:lstStyle>
          <a:p>
            <a:pPr>
              <a:defRPr/>
            </a:pPr>
            <a:endParaRPr lang="en-US"/>
          </a:p>
        </p:txBody>
      </p:sp>
      <p:sp>
        <p:nvSpPr>
          <p:cNvPr id="6" name="Slide Number Placeholder 5"/>
          <p:cNvSpPr>
            <a:spLocks noGrp="1"/>
          </p:cNvSpPr>
          <p:nvPr>
            <p:ph type="sldNum" sz="quarter" idx="12"/>
          </p:nvPr>
        </p:nvSpPr>
        <p:spPr/>
        <p:txBody>
          <a:bodyPr/>
          <a:lstStyle>
            <a:lvl1pPr eaLnBrk="1" hangingPunct="1">
              <a:defRPr i="0">
                <a:latin typeface="Times New Roman" panose="02020603050405020304" pitchFamily="18" charset="0"/>
                <a:cs typeface="+mn-cs"/>
              </a:defRPr>
            </a:lvl1pPr>
          </a:lstStyle>
          <a:p>
            <a:pPr>
              <a:defRPr/>
            </a:pPr>
            <a:fld id="{6B7363A9-E8AB-4148-8E93-28C25825136B}" type="slidenum">
              <a:rPr lang="en-US" altLang="en-US"/>
              <a:pPr>
                <a:defRPr/>
              </a:pPr>
              <a:t>‹#›</a:t>
            </a:fld>
            <a:endParaRPr lang="en-US" altLang="en-US"/>
          </a:p>
        </p:txBody>
      </p:sp>
    </p:spTree>
    <p:extLst>
      <p:ext uri="{BB962C8B-B14F-4D97-AF65-F5344CB8AC3E}">
        <p14:creationId xmlns:p14="http://schemas.microsoft.com/office/powerpoint/2010/main" val="3599111429"/>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eaLnBrk="1" hangingPunct="1">
              <a:defRPr i="0">
                <a:latin typeface="Times New Roman" panose="02020603050405020304" pitchFamily="18" charset="0"/>
                <a:cs typeface="+mn-cs"/>
              </a:defRPr>
            </a:lvl1pPr>
          </a:lstStyle>
          <a:p>
            <a:pPr>
              <a:defRPr/>
            </a:pPr>
            <a:endParaRPr lang="en-US"/>
          </a:p>
        </p:txBody>
      </p:sp>
      <p:sp>
        <p:nvSpPr>
          <p:cNvPr id="5" name="Footer Placeholder 4"/>
          <p:cNvSpPr>
            <a:spLocks noGrp="1"/>
          </p:cNvSpPr>
          <p:nvPr>
            <p:ph type="ftr" sz="quarter" idx="11"/>
          </p:nvPr>
        </p:nvSpPr>
        <p:spPr/>
        <p:txBody>
          <a:bodyPr/>
          <a:lstStyle>
            <a:lvl1pPr eaLnBrk="1" hangingPunct="1">
              <a:defRPr i="0">
                <a:latin typeface="Times New Roman" panose="02020603050405020304" pitchFamily="18" charset="0"/>
                <a:cs typeface="+mn-cs"/>
              </a:defRPr>
            </a:lvl1pPr>
          </a:lstStyle>
          <a:p>
            <a:pPr>
              <a:defRPr/>
            </a:pPr>
            <a:endParaRPr lang="en-US"/>
          </a:p>
        </p:txBody>
      </p:sp>
      <p:sp>
        <p:nvSpPr>
          <p:cNvPr id="6" name="Slide Number Placeholder 5"/>
          <p:cNvSpPr>
            <a:spLocks noGrp="1"/>
          </p:cNvSpPr>
          <p:nvPr>
            <p:ph type="sldNum" sz="quarter" idx="12"/>
          </p:nvPr>
        </p:nvSpPr>
        <p:spPr/>
        <p:txBody>
          <a:bodyPr/>
          <a:lstStyle>
            <a:lvl1pPr eaLnBrk="1" hangingPunct="1">
              <a:defRPr i="0">
                <a:latin typeface="Times New Roman" panose="02020603050405020304" pitchFamily="18" charset="0"/>
                <a:cs typeface="+mn-cs"/>
              </a:defRPr>
            </a:lvl1pPr>
          </a:lstStyle>
          <a:p>
            <a:pPr>
              <a:defRPr/>
            </a:pPr>
            <a:fld id="{9965269F-FDB3-4F22-A269-38DE8445D8EC}" type="slidenum">
              <a:rPr lang="en-US" altLang="en-US"/>
              <a:pPr>
                <a:defRPr/>
              </a:pPr>
              <a:t>‹#›</a:t>
            </a:fld>
            <a:endParaRPr lang="en-US" altLang="en-US"/>
          </a:p>
        </p:txBody>
      </p:sp>
    </p:spTree>
    <p:extLst>
      <p:ext uri="{BB962C8B-B14F-4D97-AF65-F5344CB8AC3E}">
        <p14:creationId xmlns:p14="http://schemas.microsoft.com/office/powerpoint/2010/main" val="3505429259"/>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eaLnBrk="1" hangingPunct="1">
              <a:defRPr i="0">
                <a:latin typeface="Times New Roman" panose="02020603050405020304" pitchFamily="18" charset="0"/>
                <a:cs typeface="+mn-cs"/>
              </a:defRPr>
            </a:lvl1pPr>
          </a:lstStyle>
          <a:p>
            <a:pPr>
              <a:defRPr/>
            </a:pPr>
            <a:endParaRPr lang="en-US"/>
          </a:p>
        </p:txBody>
      </p:sp>
      <p:sp>
        <p:nvSpPr>
          <p:cNvPr id="4" name="Footer Placeholder 4"/>
          <p:cNvSpPr>
            <a:spLocks noGrp="1"/>
          </p:cNvSpPr>
          <p:nvPr>
            <p:ph type="ftr" sz="quarter" idx="11"/>
          </p:nvPr>
        </p:nvSpPr>
        <p:spPr/>
        <p:txBody>
          <a:bodyPr/>
          <a:lstStyle>
            <a:lvl1pPr eaLnBrk="1" hangingPunct="1">
              <a:defRPr i="0">
                <a:latin typeface="Times New Roman" panose="02020603050405020304" pitchFamily="18" charset="0"/>
                <a:cs typeface="+mn-cs"/>
              </a:defRPr>
            </a:lvl1pPr>
          </a:lstStyle>
          <a:p>
            <a:pPr>
              <a:defRPr/>
            </a:pPr>
            <a:endParaRPr lang="en-US"/>
          </a:p>
        </p:txBody>
      </p:sp>
      <p:sp>
        <p:nvSpPr>
          <p:cNvPr id="5" name="Slide Number Placeholder 5"/>
          <p:cNvSpPr>
            <a:spLocks noGrp="1"/>
          </p:cNvSpPr>
          <p:nvPr>
            <p:ph type="sldNum" sz="quarter" idx="12"/>
          </p:nvPr>
        </p:nvSpPr>
        <p:spPr/>
        <p:txBody>
          <a:bodyPr/>
          <a:lstStyle>
            <a:lvl1pPr eaLnBrk="1" hangingPunct="1">
              <a:defRPr i="0">
                <a:latin typeface="Times New Roman" panose="02020603050405020304" pitchFamily="18" charset="0"/>
                <a:cs typeface="+mn-cs"/>
              </a:defRPr>
            </a:lvl1pPr>
          </a:lstStyle>
          <a:p>
            <a:pPr>
              <a:defRPr/>
            </a:pPr>
            <a:fld id="{761ABFE3-CAC4-40CA-B701-596D1242C330}" type="slidenum">
              <a:rPr lang="en-US" altLang="en-US"/>
              <a:pPr>
                <a:defRPr/>
              </a:pPr>
              <a:t>‹#›</a:t>
            </a:fld>
            <a:endParaRPr lang="en-US" altLang="en-US"/>
          </a:p>
        </p:txBody>
      </p:sp>
    </p:spTree>
    <p:extLst>
      <p:ext uri="{BB962C8B-B14F-4D97-AF65-F5344CB8AC3E}">
        <p14:creationId xmlns:p14="http://schemas.microsoft.com/office/powerpoint/2010/main" val="2447554026"/>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p:txBody>
          <a:bodyPr/>
          <a:lstStyle>
            <a:lvl1pPr>
              <a:defRPr i="1"/>
            </a:lvl1pPr>
          </a:lstStyle>
          <a:p>
            <a:pPr>
              <a:defRPr/>
            </a:pPr>
            <a:fld id="{C76D3C1B-720E-4904-A7D3-01A3A4A8A105}" type="datetime1">
              <a:rPr lang="en-US"/>
              <a:pPr>
                <a:defRPr/>
              </a:pPr>
              <a:t>17-Mar-15</a:t>
            </a:fld>
            <a:endParaRPr lang="en-US" dirty="0"/>
          </a:p>
        </p:txBody>
      </p:sp>
      <p:sp>
        <p:nvSpPr>
          <p:cNvPr id="5" name="Rectangle 5"/>
          <p:cNvSpPr>
            <a:spLocks noGrp="1" noChangeArrowheads="1"/>
          </p:cNvSpPr>
          <p:nvPr>
            <p:ph type="ftr" sz="quarter" idx="11"/>
          </p:nvPr>
        </p:nvSpPr>
        <p:spPr/>
        <p:txBody>
          <a:bodyPr/>
          <a:lstStyle>
            <a:lvl1pPr>
              <a:defRPr i="1"/>
            </a:lvl1pPr>
          </a:lstStyle>
          <a:p>
            <a:pPr>
              <a:defRPr/>
            </a:pPr>
            <a:endParaRPr lang="en-US"/>
          </a:p>
        </p:txBody>
      </p:sp>
      <p:sp>
        <p:nvSpPr>
          <p:cNvPr id="6" name="Rectangle 6"/>
          <p:cNvSpPr>
            <a:spLocks noGrp="1" noChangeArrowheads="1"/>
          </p:cNvSpPr>
          <p:nvPr>
            <p:ph type="sldNum" sz="quarter" idx="12"/>
          </p:nvPr>
        </p:nvSpPr>
        <p:spPr/>
        <p:txBody>
          <a:bodyPr/>
          <a:lstStyle>
            <a:lvl1pPr>
              <a:defRPr i="1">
                <a:cs typeface="+mn-cs"/>
              </a:defRPr>
            </a:lvl1pPr>
          </a:lstStyle>
          <a:p>
            <a:pPr>
              <a:defRPr/>
            </a:pPr>
            <a:fld id="{0AA1D1EE-1E76-4356-AD43-B6E2393C0968}" type="slidenum">
              <a:rPr lang="en-US" altLang="en-US"/>
              <a:pPr>
                <a:defRPr/>
              </a:pPr>
              <a:t>‹#›</a:t>
            </a:fld>
            <a:endParaRPr lang="en-US" altLang="en-US"/>
          </a:p>
        </p:txBody>
      </p:sp>
    </p:spTree>
    <p:extLst>
      <p:ext uri="{BB962C8B-B14F-4D97-AF65-F5344CB8AC3E}">
        <p14:creationId xmlns:p14="http://schemas.microsoft.com/office/powerpoint/2010/main" val="2179334374"/>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p:txBody>
          <a:bodyPr/>
          <a:lstStyle>
            <a:lvl1pPr>
              <a:defRPr i="1"/>
            </a:lvl1pPr>
          </a:lstStyle>
          <a:p>
            <a:pPr>
              <a:defRPr/>
            </a:pPr>
            <a:fld id="{075F4C63-3C0F-4853-B106-0AD4A57CA965}" type="datetime1">
              <a:rPr lang="en-US"/>
              <a:pPr>
                <a:defRPr/>
              </a:pPr>
              <a:t>17-Mar-15</a:t>
            </a:fld>
            <a:endParaRPr lang="en-US" dirty="0"/>
          </a:p>
        </p:txBody>
      </p:sp>
      <p:sp>
        <p:nvSpPr>
          <p:cNvPr id="5" name="Rectangle 5"/>
          <p:cNvSpPr>
            <a:spLocks noGrp="1" noChangeArrowheads="1"/>
          </p:cNvSpPr>
          <p:nvPr>
            <p:ph type="ftr" sz="quarter" idx="11"/>
          </p:nvPr>
        </p:nvSpPr>
        <p:spPr/>
        <p:txBody>
          <a:bodyPr/>
          <a:lstStyle>
            <a:lvl1pPr>
              <a:defRPr i="1"/>
            </a:lvl1pPr>
          </a:lstStyle>
          <a:p>
            <a:pPr>
              <a:defRPr/>
            </a:pPr>
            <a:endParaRPr lang="en-US"/>
          </a:p>
        </p:txBody>
      </p:sp>
      <p:sp>
        <p:nvSpPr>
          <p:cNvPr id="6" name="Rectangle 6"/>
          <p:cNvSpPr>
            <a:spLocks noGrp="1" noChangeArrowheads="1"/>
          </p:cNvSpPr>
          <p:nvPr>
            <p:ph type="sldNum" sz="quarter" idx="12"/>
          </p:nvPr>
        </p:nvSpPr>
        <p:spPr/>
        <p:txBody>
          <a:bodyPr/>
          <a:lstStyle>
            <a:lvl1pPr>
              <a:defRPr i="1">
                <a:cs typeface="+mn-cs"/>
              </a:defRPr>
            </a:lvl1pPr>
          </a:lstStyle>
          <a:p>
            <a:pPr>
              <a:defRPr/>
            </a:pPr>
            <a:fld id="{9F79ECEE-EAFB-4FB7-9B19-08F8A39404CF}" type="slidenum">
              <a:rPr lang="en-US" altLang="en-US"/>
              <a:pPr>
                <a:defRPr/>
              </a:pPr>
              <a:t>‹#›</a:t>
            </a:fld>
            <a:endParaRPr lang="en-US" altLang="en-US"/>
          </a:p>
        </p:txBody>
      </p:sp>
    </p:spTree>
    <p:extLst>
      <p:ext uri="{BB962C8B-B14F-4D97-AF65-F5344CB8AC3E}">
        <p14:creationId xmlns:p14="http://schemas.microsoft.com/office/powerpoint/2010/main" val="2999811839"/>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p:txBody>
          <a:bodyPr/>
          <a:lstStyle>
            <a:lvl1pPr>
              <a:defRPr i="1"/>
            </a:lvl1pPr>
          </a:lstStyle>
          <a:p>
            <a:pPr>
              <a:defRPr/>
            </a:pPr>
            <a:fld id="{4CB26F87-86A2-46F8-8AD2-6B84A6E0CF82}" type="datetime1">
              <a:rPr lang="en-US"/>
              <a:pPr>
                <a:defRPr/>
              </a:pPr>
              <a:t>17-Mar-15</a:t>
            </a:fld>
            <a:endParaRPr lang="en-US" dirty="0"/>
          </a:p>
        </p:txBody>
      </p:sp>
      <p:sp>
        <p:nvSpPr>
          <p:cNvPr id="5" name="Rectangle 5"/>
          <p:cNvSpPr>
            <a:spLocks noGrp="1" noChangeArrowheads="1"/>
          </p:cNvSpPr>
          <p:nvPr>
            <p:ph type="ftr" sz="quarter" idx="11"/>
          </p:nvPr>
        </p:nvSpPr>
        <p:spPr/>
        <p:txBody>
          <a:bodyPr/>
          <a:lstStyle>
            <a:lvl1pPr>
              <a:defRPr i="1"/>
            </a:lvl1pPr>
          </a:lstStyle>
          <a:p>
            <a:pPr>
              <a:defRPr/>
            </a:pPr>
            <a:endParaRPr lang="en-US"/>
          </a:p>
        </p:txBody>
      </p:sp>
      <p:sp>
        <p:nvSpPr>
          <p:cNvPr id="6" name="Rectangle 6"/>
          <p:cNvSpPr>
            <a:spLocks noGrp="1" noChangeArrowheads="1"/>
          </p:cNvSpPr>
          <p:nvPr>
            <p:ph type="sldNum" sz="quarter" idx="12"/>
          </p:nvPr>
        </p:nvSpPr>
        <p:spPr/>
        <p:txBody>
          <a:bodyPr/>
          <a:lstStyle>
            <a:lvl1pPr>
              <a:defRPr i="1">
                <a:cs typeface="+mn-cs"/>
              </a:defRPr>
            </a:lvl1pPr>
          </a:lstStyle>
          <a:p>
            <a:pPr>
              <a:defRPr/>
            </a:pPr>
            <a:fld id="{8290D096-2F82-449B-BB83-D9C12D22A088}" type="slidenum">
              <a:rPr lang="en-US" altLang="en-US"/>
              <a:pPr>
                <a:defRPr/>
              </a:pPr>
              <a:t>‹#›</a:t>
            </a:fld>
            <a:endParaRPr lang="en-US" altLang="en-US"/>
          </a:p>
        </p:txBody>
      </p:sp>
    </p:spTree>
    <p:extLst>
      <p:ext uri="{BB962C8B-B14F-4D97-AF65-F5344CB8AC3E}">
        <p14:creationId xmlns:p14="http://schemas.microsoft.com/office/powerpoint/2010/main" val="239795487"/>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p:txBody>
          <a:bodyPr/>
          <a:lstStyle>
            <a:lvl1pPr>
              <a:defRPr i="1"/>
            </a:lvl1pPr>
          </a:lstStyle>
          <a:p>
            <a:pPr>
              <a:defRPr/>
            </a:pPr>
            <a:fld id="{FA72AB77-08A4-4D9E-A4E6-E077558E73BC}" type="datetime1">
              <a:rPr lang="en-US"/>
              <a:pPr>
                <a:defRPr/>
              </a:pPr>
              <a:t>17-Mar-15</a:t>
            </a:fld>
            <a:endParaRPr lang="en-US" dirty="0"/>
          </a:p>
        </p:txBody>
      </p:sp>
      <p:sp>
        <p:nvSpPr>
          <p:cNvPr id="6" name="Rectangle 5"/>
          <p:cNvSpPr>
            <a:spLocks noGrp="1" noChangeArrowheads="1"/>
          </p:cNvSpPr>
          <p:nvPr>
            <p:ph type="ftr" sz="quarter" idx="11"/>
          </p:nvPr>
        </p:nvSpPr>
        <p:spPr/>
        <p:txBody>
          <a:bodyPr/>
          <a:lstStyle>
            <a:lvl1pPr>
              <a:defRPr i="1"/>
            </a:lvl1pPr>
          </a:lstStyle>
          <a:p>
            <a:pPr>
              <a:defRPr/>
            </a:pPr>
            <a:endParaRPr lang="en-US"/>
          </a:p>
        </p:txBody>
      </p:sp>
      <p:sp>
        <p:nvSpPr>
          <p:cNvPr id="7" name="Rectangle 6"/>
          <p:cNvSpPr>
            <a:spLocks noGrp="1" noChangeArrowheads="1"/>
          </p:cNvSpPr>
          <p:nvPr>
            <p:ph type="sldNum" sz="quarter" idx="12"/>
          </p:nvPr>
        </p:nvSpPr>
        <p:spPr/>
        <p:txBody>
          <a:bodyPr/>
          <a:lstStyle>
            <a:lvl1pPr>
              <a:defRPr i="1">
                <a:cs typeface="+mn-cs"/>
              </a:defRPr>
            </a:lvl1pPr>
          </a:lstStyle>
          <a:p>
            <a:pPr>
              <a:defRPr/>
            </a:pPr>
            <a:fld id="{1BF77920-A00D-45F0-8212-77CE195FCB3F}" type="slidenum">
              <a:rPr lang="en-US" altLang="en-US"/>
              <a:pPr>
                <a:defRPr/>
              </a:pPr>
              <a:t>‹#›</a:t>
            </a:fld>
            <a:endParaRPr lang="en-US" altLang="en-US"/>
          </a:p>
        </p:txBody>
      </p:sp>
    </p:spTree>
    <p:extLst>
      <p:ext uri="{BB962C8B-B14F-4D97-AF65-F5344CB8AC3E}">
        <p14:creationId xmlns:p14="http://schemas.microsoft.com/office/powerpoint/2010/main" val="1922859595"/>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p:txBody>
          <a:bodyPr/>
          <a:lstStyle>
            <a:lvl1pPr>
              <a:defRPr i="1"/>
            </a:lvl1pPr>
          </a:lstStyle>
          <a:p>
            <a:pPr>
              <a:defRPr/>
            </a:pPr>
            <a:fld id="{F2B9A87E-12C6-417D-9B52-68B9A9858520}" type="datetime1">
              <a:rPr lang="en-US"/>
              <a:pPr>
                <a:defRPr/>
              </a:pPr>
              <a:t>17-Mar-15</a:t>
            </a:fld>
            <a:endParaRPr lang="en-US" dirty="0"/>
          </a:p>
        </p:txBody>
      </p:sp>
      <p:sp>
        <p:nvSpPr>
          <p:cNvPr id="8" name="Rectangle 5"/>
          <p:cNvSpPr>
            <a:spLocks noGrp="1" noChangeArrowheads="1"/>
          </p:cNvSpPr>
          <p:nvPr>
            <p:ph type="ftr" sz="quarter" idx="11"/>
          </p:nvPr>
        </p:nvSpPr>
        <p:spPr/>
        <p:txBody>
          <a:bodyPr/>
          <a:lstStyle>
            <a:lvl1pPr>
              <a:defRPr i="1"/>
            </a:lvl1pPr>
          </a:lstStyle>
          <a:p>
            <a:pPr>
              <a:defRPr/>
            </a:pPr>
            <a:endParaRPr lang="en-US"/>
          </a:p>
        </p:txBody>
      </p:sp>
      <p:sp>
        <p:nvSpPr>
          <p:cNvPr id="9" name="Rectangle 6"/>
          <p:cNvSpPr>
            <a:spLocks noGrp="1" noChangeArrowheads="1"/>
          </p:cNvSpPr>
          <p:nvPr>
            <p:ph type="sldNum" sz="quarter" idx="12"/>
          </p:nvPr>
        </p:nvSpPr>
        <p:spPr/>
        <p:txBody>
          <a:bodyPr/>
          <a:lstStyle>
            <a:lvl1pPr>
              <a:defRPr i="1">
                <a:cs typeface="+mn-cs"/>
              </a:defRPr>
            </a:lvl1pPr>
          </a:lstStyle>
          <a:p>
            <a:pPr>
              <a:defRPr/>
            </a:pPr>
            <a:fld id="{A7DCAA3E-A133-4EA7-BAD8-C3D209221304}" type="slidenum">
              <a:rPr lang="en-US" altLang="en-US"/>
              <a:pPr>
                <a:defRPr/>
              </a:pPr>
              <a:t>‹#›</a:t>
            </a:fld>
            <a:endParaRPr lang="en-US" altLang="en-US"/>
          </a:p>
        </p:txBody>
      </p:sp>
    </p:spTree>
    <p:extLst>
      <p:ext uri="{BB962C8B-B14F-4D97-AF65-F5344CB8AC3E}">
        <p14:creationId xmlns:p14="http://schemas.microsoft.com/office/powerpoint/2010/main" val="3737752180"/>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p:txBody>
          <a:bodyPr/>
          <a:lstStyle>
            <a:lvl1pPr>
              <a:defRPr i="1"/>
            </a:lvl1pPr>
          </a:lstStyle>
          <a:p>
            <a:pPr>
              <a:defRPr/>
            </a:pPr>
            <a:fld id="{62B789AA-C708-4316-8FCC-4B99D18E6150}" type="datetime1">
              <a:rPr lang="en-US"/>
              <a:pPr>
                <a:defRPr/>
              </a:pPr>
              <a:t>17-Mar-15</a:t>
            </a:fld>
            <a:endParaRPr lang="en-US" dirty="0"/>
          </a:p>
        </p:txBody>
      </p:sp>
      <p:sp>
        <p:nvSpPr>
          <p:cNvPr id="4" name="Rectangle 5"/>
          <p:cNvSpPr>
            <a:spLocks noGrp="1" noChangeArrowheads="1"/>
          </p:cNvSpPr>
          <p:nvPr>
            <p:ph type="ftr" sz="quarter" idx="11"/>
          </p:nvPr>
        </p:nvSpPr>
        <p:spPr/>
        <p:txBody>
          <a:bodyPr/>
          <a:lstStyle>
            <a:lvl1pPr>
              <a:defRPr i="1"/>
            </a:lvl1pPr>
          </a:lstStyle>
          <a:p>
            <a:pPr>
              <a:defRPr/>
            </a:pPr>
            <a:endParaRPr lang="en-US"/>
          </a:p>
        </p:txBody>
      </p:sp>
      <p:sp>
        <p:nvSpPr>
          <p:cNvPr id="5" name="Rectangle 6"/>
          <p:cNvSpPr>
            <a:spLocks noGrp="1" noChangeArrowheads="1"/>
          </p:cNvSpPr>
          <p:nvPr>
            <p:ph type="sldNum" sz="quarter" idx="12"/>
          </p:nvPr>
        </p:nvSpPr>
        <p:spPr/>
        <p:txBody>
          <a:bodyPr/>
          <a:lstStyle>
            <a:lvl1pPr>
              <a:defRPr i="1">
                <a:cs typeface="+mn-cs"/>
              </a:defRPr>
            </a:lvl1pPr>
          </a:lstStyle>
          <a:p>
            <a:pPr>
              <a:defRPr/>
            </a:pPr>
            <a:fld id="{DFACCD6E-B1E2-4124-85FD-B83B529F51A3}" type="slidenum">
              <a:rPr lang="en-US" altLang="en-US"/>
              <a:pPr>
                <a:defRPr/>
              </a:pPr>
              <a:t>‹#›</a:t>
            </a:fld>
            <a:endParaRPr lang="en-US" altLang="en-US"/>
          </a:p>
        </p:txBody>
      </p:sp>
    </p:spTree>
    <p:extLst>
      <p:ext uri="{BB962C8B-B14F-4D97-AF65-F5344CB8AC3E}">
        <p14:creationId xmlns:p14="http://schemas.microsoft.com/office/powerpoint/2010/main" val="3470709076"/>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p:txBody>
          <a:bodyPr/>
          <a:lstStyle>
            <a:lvl1pPr>
              <a:defRPr i="1"/>
            </a:lvl1pPr>
          </a:lstStyle>
          <a:p>
            <a:pPr>
              <a:defRPr/>
            </a:pPr>
            <a:fld id="{8506C8E0-1A72-4A87-923E-871301DC64B8}" type="datetime1">
              <a:rPr lang="en-US"/>
              <a:pPr>
                <a:defRPr/>
              </a:pPr>
              <a:t>17-Mar-15</a:t>
            </a:fld>
            <a:endParaRPr lang="en-US" dirty="0"/>
          </a:p>
        </p:txBody>
      </p:sp>
      <p:sp>
        <p:nvSpPr>
          <p:cNvPr id="3" name="Rectangle 5"/>
          <p:cNvSpPr>
            <a:spLocks noGrp="1" noChangeArrowheads="1"/>
          </p:cNvSpPr>
          <p:nvPr>
            <p:ph type="ftr" sz="quarter" idx="11"/>
          </p:nvPr>
        </p:nvSpPr>
        <p:spPr/>
        <p:txBody>
          <a:bodyPr/>
          <a:lstStyle>
            <a:lvl1pPr>
              <a:defRPr i="1"/>
            </a:lvl1pPr>
          </a:lstStyle>
          <a:p>
            <a:pPr>
              <a:defRPr/>
            </a:pPr>
            <a:endParaRPr lang="en-US"/>
          </a:p>
        </p:txBody>
      </p:sp>
      <p:sp>
        <p:nvSpPr>
          <p:cNvPr id="4" name="Rectangle 6"/>
          <p:cNvSpPr>
            <a:spLocks noGrp="1" noChangeArrowheads="1"/>
          </p:cNvSpPr>
          <p:nvPr>
            <p:ph type="sldNum" sz="quarter" idx="12"/>
          </p:nvPr>
        </p:nvSpPr>
        <p:spPr/>
        <p:txBody>
          <a:bodyPr/>
          <a:lstStyle>
            <a:lvl1pPr>
              <a:defRPr i="1">
                <a:cs typeface="+mn-cs"/>
              </a:defRPr>
            </a:lvl1pPr>
          </a:lstStyle>
          <a:p>
            <a:pPr>
              <a:defRPr/>
            </a:pPr>
            <a:fld id="{D370A79E-4DEF-49C5-BC39-FA1EB52FCCB0}" type="slidenum">
              <a:rPr lang="en-US" altLang="en-US"/>
              <a:pPr>
                <a:defRPr/>
              </a:pPr>
              <a:t>‹#›</a:t>
            </a:fld>
            <a:endParaRPr lang="en-US" altLang="en-US"/>
          </a:p>
        </p:txBody>
      </p:sp>
    </p:spTree>
    <p:extLst>
      <p:ext uri="{BB962C8B-B14F-4D97-AF65-F5344CB8AC3E}">
        <p14:creationId xmlns:p14="http://schemas.microsoft.com/office/powerpoint/2010/main" val="3535992468"/>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p:txBody>
          <a:bodyPr/>
          <a:lstStyle>
            <a:lvl1pPr>
              <a:defRPr i="1"/>
            </a:lvl1pPr>
          </a:lstStyle>
          <a:p>
            <a:pPr>
              <a:defRPr/>
            </a:pPr>
            <a:fld id="{33391D33-B736-4D70-861A-1BB53895E432}" type="datetime1">
              <a:rPr lang="en-US"/>
              <a:pPr>
                <a:defRPr/>
              </a:pPr>
              <a:t>17-Mar-15</a:t>
            </a:fld>
            <a:endParaRPr lang="en-US" dirty="0"/>
          </a:p>
        </p:txBody>
      </p:sp>
      <p:sp>
        <p:nvSpPr>
          <p:cNvPr id="6" name="Rectangle 5"/>
          <p:cNvSpPr>
            <a:spLocks noGrp="1" noChangeArrowheads="1"/>
          </p:cNvSpPr>
          <p:nvPr>
            <p:ph type="ftr" sz="quarter" idx="11"/>
          </p:nvPr>
        </p:nvSpPr>
        <p:spPr/>
        <p:txBody>
          <a:bodyPr/>
          <a:lstStyle>
            <a:lvl1pPr>
              <a:defRPr i="1"/>
            </a:lvl1pPr>
          </a:lstStyle>
          <a:p>
            <a:pPr>
              <a:defRPr/>
            </a:pPr>
            <a:endParaRPr lang="en-US"/>
          </a:p>
        </p:txBody>
      </p:sp>
      <p:sp>
        <p:nvSpPr>
          <p:cNvPr id="7" name="Rectangle 6"/>
          <p:cNvSpPr>
            <a:spLocks noGrp="1" noChangeArrowheads="1"/>
          </p:cNvSpPr>
          <p:nvPr>
            <p:ph type="sldNum" sz="quarter" idx="12"/>
          </p:nvPr>
        </p:nvSpPr>
        <p:spPr/>
        <p:txBody>
          <a:bodyPr/>
          <a:lstStyle>
            <a:lvl1pPr>
              <a:defRPr i="1">
                <a:cs typeface="+mn-cs"/>
              </a:defRPr>
            </a:lvl1pPr>
          </a:lstStyle>
          <a:p>
            <a:pPr>
              <a:defRPr/>
            </a:pPr>
            <a:fld id="{30872F22-9F58-4A05-AECF-97B72403A60A}" type="slidenum">
              <a:rPr lang="en-US" altLang="en-US"/>
              <a:pPr>
                <a:defRPr/>
              </a:pPr>
              <a:t>‹#›</a:t>
            </a:fld>
            <a:endParaRPr lang="en-US" altLang="en-US"/>
          </a:p>
        </p:txBody>
      </p:sp>
    </p:spTree>
    <p:extLst>
      <p:ext uri="{BB962C8B-B14F-4D97-AF65-F5344CB8AC3E}">
        <p14:creationId xmlns:p14="http://schemas.microsoft.com/office/powerpoint/2010/main" val="1542631898"/>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p:txBody>
          <a:bodyPr/>
          <a:lstStyle>
            <a:lvl1pPr>
              <a:defRPr i="1"/>
            </a:lvl1pPr>
          </a:lstStyle>
          <a:p>
            <a:pPr>
              <a:defRPr/>
            </a:pPr>
            <a:fld id="{B3BAF75E-1799-4545-AFF3-61BF3C97EF97}" type="datetime1">
              <a:rPr lang="en-US"/>
              <a:pPr>
                <a:defRPr/>
              </a:pPr>
              <a:t>17-Mar-15</a:t>
            </a:fld>
            <a:endParaRPr lang="en-US" dirty="0"/>
          </a:p>
        </p:txBody>
      </p:sp>
      <p:sp>
        <p:nvSpPr>
          <p:cNvPr id="6" name="Rectangle 5"/>
          <p:cNvSpPr>
            <a:spLocks noGrp="1" noChangeArrowheads="1"/>
          </p:cNvSpPr>
          <p:nvPr>
            <p:ph type="ftr" sz="quarter" idx="11"/>
          </p:nvPr>
        </p:nvSpPr>
        <p:spPr/>
        <p:txBody>
          <a:bodyPr/>
          <a:lstStyle>
            <a:lvl1pPr>
              <a:defRPr i="1"/>
            </a:lvl1pPr>
          </a:lstStyle>
          <a:p>
            <a:pPr>
              <a:defRPr/>
            </a:pPr>
            <a:endParaRPr lang="en-US"/>
          </a:p>
        </p:txBody>
      </p:sp>
      <p:sp>
        <p:nvSpPr>
          <p:cNvPr id="7" name="Rectangle 6"/>
          <p:cNvSpPr>
            <a:spLocks noGrp="1" noChangeArrowheads="1"/>
          </p:cNvSpPr>
          <p:nvPr>
            <p:ph type="sldNum" sz="quarter" idx="12"/>
          </p:nvPr>
        </p:nvSpPr>
        <p:spPr/>
        <p:txBody>
          <a:bodyPr/>
          <a:lstStyle>
            <a:lvl1pPr>
              <a:defRPr i="1">
                <a:cs typeface="+mn-cs"/>
              </a:defRPr>
            </a:lvl1pPr>
          </a:lstStyle>
          <a:p>
            <a:pPr>
              <a:defRPr/>
            </a:pPr>
            <a:fld id="{EE045B80-2E25-49C3-97D0-435C2E2F968F}" type="slidenum">
              <a:rPr lang="en-US" altLang="en-US"/>
              <a:pPr>
                <a:defRPr/>
              </a:pPr>
              <a:t>‹#›</a:t>
            </a:fld>
            <a:endParaRPr lang="en-US" altLang="en-US"/>
          </a:p>
        </p:txBody>
      </p:sp>
    </p:spTree>
    <p:extLst>
      <p:ext uri="{BB962C8B-B14F-4D97-AF65-F5344CB8AC3E}">
        <p14:creationId xmlns:p14="http://schemas.microsoft.com/office/powerpoint/2010/main" val="3732167181"/>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p:txBody>
          <a:bodyPr/>
          <a:lstStyle>
            <a:lvl1pPr>
              <a:defRPr i="1"/>
            </a:lvl1pPr>
          </a:lstStyle>
          <a:p>
            <a:pPr>
              <a:defRPr/>
            </a:pPr>
            <a:fld id="{FFCB8239-EEA4-4AA2-9937-76E0A442FD47}" type="datetime1">
              <a:rPr lang="en-US"/>
              <a:pPr>
                <a:defRPr/>
              </a:pPr>
              <a:t>17-Mar-15</a:t>
            </a:fld>
            <a:endParaRPr lang="en-US" dirty="0"/>
          </a:p>
        </p:txBody>
      </p:sp>
      <p:sp>
        <p:nvSpPr>
          <p:cNvPr id="5" name="Rectangle 5"/>
          <p:cNvSpPr>
            <a:spLocks noGrp="1" noChangeArrowheads="1"/>
          </p:cNvSpPr>
          <p:nvPr>
            <p:ph type="ftr" sz="quarter" idx="11"/>
          </p:nvPr>
        </p:nvSpPr>
        <p:spPr/>
        <p:txBody>
          <a:bodyPr/>
          <a:lstStyle>
            <a:lvl1pPr>
              <a:defRPr i="1"/>
            </a:lvl1pPr>
          </a:lstStyle>
          <a:p>
            <a:pPr>
              <a:defRPr/>
            </a:pPr>
            <a:endParaRPr lang="en-US"/>
          </a:p>
        </p:txBody>
      </p:sp>
      <p:sp>
        <p:nvSpPr>
          <p:cNvPr id="6" name="Rectangle 6"/>
          <p:cNvSpPr>
            <a:spLocks noGrp="1" noChangeArrowheads="1"/>
          </p:cNvSpPr>
          <p:nvPr>
            <p:ph type="sldNum" sz="quarter" idx="12"/>
          </p:nvPr>
        </p:nvSpPr>
        <p:spPr/>
        <p:txBody>
          <a:bodyPr/>
          <a:lstStyle>
            <a:lvl1pPr>
              <a:defRPr i="1">
                <a:cs typeface="+mn-cs"/>
              </a:defRPr>
            </a:lvl1pPr>
          </a:lstStyle>
          <a:p>
            <a:pPr>
              <a:defRPr/>
            </a:pPr>
            <a:fld id="{C747E1A8-0B6F-4C27-B029-A464F084583D}" type="slidenum">
              <a:rPr lang="en-US" altLang="en-US"/>
              <a:pPr>
                <a:defRPr/>
              </a:pPr>
              <a:t>‹#›</a:t>
            </a:fld>
            <a:endParaRPr lang="en-US" altLang="en-US"/>
          </a:p>
        </p:txBody>
      </p:sp>
    </p:spTree>
    <p:extLst>
      <p:ext uri="{BB962C8B-B14F-4D97-AF65-F5344CB8AC3E}">
        <p14:creationId xmlns:p14="http://schemas.microsoft.com/office/powerpoint/2010/main" val="3813470669"/>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p:txBody>
          <a:bodyPr/>
          <a:lstStyle>
            <a:lvl1pPr>
              <a:defRPr i="1"/>
            </a:lvl1pPr>
          </a:lstStyle>
          <a:p>
            <a:pPr>
              <a:defRPr/>
            </a:pPr>
            <a:fld id="{6EDE1D7A-B896-472F-8101-7586ECEBC95B}" type="datetime1">
              <a:rPr lang="en-US"/>
              <a:pPr>
                <a:defRPr/>
              </a:pPr>
              <a:t>17-Mar-15</a:t>
            </a:fld>
            <a:endParaRPr lang="en-US" dirty="0"/>
          </a:p>
        </p:txBody>
      </p:sp>
      <p:sp>
        <p:nvSpPr>
          <p:cNvPr id="5" name="Rectangle 5"/>
          <p:cNvSpPr>
            <a:spLocks noGrp="1" noChangeArrowheads="1"/>
          </p:cNvSpPr>
          <p:nvPr>
            <p:ph type="ftr" sz="quarter" idx="11"/>
          </p:nvPr>
        </p:nvSpPr>
        <p:spPr/>
        <p:txBody>
          <a:bodyPr/>
          <a:lstStyle>
            <a:lvl1pPr>
              <a:defRPr i="1"/>
            </a:lvl1pPr>
          </a:lstStyle>
          <a:p>
            <a:pPr>
              <a:defRPr/>
            </a:pPr>
            <a:endParaRPr lang="en-US"/>
          </a:p>
        </p:txBody>
      </p:sp>
      <p:sp>
        <p:nvSpPr>
          <p:cNvPr id="6" name="Rectangle 6"/>
          <p:cNvSpPr>
            <a:spLocks noGrp="1" noChangeArrowheads="1"/>
          </p:cNvSpPr>
          <p:nvPr>
            <p:ph type="sldNum" sz="quarter" idx="12"/>
          </p:nvPr>
        </p:nvSpPr>
        <p:spPr/>
        <p:txBody>
          <a:bodyPr/>
          <a:lstStyle>
            <a:lvl1pPr>
              <a:defRPr i="1">
                <a:cs typeface="+mn-cs"/>
              </a:defRPr>
            </a:lvl1pPr>
          </a:lstStyle>
          <a:p>
            <a:pPr>
              <a:defRPr/>
            </a:pPr>
            <a:fld id="{9444AD02-5686-44FE-84BD-BEBB86A0058B}" type="slidenum">
              <a:rPr lang="en-US" altLang="en-US"/>
              <a:pPr>
                <a:defRPr/>
              </a:pPr>
              <a:t>‹#›</a:t>
            </a:fld>
            <a:endParaRPr lang="en-US" altLang="en-US"/>
          </a:p>
        </p:txBody>
      </p:sp>
    </p:spTree>
    <p:extLst>
      <p:ext uri="{BB962C8B-B14F-4D97-AF65-F5344CB8AC3E}">
        <p14:creationId xmlns:p14="http://schemas.microsoft.com/office/powerpoint/2010/main" val="1733529773"/>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48200" y="1600200"/>
            <a:ext cx="4038600" cy="21859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648200" y="3938588"/>
            <a:ext cx="4038600" cy="21875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Rectangle 4"/>
          <p:cNvSpPr>
            <a:spLocks noGrp="1" noChangeArrowheads="1"/>
          </p:cNvSpPr>
          <p:nvPr>
            <p:ph type="dt" sz="half" idx="10"/>
          </p:nvPr>
        </p:nvSpPr>
        <p:spPr/>
        <p:txBody>
          <a:bodyPr/>
          <a:lstStyle>
            <a:lvl1pPr>
              <a:defRPr i="1"/>
            </a:lvl1pPr>
          </a:lstStyle>
          <a:p>
            <a:pPr>
              <a:defRPr/>
            </a:pPr>
            <a:fld id="{F50F796F-F043-415E-A135-24C4EE45AF8A}" type="datetime1">
              <a:rPr lang="en-US"/>
              <a:pPr>
                <a:defRPr/>
              </a:pPr>
              <a:t>17-Mar-15</a:t>
            </a:fld>
            <a:endParaRPr lang="en-US" dirty="0"/>
          </a:p>
        </p:txBody>
      </p:sp>
      <p:sp>
        <p:nvSpPr>
          <p:cNvPr id="7" name="Rectangle 5"/>
          <p:cNvSpPr>
            <a:spLocks noGrp="1" noChangeArrowheads="1"/>
          </p:cNvSpPr>
          <p:nvPr>
            <p:ph type="ftr" sz="quarter" idx="11"/>
          </p:nvPr>
        </p:nvSpPr>
        <p:spPr/>
        <p:txBody>
          <a:bodyPr/>
          <a:lstStyle>
            <a:lvl1pPr>
              <a:defRPr i="1"/>
            </a:lvl1pPr>
          </a:lstStyle>
          <a:p>
            <a:pPr>
              <a:defRPr/>
            </a:pPr>
            <a:endParaRPr lang="en-US"/>
          </a:p>
        </p:txBody>
      </p:sp>
      <p:sp>
        <p:nvSpPr>
          <p:cNvPr id="8" name="Rectangle 6"/>
          <p:cNvSpPr>
            <a:spLocks noGrp="1" noChangeArrowheads="1"/>
          </p:cNvSpPr>
          <p:nvPr>
            <p:ph type="sldNum" sz="quarter" idx="12"/>
          </p:nvPr>
        </p:nvSpPr>
        <p:spPr/>
        <p:txBody>
          <a:bodyPr/>
          <a:lstStyle>
            <a:lvl1pPr>
              <a:defRPr i="1">
                <a:cs typeface="+mn-cs"/>
              </a:defRPr>
            </a:lvl1pPr>
          </a:lstStyle>
          <a:p>
            <a:pPr>
              <a:defRPr/>
            </a:pPr>
            <a:fld id="{407CF002-6139-450D-B963-08EA8F43D956}" type="slidenum">
              <a:rPr lang="en-US" altLang="en-US"/>
              <a:pPr>
                <a:defRPr/>
              </a:pPr>
              <a:t>‹#›</a:t>
            </a:fld>
            <a:endParaRPr lang="en-US" altLang="en-US"/>
          </a:p>
        </p:txBody>
      </p:sp>
    </p:spTree>
    <p:extLst>
      <p:ext uri="{BB962C8B-B14F-4D97-AF65-F5344CB8AC3E}">
        <p14:creationId xmlns:p14="http://schemas.microsoft.com/office/powerpoint/2010/main" val="2176040416"/>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eaLnBrk="0" fontAlgn="base" hangingPunct="0">
              <a:spcBef>
                <a:spcPct val="0"/>
              </a:spcBef>
              <a:spcAft>
                <a:spcPct val="0"/>
              </a:spcAft>
              <a:defRPr i="1">
                <a:latin typeface="Verdana" pitchFamily="34" charset="0"/>
              </a:defRPr>
            </a:lvl1pPr>
          </a:lstStyle>
          <a:p>
            <a:pPr>
              <a:defRPr/>
            </a:pPr>
            <a:fld id="{3E025F5B-095A-474F-AEFA-70460968C51A}" type="datetimeFigureOut">
              <a:rPr lang="en-US"/>
              <a:pPr>
                <a:defRPr/>
              </a:pPr>
              <a:t>17-Mar-15</a:t>
            </a:fld>
            <a:endParaRPr lang="en-US"/>
          </a:p>
        </p:txBody>
      </p:sp>
      <p:sp>
        <p:nvSpPr>
          <p:cNvPr id="5" name="Footer Placeholder 4"/>
          <p:cNvSpPr>
            <a:spLocks noGrp="1"/>
          </p:cNvSpPr>
          <p:nvPr>
            <p:ph type="ftr" sz="quarter" idx="11"/>
          </p:nvPr>
        </p:nvSpPr>
        <p:spPr/>
        <p:txBody>
          <a:bodyPr/>
          <a:lstStyle>
            <a:lvl1pPr eaLnBrk="0" fontAlgn="base" hangingPunct="0">
              <a:spcBef>
                <a:spcPct val="0"/>
              </a:spcBef>
              <a:spcAft>
                <a:spcPct val="0"/>
              </a:spcAft>
              <a:defRPr i="1">
                <a:latin typeface="Verdana" pitchFamily="34" charset="0"/>
              </a:defRPr>
            </a:lvl1pPr>
          </a:lstStyle>
          <a:p>
            <a:pPr>
              <a:defRPr/>
            </a:pPr>
            <a:endParaRPr lang="en-US"/>
          </a:p>
        </p:txBody>
      </p:sp>
      <p:sp>
        <p:nvSpPr>
          <p:cNvPr id="6" name="Slide Number Placeholder 5"/>
          <p:cNvSpPr>
            <a:spLocks noGrp="1"/>
          </p:cNvSpPr>
          <p:nvPr>
            <p:ph type="sldNum" sz="quarter" idx="12"/>
          </p:nvPr>
        </p:nvSpPr>
        <p:spPr/>
        <p:txBody>
          <a:bodyPr/>
          <a:lstStyle>
            <a:lvl1pPr eaLnBrk="0" hangingPunct="0">
              <a:defRPr i="1">
                <a:latin typeface="Verdana" panose="020B0604030504040204" pitchFamily="34" charset="0"/>
                <a:cs typeface="+mn-cs"/>
              </a:defRPr>
            </a:lvl1pPr>
          </a:lstStyle>
          <a:p>
            <a:pPr>
              <a:defRPr/>
            </a:pPr>
            <a:fld id="{F4599426-DD41-4C27-88EC-94490A0B15B6}" type="slidenum">
              <a:rPr lang="en-US" altLang="en-US"/>
              <a:pPr>
                <a:defRPr/>
              </a:pPr>
              <a:t>‹#›</a:t>
            </a:fld>
            <a:endParaRPr lang="en-US" altLang="en-US"/>
          </a:p>
        </p:txBody>
      </p:sp>
    </p:spTree>
    <p:extLst>
      <p:ext uri="{BB962C8B-B14F-4D97-AF65-F5344CB8AC3E}">
        <p14:creationId xmlns:p14="http://schemas.microsoft.com/office/powerpoint/2010/main" val="734319305"/>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eaLnBrk="0" fontAlgn="base" hangingPunct="0">
              <a:spcBef>
                <a:spcPct val="0"/>
              </a:spcBef>
              <a:spcAft>
                <a:spcPct val="0"/>
              </a:spcAft>
              <a:defRPr i="1">
                <a:latin typeface="Verdana" pitchFamily="34" charset="0"/>
              </a:defRPr>
            </a:lvl1pPr>
          </a:lstStyle>
          <a:p>
            <a:pPr>
              <a:defRPr/>
            </a:pPr>
            <a:fld id="{B5B4767D-F476-42BB-AE58-355B497EF456}" type="datetimeFigureOut">
              <a:rPr lang="en-US"/>
              <a:pPr>
                <a:defRPr/>
              </a:pPr>
              <a:t>17-Mar-15</a:t>
            </a:fld>
            <a:endParaRPr lang="en-US"/>
          </a:p>
        </p:txBody>
      </p:sp>
      <p:sp>
        <p:nvSpPr>
          <p:cNvPr id="5" name="Footer Placeholder 4"/>
          <p:cNvSpPr>
            <a:spLocks noGrp="1"/>
          </p:cNvSpPr>
          <p:nvPr>
            <p:ph type="ftr" sz="quarter" idx="11"/>
          </p:nvPr>
        </p:nvSpPr>
        <p:spPr/>
        <p:txBody>
          <a:bodyPr/>
          <a:lstStyle>
            <a:lvl1pPr eaLnBrk="0" fontAlgn="base" hangingPunct="0">
              <a:spcBef>
                <a:spcPct val="0"/>
              </a:spcBef>
              <a:spcAft>
                <a:spcPct val="0"/>
              </a:spcAft>
              <a:defRPr i="1">
                <a:latin typeface="Verdana" pitchFamily="34" charset="0"/>
              </a:defRPr>
            </a:lvl1pPr>
          </a:lstStyle>
          <a:p>
            <a:pPr>
              <a:defRPr/>
            </a:pPr>
            <a:endParaRPr lang="en-US"/>
          </a:p>
        </p:txBody>
      </p:sp>
      <p:sp>
        <p:nvSpPr>
          <p:cNvPr id="6" name="Slide Number Placeholder 5"/>
          <p:cNvSpPr>
            <a:spLocks noGrp="1"/>
          </p:cNvSpPr>
          <p:nvPr>
            <p:ph type="sldNum" sz="quarter" idx="12"/>
          </p:nvPr>
        </p:nvSpPr>
        <p:spPr/>
        <p:txBody>
          <a:bodyPr/>
          <a:lstStyle>
            <a:lvl1pPr eaLnBrk="0" hangingPunct="0">
              <a:defRPr i="1">
                <a:latin typeface="Verdana" panose="020B0604030504040204" pitchFamily="34" charset="0"/>
                <a:cs typeface="+mn-cs"/>
              </a:defRPr>
            </a:lvl1pPr>
          </a:lstStyle>
          <a:p>
            <a:pPr>
              <a:defRPr/>
            </a:pPr>
            <a:fld id="{97F3F727-EC25-44F2-AAE6-010B28598F3C}" type="slidenum">
              <a:rPr lang="en-US" altLang="en-US"/>
              <a:pPr>
                <a:defRPr/>
              </a:pPr>
              <a:t>‹#›</a:t>
            </a:fld>
            <a:endParaRPr lang="en-US" altLang="en-US"/>
          </a:p>
        </p:txBody>
      </p:sp>
    </p:spTree>
    <p:extLst>
      <p:ext uri="{BB962C8B-B14F-4D97-AF65-F5344CB8AC3E}">
        <p14:creationId xmlns:p14="http://schemas.microsoft.com/office/powerpoint/2010/main" val="4203486765"/>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eaLnBrk="0" fontAlgn="base" hangingPunct="0">
              <a:spcBef>
                <a:spcPct val="0"/>
              </a:spcBef>
              <a:spcAft>
                <a:spcPct val="0"/>
              </a:spcAft>
              <a:defRPr i="1">
                <a:latin typeface="Verdana" pitchFamily="34" charset="0"/>
              </a:defRPr>
            </a:lvl1pPr>
          </a:lstStyle>
          <a:p>
            <a:pPr>
              <a:defRPr/>
            </a:pPr>
            <a:fld id="{244C3DCF-9ADF-4902-B2FF-D1DCF6D97FAA}" type="datetimeFigureOut">
              <a:rPr lang="en-US"/>
              <a:pPr>
                <a:defRPr/>
              </a:pPr>
              <a:t>17-Mar-15</a:t>
            </a:fld>
            <a:endParaRPr lang="en-US"/>
          </a:p>
        </p:txBody>
      </p:sp>
      <p:sp>
        <p:nvSpPr>
          <p:cNvPr id="5" name="Footer Placeholder 4"/>
          <p:cNvSpPr>
            <a:spLocks noGrp="1"/>
          </p:cNvSpPr>
          <p:nvPr>
            <p:ph type="ftr" sz="quarter" idx="11"/>
          </p:nvPr>
        </p:nvSpPr>
        <p:spPr/>
        <p:txBody>
          <a:bodyPr/>
          <a:lstStyle>
            <a:lvl1pPr eaLnBrk="0" fontAlgn="base" hangingPunct="0">
              <a:spcBef>
                <a:spcPct val="0"/>
              </a:spcBef>
              <a:spcAft>
                <a:spcPct val="0"/>
              </a:spcAft>
              <a:defRPr i="1">
                <a:latin typeface="Verdana" pitchFamily="34" charset="0"/>
              </a:defRPr>
            </a:lvl1pPr>
          </a:lstStyle>
          <a:p>
            <a:pPr>
              <a:defRPr/>
            </a:pPr>
            <a:endParaRPr lang="en-US"/>
          </a:p>
        </p:txBody>
      </p:sp>
      <p:sp>
        <p:nvSpPr>
          <p:cNvPr id="6" name="Slide Number Placeholder 5"/>
          <p:cNvSpPr>
            <a:spLocks noGrp="1"/>
          </p:cNvSpPr>
          <p:nvPr>
            <p:ph type="sldNum" sz="quarter" idx="12"/>
          </p:nvPr>
        </p:nvSpPr>
        <p:spPr/>
        <p:txBody>
          <a:bodyPr/>
          <a:lstStyle>
            <a:lvl1pPr eaLnBrk="0" hangingPunct="0">
              <a:defRPr i="1">
                <a:latin typeface="Verdana" panose="020B0604030504040204" pitchFamily="34" charset="0"/>
                <a:cs typeface="+mn-cs"/>
              </a:defRPr>
            </a:lvl1pPr>
          </a:lstStyle>
          <a:p>
            <a:pPr>
              <a:defRPr/>
            </a:pPr>
            <a:fld id="{8FE77626-C31C-4014-8E8C-C866C7D64B14}" type="slidenum">
              <a:rPr lang="en-US" altLang="en-US"/>
              <a:pPr>
                <a:defRPr/>
              </a:pPr>
              <a:t>‹#›</a:t>
            </a:fld>
            <a:endParaRPr lang="en-US" altLang="en-US"/>
          </a:p>
        </p:txBody>
      </p:sp>
    </p:spTree>
    <p:extLst>
      <p:ext uri="{BB962C8B-B14F-4D97-AF65-F5344CB8AC3E}">
        <p14:creationId xmlns:p14="http://schemas.microsoft.com/office/powerpoint/2010/main" val="2584976914"/>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eaLnBrk="0" fontAlgn="base" hangingPunct="0">
              <a:spcBef>
                <a:spcPct val="0"/>
              </a:spcBef>
              <a:spcAft>
                <a:spcPct val="0"/>
              </a:spcAft>
              <a:defRPr i="1">
                <a:latin typeface="Verdana" pitchFamily="34" charset="0"/>
              </a:defRPr>
            </a:lvl1pPr>
          </a:lstStyle>
          <a:p>
            <a:pPr>
              <a:defRPr/>
            </a:pPr>
            <a:fld id="{DF7EE5E4-49AE-43E7-A693-6082F923FBBC}" type="datetimeFigureOut">
              <a:rPr lang="en-US"/>
              <a:pPr>
                <a:defRPr/>
              </a:pPr>
              <a:t>17-Mar-15</a:t>
            </a:fld>
            <a:endParaRPr lang="en-US"/>
          </a:p>
        </p:txBody>
      </p:sp>
      <p:sp>
        <p:nvSpPr>
          <p:cNvPr id="6" name="Footer Placeholder 5"/>
          <p:cNvSpPr>
            <a:spLocks noGrp="1"/>
          </p:cNvSpPr>
          <p:nvPr>
            <p:ph type="ftr" sz="quarter" idx="11"/>
          </p:nvPr>
        </p:nvSpPr>
        <p:spPr/>
        <p:txBody>
          <a:bodyPr/>
          <a:lstStyle>
            <a:lvl1pPr eaLnBrk="0" fontAlgn="base" hangingPunct="0">
              <a:spcBef>
                <a:spcPct val="0"/>
              </a:spcBef>
              <a:spcAft>
                <a:spcPct val="0"/>
              </a:spcAft>
              <a:defRPr i="1">
                <a:latin typeface="Verdana" pitchFamily="34" charset="0"/>
              </a:defRPr>
            </a:lvl1pPr>
          </a:lstStyle>
          <a:p>
            <a:pPr>
              <a:defRPr/>
            </a:pPr>
            <a:endParaRPr lang="en-US"/>
          </a:p>
        </p:txBody>
      </p:sp>
      <p:sp>
        <p:nvSpPr>
          <p:cNvPr id="7" name="Slide Number Placeholder 6"/>
          <p:cNvSpPr>
            <a:spLocks noGrp="1"/>
          </p:cNvSpPr>
          <p:nvPr>
            <p:ph type="sldNum" sz="quarter" idx="12"/>
          </p:nvPr>
        </p:nvSpPr>
        <p:spPr/>
        <p:txBody>
          <a:bodyPr/>
          <a:lstStyle>
            <a:lvl1pPr eaLnBrk="0" hangingPunct="0">
              <a:defRPr i="1">
                <a:latin typeface="Verdana" panose="020B0604030504040204" pitchFamily="34" charset="0"/>
                <a:cs typeface="+mn-cs"/>
              </a:defRPr>
            </a:lvl1pPr>
          </a:lstStyle>
          <a:p>
            <a:pPr>
              <a:defRPr/>
            </a:pPr>
            <a:fld id="{13E44063-0C7E-4A8A-96F2-C030144B124D}" type="slidenum">
              <a:rPr lang="en-US" altLang="en-US"/>
              <a:pPr>
                <a:defRPr/>
              </a:pPr>
              <a:t>‹#›</a:t>
            </a:fld>
            <a:endParaRPr lang="en-US" altLang="en-US"/>
          </a:p>
        </p:txBody>
      </p:sp>
    </p:spTree>
    <p:extLst>
      <p:ext uri="{BB962C8B-B14F-4D97-AF65-F5344CB8AC3E}">
        <p14:creationId xmlns:p14="http://schemas.microsoft.com/office/powerpoint/2010/main" val="1280986680"/>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eaLnBrk="0" fontAlgn="base" hangingPunct="0">
              <a:spcBef>
                <a:spcPct val="0"/>
              </a:spcBef>
              <a:spcAft>
                <a:spcPct val="0"/>
              </a:spcAft>
              <a:defRPr i="1">
                <a:latin typeface="Verdana" pitchFamily="34" charset="0"/>
              </a:defRPr>
            </a:lvl1pPr>
          </a:lstStyle>
          <a:p>
            <a:pPr>
              <a:defRPr/>
            </a:pPr>
            <a:fld id="{DFB2C186-515C-407B-B5D7-2B98D43B6EEB}" type="datetimeFigureOut">
              <a:rPr lang="en-US"/>
              <a:pPr>
                <a:defRPr/>
              </a:pPr>
              <a:t>17-Mar-15</a:t>
            </a:fld>
            <a:endParaRPr lang="en-US"/>
          </a:p>
        </p:txBody>
      </p:sp>
      <p:sp>
        <p:nvSpPr>
          <p:cNvPr id="8" name="Footer Placeholder 7"/>
          <p:cNvSpPr>
            <a:spLocks noGrp="1"/>
          </p:cNvSpPr>
          <p:nvPr>
            <p:ph type="ftr" sz="quarter" idx="11"/>
          </p:nvPr>
        </p:nvSpPr>
        <p:spPr/>
        <p:txBody>
          <a:bodyPr/>
          <a:lstStyle>
            <a:lvl1pPr eaLnBrk="0" fontAlgn="base" hangingPunct="0">
              <a:spcBef>
                <a:spcPct val="0"/>
              </a:spcBef>
              <a:spcAft>
                <a:spcPct val="0"/>
              </a:spcAft>
              <a:defRPr i="1">
                <a:latin typeface="Verdana" pitchFamily="34" charset="0"/>
              </a:defRPr>
            </a:lvl1pPr>
          </a:lstStyle>
          <a:p>
            <a:pPr>
              <a:defRPr/>
            </a:pPr>
            <a:endParaRPr lang="en-US"/>
          </a:p>
        </p:txBody>
      </p:sp>
      <p:sp>
        <p:nvSpPr>
          <p:cNvPr id="9" name="Slide Number Placeholder 8"/>
          <p:cNvSpPr>
            <a:spLocks noGrp="1"/>
          </p:cNvSpPr>
          <p:nvPr>
            <p:ph type="sldNum" sz="quarter" idx="12"/>
          </p:nvPr>
        </p:nvSpPr>
        <p:spPr/>
        <p:txBody>
          <a:bodyPr/>
          <a:lstStyle>
            <a:lvl1pPr eaLnBrk="0" hangingPunct="0">
              <a:defRPr i="1">
                <a:latin typeface="Verdana" panose="020B0604030504040204" pitchFamily="34" charset="0"/>
                <a:cs typeface="+mn-cs"/>
              </a:defRPr>
            </a:lvl1pPr>
          </a:lstStyle>
          <a:p>
            <a:pPr>
              <a:defRPr/>
            </a:pPr>
            <a:fld id="{FE6DD690-4134-4BF3-8BE5-2B961CB82F06}" type="slidenum">
              <a:rPr lang="en-US" altLang="en-US"/>
              <a:pPr>
                <a:defRPr/>
              </a:pPr>
              <a:t>‹#›</a:t>
            </a:fld>
            <a:endParaRPr lang="en-US" altLang="en-US"/>
          </a:p>
        </p:txBody>
      </p:sp>
    </p:spTree>
    <p:extLst>
      <p:ext uri="{BB962C8B-B14F-4D97-AF65-F5344CB8AC3E}">
        <p14:creationId xmlns:p14="http://schemas.microsoft.com/office/powerpoint/2010/main" val="1634430728"/>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eaLnBrk="0" fontAlgn="base" hangingPunct="0">
              <a:spcBef>
                <a:spcPct val="0"/>
              </a:spcBef>
              <a:spcAft>
                <a:spcPct val="0"/>
              </a:spcAft>
              <a:defRPr i="1">
                <a:latin typeface="Verdana" pitchFamily="34" charset="0"/>
              </a:defRPr>
            </a:lvl1pPr>
          </a:lstStyle>
          <a:p>
            <a:pPr>
              <a:defRPr/>
            </a:pPr>
            <a:fld id="{54185485-6C4F-4BC3-BB89-E257C6EF883D}" type="datetimeFigureOut">
              <a:rPr lang="en-US"/>
              <a:pPr>
                <a:defRPr/>
              </a:pPr>
              <a:t>17-Mar-15</a:t>
            </a:fld>
            <a:endParaRPr lang="en-US"/>
          </a:p>
        </p:txBody>
      </p:sp>
      <p:sp>
        <p:nvSpPr>
          <p:cNvPr id="4" name="Footer Placeholder 3"/>
          <p:cNvSpPr>
            <a:spLocks noGrp="1"/>
          </p:cNvSpPr>
          <p:nvPr>
            <p:ph type="ftr" sz="quarter" idx="11"/>
          </p:nvPr>
        </p:nvSpPr>
        <p:spPr/>
        <p:txBody>
          <a:bodyPr/>
          <a:lstStyle>
            <a:lvl1pPr eaLnBrk="0" fontAlgn="base" hangingPunct="0">
              <a:spcBef>
                <a:spcPct val="0"/>
              </a:spcBef>
              <a:spcAft>
                <a:spcPct val="0"/>
              </a:spcAft>
              <a:defRPr i="1">
                <a:latin typeface="Verdana" pitchFamily="34" charset="0"/>
              </a:defRPr>
            </a:lvl1pPr>
          </a:lstStyle>
          <a:p>
            <a:pPr>
              <a:defRPr/>
            </a:pPr>
            <a:endParaRPr lang="en-US"/>
          </a:p>
        </p:txBody>
      </p:sp>
      <p:sp>
        <p:nvSpPr>
          <p:cNvPr id="5" name="Slide Number Placeholder 4"/>
          <p:cNvSpPr>
            <a:spLocks noGrp="1"/>
          </p:cNvSpPr>
          <p:nvPr>
            <p:ph type="sldNum" sz="quarter" idx="12"/>
          </p:nvPr>
        </p:nvSpPr>
        <p:spPr/>
        <p:txBody>
          <a:bodyPr/>
          <a:lstStyle>
            <a:lvl1pPr eaLnBrk="0" hangingPunct="0">
              <a:defRPr i="1">
                <a:latin typeface="Verdana" panose="020B0604030504040204" pitchFamily="34" charset="0"/>
                <a:cs typeface="+mn-cs"/>
              </a:defRPr>
            </a:lvl1pPr>
          </a:lstStyle>
          <a:p>
            <a:pPr>
              <a:defRPr/>
            </a:pPr>
            <a:fld id="{91842C88-3656-4A37-A7CF-8B1F5382757C}" type="slidenum">
              <a:rPr lang="en-US" altLang="en-US"/>
              <a:pPr>
                <a:defRPr/>
              </a:pPr>
              <a:t>‹#›</a:t>
            </a:fld>
            <a:endParaRPr lang="en-US" altLang="en-US"/>
          </a:p>
        </p:txBody>
      </p:sp>
    </p:spTree>
    <p:extLst>
      <p:ext uri="{BB962C8B-B14F-4D97-AF65-F5344CB8AC3E}">
        <p14:creationId xmlns:p14="http://schemas.microsoft.com/office/powerpoint/2010/main" val="3935462278"/>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eaLnBrk="0" fontAlgn="base" hangingPunct="0">
              <a:spcBef>
                <a:spcPct val="0"/>
              </a:spcBef>
              <a:spcAft>
                <a:spcPct val="0"/>
              </a:spcAft>
              <a:defRPr i="1">
                <a:latin typeface="Verdana" pitchFamily="34" charset="0"/>
              </a:defRPr>
            </a:lvl1pPr>
          </a:lstStyle>
          <a:p>
            <a:pPr>
              <a:defRPr/>
            </a:pPr>
            <a:fld id="{D008D3BC-64D6-4436-8B12-AF22E500CB43}" type="datetimeFigureOut">
              <a:rPr lang="en-US"/>
              <a:pPr>
                <a:defRPr/>
              </a:pPr>
              <a:t>17-Mar-15</a:t>
            </a:fld>
            <a:endParaRPr lang="en-US"/>
          </a:p>
        </p:txBody>
      </p:sp>
      <p:sp>
        <p:nvSpPr>
          <p:cNvPr id="3" name="Footer Placeholder 2"/>
          <p:cNvSpPr>
            <a:spLocks noGrp="1"/>
          </p:cNvSpPr>
          <p:nvPr>
            <p:ph type="ftr" sz="quarter" idx="11"/>
          </p:nvPr>
        </p:nvSpPr>
        <p:spPr/>
        <p:txBody>
          <a:bodyPr/>
          <a:lstStyle>
            <a:lvl1pPr eaLnBrk="0" fontAlgn="base" hangingPunct="0">
              <a:spcBef>
                <a:spcPct val="0"/>
              </a:spcBef>
              <a:spcAft>
                <a:spcPct val="0"/>
              </a:spcAft>
              <a:defRPr i="1">
                <a:latin typeface="Verdana" pitchFamily="34" charset="0"/>
              </a:defRPr>
            </a:lvl1pPr>
          </a:lstStyle>
          <a:p>
            <a:pPr>
              <a:defRPr/>
            </a:pPr>
            <a:endParaRPr lang="en-US"/>
          </a:p>
        </p:txBody>
      </p:sp>
      <p:sp>
        <p:nvSpPr>
          <p:cNvPr id="4" name="Slide Number Placeholder 3"/>
          <p:cNvSpPr>
            <a:spLocks noGrp="1"/>
          </p:cNvSpPr>
          <p:nvPr>
            <p:ph type="sldNum" sz="quarter" idx="12"/>
          </p:nvPr>
        </p:nvSpPr>
        <p:spPr/>
        <p:txBody>
          <a:bodyPr/>
          <a:lstStyle>
            <a:lvl1pPr eaLnBrk="0" hangingPunct="0">
              <a:defRPr i="1">
                <a:latin typeface="Verdana" panose="020B0604030504040204" pitchFamily="34" charset="0"/>
                <a:cs typeface="+mn-cs"/>
              </a:defRPr>
            </a:lvl1pPr>
          </a:lstStyle>
          <a:p>
            <a:pPr>
              <a:defRPr/>
            </a:pPr>
            <a:fld id="{3348DF09-0574-4A67-AD62-F45258445B89}" type="slidenum">
              <a:rPr lang="en-US" altLang="en-US"/>
              <a:pPr>
                <a:defRPr/>
              </a:pPr>
              <a:t>‹#›</a:t>
            </a:fld>
            <a:endParaRPr lang="en-US" altLang="en-US"/>
          </a:p>
        </p:txBody>
      </p:sp>
    </p:spTree>
    <p:extLst>
      <p:ext uri="{BB962C8B-B14F-4D97-AF65-F5344CB8AC3E}">
        <p14:creationId xmlns:p14="http://schemas.microsoft.com/office/powerpoint/2010/main" val="2989201875"/>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eaLnBrk="0" fontAlgn="base" hangingPunct="0">
              <a:spcBef>
                <a:spcPct val="0"/>
              </a:spcBef>
              <a:spcAft>
                <a:spcPct val="0"/>
              </a:spcAft>
              <a:defRPr i="1">
                <a:latin typeface="Verdana" pitchFamily="34" charset="0"/>
              </a:defRPr>
            </a:lvl1pPr>
          </a:lstStyle>
          <a:p>
            <a:pPr>
              <a:defRPr/>
            </a:pPr>
            <a:fld id="{E87782EE-A538-41FD-988A-009BB0D89C00}" type="datetimeFigureOut">
              <a:rPr lang="en-US"/>
              <a:pPr>
                <a:defRPr/>
              </a:pPr>
              <a:t>17-Mar-15</a:t>
            </a:fld>
            <a:endParaRPr lang="en-US"/>
          </a:p>
        </p:txBody>
      </p:sp>
      <p:sp>
        <p:nvSpPr>
          <p:cNvPr id="6" name="Footer Placeholder 5"/>
          <p:cNvSpPr>
            <a:spLocks noGrp="1"/>
          </p:cNvSpPr>
          <p:nvPr>
            <p:ph type="ftr" sz="quarter" idx="11"/>
          </p:nvPr>
        </p:nvSpPr>
        <p:spPr/>
        <p:txBody>
          <a:bodyPr/>
          <a:lstStyle>
            <a:lvl1pPr eaLnBrk="0" fontAlgn="base" hangingPunct="0">
              <a:spcBef>
                <a:spcPct val="0"/>
              </a:spcBef>
              <a:spcAft>
                <a:spcPct val="0"/>
              </a:spcAft>
              <a:defRPr i="1">
                <a:latin typeface="Verdana" pitchFamily="34" charset="0"/>
              </a:defRPr>
            </a:lvl1pPr>
          </a:lstStyle>
          <a:p>
            <a:pPr>
              <a:defRPr/>
            </a:pPr>
            <a:endParaRPr lang="en-US"/>
          </a:p>
        </p:txBody>
      </p:sp>
      <p:sp>
        <p:nvSpPr>
          <p:cNvPr id="7" name="Slide Number Placeholder 6"/>
          <p:cNvSpPr>
            <a:spLocks noGrp="1"/>
          </p:cNvSpPr>
          <p:nvPr>
            <p:ph type="sldNum" sz="quarter" idx="12"/>
          </p:nvPr>
        </p:nvSpPr>
        <p:spPr/>
        <p:txBody>
          <a:bodyPr/>
          <a:lstStyle>
            <a:lvl1pPr eaLnBrk="0" hangingPunct="0">
              <a:defRPr i="1">
                <a:latin typeface="Verdana" panose="020B0604030504040204" pitchFamily="34" charset="0"/>
                <a:cs typeface="+mn-cs"/>
              </a:defRPr>
            </a:lvl1pPr>
          </a:lstStyle>
          <a:p>
            <a:pPr>
              <a:defRPr/>
            </a:pPr>
            <a:fld id="{B2FDE5C3-D6FD-4F7B-8E94-DF2DBC5A7A30}" type="slidenum">
              <a:rPr lang="en-US" altLang="en-US"/>
              <a:pPr>
                <a:defRPr/>
              </a:pPr>
              <a:t>‹#›</a:t>
            </a:fld>
            <a:endParaRPr lang="en-US" altLang="en-US"/>
          </a:p>
        </p:txBody>
      </p:sp>
    </p:spTree>
    <p:extLst>
      <p:ext uri="{BB962C8B-B14F-4D97-AF65-F5344CB8AC3E}">
        <p14:creationId xmlns:p14="http://schemas.microsoft.com/office/powerpoint/2010/main" val="619128868"/>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eaLnBrk="0" fontAlgn="base" hangingPunct="0">
              <a:spcBef>
                <a:spcPct val="0"/>
              </a:spcBef>
              <a:spcAft>
                <a:spcPct val="0"/>
              </a:spcAft>
              <a:defRPr i="1">
                <a:latin typeface="Verdana" pitchFamily="34" charset="0"/>
              </a:defRPr>
            </a:lvl1pPr>
          </a:lstStyle>
          <a:p>
            <a:pPr>
              <a:defRPr/>
            </a:pPr>
            <a:fld id="{30AB6761-3EEC-4B41-A73A-E0EE14CFD788}" type="datetimeFigureOut">
              <a:rPr lang="en-US"/>
              <a:pPr>
                <a:defRPr/>
              </a:pPr>
              <a:t>17-Mar-15</a:t>
            </a:fld>
            <a:endParaRPr lang="en-US"/>
          </a:p>
        </p:txBody>
      </p:sp>
      <p:sp>
        <p:nvSpPr>
          <p:cNvPr id="6" name="Footer Placeholder 5"/>
          <p:cNvSpPr>
            <a:spLocks noGrp="1"/>
          </p:cNvSpPr>
          <p:nvPr>
            <p:ph type="ftr" sz="quarter" idx="11"/>
          </p:nvPr>
        </p:nvSpPr>
        <p:spPr/>
        <p:txBody>
          <a:bodyPr/>
          <a:lstStyle>
            <a:lvl1pPr eaLnBrk="0" fontAlgn="base" hangingPunct="0">
              <a:spcBef>
                <a:spcPct val="0"/>
              </a:spcBef>
              <a:spcAft>
                <a:spcPct val="0"/>
              </a:spcAft>
              <a:defRPr i="1">
                <a:latin typeface="Verdana" pitchFamily="34" charset="0"/>
              </a:defRPr>
            </a:lvl1pPr>
          </a:lstStyle>
          <a:p>
            <a:pPr>
              <a:defRPr/>
            </a:pPr>
            <a:endParaRPr lang="en-US"/>
          </a:p>
        </p:txBody>
      </p:sp>
      <p:sp>
        <p:nvSpPr>
          <p:cNvPr id="7" name="Slide Number Placeholder 6"/>
          <p:cNvSpPr>
            <a:spLocks noGrp="1"/>
          </p:cNvSpPr>
          <p:nvPr>
            <p:ph type="sldNum" sz="quarter" idx="12"/>
          </p:nvPr>
        </p:nvSpPr>
        <p:spPr/>
        <p:txBody>
          <a:bodyPr/>
          <a:lstStyle>
            <a:lvl1pPr eaLnBrk="0" hangingPunct="0">
              <a:defRPr i="1">
                <a:latin typeface="Verdana" panose="020B0604030504040204" pitchFamily="34" charset="0"/>
                <a:cs typeface="+mn-cs"/>
              </a:defRPr>
            </a:lvl1pPr>
          </a:lstStyle>
          <a:p>
            <a:pPr>
              <a:defRPr/>
            </a:pPr>
            <a:fld id="{D4DB3809-E201-44CD-B221-E55E987674E9}" type="slidenum">
              <a:rPr lang="en-US" altLang="en-US"/>
              <a:pPr>
                <a:defRPr/>
              </a:pPr>
              <a:t>‹#›</a:t>
            </a:fld>
            <a:endParaRPr lang="en-US" altLang="en-US"/>
          </a:p>
        </p:txBody>
      </p:sp>
    </p:spTree>
    <p:extLst>
      <p:ext uri="{BB962C8B-B14F-4D97-AF65-F5344CB8AC3E}">
        <p14:creationId xmlns:p14="http://schemas.microsoft.com/office/powerpoint/2010/main" val="497006580"/>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eaLnBrk="0" fontAlgn="base" hangingPunct="0">
              <a:spcBef>
                <a:spcPct val="0"/>
              </a:spcBef>
              <a:spcAft>
                <a:spcPct val="0"/>
              </a:spcAft>
              <a:defRPr i="1">
                <a:latin typeface="Verdana" pitchFamily="34" charset="0"/>
              </a:defRPr>
            </a:lvl1pPr>
          </a:lstStyle>
          <a:p>
            <a:pPr>
              <a:defRPr/>
            </a:pPr>
            <a:fld id="{CC458A71-FA85-4DFC-8629-0898D2A17819}" type="datetimeFigureOut">
              <a:rPr lang="en-US"/>
              <a:pPr>
                <a:defRPr/>
              </a:pPr>
              <a:t>17-Mar-15</a:t>
            </a:fld>
            <a:endParaRPr lang="en-US"/>
          </a:p>
        </p:txBody>
      </p:sp>
      <p:sp>
        <p:nvSpPr>
          <p:cNvPr id="5" name="Footer Placeholder 4"/>
          <p:cNvSpPr>
            <a:spLocks noGrp="1"/>
          </p:cNvSpPr>
          <p:nvPr>
            <p:ph type="ftr" sz="quarter" idx="11"/>
          </p:nvPr>
        </p:nvSpPr>
        <p:spPr/>
        <p:txBody>
          <a:bodyPr/>
          <a:lstStyle>
            <a:lvl1pPr eaLnBrk="0" fontAlgn="base" hangingPunct="0">
              <a:spcBef>
                <a:spcPct val="0"/>
              </a:spcBef>
              <a:spcAft>
                <a:spcPct val="0"/>
              </a:spcAft>
              <a:defRPr i="1">
                <a:latin typeface="Verdana" pitchFamily="34" charset="0"/>
              </a:defRPr>
            </a:lvl1pPr>
          </a:lstStyle>
          <a:p>
            <a:pPr>
              <a:defRPr/>
            </a:pPr>
            <a:endParaRPr lang="en-US"/>
          </a:p>
        </p:txBody>
      </p:sp>
      <p:sp>
        <p:nvSpPr>
          <p:cNvPr id="6" name="Slide Number Placeholder 5"/>
          <p:cNvSpPr>
            <a:spLocks noGrp="1"/>
          </p:cNvSpPr>
          <p:nvPr>
            <p:ph type="sldNum" sz="quarter" idx="12"/>
          </p:nvPr>
        </p:nvSpPr>
        <p:spPr/>
        <p:txBody>
          <a:bodyPr/>
          <a:lstStyle>
            <a:lvl1pPr eaLnBrk="0" hangingPunct="0">
              <a:defRPr i="1">
                <a:latin typeface="Verdana" panose="020B0604030504040204" pitchFamily="34" charset="0"/>
                <a:cs typeface="+mn-cs"/>
              </a:defRPr>
            </a:lvl1pPr>
          </a:lstStyle>
          <a:p>
            <a:pPr>
              <a:defRPr/>
            </a:pPr>
            <a:fld id="{C06706B3-DE25-461B-930F-284E22B8D5F8}" type="slidenum">
              <a:rPr lang="en-US" altLang="en-US"/>
              <a:pPr>
                <a:defRPr/>
              </a:pPr>
              <a:t>‹#›</a:t>
            </a:fld>
            <a:endParaRPr lang="en-US" altLang="en-US"/>
          </a:p>
        </p:txBody>
      </p:sp>
    </p:spTree>
    <p:extLst>
      <p:ext uri="{BB962C8B-B14F-4D97-AF65-F5344CB8AC3E}">
        <p14:creationId xmlns:p14="http://schemas.microsoft.com/office/powerpoint/2010/main" val="1794370628"/>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eaLnBrk="0" fontAlgn="base" hangingPunct="0">
              <a:spcBef>
                <a:spcPct val="0"/>
              </a:spcBef>
              <a:spcAft>
                <a:spcPct val="0"/>
              </a:spcAft>
              <a:defRPr i="1">
                <a:latin typeface="Verdana" pitchFamily="34" charset="0"/>
              </a:defRPr>
            </a:lvl1pPr>
          </a:lstStyle>
          <a:p>
            <a:pPr>
              <a:defRPr/>
            </a:pPr>
            <a:fld id="{2FADBA6B-6919-45DB-9479-8616437F16AB}" type="datetimeFigureOut">
              <a:rPr lang="en-US"/>
              <a:pPr>
                <a:defRPr/>
              </a:pPr>
              <a:t>17-Mar-15</a:t>
            </a:fld>
            <a:endParaRPr lang="en-US"/>
          </a:p>
        </p:txBody>
      </p:sp>
      <p:sp>
        <p:nvSpPr>
          <p:cNvPr id="5" name="Footer Placeholder 4"/>
          <p:cNvSpPr>
            <a:spLocks noGrp="1"/>
          </p:cNvSpPr>
          <p:nvPr>
            <p:ph type="ftr" sz="quarter" idx="11"/>
          </p:nvPr>
        </p:nvSpPr>
        <p:spPr/>
        <p:txBody>
          <a:bodyPr/>
          <a:lstStyle>
            <a:lvl1pPr eaLnBrk="0" fontAlgn="base" hangingPunct="0">
              <a:spcBef>
                <a:spcPct val="0"/>
              </a:spcBef>
              <a:spcAft>
                <a:spcPct val="0"/>
              </a:spcAft>
              <a:defRPr i="1">
                <a:latin typeface="Verdana" pitchFamily="34" charset="0"/>
              </a:defRPr>
            </a:lvl1pPr>
          </a:lstStyle>
          <a:p>
            <a:pPr>
              <a:defRPr/>
            </a:pPr>
            <a:endParaRPr lang="en-US"/>
          </a:p>
        </p:txBody>
      </p:sp>
      <p:sp>
        <p:nvSpPr>
          <p:cNvPr id="6" name="Slide Number Placeholder 5"/>
          <p:cNvSpPr>
            <a:spLocks noGrp="1"/>
          </p:cNvSpPr>
          <p:nvPr>
            <p:ph type="sldNum" sz="quarter" idx="12"/>
          </p:nvPr>
        </p:nvSpPr>
        <p:spPr/>
        <p:txBody>
          <a:bodyPr/>
          <a:lstStyle>
            <a:lvl1pPr eaLnBrk="0" hangingPunct="0">
              <a:defRPr i="1">
                <a:latin typeface="Verdana" panose="020B0604030504040204" pitchFamily="34" charset="0"/>
                <a:cs typeface="+mn-cs"/>
              </a:defRPr>
            </a:lvl1pPr>
          </a:lstStyle>
          <a:p>
            <a:pPr>
              <a:defRPr/>
            </a:pPr>
            <a:fld id="{1ED6400B-9ABD-4D70-BF4F-EF8CA4F35EFD}" type="slidenum">
              <a:rPr lang="en-US" altLang="en-US"/>
              <a:pPr>
                <a:defRPr/>
              </a:pPr>
              <a:t>‹#›</a:t>
            </a:fld>
            <a:endParaRPr lang="en-US" altLang="en-US"/>
          </a:p>
        </p:txBody>
      </p:sp>
    </p:spTree>
    <p:extLst>
      <p:ext uri="{BB962C8B-B14F-4D97-AF65-F5344CB8AC3E}">
        <p14:creationId xmlns:p14="http://schemas.microsoft.com/office/powerpoint/2010/main" val="3762755555"/>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lvl1pPr>
              <a:defRPr b="1" i="0" baseline="0">
                <a:latin typeface="Arial" panose="020B0604020202020204" pitchFamily="34" charset="0"/>
              </a:defRPr>
            </a:lvl1pPr>
          </a:lstStyle>
          <a:p>
            <a:r>
              <a:rPr lang="en-US" dirty="0" smtClean="0"/>
              <a:t>Click to edit Master title style</a:t>
            </a:r>
            <a:endParaRPr lang="en-US" dirty="0"/>
          </a:p>
        </p:txBody>
      </p:sp>
      <p:sp>
        <p:nvSpPr>
          <p:cNvPr id="3" name="Subtitle 2"/>
          <p:cNvSpPr>
            <a:spLocks noGrp="1"/>
          </p:cNvSpPr>
          <p:nvPr>
            <p:ph type="subTitle" idx="1"/>
          </p:nvPr>
        </p:nvSpPr>
        <p:spPr>
          <a:xfrm>
            <a:off x="1371600" y="3886200"/>
            <a:ext cx="6400800" cy="1752600"/>
          </a:xfrm>
        </p:spPr>
        <p:txBody>
          <a:bodyPr/>
          <a:lstStyle>
            <a:lvl1pPr marL="0" indent="0" algn="ctr">
              <a:buNone/>
              <a:defRPr b="1" i="0" baseline="0">
                <a:solidFill>
                  <a:schemeClr val="tx1">
                    <a:tint val="75000"/>
                  </a:schemeClr>
                </a:solidFill>
                <a:latin typeface="Arial" panose="020B060402020202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
        <p:nvSpPr>
          <p:cNvPr id="4" name="Date Placeholder 3"/>
          <p:cNvSpPr>
            <a:spLocks noGrp="1"/>
          </p:cNvSpPr>
          <p:nvPr>
            <p:ph type="dt" sz="half" idx="10"/>
          </p:nvPr>
        </p:nvSpPr>
        <p:spPr/>
        <p:txBody>
          <a:bodyPr/>
          <a:lstStyle>
            <a:lvl1pPr eaLnBrk="0" fontAlgn="base" hangingPunct="0">
              <a:spcBef>
                <a:spcPct val="0"/>
              </a:spcBef>
              <a:spcAft>
                <a:spcPct val="0"/>
              </a:spcAft>
              <a:defRPr>
                <a:latin typeface="Times New Roman" panose="02020603050405020304" pitchFamily="18" charset="0"/>
              </a:defRPr>
            </a:lvl1pPr>
          </a:lstStyle>
          <a:p>
            <a:pPr>
              <a:defRPr/>
            </a:pPr>
            <a:fld id="{6C162A45-D800-42F6-9A9C-9D11C99D5CCD}" type="datetimeFigureOut">
              <a:rPr lang="en-US"/>
              <a:pPr>
                <a:defRPr/>
              </a:pPr>
              <a:t>17-Mar-15</a:t>
            </a:fld>
            <a:endParaRPr lang="en-US"/>
          </a:p>
        </p:txBody>
      </p:sp>
      <p:sp>
        <p:nvSpPr>
          <p:cNvPr id="5" name="Footer Placeholder 4"/>
          <p:cNvSpPr>
            <a:spLocks noGrp="1"/>
          </p:cNvSpPr>
          <p:nvPr>
            <p:ph type="ftr" sz="quarter" idx="11"/>
          </p:nvPr>
        </p:nvSpPr>
        <p:spPr/>
        <p:txBody>
          <a:bodyPr/>
          <a:lstStyle>
            <a:lvl1pPr eaLnBrk="0" fontAlgn="base" hangingPunct="0">
              <a:spcBef>
                <a:spcPct val="0"/>
              </a:spcBef>
              <a:spcAft>
                <a:spcPct val="0"/>
              </a:spcAft>
              <a:defRPr>
                <a:latin typeface="Times New Roman" panose="02020603050405020304" pitchFamily="18" charset="0"/>
              </a:defRPr>
            </a:lvl1pPr>
          </a:lstStyle>
          <a:p>
            <a:pPr>
              <a:defRPr/>
            </a:pPr>
            <a:endParaRPr lang="en-US"/>
          </a:p>
        </p:txBody>
      </p:sp>
      <p:sp>
        <p:nvSpPr>
          <p:cNvPr id="6" name="Slide Number Placeholder 5"/>
          <p:cNvSpPr>
            <a:spLocks noGrp="1"/>
          </p:cNvSpPr>
          <p:nvPr>
            <p:ph type="sldNum" sz="quarter" idx="12"/>
          </p:nvPr>
        </p:nvSpPr>
        <p:spPr/>
        <p:txBody>
          <a:bodyPr/>
          <a:lstStyle>
            <a:lvl1pPr eaLnBrk="0" fontAlgn="base" hangingPunct="0">
              <a:spcBef>
                <a:spcPct val="0"/>
              </a:spcBef>
              <a:spcAft>
                <a:spcPct val="0"/>
              </a:spcAft>
              <a:defRPr>
                <a:latin typeface="Times New Roman" panose="02020603050405020304" pitchFamily="18" charset="0"/>
              </a:defRPr>
            </a:lvl1pPr>
          </a:lstStyle>
          <a:p>
            <a:pPr>
              <a:defRPr/>
            </a:pPr>
            <a:fld id="{A33322DC-ACB0-4ECD-83C2-48C3996A20A7}" type="slidenum">
              <a:rPr lang="en-US"/>
              <a:pPr>
                <a:defRPr/>
              </a:pPr>
              <a:t>‹#›</a:t>
            </a:fld>
            <a:endParaRPr lang="en-US"/>
          </a:p>
        </p:txBody>
      </p:sp>
    </p:spTree>
    <p:extLst>
      <p:ext uri="{BB962C8B-B14F-4D97-AF65-F5344CB8AC3E}">
        <p14:creationId xmlns:p14="http://schemas.microsoft.com/office/powerpoint/2010/main" val="1352195452"/>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eaLnBrk="0" fontAlgn="base" hangingPunct="0">
              <a:spcBef>
                <a:spcPct val="0"/>
              </a:spcBef>
              <a:spcAft>
                <a:spcPct val="0"/>
              </a:spcAft>
              <a:defRPr>
                <a:latin typeface="Times New Roman" panose="02020603050405020304" pitchFamily="18" charset="0"/>
              </a:defRPr>
            </a:lvl1pPr>
          </a:lstStyle>
          <a:p>
            <a:pPr>
              <a:defRPr/>
            </a:pPr>
            <a:fld id="{2370BB58-64A5-43C6-9D42-230D9461A750}" type="datetimeFigureOut">
              <a:rPr lang="en-US"/>
              <a:pPr>
                <a:defRPr/>
              </a:pPr>
              <a:t>17-Mar-15</a:t>
            </a:fld>
            <a:endParaRPr lang="en-US"/>
          </a:p>
        </p:txBody>
      </p:sp>
      <p:sp>
        <p:nvSpPr>
          <p:cNvPr id="5" name="Footer Placeholder 4"/>
          <p:cNvSpPr>
            <a:spLocks noGrp="1"/>
          </p:cNvSpPr>
          <p:nvPr>
            <p:ph type="ftr" sz="quarter" idx="11"/>
          </p:nvPr>
        </p:nvSpPr>
        <p:spPr/>
        <p:txBody>
          <a:bodyPr/>
          <a:lstStyle>
            <a:lvl1pPr eaLnBrk="0" fontAlgn="base" hangingPunct="0">
              <a:spcBef>
                <a:spcPct val="0"/>
              </a:spcBef>
              <a:spcAft>
                <a:spcPct val="0"/>
              </a:spcAft>
              <a:defRPr>
                <a:latin typeface="Times New Roman" panose="02020603050405020304" pitchFamily="18" charset="0"/>
              </a:defRPr>
            </a:lvl1pPr>
          </a:lstStyle>
          <a:p>
            <a:pPr>
              <a:defRPr/>
            </a:pPr>
            <a:endParaRPr lang="en-US"/>
          </a:p>
        </p:txBody>
      </p:sp>
      <p:sp>
        <p:nvSpPr>
          <p:cNvPr id="6" name="Slide Number Placeholder 5"/>
          <p:cNvSpPr>
            <a:spLocks noGrp="1"/>
          </p:cNvSpPr>
          <p:nvPr>
            <p:ph type="sldNum" sz="quarter" idx="12"/>
          </p:nvPr>
        </p:nvSpPr>
        <p:spPr/>
        <p:txBody>
          <a:bodyPr/>
          <a:lstStyle>
            <a:lvl1pPr eaLnBrk="0" fontAlgn="base" hangingPunct="0">
              <a:spcBef>
                <a:spcPct val="0"/>
              </a:spcBef>
              <a:spcAft>
                <a:spcPct val="0"/>
              </a:spcAft>
              <a:defRPr>
                <a:latin typeface="Times New Roman" panose="02020603050405020304" pitchFamily="18" charset="0"/>
              </a:defRPr>
            </a:lvl1pPr>
          </a:lstStyle>
          <a:p>
            <a:pPr>
              <a:defRPr/>
            </a:pPr>
            <a:fld id="{6137A2A1-EE01-4AF1-AB4B-2D4E374824D8}" type="slidenum">
              <a:rPr lang="en-US"/>
              <a:pPr>
                <a:defRPr/>
              </a:pPr>
              <a:t>‹#›</a:t>
            </a:fld>
            <a:endParaRPr lang="en-US"/>
          </a:p>
        </p:txBody>
      </p:sp>
    </p:spTree>
    <p:extLst>
      <p:ext uri="{BB962C8B-B14F-4D97-AF65-F5344CB8AC3E}">
        <p14:creationId xmlns:p14="http://schemas.microsoft.com/office/powerpoint/2010/main" val="3736744418"/>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eaLnBrk="0" fontAlgn="base" hangingPunct="0">
              <a:spcBef>
                <a:spcPct val="0"/>
              </a:spcBef>
              <a:spcAft>
                <a:spcPct val="0"/>
              </a:spcAft>
              <a:defRPr>
                <a:latin typeface="Times New Roman" panose="02020603050405020304" pitchFamily="18" charset="0"/>
              </a:defRPr>
            </a:lvl1pPr>
          </a:lstStyle>
          <a:p>
            <a:pPr>
              <a:defRPr/>
            </a:pPr>
            <a:fld id="{25F93764-9B71-4610-89A3-BD3F9D674DB3}" type="datetimeFigureOut">
              <a:rPr lang="en-US"/>
              <a:pPr>
                <a:defRPr/>
              </a:pPr>
              <a:t>17-Mar-15</a:t>
            </a:fld>
            <a:endParaRPr lang="en-US"/>
          </a:p>
        </p:txBody>
      </p:sp>
      <p:sp>
        <p:nvSpPr>
          <p:cNvPr id="5" name="Footer Placeholder 4"/>
          <p:cNvSpPr>
            <a:spLocks noGrp="1"/>
          </p:cNvSpPr>
          <p:nvPr>
            <p:ph type="ftr" sz="quarter" idx="11"/>
          </p:nvPr>
        </p:nvSpPr>
        <p:spPr/>
        <p:txBody>
          <a:bodyPr/>
          <a:lstStyle>
            <a:lvl1pPr eaLnBrk="0" fontAlgn="base" hangingPunct="0">
              <a:spcBef>
                <a:spcPct val="0"/>
              </a:spcBef>
              <a:spcAft>
                <a:spcPct val="0"/>
              </a:spcAft>
              <a:defRPr>
                <a:latin typeface="Times New Roman" panose="02020603050405020304" pitchFamily="18" charset="0"/>
              </a:defRPr>
            </a:lvl1pPr>
          </a:lstStyle>
          <a:p>
            <a:pPr>
              <a:defRPr/>
            </a:pPr>
            <a:endParaRPr lang="en-US"/>
          </a:p>
        </p:txBody>
      </p:sp>
      <p:sp>
        <p:nvSpPr>
          <p:cNvPr id="6" name="Slide Number Placeholder 5"/>
          <p:cNvSpPr>
            <a:spLocks noGrp="1"/>
          </p:cNvSpPr>
          <p:nvPr>
            <p:ph type="sldNum" sz="quarter" idx="12"/>
          </p:nvPr>
        </p:nvSpPr>
        <p:spPr/>
        <p:txBody>
          <a:bodyPr/>
          <a:lstStyle>
            <a:lvl1pPr eaLnBrk="0" fontAlgn="base" hangingPunct="0">
              <a:spcBef>
                <a:spcPct val="0"/>
              </a:spcBef>
              <a:spcAft>
                <a:spcPct val="0"/>
              </a:spcAft>
              <a:defRPr>
                <a:latin typeface="Times New Roman" panose="02020603050405020304" pitchFamily="18" charset="0"/>
              </a:defRPr>
            </a:lvl1pPr>
          </a:lstStyle>
          <a:p>
            <a:pPr>
              <a:defRPr/>
            </a:pPr>
            <a:fld id="{0651C098-F13B-42A8-8004-7EB95180CBA9}" type="slidenum">
              <a:rPr lang="en-US"/>
              <a:pPr>
                <a:defRPr/>
              </a:pPr>
              <a:t>‹#›</a:t>
            </a:fld>
            <a:endParaRPr lang="en-US"/>
          </a:p>
        </p:txBody>
      </p:sp>
    </p:spTree>
    <p:extLst>
      <p:ext uri="{BB962C8B-B14F-4D97-AF65-F5344CB8AC3E}">
        <p14:creationId xmlns:p14="http://schemas.microsoft.com/office/powerpoint/2010/main" val="497346733"/>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eaLnBrk="0" fontAlgn="base" hangingPunct="0">
              <a:spcBef>
                <a:spcPct val="0"/>
              </a:spcBef>
              <a:spcAft>
                <a:spcPct val="0"/>
              </a:spcAft>
              <a:defRPr>
                <a:latin typeface="Times New Roman" panose="02020603050405020304" pitchFamily="18" charset="0"/>
              </a:defRPr>
            </a:lvl1pPr>
          </a:lstStyle>
          <a:p>
            <a:pPr>
              <a:defRPr/>
            </a:pPr>
            <a:fld id="{52AC27E0-0649-468B-B859-E3A8757EEC9B}" type="datetimeFigureOut">
              <a:rPr lang="en-US"/>
              <a:pPr>
                <a:defRPr/>
              </a:pPr>
              <a:t>17-Mar-15</a:t>
            </a:fld>
            <a:endParaRPr lang="en-US"/>
          </a:p>
        </p:txBody>
      </p:sp>
      <p:sp>
        <p:nvSpPr>
          <p:cNvPr id="6" name="Footer Placeholder 5"/>
          <p:cNvSpPr>
            <a:spLocks noGrp="1"/>
          </p:cNvSpPr>
          <p:nvPr>
            <p:ph type="ftr" sz="quarter" idx="11"/>
          </p:nvPr>
        </p:nvSpPr>
        <p:spPr/>
        <p:txBody>
          <a:bodyPr/>
          <a:lstStyle>
            <a:lvl1pPr eaLnBrk="0" fontAlgn="base" hangingPunct="0">
              <a:spcBef>
                <a:spcPct val="0"/>
              </a:spcBef>
              <a:spcAft>
                <a:spcPct val="0"/>
              </a:spcAft>
              <a:defRPr>
                <a:latin typeface="Times New Roman" panose="02020603050405020304" pitchFamily="18" charset="0"/>
              </a:defRPr>
            </a:lvl1pPr>
          </a:lstStyle>
          <a:p>
            <a:pPr>
              <a:defRPr/>
            </a:pPr>
            <a:endParaRPr lang="en-US"/>
          </a:p>
        </p:txBody>
      </p:sp>
      <p:sp>
        <p:nvSpPr>
          <p:cNvPr id="7" name="Slide Number Placeholder 6"/>
          <p:cNvSpPr>
            <a:spLocks noGrp="1"/>
          </p:cNvSpPr>
          <p:nvPr>
            <p:ph type="sldNum" sz="quarter" idx="12"/>
          </p:nvPr>
        </p:nvSpPr>
        <p:spPr/>
        <p:txBody>
          <a:bodyPr/>
          <a:lstStyle>
            <a:lvl1pPr eaLnBrk="0" fontAlgn="base" hangingPunct="0">
              <a:spcBef>
                <a:spcPct val="0"/>
              </a:spcBef>
              <a:spcAft>
                <a:spcPct val="0"/>
              </a:spcAft>
              <a:defRPr>
                <a:latin typeface="Times New Roman" panose="02020603050405020304" pitchFamily="18" charset="0"/>
              </a:defRPr>
            </a:lvl1pPr>
          </a:lstStyle>
          <a:p>
            <a:pPr>
              <a:defRPr/>
            </a:pPr>
            <a:fld id="{A8BC6E0F-6E74-47BE-A0D5-ED2296332F75}" type="slidenum">
              <a:rPr lang="en-US"/>
              <a:pPr>
                <a:defRPr/>
              </a:pPr>
              <a:t>‹#›</a:t>
            </a:fld>
            <a:endParaRPr lang="en-US"/>
          </a:p>
        </p:txBody>
      </p:sp>
    </p:spTree>
    <p:extLst>
      <p:ext uri="{BB962C8B-B14F-4D97-AF65-F5344CB8AC3E}">
        <p14:creationId xmlns:p14="http://schemas.microsoft.com/office/powerpoint/2010/main" val="3842862453"/>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eaLnBrk="0" fontAlgn="base" hangingPunct="0">
              <a:spcBef>
                <a:spcPct val="0"/>
              </a:spcBef>
              <a:spcAft>
                <a:spcPct val="0"/>
              </a:spcAft>
              <a:defRPr>
                <a:latin typeface="Times New Roman" panose="02020603050405020304" pitchFamily="18" charset="0"/>
              </a:defRPr>
            </a:lvl1pPr>
          </a:lstStyle>
          <a:p>
            <a:pPr>
              <a:defRPr/>
            </a:pPr>
            <a:fld id="{92A85ED1-3DCA-489F-A6E5-51FC573DF9B7}" type="datetimeFigureOut">
              <a:rPr lang="en-US"/>
              <a:pPr>
                <a:defRPr/>
              </a:pPr>
              <a:t>17-Mar-15</a:t>
            </a:fld>
            <a:endParaRPr lang="en-US"/>
          </a:p>
        </p:txBody>
      </p:sp>
      <p:sp>
        <p:nvSpPr>
          <p:cNvPr id="8" name="Footer Placeholder 7"/>
          <p:cNvSpPr>
            <a:spLocks noGrp="1"/>
          </p:cNvSpPr>
          <p:nvPr>
            <p:ph type="ftr" sz="quarter" idx="11"/>
          </p:nvPr>
        </p:nvSpPr>
        <p:spPr/>
        <p:txBody>
          <a:bodyPr/>
          <a:lstStyle>
            <a:lvl1pPr eaLnBrk="0" fontAlgn="base" hangingPunct="0">
              <a:spcBef>
                <a:spcPct val="0"/>
              </a:spcBef>
              <a:spcAft>
                <a:spcPct val="0"/>
              </a:spcAft>
              <a:defRPr>
                <a:latin typeface="Times New Roman" panose="02020603050405020304" pitchFamily="18" charset="0"/>
              </a:defRPr>
            </a:lvl1pPr>
          </a:lstStyle>
          <a:p>
            <a:pPr>
              <a:defRPr/>
            </a:pPr>
            <a:endParaRPr lang="en-US"/>
          </a:p>
        </p:txBody>
      </p:sp>
      <p:sp>
        <p:nvSpPr>
          <p:cNvPr id="9" name="Slide Number Placeholder 8"/>
          <p:cNvSpPr>
            <a:spLocks noGrp="1"/>
          </p:cNvSpPr>
          <p:nvPr>
            <p:ph type="sldNum" sz="quarter" idx="12"/>
          </p:nvPr>
        </p:nvSpPr>
        <p:spPr/>
        <p:txBody>
          <a:bodyPr/>
          <a:lstStyle>
            <a:lvl1pPr eaLnBrk="0" fontAlgn="base" hangingPunct="0">
              <a:spcBef>
                <a:spcPct val="0"/>
              </a:spcBef>
              <a:spcAft>
                <a:spcPct val="0"/>
              </a:spcAft>
              <a:defRPr>
                <a:latin typeface="Times New Roman" panose="02020603050405020304" pitchFamily="18" charset="0"/>
              </a:defRPr>
            </a:lvl1pPr>
          </a:lstStyle>
          <a:p>
            <a:pPr>
              <a:defRPr/>
            </a:pPr>
            <a:fld id="{6B20F67C-8656-43C5-95D6-AE921689A1E6}" type="slidenum">
              <a:rPr lang="en-US"/>
              <a:pPr>
                <a:defRPr/>
              </a:pPr>
              <a:t>‹#›</a:t>
            </a:fld>
            <a:endParaRPr lang="en-US"/>
          </a:p>
        </p:txBody>
      </p:sp>
    </p:spTree>
    <p:extLst>
      <p:ext uri="{BB962C8B-B14F-4D97-AF65-F5344CB8AC3E}">
        <p14:creationId xmlns:p14="http://schemas.microsoft.com/office/powerpoint/2010/main" val="1163185523"/>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eaLnBrk="0" fontAlgn="base" hangingPunct="0">
              <a:spcBef>
                <a:spcPct val="0"/>
              </a:spcBef>
              <a:spcAft>
                <a:spcPct val="0"/>
              </a:spcAft>
              <a:defRPr>
                <a:latin typeface="Times New Roman" panose="02020603050405020304" pitchFamily="18" charset="0"/>
              </a:defRPr>
            </a:lvl1pPr>
          </a:lstStyle>
          <a:p>
            <a:pPr>
              <a:defRPr/>
            </a:pPr>
            <a:fld id="{CD623DD4-C1A7-4DEA-B9C4-32824F6185FD}" type="datetimeFigureOut">
              <a:rPr lang="en-US"/>
              <a:pPr>
                <a:defRPr/>
              </a:pPr>
              <a:t>17-Mar-15</a:t>
            </a:fld>
            <a:endParaRPr lang="en-US"/>
          </a:p>
        </p:txBody>
      </p:sp>
      <p:sp>
        <p:nvSpPr>
          <p:cNvPr id="4" name="Footer Placeholder 3"/>
          <p:cNvSpPr>
            <a:spLocks noGrp="1"/>
          </p:cNvSpPr>
          <p:nvPr>
            <p:ph type="ftr" sz="quarter" idx="11"/>
          </p:nvPr>
        </p:nvSpPr>
        <p:spPr/>
        <p:txBody>
          <a:bodyPr/>
          <a:lstStyle>
            <a:lvl1pPr eaLnBrk="0" fontAlgn="base" hangingPunct="0">
              <a:spcBef>
                <a:spcPct val="0"/>
              </a:spcBef>
              <a:spcAft>
                <a:spcPct val="0"/>
              </a:spcAft>
              <a:defRPr>
                <a:latin typeface="Times New Roman" panose="02020603050405020304" pitchFamily="18" charset="0"/>
              </a:defRPr>
            </a:lvl1pPr>
          </a:lstStyle>
          <a:p>
            <a:pPr>
              <a:defRPr/>
            </a:pPr>
            <a:endParaRPr lang="en-US"/>
          </a:p>
        </p:txBody>
      </p:sp>
      <p:sp>
        <p:nvSpPr>
          <p:cNvPr id="5" name="Slide Number Placeholder 4"/>
          <p:cNvSpPr>
            <a:spLocks noGrp="1"/>
          </p:cNvSpPr>
          <p:nvPr>
            <p:ph type="sldNum" sz="quarter" idx="12"/>
          </p:nvPr>
        </p:nvSpPr>
        <p:spPr/>
        <p:txBody>
          <a:bodyPr/>
          <a:lstStyle>
            <a:lvl1pPr eaLnBrk="0" fontAlgn="base" hangingPunct="0">
              <a:spcBef>
                <a:spcPct val="0"/>
              </a:spcBef>
              <a:spcAft>
                <a:spcPct val="0"/>
              </a:spcAft>
              <a:defRPr>
                <a:latin typeface="Times New Roman" panose="02020603050405020304" pitchFamily="18" charset="0"/>
              </a:defRPr>
            </a:lvl1pPr>
          </a:lstStyle>
          <a:p>
            <a:pPr>
              <a:defRPr/>
            </a:pPr>
            <a:fld id="{A9FF4653-3064-45B3-8659-8D2C0FC54149}" type="slidenum">
              <a:rPr lang="en-US"/>
              <a:pPr>
                <a:defRPr/>
              </a:pPr>
              <a:t>‹#›</a:t>
            </a:fld>
            <a:endParaRPr lang="en-US"/>
          </a:p>
        </p:txBody>
      </p:sp>
    </p:spTree>
    <p:extLst>
      <p:ext uri="{BB962C8B-B14F-4D97-AF65-F5344CB8AC3E}">
        <p14:creationId xmlns:p14="http://schemas.microsoft.com/office/powerpoint/2010/main" val="422940871"/>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eaLnBrk="0" fontAlgn="base" hangingPunct="0">
              <a:spcBef>
                <a:spcPct val="0"/>
              </a:spcBef>
              <a:spcAft>
                <a:spcPct val="0"/>
              </a:spcAft>
              <a:defRPr>
                <a:latin typeface="Times New Roman" panose="02020603050405020304" pitchFamily="18" charset="0"/>
              </a:defRPr>
            </a:lvl1pPr>
          </a:lstStyle>
          <a:p>
            <a:pPr>
              <a:defRPr/>
            </a:pPr>
            <a:fld id="{B9A7A65B-4341-4236-8BFA-B91F66C89C6D}" type="datetimeFigureOut">
              <a:rPr lang="en-US"/>
              <a:pPr>
                <a:defRPr/>
              </a:pPr>
              <a:t>17-Mar-15</a:t>
            </a:fld>
            <a:endParaRPr lang="en-US"/>
          </a:p>
        </p:txBody>
      </p:sp>
      <p:sp>
        <p:nvSpPr>
          <p:cNvPr id="3" name="Footer Placeholder 2"/>
          <p:cNvSpPr>
            <a:spLocks noGrp="1"/>
          </p:cNvSpPr>
          <p:nvPr>
            <p:ph type="ftr" sz="quarter" idx="11"/>
          </p:nvPr>
        </p:nvSpPr>
        <p:spPr/>
        <p:txBody>
          <a:bodyPr/>
          <a:lstStyle>
            <a:lvl1pPr eaLnBrk="0" fontAlgn="base" hangingPunct="0">
              <a:spcBef>
                <a:spcPct val="0"/>
              </a:spcBef>
              <a:spcAft>
                <a:spcPct val="0"/>
              </a:spcAft>
              <a:defRPr>
                <a:latin typeface="Times New Roman" panose="02020603050405020304" pitchFamily="18" charset="0"/>
              </a:defRPr>
            </a:lvl1pPr>
          </a:lstStyle>
          <a:p>
            <a:pPr>
              <a:defRPr/>
            </a:pPr>
            <a:endParaRPr lang="en-US"/>
          </a:p>
        </p:txBody>
      </p:sp>
      <p:sp>
        <p:nvSpPr>
          <p:cNvPr id="4" name="Slide Number Placeholder 3"/>
          <p:cNvSpPr>
            <a:spLocks noGrp="1"/>
          </p:cNvSpPr>
          <p:nvPr>
            <p:ph type="sldNum" sz="quarter" idx="12"/>
          </p:nvPr>
        </p:nvSpPr>
        <p:spPr/>
        <p:txBody>
          <a:bodyPr/>
          <a:lstStyle>
            <a:lvl1pPr eaLnBrk="0" fontAlgn="base" hangingPunct="0">
              <a:spcBef>
                <a:spcPct val="0"/>
              </a:spcBef>
              <a:spcAft>
                <a:spcPct val="0"/>
              </a:spcAft>
              <a:defRPr>
                <a:latin typeface="Times New Roman" panose="02020603050405020304" pitchFamily="18" charset="0"/>
              </a:defRPr>
            </a:lvl1pPr>
          </a:lstStyle>
          <a:p>
            <a:pPr>
              <a:defRPr/>
            </a:pPr>
            <a:fld id="{D00B15D5-2FC9-41A1-8CA4-46DEF7E51863}" type="slidenum">
              <a:rPr lang="en-US"/>
              <a:pPr>
                <a:defRPr/>
              </a:pPr>
              <a:t>‹#›</a:t>
            </a:fld>
            <a:endParaRPr lang="en-US"/>
          </a:p>
        </p:txBody>
      </p:sp>
    </p:spTree>
    <p:extLst>
      <p:ext uri="{BB962C8B-B14F-4D97-AF65-F5344CB8AC3E}">
        <p14:creationId xmlns:p14="http://schemas.microsoft.com/office/powerpoint/2010/main" val="866342098"/>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eaLnBrk="0" fontAlgn="base" hangingPunct="0">
              <a:spcBef>
                <a:spcPct val="0"/>
              </a:spcBef>
              <a:spcAft>
                <a:spcPct val="0"/>
              </a:spcAft>
              <a:defRPr>
                <a:latin typeface="Times New Roman" panose="02020603050405020304" pitchFamily="18" charset="0"/>
              </a:defRPr>
            </a:lvl1pPr>
          </a:lstStyle>
          <a:p>
            <a:pPr>
              <a:defRPr/>
            </a:pPr>
            <a:fld id="{539024FE-7453-42E5-820A-CB091172C4E7}" type="datetimeFigureOut">
              <a:rPr lang="en-US"/>
              <a:pPr>
                <a:defRPr/>
              </a:pPr>
              <a:t>17-Mar-15</a:t>
            </a:fld>
            <a:endParaRPr lang="en-US"/>
          </a:p>
        </p:txBody>
      </p:sp>
      <p:sp>
        <p:nvSpPr>
          <p:cNvPr id="6" name="Footer Placeholder 5"/>
          <p:cNvSpPr>
            <a:spLocks noGrp="1"/>
          </p:cNvSpPr>
          <p:nvPr>
            <p:ph type="ftr" sz="quarter" idx="11"/>
          </p:nvPr>
        </p:nvSpPr>
        <p:spPr/>
        <p:txBody>
          <a:bodyPr/>
          <a:lstStyle>
            <a:lvl1pPr eaLnBrk="0" fontAlgn="base" hangingPunct="0">
              <a:spcBef>
                <a:spcPct val="0"/>
              </a:spcBef>
              <a:spcAft>
                <a:spcPct val="0"/>
              </a:spcAft>
              <a:defRPr>
                <a:latin typeface="Times New Roman" panose="02020603050405020304" pitchFamily="18" charset="0"/>
              </a:defRPr>
            </a:lvl1pPr>
          </a:lstStyle>
          <a:p>
            <a:pPr>
              <a:defRPr/>
            </a:pPr>
            <a:endParaRPr lang="en-US"/>
          </a:p>
        </p:txBody>
      </p:sp>
      <p:sp>
        <p:nvSpPr>
          <p:cNvPr id="7" name="Slide Number Placeholder 6"/>
          <p:cNvSpPr>
            <a:spLocks noGrp="1"/>
          </p:cNvSpPr>
          <p:nvPr>
            <p:ph type="sldNum" sz="quarter" idx="12"/>
          </p:nvPr>
        </p:nvSpPr>
        <p:spPr/>
        <p:txBody>
          <a:bodyPr/>
          <a:lstStyle>
            <a:lvl1pPr eaLnBrk="0" fontAlgn="base" hangingPunct="0">
              <a:spcBef>
                <a:spcPct val="0"/>
              </a:spcBef>
              <a:spcAft>
                <a:spcPct val="0"/>
              </a:spcAft>
              <a:defRPr>
                <a:latin typeface="Times New Roman" panose="02020603050405020304" pitchFamily="18" charset="0"/>
              </a:defRPr>
            </a:lvl1pPr>
          </a:lstStyle>
          <a:p>
            <a:pPr>
              <a:defRPr/>
            </a:pPr>
            <a:fld id="{0BE6256B-C585-45AE-8444-30AEF970C93F}" type="slidenum">
              <a:rPr lang="en-US"/>
              <a:pPr>
                <a:defRPr/>
              </a:pPr>
              <a:t>‹#›</a:t>
            </a:fld>
            <a:endParaRPr lang="en-US"/>
          </a:p>
        </p:txBody>
      </p:sp>
    </p:spTree>
    <p:extLst>
      <p:ext uri="{BB962C8B-B14F-4D97-AF65-F5344CB8AC3E}">
        <p14:creationId xmlns:p14="http://schemas.microsoft.com/office/powerpoint/2010/main" val="1940071694"/>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eaLnBrk="0" fontAlgn="base" hangingPunct="0">
              <a:spcBef>
                <a:spcPct val="0"/>
              </a:spcBef>
              <a:spcAft>
                <a:spcPct val="0"/>
              </a:spcAft>
              <a:defRPr>
                <a:latin typeface="Times New Roman" panose="02020603050405020304" pitchFamily="18" charset="0"/>
              </a:defRPr>
            </a:lvl1pPr>
          </a:lstStyle>
          <a:p>
            <a:pPr>
              <a:defRPr/>
            </a:pPr>
            <a:fld id="{A2493BAD-B12E-4AF3-B0FD-CFE45E90D3B3}" type="datetimeFigureOut">
              <a:rPr lang="en-US"/>
              <a:pPr>
                <a:defRPr/>
              </a:pPr>
              <a:t>17-Mar-15</a:t>
            </a:fld>
            <a:endParaRPr lang="en-US"/>
          </a:p>
        </p:txBody>
      </p:sp>
      <p:sp>
        <p:nvSpPr>
          <p:cNvPr id="6" name="Footer Placeholder 5"/>
          <p:cNvSpPr>
            <a:spLocks noGrp="1"/>
          </p:cNvSpPr>
          <p:nvPr>
            <p:ph type="ftr" sz="quarter" idx="11"/>
          </p:nvPr>
        </p:nvSpPr>
        <p:spPr/>
        <p:txBody>
          <a:bodyPr/>
          <a:lstStyle>
            <a:lvl1pPr eaLnBrk="0" fontAlgn="base" hangingPunct="0">
              <a:spcBef>
                <a:spcPct val="0"/>
              </a:spcBef>
              <a:spcAft>
                <a:spcPct val="0"/>
              </a:spcAft>
              <a:defRPr>
                <a:latin typeface="Times New Roman" panose="02020603050405020304" pitchFamily="18" charset="0"/>
              </a:defRPr>
            </a:lvl1pPr>
          </a:lstStyle>
          <a:p>
            <a:pPr>
              <a:defRPr/>
            </a:pPr>
            <a:endParaRPr lang="en-US"/>
          </a:p>
        </p:txBody>
      </p:sp>
      <p:sp>
        <p:nvSpPr>
          <p:cNvPr id="7" name="Slide Number Placeholder 6"/>
          <p:cNvSpPr>
            <a:spLocks noGrp="1"/>
          </p:cNvSpPr>
          <p:nvPr>
            <p:ph type="sldNum" sz="quarter" idx="12"/>
          </p:nvPr>
        </p:nvSpPr>
        <p:spPr/>
        <p:txBody>
          <a:bodyPr/>
          <a:lstStyle>
            <a:lvl1pPr eaLnBrk="0" fontAlgn="base" hangingPunct="0">
              <a:spcBef>
                <a:spcPct val="0"/>
              </a:spcBef>
              <a:spcAft>
                <a:spcPct val="0"/>
              </a:spcAft>
              <a:defRPr>
                <a:latin typeface="Times New Roman" panose="02020603050405020304" pitchFamily="18" charset="0"/>
              </a:defRPr>
            </a:lvl1pPr>
          </a:lstStyle>
          <a:p>
            <a:pPr>
              <a:defRPr/>
            </a:pPr>
            <a:fld id="{67E73BC9-D331-4E48-B3C1-D831615552E3}" type="slidenum">
              <a:rPr lang="en-US"/>
              <a:pPr>
                <a:defRPr/>
              </a:pPr>
              <a:t>‹#›</a:t>
            </a:fld>
            <a:endParaRPr lang="en-US"/>
          </a:p>
        </p:txBody>
      </p:sp>
    </p:spTree>
    <p:extLst>
      <p:ext uri="{BB962C8B-B14F-4D97-AF65-F5344CB8AC3E}">
        <p14:creationId xmlns:p14="http://schemas.microsoft.com/office/powerpoint/2010/main" val="369067381"/>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eaLnBrk="0" fontAlgn="base" hangingPunct="0">
              <a:spcBef>
                <a:spcPct val="0"/>
              </a:spcBef>
              <a:spcAft>
                <a:spcPct val="0"/>
              </a:spcAft>
              <a:defRPr>
                <a:latin typeface="Times New Roman" panose="02020603050405020304" pitchFamily="18" charset="0"/>
              </a:defRPr>
            </a:lvl1pPr>
          </a:lstStyle>
          <a:p>
            <a:pPr>
              <a:defRPr/>
            </a:pPr>
            <a:fld id="{73DDB032-6838-46CF-B6D4-501B3B2922E3}" type="datetimeFigureOut">
              <a:rPr lang="en-US"/>
              <a:pPr>
                <a:defRPr/>
              </a:pPr>
              <a:t>17-Mar-15</a:t>
            </a:fld>
            <a:endParaRPr lang="en-US"/>
          </a:p>
        </p:txBody>
      </p:sp>
      <p:sp>
        <p:nvSpPr>
          <p:cNvPr id="5" name="Footer Placeholder 4"/>
          <p:cNvSpPr>
            <a:spLocks noGrp="1"/>
          </p:cNvSpPr>
          <p:nvPr>
            <p:ph type="ftr" sz="quarter" idx="11"/>
          </p:nvPr>
        </p:nvSpPr>
        <p:spPr/>
        <p:txBody>
          <a:bodyPr/>
          <a:lstStyle>
            <a:lvl1pPr eaLnBrk="0" fontAlgn="base" hangingPunct="0">
              <a:spcBef>
                <a:spcPct val="0"/>
              </a:spcBef>
              <a:spcAft>
                <a:spcPct val="0"/>
              </a:spcAft>
              <a:defRPr>
                <a:latin typeface="Times New Roman" panose="02020603050405020304" pitchFamily="18" charset="0"/>
              </a:defRPr>
            </a:lvl1pPr>
          </a:lstStyle>
          <a:p>
            <a:pPr>
              <a:defRPr/>
            </a:pPr>
            <a:endParaRPr lang="en-US"/>
          </a:p>
        </p:txBody>
      </p:sp>
      <p:sp>
        <p:nvSpPr>
          <p:cNvPr id="6" name="Slide Number Placeholder 5"/>
          <p:cNvSpPr>
            <a:spLocks noGrp="1"/>
          </p:cNvSpPr>
          <p:nvPr>
            <p:ph type="sldNum" sz="quarter" idx="12"/>
          </p:nvPr>
        </p:nvSpPr>
        <p:spPr/>
        <p:txBody>
          <a:bodyPr/>
          <a:lstStyle>
            <a:lvl1pPr eaLnBrk="0" fontAlgn="base" hangingPunct="0">
              <a:spcBef>
                <a:spcPct val="0"/>
              </a:spcBef>
              <a:spcAft>
                <a:spcPct val="0"/>
              </a:spcAft>
              <a:defRPr>
                <a:latin typeface="Times New Roman" panose="02020603050405020304" pitchFamily="18" charset="0"/>
              </a:defRPr>
            </a:lvl1pPr>
          </a:lstStyle>
          <a:p>
            <a:pPr>
              <a:defRPr/>
            </a:pPr>
            <a:fld id="{C29AD998-AB8C-43D3-8A28-664A818D35E7}" type="slidenum">
              <a:rPr lang="en-US"/>
              <a:pPr>
                <a:defRPr/>
              </a:pPr>
              <a:t>‹#›</a:t>
            </a:fld>
            <a:endParaRPr lang="en-US"/>
          </a:p>
        </p:txBody>
      </p:sp>
    </p:spTree>
    <p:extLst>
      <p:ext uri="{BB962C8B-B14F-4D97-AF65-F5344CB8AC3E}">
        <p14:creationId xmlns:p14="http://schemas.microsoft.com/office/powerpoint/2010/main" val="2521482751"/>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eaLnBrk="0" fontAlgn="base" hangingPunct="0">
              <a:spcBef>
                <a:spcPct val="0"/>
              </a:spcBef>
              <a:spcAft>
                <a:spcPct val="0"/>
              </a:spcAft>
              <a:defRPr>
                <a:latin typeface="Times New Roman" panose="02020603050405020304" pitchFamily="18" charset="0"/>
              </a:defRPr>
            </a:lvl1pPr>
          </a:lstStyle>
          <a:p>
            <a:pPr>
              <a:defRPr/>
            </a:pPr>
            <a:fld id="{A123547C-3AB5-4645-B877-E7A41C1607CB}" type="datetimeFigureOut">
              <a:rPr lang="en-US"/>
              <a:pPr>
                <a:defRPr/>
              </a:pPr>
              <a:t>17-Mar-15</a:t>
            </a:fld>
            <a:endParaRPr lang="en-US"/>
          </a:p>
        </p:txBody>
      </p:sp>
      <p:sp>
        <p:nvSpPr>
          <p:cNvPr id="5" name="Footer Placeholder 4"/>
          <p:cNvSpPr>
            <a:spLocks noGrp="1"/>
          </p:cNvSpPr>
          <p:nvPr>
            <p:ph type="ftr" sz="quarter" idx="11"/>
          </p:nvPr>
        </p:nvSpPr>
        <p:spPr/>
        <p:txBody>
          <a:bodyPr/>
          <a:lstStyle>
            <a:lvl1pPr eaLnBrk="0" fontAlgn="base" hangingPunct="0">
              <a:spcBef>
                <a:spcPct val="0"/>
              </a:spcBef>
              <a:spcAft>
                <a:spcPct val="0"/>
              </a:spcAft>
              <a:defRPr>
                <a:latin typeface="Times New Roman" panose="02020603050405020304" pitchFamily="18" charset="0"/>
              </a:defRPr>
            </a:lvl1pPr>
          </a:lstStyle>
          <a:p>
            <a:pPr>
              <a:defRPr/>
            </a:pPr>
            <a:endParaRPr lang="en-US"/>
          </a:p>
        </p:txBody>
      </p:sp>
      <p:sp>
        <p:nvSpPr>
          <p:cNvPr id="6" name="Slide Number Placeholder 5"/>
          <p:cNvSpPr>
            <a:spLocks noGrp="1"/>
          </p:cNvSpPr>
          <p:nvPr>
            <p:ph type="sldNum" sz="quarter" idx="12"/>
          </p:nvPr>
        </p:nvSpPr>
        <p:spPr/>
        <p:txBody>
          <a:bodyPr/>
          <a:lstStyle>
            <a:lvl1pPr eaLnBrk="0" fontAlgn="base" hangingPunct="0">
              <a:spcBef>
                <a:spcPct val="0"/>
              </a:spcBef>
              <a:spcAft>
                <a:spcPct val="0"/>
              </a:spcAft>
              <a:defRPr>
                <a:latin typeface="Times New Roman" panose="02020603050405020304" pitchFamily="18" charset="0"/>
              </a:defRPr>
            </a:lvl1pPr>
          </a:lstStyle>
          <a:p>
            <a:pPr>
              <a:defRPr/>
            </a:pPr>
            <a:fld id="{E2555A9A-1336-4FA2-A7B3-D06D28B6A9CF}" type="slidenum">
              <a:rPr lang="en-US"/>
              <a:pPr>
                <a:defRPr/>
              </a:pPr>
              <a:t>‹#›</a:t>
            </a:fld>
            <a:endParaRPr lang="en-US"/>
          </a:p>
        </p:txBody>
      </p:sp>
    </p:spTree>
    <p:extLst>
      <p:ext uri="{BB962C8B-B14F-4D97-AF65-F5344CB8AC3E}">
        <p14:creationId xmlns:p14="http://schemas.microsoft.com/office/powerpoint/2010/main" val="253846236"/>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lvl1pPr>
              <a:defRPr b="1" i="0" baseline="0">
                <a:latin typeface="Arial" panose="020B0604020202020204" pitchFamily="34" charset="0"/>
              </a:defRPr>
            </a:lvl1pPr>
          </a:lstStyle>
          <a:p>
            <a:r>
              <a:rPr lang="en-US" dirty="0" smtClean="0"/>
              <a:t>Click to edit Master title style</a:t>
            </a:r>
            <a:endParaRPr lang="en-US" dirty="0"/>
          </a:p>
        </p:txBody>
      </p:sp>
      <p:sp>
        <p:nvSpPr>
          <p:cNvPr id="3" name="Subtitle 2"/>
          <p:cNvSpPr>
            <a:spLocks noGrp="1"/>
          </p:cNvSpPr>
          <p:nvPr>
            <p:ph type="subTitle" idx="1"/>
          </p:nvPr>
        </p:nvSpPr>
        <p:spPr>
          <a:xfrm>
            <a:off x="1371600" y="3886200"/>
            <a:ext cx="6400800" cy="1752600"/>
          </a:xfrm>
        </p:spPr>
        <p:txBody>
          <a:bodyPr/>
          <a:lstStyle>
            <a:lvl1pPr marL="0" indent="0" algn="ctr">
              <a:buNone/>
              <a:defRPr b="1" i="0" baseline="0">
                <a:solidFill>
                  <a:schemeClr val="tx1">
                    <a:tint val="75000"/>
                  </a:schemeClr>
                </a:solidFill>
                <a:latin typeface="Arial" panose="020B060402020202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
        <p:nvSpPr>
          <p:cNvPr id="4" name="Date Placeholder 3"/>
          <p:cNvSpPr>
            <a:spLocks noGrp="1"/>
          </p:cNvSpPr>
          <p:nvPr>
            <p:ph type="dt" sz="half" idx="10"/>
          </p:nvPr>
        </p:nvSpPr>
        <p:spPr/>
        <p:txBody>
          <a:bodyPr/>
          <a:lstStyle>
            <a:lvl1pPr eaLnBrk="0" fontAlgn="base" hangingPunct="0">
              <a:spcBef>
                <a:spcPct val="0"/>
              </a:spcBef>
              <a:spcAft>
                <a:spcPct val="0"/>
              </a:spcAft>
              <a:defRPr>
                <a:latin typeface="Times New Roman" panose="02020603050405020304" pitchFamily="18" charset="0"/>
              </a:defRPr>
            </a:lvl1pPr>
          </a:lstStyle>
          <a:p>
            <a:pPr>
              <a:defRPr/>
            </a:pPr>
            <a:fld id="{8355BF37-290F-483F-B7E5-0CE74780C4B7}" type="datetimeFigureOut">
              <a:rPr lang="en-US"/>
              <a:pPr>
                <a:defRPr/>
              </a:pPr>
              <a:t>17-Mar-15</a:t>
            </a:fld>
            <a:endParaRPr lang="en-US"/>
          </a:p>
        </p:txBody>
      </p:sp>
      <p:sp>
        <p:nvSpPr>
          <p:cNvPr id="5" name="Footer Placeholder 4"/>
          <p:cNvSpPr>
            <a:spLocks noGrp="1"/>
          </p:cNvSpPr>
          <p:nvPr>
            <p:ph type="ftr" sz="quarter" idx="11"/>
          </p:nvPr>
        </p:nvSpPr>
        <p:spPr/>
        <p:txBody>
          <a:bodyPr/>
          <a:lstStyle>
            <a:lvl1pPr eaLnBrk="0" fontAlgn="base" hangingPunct="0">
              <a:spcBef>
                <a:spcPct val="0"/>
              </a:spcBef>
              <a:spcAft>
                <a:spcPct val="0"/>
              </a:spcAft>
              <a:defRPr>
                <a:latin typeface="Times New Roman" panose="02020603050405020304" pitchFamily="18" charset="0"/>
              </a:defRPr>
            </a:lvl1pPr>
          </a:lstStyle>
          <a:p>
            <a:pPr>
              <a:defRPr/>
            </a:pPr>
            <a:endParaRPr lang="en-US"/>
          </a:p>
        </p:txBody>
      </p:sp>
      <p:sp>
        <p:nvSpPr>
          <p:cNvPr id="6" name="Slide Number Placeholder 5"/>
          <p:cNvSpPr>
            <a:spLocks noGrp="1"/>
          </p:cNvSpPr>
          <p:nvPr>
            <p:ph type="sldNum" sz="quarter" idx="12"/>
          </p:nvPr>
        </p:nvSpPr>
        <p:spPr/>
        <p:txBody>
          <a:bodyPr/>
          <a:lstStyle>
            <a:lvl1pPr eaLnBrk="0" fontAlgn="base" hangingPunct="0">
              <a:spcBef>
                <a:spcPct val="0"/>
              </a:spcBef>
              <a:spcAft>
                <a:spcPct val="0"/>
              </a:spcAft>
              <a:defRPr>
                <a:latin typeface="Times New Roman" panose="02020603050405020304" pitchFamily="18" charset="0"/>
              </a:defRPr>
            </a:lvl1pPr>
          </a:lstStyle>
          <a:p>
            <a:pPr>
              <a:defRPr/>
            </a:pPr>
            <a:fld id="{3B3B416A-6F1F-446D-A390-BC0AF5D51400}" type="slidenum">
              <a:rPr lang="en-US"/>
              <a:pPr>
                <a:defRPr/>
              </a:pPr>
              <a:t>‹#›</a:t>
            </a:fld>
            <a:endParaRPr lang="en-US"/>
          </a:p>
        </p:txBody>
      </p:sp>
    </p:spTree>
    <p:extLst>
      <p:ext uri="{BB962C8B-B14F-4D97-AF65-F5344CB8AC3E}">
        <p14:creationId xmlns:p14="http://schemas.microsoft.com/office/powerpoint/2010/main" val="1906897112"/>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eaLnBrk="0" fontAlgn="base" hangingPunct="0">
              <a:spcBef>
                <a:spcPct val="0"/>
              </a:spcBef>
              <a:spcAft>
                <a:spcPct val="0"/>
              </a:spcAft>
              <a:defRPr>
                <a:latin typeface="Times New Roman" panose="02020603050405020304" pitchFamily="18" charset="0"/>
              </a:defRPr>
            </a:lvl1pPr>
          </a:lstStyle>
          <a:p>
            <a:pPr>
              <a:defRPr/>
            </a:pPr>
            <a:fld id="{9F5F702B-F7DD-4CB9-A9AE-49614197693C}" type="datetimeFigureOut">
              <a:rPr lang="en-US"/>
              <a:pPr>
                <a:defRPr/>
              </a:pPr>
              <a:t>17-Mar-15</a:t>
            </a:fld>
            <a:endParaRPr lang="en-US"/>
          </a:p>
        </p:txBody>
      </p:sp>
      <p:sp>
        <p:nvSpPr>
          <p:cNvPr id="5" name="Footer Placeholder 4"/>
          <p:cNvSpPr>
            <a:spLocks noGrp="1"/>
          </p:cNvSpPr>
          <p:nvPr>
            <p:ph type="ftr" sz="quarter" idx="11"/>
          </p:nvPr>
        </p:nvSpPr>
        <p:spPr/>
        <p:txBody>
          <a:bodyPr/>
          <a:lstStyle>
            <a:lvl1pPr eaLnBrk="0" fontAlgn="base" hangingPunct="0">
              <a:spcBef>
                <a:spcPct val="0"/>
              </a:spcBef>
              <a:spcAft>
                <a:spcPct val="0"/>
              </a:spcAft>
              <a:defRPr>
                <a:latin typeface="Times New Roman" panose="02020603050405020304" pitchFamily="18" charset="0"/>
              </a:defRPr>
            </a:lvl1pPr>
          </a:lstStyle>
          <a:p>
            <a:pPr>
              <a:defRPr/>
            </a:pPr>
            <a:endParaRPr lang="en-US"/>
          </a:p>
        </p:txBody>
      </p:sp>
      <p:sp>
        <p:nvSpPr>
          <p:cNvPr id="6" name="Slide Number Placeholder 5"/>
          <p:cNvSpPr>
            <a:spLocks noGrp="1"/>
          </p:cNvSpPr>
          <p:nvPr>
            <p:ph type="sldNum" sz="quarter" idx="12"/>
          </p:nvPr>
        </p:nvSpPr>
        <p:spPr/>
        <p:txBody>
          <a:bodyPr/>
          <a:lstStyle>
            <a:lvl1pPr eaLnBrk="0" fontAlgn="base" hangingPunct="0">
              <a:spcBef>
                <a:spcPct val="0"/>
              </a:spcBef>
              <a:spcAft>
                <a:spcPct val="0"/>
              </a:spcAft>
              <a:defRPr>
                <a:latin typeface="Times New Roman" panose="02020603050405020304" pitchFamily="18" charset="0"/>
              </a:defRPr>
            </a:lvl1pPr>
          </a:lstStyle>
          <a:p>
            <a:pPr>
              <a:defRPr/>
            </a:pPr>
            <a:fld id="{CEC7C6DA-588B-4F10-AD54-78524676E95D}" type="slidenum">
              <a:rPr lang="en-US"/>
              <a:pPr>
                <a:defRPr/>
              </a:pPr>
              <a:t>‹#›</a:t>
            </a:fld>
            <a:endParaRPr lang="en-US"/>
          </a:p>
        </p:txBody>
      </p:sp>
    </p:spTree>
    <p:extLst>
      <p:ext uri="{BB962C8B-B14F-4D97-AF65-F5344CB8AC3E}">
        <p14:creationId xmlns:p14="http://schemas.microsoft.com/office/powerpoint/2010/main" val="1684487747"/>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eaLnBrk="0" fontAlgn="base" hangingPunct="0">
              <a:spcBef>
                <a:spcPct val="0"/>
              </a:spcBef>
              <a:spcAft>
                <a:spcPct val="0"/>
              </a:spcAft>
              <a:defRPr>
                <a:latin typeface="Times New Roman" panose="02020603050405020304" pitchFamily="18" charset="0"/>
              </a:defRPr>
            </a:lvl1pPr>
          </a:lstStyle>
          <a:p>
            <a:pPr>
              <a:defRPr/>
            </a:pPr>
            <a:fld id="{61E960E7-534D-4625-8971-CAD8228762CE}" type="datetimeFigureOut">
              <a:rPr lang="en-US"/>
              <a:pPr>
                <a:defRPr/>
              </a:pPr>
              <a:t>17-Mar-15</a:t>
            </a:fld>
            <a:endParaRPr lang="en-US"/>
          </a:p>
        </p:txBody>
      </p:sp>
      <p:sp>
        <p:nvSpPr>
          <p:cNvPr id="5" name="Footer Placeholder 4"/>
          <p:cNvSpPr>
            <a:spLocks noGrp="1"/>
          </p:cNvSpPr>
          <p:nvPr>
            <p:ph type="ftr" sz="quarter" idx="11"/>
          </p:nvPr>
        </p:nvSpPr>
        <p:spPr/>
        <p:txBody>
          <a:bodyPr/>
          <a:lstStyle>
            <a:lvl1pPr eaLnBrk="0" fontAlgn="base" hangingPunct="0">
              <a:spcBef>
                <a:spcPct val="0"/>
              </a:spcBef>
              <a:spcAft>
                <a:spcPct val="0"/>
              </a:spcAft>
              <a:defRPr>
                <a:latin typeface="Times New Roman" panose="02020603050405020304" pitchFamily="18" charset="0"/>
              </a:defRPr>
            </a:lvl1pPr>
          </a:lstStyle>
          <a:p>
            <a:pPr>
              <a:defRPr/>
            </a:pPr>
            <a:endParaRPr lang="en-US"/>
          </a:p>
        </p:txBody>
      </p:sp>
      <p:sp>
        <p:nvSpPr>
          <p:cNvPr id="6" name="Slide Number Placeholder 5"/>
          <p:cNvSpPr>
            <a:spLocks noGrp="1"/>
          </p:cNvSpPr>
          <p:nvPr>
            <p:ph type="sldNum" sz="quarter" idx="12"/>
          </p:nvPr>
        </p:nvSpPr>
        <p:spPr/>
        <p:txBody>
          <a:bodyPr/>
          <a:lstStyle>
            <a:lvl1pPr eaLnBrk="0" fontAlgn="base" hangingPunct="0">
              <a:spcBef>
                <a:spcPct val="0"/>
              </a:spcBef>
              <a:spcAft>
                <a:spcPct val="0"/>
              </a:spcAft>
              <a:defRPr>
                <a:latin typeface="Times New Roman" panose="02020603050405020304" pitchFamily="18" charset="0"/>
              </a:defRPr>
            </a:lvl1pPr>
          </a:lstStyle>
          <a:p>
            <a:pPr>
              <a:defRPr/>
            </a:pPr>
            <a:fld id="{666E0DBD-107C-4717-96B8-FA74C082FC13}" type="slidenum">
              <a:rPr lang="en-US"/>
              <a:pPr>
                <a:defRPr/>
              </a:pPr>
              <a:t>‹#›</a:t>
            </a:fld>
            <a:endParaRPr lang="en-US"/>
          </a:p>
        </p:txBody>
      </p:sp>
    </p:spTree>
    <p:extLst>
      <p:ext uri="{BB962C8B-B14F-4D97-AF65-F5344CB8AC3E}">
        <p14:creationId xmlns:p14="http://schemas.microsoft.com/office/powerpoint/2010/main" val="3989032285"/>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eaLnBrk="0" fontAlgn="base" hangingPunct="0">
              <a:spcBef>
                <a:spcPct val="0"/>
              </a:spcBef>
              <a:spcAft>
                <a:spcPct val="0"/>
              </a:spcAft>
              <a:defRPr>
                <a:latin typeface="Times New Roman" panose="02020603050405020304" pitchFamily="18" charset="0"/>
              </a:defRPr>
            </a:lvl1pPr>
          </a:lstStyle>
          <a:p>
            <a:pPr>
              <a:defRPr/>
            </a:pPr>
            <a:fld id="{A775434B-9ED7-4EF5-B709-56611BC4520D}" type="datetimeFigureOut">
              <a:rPr lang="en-US"/>
              <a:pPr>
                <a:defRPr/>
              </a:pPr>
              <a:t>17-Mar-15</a:t>
            </a:fld>
            <a:endParaRPr lang="en-US"/>
          </a:p>
        </p:txBody>
      </p:sp>
      <p:sp>
        <p:nvSpPr>
          <p:cNvPr id="6" name="Footer Placeholder 5"/>
          <p:cNvSpPr>
            <a:spLocks noGrp="1"/>
          </p:cNvSpPr>
          <p:nvPr>
            <p:ph type="ftr" sz="quarter" idx="11"/>
          </p:nvPr>
        </p:nvSpPr>
        <p:spPr/>
        <p:txBody>
          <a:bodyPr/>
          <a:lstStyle>
            <a:lvl1pPr eaLnBrk="0" fontAlgn="base" hangingPunct="0">
              <a:spcBef>
                <a:spcPct val="0"/>
              </a:spcBef>
              <a:spcAft>
                <a:spcPct val="0"/>
              </a:spcAft>
              <a:defRPr>
                <a:latin typeface="Times New Roman" panose="02020603050405020304" pitchFamily="18" charset="0"/>
              </a:defRPr>
            </a:lvl1pPr>
          </a:lstStyle>
          <a:p>
            <a:pPr>
              <a:defRPr/>
            </a:pPr>
            <a:endParaRPr lang="en-US"/>
          </a:p>
        </p:txBody>
      </p:sp>
      <p:sp>
        <p:nvSpPr>
          <p:cNvPr id="7" name="Slide Number Placeholder 6"/>
          <p:cNvSpPr>
            <a:spLocks noGrp="1"/>
          </p:cNvSpPr>
          <p:nvPr>
            <p:ph type="sldNum" sz="quarter" idx="12"/>
          </p:nvPr>
        </p:nvSpPr>
        <p:spPr/>
        <p:txBody>
          <a:bodyPr/>
          <a:lstStyle>
            <a:lvl1pPr eaLnBrk="0" fontAlgn="base" hangingPunct="0">
              <a:spcBef>
                <a:spcPct val="0"/>
              </a:spcBef>
              <a:spcAft>
                <a:spcPct val="0"/>
              </a:spcAft>
              <a:defRPr>
                <a:latin typeface="Times New Roman" panose="02020603050405020304" pitchFamily="18" charset="0"/>
              </a:defRPr>
            </a:lvl1pPr>
          </a:lstStyle>
          <a:p>
            <a:pPr>
              <a:defRPr/>
            </a:pPr>
            <a:fld id="{1CC86221-5C66-4261-A709-57443B309FA6}" type="slidenum">
              <a:rPr lang="en-US"/>
              <a:pPr>
                <a:defRPr/>
              </a:pPr>
              <a:t>‹#›</a:t>
            </a:fld>
            <a:endParaRPr lang="en-US"/>
          </a:p>
        </p:txBody>
      </p:sp>
    </p:spTree>
    <p:extLst>
      <p:ext uri="{BB962C8B-B14F-4D97-AF65-F5344CB8AC3E}">
        <p14:creationId xmlns:p14="http://schemas.microsoft.com/office/powerpoint/2010/main" val="4189281095"/>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eaLnBrk="0" fontAlgn="base" hangingPunct="0">
              <a:spcBef>
                <a:spcPct val="0"/>
              </a:spcBef>
              <a:spcAft>
                <a:spcPct val="0"/>
              </a:spcAft>
              <a:defRPr>
                <a:latin typeface="Times New Roman" panose="02020603050405020304" pitchFamily="18" charset="0"/>
              </a:defRPr>
            </a:lvl1pPr>
          </a:lstStyle>
          <a:p>
            <a:pPr>
              <a:defRPr/>
            </a:pPr>
            <a:fld id="{2A9F8BAF-66B9-42E7-8A44-03EFE74DD661}" type="datetimeFigureOut">
              <a:rPr lang="en-US"/>
              <a:pPr>
                <a:defRPr/>
              </a:pPr>
              <a:t>17-Mar-15</a:t>
            </a:fld>
            <a:endParaRPr lang="en-US"/>
          </a:p>
        </p:txBody>
      </p:sp>
      <p:sp>
        <p:nvSpPr>
          <p:cNvPr id="8" name="Footer Placeholder 7"/>
          <p:cNvSpPr>
            <a:spLocks noGrp="1"/>
          </p:cNvSpPr>
          <p:nvPr>
            <p:ph type="ftr" sz="quarter" idx="11"/>
          </p:nvPr>
        </p:nvSpPr>
        <p:spPr/>
        <p:txBody>
          <a:bodyPr/>
          <a:lstStyle>
            <a:lvl1pPr eaLnBrk="0" fontAlgn="base" hangingPunct="0">
              <a:spcBef>
                <a:spcPct val="0"/>
              </a:spcBef>
              <a:spcAft>
                <a:spcPct val="0"/>
              </a:spcAft>
              <a:defRPr>
                <a:latin typeface="Times New Roman" panose="02020603050405020304" pitchFamily="18" charset="0"/>
              </a:defRPr>
            </a:lvl1pPr>
          </a:lstStyle>
          <a:p>
            <a:pPr>
              <a:defRPr/>
            </a:pPr>
            <a:endParaRPr lang="en-US"/>
          </a:p>
        </p:txBody>
      </p:sp>
      <p:sp>
        <p:nvSpPr>
          <p:cNvPr id="9" name="Slide Number Placeholder 8"/>
          <p:cNvSpPr>
            <a:spLocks noGrp="1"/>
          </p:cNvSpPr>
          <p:nvPr>
            <p:ph type="sldNum" sz="quarter" idx="12"/>
          </p:nvPr>
        </p:nvSpPr>
        <p:spPr/>
        <p:txBody>
          <a:bodyPr/>
          <a:lstStyle>
            <a:lvl1pPr eaLnBrk="0" fontAlgn="base" hangingPunct="0">
              <a:spcBef>
                <a:spcPct val="0"/>
              </a:spcBef>
              <a:spcAft>
                <a:spcPct val="0"/>
              </a:spcAft>
              <a:defRPr>
                <a:latin typeface="Times New Roman" panose="02020603050405020304" pitchFamily="18" charset="0"/>
              </a:defRPr>
            </a:lvl1pPr>
          </a:lstStyle>
          <a:p>
            <a:pPr>
              <a:defRPr/>
            </a:pPr>
            <a:fld id="{BA5A019B-D992-4795-87C9-2D01E0F66B1D}" type="slidenum">
              <a:rPr lang="en-US"/>
              <a:pPr>
                <a:defRPr/>
              </a:pPr>
              <a:t>‹#›</a:t>
            </a:fld>
            <a:endParaRPr lang="en-US"/>
          </a:p>
        </p:txBody>
      </p:sp>
    </p:spTree>
    <p:extLst>
      <p:ext uri="{BB962C8B-B14F-4D97-AF65-F5344CB8AC3E}">
        <p14:creationId xmlns:p14="http://schemas.microsoft.com/office/powerpoint/2010/main" val="3498533971"/>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eaLnBrk="0" fontAlgn="base" hangingPunct="0">
              <a:spcBef>
                <a:spcPct val="0"/>
              </a:spcBef>
              <a:spcAft>
                <a:spcPct val="0"/>
              </a:spcAft>
              <a:defRPr>
                <a:latin typeface="Times New Roman" panose="02020603050405020304" pitchFamily="18" charset="0"/>
              </a:defRPr>
            </a:lvl1pPr>
          </a:lstStyle>
          <a:p>
            <a:pPr>
              <a:defRPr/>
            </a:pPr>
            <a:fld id="{C1BDEC42-132C-46D6-A257-CAE7F3A6B467}" type="datetimeFigureOut">
              <a:rPr lang="en-US"/>
              <a:pPr>
                <a:defRPr/>
              </a:pPr>
              <a:t>17-Mar-15</a:t>
            </a:fld>
            <a:endParaRPr lang="en-US"/>
          </a:p>
        </p:txBody>
      </p:sp>
      <p:sp>
        <p:nvSpPr>
          <p:cNvPr id="4" name="Footer Placeholder 3"/>
          <p:cNvSpPr>
            <a:spLocks noGrp="1"/>
          </p:cNvSpPr>
          <p:nvPr>
            <p:ph type="ftr" sz="quarter" idx="11"/>
          </p:nvPr>
        </p:nvSpPr>
        <p:spPr/>
        <p:txBody>
          <a:bodyPr/>
          <a:lstStyle>
            <a:lvl1pPr eaLnBrk="0" fontAlgn="base" hangingPunct="0">
              <a:spcBef>
                <a:spcPct val="0"/>
              </a:spcBef>
              <a:spcAft>
                <a:spcPct val="0"/>
              </a:spcAft>
              <a:defRPr>
                <a:latin typeface="Times New Roman" panose="02020603050405020304" pitchFamily="18" charset="0"/>
              </a:defRPr>
            </a:lvl1pPr>
          </a:lstStyle>
          <a:p>
            <a:pPr>
              <a:defRPr/>
            </a:pPr>
            <a:endParaRPr lang="en-US"/>
          </a:p>
        </p:txBody>
      </p:sp>
      <p:sp>
        <p:nvSpPr>
          <p:cNvPr id="5" name="Slide Number Placeholder 4"/>
          <p:cNvSpPr>
            <a:spLocks noGrp="1"/>
          </p:cNvSpPr>
          <p:nvPr>
            <p:ph type="sldNum" sz="quarter" idx="12"/>
          </p:nvPr>
        </p:nvSpPr>
        <p:spPr/>
        <p:txBody>
          <a:bodyPr/>
          <a:lstStyle>
            <a:lvl1pPr eaLnBrk="0" fontAlgn="base" hangingPunct="0">
              <a:spcBef>
                <a:spcPct val="0"/>
              </a:spcBef>
              <a:spcAft>
                <a:spcPct val="0"/>
              </a:spcAft>
              <a:defRPr>
                <a:latin typeface="Times New Roman" panose="02020603050405020304" pitchFamily="18" charset="0"/>
              </a:defRPr>
            </a:lvl1pPr>
          </a:lstStyle>
          <a:p>
            <a:pPr>
              <a:defRPr/>
            </a:pPr>
            <a:fld id="{2B4849E0-835F-4E65-BDBD-BCC37075BB40}" type="slidenum">
              <a:rPr lang="en-US"/>
              <a:pPr>
                <a:defRPr/>
              </a:pPr>
              <a:t>‹#›</a:t>
            </a:fld>
            <a:endParaRPr lang="en-US"/>
          </a:p>
        </p:txBody>
      </p:sp>
    </p:spTree>
    <p:extLst>
      <p:ext uri="{BB962C8B-B14F-4D97-AF65-F5344CB8AC3E}">
        <p14:creationId xmlns:p14="http://schemas.microsoft.com/office/powerpoint/2010/main" val="3863457868"/>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eaLnBrk="0" fontAlgn="base" hangingPunct="0">
              <a:spcBef>
                <a:spcPct val="0"/>
              </a:spcBef>
              <a:spcAft>
                <a:spcPct val="0"/>
              </a:spcAft>
              <a:defRPr>
                <a:latin typeface="Times New Roman" panose="02020603050405020304" pitchFamily="18" charset="0"/>
              </a:defRPr>
            </a:lvl1pPr>
          </a:lstStyle>
          <a:p>
            <a:pPr>
              <a:defRPr/>
            </a:pPr>
            <a:fld id="{AAA52975-84A4-440C-BE7E-829ADF79A55B}" type="datetimeFigureOut">
              <a:rPr lang="en-US"/>
              <a:pPr>
                <a:defRPr/>
              </a:pPr>
              <a:t>17-Mar-15</a:t>
            </a:fld>
            <a:endParaRPr lang="en-US"/>
          </a:p>
        </p:txBody>
      </p:sp>
      <p:sp>
        <p:nvSpPr>
          <p:cNvPr id="3" name="Footer Placeholder 2"/>
          <p:cNvSpPr>
            <a:spLocks noGrp="1"/>
          </p:cNvSpPr>
          <p:nvPr>
            <p:ph type="ftr" sz="quarter" idx="11"/>
          </p:nvPr>
        </p:nvSpPr>
        <p:spPr/>
        <p:txBody>
          <a:bodyPr/>
          <a:lstStyle>
            <a:lvl1pPr eaLnBrk="0" fontAlgn="base" hangingPunct="0">
              <a:spcBef>
                <a:spcPct val="0"/>
              </a:spcBef>
              <a:spcAft>
                <a:spcPct val="0"/>
              </a:spcAft>
              <a:defRPr>
                <a:latin typeface="Times New Roman" panose="02020603050405020304" pitchFamily="18" charset="0"/>
              </a:defRPr>
            </a:lvl1pPr>
          </a:lstStyle>
          <a:p>
            <a:pPr>
              <a:defRPr/>
            </a:pPr>
            <a:endParaRPr lang="en-US"/>
          </a:p>
        </p:txBody>
      </p:sp>
      <p:sp>
        <p:nvSpPr>
          <p:cNvPr id="4" name="Slide Number Placeholder 3"/>
          <p:cNvSpPr>
            <a:spLocks noGrp="1"/>
          </p:cNvSpPr>
          <p:nvPr>
            <p:ph type="sldNum" sz="quarter" idx="12"/>
          </p:nvPr>
        </p:nvSpPr>
        <p:spPr/>
        <p:txBody>
          <a:bodyPr/>
          <a:lstStyle>
            <a:lvl1pPr eaLnBrk="0" fontAlgn="base" hangingPunct="0">
              <a:spcBef>
                <a:spcPct val="0"/>
              </a:spcBef>
              <a:spcAft>
                <a:spcPct val="0"/>
              </a:spcAft>
              <a:defRPr>
                <a:latin typeface="Times New Roman" panose="02020603050405020304" pitchFamily="18" charset="0"/>
              </a:defRPr>
            </a:lvl1pPr>
          </a:lstStyle>
          <a:p>
            <a:pPr>
              <a:defRPr/>
            </a:pPr>
            <a:fld id="{DE6D2DE1-2101-4AE1-829D-3ABB7EAF7C57}" type="slidenum">
              <a:rPr lang="en-US"/>
              <a:pPr>
                <a:defRPr/>
              </a:pPr>
              <a:t>‹#›</a:t>
            </a:fld>
            <a:endParaRPr lang="en-US"/>
          </a:p>
        </p:txBody>
      </p:sp>
    </p:spTree>
    <p:extLst>
      <p:ext uri="{BB962C8B-B14F-4D97-AF65-F5344CB8AC3E}">
        <p14:creationId xmlns:p14="http://schemas.microsoft.com/office/powerpoint/2010/main" val="1707210146"/>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eaLnBrk="0" fontAlgn="base" hangingPunct="0">
              <a:spcBef>
                <a:spcPct val="0"/>
              </a:spcBef>
              <a:spcAft>
                <a:spcPct val="0"/>
              </a:spcAft>
              <a:defRPr>
                <a:latin typeface="Times New Roman" panose="02020603050405020304" pitchFamily="18" charset="0"/>
              </a:defRPr>
            </a:lvl1pPr>
          </a:lstStyle>
          <a:p>
            <a:pPr>
              <a:defRPr/>
            </a:pPr>
            <a:fld id="{5710EBCA-2B2E-428A-B203-CD9CC80CF629}" type="datetimeFigureOut">
              <a:rPr lang="en-US"/>
              <a:pPr>
                <a:defRPr/>
              </a:pPr>
              <a:t>17-Mar-15</a:t>
            </a:fld>
            <a:endParaRPr lang="en-US"/>
          </a:p>
        </p:txBody>
      </p:sp>
      <p:sp>
        <p:nvSpPr>
          <p:cNvPr id="6" name="Footer Placeholder 5"/>
          <p:cNvSpPr>
            <a:spLocks noGrp="1"/>
          </p:cNvSpPr>
          <p:nvPr>
            <p:ph type="ftr" sz="quarter" idx="11"/>
          </p:nvPr>
        </p:nvSpPr>
        <p:spPr/>
        <p:txBody>
          <a:bodyPr/>
          <a:lstStyle>
            <a:lvl1pPr eaLnBrk="0" fontAlgn="base" hangingPunct="0">
              <a:spcBef>
                <a:spcPct val="0"/>
              </a:spcBef>
              <a:spcAft>
                <a:spcPct val="0"/>
              </a:spcAft>
              <a:defRPr>
                <a:latin typeface="Times New Roman" panose="02020603050405020304" pitchFamily="18" charset="0"/>
              </a:defRPr>
            </a:lvl1pPr>
          </a:lstStyle>
          <a:p>
            <a:pPr>
              <a:defRPr/>
            </a:pPr>
            <a:endParaRPr lang="en-US"/>
          </a:p>
        </p:txBody>
      </p:sp>
      <p:sp>
        <p:nvSpPr>
          <p:cNvPr id="7" name="Slide Number Placeholder 6"/>
          <p:cNvSpPr>
            <a:spLocks noGrp="1"/>
          </p:cNvSpPr>
          <p:nvPr>
            <p:ph type="sldNum" sz="quarter" idx="12"/>
          </p:nvPr>
        </p:nvSpPr>
        <p:spPr/>
        <p:txBody>
          <a:bodyPr/>
          <a:lstStyle>
            <a:lvl1pPr eaLnBrk="0" fontAlgn="base" hangingPunct="0">
              <a:spcBef>
                <a:spcPct val="0"/>
              </a:spcBef>
              <a:spcAft>
                <a:spcPct val="0"/>
              </a:spcAft>
              <a:defRPr>
                <a:latin typeface="Times New Roman" panose="02020603050405020304" pitchFamily="18" charset="0"/>
              </a:defRPr>
            </a:lvl1pPr>
          </a:lstStyle>
          <a:p>
            <a:pPr>
              <a:defRPr/>
            </a:pPr>
            <a:fld id="{91630B2C-A38E-4617-8544-EADA773B4E69}" type="slidenum">
              <a:rPr lang="en-US"/>
              <a:pPr>
                <a:defRPr/>
              </a:pPr>
              <a:t>‹#›</a:t>
            </a:fld>
            <a:endParaRPr lang="en-US"/>
          </a:p>
        </p:txBody>
      </p:sp>
    </p:spTree>
    <p:extLst>
      <p:ext uri="{BB962C8B-B14F-4D97-AF65-F5344CB8AC3E}">
        <p14:creationId xmlns:p14="http://schemas.microsoft.com/office/powerpoint/2010/main" val="2467126332"/>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eaLnBrk="0" fontAlgn="base" hangingPunct="0">
              <a:spcBef>
                <a:spcPct val="0"/>
              </a:spcBef>
              <a:spcAft>
                <a:spcPct val="0"/>
              </a:spcAft>
              <a:defRPr>
                <a:latin typeface="Times New Roman" panose="02020603050405020304" pitchFamily="18" charset="0"/>
              </a:defRPr>
            </a:lvl1pPr>
          </a:lstStyle>
          <a:p>
            <a:pPr>
              <a:defRPr/>
            </a:pPr>
            <a:fld id="{F1F1000F-97C9-4EDD-A5EE-34B1CAE000EF}" type="datetimeFigureOut">
              <a:rPr lang="en-US"/>
              <a:pPr>
                <a:defRPr/>
              </a:pPr>
              <a:t>17-Mar-15</a:t>
            </a:fld>
            <a:endParaRPr lang="en-US"/>
          </a:p>
        </p:txBody>
      </p:sp>
      <p:sp>
        <p:nvSpPr>
          <p:cNvPr id="6" name="Footer Placeholder 5"/>
          <p:cNvSpPr>
            <a:spLocks noGrp="1"/>
          </p:cNvSpPr>
          <p:nvPr>
            <p:ph type="ftr" sz="quarter" idx="11"/>
          </p:nvPr>
        </p:nvSpPr>
        <p:spPr/>
        <p:txBody>
          <a:bodyPr/>
          <a:lstStyle>
            <a:lvl1pPr eaLnBrk="0" fontAlgn="base" hangingPunct="0">
              <a:spcBef>
                <a:spcPct val="0"/>
              </a:spcBef>
              <a:spcAft>
                <a:spcPct val="0"/>
              </a:spcAft>
              <a:defRPr>
                <a:latin typeface="Times New Roman" panose="02020603050405020304" pitchFamily="18" charset="0"/>
              </a:defRPr>
            </a:lvl1pPr>
          </a:lstStyle>
          <a:p>
            <a:pPr>
              <a:defRPr/>
            </a:pPr>
            <a:endParaRPr lang="en-US"/>
          </a:p>
        </p:txBody>
      </p:sp>
      <p:sp>
        <p:nvSpPr>
          <p:cNvPr id="7" name="Slide Number Placeholder 6"/>
          <p:cNvSpPr>
            <a:spLocks noGrp="1"/>
          </p:cNvSpPr>
          <p:nvPr>
            <p:ph type="sldNum" sz="quarter" idx="12"/>
          </p:nvPr>
        </p:nvSpPr>
        <p:spPr/>
        <p:txBody>
          <a:bodyPr/>
          <a:lstStyle>
            <a:lvl1pPr eaLnBrk="0" fontAlgn="base" hangingPunct="0">
              <a:spcBef>
                <a:spcPct val="0"/>
              </a:spcBef>
              <a:spcAft>
                <a:spcPct val="0"/>
              </a:spcAft>
              <a:defRPr>
                <a:latin typeface="Times New Roman" panose="02020603050405020304" pitchFamily="18" charset="0"/>
              </a:defRPr>
            </a:lvl1pPr>
          </a:lstStyle>
          <a:p>
            <a:pPr>
              <a:defRPr/>
            </a:pPr>
            <a:fld id="{614D70C3-A2EC-40E7-BE99-91CCF18A3A07}" type="slidenum">
              <a:rPr lang="en-US"/>
              <a:pPr>
                <a:defRPr/>
              </a:pPr>
              <a:t>‹#›</a:t>
            </a:fld>
            <a:endParaRPr lang="en-US"/>
          </a:p>
        </p:txBody>
      </p:sp>
    </p:spTree>
    <p:extLst>
      <p:ext uri="{BB962C8B-B14F-4D97-AF65-F5344CB8AC3E}">
        <p14:creationId xmlns:p14="http://schemas.microsoft.com/office/powerpoint/2010/main" val="2465676779"/>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eaLnBrk="0" fontAlgn="base" hangingPunct="0">
              <a:spcBef>
                <a:spcPct val="0"/>
              </a:spcBef>
              <a:spcAft>
                <a:spcPct val="0"/>
              </a:spcAft>
              <a:defRPr>
                <a:latin typeface="Times New Roman" panose="02020603050405020304" pitchFamily="18" charset="0"/>
              </a:defRPr>
            </a:lvl1pPr>
          </a:lstStyle>
          <a:p>
            <a:pPr>
              <a:defRPr/>
            </a:pPr>
            <a:fld id="{D2899BE2-B14E-4B88-A496-4FF60B6F88A2}" type="datetimeFigureOut">
              <a:rPr lang="en-US"/>
              <a:pPr>
                <a:defRPr/>
              </a:pPr>
              <a:t>17-Mar-15</a:t>
            </a:fld>
            <a:endParaRPr lang="en-US"/>
          </a:p>
        </p:txBody>
      </p:sp>
      <p:sp>
        <p:nvSpPr>
          <p:cNvPr id="5" name="Footer Placeholder 4"/>
          <p:cNvSpPr>
            <a:spLocks noGrp="1"/>
          </p:cNvSpPr>
          <p:nvPr>
            <p:ph type="ftr" sz="quarter" idx="11"/>
          </p:nvPr>
        </p:nvSpPr>
        <p:spPr/>
        <p:txBody>
          <a:bodyPr/>
          <a:lstStyle>
            <a:lvl1pPr eaLnBrk="0" fontAlgn="base" hangingPunct="0">
              <a:spcBef>
                <a:spcPct val="0"/>
              </a:spcBef>
              <a:spcAft>
                <a:spcPct val="0"/>
              </a:spcAft>
              <a:defRPr>
                <a:latin typeface="Times New Roman" panose="02020603050405020304" pitchFamily="18" charset="0"/>
              </a:defRPr>
            </a:lvl1pPr>
          </a:lstStyle>
          <a:p>
            <a:pPr>
              <a:defRPr/>
            </a:pPr>
            <a:endParaRPr lang="en-US"/>
          </a:p>
        </p:txBody>
      </p:sp>
      <p:sp>
        <p:nvSpPr>
          <p:cNvPr id="6" name="Slide Number Placeholder 5"/>
          <p:cNvSpPr>
            <a:spLocks noGrp="1"/>
          </p:cNvSpPr>
          <p:nvPr>
            <p:ph type="sldNum" sz="quarter" idx="12"/>
          </p:nvPr>
        </p:nvSpPr>
        <p:spPr/>
        <p:txBody>
          <a:bodyPr/>
          <a:lstStyle>
            <a:lvl1pPr eaLnBrk="0" fontAlgn="base" hangingPunct="0">
              <a:spcBef>
                <a:spcPct val="0"/>
              </a:spcBef>
              <a:spcAft>
                <a:spcPct val="0"/>
              </a:spcAft>
              <a:defRPr>
                <a:latin typeface="Times New Roman" panose="02020603050405020304" pitchFamily="18" charset="0"/>
              </a:defRPr>
            </a:lvl1pPr>
          </a:lstStyle>
          <a:p>
            <a:pPr>
              <a:defRPr/>
            </a:pPr>
            <a:fld id="{02D76205-EF0E-46DE-BAB2-3C44E33E4787}" type="slidenum">
              <a:rPr lang="en-US"/>
              <a:pPr>
                <a:defRPr/>
              </a:pPr>
              <a:t>‹#›</a:t>
            </a:fld>
            <a:endParaRPr lang="en-US"/>
          </a:p>
        </p:txBody>
      </p:sp>
    </p:spTree>
    <p:extLst>
      <p:ext uri="{BB962C8B-B14F-4D97-AF65-F5344CB8AC3E}">
        <p14:creationId xmlns:p14="http://schemas.microsoft.com/office/powerpoint/2010/main" val="3438641622"/>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eaLnBrk="0" fontAlgn="base" hangingPunct="0">
              <a:spcBef>
                <a:spcPct val="0"/>
              </a:spcBef>
              <a:spcAft>
                <a:spcPct val="0"/>
              </a:spcAft>
              <a:defRPr>
                <a:latin typeface="Times New Roman" panose="02020603050405020304" pitchFamily="18" charset="0"/>
              </a:defRPr>
            </a:lvl1pPr>
          </a:lstStyle>
          <a:p>
            <a:pPr>
              <a:defRPr/>
            </a:pPr>
            <a:fld id="{5491D2D4-3D60-4E8F-96C2-2C66D3517D31}" type="datetimeFigureOut">
              <a:rPr lang="en-US"/>
              <a:pPr>
                <a:defRPr/>
              </a:pPr>
              <a:t>17-Mar-15</a:t>
            </a:fld>
            <a:endParaRPr lang="en-US"/>
          </a:p>
        </p:txBody>
      </p:sp>
      <p:sp>
        <p:nvSpPr>
          <p:cNvPr id="5" name="Footer Placeholder 4"/>
          <p:cNvSpPr>
            <a:spLocks noGrp="1"/>
          </p:cNvSpPr>
          <p:nvPr>
            <p:ph type="ftr" sz="quarter" idx="11"/>
          </p:nvPr>
        </p:nvSpPr>
        <p:spPr/>
        <p:txBody>
          <a:bodyPr/>
          <a:lstStyle>
            <a:lvl1pPr eaLnBrk="0" fontAlgn="base" hangingPunct="0">
              <a:spcBef>
                <a:spcPct val="0"/>
              </a:spcBef>
              <a:spcAft>
                <a:spcPct val="0"/>
              </a:spcAft>
              <a:defRPr>
                <a:latin typeface="Times New Roman" panose="02020603050405020304" pitchFamily="18" charset="0"/>
              </a:defRPr>
            </a:lvl1pPr>
          </a:lstStyle>
          <a:p>
            <a:pPr>
              <a:defRPr/>
            </a:pPr>
            <a:endParaRPr lang="en-US"/>
          </a:p>
        </p:txBody>
      </p:sp>
      <p:sp>
        <p:nvSpPr>
          <p:cNvPr id="6" name="Slide Number Placeholder 5"/>
          <p:cNvSpPr>
            <a:spLocks noGrp="1"/>
          </p:cNvSpPr>
          <p:nvPr>
            <p:ph type="sldNum" sz="quarter" idx="12"/>
          </p:nvPr>
        </p:nvSpPr>
        <p:spPr/>
        <p:txBody>
          <a:bodyPr/>
          <a:lstStyle>
            <a:lvl1pPr eaLnBrk="0" fontAlgn="base" hangingPunct="0">
              <a:spcBef>
                <a:spcPct val="0"/>
              </a:spcBef>
              <a:spcAft>
                <a:spcPct val="0"/>
              </a:spcAft>
              <a:defRPr>
                <a:latin typeface="Times New Roman" panose="02020603050405020304" pitchFamily="18" charset="0"/>
              </a:defRPr>
            </a:lvl1pPr>
          </a:lstStyle>
          <a:p>
            <a:pPr>
              <a:defRPr/>
            </a:pPr>
            <a:fld id="{5CC01F58-0B9C-402F-8585-F8989D191206}" type="slidenum">
              <a:rPr lang="en-US"/>
              <a:pPr>
                <a:defRPr/>
              </a:pPr>
              <a:t>‹#›</a:t>
            </a:fld>
            <a:endParaRPr lang="en-US"/>
          </a:p>
        </p:txBody>
      </p:sp>
    </p:spTree>
    <p:extLst>
      <p:ext uri="{BB962C8B-B14F-4D97-AF65-F5344CB8AC3E}">
        <p14:creationId xmlns:p14="http://schemas.microsoft.com/office/powerpoint/2010/main" val="3236137776"/>
      </p:ext>
    </p:extLst>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lvl1pPr>
              <a:defRPr b="1" i="0" baseline="0">
                <a:latin typeface="Arial" panose="020B0604020202020204" pitchFamily="34" charset="0"/>
              </a:defRPr>
            </a:lvl1pPr>
          </a:lstStyle>
          <a:p>
            <a:r>
              <a:rPr lang="en-US" dirty="0" smtClean="0"/>
              <a:t>Click to edit Master title style</a:t>
            </a:r>
            <a:endParaRPr lang="en-US" dirty="0"/>
          </a:p>
        </p:txBody>
      </p:sp>
      <p:sp>
        <p:nvSpPr>
          <p:cNvPr id="3" name="Subtitle 2"/>
          <p:cNvSpPr>
            <a:spLocks noGrp="1"/>
          </p:cNvSpPr>
          <p:nvPr>
            <p:ph type="subTitle" idx="1"/>
          </p:nvPr>
        </p:nvSpPr>
        <p:spPr>
          <a:xfrm>
            <a:off x="1371600" y="3886200"/>
            <a:ext cx="6400800" cy="1752600"/>
          </a:xfrm>
        </p:spPr>
        <p:txBody>
          <a:bodyPr/>
          <a:lstStyle>
            <a:lvl1pPr marL="0" indent="0" algn="ctr">
              <a:buNone/>
              <a:defRPr b="1" i="0" baseline="0">
                <a:solidFill>
                  <a:schemeClr val="tx1">
                    <a:tint val="75000"/>
                  </a:schemeClr>
                </a:solidFill>
                <a:latin typeface="Arial" panose="020B060402020202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
        <p:nvSpPr>
          <p:cNvPr id="4" name="Date Placeholder 3"/>
          <p:cNvSpPr>
            <a:spLocks noGrp="1"/>
          </p:cNvSpPr>
          <p:nvPr>
            <p:ph type="dt" sz="half" idx="10"/>
          </p:nvPr>
        </p:nvSpPr>
        <p:spPr/>
        <p:txBody>
          <a:bodyPr/>
          <a:lstStyle>
            <a:lvl1pPr eaLnBrk="0" fontAlgn="base" hangingPunct="0">
              <a:spcBef>
                <a:spcPct val="0"/>
              </a:spcBef>
              <a:spcAft>
                <a:spcPct val="0"/>
              </a:spcAft>
              <a:defRPr>
                <a:latin typeface="Times New Roman" panose="02020603050405020304" pitchFamily="18" charset="0"/>
              </a:defRPr>
            </a:lvl1pPr>
          </a:lstStyle>
          <a:p>
            <a:pPr>
              <a:defRPr/>
            </a:pPr>
            <a:fld id="{A78A8951-38EF-45B9-A3BA-798795197C70}" type="datetimeFigureOut">
              <a:rPr lang="en-US"/>
              <a:pPr>
                <a:defRPr/>
              </a:pPr>
              <a:t>17-Mar-15</a:t>
            </a:fld>
            <a:endParaRPr lang="en-US"/>
          </a:p>
        </p:txBody>
      </p:sp>
      <p:sp>
        <p:nvSpPr>
          <p:cNvPr id="5" name="Footer Placeholder 4"/>
          <p:cNvSpPr>
            <a:spLocks noGrp="1"/>
          </p:cNvSpPr>
          <p:nvPr>
            <p:ph type="ftr" sz="quarter" idx="11"/>
          </p:nvPr>
        </p:nvSpPr>
        <p:spPr/>
        <p:txBody>
          <a:bodyPr/>
          <a:lstStyle>
            <a:lvl1pPr eaLnBrk="0" fontAlgn="base" hangingPunct="0">
              <a:spcBef>
                <a:spcPct val="0"/>
              </a:spcBef>
              <a:spcAft>
                <a:spcPct val="0"/>
              </a:spcAft>
              <a:defRPr>
                <a:latin typeface="Times New Roman" panose="02020603050405020304" pitchFamily="18" charset="0"/>
              </a:defRPr>
            </a:lvl1pPr>
          </a:lstStyle>
          <a:p>
            <a:pPr>
              <a:defRPr/>
            </a:pPr>
            <a:endParaRPr lang="en-US"/>
          </a:p>
        </p:txBody>
      </p:sp>
      <p:sp>
        <p:nvSpPr>
          <p:cNvPr id="6" name="Slide Number Placeholder 5"/>
          <p:cNvSpPr>
            <a:spLocks noGrp="1"/>
          </p:cNvSpPr>
          <p:nvPr>
            <p:ph type="sldNum" sz="quarter" idx="12"/>
          </p:nvPr>
        </p:nvSpPr>
        <p:spPr/>
        <p:txBody>
          <a:bodyPr/>
          <a:lstStyle>
            <a:lvl1pPr eaLnBrk="0" fontAlgn="base" hangingPunct="0">
              <a:spcBef>
                <a:spcPct val="0"/>
              </a:spcBef>
              <a:spcAft>
                <a:spcPct val="0"/>
              </a:spcAft>
              <a:defRPr>
                <a:latin typeface="Times New Roman" panose="02020603050405020304" pitchFamily="18" charset="0"/>
              </a:defRPr>
            </a:lvl1pPr>
          </a:lstStyle>
          <a:p>
            <a:pPr>
              <a:defRPr/>
            </a:pPr>
            <a:fld id="{B259B086-6928-46C1-BFE5-C4EE4CFB1C87}" type="slidenum">
              <a:rPr lang="en-US"/>
              <a:pPr>
                <a:defRPr/>
              </a:pPr>
              <a:t>‹#›</a:t>
            </a:fld>
            <a:endParaRPr lang="en-US"/>
          </a:p>
        </p:txBody>
      </p:sp>
    </p:spTree>
    <p:extLst>
      <p:ext uri="{BB962C8B-B14F-4D97-AF65-F5344CB8AC3E}">
        <p14:creationId xmlns:p14="http://schemas.microsoft.com/office/powerpoint/2010/main" val="16474992"/>
      </p:ext>
    </p:extLst>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eaLnBrk="0" fontAlgn="base" hangingPunct="0">
              <a:spcBef>
                <a:spcPct val="0"/>
              </a:spcBef>
              <a:spcAft>
                <a:spcPct val="0"/>
              </a:spcAft>
              <a:defRPr>
                <a:latin typeface="Times New Roman" panose="02020603050405020304" pitchFamily="18" charset="0"/>
              </a:defRPr>
            </a:lvl1pPr>
          </a:lstStyle>
          <a:p>
            <a:pPr>
              <a:defRPr/>
            </a:pPr>
            <a:fld id="{698AE540-B837-40F4-952A-2A7B05E38161}" type="datetimeFigureOut">
              <a:rPr lang="en-US"/>
              <a:pPr>
                <a:defRPr/>
              </a:pPr>
              <a:t>17-Mar-15</a:t>
            </a:fld>
            <a:endParaRPr lang="en-US"/>
          </a:p>
        </p:txBody>
      </p:sp>
      <p:sp>
        <p:nvSpPr>
          <p:cNvPr id="5" name="Footer Placeholder 4"/>
          <p:cNvSpPr>
            <a:spLocks noGrp="1"/>
          </p:cNvSpPr>
          <p:nvPr>
            <p:ph type="ftr" sz="quarter" idx="11"/>
          </p:nvPr>
        </p:nvSpPr>
        <p:spPr/>
        <p:txBody>
          <a:bodyPr/>
          <a:lstStyle>
            <a:lvl1pPr eaLnBrk="0" fontAlgn="base" hangingPunct="0">
              <a:spcBef>
                <a:spcPct val="0"/>
              </a:spcBef>
              <a:spcAft>
                <a:spcPct val="0"/>
              </a:spcAft>
              <a:defRPr>
                <a:latin typeface="Times New Roman" panose="02020603050405020304" pitchFamily="18" charset="0"/>
              </a:defRPr>
            </a:lvl1pPr>
          </a:lstStyle>
          <a:p>
            <a:pPr>
              <a:defRPr/>
            </a:pPr>
            <a:endParaRPr lang="en-US"/>
          </a:p>
        </p:txBody>
      </p:sp>
      <p:sp>
        <p:nvSpPr>
          <p:cNvPr id="6" name="Slide Number Placeholder 5"/>
          <p:cNvSpPr>
            <a:spLocks noGrp="1"/>
          </p:cNvSpPr>
          <p:nvPr>
            <p:ph type="sldNum" sz="quarter" idx="12"/>
          </p:nvPr>
        </p:nvSpPr>
        <p:spPr/>
        <p:txBody>
          <a:bodyPr/>
          <a:lstStyle>
            <a:lvl1pPr eaLnBrk="0" fontAlgn="base" hangingPunct="0">
              <a:spcBef>
                <a:spcPct val="0"/>
              </a:spcBef>
              <a:spcAft>
                <a:spcPct val="0"/>
              </a:spcAft>
              <a:defRPr>
                <a:latin typeface="Times New Roman" panose="02020603050405020304" pitchFamily="18" charset="0"/>
              </a:defRPr>
            </a:lvl1pPr>
          </a:lstStyle>
          <a:p>
            <a:pPr>
              <a:defRPr/>
            </a:pPr>
            <a:fld id="{F80396D7-D33E-4511-93D4-E05352153F68}" type="slidenum">
              <a:rPr lang="en-US"/>
              <a:pPr>
                <a:defRPr/>
              </a:pPr>
              <a:t>‹#›</a:t>
            </a:fld>
            <a:endParaRPr lang="en-US"/>
          </a:p>
        </p:txBody>
      </p:sp>
    </p:spTree>
    <p:extLst>
      <p:ext uri="{BB962C8B-B14F-4D97-AF65-F5344CB8AC3E}">
        <p14:creationId xmlns:p14="http://schemas.microsoft.com/office/powerpoint/2010/main" val="2593903512"/>
      </p:ext>
    </p:extLst>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eaLnBrk="0" fontAlgn="base" hangingPunct="0">
              <a:spcBef>
                <a:spcPct val="0"/>
              </a:spcBef>
              <a:spcAft>
                <a:spcPct val="0"/>
              </a:spcAft>
              <a:defRPr>
                <a:latin typeface="Times New Roman" panose="02020603050405020304" pitchFamily="18" charset="0"/>
              </a:defRPr>
            </a:lvl1pPr>
          </a:lstStyle>
          <a:p>
            <a:pPr>
              <a:defRPr/>
            </a:pPr>
            <a:fld id="{AD7E6B1D-08F7-4C13-85E8-8157A95B46EF}" type="datetimeFigureOut">
              <a:rPr lang="en-US"/>
              <a:pPr>
                <a:defRPr/>
              </a:pPr>
              <a:t>17-Mar-15</a:t>
            </a:fld>
            <a:endParaRPr lang="en-US"/>
          </a:p>
        </p:txBody>
      </p:sp>
      <p:sp>
        <p:nvSpPr>
          <p:cNvPr id="5" name="Footer Placeholder 4"/>
          <p:cNvSpPr>
            <a:spLocks noGrp="1"/>
          </p:cNvSpPr>
          <p:nvPr>
            <p:ph type="ftr" sz="quarter" idx="11"/>
          </p:nvPr>
        </p:nvSpPr>
        <p:spPr/>
        <p:txBody>
          <a:bodyPr/>
          <a:lstStyle>
            <a:lvl1pPr eaLnBrk="0" fontAlgn="base" hangingPunct="0">
              <a:spcBef>
                <a:spcPct val="0"/>
              </a:spcBef>
              <a:spcAft>
                <a:spcPct val="0"/>
              </a:spcAft>
              <a:defRPr>
                <a:latin typeface="Times New Roman" panose="02020603050405020304" pitchFamily="18" charset="0"/>
              </a:defRPr>
            </a:lvl1pPr>
          </a:lstStyle>
          <a:p>
            <a:pPr>
              <a:defRPr/>
            </a:pPr>
            <a:endParaRPr lang="en-US"/>
          </a:p>
        </p:txBody>
      </p:sp>
      <p:sp>
        <p:nvSpPr>
          <p:cNvPr id="6" name="Slide Number Placeholder 5"/>
          <p:cNvSpPr>
            <a:spLocks noGrp="1"/>
          </p:cNvSpPr>
          <p:nvPr>
            <p:ph type="sldNum" sz="quarter" idx="12"/>
          </p:nvPr>
        </p:nvSpPr>
        <p:spPr/>
        <p:txBody>
          <a:bodyPr/>
          <a:lstStyle>
            <a:lvl1pPr eaLnBrk="0" fontAlgn="base" hangingPunct="0">
              <a:spcBef>
                <a:spcPct val="0"/>
              </a:spcBef>
              <a:spcAft>
                <a:spcPct val="0"/>
              </a:spcAft>
              <a:defRPr>
                <a:latin typeface="Times New Roman" panose="02020603050405020304" pitchFamily="18" charset="0"/>
              </a:defRPr>
            </a:lvl1pPr>
          </a:lstStyle>
          <a:p>
            <a:pPr>
              <a:defRPr/>
            </a:pPr>
            <a:fld id="{78AF0D04-94CC-4D6C-BFDA-C328F432125E}" type="slidenum">
              <a:rPr lang="en-US"/>
              <a:pPr>
                <a:defRPr/>
              </a:pPr>
              <a:t>‹#›</a:t>
            </a:fld>
            <a:endParaRPr lang="en-US"/>
          </a:p>
        </p:txBody>
      </p:sp>
    </p:spTree>
    <p:extLst>
      <p:ext uri="{BB962C8B-B14F-4D97-AF65-F5344CB8AC3E}">
        <p14:creationId xmlns:p14="http://schemas.microsoft.com/office/powerpoint/2010/main" val="978498005"/>
      </p:ext>
    </p:extLst>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eaLnBrk="0" fontAlgn="base" hangingPunct="0">
              <a:spcBef>
                <a:spcPct val="0"/>
              </a:spcBef>
              <a:spcAft>
                <a:spcPct val="0"/>
              </a:spcAft>
              <a:defRPr>
                <a:latin typeface="Times New Roman" panose="02020603050405020304" pitchFamily="18" charset="0"/>
              </a:defRPr>
            </a:lvl1pPr>
          </a:lstStyle>
          <a:p>
            <a:pPr>
              <a:defRPr/>
            </a:pPr>
            <a:fld id="{FBC14189-BCEA-4163-8217-BD82A8C14D1D}" type="datetimeFigureOut">
              <a:rPr lang="en-US"/>
              <a:pPr>
                <a:defRPr/>
              </a:pPr>
              <a:t>17-Mar-15</a:t>
            </a:fld>
            <a:endParaRPr lang="en-US"/>
          </a:p>
        </p:txBody>
      </p:sp>
      <p:sp>
        <p:nvSpPr>
          <p:cNvPr id="6" name="Footer Placeholder 5"/>
          <p:cNvSpPr>
            <a:spLocks noGrp="1"/>
          </p:cNvSpPr>
          <p:nvPr>
            <p:ph type="ftr" sz="quarter" idx="11"/>
          </p:nvPr>
        </p:nvSpPr>
        <p:spPr/>
        <p:txBody>
          <a:bodyPr/>
          <a:lstStyle>
            <a:lvl1pPr eaLnBrk="0" fontAlgn="base" hangingPunct="0">
              <a:spcBef>
                <a:spcPct val="0"/>
              </a:spcBef>
              <a:spcAft>
                <a:spcPct val="0"/>
              </a:spcAft>
              <a:defRPr>
                <a:latin typeface="Times New Roman" panose="02020603050405020304" pitchFamily="18" charset="0"/>
              </a:defRPr>
            </a:lvl1pPr>
          </a:lstStyle>
          <a:p>
            <a:pPr>
              <a:defRPr/>
            </a:pPr>
            <a:endParaRPr lang="en-US"/>
          </a:p>
        </p:txBody>
      </p:sp>
      <p:sp>
        <p:nvSpPr>
          <p:cNvPr id="7" name="Slide Number Placeholder 6"/>
          <p:cNvSpPr>
            <a:spLocks noGrp="1"/>
          </p:cNvSpPr>
          <p:nvPr>
            <p:ph type="sldNum" sz="quarter" idx="12"/>
          </p:nvPr>
        </p:nvSpPr>
        <p:spPr/>
        <p:txBody>
          <a:bodyPr/>
          <a:lstStyle>
            <a:lvl1pPr eaLnBrk="0" fontAlgn="base" hangingPunct="0">
              <a:spcBef>
                <a:spcPct val="0"/>
              </a:spcBef>
              <a:spcAft>
                <a:spcPct val="0"/>
              </a:spcAft>
              <a:defRPr>
                <a:latin typeface="Times New Roman" panose="02020603050405020304" pitchFamily="18" charset="0"/>
              </a:defRPr>
            </a:lvl1pPr>
          </a:lstStyle>
          <a:p>
            <a:pPr>
              <a:defRPr/>
            </a:pPr>
            <a:fld id="{EDE02BA3-F3AE-4547-95DF-DBC368D857AB}" type="slidenum">
              <a:rPr lang="en-US"/>
              <a:pPr>
                <a:defRPr/>
              </a:pPr>
              <a:t>‹#›</a:t>
            </a:fld>
            <a:endParaRPr lang="en-US"/>
          </a:p>
        </p:txBody>
      </p:sp>
    </p:spTree>
    <p:extLst>
      <p:ext uri="{BB962C8B-B14F-4D97-AF65-F5344CB8AC3E}">
        <p14:creationId xmlns:p14="http://schemas.microsoft.com/office/powerpoint/2010/main" val="1106757709"/>
      </p:ext>
    </p:extLst>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eaLnBrk="0" fontAlgn="base" hangingPunct="0">
              <a:spcBef>
                <a:spcPct val="0"/>
              </a:spcBef>
              <a:spcAft>
                <a:spcPct val="0"/>
              </a:spcAft>
              <a:defRPr>
                <a:latin typeface="Times New Roman" panose="02020603050405020304" pitchFamily="18" charset="0"/>
              </a:defRPr>
            </a:lvl1pPr>
          </a:lstStyle>
          <a:p>
            <a:pPr>
              <a:defRPr/>
            </a:pPr>
            <a:fld id="{318BB142-ED4C-43FE-B39E-49F5D2F55B4B}" type="datetimeFigureOut">
              <a:rPr lang="en-US"/>
              <a:pPr>
                <a:defRPr/>
              </a:pPr>
              <a:t>17-Mar-15</a:t>
            </a:fld>
            <a:endParaRPr lang="en-US"/>
          </a:p>
        </p:txBody>
      </p:sp>
      <p:sp>
        <p:nvSpPr>
          <p:cNvPr id="8" name="Footer Placeholder 7"/>
          <p:cNvSpPr>
            <a:spLocks noGrp="1"/>
          </p:cNvSpPr>
          <p:nvPr>
            <p:ph type="ftr" sz="quarter" idx="11"/>
          </p:nvPr>
        </p:nvSpPr>
        <p:spPr/>
        <p:txBody>
          <a:bodyPr/>
          <a:lstStyle>
            <a:lvl1pPr eaLnBrk="0" fontAlgn="base" hangingPunct="0">
              <a:spcBef>
                <a:spcPct val="0"/>
              </a:spcBef>
              <a:spcAft>
                <a:spcPct val="0"/>
              </a:spcAft>
              <a:defRPr>
                <a:latin typeface="Times New Roman" panose="02020603050405020304" pitchFamily="18" charset="0"/>
              </a:defRPr>
            </a:lvl1pPr>
          </a:lstStyle>
          <a:p>
            <a:pPr>
              <a:defRPr/>
            </a:pPr>
            <a:endParaRPr lang="en-US"/>
          </a:p>
        </p:txBody>
      </p:sp>
      <p:sp>
        <p:nvSpPr>
          <p:cNvPr id="9" name="Slide Number Placeholder 8"/>
          <p:cNvSpPr>
            <a:spLocks noGrp="1"/>
          </p:cNvSpPr>
          <p:nvPr>
            <p:ph type="sldNum" sz="quarter" idx="12"/>
          </p:nvPr>
        </p:nvSpPr>
        <p:spPr/>
        <p:txBody>
          <a:bodyPr/>
          <a:lstStyle>
            <a:lvl1pPr eaLnBrk="0" fontAlgn="base" hangingPunct="0">
              <a:spcBef>
                <a:spcPct val="0"/>
              </a:spcBef>
              <a:spcAft>
                <a:spcPct val="0"/>
              </a:spcAft>
              <a:defRPr>
                <a:latin typeface="Times New Roman" panose="02020603050405020304" pitchFamily="18" charset="0"/>
              </a:defRPr>
            </a:lvl1pPr>
          </a:lstStyle>
          <a:p>
            <a:pPr>
              <a:defRPr/>
            </a:pPr>
            <a:fld id="{D8F4E349-A282-4EC6-AF7B-DA4AD45C72F8}" type="slidenum">
              <a:rPr lang="en-US"/>
              <a:pPr>
                <a:defRPr/>
              </a:pPr>
              <a:t>‹#›</a:t>
            </a:fld>
            <a:endParaRPr lang="en-US"/>
          </a:p>
        </p:txBody>
      </p:sp>
    </p:spTree>
    <p:extLst>
      <p:ext uri="{BB962C8B-B14F-4D97-AF65-F5344CB8AC3E}">
        <p14:creationId xmlns:p14="http://schemas.microsoft.com/office/powerpoint/2010/main" val="830880629"/>
      </p:ext>
    </p:extLst>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eaLnBrk="0" fontAlgn="base" hangingPunct="0">
              <a:spcBef>
                <a:spcPct val="0"/>
              </a:spcBef>
              <a:spcAft>
                <a:spcPct val="0"/>
              </a:spcAft>
              <a:defRPr>
                <a:latin typeface="Times New Roman" panose="02020603050405020304" pitchFamily="18" charset="0"/>
              </a:defRPr>
            </a:lvl1pPr>
          </a:lstStyle>
          <a:p>
            <a:pPr>
              <a:defRPr/>
            </a:pPr>
            <a:fld id="{6DEE1B90-6FB6-45E2-B51A-F9005ADA6458}" type="datetimeFigureOut">
              <a:rPr lang="en-US"/>
              <a:pPr>
                <a:defRPr/>
              </a:pPr>
              <a:t>17-Mar-15</a:t>
            </a:fld>
            <a:endParaRPr lang="en-US"/>
          </a:p>
        </p:txBody>
      </p:sp>
      <p:sp>
        <p:nvSpPr>
          <p:cNvPr id="4" name="Footer Placeholder 3"/>
          <p:cNvSpPr>
            <a:spLocks noGrp="1"/>
          </p:cNvSpPr>
          <p:nvPr>
            <p:ph type="ftr" sz="quarter" idx="11"/>
          </p:nvPr>
        </p:nvSpPr>
        <p:spPr/>
        <p:txBody>
          <a:bodyPr/>
          <a:lstStyle>
            <a:lvl1pPr eaLnBrk="0" fontAlgn="base" hangingPunct="0">
              <a:spcBef>
                <a:spcPct val="0"/>
              </a:spcBef>
              <a:spcAft>
                <a:spcPct val="0"/>
              </a:spcAft>
              <a:defRPr>
                <a:latin typeface="Times New Roman" panose="02020603050405020304" pitchFamily="18" charset="0"/>
              </a:defRPr>
            </a:lvl1pPr>
          </a:lstStyle>
          <a:p>
            <a:pPr>
              <a:defRPr/>
            </a:pPr>
            <a:endParaRPr lang="en-US"/>
          </a:p>
        </p:txBody>
      </p:sp>
      <p:sp>
        <p:nvSpPr>
          <p:cNvPr id="5" name="Slide Number Placeholder 4"/>
          <p:cNvSpPr>
            <a:spLocks noGrp="1"/>
          </p:cNvSpPr>
          <p:nvPr>
            <p:ph type="sldNum" sz="quarter" idx="12"/>
          </p:nvPr>
        </p:nvSpPr>
        <p:spPr/>
        <p:txBody>
          <a:bodyPr/>
          <a:lstStyle>
            <a:lvl1pPr eaLnBrk="0" fontAlgn="base" hangingPunct="0">
              <a:spcBef>
                <a:spcPct val="0"/>
              </a:spcBef>
              <a:spcAft>
                <a:spcPct val="0"/>
              </a:spcAft>
              <a:defRPr>
                <a:latin typeface="Times New Roman" panose="02020603050405020304" pitchFamily="18" charset="0"/>
              </a:defRPr>
            </a:lvl1pPr>
          </a:lstStyle>
          <a:p>
            <a:pPr>
              <a:defRPr/>
            </a:pPr>
            <a:fld id="{CD78D563-3CBD-41AC-9999-595BFD8DF6AD}" type="slidenum">
              <a:rPr lang="en-US"/>
              <a:pPr>
                <a:defRPr/>
              </a:pPr>
              <a:t>‹#›</a:t>
            </a:fld>
            <a:endParaRPr lang="en-US"/>
          </a:p>
        </p:txBody>
      </p:sp>
    </p:spTree>
    <p:extLst>
      <p:ext uri="{BB962C8B-B14F-4D97-AF65-F5344CB8AC3E}">
        <p14:creationId xmlns:p14="http://schemas.microsoft.com/office/powerpoint/2010/main" val="302156042"/>
      </p:ext>
    </p:extLst>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858000"/>
          </a:xfrm>
        </p:spPr>
        <p:txBody>
          <a:bodyPr/>
          <a:lstStyle/>
          <a:p>
            <a:r>
              <a:rPr lang="en-US" dirty="0" smtClean="0"/>
              <a:t>Click to edit Master title style</a:t>
            </a:r>
            <a:endParaRPr lang="en-US" dirty="0"/>
          </a:p>
        </p:txBody>
      </p:sp>
    </p:spTree>
    <p:extLst>
      <p:ext uri="{BB962C8B-B14F-4D97-AF65-F5344CB8AC3E}">
        <p14:creationId xmlns:p14="http://schemas.microsoft.com/office/powerpoint/2010/main" val="2096752964"/>
      </p:ext>
    </p:extLst>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858000"/>
          </a:xfrm>
        </p:spPr>
        <p:txBody>
          <a:bodyPr/>
          <a:lstStyle/>
          <a:p>
            <a:r>
              <a:rPr lang="en-US" dirty="0" smtClean="0"/>
              <a:t>Click to edit Master title style</a:t>
            </a:r>
            <a:endParaRPr lang="en-US" dirty="0"/>
          </a:p>
        </p:txBody>
      </p:sp>
    </p:spTree>
    <p:extLst>
      <p:ext uri="{BB962C8B-B14F-4D97-AF65-F5344CB8AC3E}">
        <p14:creationId xmlns:p14="http://schemas.microsoft.com/office/powerpoint/2010/main" val="1925813136"/>
      </p:ext>
    </p:extLst>
  </p:cSld>
  <p:clrMapOvr>
    <a:masterClrMapping/>
  </p:clrMapOvr>
</p:sldLayout>
</file>

<file path=ppt/slideLayouts/slideLayout13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eaLnBrk="0" fontAlgn="base" hangingPunct="0">
              <a:spcBef>
                <a:spcPct val="0"/>
              </a:spcBef>
              <a:spcAft>
                <a:spcPct val="0"/>
              </a:spcAft>
              <a:defRPr>
                <a:latin typeface="Times New Roman" panose="02020603050405020304" pitchFamily="18" charset="0"/>
              </a:defRPr>
            </a:lvl1pPr>
          </a:lstStyle>
          <a:p>
            <a:pPr>
              <a:defRPr/>
            </a:pPr>
            <a:fld id="{00D0A561-A4EC-4DF5-878F-3EBB7335AD03}" type="datetimeFigureOut">
              <a:rPr lang="en-US"/>
              <a:pPr>
                <a:defRPr/>
              </a:pPr>
              <a:t>17-Mar-15</a:t>
            </a:fld>
            <a:endParaRPr lang="en-US"/>
          </a:p>
        </p:txBody>
      </p:sp>
      <p:sp>
        <p:nvSpPr>
          <p:cNvPr id="3" name="Footer Placeholder 2"/>
          <p:cNvSpPr>
            <a:spLocks noGrp="1"/>
          </p:cNvSpPr>
          <p:nvPr>
            <p:ph type="ftr" sz="quarter" idx="11"/>
          </p:nvPr>
        </p:nvSpPr>
        <p:spPr/>
        <p:txBody>
          <a:bodyPr/>
          <a:lstStyle>
            <a:lvl1pPr eaLnBrk="0" fontAlgn="base" hangingPunct="0">
              <a:spcBef>
                <a:spcPct val="0"/>
              </a:spcBef>
              <a:spcAft>
                <a:spcPct val="0"/>
              </a:spcAft>
              <a:defRPr>
                <a:latin typeface="Times New Roman" panose="02020603050405020304" pitchFamily="18" charset="0"/>
              </a:defRPr>
            </a:lvl1pPr>
          </a:lstStyle>
          <a:p>
            <a:pPr>
              <a:defRPr/>
            </a:pPr>
            <a:endParaRPr lang="en-US"/>
          </a:p>
        </p:txBody>
      </p:sp>
      <p:sp>
        <p:nvSpPr>
          <p:cNvPr id="4" name="Slide Number Placeholder 3"/>
          <p:cNvSpPr>
            <a:spLocks noGrp="1"/>
          </p:cNvSpPr>
          <p:nvPr>
            <p:ph type="sldNum" sz="quarter" idx="12"/>
          </p:nvPr>
        </p:nvSpPr>
        <p:spPr/>
        <p:txBody>
          <a:bodyPr/>
          <a:lstStyle>
            <a:lvl1pPr eaLnBrk="0" fontAlgn="base" hangingPunct="0">
              <a:spcBef>
                <a:spcPct val="0"/>
              </a:spcBef>
              <a:spcAft>
                <a:spcPct val="0"/>
              </a:spcAft>
              <a:defRPr>
                <a:latin typeface="Times New Roman" panose="02020603050405020304" pitchFamily="18" charset="0"/>
              </a:defRPr>
            </a:lvl1pPr>
          </a:lstStyle>
          <a:p>
            <a:pPr>
              <a:defRPr/>
            </a:pPr>
            <a:fld id="{8B5C7134-FC25-4703-B131-DDB571069485}" type="slidenum">
              <a:rPr lang="en-US"/>
              <a:pPr>
                <a:defRPr/>
              </a:pPr>
              <a:t>‹#›</a:t>
            </a:fld>
            <a:endParaRPr lang="en-US"/>
          </a:p>
        </p:txBody>
      </p:sp>
    </p:spTree>
    <p:extLst>
      <p:ext uri="{BB962C8B-B14F-4D97-AF65-F5344CB8AC3E}">
        <p14:creationId xmlns:p14="http://schemas.microsoft.com/office/powerpoint/2010/main" val="2460115751"/>
      </p:ext>
    </p:extLst>
  </p:cSld>
  <p:clrMapOvr>
    <a:masterClrMapping/>
  </p:clrMapOvr>
</p:sldLayout>
</file>

<file path=ppt/slideLayouts/slideLayout13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eaLnBrk="0" fontAlgn="base" hangingPunct="0">
              <a:spcBef>
                <a:spcPct val="0"/>
              </a:spcBef>
              <a:spcAft>
                <a:spcPct val="0"/>
              </a:spcAft>
              <a:defRPr>
                <a:latin typeface="Times New Roman" panose="02020603050405020304" pitchFamily="18" charset="0"/>
              </a:defRPr>
            </a:lvl1pPr>
          </a:lstStyle>
          <a:p>
            <a:pPr>
              <a:defRPr/>
            </a:pPr>
            <a:fld id="{ADAA1C73-6FF7-4415-B5B9-843839547856}" type="datetimeFigureOut">
              <a:rPr lang="en-US"/>
              <a:pPr>
                <a:defRPr/>
              </a:pPr>
              <a:t>17-Mar-15</a:t>
            </a:fld>
            <a:endParaRPr lang="en-US"/>
          </a:p>
        </p:txBody>
      </p:sp>
      <p:sp>
        <p:nvSpPr>
          <p:cNvPr id="6" name="Footer Placeholder 5"/>
          <p:cNvSpPr>
            <a:spLocks noGrp="1"/>
          </p:cNvSpPr>
          <p:nvPr>
            <p:ph type="ftr" sz="quarter" idx="11"/>
          </p:nvPr>
        </p:nvSpPr>
        <p:spPr/>
        <p:txBody>
          <a:bodyPr/>
          <a:lstStyle>
            <a:lvl1pPr eaLnBrk="0" fontAlgn="base" hangingPunct="0">
              <a:spcBef>
                <a:spcPct val="0"/>
              </a:spcBef>
              <a:spcAft>
                <a:spcPct val="0"/>
              </a:spcAft>
              <a:defRPr>
                <a:latin typeface="Times New Roman" panose="02020603050405020304" pitchFamily="18" charset="0"/>
              </a:defRPr>
            </a:lvl1pPr>
          </a:lstStyle>
          <a:p>
            <a:pPr>
              <a:defRPr/>
            </a:pPr>
            <a:endParaRPr lang="en-US"/>
          </a:p>
        </p:txBody>
      </p:sp>
      <p:sp>
        <p:nvSpPr>
          <p:cNvPr id="7" name="Slide Number Placeholder 6"/>
          <p:cNvSpPr>
            <a:spLocks noGrp="1"/>
          </p:cNvSpPr>
          <p:nvPr>
            <p:ph type="sldNum" sz="quarter" idx="12"/>
          </p:nvPr>
        </p:nvSpPr>
        <p:spPr/>
        <p:txBody>
          <a:bodyPr/>
          <a:lstStyle>
            <a:lvl1pPr eaLnBrk="0" fontAlgn="base" hangingPunct="0">
              <a:spcBef>
                <a:spcPct val="0"/>
              </a:spcBef>
              <a:spcAft>
                <a:spcPct val="0"/>
              </a:spcAft>
              <a:defRPr>
                <a:latin typeface="Times New Roman" panose="02020603050405020304" pitchFamily="18" charset="0"/>
              </a:defRPr>
            </a:lvl1pPr>
          </a:lstStyle>
          <a:p>
            <a:pPr>
              <a:defRPr/>
            </a:pPr>
            <a:fld id="{F8B489C0-038F-4365-A5C6-2FC543EFA23E}" type="slidenum">
              <a:rPr lang="en-US"/>
              <a:pPr>
                <a:defRPr/>
              </a:pPr>
              <a:t>‹#›</a:t>
            </a:fld>
            <a:endParaRPr lang="en-US"/>
          </a:p>
        </p:txBody>
      </p:sp>
    </p:spTree>
    <p:extLst>
      <p:ext uri="{BB962C8B-B14F-4D97-AF65-F5344CB8AC3E}">
        <p14:creationId xmlns:p14="http://schemas.microsoft.com/office/powerpoint/2010/main" val="2473609736"/>
      </p:ext>
    </p:extLst>
  </p:cSld>
  <p:clrMapOvr>
    <a:masterClrMapping/>
  </p:clrMapOvr>
</p:sldLayout>
</file>

<file path=ppt/slideLayouts/slideLayout13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eaLnBrk="0" fontAlgn="base" hangingPunct="0">
              <a:spcBef>
                <a:spcPct val="0"/>
              </a:spcBef>
              <a:spcAft>
                <a:spcPct val="0"/>
              </a:spcAft>
              <a:defRPr>
                <a:latin typeface="Times New Roman" panose="02020603050405020304" pitchFamily="18" charset="0"/>
              </a:defRPr>
            </a:lvl1pPr>
          </a:lstStyle>
          <a:p>
            <a:pPr>
              <a:defRPr/>
            </a:pPr>
            <a:fld id="{7629007B-0B64-469F-B6AA-BFACFAF5E887}" type="datetimeFigureOut">
              <a:rPr lang="en-US"/>
              <a:pPr>
                <a:defRPr/>
              </a:pPr>
              <a:t>17-Mar-15</a:t>
            </a:fld>
            <a:endParaRPr lang="en-US"/>
          </a:p>
        </p:txBody>
      </p:sp>
      <p:sp>
        <p:nvSpPr>
          <p:cNvPr id="6" name="Footer Placeholder 5"/>
          <p:cNvSpPr>
            <a:spLocks noGrp="1"/>
          </p:cNvSpPr>
          <p:nvPr>
            <p:ph type="ftr" sz="quarter" idx="11"/>
          </p:nvPr>
        </p:nvSpPr>
        <p:spPr/>
        <p:txBody>
          <a:bodyPr/>
          <a:lstStyle>
            <a:lvl1pPr eaLnBrk="0" fontAlgn="base" hangingPunct="0">
              <a:spcBef>
                <a:spcPct val="0"/>
              </a:spcBef>
              <a:spcAft>
                <a:spcPct val="0"/>
              </a:spcAft>
              <a:defRPr>
                <a:latin typeface="Times New Roman" panose="02020603050405020304" pitchFamily="18" charset="0"/>
              </a:defRPr>
            </a:lvl1pPr>
          </a:lstStyle>
          <a:p>
            <a:pPr>
              <a:defRPr/>
            </a:pPr>
            <a:endParaRPr lang="en-US"/>
          </a:p>
        </p:txBody>
      </p:sp>
      <p:sp>
        <p:nvSpPr>
          <p:cNvPr id="7" name="Slide Number Placeholder 6"/>
          <p:cNvSpPr>
            <a:spLocks noGrp="1"/>
          </p:cNvSpPr>
          <p:nvPr>
            <p:ph type="sldNum" sz="quarter" idx="12"/>
          </p:nvPr>
        </p:nvSpPr>
        <p:spPr/>
        <p:txBody>
          <a:bodyPr/>
          <a:lstStyle>
            <a:lvl1pPr eaLnBrk="0" fontAlgn="base" hangingPunct="0">
              <a:spcBef>
                <a:spcPct val="0"/>
              </a:spcBef>
              <a:spcAft>
                <a:spcPct val="0"/>
              </a:spcAft>
              <a:defRPr>
                <a:latin typeface="Times New Roman" panose="02020603050405020304" pitchFamily="18" charset="0"/>
              </a:defRPr>
            </a:lvl1pPr>
          </a:lstStyle>
          <a:p>
            <a:pPr>
              <a:defRPr/>
            </a:pPr>
            <a:fld id="{853AEC7F-7034-4DD3-9933-B4039BFCED74}" type="slidenum">
              <a:rPr lang="en-US"/>
              <a:pPr>
                <a:defRPr/>
              </a:pPr>
              <a:t>‹#›</a:t>
            </a:fld>
            <a:endParaRPr lang="en-US"/>
          </a:p>
        </p:txBody>
      </p:sp>
    </p:spTree>
    <p:extLst>
      <p:ext uri="{BB962C8B-B14F-4D97-AF65-F5344CB8AC3E}">
        <p14:creationId xmlns:p14="http://schemas.microsoft.com/office/powerpoint/2010/main" val="3323799074"/>
      </p:ext>
    </p:extLst>
  </p:cSld>
  <p:clrMapOvr>
    <a:masterClrMapping/>
  </p:clrMapOvr>
</p:sldLayout>
</file>

<file path=ppt/slideLayouts/slideLayout13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eaLnBrk="0" fontAlgn="base" hangingPunct="0">
              <a:spcBef>
                <a:spcPct val="0"/>
              </a:spcBef>
              <a:spcAft>
                <a:spcPct val="0"/>
              </a:spcAft>
              <a:defRPr>
                <a:latin typeface="Times New Roman" panose="02020603050405020304" pitchFamily="18" charset="0"/>
              </a:defRPr>
            </a:lvl1pPr>
          </a:lstStyle>
          <a:p>
            <a:pPr>
              <a:defRPr/>
            </a:pPr>
            <a:fld id="{E2B0C255-AAC3-4445-8129-D134EF38C063}" type="datetimeFigureOut">
              <a:rPr lang="en-US"/>
              <a:pPr>
                <a:defRPr/>
              </a:pPr>
              <a:t>17-Mar-15</a:t>
            </a:fld>
            <a:endParaRPr lang="en-US"/>
          </a:p>
        </p:txBody>
      </p:sp>
      <p:sp>
        <p:nvSpPr>
          <p:cNvPr id="5" name="Footer Placeholder 4"/>
          <p:cNvSpPr>
            <a:spLocks noGrp="1"/>
          </p:cNvSpPr>
          <p:nvPr>
            <p:ph type="ftr" sz="quarter" idx="11"/>
          </p:nvPr>
        </p:nvSpPr>
        <p:spPr/>
        <p:txBody>
          <a:bodyPr/>
          <a:lstStyle>
            <a:lvl1pPr eaLnBrk="0" fontAlgn="base" hangingPunct="0">
              <a:spcBef>
                <a:spcPct val="0"/>
              </a:spcBef>
              <a:spcAft>
                <a:spcPct val="0"/>
              </a:spcAft>
              <a:defRPr>
                <a:latin typeface="Times New Roman" panose="02020603050405020304" pitchFamily="18" charset="0"/>
              </a:defRPr>
            </a:lvl1pPr>
          </a:lstStyle>
          <a:p>
            <a:pPr>
              <a:defRPr/>
            </a:pPr>
            <a:endParaRPr lang="en-US"/>
          </a:p>
        </p:txBody>
      </p:sp>
      <p:sp>
        <p:nvSpPr>
          <p:cNvPr id="6" name="Slide Number Placeholder 5"/>
          <p:cNvSpPr>
            <a:spLocks noGrp="1"/>
          </p:cNvSpPr>
          <p:nvPr>
            <p:ph type="sldNum" sz="quarter" idx="12"/>
          </p:nvPr>
        </p:nvSpPr>
        <p:spPr/>
        <p:txBody>
          <a:bodyPr/>
          <a:lstStyle>
            <a:lvl1pPr eaLnBrk="0" fontAlgn="base" hangingPunct="0">
              <a:spcBef>
                <a:spcPct val="0"/>
              </a:spcBef>
              <a:spcAft>
                <a:spcPct val="0"/>
              </a:spcAft>
              <a:defRPr>
                <a:latin typeface="Times New Roman" panose="02020603050405020304" pitchFamily="18" charset="0"/>
              </a:defRPr>
            </a:lvl1pPr>
          </a:lstStyle>
          <a:p>
            <a:pPr>
              <a:defRPr/>
            </a:pPr>
            <a:fld id="{61D2DF64-C3E7-4E2E-8B06-4CCAFF3D4A9B}" type="slidenum">
              <a:rPr lang="en-US"/>
              <a:pPr>
                <a:defRPr/>
              </a:pPr>
              <a:t>‹#›</a:t>
            </a:fld>
            <a:endParaRPr lang="en-US"/>
          </a:p>
        </p:txBody>
      </p:sp>
    </p:spTree>
    <p:extLst>
      <p:ext uri="{BB962C8B-B14F-4D97-AF65-F5344CB8AC3E}">
        <p14:creationId xmlns:p14="http://schemas.microsoft.com/office/powerpoint/2010/main" val="1109762143"/>
      </p:ext>
    </p:extLst>
  </p:cSld>
  <p:clrMapOvr>
    <a:masterClrMapping/>
  </p:clrMapOvr>
</p:sldLayout>
</file>

<file path=ppt/slideLayouts/slideLayout13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eaLnBrk="0" fontAlgn="base" hangingPunct="0">
              <a:spcBef>
                <a:spcPct val="0"/>
              </a:spcBef>
              <a:spcAft>
                <a:spcPct val="0"/>
              </a:spcAft>
              <a:defRPr>
                <a:latin typeface="Times New Roman" panose="02020603050405020304" pitchFamily="18" charset="0"/>
              </a:defRPr>
            </a:lvl1pPr>
          </a:lstStyle>
          <a:p>
            <a:pPr>
              <a:defRPr/>
            </a:pPr>
            <a:fld id="{AB6412F4-B336-4582-BAC3-3D9BC3BE88E8}" type="datetimeFigureOut">
              <a:rPr lang="en-US"/>
              <a:pPr>
                <a:defRPr/>
              </a:pPr>
              <a:t>17-Mar-15</a:t>
            </a:fld>
            <a:endParaRPr lang="en-US"/>
          </a:p>
        </p:txBody>
      </p:sp>
      <p:sp>
        <p:nvSpPr>
          <p:cNvPr id="5" name="Footer Placeholder 4"/>
          <p:cNvSpPr>
            <a:spLocks noGrp="1"/>
          </p:cNvSpPr>
          <p:nvPr>
            <p:ph type="ftr" sz="quarter" idx="11"/>
          </p:nvPr>
        </p:nvSpPr>
        <p:spPr/>
        <p:txBody>
          <a:bodyPr/>
          <a:lstStyle>
            <a:lvl1pPr eaLnBrk="0" fontAlgn="base" hangingPunct="0">
              <a:spcBef>
                <a:spcPct val="0"/>
              </a:spcBef>
              <a:spcAft>
                <a:spcPct val="0"/>
              </a:spcAft>
              <a:defRPr>
                <a:latin typeface="Times New Roman" panose="02020603050405020304" pitchFamily="18" charset="0"/>
              </a:defRPr>
            </a:lvl1pPr>
          </a:lstStyle>
          <a:p>
            <a:pPr>
              <a:defRPr/>
            </a:pPr>
            <a:endParaRPr lang="en-US"/>
          </a:p>
        </p:txBody>
      </p:sp>
      <p:sp>
        <p:nvSpPr>
          <p:cNvPr id="6" name="Slide Number Placeholder 5"/>
          <p:cNvSpPr>
            <a:spLocks noGrp="1"/>
          </p:cNvSpPr>
          <p:nvPr>
            <p:ph type="sldNum" sz="quarter" idx="12"/>
          </p:nvPr>
        </p:nvSpPr>
        <p:spPr/>
        <p:txBody>
          <a:bodyPr/>
          <a:lstStyle>
            <a:lvl1pPr eaLnBrk="0" fontAlgn="base" hangingPunct="0">
              <a:spcBef>
                <a:spcPct val="0"/>
              </a:spcBef>
              <a:spcAft>
                <a:spcPct val="0"/>
              </a:spcAft>
              <a:defRPr>
                <a:latin typeface="Times New Roman" panose="02020603050405020304" pitchFamily="18" charset="0"/>
              </a:defRPr>
            </a:lvl1pPr>
          </a:lstStyle>
          <a:p>
            <a:pPr>
              <a:defRPr/>
            </a:pPr>
            <a:fld id="{9204C482-8A79-4CFA-ADA9-FC2B597BDDEE}" type="slidenum">
              <a:rPr lang="en-US"/>
              <a:pPr>
                <a:defRPr/>
              </a:pPr>
              <a:t>‹#›</a:t>
            </a:fld>
            <a:endParaRPr lang="en-US"/>
          </a:p>
        </p:txBody>
      </p:sp>
    </p:spTree>
    <p:extLst>
      <p:ext uri="{BB962C8B-B14F-4D97-AF65-F5344CB8AC3E}">
        <p14:creationId xmlns:p14="http://schemas.microsoft.com/office/powerpoint/2010/main" val="3851830151"/>
      </p:ext>
    </p:extLst>
  </p:cSld>
  <p:clrMapOvr>
    <a:masterClrMapping/>
  </p:clrMapOvr>
</p:sldLayout>
</file>

<file path=ppt/slideLayouts/slideLayout13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lvl1pPr>
              <a:defRPr b="1" i="0" baseline="0">
                <a:latin typeface="Arial" panose="020B0604020202020204" pitchFamily="34" charset="0"/>
              </a:defRPr>
            </a:lvl1pPr>
          </a:lstStyle>
          <a:p>
            <a:r>
              <a:rPr lang="en-US" dirty="0" smtClean="0"/>
              <a:t>Click to edit Master title style</a:t>
            </a:r>
            <a:endParaRPr lang="en-US" dirty="0"/>
          </a:p>
        </p:txBody>
      </p:sp>
      <p:sp>
        <p:nvSpPr>
          <p:cNvPr id="3" name="Subtitle 2"/>
          <p:cNvSpPr>
            <a:spLocks noGrp="1"/>
          </p:cNvSpPr>
          <p:nvPr>
            <p:ph type="subTitle" idx="1"/>
          </p:nvPr>
        </p:nvSpPr>
        <p:spPr>
          <a:xfrm>
            <a:off x="1371600" y="3886200"/>
            <a:ext cx="6400800" cy="1752600"/>
          </a:xfrm>
        </p:spPr>
        <p:txBody>
          <a:bodyPr/>
          <a:lstStyle>
            <a:lvl1pPr marL="0" indent="0" algn="ctr">
              <a:buNone/>
              <a:defRPr b="1" i="0" baseline="0">
                <a:solidFill>
                  <a:schemeClr val="tx1">
                    <a:tint val="75000"/>
                  </a:schemeClr>
                </a:solidFill>
                <a:latin typeface="Arial" panose="020B060402020202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
        <p:nvSpPr>
          <p:cNvPr id="4" name="Date Placeholder 3"/>
          <p:cNvSpPr>
            <a:spLocks noGrp="1"/>
          </p:cNvSpPr>
          <p:nvPr>
            <p:ph type="dt" sz="half" idx="10"/>
          </p:nvPr>
        </p:nvSpPr>
        <p:spPr/>
        <p:txBody>
          <a:bodyPr/>
          <a:lstStyle>
            <a:lvl1pPr eaLnBrk="0" fontAlgn="base" hangingPunct="0">
              <a:spcBef>
                <a:spcPct val="0"/>
              </a:spcBef>
              <a:spcAft>
                <a:spcPct val="0"/>
              </a:spcAft>
              <a:defRPr>
                <a:latin typeface="Times New Roman" panose="02020603050405020304" pitchFamily="18" charset="0"/>
              </a:defRPr>
            </a:lvl1pPr>
          </a:lstStyle>
          <a:p>
            <a:pPr>
              <a:defRPr/>
            </a:pPr>
            <a:fld id="{EA7DC17A-1B03-4D0C-AA00-0DAABCCCF69E}" type="datetimeFigureOut">
              <a:rPr lang="en-US"/>
              <a:pPr>
                <a:defRPr/>
              </a:pPr>
              <a:t>17-Mar-15</a:t>
            </a:fld>
            <a:endParaRPr lang="en-US"/>
          </a:p>
        </p:txBody>
      </p:sp>
      <p:sp>
        <p:nvSpPr>
          <p:cNvPr id="5" name="Footer Placeholder 4"/>
          <p:cNvSpPr>
            <a:spLocks noGrp="1"/>
          </p:cNvSpPr>
          <p:nvPr>
            <p:ph type="ftr" sz="quarter" idx="11"/>
          </p:nvPr>
        </p:nvSpPr>
        <p:spPr/>
        <p:txBody>
          <a:bodyPr/>
          <a:lstStyle>
            <a:lvl1pPr eaLnBrk="0" fontAlgn="base" hangingPunct="0">
              <a:spcBef>
                <a:spcPct val="0"/>
              </a:spcBef>
              <a:spcAft>
                <a:spcPct val="0"/>
              </a:spcAft>
              <a:defRPr>
                <a:latin typeface="Times New Roman" panose="02020603050405020304" pitchFamily="18" charset="0"/>
              </a:defRPr>
            </a:lvl1pPr>
          </a:lstStyle>
          <a:p>
            <a:pPr>
              <a:defRPr/>
            </a:pPr>
            <a:endParaRPr lang="en-US"/>
          </a:p>
        </p:txBody>
      </p:sp>
      <p:sp>
        <p:nvSpPr>
          <p:cNvPr id="6" name="Slide Number Placeholder 5"/>
          <p:cNvSpPr>
            <a:spLocks noGrp="1"/>
          </p:cNvSpPr>
          <p:nvPr>
            <p:ph type="sldNum" sz="quarter" idx="12"/>
          </p:nvPr>
        </p:nvSpPr>
        <p:spPr/>
        <p:txBody>
          <a:bodyPr/>
          <a:lstStyle>
            <a:lvl1pPr eaLnBrk="0" fontAlgn="base" hangingPunct="0">
              <a:spcBef>
                <a:spcPct val="0"/>
              </a:spcBef>
              <a:spcAft>
                <a:spcPct val="0"/>
              </a:spcAft>
              <a:defRPr>
                <a:latin typeface="Times New Roman" panose="02020603050405020304" pitchFamily="18" charset="0"/>
              </a:defRPr>
            </a:lvl1pPr>
          </a:lstStyle>
          <a:p>
            <a:pPr>
              <a:defRPr/>
            </a:pPr>
            <a:fld id="{8EFEC3B6-85AF-4FF6-AEBE-7A3DBDC9F169}" type="slidenum">
              <a:rPr lang="en-US"/>
              <a:pPr>
                <a:defRPr/>
              </a:pPr>
              <a:t>‹#›</a:t>
            </a:fld>
            <a:endParaRPr lang="en-US"/>
          </a:p>
        </p:txBody>
      </p:sp>
    </p:spTree>
    <p:extLst>
      <p:ext uri="{BB962C8B-B14F-4D97-AF65-F5344CB8AC3E}">
        <p14:creationId xmlns:p14="http://schemas.microsoft.com/office/powerpoint/2010/main" val="333177394"/>
      </p:ext>
    </p:extLst>
  </p:cSld>
  <p:clrMapOvr>
    <a:masterClrMapping/>
  </p:clrMapOvr>
</p:sldLayout>
</file>

<file path=ppt/slideLayouts/slideLayout14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eaLnBrk="0" fontAlgn="base" hangingPunct="0">
              <a:spcBef>
                <a:spcPct val="0"/>
              </a:spcBef>
              <a:spcAft>
                <a:spcPct val="0"/>
              </a:spcAft>
              <a:defRPr>
                <a:latin typeface="Times New Roman" panose="02020603050405020304" pitchFamily="18" charset="0"/>
              </a:defRPr>
            </a:lvl1pPr>
          </a:lstStyle>
          <a:p>
            <a:pPr>
              <a:defRPr/>
            </a:pPr>
            <a:fld id="{01D07BE5-43A1-4D58-ADBF-671AA11A076B}" type="datetimeFigureOut">
              <a:rPr lang="en-US"/>
              <a:pPr>
                <a:defRPr/>
              </a:pPr>
              <a:t>17-Mar-15</a:t>
            </a:fld>
            <a:endParaRPr lang="en-US"/>
          </a:p>
        </p:txBody>
      </p:sp>
      <p:sp>
        <p:nvSpPr>
          <p:cNvPr id="5" name="Footer Placeholder 4"/>
          <p:cNvSpPr>
            <a:spLocks noGrp="1"/>
          </p:cNvSpPr>
          <p:nvPr>
            <p:ph type="ftr" sz="quarter" idx="11"/>
          </p:nvPr>
        </p:nvSpPr>
        <p:spPr/>
        <p:txBody>
          <a:bodyPr/>
          <a:lstStyle>
            <a:lvl1pPr eaLnBrk="0" fontAlgn="base" hangingPunct="0">
              <a:spcBef>
                <a:spcPct val="0"/>
              </a:spcBef>
              <a:spcAft>
                <a:spcPct val="0"/>
              </a:spcAft>
              <a:defRPr>
                <a:latin typeface="Times New Roman" panose="02020603050405020304" pitchFamily="18" charset="0"/>
              </a:defRPr>
            </a:lvl1pPr>
          </a:lstStyle>
          <a:p>
            <a:pPr>
              <a:defRPr/>
            </a:pPr>
            <a:endParaRPr lang="en-US"/>
          </a:p>
        </p:txBody>
      </p:sp>
      <p:sp>
        <p:nvSpPr>
          <p:cNvPr id="6" name="Slide Number Placeholder 5"/>
          <p:cNvSpPr>
            <a:spLocks noGrp="1"/>
          </p:cNvSpPr>
          <p:nvPr>
            <p:ph type="sldNum" sz="quarter" idx="12"/>
          </p:nvPr>
        </p:nvSpPr>
        <p:spPr/>
        <p:txBody>
          <a:bodyPr/>
          <a:lstStyle>
            <a:lvl1pPr eaLnBrk="0" fontAlgn="base" hangingPunct="0">
              <a:spcBef>
                <a:spcPct val="0"/>
              </a:spcBef>
              <a:spcAft>
                <a:spcPct val="0"/>
              </a:spcAft>
              <a:defRPr>
                <a:latin typeface="Times New Roman" panose="02020603050405020304" pitchFamily="18" charset="0"/>
              </a:defRPr>
            </a:lvl1pPr>
          </a:lstStyle>
          <a:p>
            <a:pPr>
              <a:defRPr/>
            </a:pPr>
            <a:fld id="{3C767590-8E46-41F5-A6C9-AC7F23F50186}" type="slidenum">
              <a:rPr lang="en-US"/>
              <a:pPr>
                <a:defRPr/>
              </a:pPr>
              <a:t>‹#›</a:t>
            </a:fld>
            <a:endParaRPr lang="en-US"/>
          </a:p>
        </p:txBody>
      </p:sp>
    </p:spTree>
    <p:extLst>
      <p:ext uri="{BB962C8B-B14F-4D97-AF65-F5344CB8AC3E}">
        <p14:creationId xmlns:p14="http://schemas.microsoft.com/office/powerpoint/2010/main" val="2034701658"/>
      </p:ext>
    </p:extLst>
  </p:cSld>
  <p:clrMapOvr>
    <a:masterClrMapping/>
  </p:clrMapOvr>
</p:sldLayout>
</file>

<file path=ppt/slideLayouts/slideLayout14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eaLnBrk="0" fontAlgn="base" hangingPunct="0">
              <a:spcBef>
                <a:spcPct val="0"/>
              </a:spcBef>
              <a:spcAft>
                <a:spcPct val="0"/>
              </a:spcAft>
              <a:defRPr>
                <a:latin typeface="Times New Roman" panose="02020603050405020304" pitchFamily="18" charset="0"/>
              </a:defRPr>
            </a:lvl1pPr>
          </a:lstStyle>
          <a:p>
            <a:pPr>
              <a:defRPr/>
            </a:pPr>
            <a:fld id="{09CE3695-85CB-4805-AED3-F010E3CF562A}" type="datetimeFigureOut">
              <a:rPr lang="en-US"/>
              <a:pPr>
                <a:defRPr/>
              </a:pPr>
              <a:t>17-Mar-15</a:t>
            </a:fld>
            <a:endParaRPr lang="en-US"/>
          </a:p>
        </p:txBody>
      </p:sp>
      <p:sp>
        <p:nvSpPr>
          <p:cNvPr id="5" name="Footer Placeholder 4"/>
          <p:cNvSpPr>
            <a:spLocks noGrp="1"/>
          </p:cNvSpPr>
          <p:nvPr>
            <p:ph type="ftr" sz="quarter" idx="11"/>
          </p:nvPr>
        </p:nvSpPr>
        <p:spPr/>
        <p:txBody>
          <a:bodyPr/>
          <a:lstStyle>
            <a:lvl1pPr eaLnBrk="0" fontAlgn="base" hangingPunct="0">
              <a:spcBef>
                <a:spcPct val="0"/>
              </a:spcBef>
              <a:spcAft>
                <a:spcPct val="0"/>
              </a:spcAft>
              <a:defRPr>
                <a:latin typeface="Times New Roman" panose="02020603050405020304" pitchFamily="18" charset="0"/>
              </a:defRPr>
            </a:lvl1pPr>
          </a:lstStyle>
          <a:p>
            <a:pPr>
              <a:defRPr/>
            </a:pPr>
            <a:endParaRPr lang="en-US"/>
          </a:p>
        </p:txBody>
      </p:sp>
      <p:sp>
        <p:nvSpPr>
          <p:cNvPr id="6" name="Slide Number Placeholder 5"/>
          <p:cNvSpPr>
            <a:spLocks noGrp="1"/>
          </p:cNvSpPr>
          <p:nvPr>
            <p:ph type="sldNum" sz="quarter" idx="12"/>
          </p:nvPr>
        </p:nvSpPr>
        <p:spPr/>
        <p:txBody>
          <a:bodyPr/>
          <a:lstStyle>
            <a:lvl1pPr eaLnBrk="0" fontAlgn="base" hangingPunct="0">
              <a:spcBef>
                <a:spcPct val="0"/>
              </a:spcBef>
              <a:spcAft>
                <a:spcPct val="0"/>
              </a:spcAft>
              <a:defRPr>
                <a:latin typeface="Times New Roman" panose="02020603050405020304" pitchFamily="18" charset="0"/>
              </a:defRPr>
            </a:lvl1pPr>
          </a:lstStyle>
          <a:p>
            <a:pPr>
              <a:defRPr/>
            </a:pPr>
            <a:fld id="{F55A8583-D104-4C3A-8470-4B7174EB3FC5}" type="slidenum">
              <a:rPr lang="en-US"/>
              <a:pPr>
                <a:defRPr/>
              </a:pPr>
              <a:t>‹#›</a:t>
            </a:fld>
            <a:endParaRPr lang="en-US"/>
          </a:p>
        </p:txBody>
      </p:sp>
    </p:spTree>
    <p:extLst>
      <p:ext uri="{BB962C8B-B14F-4D97-AF65-F5344CB8AC3E}">
        <p14:creationId xmlns:p14="http://schemas.microsoft.com/office/powerpoint/2010/main" val="2523397382"/>
      </p:ext>
    </p:extLst>
  </p:cSld>
  <p:clrMapOvr>
    <a:masterClrMapping/>
  </p:clrMapOvr>
</p:sldLayout>
</file>

<file path=ppt/slideLayouts/slideLayout14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eaLnBrk="0" fontAlgn="base" hangingPunct="0">
              <a:spcBef>
                <a:spcPct val="0"/>
              </a:spcBef>
              <a:spcAft>
                <a:spcPct val="0"/>
              </a:spcAft>
              <a:defRPr>
                <a:latin typeface="Times New Roman" panose="02020603050405020304" pitchFamily="18" charset="0"/>
              </a:defRPr>
            </a:lvl1pPr>
          </a:lstStyle>
          <a:p>
            <a:pPr>
              <a:defRPr/>
            </a:pPr>
            <a:fld id="{32877527-57D6-45DB-802E-B397D321697A}" type="datetimeFigureOut">
              <a:rPr lang="en-US"/>
              <a:pPr>
                <a:defRPr/>
              </a:pPr>
              <a:t>17-Mar-15</a:t>
            </a:fld>
            <a:endParaRPr lang="en-US"/>
          </a:p>
        </p:txBody>
      </p:sp>
      <p:sp>
        <p:nvSpPr>
          <p:cNvPr id="6" name="Footer Placeholder 5"/>
          <p:cNvSpPr>
            <a:spLocks noGrp="1"/>
          </p:cNvSpPr>
          <p:nvPr>
            <p:ph type="ftr" sz="quarter" idx="11"/>
          </p:nvPr>
        </p:nvSpPr>
        <p:spPr/>
        <p:txBody>
          <a:bodyPr/>
          <a:lstStyle>
            <a:lvl1pPr eaLnBrk="0" fontAlgn="base" hangingPunct="0">
              <a:spcBef>
                <a:spcPct val="0"/>
              </a:spcBef>
              <a:spcAft>
                <a:spcPct val="0"/>
              </a:spcAft>
              <a:defRPr>
                <a:latin typeface="Times New Roman" panose="02020603050405020304" pitchFamily="18" charset="0"/>
              </a:defRPr>
            </a:lvl1pPr>
          </a:lstStyle>
          <a:p>
            <a:pPr>
              <a:defRPr/>
            </a:pPr>
            <a:endParaRPr lang="en-US"/>
          </a:p>
        </p:txBody>
      </p:sp>
      <p:sp>
        <p:nvSpPr>
          <p:cNvPr id="7" name="Slide Number Placeholder 6"/>
          <p:cNvSpPr>
            <a:spLocks noGrp="1"/>
          </p:cNvSpPr>
          <p:nvPr>
            <p:ph type="sldNum" sz="quarter" idx="12"/>
          </p:nvPr>
        </p:nvSpPr>
        <p:spPr/>
        <p:txBody>
          <a:bodyPr/>
          <a:lstStyle>
            <a:lvl1pPr eaLnBrk="0" fontAlgn="base" hangingPunct="0">
              <a:spcBef>
                <a:spcPct val="0"/>
              </a:spcBef>
              <a:spcAft>
                <a:spcPct val="0"/>
              </a:spcAft>
              <a:defRPr>
                <a:latin typeface="Times New Roman" panose="02020603050405020304" pitchFamily="18" charset="0"/>
              </a:defRPr>
            </a:lvl1pPr>
          </a:lstStyle>
          <a:p>
            <a:pPr>
              <a:defRPr/>
            </a:pPr>
            <a:fld id="{8209137F-14F6-44DA-9C90-99A8721D624C}" type="slidenum">
              <a:rPr lang="en-US"/>
              <a:pPr>
                <a:defRPr/>
              </a:pPr>
              <a:t>‹#›</a:t>
            </a:fld>
            <a:endParaRPr lang="en-US"/>
          </a:p>
        </p:txBody>
      </p:sp>
    </p:spTree>
    <p:extLst>
      <p:ext uri="{BB962C8B-B14F-4D97-AF65-F5344CB8AC3E}">
        <p14:creationId xmlns:p14="http://schemas.microsoft.com/office/powerpoint/2010/main" val="1245837012"/>
      </p:ext>
    </p:extLst>
  </p:cSld>
  <p:clrMapOvr>
    <a:masterClrMapping/>
  </p:clrMapOvr>
</p:sldLayout>
</file>

<file path=ppt/slideLayouts/slideLayout14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eaLnBrk="0" fontAlgn="base" hangingPunct="0">
              <a:spcBef>
                <a:spcPct val="0"/>
              </a:spcBef>
              <a:spcAft>
                <a:spcPct val="0"/>
              </a:spcAft>
              <a:defRPr>
                <a:latin typeface="Times New Roman" panose="02020603050405020304" pitchFamily="18" charset="0"/>
              </a:defRPr>
            </a:lvl1pPr>
          </a:lstStyle>
          <a:p>
            <a:pPr>
              <a:defRPr/>
            </a:pPr>
            <a:fld id="{1B05FA62-88BB-4585-BDB0-82D6E910A322}" type="datetimeFigureOut">
              <a:rPr lang="en-US"/>
              <a:pPr>
                <a:defRPr/>
              </a:pPr>
              <a:t>17-Mar-15</a:t>
            </a:fld>
            <a:endParaRPr lang="en-US"/>
          </a:p>
        </p:txBody>
      </p:sp>
      <p:sp>
        <p:nvSpPr>
          <p:cNvPr id="8" name="Footer Placeholder 7"/>
          <p:cNvSpPr>
            <a:spLocks noGrp="1"/>
          </p:cNvSpPr>
          <p:nvPr>
            <p:ph type="ftr" sz="quarter" idx="11"/>
          </p:nvPr>
        </p:nvSpPr>
        <p:spPr/>
        <p:txBody>
          <a:bodyPr/>
          <a:lstStyle>
            <a:lvl1pPr eaLnBrk="0" fontAlgn="base" hangingPunct="0">
              <a:spcBef>
                <a:spcPct val="0"/>
              </a:spcBef>
              <a:spcAft>
                <a:spcPct val="0"/>
              </a:spcAft>
              <a:defRPr>
                <a:latin typeface="Times New Roman" panose="02020603050405020304" pitchFamily="18" charset="0"/>
              </a:defRPr>
            </a:lvl1pPr>
          </a:lstStyle>
          <a:p>
            <a:pPr>
              <a:defRPr/>
            </a:pPr>
            <a:endParaRPr lang="en-US"/>
          </a:p>
        </p:txBody>
      </p:sp>
      <p:sp>
        <p:nvSpPr>
          <p:cNvPr id="9" name="Slide Number Placeholder 8"/>
          <p:cNvSpPr>
            <a:spLocks noGrp="1"/>
          </p:cNvSpPr>
          <p:nvPr>
            <p:ph type="sldNum" sz="quarter" idx="12"/>
          </p:nvPr>
        </p:nvSpPr>
        <p:spPr/>
        <p:txBody>
          <a:bodyPr/>
          <a:lstStyle>
            <a:lvl1pPr eaLnBrk="0" fontAlgn="base" hangingPunct="0">
              <a:spcBef>
                <a:spcPct val="0"/>
              </a:spcBef>
              <a:spcAft>
                <a:spcPct val="0"/>
              </a:spcAft>
              <a:defRPr>
                <a:latin typeface="Times New Roman" panose="02020603050405020304" pitchFamily="18" charset="0"/>
              </a:defRPr>
            </a:lvl1pPr>
          </a:lstStyle>
          <a:p>
            <a:pPr>
              <a:defRPr/>
            </a:pPr>
            <a:fld id="{6976AA72-760A-499B-9C56-32641382876B}" type="slidenum">
              <a:rPr lang="en-US"/>
              <a:pPr>
                <a:defRPr/>
              </a:pPr>
              <a:t>‹#›</a:t>
            </a:fld>
            <a:endParaRPr lang="en-US"/>
          </a:p>
        </p:txBody>
      </p:sp>
    </p:spTree>
    <p:extLst>
      <p:ext uri="{BB962C8B-B14F-4D97-AF65-F5344CB8AC3E}">
        <p14:creationId xmlns:p14="http://schemas.microsoft.com/office/powerpoint/2010/main" val="3750002417"/>
      </p:ext>
    </p:extLst>
  </p:cSld>
  <p:clrMapOvr>
    <a:masterClrMapping/>
  </p:clrMapOvr>
</p:sldLayout>
</file>

<file path=ppt/slideLayouts/slideLayout14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eaLnBrk="0" fontAlgn="base" hangingPunct="0">
              <a:spcBef>
                <a:spcPct val="0"/>
              </a:spcBef>
              <a:spcAft>
                <a:spcPct val="0"/>
              </a:spcAft>
              <a:defRPr>
                <a:latin typeface="Times New Roman" panose="02020603050405020304" pitchFamily="18" charset="0"/>
              </a:defRPr>
            </a:lvl1pPr>
          </a:lstStyle>
          <a:p>
            <a:pPr>
              <a:defRPr/>
            </a:pPr>
            <a:fld id="{A3C1A671-B1A9-42BB-A3AD-02F43BE6EF12}" type="datetimeFigureOut">
              <a:rPr lang="en-US"/>
              <a:pPr>
                <a:defRPr/>
              </a:pPr>
              <a:t>17-Mar-15</a:t>
            </a:fld>
            <a:endParaRPr lang="en-US"/>
          </a:p>
        </p:txBody>
      </p:sp>
      <p:sp>
        <p:nvSpPr>
          <p:cNvPr id="4" name="Footer Placeholder 3"/>
          <p:cNvSpPr>
            <a:spLocks noGrp="1"/>
          </p:cNvSpPr>
          <p:nvPr>
            <p:ph type="ftr" sz="quarter" idx="11"/>
          </p:nvPr>
        </p:nvSpPr>
        <p:spPr/>
        <p:txBody>
          <a:bodyPr/>
          <a:lstStyle>
            <a:lvl1pPr eaLnBrk="0" fontAlgn="base" hangingPunct="0">
              <a:spcBef>
                <a:spcPct val="0"/>
              </a:spcBef>
              <a:spcAft>
                <a:spcPct val="0"/>
              </a:spcAft>
              <a:defRPr>
                <a:latin typeface="Times New Roman" panose="02020603050405020304" pitchFamily="18" charset="0"/>
              </a:defRPr>
            </a:lvl1pPr>
          </a:lstStyle>
          <a:p>
            <a:pPr>
              <a:defRPr/>
            </a:pPr>
            <a:endParaRPr lang="en-US"/>
          </a:p>
        </p:txBody>
      </p:sp>
      <p:sp>
        <p:nvSpPr>
          <p:cNvPr id="5" name="Slide Number Placeholder 4"/>
          <p:cNvSpPr>
            <a:spLocks noGrp="1"/>
          </p:cNvSpPr>
          <p:nvPr>
            <p:ph type="sldNum" sz="quarter" idx="12"/>
          </p:nvPr>
        </p:nvSpPr>
        <p:spPr/>
        <p:txBody>
          <a:bodyPr/>
          <a:lstStyle>
            <a:lvl1pPr eaLnBrk="0" fontAlgn="base" hangingPunct="0">
              <a:spcBef>
                <a:spcPct val="0"/>
              </a:spcBef>
              <a:spcAft>
                <a:spcPct val="0"/>
              </a:spcAft>
              <a:defRPr>
                <a:latin typeface="Times New Roman" panose="02020603050405020304" pitchFamily="18" charset="0"/>
              </a:defRPr>
            </a:lvl1pPr>
          </a:lstStyle>
          <a:p>
            <a:pPr>
              <a:defRPr/>
            </a:pPr>
            <a:fld id="{D8EB581F-F037-426B-B0BF-09190188A9FB}" type="slidenum">
              <a:rPr lang="en-US"/>
              <a:pPr>
                <a:defRPr/>
              </a:pPr>
              <a:t>‹#›</a:t>
            </a:fld>
            <a:endParaRPr lang="en-US"/>
          </a:p>
        </p:txBody>
      </p:sp>
    </p:spTree>
    <p:extLst>
      <p:ext uri="{BB962C8B-B14F-4D97-AF65-F5344CB8AC3E}">
        <p14:creationId xmlns:p14="http://schemas.microsoft.com/office/powerpoint/2010/main" val="1871062593"/>
      </p:ext>
    </p:extLst>
  </p:cSld>
  <p:clrMapOvr>
    <a:masterClrMapping/>
  </p:clrMapOvr>
</p:sldLayout>
</file>

<file path=ppt/slideLayouts/slideLayout14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eaLnBrk="0" fontAlgn="base" hangingPunct="0">
              <a:spcBef>
                <a:spcPct val="0"/>
              </a:spcBef>
              <a:spcAft>
                <a:spcPct val="0"/>
              </a:spcAft>
              <a:defRPr>
                <a:latin typeface="Times New Roman" panose="02020603050405020304" pitchFamily="18" charset="0"/>
              </a:defRPr>
            </a:lvl1pPr>
          </a:lstStyle>
          <a:p>
            <a:pPr>
              <a:defRPr/>
            </a:pPr>
            <a:fld id="{747B3EA1-8D49-4BE0-AE49-C5AE98C37E00}" type="datetimeFigureOut">
              <a:rPr lang="en-US"/>
              <a:pPr>
                <a:defRPr/>
              </a:pPr>
              <a:t>17-Mar-15</a:t>
            </a:fld>
            <a:endParaRPr lang="en-US"/>
          </a:p>
        </p:txBody>
      </p:sp>
      <p:sp>
        <p:nvSpPr>
          <p:cNvPr id="3" name="Footer Placeholder 2"/>
          <p:cNvSpPr>
            <a:spLocks noGrp="1"/>
          </p:cNvSpPr>
          <p:nvPr>
            <p:ph type="ftr" sz="quarter" idx="11"/>
          </p:nvPr>
        </p:nvSpPr>
        <p:spPr/>
        <p:txBody>
          <a:bodyPr/>
          <a:lstStyle>
            <a:lvl1pPr eaLnBrk="0" fontAlgn="base" hangingPunct="0">
              <a:spcBef>
                <a:spcPct val="0"/>
              </a:spcBef>
              <a:spcAft>
                <a:spcPct val="0"/>
              </a:spcAft>
              <a:defRPr>
                <a:latin typeface="Times New Roman" panose="02020603050405020304" pitchFamily="18" charset="0"/>
              </a:defRPr>
            </a:lvl1pPr>
          </a:lstStyle>
          <a:p>
            <a:pPr>
              <a:defRPr/>
            </a:pPr>
            <a:endParaRPr lang="en-US"/>
          </a:p>
        </p:txBody>
      </p:sp>
      <p:sp>
        <p:nvSpPr>
          <p:cNvPr id="4" name="Slide Number Placeholder 3"/>
          <p:cNvSpPr>
            <a:spLocks noGrp="1"/>
          </p:cNvSpPr>
          <p:nvPr>
            <p:ph type="sldNum" sz="quarter" idx="12"/>
          </p:nvPr>
        </p:nvSpPr>
        <p:spPr/>
        <p:txBody>
          <a:bodyPr/>
          <a:lstStyle>
            <a:lvl1pPr eaLnBrk="0" fontAlgn="base" hangingPunct="0">
              <a:spcBef>
                <a:spcPct val="0"/>
              </a:spcBef>
              <a:spcAft>
                <a:spcPct val="0"/>
              </a:spcAft>
              <a:defRPr>
                <a:latin typeface="Times New Roman" panose="02020603050405020304" pitchFamily="18" charset="0"/>
              </a:defRPr>
            </a:lvl1pPr>
          </a:lstStyle>
          <a:p>
            <a:pPr>
              <a:defRPr/>
            </a:pPr>
            <a:fld id="{6A1CCC65-1594-478A-BFE7-B3B316AB90A4}" type="slidenum">
              <a:rPr lang="en-US"/>
              <a:pPr>
                <a:defRPr/>
              </a:pPr>
              <a:t>‹#›</a:t>
            </a:fld>
            <a:endParaRPr lang="en-US"/>
          </a:p>
        </p:txBody>
      </p:sp>
    </p:spTree>
    <p:extLst>
      <p:ext uri="{BB962C8B-B14F-4D97-AF65-F5344CB8AC3E}">
        <p14:creationId xmlns:p14="http://schemas.microsoft.com/office/powerpoint/2010/main" val="1503528702"/>
      </p:ext>
    </p:extLst>
  </p:cSld>
  <p:clrMapOvr>
    <a:masterClrMapping/>
  </p:clrMapOvr>
</p:sldLayout>
</file>

<file path=ppt/slideLayouts/slideLayout14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eaLnBrk="0" fontAlgn="base" hangingPunct="0">
              <a:spcBef>
                <a:spcPct val="0"/>
              </a:spcBef>
              <a:spcAft>
                <a:spcPct val="0"/>
              </a:spcAft>
              <a:defRPr>
                <a:latin typeface="Times New Roman" panose="02020603050405020304" pitchFamily="18" charset="0"/>
              </a:defRPr>
            </a:lvl1pPr>
          </a:lstStyle>
          <a:p>
            <a:pPr>
              <a:defRPr/>
            </a:pPr>
            <a:fld id="{8C4B638E-BFDC-4D0B-B1B6-931186039043}" type="datetimeFigureOut">
              <a:rPr lang="en-US"/>
              <a:pPr>
                <a:defRPr/>
              </a:pPr>
              <a:t>17-Mar-15</a:t>
            </a:fld>
            <a:endParaRPr lang="en-US"/>
          </a:p>
        </p:txBody>
      </p:sp>
      <p:sp>
        <p:nvSpPr>
          <p:cNvPr id="6" name="Footer Placeholder 5"/>
          <p:cNvSpPr>
            <a:spLocks noGrp="1"/>
          </p:cNvSpPr>
          <p:nvPr>
            <p:ph type="ftr" sz="quarter" idx="11"/>
          </p:nvPr>
        </p:nvSpPr>
        <p:spPr/>
        <p:txBody>
          <a:bodyPr/>
          <a:lstStyle>
            <a:lvl1pPr eaLnBrk="0" fontAlgn="base" hangingPunct="0">
              <a:spcBef>
                <a:spcPct val="0"/>
              </a:spcBef>
              <a:spcAft>
                <a:spcPct val="0"/>
              </a:spcAft>
              <a:defRPr>
                <a:latin typeface="Times New Roman" panose="02020603050405020304" pitchFamily="18" charset="0"/>
              </a:defRPr>
            </a:lvl1pPr>
          </a:lstStyle>
          <a:p>
            <a:pPr>
              <a:defRPr/>
            </a:pPr>
            <a:endParaRPr lang="en-US"/>
          </a:p>
        </p:txBody>
      </p:sp>
      <p:sp>
        <p:nvSpPr>
          <p:cNvPr id="7" name="Slide Number Placeholder 6"/>
          <p:cNvSpPr>
            <a:spLocks noGrp="1"/>
          </p:cNvSpPr>
          <p:nvPr>
            <p:ph type="sldNum" sz="quarter" idx="12"/>
          </p:nvPr>
        </p:nvSpPr>
        <p:spPr/>
        <p:txBody>
          <a:bodyPr/>
          <a:lstStyle>
            <a:lvl1pPr eaLnBrk="0" fontAlgn="base" hangingPunct="0">
              <a:spcBef>
                <a:spcPct val="0"/>
              </a:spcBef>
              <a:spcAft>
                <a:spcPct val="0"/>
              </a:spcAft>
              <a:defRPr>
                <a:latin typeface="Times New Roman" panose="02020603050405020304" pitchFamily="18" charset="0"/>
              </a:defRPr>
            </a:lvl1pPr>
          </a:lstStyle>
          <a:p>
            <a:pPr>
              <a:defRPr/>
            </a:pPr>
            <a:fld id="{4E2AFA51-793B-427E-B000-4C94941B4E58}" type="slidenum">
              <a:rPr lang="en-US"/>
              <a:pPr>
                <a:defRPr/>
              </a:pPr>
              <a:t>‹#›</a:t>
            </a:fld>
            <a:endParaRPr lang="en-US"/>
          </a:p>
        </p:txBody>
      </p:sp>
    </p:spTree>
    <p:extLst>
      <p:ext uri="{BB962C8B-B14F-4D97-AF65-F5344CB8AC3E}">
        <p14:creationId xmlns:p14="http://schemas.microsoft.com/office/powerpoint/2010/main" val="1136356351"/>
      </p:ext>
    </p:extLst>
  </p:cSld>
  <p:clrMapOvr>
    <a:masterClrMapping/>
  </p:clrMapOvr>
</p:sldLayout>
</file>

<file path=ppt/slideLayouts/slideLayout14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eaLnBrk="0" fontAlgn="base" hangingPunct="0">
              <a:spcBef>
                <a:spcPct val="0"/>
              </a:spcBef>
              <a:spcAft>
                <a:spcPct val="0"/>
              </a:spcAft>
              <a:defRPr>
                <a:latin typeface="Times New Roman" panose="02020603050405020304" pitchFamily="18" charset="0"/>
              </a:defRPr>
            </a:lvl1pPr>
          </a:lstStyle>
          <a:p>
            <a:pPr>
              <a:defRPr/>
            </a:pPr>
            <a:fld id="{4D3FD820-671E-43C3-ABE0-D098ED22D19C}" type="datetimeFigureOut">
              <a:rPr lang="en-US"/>
              <a:pPr>
                <a:defRPr/>
              </a:pPr>
              <a:t>17-Mar-15</a:t>
            </a:fld>
            <a:endParaRPr lang="en-US"/>
          </a:p>
        </p:txBody>
      </p:sp>
      <p:sp>
        <p:nvSpPr>
          <p:cNvPr id="6" name="Footer Placeholder 5"/>
          <p:cNvSpPr>
            <a:spLocks noGrp="1"/>
          </p:cNvSpPr>
          <p:nvPr>
            <p:ph type="ftr" sz="quarter" idx="11"/>
          </p:nvPr>
        </p:nvSpPr>
        <p:spPr/>
        <p:txBody>
          <a:bodyPr/>
          <a:lstStyle>
            <a:lvl1pPr eaLnBrk="0" fontAlgn="base" hangingPunct="0">
              <a:spcBef>
                <a:spcPct val="0"/>
              </a:spcBef>
              <a:spcAft>
                <a:spcPct val="0"/>
              </a:spcAft>
              <a:defRPr>
                <a:latin typeface="Times New Roman" panose="02020603050405020304" pitchFamily="18" charset="0"/>
              </a:defRPr>
            </a:lvl1pPr>
          </a:lstStyle>
          <a:p>
            <a:pPr>
              <a:defRPr/>
            </a:pPr>
            <a:endParaRPr lang="en-US"/>
          </a:p>
        </p:txBody>
      </p:sp>
      <p:sp>
        <p:nvSpPr>
          <p:cNvPr id="7" name="Slide Number Placeholder 6"/>
          <p:cNvSpPr>
            <a:spLocks noGrp="1"/>
          </p:cNvSpPr>
          <p:nvPr>
            <p:ph type="sldNum" sz="quarter" idx="12"/>
          </p:nvPr>
        </p:nvSpPr>
        <p:spPr/>
        <p:txBody>
          <a:bodyPr/>
          <a:lstStyle>
            <a:lvl1pPr eaLnBrk="0" fontAlgn="base" hangingPunct="0">
              <a:spcBef>
                <a:spcPct val="0"/>
              </a:spcBef>
              <a:spcAft>
                <a:spcPct val="0"/>
              </a:spcAft>
              <a:defRPr>
                <a:latin typeface="Times New Roman" panose="02020603050405020304" pitchFamily="18" charset="0"/>
              </a:defRPr>
            </a:lvl1pPr>
          </a:lstStyle>
          <a:p>
            <a:pPr>
              <a:defRPr/>
            </a:pPr>
            <a:fld id="{58227B31-6384-44C6-BE75-C97B54C11F62}" type="slidenum">
              <a:rPr lang="en-US"/>
              <a:pPr>
                <a:defRPr/>
              </a:pPr>
              <a:t>‹#›</a:t>
            </a:fld>
            <a:endParaRPr lang="en-US"/>
          </a:p>
        </p:txBody>
      </p:sp>
    </p:spTree>
    <p:extLst>
      <p:ext uri="{BB962C8B-B14F-4D97-AF65-F5344CB8AC3E}">
        <p14:creationId xmlns:p14="http://schemas.microsoft.com/office/powerpoint/2010/main" val="640028967"/>
      </p:ext>
    </p:extLst>
  </p:cSld>
  <p:clrMapOvr>
    <a:masterClrMapping/>
  </p:clrMapOvr>
</p:sldLayout>
</file>

<file path=ppt/slideLayouts/slideLayout14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eaLnBrk="0" fontAlgn="base" hangingPunct="0">
              <a:spcBef>
                <a:spcPct val="0"/>
              </a:spcBef>
              <a:spcAft>
                <a:spcPct val="0"/>
              </a:spcAft>
              <a:defRPr>
                <a:latin typeface="Times New Roman" panose="02020603050405020304" pitchFamily="18" charset="0"/>
              </a:defRPr>
            </a:lvl1pPr>
          </a:lstStyle>
          <a:p>
            <a:pPr>
              <a:defRPr/>
            </a:pPr>
            <a:fld id="{BAF514F8-48FC-49E1-98A3-746A91AACAB4}" type="datetimeFigureOut">
              <a:rPr lang="en-US"/>
              <a:pPr>
                <a:defRPr/>
              </a:pPr>
              <a:t>17-Mar-15</a:t>
            </a:fld>
            <a:endParaRPr lang="en-US"/>
          </a:p>
        </p:txBody>
      </p:sp>
      <p:sp>
        <p:nvSpPr>
          <p:cNvPr id="5" name="Footer Placeholder 4"/>
          <p:cNvSpPr>
            <a:spLocks noGrp="1"/>
          </p:cNvSpPr>
          <p:nvPr>
            <p:ph type="ftr" sz="quarter" idx="11"/>
          </p:nvPr>
        </p:nvSpPr>
        <p:spPr/>
        <p:txBody>
          <a:bodyPr/>
          <a:lstStyle>
            <a:lvl1pPr eaLnBrk="0" fontAlgn="base" hangingPunct="0">
              <a:spcBef>
                <a:spcPct val="0"/>
              </a:spcBef>
              <a:spcAft>
                <a:spcPct val="0"/>
              </a:spcAft>
              <a:defRPr>
                <a:latin typeface="Times New Roman" panose="02020603050405020304" pitchFamily="18" charset="0"/>
              </a:defRPr>
            </a:lvl1pPr>
          </a:lstStyle>
          <a:p>
            <a:pPr>
              <a:defRPr/>
            </a:pPr>
            <a:endParaRPr lang="en-US"/>
          </a:p>
        </p:txBody>
      </p:sp>
      <p:sp>
        <p:nvSpPr>
          <p:cNvPr id="6" name="Slide Number Placeholder 5"/>
          <p:cNvSpPr>
            <a:spLocks noGrp="1"/>
          </p:cNvSpPr>
          <p:nvPr>
            <p:ph type="sldNum" sz="quarter" idx="12"/>
          </p:nvPr>
        </p:nvSpPr>
        <p:spPr/>
        <p:txBody>
          <a:bodyPr/>
          <a:lstStyle>
            <a:lvl1pPr eaLnBrk="0" fontAlgn="base" hangingPunct="0">
              <a:spcBef>
                <a:spcPct val="0"/>
              </a:spcBef>
              <a:spcAft>
                <a:spcPct val="0"/>
              </a:spcAft>
              <a:defRPr>
                <a:latin typeface="Times New Roman" panose="02020603050405020304" pitchFamily="18" charset="0"/>
              </a:defRPr>
            </a:lvl1pPr>
          </a:lstStyle>
          <a:p>
            <a:pPr>
              <a:defRPr/>
            </a:pPr>
            <a:fld id="{397B10E9-CFD9-4124-A628-BE014E73C25C}" type="slidenum">
              <a:rPr lang="en-US"/>
              <a:pPr>
                <a:defRPr/>
              </a:pPr>
              <a:t>‹#›</a:t>
            </a:fld>
            <a:endParaRPr lang="en-US"/>
          </a:p>
        </p:txBody>
      </p:sp>
    </p:spTree>
    <p:extLst>
      <p:ext uri="{BB962C8B-B14F-4D97-AF65-F5344CB8AC3E}">
        <p14:creationId xmlns:p14="http://schemas.microsoft.com/office/powerpoint/2010/main" val="3117924439"/>
      </p:ext>
    </p:extLst>
  </p:cSld>
  <p:clrMapOvr>
    <a:masterClrMapping/>
  </p:clrMapOvr>
</p:sldLayout>
</file>

<file path=ppt/slideLayouts/slideLayout14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eaLnBrk="0" fontAlgn="base" hangingPunct="0">
              <a:spcBef>
                <a:spcPct val="0"/>
              </a:spcBef>
              <a:spcAft>
                <a:spcPct val="0"/>
              </a:spcAft>
              <a:defRPr>
                <a:latin typeface="Times New Roman" panose="02020603050405020304" pitchFamily="18" charset="0"/>
              </a:defRPr>
            </a:lvl1pPr>
          </a:lstStyle>
          <a:p>
            <a:pPr>
              <a:defRPr/>
            </a:pPr>
            <a:fld id="{6B99B48E-F2D0-4E4F-A1AD-0233F6EE784B}" type="datetimeFigureOut">
              <a:rPr lang="en-US"/>
              <a:pPr>
                <a:defRPr/>
              </a:pPr>
              <a:t>17-Mar-15</a:t>
            </a:fld>
            <a:endParaRPr lang="en-US"/>
          </a:p>
        </p:txBody>
      </p:sp>
      <p:sp>
        <p:nvSpPr>
          <p:cNvPr id="5" name="Footer Placeholder 4"/>
          <p:cNvSpPr>
            <a:spLocks noGrp="1"/>
          </p:cNvSpPr>
          <p:nvPr>
            <p:ph type="ftr" sz="quarter" idx="11"/>
          </p:nvPr>
        </p:nvSpPr>
        <p:spPr/>
        <p:txBody>
          <a:bodyPr/>
          <a:lstStyle>
            <a:lvl1pPr eaLnBrk="0" fontAlgn="base" hangingPunct="0">
              <a:spcBef>
                <a:spcPct val="0"/>
              </a:spcBef>
              <a:spcAft>
                <a:spcPct val="0"/>
              </a:spcAft>
              <a:defRPr>
                <a:latin typeface="Times New Roman" panose="02020603050405020304" pitchFamily="18" charset="0"/>
              </a:defRPr>
            </a:lvl1pPr>
          </a:lstStyle>
          <a:p>
            <a:pPr>
              <a:defRPr/>
            </a:pPr>
            <a:endParaRPr lang="en-US"/>
          </a:p>
        </p:txBody>
      </p:sp>
      <p:sp>
        <p:nvSpPr>
          <p:cNvPr id="6" name="Slide Number Placeholder 5"/>
          <p:cNvSpPr>
            <a:spLocks noGrp="1"/>
          </p:cNvSpPr>
          <p:nvPr>
            <p:ph type="sldNum" sz="quarter" idx="12"/>
          </p:nvPr>
        </p:nvSpPr>
        <p:spPr/>
        <p:txBody>
          <a:bodyPr/>
          <a:lstStyle>
            <a:lvl1pPr eaLnBrk="0" fontAlgn="base" hangingPunct="0">
              <a:spcBef>
                <a:spcPct val="0"/>
              </a:spcBef>
              <a:spcAft>
                <a:spcPct val="0"/>
              </a:spcAft>
              <a:defRPr>
                <a:latin typeface="Times New Roman" panose="02020603050405020304" pitchFamily="18" charset="0"/>
              </a:defRPr>
            </a:lvl1pPr>
          </a:lstStyle>
          <a:p>
            <a:pPr>
              <a:defRPr/>
            </a:pPr>
            <a:fld id="{532153D3-044E-41D5-91C8-4EBE6D917C8E}" type="slidenum">
              <a:rPr lang="en-US"/>
              <a:pPr>
                <a:defRPr/>
              </a:pPr>
              <a:t>‹#›</a:t>
            </a:fld>
            <a:endParaRPr lang="en-US"/>
          </a:p>
        </p:txBody>
      </p:sp>
    </p:spTree>
    <p:extLst>
      <p:ext uri="{BB962C8B-B14F-4D97-AF65-F5344CB8AC3E}">
        <p14:creationId xmlns:p14="http://schemas.microsoft.com/office/powerpoint/2010/main" val="2197950839"/>
      </p:ext>
    </p:extLst>
  </p:cSld>
  <p:clrMapOvr>
    <a:masterClrMapping/>
  </p:clrMapOvr>
</p:sldLayout>
</file>

<file path=ppt/slideLayouts/slideLayout15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lvl1pPr>
              <a:defRPr b="1" i="0" baseline="0">
                <a:latin typeface="Arial" panose="020B0604020202020204" pitchFamily="34" charset="0"/>
              </a:defRPr>
            </a:lvl1pPr>
          </a:lstStyle>
          <a:p>
            <a:r>
              <a:rPr lang="en-US" dirty="0" smtClean="0"/>
              <a:t>Click to edit Master title style</a:t>
            </a:r>
            <a:endParaRPr lang="en-US" dirty="0"/>
          </a:p>
        </p:txBody>
      </p:sp>
      <p:sp>
        <p:nvSpPr>
          <p:cNvPr id="3" name="Subtitle 2"/>
          <p:cNvSpPr>
            <a:spLocks noGrp="1"/>
          </p:cNvSpPr>
          <p:nvPr>
            <p:ph type="subTitle" idx="1"/>
          </p:nvPr>
        </p:nvSpPr>
        <p:spPr>
          <a:xfrm>
            <a:off x="1371600" y="3886200"/>
            <a:ext cx="6400800" cy="1752600"/>
          </a:xfrm>
        </p:spPr>
        <p:txBody>
          <a:bodyPr/>
          <a:lstStyle>
            <a:lvl1pPr marL="0" indent="0" algn="ctr">
              <a:buNone/>
              <a:defRPr b="1" i="0" baseline="0">
                <a:solidFill>
                  <a:schemeClr val="tx1">
                    <a:tint val="75000"/>
                  </a:schemeClr>
                </a:solidFill>
                <a:latin typeface="Arial" panose="020B060402020202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
        <p:nvSpPr>
          <p:cNvPr id="4" name="Date Placeholder 3"/>
          <p:cNvSpPr>
            <a:spLocks noGrp="1"/>
          </p:cNvSpPr>
          <p:nvPr>
            <p:ph type="dt" sz="half" idx="10"/>
          </p:nvPr>
        </p:nvSpPr>
        <p:spPr/>
        <p:txBody>
          <a:bodyPr/>
          <a:lstStyle>
            <a:lvl1pPr eaLnBrk="0" fontAlgn="base" hangingPunct="0">
              <a:spcBef>
                <a:spcPct val="0"/>
              </a:spcBef>
              <a:spcAft>
                <a:spcPct val="0"/>
              </a:spcAft>
              <a:defRPr>
                <a:latin typeface="Times New Roman" panose="02020603050405020304" pitchFamily="18" charset="0"/>
              </a:defRPr>
            </a:lvl1pPr>
          </a:lstStyle>
          <a:p>
            <a:pPr>
              <a:defRPr/>
            </a:pPr>
            <a:fld id="{3DC5326D-07DE-46E6-9F38-4DA234E09E70}" type="datetimeFigureOut">
              <a:rPr lang="en-US"/>
              <a:pPr>
                <a:defRPr/>
              </a:pPr>
              <a:t>17-Mar-15</a:t>
            </a:fld>
            <a:endParaRPr lang="en-US"/>
          </a:p>
        </p:txBody>
      </p:sp>
      <p:sp>
        <p:nvSpPr>
          <p:cNvPr id="5" name="Footer Placeholder 4"/>
          <p:cNvSpPr>
            <a:spLocks noGrp="1"/>
          </p:cNvSpPr>
          <p:nvPr>
            <p:ph type="ftr" sz="quarter" idx="11"/>
          </p:nvPr>
        </p:nvSpPr>
        <p:spPr/>
        <p:txBody>
          <a:bodyPr/>
          <a:lstStyle>
            <a:lvl1pPr eaLnBrk="0" fontAlgn="base" hangingPunct="0">
              <a:spcBef>
                <a:spcPct val="0"/>
              </a:spcBef>
              <a:spcAft>
                <a:spcPct val="0"/>
              </a:spcAft>
              <a:defRPr>
                <a:latin typeface="Times New Roman" panose="02020603050405020304" pitchFamily="18" charset="0"/>
              </a:defRPr>
            </a:lvl1pPr>
          </a:lstStyle>
          <a:p>
            <a:pPr>
              <a:defRPr/>
            </a:pPr>
            <a:endParaRPr lang="en-US"/>
          </a:p>
        </p:txBody>
      </p:sp>
      <p:sp>
        <p:nvSpPr>
          <p:cNvPr id="6" name="Slide Number Placeholder 5"/>
          <p:cNvSpPr>
            <a:spLocks noGrp="1"/>
          </p:cNvSpPr>
          <p:nvPr>
            <p:ph type="sldNum" sz="quarter" idx="12"/>
          </p:nvPr>
        </p:nvSpPr>
        <p:spPr/>
        <p:txBody>
          <a:bodyPr/>
          <a:lstStyle>
            <a:lvl1pPr eaLnBrk="0" fontAlgn="base" hangingPunct="0">
              <a:spcBef>
                <a:spcPct val="0"/>
              </a:spcBef>
              <a:spcAft>
                <a:spcPct val="0"/>
              </a:spcAft>
              <a:defRPr>
                <a:latin typeface="Times New Roman" panose="02020603050405020304" pitchFamily="18" charset="0"/>
              </a:defRPr>
            </a:lvl1pPr>
          </a:lstStyle>
          <a:p>
            <a:pPr>
              <a:defRPr/>
            </a:pPr>
            <a:fld id="{A3E65AEE-6744-4051-B2FC-2DF51C2D723F}" type="slidenum">
              <a:rPr lang="en-US"/>
              <a:pPr>
                <a:defRPr/>
              </a:pPr>
              <a:t>‹#›</a:t>
            </a:fld>
            <a:endParaRPr lang="en-US"/>
          </a:p>
        </p:txBody>
      </p:sp>
    </p:spTree>
    <p:extLst>
      <p:ext uri="{BB962C8B-B14F-4D97-AF65-F5344CB8AC3E}">
        <p14:creationId xmlns:p14="http://schemas.microsoft.com/office/powerpoint/2010/main" val="2869546236"/>
      </p:ext>
    </p:extLst>
  </p:cSld>
  <p:clrMapOvr>
    <a:masterClrMapping/>
  </p:clrMapOvr>
</p:sldLayout>
</file>

<file path=ppt/slideLayouts/slideLayout15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eaLnBrk="0" fontAlgn="base" hangingPunct="0">
              <a:spcBef>
                <a:spcPct val="0"/>
              </a:spcBef>
              <a:spcAft>
                <a:spcPct val="0"/>
              </a:spcAft>
              <a:defRPr>
                <a:latin typeface="Times New Roman" panose="02020603050405020304" pitchFamily="18" charset="0"/>
              </a:defRPr>
            </a:lvl1pPr>
          </a:lstStyle>
          <a:p>
            <a:pPr>
              <a:defRPr/>
            </a:pPr>
            <a:fld id="{4FF16844-C96A-47CD-8982-0E6FEB2AF818}" type="datetimeFigureOut">
              <a:rPr lang="en-US"/>
              <a:pPr>
                <a:defRPr/>
              </a:pPr>
              <a:t>17-Mar-15</a:t>
            </a:fld>
            <a:endParaRPr lang="en-US"/>
          </a:p>
        </p:txBody>
      </p:sp>
      <p:sp>
        <p:nvSpPr>
          <p:cNvPr id="5" name="Footer Placeholder 4"/>
          <p:cNvSpPr>
            <a:spLocks noGrp="1"/>
          </p:cNvSpPr>
          <p:nvPr>
            <p:ph type="ftr" sz="quarter" idx="11"/>
          </p:nvPr>
        </p:nvSpPr>
        <p:spPr/>
        <p:txBody>
          <a:bodyPr/>
          <a:lstStyle>
            <a:lvl1pPr eaLnBrk="0" fontAlgn="base" hangingPunct="0">
              <a:spcBef>
                <a:spcPct val="0"/>
              </a:spcBef>
              <a:spcAft>
                <a:spcPct val="0"/>
              </a:spcAft>
              <a:defRPr>
                <a:latin typeface="Times New Roman" panose="02020603050405020304" pitchFamily="18" charset="0"/>
              </a:defRPr>
            </a:lvl1pPr>
          </a:lstStyle>
          <a:p>
            <a:pPr>
              <a:defRPr/>
            </a:pPr>
            <a:endParaRPr lang="en-US"/>
          </a:p>
        </p:txBody>
      </p:sp>
      <p:sp>
        <p:nvSpPr>
          <p:cNvPr id="6" name="Slide Number Placeholder 5"/>
          <p:cNvSpPr>
            <a:spLocks noGrp="1"/>
          </p:cNvSpPr>
          <p:nvPr>
            <p:ph type="sldNum" sz="quarter" idx="12"/>
          </p:nvPr>
        </p:nvSpPr>
        <p:spPr/>
        <p:txBody>
          <a:bodyPr/>
          <a:lstStyle>
            <a:lvl1pPr eaLnBrk="0" fontAlgn="base" hangingPunct="0">
              <a:spcBef>
                <a:spcPct val="0"/>
              </a:spcBef>
              <a:spcAft>
                <a:spcPct val="0"/>
              </a:spcAft>
              <a:defRPr>
                <a:latin typeface="Times New Roman" panose="02020603050405020304" pitchFamily="18" charset="0"/>
              </a:defRPr>
            </a:lvl1pPr>
          </a:lstStyle>
          <a:p>
            <a:pPr>
              <a:defRPr/>
            </a:pPr>
            <a:fld id="{A8CD5135-8F12-435B-8D10-BA72CD8E0DB9}" type="slidenum">
              <a:rPr lang="en-US"/>
              <a:pPr>
                <a:defRPr/>
              </a:pPr>
              <a:t>‹#›</a:t>
            </a:fld>
            <a:endParaRPr lang="en-US"/>
          </a:p>
        </p:txBody>
      </p:sp>
    </p:spTree>
    <p:extLst>
      <p:ext uri="{BB962C8B-B14F-4D97-AF65-F5344CB8AC3E}">
        <p14:creationId xmlns:p14="http://schemas.microsoft.com/office/powerpoint/2010/main" val="3441482864"/>
      </p:ext>
    </p:extLst>
  </p:cSld>
  <p:clrMapOvr>
    <a:masterClrMapping/>
  </p:clrMapOvr>
</p:sldLayout>
</file>

<file path=ppt/slideLayouts/slideLayout15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eaLnBrk="0" fontAlgn="base" hangingPunct="0">
              <a:spcBef>
                <a:spcPct val="0"/>
              </a:spcBef>
              <a:spcAft>
                <a:spcPct val="0"/>
              </a:spcAft>
              <a:defRPr>
                <a:latin typeface="Times New Roman" panose="02020603050405020304" pitchFamily="18" charset="0"/>
              </a:defRPr>
            </a:lvl1pPr>
          </a:lstStyle>
          <a:p>
            <a:pPr>
              <a:defRPr/>
            </a:pPr>
            <a:fld id="{F156DD14-6FC4-494A-A000-13C9818CEDDB}" type="datetimeFigureOut">
              <a:rPr lang="en-US"/>
              <a:pPr>
                <a:defRPr/>
              </a:pPr>
              <a:t>17-Mar-15</a:t>
            </a:fld>
            <a:endParaRPr lang="en-US"/>
          </a:p>
        </p:txBody>
      </p:sp>
      <p:sp>
        <p:nvSpPr>
          <p:cNvPr id="5" name="Footer Placeholder 4"/>
          <p:cNvSpPr>
            <a:spLocks noGrp="1"/>
          </p:cNvSpPr>
          <p:nvPr>
            <p:ph type="ftr" sz="quarter" idx="11"/>
          </p:nvPr>
        </p:nvSpPr>
        <p:spPr/>
        <p:txBody>
          <a:bodyPr/>
          <a:lstStyle>
            <a:lvl1pPr eaLnBrk="0" fontAlgn="base" hangingPunct="0">
              <a:spcBef>
                <a:spcPct val="0"/>
              </a:spcBef>
              <a:spcAft>
                <a:spcPct val="0"/>
              </a:spcAft>
              <a:defRPr>
                <a:latin typeface="Times New Roman" panose="02020603050405020304" pitchFamily="18" charset="0"/>
              </a:defRPr>
            </a:lvl1pPr>
          </a:lstStyle>
          <a:p>
            <a:pPr>
              <a:defRPr/>
            </a:pPr>
            <a:endParaRPr lang="en-US"/>
          </a:p>
        </p:txBody>
      </p:sp>
      <p:sp>
        <p:nvSpPr>
          <p:cNvPr id="6" name="Slide Number Placeholder 5"/>
          <p:cNvSpPr>
            <a:spLocks noGrp="1"/>
          </p:cNvSpPr>
          <p:nvPr>
            <p:ph type="sldNum" sz="quarter" idx="12"/>
          </p:nvPr>
        </p:nvSpPr>
        <p:spPr/>
        <p:txBody>
          <a:bodyPr/>
          <a:lstStyle>
            <a:lvl1pPr eaLnBrk="0" fontAlgn="base" hangingPunct="0">
              <a:spcBef>
                <a:spcPct val="0"/>
              </a:spcBef>
              <a:spcAft>
                <a:spcPct val="0"/>
              </a:spcAft>
              <a:defRPr>
                <a:latin typeface="Times New Roman" panose="02020603050405020304" pitchFamily="18" charset="0"/>
              </a:defRPr>
            </a:lvl1pPr>
          </a:lstStyle>
          <a:p>
            <a:pPr>
              <a:defRPr/>
            </a:pPr>
            <a:fld id="{A109A19D-21DE-49FE-AB9F-2530071FFB3E}" type="slidenum">
              <a:rPr lang="en-US"/>
              <a:pPr>
                <a:defRPr/>
              </a:pPr>
              <a:t>‹#›</a:t>
            </a:fld>
            <a:endParaRPr lang="en-US"/>
          </a:p>
        </p:txBody>
      </p:sp>
    </p:spTree>
    <p:extLst>
      <p:ext uri="{BB962C8B-B14F-4D97-AF65-F5344CB8AC3E}">
        <p14:creationId xmlns:p14="http://schemas.microsoft.com/office/powerpoint/2010/main" val="779048778"/>
      </p:ext>
    </p:extLst>
  </p:cSld>
  <p:clrMapOvr>
    <a:masterClrMapping/>
  </p:clrMapOvr>
</p:sldLayout>
</file>

<file path=ppt/slideLayouts/slideLayout15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eaLnBrk="0" fontAlgn="base" hangingPunct="0">
              <a:spcBef>
                <a:spcPct val="0"/>
              </a:spcBef>
              <a:spcAft>
                <a:spcPct val="0"/>
              </a:spcAft>
              <a:defRPr>
                <a:latin typeface="Times New Roman" panose="02020603050405020304" pitchFamily="18" charset="0"/>
              </a:defRPr>
            </a:lvl1pPr>
          </a:lstStyle>
          <a:p>
            <a:pPr>
              <a:defRPr/>
            </a:pPr>
            <a:fld id="{09E16CA2-8CFA-4764-BAA6-97AD61543641}" type="datetimeFigureOut">
              <a:rPr lang="en-US"/>
              <a:pPr>
                <a:defRPr/>
              </a:pPr>
              <a:t>17-Mar-15</a:t>
            </a:fld>
            <a:endParaRPr lang="en-US"/>
          </a:p>
        </p:txBody>
      </p:sp>
      <p:sp>
        <p:nvSpPr>
          <p:cNvPr id="6" name="Footer Placeholder 5"/>
          <p:cNvSpPr>
            <a:spLocks noGrp="1"/>
          </p:cNvSpPr>
          <p:nvPr>
            <p:ph type="ftr" sz="quarter" idx="11"/>
          </p:nvPr>
        </p:nvSpPr>
        <p:spPr/>
        <p:txBody>
          <a:bodyPr/>
          <a:lstStyle>
            <a:lvl1pPr eaLnBrk="0" fontAlgn="base" hangingPunct="0">
              <a:spcBef>
                <a:spcPct val="0"/>
              </a:spcBef>
              <a:spcAft>
                <a:spcPct val="0"/>
              </a:spcAft>
              <a:defRPr>
                <a:latin typeface="Times New Roman" panose="02020603050405020304" pitchFamily="18" charset="0"/>
              </a:defRPr>
            </a:lvl1pPr>
          </a:lstStyle>
          <a:p>
            <a:pPr>
              <a:defRPr/>
            </a:pPr>
            <a:endParaRPr lang="en-US"/>
          </a:p>
        </p:txBody>
      </p:sp>
      <p:sp>
        <p:nvSpPr>
          <p:cNvPr id="7" name="Slide Number Placeholder 6"/>
          <p:cNvSpPr>
            <a:spLocks noGrp="1"/>
          </p:cNvSpPr>
          <p:nvPr>
            <p:ph type="sldNum" sz="quarter" idx="12"/>
          </p:nvPr>
        </p:nvSpPr>
        <p:spPr/>
        <p:txBody>
          <a:bodyPr/>
          <a:lstStyle>
            <a:lvl1pPr eaLnBrk="0" fontAlgn="base" hangingPunct="0">
              <a:spcBef>
                <a:spcPct val="0"/>
              </a:spcBef>
              <a:spcAft>
                <a:spcPct val="0"/>
              </a:spcAft>
              <a:defRPr>
                <a:latin typeface="Times New Roman" panose="02020603050405020304" pitchFamily="18" charset="0"/>
              </a:defRPr>
            </a:lvl1pPr>
          </a:lstStyle>
          <a:p>
            <a:pPr>
              <a:defRPr/>
            </a:pPr>
            <a:fld id="{F14EF274-31FF-4823-9EAE-09AC6012475A}" type="slidenum">
              <a:rPr lang="en-US"/>
              <a:pPr>
                <a:defRPr/>
              </a:pPr>
              <a:t>‹#›</a:t>
            </a:fld>
            <a:endParaRPr lang="en-US"/>
          </a:p>
        </p:txBody>
      </p:sp>
    </p:spTree>
    <p:extLst>
      <p:ext uri="{BB962C8B-B14F-4D97-AF65-F5344CB8AC3E}">
        <p14:creationId xmlns:p14="http://schemas.microsoft.com/office/powerpoint/2010/main" val="210652783"/>
      </p:ext>
    </p:extLst>
  </p:cSld>
  <p:clrMapOvr>
    <a:masterClrMapping/>
  </p:clrMapOvr>
</p:sldLayout>
</file>

<file path=ppt/slideLayouts/slideLayout15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eaLnBrk="0" fontAlgn="base" hangingPunct="0">
              <a:spcBef>
                <a:spcPct val="0"/>
              </a:spcBef>
              <a:spcAft>
                <a:spcPct val="0"/>
              </a:spcAft>
              <a:defRPr>
                <a:latin typeface="Times New Roman" panose="02020603050405020304" pitchFamily="18" charset="0"/>
              </a:defRPr>
            </a:lvl1pPr>
          </a:lstStyle>
          <a:p>
            <a:pPr>
              <a:defRPr/>
            </a:pPr>
            <a:fld id="{749FC801-881D-4963-93E4-B5DF1B7EAAB7}" type="datetimeFigureOut">
              <a:rPr lang="en-US"/>
              <a:pPr>
                <a:defRPr/>
              </a:pPr>
              <a:t>17-Mar-15</a:t>
            </a:fld>
            <a:endParaRPr lang="en-US"/>
          </a:p>
        </p:txBody>
      </p:sp>
      <p:sp>
        <p:nvSpPr>
          <p:cNvPr id="8" name="Footer Placeholder 7"/>
          <p:cNvSpPr>
            <a:spLocks noGrp="1"/>
          </p:cNvSpPr>
          <p:nvPr>
            <p:ph type="ftr" sz="quarter" idx="11"/>
          </p:nvPr>
        </p:nvSpPr>
        <p:spPr/>
        <p:txBody>
          <a:bodyPr/>
          <a:lstStyle>
            <a:lvl1pPr eaLnBrk="0" fontAlgn="base" hangingPunct="0">
              <a:spcBef>
                <a:spcPct val="0"/>
              </a:spcBef>
              <a:spcAft>
                <a:spcPct val="0"/>
              </a:spcAft>
              <a:defRPr>
                <a:latin typeface="Times New Roman" panose="02020603050405020304" pitchFamily="18" charset="0"/>
              </a:defRPr>
            </a:lvl1pPr>
          </a:lstStyle>
          <a:p>
            <a:pPr>
              <a:defRPr/>
            </a:pPr>
            <a:endParaRPr lang="en-US"/>
          </a:p>
        </p:txBody>
      </p:sp>
      <p:sp>
        <p:nvSpPr>
          <p:cNvPr id="9" name="Slide Number Placeholder 8"/>
          <p:cNvSpPr>
            <a:spLocks noGrp="1"/>
          </p:cNvSpPr>
          <p:nvPr>
            <p:ph type="sldNum" sz="quarter" idx="12"/>
          </p:nvPr>
        </p:nvSpPr>
        <p:spPr/>
        <p:txBody>
          <a:bodyPr/>
          <a:lstStyle>
            <a:lvl1pPr eaLnBrk="0" fontAlgn="base" hangingPunct="0">
              <a:spcBef>
                <a:spcPct val="0"/>
              </a:spcBef>
              <a:spcAft>
                <a:spcPct val="0"/>
              </a:spcAft>
              <a:defRPr>
                <a:latin typeface="Times New Roman" panose="02020603050405020304" pitchFamily="18" charset="0"/>
              </a:defRPr>
            </a:lvl1pPr>
          </a:lstStyle>
          <a:p>
            <a:pPr>
              <a:defRPr/>
            </a:pPr>
            <a:fld id="{A451D5B6-F83C-4D73-BDCE-4D7D89CD038F}" type="slidenum">
              <a:rPr lang="en-US"/>
              <a:pPr>
                <a:defRPr/>
              </a:pPr>
              <a:t>‹#›</a:t>
            </a:fld>
            <a:endParaRPr lang="en-US"/>
          </a:p>
        </p:txBody>
      </p:sp>
    </p:spTree>
    <p:extLst>
      <p:ext uri="{BB962C8B-B14F-4D97-AF65-F5344CB8AC3E}">
        <p14:creationId xmlns:p14="http://schemas.microsoft.com/office/powerpoint/2010/main" val="3388867276"/>
      </p:ext>
    </p:extLst>
  </p:cSld>
  <p:clrMapOvr>
    <a:masterClrMapping/>
  </p:clrMapOvr>
</p:sldLayout>
</file>

<file path=ppt/slideLayouts/slideLayout15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eaLnBrk="0" fontAlgn="base" hangingPunct="0">
              <a:spcBef>
                <a:spcPct val="0"/>
              </a:spcBef>
              <a:spcAft>
                <a:spcPct val="0"/>
              </a:spcAft>
              <a:defRPr>
                <a:latin typeface="Times New Roman" panose="02020603050405020304" pitchFamily="18" charset="0"/>
              </a:defRPr>
            </a:lvl1pPr>
          </a:lstStyle>
          <a:p>
            <a:pPr>
              <a:defRPr/>
            </a:pPr>
            <a:fld id="{92457A63-1496-492F-8768-5F980F334B1F}" type="datetimeFigureOut">
              <a:rPr lang="en-US"/>
              <a:pPr>
                <a:defRPr/>
              </a:pPr>
              <a:t>17-Mar-15</a:t>
            </a:fld>
            <a:endParaRPr lang="en-US"/>
          </a:p>
        </p:txBody>
      </p:sp>
      <p:sp>
        <p:nvSpPr>
          <p:cNvPr id="4" name="Footer Placeholder 3"/>
          <p:cNvSpPr>
            <a:spLocks noGrp="1"/>
          </p:cNvSpPr>
          <p:nvPr>
            <p:ph type="ftr" sz="quarter" idx="11"/>
          </p:nvPr>
        </p:nvSpPr>
        <p:spPr/>
        <p:txBody>
          <a:bodyPr/>
          <a:lstStyle>
            <a:lvl1pPr eaLnBrk="0" fontAlgn="base" hangingPunct="0">
              <a:spcBef>
                <a:spcPct val="0"/>
              </a:spcBef>
              <a:spcAft>
                <a:spcPct val="0"/>
              </a:spcAft>
              <a:defRPr>
                <a:latin typeface="Times New Roman" panose="02020603050405020304" pitchFamily="18" charset="0"/>
              </a:defRPr>
            </a:lvl1pPr>
          </a:lstStyle>
          <a:p>
            <a:pPr>
              <a:defRPr/>
            </a:pPr>
            <a:endParaRPr lang="en-US"/>
          </a:p>
        </p:txBody>
      </p:sp>
      <p:sp>
        <p:nvSpPr>
          <p:cNvPr id="5" name="Slide Number Placeholder 4"/>
          <p:cNvSpPr>
            <a:spLocks noGrp="1"/>
          </p:cNvSpPr>
          <p:nvPr>
            <p:ph type="sldNum" sz="quarter" idx="12"/>
          </p:nvPr>
        </p:nvSpPr>
        <p:spPr/>
        <p:txBody>
          <a:bodyPr/>
          <a:lstStyle>
            <a:lvl1pPr eaLnBrk="0" fontAlgn="base" hangingPunct="0">
              <a:spcBef>
                <a:spcPct val="0"/>
              </a:spcBef>
              <a:spcAft>
                <a:spcPct val="0"/>
              </a:spcAft>
              <a:defRPr>
                <a:latin typeface="Times New Roman" panose="02020603050405020304" pitchFamily="18" charset="0"/>
              </a:defRPr>
            </a:lvl1pPr>
          </a:lstStyle>
          <a:p>
            <a:pPr>
              <a:defRPr/>
            </a:pPr>
            <a:fld id="{B90597AC-209C-4A49-9C7D-E3955CD06A33}" type="slidenum">
              <a:rPr lang="en-US"/>
              <a:pPr>
                <a:defRPr/>
              </a:pPr>
              <a:t>‹#›</a:t>
            </a:fld>
            <a:endParaRPr lang="en-US"/>
          </a:p>
        </p:txBody>
      </p:sp>
    </p:spTree>
    <p:extLst>
      <p:ext uri="{BB962C8B-B14F-4D97-AF65-F5344CB8AC3E}">
        <p14:creationId xmlns:p14="http://schemas.microsoft.com/office/powerpoint/2010/main" val="3540414052"/>
      </p:ext>
    </p:extLst>
  </p:cSld>
  <p:clrMapOvr>
    <a:masterClrMapping/>
  </p:clrMapOvr>
</p:sldLayout>
</file>

<file path=ppt/slideLayouts/slideLayout156.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858000"/>
          </a:xfrm>
        </p:spPr>
        <p:txBody>
          <a:bodyPr/>
          <a:lstStyle/>
          <a:p>
            <a:r>
              <a:rPr lang="en-US" dirty="0" smtClean="0"/>
              <a:t>Click to edit Master title style</a:t>
            </a:r>
            <a:endParaRPr lang="en-US" dirty="0"/>
          </a:p>
        </p:txBody>
      </p:sp>
    </p:spTree>
    <p:extLst>
      <p:ext uri="{BB962C8B-B14F-4D97-AF65-F5344CB8AC3E}">
        <p14:creationId xmlns:p14="http://schemas.microsoft.com/office/powerpoint/2010/main" val="3642115193"/>
      </p:ext>
    </p:extLst>
  </p:cSld>
  <p:clrMapOvr>
    <a:masterClrMapping/>
  </p:clrMapOvr>
</p:sldLayout>
</file>

<file path=ppt/slideLayouts/slideLayout157.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858000"/>
          </a:xfrm>
        </p:spPr>
        <p:txBody>
          <a:bodyPr/>
          <a:lstStyle/>
          <a:p>
            <a:r>
              <a:rPr lang="en-US" dirty="0" smtClean="0"/>
              <a:t>Click to edit Master title style</a:t>
            </a:r>
            <a:endParaRPr lang="en-US" dirty="0"/>
          </a:p>
        </p:txBody>
      </p:sp>
    </p:spTree>
    <p:extLst>
      <p:ext uri="{BB962C8B-B14F-4D97-AF65-F5344CB8AC3E}">
        <p14:creationId xmlns:p14="http://schemas.microsoft.com/office/powerpoint/2010/main" val="3142282686"/>
      </p:ext>
    </p:extLst>
  </p:cSld>
  <p:clrMapOvr>
    <a:masterClrMapping/>
  </p:clrMapOvr>
</p:sldLayout>
</file>

<file path=ppt/slideLayouts/slideLayout15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eaLnBrk="0" fontAlgn="base" hangingPunct="0">
              <a:spcBef>
                <a:spcPct val="0"/>
              </a:spcBef>
              <a:spcAft>
                <a:spcPct val="0"/>
              </a:spcAft>
              <a:defRPr>
                <a:latin typeface="Times New Roman" panose="02020603050405020304" pitchFamily="18" charset="0"/>
              </a:defRPr>
            </a:lvl1pPr>
          </a:lstStyle>
          <a:p>
            <a:pPr>
              <a:defRPr/>
            </a:pPr>
            <a:fld id="{12E4C5AB-FA87-40A6-9A26-9B77B245C586}" type="datetimeFigureOut">
              <a:rPr lang="en-US"/>
              <a:pPr>
                <a:defRPr/>
              </a:pPr>
              <a:t>17-Mar-15</a:t>
            </a:fld>
            <a:endParaRPr lang="en-US"/>
          </a:p>
        </p:txBody>
      </p:sp>
      <p:sp>
        <p:nvSpPr>
          <p:cNvPr id="3" name="Footer Placeholder 2"/>
          <p:cNvSpPr>
            <a:spLocks noGrp="1"/>
          </p:cNvSpPr>
          <p:nvPr>
            <p:ph type="ftr" sz="quarter" idx="11"/>
          </p:nvPr>
        </p:nvSpPr>
        <p:spPr/>
        <p:txBody>
          <a:bodyPr/>
          <a:lstStyle>
            <a:lvl1pPr eaLnBrk="0" fontAlgn="base" hangingPunct="0">
              <a:spcBef>
                <a:spcPct val="0"/>
              </a:spcBef>
              <a:spcAft>
                <a:spcPct val="0"/>
              </a:spcAft>
              <a:defRPr>
                <a:latin typeface="Times New Roman" panose="02020603050405020304" pitchFamily="18" charset="0"/>
              </a:defRPr>
            </a:lvl1pPr>
          </a:lstStyle>
          <a:p>
            <a:pPr>
              <a:defRPr/>
            </a:pPr>
            <a:endParaRPr lang="en-US"/>
          </a:p>
        </p:txBody>
      </p:sp>
      <p:sp>
        <p:nvSpPr>
          <p:cNvPr id="4" name="Slide Number Placeholder 3"/>
          <p:cNvSpPr>
            <a:spLocks noGrp="1"/>
          </p:cNvSpPr>
          <p:nvPr>
            <p:ph type="sldNum" sz="quarter" idx="12"/>
          </p:nvPr>
        </p:nvSpPr>
        <p:spPr/>
        <p:txBody>
          <a:bodyPr/>
          <a:lstStyle>
            <a:lvl1pPr eaLnBrk="0" fontAlgn="base" hangingPunct="0">
              <a:spcBef>
                <a:spcPct val="0"/>
              </a:spcBef>
              <a:spcAft>
                <a:spcPct val="0"/>
              </a:spcAft>
              <a:defRPr>
                <a:latin typeface="Times New Roman" panose="02020603050405020304" pitchFamily="18" charset="0"/>
              </a:defRPr>
            </a:lvl1pPr>
          </a:lstStyle>
          <a:p>
            <a:pPr>
              <a:defRPr/>
            </a:pPr>
            <a:fld id="{06CD9F75-E6C3-4A6A-85F6-DDBA78369D0C}" type="slidenum">
              <a:rPr lang="en-US"/>
              <a:pPr>
                <a:defRPr/>
              </a:pPr>
              <a:t>‹#›</a:t>
            </a:fld>
            <a:endParaRPr lang="en-US"/>
          </a:p>
        </p:txBody>
      </p:sp>
    </p:spTree>
    <p:extLst>
      <p:ext uri="{BB962C8B-B14F-4D97-AF65-F5344CB8AC3E}">
        <p14:creationId xmlns:p14="http://schemas.microsoft.com/office/powerpoint/2010/main" val="3808424708"/>
      </p:ext>
    </p:extLst>
  </p:cSld>
  <p:clrMapOvr>
    <a:masterClrMapping/>
  </p:clrMapOvr>
</p:sldLayout>
</file>

<file path=ppt/slideLayouts/slideLayout15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eaLnBrk="0" fontAlgn="base" hangingPunct="0">
              <a:spcBef>
                <a:spcPct val="0"/>
              </a:spcBef>
              <a:spcAft>
                <a:spcPct val="0"/>
              </a:spcAft>
              <a:defRPr>
                <a:latin typeface="Times New Roman" panose="02020603050405020304" pitchFamily="18" charset="0"/>
              </a:defRPr>
            </a:lvl1pPr>
          </a:lstStyle>
          <a:p>
            <a:pPr>
              <a:defRPr/>
            </a:pPr>
            <a:fld id="{4A9BD6AA-1CDA-4B40-9638-017E27CABFC4}" type="datetimeFigureOut">
              <a:rPr lang="en-US"/>
              <a:pPr>
                <a:defRPr/>
              </a:pPr>
              <a:t>17-Mar-15</a:t>
            </a:fld>
            <a:endParaRPr lang="en-US"/>
          </a:p>
        </p:txBody>
      </p:sp>
      <p:sp>
        <p:nvSpPr>
          <p:cNvPr id="6" name="Footer Placeholder 5"/>
          <p:cNvSpPr>
            <a:spLocks noGrp="1"/>
          </p:cNvSpPr>
          <p:nvPr>
            <p:ph type="ftr" sz="quarter" idx="11"/>
          </p:nvPr>
        </p:nvSpPr>
        <p:spPr/>
        <p:txBody>
          <a:bodyPr/>
          <a:lstStyle>
            <a:lvl1pPr eaLnBrk="0" fontAlgn="base" hangingPunct="0">
              <a:spcBef>
                <a:spcPct val="0"/>
              </a:spcBef>
              <a:spcAft>
                <a:spcPct val="0"/>
              </a:spcAft>
              <a:defRPr>
                <a:latin typeface="Times New Roman" panose="02020603050405020304" pitchFamily="18" charset="0"/>
              </a:defRPr>
            </a:lvl1pPr>
          </a:lstStyle>
          <a:p>
            <a:pPr>
              <a:defRPr/>
            </a:pPr>
            <a:endParaRPr lang="en-US"/>
          </a:p>
        </p:txBody>
      </p:sp>
      <p:sp>
        <p:nvSpPr>
          <p:cNvPr id="7" name="Slide Number Placeholder 6"/>
          <p:cNvSpPr>
            <a:spLocks noGrp="1"/>
          </p:cNvSpPr>
          <p:nvPr>
            <p:ph type="sldNum" sz="quarter" idx="12"/>
          </p:nvPr>
        </p:nvSpPr>
        <p:spPr/>
        <p:txBody>
          <a:bodyPr/>
          <a:lstStyle>
            <a:lvl1pPr eaLnBrk="0" fontAlgn="base" hangingPunct="0">
              <a:spcBef>
                <a:spcPct val="0"/>
              </a:spcBef>
              <a:spcAft>
                <a:spcPct val="0"/>
              </a:spcAft>
              <a:defRPr>
                <a:latin typeface="Times New Roman" panose="02020603050405020304" pitchFamily="18" charset="0"/>
              </a:defRPr>
            </a:lvl1pPr>
          </a:lstStyle>
          <a:p>
            <a:pPr>
              <a:defRPr/>
            </a:pPr>
            <a:fld id="{558C045F-818A-4342-A99D-58B1C6B42067}" type="slidenum">
              <a:rPr lang="en-US"/>
              <a:pPr>
                <a:defRPr/>
              </a:pPr>
              <a:t>‹#›</a:t>
            </a:fld>
            <a:endParaRPr lang="en-US"/>
          </a:p>
        </p:txBody>
      </p:sp>
    </p:spTree>
    <p:extLst>
      <p:ext uri="{BB962C8B-B14F-4D97-AF65-F5344CB8AC3E}">
        <p14:creationId xmlns:p14="http://schemas.microsoft.com/office/powerpoint/2010/main" val="531196800"/>
      </p:ext>
    </p:extLst>
  </p:cSld>
  <p:clrMapOvr>
    <a:masterClrMapping/>
  </p:clrMapOvr>
</p:sldLayout>
</file>

<file path=ppt/slideLayouts/slideLayout16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eaLnBrk="0" fontAlgn="base" hangingPunct="0">
              <a:spcBef>
                <a:spcPct val="0"/>
              </a:spcBef>
              <a:spcAft>
                <a:spcPct val="0"/>
              </a:spcAft>
              <a:defRPr>
                <a:latin typeface="Times New Roman" panose="02020603050405020304" pitchFamily="18" charset="0"/>
              </a:defRPr>
            </a:lvl1pPr>
          </a:lstStyle>
          <a:p>
            <a:pPr>
              <a:defRPr/>
            </a:pPr>
            <a:fld id="{FE287F9B-F31D-4E1F-B133-D5D8605C3CB7}" type="datetimeFigureOut">
              <a:rPr lang="en-US"/>
              <a:pPr>
                <a:defRPr/>
              </a:pPr>
              <a:t>17-Mar-15</a:t>
            </a:fld>
            <a:endParaRPr lang="en-US"/>
          </a:p>
        </p:txBody>
      </p:sp>
      <p:sp>
        <p:nvSpPr>
          <p:cNvPr id="6" name="Footer Placeholder 5"/>
          <p:cNvSpPr>
            <a:spLocks noGrp="1"/>
          </p:cNvSpPr>
          <p:nvPr>
            <p:ph type="ftr" sz="quarter" idx="11"/>
          </p:nvPr>
        </p:nvSpPr>
        <p:spPr/>
        <p:txBody>
          <a:bodyPr/>
          <a:lstStyle>
            <a:lvl1pPr eaLnBrk="0" fontAlgn="base" hangingPunct="0">
              <a:spcBef>
                <a:spcPct val="0"/>
              </a:spcBef>
              <a:spcAft>
                <a:spcPct val="0"/>
              </a:spcAft>
              <a:defRPr>
                <a:latin typeface="Times New Roman" panose="02020603050405020304" pitchFamily="18" charset="0"/>
              </a:defRPr>
            </a:lvl1pPr>
          </a:lstStyle>
          <a:p>
            <a:pPr>
              <a:defRPr/>
            </a:pPr>
            <a:endParaRPr lang="en-US"/>
          </a:p>
        </p:txBody>
      </p:sp>
      <p:sp>
        <p:nvSpPr>
          <p:cNvPr id="7" name="Slide Number Placeholder 6"/>
          <p:cNvSpPr>
            <a:spLocks noGrp="1"/>
          </p:cNvSpPr>
          <p:nvPr>
            <p:ph type="sldNum" sz="quarter" idx="12"/>
          </p:nvPr>
        </p:nvSpPr>
        <p:spPr/>
        <p:txBody>
          <a:bodyPr/>
          <a:lstStyle>
            <a:lvl1pPr eaLnBrk="0" fontAlgn="base" hangingPunct="0">
              <a:spcBef>
                <a:spcPct val="0"/>
              </a:spcBef>
              <a:spcAft>
                <a:spcPct val="0"/>
              </a:spcAft>
              <a:defRPr>
                <a:latin typeface="Times New Roman" panose="02020603050405020304" pitchFamily="18" charset="0"/>
              </a:defRPr>
            </a:lvl1pPr>
          </a:lstStyle>
          <a:p>
            <a:pPr>
              <a:defRPr/>
            </a:pPr>
            <a:fld id="{25736295-4E4D-4194-A2F6-44B4CFF45F42}" type="slidenum">
              <a:rPr lang="en-US"/>
              <a:pPr>
                <a:defRPr/>
              </a:pPr>
              <a:t>‹#›</a:t>
            </a:fld>
            <a:endParaRPr lang="en-US"/>
          </a:p>
        </p:txBody>
      </p:sp>
    </p:spTree>
    <p:extLst>
      <p:ext uri="{BB962C8B-B14F-4D97-AF65-F5344CB8AC3E}">
        <p14:creationId xmlns:p14="http://schemas.microsoft.com/office/powerpoint/2010/main" val="2764341610"/>
      </p:ext>
    </p:extLst>
  </p:cSld>
  <p:clrMapOvr>
    <a:masterClrMapping/>
  </p:clrMapOvr>
</p:sldLayout>
</file>

<file path=ppt/slideLayouts/slideLayout16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eaLnBrk="0" fontAlgn="base" hangingPunct="0">
              <a:spcBef>
                <a:spcPct val="0"/>
              </a:spcBef>
              <a:spcAft>
                <a:spcPct val="0"/>
              </a:spcAft>
              <a:defRPr>
                <a:latin typeface="Times New Roman" panose="02020603050405020304" pitchFamily="18" charset="0"/>
              </a:defRPr>
            </a:lvl1pPr>
          </a:lstStyle>
          <a:p>
            <a:pPr>
              <a:defRPr/>
            </a:pPr>
            <a:fld id="{EF30CBBE-F0F8-49B4-B310-FDA0A01A0A5B}" type="datetimeFigureOut">
              <a:rPr lang="en-US"/>
              <a:pPr>
                <a:defRPr/>
              </a:pPr>
              <a:t>17-Mar-15</a:t>
            </a:fld>
            <a:endParaRPr lang="en-US"/>
          </a:p>
        </p:txBody>
      </p:sp>
      <p:sp>
        <p:nvSpPr>
          <p:cNvPr id="5" name="Footer Placeholder 4"/>
          <p:cNvSpPr>
            <a:spLocks noGrp="1"/>
          </p:cNvSpPr>
          <p:nvPr>
            <p:ph type="ftr" sz="quarter" idx="11"/>
          </p:nvPr>
        </p:nvSpPr>
        <p:spPr/>
        <p:txBody>
          <a:bodyPr/>
          <a:lstStyle>
            <a:lvl1pPr eaLnBrk="0" fontAlgn="base" hangingPunct="0">
              <a:spcBef>
                <a:spcPct val="0"/>
              </a:spcBef>
              <a:spcAft>
                <a:spcPct val="0"/>
              </a:spcAft>
              <a:defRPr>
                <a:latin typeface="Times New Roman" panose="02020603050405020304" pitchFamily="18" charset="0"/>
              </a:defRPr>
            </a:lvl1pPr>
          </a:lstStyle>
          <a:p>
            <a:pPr>
              <a:defRPr/>
            </a:pPr>
            <a:endParaRPr lang="en-US"/>
          </a:p>
        </p:txBody>
      </p:sp>
      <p:sp>
        <p:nvSpPr>
          <p:cNvPr id="6" name="Slide Number Placeholder 5"/>
          <p:cNvSpPr>
            <a:spLocks noGrp="1"/>
          </p:cNvSpPr>
          <p:nvPr>
            <p:ph type="sldNum" sz="quarter" idx="12"/>
          </p:nvPr>
        </p:nvSpPr>
        <p:spPr/>
        <p:txBody>
          <a:bodyPr/>
          <a:lstStyle>
            <a:lvl1pPr eaLnBrk="0" fontAlgn="base" hangingPunct="0">
              <a:spcBef>
                <a:spcPct val="0"/>
              </a:spcBef>
              <a:spcAft>
                <a:spcPct val="0"/>
              </a:spcAft>
              <a:defRPr>
                <a:latin typeface="Times New Roman" panose="02020603050405020304" pitchFamily="18" charset="0"/>
              </a:defRPr>
            </a:lvl1pPr>
          </a:lstStyle>
          <a:p>
            <a:pPr>
              <a:defRPr/>
            </a:pPr>
            <a:fld id="{CFA65373-CE82-4399-8B9C-8258FA2CE384}" type="slidenum">
              <a:rPr lang="en-US"/>
              <a:pPr>
                <a:defRPr/>
              </a:pPr>
              <a:t>‹#›</a:t>
            </a:fld>
            <a:endParaRPr lang="en-US"/>
          </a:p>
        </p:txBody>
      </p:sp>
    </p:spTree>
    <p:extLst>
      <p:ext uri="{BB962C8B-B14F-4D97-AF65-F5344CB8AC3E}">
        <p14:creationId xmlns:p14="http://schemas.microsoft.com/office/powerpoint/2010/main" val="4007365746"/>
      </p:ext>
    </p:extLst>
  </p:cSld>
  <p:clrMapOvr>
    <a:masterClrMapping/>
  </p:clrMapOvr>
</p:sldLayout>
</file>

<file path=ppt/slideLayouts/slideLayout16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eaLnBrk="0" fontAlgn="base" hangingPunct="0">
              <a:spcBef>
                <a:spcPct val="0"/>
              </a:spcBef>
              <a:spcAft>
                <a:spcPct val="0"/>
              </a:spcAft>
              <a:defRPr>
                <a:latin typeface="Times New Roman" panose="02020603050405020304" pitchFamily="18" charset="0"/>
              </a:defRPr>
            </a:lvl1pPr>
          </a:lstStyle>
          <a:p>
            <a:pPr>
              <a:defRPr/>
            </a:pPr>
            <a:fld id="{95493E3A-E60E-45E8-8E98-9D12AE1DA31C}" type="datetimeFigureOut">
              <a:rPr lang="en-US"/>
              <a:pPr>
                <a:defRPr/>
              </a:pPr>
              <a:t>17-Mar-15</a:t>
            </a:fld>
            <a:endParaRPr lang="en-US"/>
          </a:p>
        </p:txBody>
      </p:sp>
      <p:sp>
        <p:nvSpPr>
          <p:cNvPr id="5" name="Footer Placeholder 4"/>
          <p:cNvSpPr>
            <a:spLocks noGrp="1"/>
          </p:cNvSpPr>
          <p:nvPr>
            <p:ph type="ftr" sz="quarter" idx="11"/>
          </p:nvPr>
        </p:nvSpPr>
        <p:spPr/>
        <p:txBody>
          <a:bodyPr/>
          <a:lstStyle>
            <a:lvl1pPr eaLnBrk="0" fontAlgn="base" hangingPunct="0">
              <a:spcBef>
                <a:spcPct val="0"/>
              </a:spcBef>
              <a:spcAft>
                <a:spcPct val="0"/>
              </a:spcAft>
              <a:defRPr>
                <a:latin typeface="Times New Roman" panose="02020603050405020304" pitchFamily="18" charset="0"/>
              </a:defRPr>
            </a:lvl1pPr>
          </a:lstStyle>
          <a:p>
            <a:pPr>
              <a:defRPr/>
            </a:pPr>
            <a:endParaRPr lang="en-US"/>
          </a:p>
        </p:txBody>
      </p:sp>
      <p:sp>
        <p:nvSpPr>
          <p:cNvPr id="6" name="Slide Number Placeholder 5"/>
          <p:cNvSpPr>
            <a:spLocks noGrp="1"/>
          </p:cNvSpPr>
          <p:nvPr>
            <p:ph type="sldNum" sz="quarter" idx="12"/>
          </p:nvPr>
        </p:nvSpPr>
        <p:spPr/>
        <p:txBody>
          <a:bodyPr/>
          <a:lstStyle>
            <a:lvl1pPr eaLnBrk="0" fontAlgn="base" hangingPunct="0">
              <a:spcBef>
                <a:spcPct val="0"/>
              </a:spcBef>
              <a:spcAft>
                <a:spcPct val="0"/>
              </a:spcAft>
              <a:defRPr>
                <a:latin typeface="Times New Roman" panose="02020603050405020304" pitchFamily="18" charset="0"/>
              </a:defRPr>
            </a:lvl1pPr>
          </a:lstStyle>
          <a:p>
            <a:pPr>
              <a:defRPr/>
            </a:pPr>
            <a:fld id="{3E5E01C6-04EA-4A2A-8AD0-20C9A6B9472E}" type="slidenum">
              <a:rPr lang="en-US"/>
              <a:pPr>
                <a:defRPr/>
              </a:pPr>
              <a:t>‹#›</a:t>
            </a:fld>
            <a:endParaRPr lang="en-US"/>
          </a:p>
        </p:txBody>
      </p:sp>
    </p:spTree>
    <p:extLst>
      <p:ext uri="{BB962C8B-B14F-4D97-AF65-F5344CB8AC3E}">
        <p14:creationId xmlns:p14="http://schemas.microsoft.com/office/powerpoint/2010/main" val="1040028965"/>
      </p:ext>
    </p:extLst>
  </p:cSld>
  <p:clrMapOvr>
    <a:masterClrMapping/>
  </p:clrMapOvr>
</p:sldLayout>
</file>

<file path=ppt/slideLayouts/slideLayout16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i="0">
                <a:latin typeface="Times New Roman" panose="02020603050405020304" pitchFamily="18" charset="0"/>
              </a:defRPr>
            </a:lvl1pPr>
          </a:lstStyle>
          <a:p>
            <a:pPr>
              <a:defRPr/>
            </a:pPr>
            <a:endParaRPr lang="en-US"/>
          </a:p>
        </p:txBody>
      </p:sp>
      <p:sp>
        <p:nvSpPr>
          <p:cNvPr id="5" name="Footer Placeholder 4"/>
          <p:cNvSpPr>
            <a:spLocks noGrp="1"/>
          </p:cNvSpPr>
          <p:nvPr>
            <p:ph type="ftr" sz="quarter" idx="11"/>
          </p:nvPr>
        </p:nvSpPr>
        <p:spPr/>
        <p:txBody>
          <a:bodyPr/>
          <a:lstStyle>
            <a:lvl1pPr>
              <a:defRPr i="0">
                <a:latin typeface="Times New Roman" panose="02020603050405020304" pitchFamily="18" charset="0"/>
              </a:defRPr>
            </a:lvl1pPr>
          </a:lstStyle>
          <a:p>
            <a:pPr>
              <a:defRPr/>
            </a:pPr>
            <a:endParaRPr lang="en-US"/>
          </a:p>
        </p:txBody>
      </p:sp>
      <p:sp>
        <p:nvSpPr>
          <p:cNvPr id="6" name="Slide Number Placeholder 5"/>
          <p:cNvSpPr>
            <a:spLocks noGrp="1"/>
          </p:cNvSpPr>
          <p:nvPr>
            <p:ph type="sldNum" sz="quarter" idx="12"/>
          </p:nvPr>
        </p:nvSpPr>
        <p:spPr/>
        <p:txBody>
          <a:bodyPr/>
          <a:lstStyle>
            <a:lvl1pPr>
              <a:defRPr i="0">
                <a:latin typeface="Times New Roman" panose="02020603050405020304" pitchFamily="18" charset="0"/>
              </a:defRPr>
            </a:lvl1pPr>
          </a:lstStyle>
          <a:p>
            <a:pPr>
              <a:defRPr/>
            </a:pPr>
            <a:fld id="{1B85C0E2-FB41-4D1C-869C-49E6A69A893A}" type="slidenum">
              <a:rPr lang="en-US" altLang="en-US"/>
              <a:pPr>
                <a:defRPr/>
              </a:pPr>
              <a:t>‹#›</a:t>
            </a:fld>
            <a:endParaRPr lang="en-US" altLang="en-US"/>
          </a:p>
        </p:txBody>
      </p:sp>
    </p:spTree>
    <p:extLst>
      <p:ext uri="{BB962C8B-B14F-4D97-AF65-F5344CB8AC3E}">
        <p14:creationId xmlns:p14="http://schemas.microsoft.com/office/powerpoint/2010/main" val="2507851442"/>
      </p:ext>
    </p:extLst>
  </p:cSld>
  <p:clrMapOvr>
    <a:masterClrMapping/>
  </p:clrMapOvr>
</p:sldLayout>
</file>

<file path=ppt/slideLayouts/slideLayout16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i="0">
                <a:latin typeface="Times New Roman" panose="02020603050405020304" pitchFamily="18" charset="0"/>
              </a:defRPr>
            </a:lvl1pPr>
          </a:lstStyle>
          <a:p>
            <a:pPr>
              <a:defRPr/>
            </a:pPr>
            <a:endParaRPr lang="en-US"/>
          </a:p>
        </p:txBody>
      </p:sp>
      <p:sp>
        <p:nvSpPr>
          <p:cNvPr id="5" name="Footer Placeholder 4"/>
          <p:cNvSpPr>
            <a:spLocks noGrp="1"/>
          </p:cNvSpPr>
          <p:nvPr>
            <p:ph type="ftr" sz="quarter" idx="11"/>
          </p:nvPr>
        </p:nvSpPr>
        <p:spPr/>
        <p:txBody>
          <a:bodyPr/>
          <a:lstStyle>
            <a:lvl1pPr>
              <a:defRPr i="0">
                <a:latin typeface="Times New Roman" panose="02020603050405020304" pitchFamily="18" charset="0"/>
              </a:defRPr>
            </a:lvl1pPr>
          </a:lstStyle>
          <a:p>
            <a:pPr>
              <a:defRPr/>
            </a:pPr>
            <a:endParaRPr lang="en-US"/>
          </a:p>
        </p:txBody>
      </p:sp>
      <p:sp>
        <p:nvSpPr>
          <p:cNvPr id="6" name="Slide Number Placeholder 5"/>
          <p:cNvSpPr>
            <a:spLocks noGrp="1"/>
          </p:cNvSpPr>
          <p:nvPr>
            <p:ph type="sldNum" sz="quarter" idx="12"/>
          </p:nvPr>
        </p:nvSpPr>
        <p:spPr/>
        <p:txBody>
          <a:bodyPr/>
          <a:lstStyle>
            <a:lvl1pPr>
              <a:defRPr i="0">
                <a:latin typeface="Times New Roman" panose="02020603050405020304" pitchFamily="18" charset="0"/>
              </a:defRPr>
            </a:lvl1pPr>
          </a:lstStyle>
          <a:p>
            <a:pPr>
              <a:defRPr/>
            </a:pPr>
            <a:fld id="{3E9B4232-509D-47DC-A47C-F5E155E59E1A}" type="slidenum">
              <a:rPr lang="en-US" altLang="en-US"/>
              <a:pPr>
                <a:defRPr/>
              </a:pPr>
              <a:t>‹#›</a:t>
            </a:fld>
            <a:endParaRPr lang="en-US" altLang="en-US"/>
          </a:p>
        </p:txBody>
      </p:sp>
    </p:spTree>
    <p:extLst>
      <p:ext uri="{BB962C8B-B14F-4D97-AF65-F5344CB8AC3E}">
        <p14:creationId xmlns:p14="http://schemas.microsoft.com/office/powerpoint/2010/main" val="143395500"/>
      </p:ext>
    </p:extLst>
  </p:cSld>
  <p:clrMapOvr>
    <a:masterClrMapping/>
  </p:clrMapOvr>
</p:sldLayout>
</file>

<file path=ppt/slideLayouts/slideLayout16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i="0">
                <a:latin typeface="Times New Roman" panose="02020603050405020304" pitchFamily="18" charset="0"/>
              </a:defRPr>
            </a:lvl1pPr>
          </a:lstStyle>
          <a:p>
            <a:pPr>
              <a:defRPr/>
            </a:pPr>
            <a:endParaRPr lang="en-US"/>
          </a:p>
        </p:txBody>
      </p:sp>
      <p:sp>
        <p:nvSpPr>
          <p:cNvPr id="5" name="Footer Placeholder 4"/>
          <p:cNvSpPr>
            <a:spLocks noGrp="1"/>
          </p:cNvSpPr>
          <p:nvPr>
            <p:ph type="ftr" sz="quarter" idx="11"/>
          </p:nvPr>
        </p:nvSpPr>
        <p:spPr/>
        <p:txBody>
          <a:bodyPr/>
          <a:lstStyle>
            <a:lvl1pPr>
              <a:defRPr i="0">
                <a:latin typeface="Times New Roman" panose="02020603050405020304" pitchFamily="18" charset="0"/>
              </a:defRPr>
            </a:lvl1pPr>
          </a:lstStyle>
          <a:p>
            <a:pPr>
              <a:defRPr/>
            </a:pPr>
            <a:endParaRPr lang="en-US"/>
          </a:p>
        </p:txBody>
      </p:sp>
      <p:sp>
        <p:nvSpPr>
          <p:cNvPr id="6" name="Slide Number Placeholder 5"/>
          <p:cNvSpPr>
            <a:spLocks noGrp="1"/>
          </p:cNvSpPr>
          <p:nvPr>
            <p:ph type="sldNum" sz="quarter" idx="12"/>
          </p:nvPr>
        </p:nvSpPr>
        <p:spPr/>
        <p:txBody>
          <a:bodyPr/>
          <a:lstStyle>
            <a:lvl1pPr>
              <a:defRPr i="0">
                <a:latin typeface="Times New Roman" panose="02020603050405020304" pitchFamily="18" charset="0"/>
              </a:defRPr>
            </a:lvl1pPr>
          </a:lstStyle>
          <a:p>
            <a:pPr>
              <a:defRPr/>
            </a:pPr>
            <a:fld id="{32F03CE8-820F-4E7A-95BB-E32A0BAC173A}" type="slidenum">
              <a:rPr lang="en-US" altLang="en-US"/>
              <a:pPr>
                <a:defRPr/>
              </a:pPr>
              <a:t>‹#›</a:t>
            </a:fld>
            <a:endParaRPr lang="en-US" altLang="en-US"/>
          </a:p>
        </p:txBody>
      </p:sp>
    </p:spTree>
    <p:extLst>
      <p:ext uri="{BB962C8B-B14F-4D97-AF65-F5344CB8AC3E}">
        <p14:creationId xmlns:p14="http://schemas.microsoft.com/office/powerpoint/2010/main" val="2766111461"/>
      </p:ext>
    </p:extLst>
  </p:cSld>
  <p:clrMapOvr>
    <a:masterClrMapping/>
  </p:clrMapOvr>
</p:sldLayout>
</file>

<file path=ppt/slideLayouts/slideLayout16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i="0">
                <a:latin typeface="Times New Roman" panose="02020603050405020304" pitchFamily="18" charset="0"/>
              </a:defRPr>
            </a:lvl1pPr>
          </a:lstStyle>
          <a:p>
            <a:pPr>
              <a:defRPr/>
            </a:pPr>
            <a:endParaRPr lang="en-US"/>
          </a:p>
        </p:txBody>
      </p:sp>
      <p:sp>
        <p:nvSpPr>
          <p:cNvPr id="6" name="Footer Placeholder 4"/>
          <p:cNvSpPr>
            <a:spLocks noGrp="1"/>
          </p:cNvSpPr>
          <p:nvPr>
            <p:ph type="ftr" sz="quarter" idx="11"/>
          </p:nvPr>
        </p:nvSpPr>
        <p:spPr/>
        <p:txBody>
          <a:bodyPr/>
          <a:lstStyle>
            <a:lvl1pPr>
              <a:defRPr i="0">
                <a:latin typeface="Times New Roman" panose="02020603050405020304" pitchFamily="18" charset="0"/>
              </a:defRPr>
            </a:lvl1pPr>
          </a:lstStyle>
          <a:p>
            <a:pPr>
              <a:defRPr/>
            </a:pPr>
            <a:endParaRPr lang="en-US"/>
          </a:p>
        </p:txBody>
      </p:sp>
      <p:sp>
        <p:nvSpPr>
          <p:cNvPr id="7" name="Slide Number Placeholder 5"/>
          <p:cNvSpPr>
            <a:spLocks noGrp="1"/>
          </p:cNvSpPr>
          <p:nvPr>
            <p:ph type="sldNum" sz="quarter" idx="12"/>
          </p:nvPr>
        </p:nvSpPr>
        <p:spPr/>
        <p:txBody>
          <a:bodyPr/>
          <a:lstStyle>
            <a:lvl1pPr>
              <a:defRPr i="0">
                <a:latin typeface="Times New Roman" panose="02020603050405020304" pitchFamily="18" charset="0"/>
              </a:defRPr>
            </a:lvl1pPr>
          </a:lstStyle>
          <a:p>
            <a:pPr>
              <a:defRPr/>
            </a:pPr>
            <a:fld id="{70D288EF-54FC-41F8-9048-A436951F8633}" type="slidenum">
              <a:rPr lang="en-US" altLang="en-US"/>
              <a:pPr>
                <a:defRPr/>
              </a:pPr>
              <a:t>‹#›</a:t>
            </a:fld>
            <a:endParaRPr lang="en-US" altLang="en-US"/>
          </a:p>
        </p:txBody>
      </p:sp>
    </p:spTree>
    <p:extLst>
      <p:ext uri="{BB962C8B-B14F-4D97-AF65-F5344CB8AC3E}">
        <p14:creationId xmlns:p14="http://schemas.microsoft.com/office/powerpoint/2010/main" val="4067004208"/>
      </p:ext>
    </p:extLst>
  </p:cSld>
  <p:clrMapOvr>
    <a:masterClrMapping/>
  </p:clrMapOvr>
</p:sldLayout>
</file>

<file path=ppt/slideLayouts/slideLayout16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i="0">
                <a:latin typeface="Times New Roman" panose="02020603050405020304" pitchFamily="18" charset="0"/>
              </a:defRPr>
            </a:lvl1pPr>
          </a:lstStyle>
          <a:p>
            <a:pPr>
              <a:defRPr/>
            </a:pPr>
            <a:endParaRPr lang="en-US"/>
          </a:p>
        </p:txBody>
      </p:sp>
      <p:sp>
        <p:nvSpPr>
          <p:cNvPr id="8" name="Footer Placeholder 4"/>
          <p:cNvSpPr>
            <a:spLocks noGrp="1"/>
          </p:cNvSpPr>
          <p:nvPr>
            <p:ph type="ftr" sz="quarter" idx="11"/>
          </p:nvPr>
        </p:nvSpPr>
        <p:spPr/>
        <p:txBody>
          <a:bodyPr/>
          <a:lstStyle>
            <a:lvl1pPr>
              <a:defRPr i="0">
                <a:latin typeface="Times New Roman" panose="02020603050405020304" pitchFamily="18" charset="0"/>
              </a:defRPr>
            </a:lvl1pPr>
          </a:lstStyle>
          <a:p>
            <a:pPr>
              <a:defRPr/>
            </a:pPr>
            <a:endParaRPr lang="en-US"/>
          </a:p>
        </p:txBody>
      </p:sp>
      <p:sp>
        <p:nvSpPr>
          <p:cNvPr id="9" name="Slide Number Placeholder 5"/>
          <p:cNvSpPr>
            <a:spLocks noGrp="1"/>
          </p:cNvSpPr>
          <p:nvPr>
            <p:ph type="sldNum" sz="quarter" idx="12"/>
          </p:nvPr>
        </p:nvSpPr>
        <p:spPr/>
        <p:txBody>
          <a:bodyPr/>
          <a:lstStyle>
            <a:lvl1pPr>
              <a:defRPr i="0">
                <a:latin typeface="Times New Roman" panose="02020603050405020304" pitchFamily="18" charset="0"/>
              </a:defRPr>
            </a:lvl1pPr>
          </a:lstStyle>
          <a:p>
            <a:pPr>
              <a:defRPr/>
            </a:pPr>
            <a:fld id="{67413D84-B694-4ED1-9C4F-5BE8BD9FD525}" type="slidenum">
              <a:rPr lang="en-US" altLang="en-US"/>
              <a:pPr>
                <a:defRPr/>
              </a:pPr>
              <a:t>‹#›</a:t>
            </a:fld>
            <a:endParaRPr lang="en-US" altLang="en-US"/>
          </a:p>
        </p:txBody>
      </p:sp>
    </p:spTree>
    <p:extLst>
      <p:ext uri="{BB962C8B-B14F-4D97-AF65-F5344CB8AC3E}">
        <p14:creationId xmlns:p14="http://schemas.microsoft.com/office/powerpoint/2010/main" val="3598885036"/>
      </p:ext>
    </p:extLst>
  </p:cSld>
  <p:clrMapOvr>
    <a:masterClrMapping/>
  </p:clrMapOvr>
</p:sldLayout>
</file>

<file path=ppt/slideLayouts/slideLayout16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i="0">
                <a:latin typeface="Times New Roman" panose="02020603050405020304" pitchFamily="18" charset="0"/>
              </a:defRPr>
            </a:lvl1pPr>
          </a:lstStyle>
          <a:p>
            <a:pPr>
              <a:defRPr/>
            </a:pPr>
            <a:endParaRPr lang="en-US"/>
          </a:p>
        </p:txBody>
      </p:sp>
      <p:sp>
        <p:nvSpPr>
          <p:cNvPr id="4" name="Footer Placeholder 4"/>
          <p:cNvSpPr>
            <a:spLocks noGrp="1"/>
          </p:cNvSpPr>
          <p:nvPr>
            <p:ph type="ftr" sz="quarter" idx="11"/>
          </p:nvPr>
        </p:nvSpPr>
        <p:spPr/>
        <p:txBody>
          <a:bodyPr/>
          <a:lstStyle>
            <a:lvl1pPr>
              <a:defRPr i="0">
                <a:latin typeface="Times New Roman" panose="02020603050405020304" pitchFamily="18" charset="0"/>
              </a:defRPr>
            </a:lvl1pPr>
          </a:lstStyle>
          <a:p>
            <a:pPr>
              <a:defRPr/>
            </a:pPr>
            <a:endParaRPr lang="en-US"/>
          </a:p>
        </p:txBody>
      </p:sp>
      <p:sp>
        <p:nvSpPr>
          <p:cNvPr id="5" name="Slide Number Placeholder 5"/>
          <p:cNvSpPr>
            <a:spLocks noGrp="1"/>
          </p:cNvSpPr>
          <p:nvPr>
            <p:ph type="sldNum" sz="quarter" idx="12"/>
          </p:nvPr>
        </p:nvSpPr>
        <p:spPr/>
        <p:txBody>
          <a:bodyPr/>
          <a:lstStyle>
            <a:lvl1pPr>
              <a:defRPr i="0">
                <a:latin typeface="Times New Roman" panose="02020603050405020304" pitchFamily="18" charset="0"/>
              </a:defRPr>
            </a:lvl1pPr>
          </a:lstStyle>
          <a:p>
            <a:pPr>
              <a:defRPr/>
            </a:pPr>
            <a:fld id="{F1EA18A1-26F0-4DFD-87E8-BAC1AA0A47C2}" type="slidenum">
              <a:rPr lang="en-US" altLang="en-US"/>
              <a:pPr>
                <a:defRPr/>
              </a:pPr>
              <a:t>‹#›</a:t>
            </a:fld>
            <a:endParaRPr lang="en-US" altLang="en-US"/>
          </a:p>
        </p:txBody>
      </p:sp>
    </p:spTree>
    <p:extLst>
      <p:ext uri="{BB962C8B-B14F-4D97-AF65-F5344CB8AC3E}">
        <p14:creationId xmlns:p14="http://schemas.microsoft.com/office/powerpoint/2010/main" val="249702240"/>
      </p:ext>
    </p:extLst>
  </p:cSld>
  <p:clrMapOvr>
    <a:masterClrMapping/>
  </p:clrMapOvr>
</p:sldLayout>
</file>

<file path=ppt/slideLayouts/slideLayout16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i="0">
                <a:latin typeface="Times New Roman" panose="02020603050405020304" pitchFamily="18" charset="0"/>
              </a:defRPr>
            </a:lvl1pPr>
          </a:lstStyle>
          <a:p>
            <a:pPr>
              <a:defRPr/>
            </a:pPr>
            <a:endParaRPr lang="en-US"/>
          </a:p>
        </p:txBody>
      </p:sp>
      <p:sp>
        <p:nvSpPr>
          <p:cNvPr id="3" name="Footer Placeholder 4"/>
          <p:cNvSpPr>
            <a:spLocks noGrp="1"/>
          </p:cNvSpPr>
          <p:nvPr>
            <p:ph type="ftr" sz="quarter" idx="11"/>
          </p:nvPr>
        </p:nvSpPr>
        <p:spPr/>
        <p:txBody>
          <a:bodyPr/>
          <a:lstStyle>
            <a:lvl1pPr>
              <a:defRPr i="0">
                <a:latin typeface="Times New Roman" panose="02020603050405020304" pitchFamily="18" charset="0"/>
              </a:defRPr>
            </a:lvl1pPr>
          </a:lstStyle>
          <a:p>
            <a:pPr>
              <a:defRPr/>
            </a:pPr>
            <a:endParaRPr lang="en-US"/>
          </a:p>
        </p:txBody>
      </p:sp>
      <p:sp>
        <p:nvSpPr>
          <p:cNvPr id="4" name="Slide Number Placeholder 5"/>
          <p:cNvSpPr>
            <a:spLocks noGrp="1"/>
          </p:cNvSpPr>
          <p:nvPr>
            <p:ph type="sldNum" sz="quarter" idx="12"/>
          </p:nvPr>
        </p:nvSpPr>
        <p:spPr/>
        <p:txBody>
          <a:bodyPr/>
          <a:lstStyle>
            <a:lvl1pPr>
              <a:defRPr i="0">
                <a:latin typeface="Times New Roman" panose="02020603050405020304" pitchFamily="18" charset="0"/>
              </a:defRPr>
            </a:lvl1pPr>
          </a:lstStyle>
          <a:p>
            <a:pPr>
              <a:defRPr/>
            </a:pPr>
            <a:fld id="{286453B6-CC95-477E-AB80-A4419C4E9210}" type="slidenum">
              <a:rPr lang="en-US" altLang="en-US"/>
              <a:pPr>
                <a:defRPr/>
              </a:pPr>
              <a:t>‹#›</a:t>
            </a:fld>
            <a:endParaRPr lang="en-US" altLang="en-US"/>
          </a:p>
        </p:txBody>
      </p:sp>
    </p:spTree>
    <p:extLst>
      <p:ext uri="{BB962C8B-B14F-4D97-AF65-F5344CB8AC3E}">
        <p14:creationId xmlns:p14="http://schemas.microsoft.com/office/powerpoint/2010/main" val="777077467"/>
      </p:ext>
    </p:extLst>
  </p:cSld>
  <p:clrMapOvr>
    <a:masterClrMapping/>
  </p:clrMapOvr>
</p:sldLayout>
</file>

<file path=ppt/slideLayouts/slideLayout17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i="0">
                <a:latin typeface="Times New Roman" panose="02020603050405020304" pitchFamily="18" charset="0"/>
              </a:defRPr>
            </a:lvl1pPr>
          </a:lstStyle>
          <a:p>
            <a:pPr>
              <a:defRPr/>
            </a:pPr>
            <a:endParaRPr lang="en-US"/>
          </a:p>
        </p:txBody>
      </p:sp>
      <p:sp>
        <p:nvSpPr>
          <p:cNvPr id="6" name="Footer Placeholder 4"/>
          <p:cNvSpPr>
            <a:spLocks noGrp="1"/>
          </p:cNvSpPr>
          <p:nvPr>
            <p:ph type="ftr" sz="quarter" idx="11"/>
          </p:nvPr>
        </p:nvSpPr>
        <p:spPr/>
        <p:txBody>
          <a:bodyPr/>
          <a:lstStyle>
            <a:lvl1pPr>
              <a:defRPr i="0">
                <a:latin typeface="Times New Roman" panose="02020603050405020304" pitchFamily="18" charset="0"/>
              </a:defRPr>
            </a:lvl1pPr>
          </a:lstStyle>
          <a:p>
            <a:pPr>
              <a:defRPr/>
            </a:pPr>
            <a:endParaRPr lang="en-US"/>
          </a:p>
        </p:txBody>
      </p:sp>
      <p:sp>
        <p:nvSpPr>
          <p:cNvPr id="7" name="Slide Number Placeholder 5"/>
          <p:cNvSpPr>
            <a:spLocks noGrp="1"/>
          </p:cNvSpPr>
          <p:nvPr>
            <p:ph type="sldNum" sz="quarter" idx="12"/>
          </p:nvPr>
        </p:nvSpPr>
        <p:spPr/>
        <p:txBody>
          <a:bodyPr/>
          <a:lstStyle>
            <a:lvl1pPr>
              <a:defRPr i="0">
                <a:latin typeface="Times New Roman" panose="02020603050405020304" pitchFamily="18" charset="0"/>
              </a:defRPr>
            </a:lvl1pPr>
          </a:lstStyle>
          <a:p>
            <a:pPr>
              <a:defRPr/>
            </a:pPr>
            <a:fld id="{8591CD32-AFE4-4F35-B03E-F457F6574998}" type="slidenum">
              <a:rPr lang="en-US" altLang="en-US"/>
              <a:pPr>
                <a:defRPr/>
              </a:pPr>
              <a:t>‹#›</a:t>
            </a:fld>
            <a:endParaRPr lang="en-US" altLang="en-US"/>
          </a:p>
        </p:txBody>
      </p:sp>
    </p:spTree>
    <p:extLst>
      <p:ext uri="{BB962C8B-B14F-4D97-AF65-F5344CB8AC3E}">
        <p14:creationId xmlns:p14="http://schemas.microsoft.com/office/powerpoint/2010/main" val="199502050"/>
      </p:ext>
    </p:extLst>
  </p:cSld>
  <p:clrMapOvr>
    <a:masterClrMapping/>
  </p:clrMapOvr>
</p:sldLayout>
</file>

<file path=ppt/slideLayouts/slideLayout17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i="0">
                <a:latin typeface="Times New Roman" panose="02020603050405020304" pitchFamily="18" charset="0"/>
              </a:defRPr>
            </a:lvl1pPr>
          </a:lstStyle>
          <a:p>
            <a:pPr>
              <a:defRPr/>
            </a:pPr>
            <a:endParaRPr lang="en-US"/>
          </a:p>
        </p:txBody>
      </p:sp>
      <p:sp>
        <p:nvSpPr>
          <p:cNvPr id="6" name="Footer Placeholder 4"/>
          <p:cNvSpPr>
            <a:spLocks noGrp="1"/>
          </p:cNvSpPr>
          <p:nvPr>
            <p:ph type="ftr" sz="quarter" idx="11"/>
          </p:nvPr>
        </p:nvSpPr>
        <p:spPr/>
        <p:txBody>
          <a:bodyPr/>
          <a:lstStyle>
            <a:lvl1pPr>
              <a:defRPr i="0">
                <a:latin typeface="Times New Roman" panose="02020603050405020304" pitchFamily="18" charset="0"/>
              </a:defRPr>
            </a:lvl1pPr>
          </a:lstStyle>
          <a:p>
            <a:pPr>
              <a:defRPr/>
            </a:pPr>
            <a:endParaRPr lang="en-US"/>
          </a:p>
        </p:txBody>
      </p:sp>
      <p:sp>
        <p:nvSpPr>
          <p:cNvPr id="7" name="Slide Number Placeholder 5"/>
          <p:cNvSpPr>
            <a:spLocks noGrp="1"/>
          </p:cNvSpPr>
          <p:nvPr>
            <p:ph type="sldNum" sz="quarter" idx="12"/>
          </p:nvPr>
        </p:nvSpPr>
        <p:spPr/>
        <p:txBody>
          <a:bodyPr/>
          <a:lstStyle>
            <a:lvl1pPr>
              <a:defRPr i="0">
                <a:latin typeface="Times New Roman" panose="02020603050405020304" pitchFamily="18" charset="0"/>
              </a:defRPr>
            </a:lvl1pPr>
          </a:lstStyle>
          <a:p>
            <a:pPr>
              <a:defRPr/>
            </a:pPr>
            <a:fld id="{4C792CCD-AAB8-44FF-9AF2-63AB78679641}" type="slidenum">
              <a:rPr lang="en-US" altLang="en-US"/>
              <a:pPr>
                <a:defRPr/>
              </a:pPr>
              <a:t>‹#›</a:t>
            </a:fld>
            <a:endParaRPr lang="en-US" altLang="en-US"/>
          </a:p>
        </p:txBody>
      </p:sp>
    </p:spTree>
    <p:extLst>
      <p:ext uri="{BB962C8B-B14F-4D97-AF65-F5344CB8AC3E}">
        <p14:creationId xmlns:p14="http://schemas.microsoft.com/office/powerpoint/2010/main" val="312217930"/>
      </p:ext>
    </p:extLst>
  </p:cSld>
  <p:clrMapOvr>
    <a:masterClrMapping/>
  </p:clrMapOvr>
</p:sldLayout>
</file>

<file path=ppt/slideLayouts/slideLayout17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i="0">
                <a:latin typeface="Times New Roman" panose="02020603050405020304" pitchFamily="18" charset="0"/>
              </a:defRPr>
            </a:lvl1pPr>
          </a:lstStyle>
          <a:p>
            <a:pPr>
              <a:defRPr/>
            </a:pPr>
            <a:endParaRPr lang="en-US"/>
          </a:p>
        </p:txBody>
      </p:sp>
      <p:sp>
        <p:nvSpPr>
          <p:cNvPr id="5" name="Footer Placeholder 4"/>
          <p:cNvSpPr>
            <a:spLocks noGrp="1"/>
          </p:cNvSpPr>
          <p:nvPr>
            <p:ph type="ftr" sz="quarter" idx="11"/>
          </p:nvPr>
        </p:nvSpPr>
        <p:spPr/>
        <p:txBody>
          <a:bodyPr/>
          <a:lstStyle>
            <a:lvl1pPr>
              <a:defRPr i="0">
                <a:latin typeface="Times New Roman" panose="02020603050405020304" pitchFamily="18" charset="0"/>
              </a:defRPr>
            </a:lvl1pPr>
          </a:lstStyle>
          <a:p>
            <a:pPr>
              <a:defRPr/>
            </a:pPr>
            <a:endParaRPr lang="en-US"/>
          </a:p>
        </p:txBody>
      </p:sp>
      <p:sp>
        <p:nvSpPr>
          <p:cNvPr id="6" name="Slide Number Placeholder 5"/>
          <p:cNvSpPr>
            <a:spLocks noGrp="1"/>
          </p:cNvSpPr>
          <p:nvPr>
            <p:ph type="sldNum" sz="quarter" idx="12"/>
          </p:nvPr>
        </p:nvSpPr>
        <p:spPr/>
        <p:txBody>
          <a:bodyPr/>
          <a:lstStyle>
            <a:lvl1pPr>
              <a:defRPr i="0">
                <a:latin typeface="Times New Roman" panose="02020603050405020304" pitchFamily="18" charset="0"/>
              </a:defRPr>
            </a:lvl1pPr>
          </a:lstStyle>
          <a:p>
            <a:pPr>
              <a:defRPr/>
            </a:pPr>
            <a:fld id="{4F523720-F19B-4631-9F72-552F6A35D2EF}" type="slidenum">
              <a:rPr lang="en-US" altLang="en-US"/>
              <a:pPr>
                <a:defRPr/>
              </a:pPr>
              <a:t>‹#›</a:t>
            </a:fld>
            <a:endParaRPr lang="en-US" altLang="en-US"/>
          </a:p>
        </p:txBody>
      </p:sp>
    </p:spTree>
    <p:extLst>
      <p:ext uri="{BB962C8B-B14F-4D97-AF65-F5344CB8AC3E}">
        <p14:creationId xmlns:p14="http://schemas.microsoft.com/office/powerpoint/2010/main" val="316132122"/>
      </p:ext>
    </p:extLst>
  </p:cSld>
  <p:clrMapOvr>
    <a:masterClrMapping/>
  </p:clrMapOvr>
</p:sldLayout>
</file>

<file path=ppt/slideLayouts/slideLayout17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i="0">
                <a:latin typeface="Times New Roman" panose="02020603050405020304" pitchFamily="18" charset="0"/>
              </a:defRPr>
            </a:lvl1pPr>
          </a:lstStyle>
          <a:p>
            <a:pPr>
              <a:defRPr/>
            </a:pPr>
            <a:endParaRPr lang="en-US"/>
          </a:p>
        </p:txBody>
      </p:sp>
      <p:sp>
        <p:nvSpPr>
          <p:cNvPr id="5" name="Footer Placeholder 4"/>
          <p:cNvSpPr>
            <a:spLocks noGrp="1"/>
          </p:cNvSpPr>
          <p:nvPr>
            <p:ph type="ftr" sz="quarter" idx="11"/>
          </p:nvPr>
        </p:nvSpPr>
        <p:spPr/>
        <p:txBody>
          <a:bodyPr/>
          <a:lstStyle>
            <a:lvl1pPr>
              <a:defRPr i="0">
                <a:latin typeface="Times New Roman" panose="02020603050405020304" pitchFamily="18" charset="0"/>
              </a:defRPr>
            </a:lvl1pPr>
          </a:lstStyle>
          <a:p>
            <a:pPr>
              <a:defRPr/>
            </a:pPr>
            <a:endParaRPr lang="en-US"/>
          </a:p>
        </p:txBody>
      </p:sp>
      <p:sp>
        <p:nvSpPr>
          <p:cNvPr id="6" name="Slide Number Placeholder 5"/>
          <p:cNvSpPr>
            <a:spLocks noGrp="1"/>
          </p:cNvSpPr>
          <p:nvPr>
            <p:ph type="sldNum" sz="quarter" idx="12"/>
          </p:nvPr>
        </p:nvSpPr>
        <p:spPr/>
        <p:txBody>
          <a:bodyPr/>
          <a:lstStyle>
            <a:lvl1pPr>
              <a:defRPr i="0">
                <a:latin typeface="Times New Roman" panose="02020603050405020304" pitchFamily="18" charset="0"/>
              </a:defRPr>
            </a:lvl1pPr>
          </a:lstStyle>
          <a:p>
            <a:pPr>
              <a:defRPr/>
            </a:pPr>
            <a:fld id="{0DFA03BF-4C23-49F2-AEDB-FDF62F8FCB49}" type="slidenum">
              <a:rPr lang="en-US" altLang="en-US"/>
              <a:pPr>
                <a:defRPr/>
              </a:pPr>
              <a:t>‹#›</a:t>
            </a:fld>
            <a:endParaRPr lang="en-US" altLang="en-US"/>
          </a:p>
        </p:txBody>
      </p:sp>
    </p:spTree>
    <p:extLst>
      <p:ext uri="{BB962C8B-B14F-4D97-AF65-F5344CB8AC3E}">
        <p14:creationId xmlns:p14="http://schemas.microsoft.com/office/powerpoint/2010/main" val="1789686531"/>
      </p:ext>
    </p:extLst>
  </p:cSld>
  <p:clrMapOvr>
    <a:masterClrMapping/>
  </p:clrMapOvr>
</p:sldLayout>
</file>

<file path=ppt/slideLayouts/slideLayout174.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i="0">
                <a:latin typeface="Times New Roman" panose="02020603050405020304" pitchFamily="18" charset="0"/>
              </a:defRPr>
            </a:lvl1pPr>
          </a:lstStyle>
          <a:p>
            <a:pPr>
              <a:defRPr/>
            </a:pPr>
            <a:endParaRPr lang="en-US"/>
          </a:p>
        </p:txBody>
      </p:sp>
      <p:sp>
        <p:nvSpPr>
          <p:cNvPr id="4" name="Footer Placeholder 4"/>
          <p:cNvSpPr>
            <a:spLocks noGrp="1"/>
          </p:cNvSpPr>
          <p:nvPr>
            <p:ph type="ftr" sz="quarter" idx="11"/>
          </p:nvPr>
        </p:nvSpPr>
        <p:spPr/>
        <p:txBody>
          <a:bodyPr/>
          <a:lstStyle>
            <a:lvl1pPr>
              <a:defRPr i="0">
                <a:latin typeface="Times New Roman" panose="02020603050405020304" pitchFamily="18" charset="0"/>
              </a:defRPr>
            </a:lvl1pPr>
          </a:lstStyle>
          <a:p>
            <a:pPr>
              <a:defRPr/>
            </a:pPr>
            <a:endParaRPr lang="en-US"/>
          </a:p>
        </p:txBody>
      </p:sp>
      <p:sp>
        <p:nvSpPr>
          <p:cNvPr id="5" name="Slide Number Placeholder 5"/>
          <p:cNvSpPr>
            <a:spLocks noGrp="1"/>
          </p:cNvSpPr>
          <p:nvPr>
            <p:ph type="sldNum" sz="quarter" idx="12"/>
          </p:nvPr>
        </p:nvSpPr>
        <p:spPr/>
        <p:txBody>
          <a:bodyPr/>
          <a:lstStyle>
            <a:lvl1pPr>
              <a:defRPr i="0">
                <a:latin typeface="Times New Roman" panose="02020603050405020304" pitchFamily="18" charset="0"/>
              </a:defRPr>
            </a:lvl1pPr>
          </a:lstStyle>
          <a:p>
            <a:pPr>
              <a:defRPr/>
            </a:pPr>
            <a:fld id="{8FAFC4B2-1464-4F4D-995C-AFA3DAA516E3}" type="slidenum">
              <a:rPr lang="en-US" altLang="en-US"/>
              <a:pPr>
                <a:defRPr/>
              </a:pPr>
              <a:t>‹#›</a:t>
            </a:fld>
            <a:endParaRPr lang="en-US" altLang="en-US"/>
          </a:p>
        </p:txBody>
      </p:sp>
    </p:spTree>
    <p:extLst>
      <p:ext uri="{BB962C8B-B14F-4D97-AF65-F5344CB8AC3E}">
        <p14:creationId xmlns:p14="http://schemas.microsoft.com/office/powerpoint/2010/main" val="810705710"/>
      </p:ext>
    </p:extLst>
  </p:cSld>
  <p:clrMapOvr>
    <a:masterClrMapping/>
  </p:clrMapOvr>
</p:sldLayout>
</file>

<file path=ppt/slideLayouts/slideLayout17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i="0">
                <a:latin typeface="Times New Roman" panose="02020603050405020304" pitchFamily="18" charset="0"/>
              </a:defRPr>
            </a:lvl1pPr>
          </a:lstStyle>
          <a:p>
            <a:pPr>
              <a:defRPr/>
            </a:pPr>
            <a:endParaRPr lang="en-US"/>
          </a:p>
        </p:txBody>
      </p:sp>
      <p:sp>
        <p:nvSpPr>
          <p:cNvPr id="5" name="Footer Placeholder 4"/>
          <p:cNvSpPr>
            <a:spLocks noGrp="1"/>
          </p:cNvSpPr>
          <p:nvPr>
            <p:ph type="ftr" sz="quarter" idx="11"/>
          </p:nvPr>
        </p:nvSpPr>
        <p:spPr/>
        <p:txBody>
          <a:bodyPr/>
          <a:lstStyle>
            <a:lvl1pPr>
              <a:defRPr i="0">
                <a:latin typeface="Times New Roman" panose="02020603050405020304" pitchFamily="18" charset="0"/>
              </a:defRPr>
            </a:lvl1pPr>
          </a:lstStyle>
          <a:p>
            <a:pPr>
              <a:defRPr/>
            </a:pPr>
            <a:endParaRPr lang="en-US"/>
          </a:p>
        </p:txBody>
      </p:sp>
      <p:sp>
        <p:nvSpPr>
          <p:cNvPr id="6" name="Slide Number Placeholder 5"/>
          <p:cNvSpPr>
            <a:spLocks noGrp="1"/>
          </p:cNvSpPr>
          <p:nvPr>
            <p:ph type="sldNum" sz="quarter" idx="12"/>
          </p:nvPr>
        </p:nvSpPr>
        <p:spPr/>
        <p:txBody>
          <a:bodyPr/>
          <a:lstStyle>
            <a:lvl1pPr>
              <a:defRPr i="0">
                <a:latin typeface="Times New Roman" panose="02020603050405020304" pitchFamily="18" charset="0"/>
              </a:defRPr>
            </a:lvl1pPr>
          </a:lstStyle>
          <a:p>
            <a:pPr>
              <a:defRPr/>
            </a:pPr>
            <a:fld id="{A4AFF24A-FE80-4ED8-8FBF-9B8B9E9F1BEC}" type="slidenum">
              <a:rPr lang="en-US" altLang="en-US"/>
              <a:pPr>
                <a:defRPr/>
              </a:pPr>
              <a:t>‹#›</a:t>
            </a:fld>
            <a:endParaRPr lang="en-US" altLang="en-US"/>
          </a:p>
        </p:txBody>
      </p:sp>
    </p:spTree>
    <p:extLst>
      <p:ext uri="{BB962C8B-B14F-4D97-AF65-F5344CB8AC3E}">
        <p14:creationId xmlns:p14="http://schemas.microsoft.com/office/powerpoint/2010/main" val="2974316329"/>
      </p:ext>
    </p:extLst>
  </p:cSld>
  <p:clrMapOvr>
    <a:masterClrMapping/>
  </p:clrMapOvr>
</p:sldLayout>
</file>

<file path=ppt/slideLayouts/slideLayout17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i="0">
                <a:latin typeface="Times New Roman" panose="02020603050405020304" pitchFamily="18" charset="0"/>
              </a:defRPr>
            </a:lvl1pPr>
          </a:lstStyle>
          <a:p>
            <a:pPr>
              <a:defRPr/>
            </a:pPr>
            <a:endParaRPr lang="en-US"/>
          </a:p>
        </p:txBody>
      </p:sp>
      <p:sp>
        <p:nvSpPr>
          <p:cNvPr id="5" name="Footer Placeholder 4"/>
          <p:cNvSpPr>
            <a:spLocks noGrp="1"/>
          </p:cNvSpPr>
          <p:nvPr>
            <p:ph type="ftr" sz="quarter" idx="11"/>
          </p:nvPr>
        </p:nvSpPr>
        <p:spPr/>
        <p:txBody>
          <a:bodyPr/>
          <a:lstStyle>
            <a:lvl1pPr>
              <a:defRPr i="0">
                <a:latin typeface="Times New Roman" panose="02020603050405020304" pitchFamily="18" charset="0"/>
              </a:defRPr>
            </a:lvl1pPr>
          </a:lstStyle>
          <a:p>
            <a:pPr>
              <a:defRPr/>
            </a:pPr>
            <a:endParaRPr lang="en-US"/>
          </a:p>
        </p:txBody>
      </p:sp>
      <p:sp>
        <p:nvSpPr>
          <p:cNvPr id="6" name="Slide Number Placeholder 5"/>
          <p:cNvSpPr>
            <a:spLocks noGrp="1"/>
          </p:cNvSpPr>
          <p:nvPr>
            <p:ph type="sldNum" sz="quarter" idx="12"/>
          </p:nvPr>
        </p:nvSpPr>
        <p:spPr/>
        <p:txBody>
          <a:bodyPr/>
          <a:lstStyle>
            <a:lvl1pPr>
              <a:defRPr i="0">
                <a:latin typeface="Times New Roman" panose="02020603050405020304" pitchFamily="18" charset="0"/>
              </a:defRPr>
            </a:lvl1pPr>
          </a:lstStyle>
          <a:p>
            <a:pPr>
              <a:defRPr/>
            </a:pPr>
            <a:fld id="{B1C8168F-D0CC-4B56-80B9-200EE50B79BD}" type="slidenum">
              <a:rPr lang="en-US" altLang="en-US"/>
              <a:pPr>
                <a:defRPr/>
              </a:pPr>
              <a:t>‹#›</a:t>
            </a:fld>
            <a:endParaRPr lang="en-US" altLang="en-US"/>
          </a:p>
        </p:txBody>
      </p:sp>
    </p:spTree>
    <p:extLst>
      <p:ext uri="{BB962C8B-B14F-4D97-AF65-F5344CB8AC3E}">
        <p14:creationId xmlns:p14="http://schemas.microsoft.com/office/powerpoint/2010/main" val="1268744367"/>
      </p:ext>
    </p:extLst>
  </p:cSld>
  <p:clrMapOvr>
    <a:masterClrMapping/>
  </p:clrMapOvr>
</p:sldLayout>
</file>

<file path=ppt/slideLayouts/slideLayout17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i="0">
                <a:latin typeface="Times New Roman" panose="02020603050405020304" pitchFamily="18" charset="0"/>
              </a:defRPr>
            </a:lvl1pPr>
          </a:lstStyle>
          <a:p>
            <a:pPr>
              <a:defRPr/>
            </a:pPr>
            <a:endParaRPr lang="en-US"/>
          </a:p>
        </p:txBody>
      </p:sp>
      <p:sp>
        <p:nvSpPr>
          <p:cNvPr id="5" name="Footer Placeholder 4"/>
          <p:cNvSpPr>
            <a:spLocks noGrp="1"/>
          </p:cNvSpPr>
          <p:nvPr>
            <p:ph type="ftr" sz="quarter" idx="11"/>
          </p:nvPr>
        </p:nvSpPr>
        <p:spPr/>
        <p:txBody>
          <a:bodyPr/>
          <a:lstStyle>
            <a:lvl1pPr>
              <a:defRPr i="0">
                <a:latin typeface="Times New Roman" panose="02020603050405020304" pitchFamily="18" charset="0"/>
              </a:defRPr>
            </a:lvl1pPr>
          </a:lstStyle>
          <a:p>
            <a:pPr>
              <a:defRPr/>
            </a:pPr>
            <a:endParaRPr lang="en-US"/>
          </a:p>
        </p:txBody>
      </p:sp>
      <p:sp>
        <p:nvSpPr>
          <p:cNvPr id="6" name="Slide Number Placeholder 5"/>
          <p:cNvSpPr>
            <a:spLocks noGrp="1"/>
          </p:cNvSpPr>
          <p:nvPr>
            <p:ph type="sldNum" sz="quarter" idx="12"/>
          </p:nvPr>
        </p:nvSpPr>
        <p:spPr/>
        <p:txBody>
          <a:bodyPr/>
          <a:lstStyle>
            <a:lvl1pPr>
              <a:defRPr i="0">
                <a:latin typeface="Times New Roman" panose="02020603050405020304" pitchFamily="18" charset="0"/>
              </a:defRPr>
            </a:lvl1pPr>
          </a:lstStyle>
          <a:p>
            <a:pPr>
              <a:defRPr/>
            </a:pPr>
            <a:fld id="{C59306BF-C42E-467F-AE73-4BB680E01264}" type="slidenum">
              <a:rPr lang="en-US" altLang="en-US"/>
              <a:pPr>
                <a:defRPr/>
              </a:pPr>
              <a:t>‹#›</a:t>
            </a:fld>
            <a:endParaRPr lang="en-US" altLang="en-US"/>
          </a:p>
        </p:txBody>
      </p:sp>
    </p:spTree>
    <p:extLst>
      <p:ext uri="{BB962C8B-B14F-4D97-AF65-F5344CB8AC3E}">
        <p14:creationId xmlns:p14="http://schemas.microsoft.com/office/powerpoint/2010/main" val="4157678878"/>
      </p:ext>
    </p:extLst>
  </p:cSld>
  <p:clrMapOvr>
    <a:masterClrMapping/>
  </p:clrMapOvr>
</p:sldLayout>
</file>

<file path=ppt/slideLayouts/slideLayout17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i="0">
                <a:latin typeface="Times New Roman" panose="02020603050405020304" pitchFamily="18" charset="0"/>
              </a:defRPr>
            </a:lvl1pPr>
          </a:lstStyle>
          <a:p>
            <a:pPr>
              <a:defRPr/>
            </a:pPr>
            <a:endParaRPr lang="en-US"/>
          </a:p>
        </p:txBody>
      </p:sp>
      <p:sp>
        <p:nvSpPr>
          <p:cNvPr id="6" name="Footer Placeholder 4"/>
          <p:cNvSpPr>
            <a:spLocks noGrp="1"/>
          </p:cNvSpPr>
          <p:nvPr>
            <p:ph type="ftr" sz="quarter" idx="11"/>
          </p:nvPr>
        </p:nvSpPr>
        <p:spPr/>
        <p:txBody>
          <a:bodyPr/>
          <a:lstStyle>
            <a:lvl1pPr>
              <a:defRPr i="0">
                <a:latin typeface="Times New Roman" panose="02020603050405020304" pitchFamily="18" charset="0"/>
              </a:defRPr>
            </a:lvl1pPr>
          </a:lstStyle>
          <a:p>
            <a:pPr>
              <a:defRPr/>
            </a:pPr>
            <a:endParaRPr lang="en-US"/>
          </a:p>
        </p:txBody>
      </p:sp>
      <p:sp>
        <p:nvSpPr>
          <p:cNvPr id="7" name="Slide Number Placeholder 5"/>
          <p:cNvSpPr>
            <a:spLocks noGrp="1"/>
          </p:cNvSpPr>
          <p:nvPr>
            <p:ph type="sldNum" sz="quarter" idx="12"/>
          </p:nvPr>
        </p:nvSpPr>
        <p:spPr/>
        <p:txBody>
          <a:bodyPr/>
          <a:lstStyle>
            <a:lvl1pPr>
              <a:defRPr i="0">
                <a:latin typeface="Times New Roman" panose="02020603050405020304" pitchFamily="18" charset="0"/>
              </a:defRPr>
            </a:lvl1pPr>
          </a:lstStyle>
          <a:p>
            <a:pPr>
              <a:defRPr/>
            </a:pPr>
            <a:fld id="{F738E333-2360-4A31-84AB-5D52CC590BB6}" type="slidenum">
              <a:rPr lang="en-US" altLang="en-US"/>
              <a:pPr>
                <a:defRPr/>
              </a:pPr>
              <a:t>‹#›</a:t>
            </a:fld>
            <a:endParaRPr lang="en-US" altLang="en-US"/>
          </a:p>
        </p:txBody>
      </p:sp>
    </p:spTree>
    <p:extLst>
      <p:ext uri="{BB962C8B-B14F-4D97-AF65-F5344CB8AC3E}">
        <p14:creationId xmlns:p14="http://schemas.microsoft.com/office/powerpoint/2010/main" val="3508187431"/>
      </p:ext>
    </p:extLst>
  </p:cSld>
  <p:clrMapOvr>
    <a:masterClrMapping/>
  </p:clrMapOvr>
</p:sldLayout>
</file>

<file path=ppt/slideLayouts/slideLayout17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i="0">
                <a:latin typeface="Times New Roman" panose="02020603050405020304" pitchFamily="18" charset="0"/>
              </a:defRPr>
            </a:lvl1pPr>
          </a:lstStyle>
          <a:p>
            <a:pPr>
              <a:defRPr/>
            </a:pPr>
            <a:endParaRPr lang="en-US"/>
          </a:p>
        </p:txBody>
      </p:sp>
      <p:sp>
        <p:nvSpPr>
          <p:cNvPr id="8" name="Footer Placeholder 4"/>
          <p:cNvSpPr>
            <a:spLocks noGrp="1"/>
          </p:cNvSpPr>
          <p:nvPr>
            <p:ph type="ftr" sz="quarter" idx="11"/>
          </p:nvPr>
        </p:nvSpPr>
        <p:spPr/>
        <p:txBody>
          <a:bodyPr/>
          <a:lstStyle>
            <a:lvl1pPr>
              <a:defRPr i="0">
                <a:latin typeface="Times New Roman" panose="02020603050405020304" pitchFamily="18" charset="0"/>
              </a:defRPr>
            </a:lvl1pPr>
          </a:lstStyle>
          <a:p>
            <a:pPr>
              <a:defRPr/>
            </a:pPr>
            <a:endParaRPr lang="en-US"/>
          </a:p>
        </p:txBody>
      </p:sp>
      <p:sp>
        <p:nvSpPr>
          <p:cNvPr id="9" name="Slide Number Placeholder 5"/>
          <p:cNvSpPr>
            <a:spLocks noGrp="1"/>
          </p:cNvSpPr>
          <p:nvPr>
            <p:ph type="sldNum" sz="quarter" idx="12"/>
          </p:nvPr>
        </p:nvSpPr>
        <p:spPr/>
        <p:txBody>
          <a:bodyPr/>
          <a:lstStyle>
            <a:lvl1pPr>
              <a:defRPr i="0">
                <a:latin typeface="Times New Roman" panose="02020603050405020304" pitchFamily="18" charset="0"/>
              </a:defRPr>
            </a:lvl1pPr>
          </a:lstStyle>
          <a:p>
            <a:pPr>
              <a:defRPr/>
            </a:pPr>
            <a:fld id="{984B5DDF-6E03-4AC2-A88E-63F35A6D5C05}" type="slidenum">
              <a:rPr lang="en-US" altLang="en-US"/>
              <a:pPr>
                <a:defRPr/>
              </a:pPr>
              <a:t>‹#›</a:t>
            </a:fld>
            <a:endParaRPr lang="en-US" altLang="en-US"/>
          </a:p>
        </p:txBody>
      </p:sp>
    </p:spTree>
    <p:extLst>
      <p:ext uri="{BB962C8B-B14F-4D97-AF65-F5344CB8AC3E}">
        <p14:creationId xmlns:p14="http://schemas.microsoft.com/office/powerpoint/2010/main" val="1582992710"/>
      </p:ext>
    </p:extLst>
  </p:cSld>
  <p:clrMapOvr>
    <a:masterClrMapping/>
  </p:clrMapOvr>
</p:sldLayout>
</file>

<file path=ppt/slideLayouts/slideLayout18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i="0">
                <a:latin typeface="Times New Roman" panose="02020603050405020304" pitchFamily="18" charset="0"/>
              </a:defRPr>
            </a:lvl1pPr>
          </a:lstStyle>
          <a:p>
            <a:pPr>
              <a:defRPr/>
            </a:pPr>
            <a:endParaRPr lang="en-US"/>
          </a:p>
        </p:txBody>
      </p:sp>
      <p:sp>
        <p:nvSpPr>
          <p:cNvPr id="4" name="Footer Placeholder 4"/>
          <p:cNvSpPr>
            <a:spLocks noGrp="1"/>
          </p:cNvSpPr>
          <p:nvPr>
            <p:ph type="ftr" sz="quarter" idx="11"/>
          </p:nvPr>
        </p:nvSpPr>
        <p:spPr/>
        <p:txBody>
          <a:bodyPr/>
          <a:lstStyle>
            <a:lvl1pPr>
              <a:defRPr i="0">
                <a:latin typeface="Times New Roman" panose="02020603050405020304" pitchFamily="18" charset="0"/>
              </a:defRPr>
            </a:lvl1pPr>
          </a:lstStyle>
          <a:p>
            <a:pPr>
              <a:defRPr/>
            </a:pPr>
            <a:endParaRPr lang="en-US"/>
          </a:p>
        </p:txBody>
      </p:sp>
      <p:sp>
        <p:nvSpPr>
          <p:cNvPr id="5" name="Slide Number Placeholder 5"/>
          <p:cNvSpPr>
            <a:spLocks noGrp="1"/>
          </p:cNvSpPr>
          <p:nvPr>
            <p:ph type="sldNum" sz="quarter" idx="12"/>
          </p:nvPr>
        </p:nvSpPr>
        <p:spPr/>
        <p:txBody>
          <a:bodyPr/>
          <a:lstStyle>
            <a:lvl1pPr>
              <a:defRPr i="0">
                <a:latin typeface="Times New Roman" panose="02020603050405020304" pitchFamily="18" charset="0"/>
              </a:defRPr>
            </a:lvl1pPr>
          </a:lstStyle>
          <a:p>
            <a:pPr>
              <a:defRPr/>
            </a:pPr>
            <a:fld id="{2D11E168-C4BF-407C-B03F-7A79702C9F67}" type="slidenum">
              <a:rPr lang="en-US" altLang="en-US"/>
              <a:pPr>
                <a:defRPr/>
              </a:pPr>
              <a:t>‹#›</a:t>
            </a:fld>
            <a:endParaRPr lang="en-US" altLang="en-US"/>
          </a:p>
        </p:txBody>
      </p:sp>
    </p:spTree>
    <p:extLst>
      <p:ext uri="{BB962C8B-B14F-4D97-AF65-F5344CB8AC3E}">
        <p14:creationId xmlns:p14="http://schemas.microsoft.com/office/powerpoint/2010/main" val="3459492679"/>
      </p:ext>
    </p:extLst>
  </p:cSld>
  <p:clrMapOvr>
    <a:masterClrMapping/>
  </p:clrMapOvr>
</p:sldLayout>
</file>

<file path=ppt/slideLayouts/slideLayout18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i="0">
                <a:latin typeface="Times New Roman" panose="02020603050405020304" pitchFamily="18" charset="0"/>
              </a:defRPr>
            </a:lvl1pPr>
          </a:lstStyle>
          <a:p>
            <a:pPr>
              <a:defRPr/>
            </a:pPr>
            <a:endParaRPr lang="en-US"/>
          </a:p>
        </p:txBody>
      </p:sp>
      <p:sp>
        <p:nvSpPr>
          <p:cNvPr id="3" name="Footer Placeholder 4"/>
          <p:cNvSpPr>
            <a:spLocks noGrp="1"/>
          </p:cNvSpPr>
          <p:nvPr>
            <p:ph type="ftr" sz="quarter" idx="11"/>
          </p:nvPr>
        </p:nvSpPr>
        <p:spPr/>
        <p:txBody>
          <a:bodyPr/>
          <a:lstStyle>
            <a:lvl1pPr>
              <a:defRPr i="0">
                <a:latin typeface="Times New Roman" panose="02020603050405020304" pitchFamily="18" charset="0"/>
              </a:defRPr>
            </a:lvl1pPr>
          </a:lstStyle>
          <a:p>
            <a:pPr>
              <a:defRPr/>
            </a:pPr>
            <a:endParaRPr lang="en-US"/>
          </a:p>
        </p:txBody>
      </p:sp>
      <p:sp>
        <p:nvSpPr>
          <p:cNvPr id="4" name="Slide Number Placeholder 5"/>
          <p:cNvSpPr>
            <a:spLocks noGrp="1"/>
          </p:cNvSpPr>
          <p:nvPr>
            <p:ph type="sldNum" sz="quarter" idx="12"/>
          </p:nvPr>
        </p:nvSpPr>
        <p:spPr/>
        <p:txBody>
          <a:bodyPr/>
          <a:lstStyle>
            <a:lvl1pPr>
              <a:defRPr i="0">
                <a:latin typeface="Times New Roman" panose="02020603050405020304" pitchFamily="18" charset="0"/>
              </a:defRPr>
            </a:lvl1pPr>
          </a:lstStyle>
          <a:p>
            <a:pPr>
              <a:defRPr/>
            </a:pPr>
            <a:fld id="{869894ED-21B6-4FCA-89F9-14DF616EB755}" type="slidenum">
              <a:rPr lang="en-US" altLang="en-US"/>
              <a:pPr>
                <a:defRPr/>
              </a:pPr>
              <a:t>‹#›</a:t>
            </a:fld>
            <a:endParaRPr lang="en-US" altLang="en-US"/>
          </a:p>
        </p:txBody>
      </p:sp>
    </p:spTree>
    <p:extLst>
      <p:ext uri="{BB962C8B-B14F-4D97-AF65-F5344CB8AC3E}">
        <p14:creationId xmlns:p14="http://schemas.microsoft.com/office/powerpoint/2010/main" val="3637016972"/>
      </p:ext>
    </p:extLst>
  </p:cSld>
  <p:clrMapOvr>
    <a:masterClrMapping/>
  </p:clrMapOvr>
</p:sldLayout>
</file>

<file path=ppt/slideLayouts/slideLayout18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i="0">
                <a:latin typeface="Times New Roman" panose="02020603050405020304" pitchFamily="18" charset="0"/>
              </a:defRPr>
            </a:lvl1pPr>
          </a:lstStyle>
          <a:p>
            <a:pPr>
              <a:defRPr/>
            </a:pPr>
            <a:endParaRPr lang="en-US"/>
          </a:p>
        </p:txBody>
      </p:sp>
      <p:sp>
        <p:nvSpPr>
          <p:cNvPr id="6" name="Footer Placeholder 4"/>
          <p:cNvSpPr>
            <a:spLocks noGrp="1"/>
          </p:cNvSpPr>
          <p:nvPr>
            <p:ph type="ftr" sz="quarter" idx="11"/>
          </p:nvPr>
        </p:nvSpPr>
        <p:spPr/>
        <p:txBody>
          <a:bodyPr/>
          <a:lstStyle>
            <a:lvl1pPr>
              <a:defRPr i="0">
                <a:latin typeface="Times New Roman" panose="02020603050405020304" pitchFamily="18" charset="0"/>
              </a:defRPr>
            </a:lvl1pPr>
          </a:lstStyle>
          <a:p>
            <a:pPr>
              <a:defRPr/>
            </a:pPr>
            <a:endParaRPr lang="en-US"/>
          </a:p>
        </p:txBody>
      </p:sp>
      <p:sp>
        <p:nvSpPr>
          <p:cNvPr id="7" name="Slide Number Placeholder 5"/>
          <p:cNvSpPr>
            <a:spLocks noGrp="1"/>
          </p:cNvSpPr>
          <p:nvPr>
            <p:ph type="sldNum" sz="quarter" idx="12"/>
          </p:nvPr>
        </p:nvSpPr>
        <p:spPr/>
        <p:txBody>
          <a:bodyPr/>
          <a:lstStyle>
            <a:lvl1pPr>
              <a:defRPr i="0">
                <a:latin typeface="Times New Roman" panose="02020603050405020304" pitchFamily="18" charset="0"/>
              </a:defRPr>
            </a:lvl1pPr>
          </a:lstStyle>
          <a:p>
            <a:pPr>
              <a:defRPr/>
            </a:pPr>
            <a:fld id="{47588C95-7C2C-4C60-B2C8-53924C0C472A}" type="slidenum">
              <a:rPr lang="en-US" altLang="en-US"/>
              <a:pPr>
                <a:defRPr/>
              </a:pPr>
              <a:t>‹#›</a:t>
            </a:fld>
            <a:endParaRPr lang="en-US" altLang="en-US"/>
          </a:p>
        </p:txBody>
      </p:sp>
    </p:spTree>
    <p:extLst>
      <p:ext uri="{BB962C8B-B14F-4D97-AF65-F5344CB8AC3E}">
        <p14:creationId xmlns:p14="http://schemas.microsoft.com/office/powerpoint/2010/main" val="1093923295"/>
      </p:ext>
    </p:extLst>
  </p:cSld>
  <p:clrMapOvr>
    <a:masterClrMapping/>
  </p:clrMapOvr>
</p:sldLayout>
</file>

<file path=ppt/slideLayouts/slideLayout18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i="0">
                <a:latin typeface="Times New Roman" panose="02020603050405020304" pitchFamily="18" charset="0"/>
              </a:defRPr>
            </a:lvl1pPr>
          </a:lstStyle>
          <a:p>
            <a:pPr>
              <a:defRPr/>
            </a:pPr>
            <a:endParaRPr lang="en-US"/>
          </a:p>
        </p:txBody>
      </p:sp>
      <p:sp>
        <p:nvSpPr>
          <p:cNvPr id="6" name="Footer Placeholder 4"/>
          <p:cNvSpPr>
            <a:spLocks noGrp="1"/>
          </p:cNvSpPr>
          <p:nvPr>
            <p:ph type="ftr" sz="quarter" idx="11"/>
          </p:nvPr>
        </p:nvSpPr>
        <p:spPr/>
        <p:txBody>
          <a:bodyPr/>
          <a:lstStyle>
            <a:lvl1pPr>
              <a:defRPr i="0">
                <a:latin typeface="Times New Roman" panose="02020603050405020304" pitchFamily="18" charset="0"/>
              </a:defRPr>
            </a:lvl1pPr>
          </a:lstStyle>
          <a:p>
            <a:pPr>
              <a:defRPr/>
            </a:pPr>
            <a:endParaRPr lang="en-US"/>
          </a:p>
        </p:txBody>
      </p:sp>
      <p:sp>
        <p:nvSpPr>
          <p:cNvPr id="7" name="Slide Number Placeholder 5"/>
          <p:cNvSpPr>
            <a:spLocks noGrp="1"/>
          </p:cNvSpPr>
          <p:nvPr>
            <p:ph type="sldNum" sz="quarter" idx="12"/>
          </p:nvPr>
        </p:nvSpPr>
        <p:spPr/>
        <p:txBody>
          <a:bodyPr/>
          <a:lstStyle>
            <a:lvl1pPr>
              <a:defRPr i="0">
                <a:latin typeface="Times New Roman" panose="02020603050405020304" pitchFamily="18" charset="0"/>
              </a:defRPr>
            </a:lvl1pPr>
          </a:lstStyle>
          <a:p>
            <a:pPr>
              <a:defRPr/>
            </a:pPr>
            <a:fld id="{92613B96-86CA-49CA-80B2-206A59B81E17}" type="slidenum">
              <a:rPr lang="en-US" altLang="en-US"/>
              <a:pPr>
                <a:defRPr/>
              </a:pPr>
              <a:t>‹#›</a:t>
            </a:fld>
            <a:endParaRPr lang="en-US" altLang="en-US"/>
          </a:p>
        </p:txBody>
      </p:sp>
    </p:spTree>
    <p:extLst>
      <p:ext uri="{BB962C8B-B14F-4D97-AF65-F5344CB8AC3E}">
        <p14:creationId xmlns:p14="http://schemas.microsoft.com/office/powerpoint/2010/main" val="2528698728"/>
      </p:ext>
    </p:extLst>
  </p:cSld>
  <p:clrMapOvr>
    <a:masterClrMapping/>
  </p:clrMapOvr>
</p:sldLayout>
</file>

<file path=ppt/slideLayouts/slideLayout18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i="0">
                <a:latin typeface="Times New Roman" panose="02020603050405020304" pitchFamily="18" charset="0"/>
              </a:defRPr>
            </a:lvl1pPr>
          </a:lstStyle>
          <a:p>
            <a:pPr>
              <a:defRPr/>
            </a:pPr>
            <a:endParaRPr lang="en-US"/>
          </a:p>
        </p:txBody>
      </p:sp>
      <p:sp>
        <p:nvSpPr>
          <p:cNvPr id="5" name="Footer Placeholder 4"/>
          <p:cNvSpPr>
            <a:spLocks noGrp="1"/>
          </p:cNvSpPr>
          <p:nvPr>
            <p:ph type="ftr" sz="quarter" idx="11"/>
          </p:nvPr>
        </p:nvSpPr>
        <p:spPr/>
        <p:txBody>
          <a:bodyPr/>
          <a:lstStyle>
            <a:lvl1pPr>
              <a:defRPr i="0">
                <a:latin typeface="Times New Roman" panose="02020603050405020304" pitchFamily="18" charset="0"/>
              </a:defRPr>
            </a:lvl1pPr>
          </a:lstStyle>
          <a:p>
            <a:pPr>
              <a:defRPr/>
            </a:pPr>
            <a:endParaRPr lang="en-US"/>
          </a:p>
        </p:txBody>
      </p:sp>
      <p:sp>
        <p:nvSpPr>
          <p:cNvPr id="6" name="Slide Number Placeholder 5"/>
          <p:cNvSpPr>
            <a:spLocks noGrp="1"/>
          </p:cNvSpPr>
          <p:nvPr>
            <p:ph type="sldNum" sz="quarter" idx="12"/>
          </p:nvPr>
        </p:nvSpPr>
        <p:spPr/>
        <p:txBody>
          <a:bodyPr/>
          <a:lstStyle>
            <a:lvl1pPr>
              <a:defRPr i="0">
                <a:latin typeface="Times New Roman" panose="02020603050405020304" pitchFamily="18" charset="0"/>
              </a:defRPr>
            </a:lvl1pPr>
          </a:lstStyle>
          <a:p>
            <a:pPr>
              <a:defRPr/>
            </a:pPr>
            <a:fld id="{012AD199-E1F9-4A08-AB08-BE6E31C84E5F}" type="slidenum">
              <a:rPr lang="en-US" altLang="en-US"/>
              <a:pPr>
                <a:defRPr/>
              </a:pPr>
              <a:t>‹#›</a:t>
            </a:fld>
            <a:endParaRPr lang="en-US" altLang="en-US"/>
          </a:p>
        </p:txBody>
      </p:sp>
    </p:spTree>
    <p:extLst>
      <p:ext uri="{BB962C8B-B14F-4D97-AF65-F5344CB8AC3E}">
        <p14:creationId xmlns:p14="http://schemas.microsoft.com/office/powerpoint/2010/main" val="4093201376"/>
      </p:ext>
    </p:extLst>
  </p:cSld>
  <p:clrMapOvr>
    <a:masterClrMapping/>
  </p:clrMapOvr>
</p:sldLayout>
</file>

<file path=ppt/slideLayouts/slideLayout18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i="0">
                <a:latin typeface="Times New Roman" panose="02020603050405020304" pitchFamily="18" charset="0"/>
              </a:defRPr>
            </a:lvl1pPr>
          </a:lstStyle>
          <a:p>
            <a:pPr>
              <a:defRPr/>
            </a:pPr>
            <a:endParaRPr lang="en-US"/>
          </a:p>
        </p:txBody>
      </p:sp>
      <p:sp>
        <p:nvSpPr>
          <p:cNvPr id="5" name="Footer Placeholder 4"/>
          <p:cNvSpPr>
            <a:spLocks noGrp="1"/>
          </p:cNvSpPr>
          <p:nvPr>
            <p:ph type="ftr" sz="quarter" idx="11"/>
          </p:nvPr>
        </p:nvSpPr>
        <p:spPr/>
        <p:txBody>
          <a:bodyPr/>
          <a:lstStyle>
            <a:lvl1pPr>
              <a:defRPr i="0">
                <a:latin typeface="Times New Roman" panose="02020603050405020304" pitchFamily="18" charset="0"/>
              </a:defRPr>
            </a:lvl1pPr>
          </a:lstStyle>
          <a:p>
            <a:pPr>
              <a:defRPr/>
            </a:pPr>
            <a:endParaRPr lang="en-US"/>
          </a:p>
        </p:txBody>
      </p:sp>
      <p:sp>
        <p:nvSpPr>
          <p:cNvPr id="6" name="Slide Number Placeholder 5"/>
          <p:cNvSpPr>
            <a:spLocks noGrp="1"/>
          </p:cNvSpPr>
          <p:nvPr>
            <p:ph type="sldNum" sz="quarter" idx="12"/>
          </p:nvPr>
        </p:nvSpPr>
        <p:spPr/>
        <p:txBody>
          <a:bodyPr/>
          <a:lstStyle>
            <a:lvl1pPr>
              <a:defRPr i="0">
                <a:latin typeface="Times New Roman" panose="02020603050405020304" pitchFamily="18" charset="0"/>
              </a:defRPr>
            </a:lvl1pPr>
          </a:lstStyle>
          <a:p>
            <a:pPr>
              <a:defRPr/>
            </a:pPr>
            <a:fld id="{7F77127A-F7A9-48BA-B1EC-4E660A231CFD}" type="slidenum">
              <a:rPr lang="en-US" altLang="en-US"/>
              <a:pPr>
                <a:defRPr/>
              </a:pPr>
              <a:t>‹#›</a:t>
            </a:fld>
            <a:endParaRPr lang="en-US" altLang="en-US"/>
          </a:p>
        </p:txBody>
      </p:sp>
    </p:spTree>
    <p:extLst>
      <p:ext uri="{BB962C8B-B14F-4D97-AF65-F5344CB8AC3E}">
        <p14:creationId xmlns:p14="http://schemas.microsoft.com/office/powerpoint/2010/main" val="705618586"/>
      </p:ext>
    </p:extLst>
  </p:cSld>
  <p:clrMapOvr>
    <a:masterClrMapping/>
  </p:clrMapOvr>
</p:sldLayout>
</file>

<file path=ppt/slideLayouts/slideLayout186.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i="0">
                <a:latin typeface="Times New Roman" panose="02020603050405020304" pitchFamily="18" charset="0"/>
              </a:defRPr>
            </a:lvl1pPr>
          </a:lstStyle>
          <a:p>
            <a:pPr>
              <a:defRPr/>
            </a:pPr>
            <a:endParaRPr lang="en-US"/>
          </a:p>
        </p:txBody>
      </p:sp>
      <p:sp>
        <p:nvSpPr>
          <p:cNvPr id="4" name="Footer Placeholder 4"/>
          <p:cNvSpPr>
            <a:spLocks noGrp="1"/>
          </p:cNvSpPr>
          <p:nvPr>
            <p:ph type="ftr" sz="quarter" idx="11"/>
          </p:nvPr>
        </p:nvSpPr>
        <p:spPr/>
        <p:txBody>
          <a:bodyPr/>
          <a:lstStyle>
            <a:lvl1pPr>
              <a:defRPr i="0">
                <a:latin typeface="Times New Roman" panose="02020603050405020304" pitchFamily="18" charset="0"/>
              </a:defRPr>
            </a:lvl1pPr>
          </a:lstStyle>
          <a:p>
            <a:pPr>
              <a:defRPr/>
            </a:pPr>
            <a:endParaRPr lang="en-US"/>
          </a:p>
        </p:txBody>
      </p:sp>
      <p:sp>
        <p:nvSpPr>
          <p:cNvPr id="5" name="Slide Number Placeholder 5"/>
          <p:cNvSpPr>
            <a:spLocks noGrp="1"/>
          </p:cNvSpPr>
          <p:nvPr>
            <p:ph type="sldNum" sz="quarter" idx="12"/>
          </p:nvPr>
        </p:nvSpPr>
        <p:spPr/>
        <p:txBody>
          <a:bodyPr/>
          <a:lstStyle>
            <a:lvl1pPr>
              <a:defRPr i="0">
                <a:latin typeface="Times New Roman" panose="02020603050405020304" pitchFamily="18" charset="0"/>
              </a:defRPr>
            </a:lvl1pPr>
          </a:lstStyle>
          <a:p>
            <a:pPr>
              <a:defRPr/>
            </a:pPr>
            <a:fld id="{2974B327-C20E-423C-B1CA-ED4B625970F1}" type="slidenum">
              <a:rPr lang="en-US" altLang="en-US"/>
              <a:pPr>
                <a:defRPr/>
              </a:pPr>
              <a:t>‹#›</a:t>
            </a:fld>
            <a:endParaRPr lang="en-US" altLang="en-US"/>
          </a:p>
        </p:txBody>
      </p:sp>
    </p:spTree>
    <p:extLst>
      <p:ext uri="{BB962C8B-B14F-4D97-AF65-F5344CB8AC3E}">
        <p14:creationId xmlns:p14="http://schemas.microsoft.com/office/powerpoint/2010/main" val="1759108777"/>
      </p:ext>
    </p:extLst>
  </p:cSld>
  <p:clrMapOvr>
    <a:masterClrMapping/>
  </p:clrMapOvr>
</p:sldLayout>
</file>

<file path=ppt/slideLayouts/slideLayout18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i="0">
                <a:latin typeface="Times New Roman" panose="02020603050405020304" pitchFamily="18" charset="0"/>
              </a:defRPr>
            </a:lvl1pPr>
          </a:lstStyle>
          <a:p>
            <a:pPr>
              <a:defRPr/>
            </a:pPr>
            <a:endParaRPr lang="en-US"/>
          </a:p>
        </p:txBody>
      </p:sp>
      <p:sp>
        <p:nvSpPr>
          <p:cNvPr id="5" name="Footer Placeholder 4"/>
          <p:cNvSpPr>
            <a:spLocks noGrp="1"/>
          </p:cNvSpPr>
          <p:nvPr>
            <p:ph type="ftr" sz="quarter" idx="11"/>
          </p:nvPr>
        </p:nvSpPr>
        <p:spPr/>
        <p:txBody>
          <a:bodyPr/>
          <a:lstStyle>
            <a:lvl1pPr>
              <a:defRPr i="0">
                <a:latin typeface="Times New Roman" panose="02020603050405020304" pitchFamily="18" charset="0"/>
              </a:defRPr>
            </a:lvl1pPr>
          </a:lstStyle>
          <a:p>
            <a:pPr>
              <a:defRPr/>
            </a:pPr>
            <a:endParaRPr lang="en-US"/>
          </a:p>
        </p:txBody>
      </p:sp>
      <p:sp>
        <p:nvSpPr>
          <p:cNvPr id="6" name="Slide Number Placeholder 5"/>
          <p:cNvSpPr>
            <a:spLocks noGrp="1"/>
          </p:cNvSpPr>
          <p:nvPr>
            <p:ph type="sldNum" sz="quarter" idx="12"/>
          </p:nvPr>
        </p:nvSpPr>
        <p:spPr/>
        <p:txBody>
          <a:bodyPr/>
          <a:lstStyle>
            <a:lvl1pPr>
              <a:defRPr i="0">
                <a:latin typeface="Times New Roman" panose="02020603050405020304" pitchFamily="18" charset="0"/>
              </a:defRPr>
            </a:lvl1pPr>
          </a:lstStyle>
          <a:p>
            <a:pPr>
              <a:defRPr/>
            </a:pPr>
            <a:fld id="{F921913D-54D3-4F39-81F6-BF3EC8ED8E94}" type="slidenum">
              <a:rPr lang="en-US" altLang="en-US"/>
              <a:pPr>
                <a:defRPr/>
              </a:pPr>
              <a:t>‹#›</a:t>
            </a:fld>
            <a:endParaRPr lang="en-US" altLang="en-US"/>
          </a:p>
        </p:txBody>
      </p:sp>
    </p:spTree>
    <p:extLst>
      <p:ext uri="{BB962C8B-B14F-4D97-AF65-F5344CB8AC3E}">
        <p14:creationId xmlns:p14="http://schemas.microsoft.com/office/powerpoint/2010/main" val="1419315647"/>
      </p:ext>
    </p:extLst>
  </p:cSld>
  <p:clrMapOvr>
    <a:masterClrMapping/>
  </p:clrMapOvr>
</p:sldLayout>
</file>

<file path=ppt/slideLayouts/slideLayout18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i="0">
                <a:latin typeface="Times New Roman" panose="02020603050405020304" pitchFamily="18" charset="0"/>
              </a:defRPr>
            </a:lvl1pPr>
          </a:lstStyle>
          <a:p>
            <a:pPr>
              <a:defRPr/>
            </a:pPr>
            <a:endParaRPr lang="en-US"/>
          </a:p>
        </p:txBody>
      </p:sp>
      <p:sp>
        <p:nvSpPr>
          <p:cNvPr id="5" name="Footer Placeholder 4"/>
          <p:cNvSpPr>
            <a:spLocks noGrp="1"/>
          </p:cNvSpPr>
          <p:nvPr>
            <p:ph type="ftr" sz="quarter" idx="11"/>
          </p:nvPr>
        </p:nvSpPr>
        <p:spPr/>
        <p:txBody>
          <a:bodyPr/>
          <a:lstStyle>
            <a:lvl1pPr>
              <a:defRPr i="0">
                <a:latin typeface="Times New Roman" panose="02020603050405020304" pitchFamily="18" charset="0"/>
              </a:defRPr>
            </a:lvl1pPr>
          </a:lstStyle>
          <a:p>
            <a:pPr>
              <a:defRPr/>
            </a:pPr>
            <a:endParaRPr lang="en-US"/>
          </a:p>
        </p:txBody>
      </p:sp>
      <p:sp>
        <p:nvSpPr>
          <p:cNvPr id="6" name="Slide Number Placeholder 5"/>
          <p:cNvSpPr>
            <a:spLocks noGrp="1"/>
          </p:cNvSpPr>
          <p:nvPr>
            <p:ph type="sldNum" sz="quarter" idx="12"/>
          </p:nvPr>
        </p:nvSpPr>
        <p:spPr/>
        <p:txBody>
          <a:bodyPr/>
          <a:lstStyle>
            <a:lvl1pPr>
              <a:defRPr i="0">
                <a:latin typeface="Times New Roman" panose="02020603050405020304" pitchFamily="18" charset="0"/>
              </a:defRPr>
            </a:lvl1pPr>
          </a:lstStyle>
          <a:p>
            <a:pPr>
              <a:defRPr/>
            </a:pPr>
            <a:fld id="{A858FC07-6980-4887-9786-4EB3E999FBFF}" type="slidenum">
              <a:rPr lang="en-US" altLang="en-US"/>
              <a:pPr>
                <a:defRPr/>
              </a:pPr>
              <a:t>‹#›</a:t>
            </a:fld>
            <a:endParaRPr lang="en-US" altLang="en-US"/>
          </a:p>
        </p:txBody>
      </p:sp>
    </p:spTree>
    <p:extLst>
      <p:ext uri="{BB962C8B-B14F-4D97-AF65-F5344CB8AC3E}">
        <p14:creationId xmlns:p14="http://schemas.microsoft.com/office/powerpoint/2010/main" val="3446936781"/>
      </p:ext>
    </p:extLst>
  </p:cSld>
  <p:clrMapOvr>
    <a:masterClrMapping/>
  </p:clrMapOvr>
</p:sldLayout>
</file>

<file path=ppt/slideLayouts/slideLayout18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i="0">
                <a:latin typeface="Times New Roman" panose="02020603050405020304" pitchFamily="18" charset="0"/>
              </a:defRPr>
            </a:lvl1pPr>
          </a:lstStyle>
          <a:p>
            <a:pPr>
              <a:defRPr/>
            </a:pPr>
            <a:endParaRPr lang="en-US"/>
          </a:p>
        </p:txBody>
      </p:sp>
      <p:sp>
        <p:nvSpPr>
          <p:cNvPr id="5" name="Footer Placeholder 4"/>
          <p:cNvSpPr>
            <a:spLocks noGrp="1"/>
          </p:cNvSpPr>
          <p:nvPr>
            <p:ph type="ftr" sz="quarter" idx="11"/>
          </p:nvPr>
        </p:nvSpPr>
        <p:spPr/>
        <p:txBody>
          <a:bodyPr/>
          <a:lstStyle>
            <a:lvl1pPr>
              <a:defRPr i="0">
                <a:latin typeface="Times New Roman" panose="02020603050405020304" pitchFamily="18" charset="0"/>
              </a:defRPr>
            </a:lvl1pPr>
          </a:lstStyle>
          <a:p>
            <a:pPr>
              <a:defRPr/>
            </a:pPr>
            <a:endParaRPr lang="en-US"/>
          </a:p>
        </p:txBody>
      </p:sp>
      <p:sp>
        <p:nvSpPr>
          <p:cNvPr id="6" name="Slide Number Placeholder 5"/>
          <p:cNvSpPr>
            <a:spLocks noGrp="1"/>
          </p:cNvSpPr>
          <p:nvPr>
            <p:ph type="sldNum" sz="quarter" idx="12"/>
          </p:nvPr>
        </p:nvSpPr>
        <p:spPr/>
        <p:txBody>
          <a:bodyPr/>
          <a:lstStyle>
            <a:lvl1pPr>
              <a:defRPr i="0">
                <a:latin typeface="Times New Roman" panose="02020603050405020304" pitchFamily="18" charset="0"/>
              </a:defRPr>
            </a:lvl1pPr>
          </a:lstStyle>
          <a:p>
            <a:pPr>
              <a:defRPr/>
            </a:pPr>
            <a:fld id="{ADCFDEA3-4B46-4C0D-AE56-471FA6CD0134}" type="slidenum">
              <a:rPr lang="en-US" altLang="en-US"/>
              <a:pPr>
                <a:defRPr/>
              </a:pPr>
              <a:t>‹#›</a:t>
            </a:fld>
            <a:endParaRPr lang="en-US" altLang="en-US"/>
          </a:p>
        </p:txBody>
      </p:sp>
    </p:spTree>
    <p:extLst>
      <p:ext uri="{BB962C8B-B14F-4D97-AF65-F5344CB8AC3E}">
        <p14:creationId xmlns:p14="http://schemas.microsoft.com/office/powerpoint/2010/main" val="871705148"/>
      </p:ext>
    </p:extLst>
  </p:cSld>
  <p:clrMapOvr>
    <a:masterClrMapping/>
  </p:clrMapOvr>
</p:sldLayout>
</file>

<file path=ppt/slideLayouts/slideLayout19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i="0">
                <a:latin typeface="Times New Roman" panose="02020603050405020304" pitchFamily="18" charset="0"/>
              </a:defRPr>
            </a:lvl1pPr>
          </a:lstStyle>
          <a:p>
            <a:pPr>
              <a:defRPr/>
            </a:pPr>
            <a:endParaRPr lang="en-US"/>
          </a:p>
        </p:txBody>
      </p:sp>
      <p:sp>
        <p:nvSpPr>
          <p:cNvPr id="6" name="Footer Placeholder 4"/>
          <p:cNvSpPr>
            <a:spLocks noGrp="1"/>
          </p:cNvSpPr>
          <p:nvPr>
            <p:ph type="ftr" sz="quarter" idx="11"/>
          </p:nvPr>
        </p:nvSpPr>
        <p:spPr/>
        <p:txBody>
          <a:bodyPr/>
          <a:lstStyle>
            <a:lvl1pPr>
              <a:defRPr i="0">
                <a:latin typeface="Times New Roman" panose="02020603050405020304" pitchFamily="18" charset="0"/>
              </a:defRPr>
            </a:lvl1pPr>
          </a:lstStyle>
          <a:p>
            <a:pPr>
              <a:defRPr/>
            </a:pPr>
            <a:endParaRPr lang="en-US"/>
          </a:p>
        </p:txBody>
      </p:sp>
      <p:sp>
        <p:nvSpPr>
          <p:cNvPr id="7" name="Slide Number Placeholder 5"/>
          <p:cNvSpPr>
            <a:spLocks noGrp="1"/>
          </p:cNvSpPr>
          <p:nvPr>
            <p:ph type="sldNum" sz="quarter" idx="12"/>
          </p:nvPr>
        </p:nvSpPr>
        <p:spPr/>
        <p:txBody>
          <a:bodyPr/>
          <a:lstStyle>
            <a:lvl1pPr>
              <a:defRPr i="0">
                <a:latin typeface="Times New Roman" panose="02020603050405020304" pitchFamily="18" charset="0"/>
              </a:defRPr>
            </a:lvl1pPr>
          </a:lstStyle>
          <a:p>
            <a:pPr>
              <a:defRPr/>
            </a:pPr>
            <a:fld id="{25CB1BA7-D3DF-4841-A27E-369258C5B143}" type="slidenum">
              <a:rPr lang="en-US" altLang="en-US"/>
              <a:pPr>
                <a:defRPr/>
              </a:pPr>
              <a:t>‹#›</a:t>
            </a:fld>
            <a:endParaRPr lang="en-US" altLang="en-US"/>
          </a:p>
        </p:txBody>
      </p:sp>
    </p:spTree>
    <p:extLst>
      <p:ext uri="{BB962C8B-B14F-4D97-AF65-F5344CB8AC3E}">
        <p14:creationId xmlns:p14="http://schemas.microsoft.com/office/powerpoint/2010/main" val="25776567"/>
      </p:ext>
    </p:extLst>
  </p:cSld>
  <p:clrMapOvr>
    <a:masterClrMapping/>
  </p:clrMapOvr>
</p:sldLayout>
</file>

<file path=ppt/slideLayouts/slideLayout19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i="0">
                <a:latin typeface="Times New Roman" panose="02020603050405020304" pitchFamily="18" charset="0"/>
              </a:defRPr>
            </a:lvl1pPr>
          </a:lstStyle>
          <a:p>
            <a:pPr>
              <a:defRPr/>
            </a:pPr>
            <a:endParaRPr lang="en-US"/>
          </a:p>
        </p:txBody>
      </p:sp>
      <p:sp>
        <p:nvSpPr>
          <p:cNvPr id="8" name="Footer Placeholder 4"/>
          <p:cNvSpPr>
            <a:spLocks noGrp="1"/>
          </p:cNvSpPr>
          <p:nvPr>
            <p:ph type="ftr" sz="quarter" idx="11"/>
          </p:nvPr>
        </p:nvSpPr>
        <p:spPr/>
        <p:txBody>
          <a:bodyPr/>
          <a:lstStyle>
            <a:lvl1pPr>
              <a:defRPr i="0">
                <a:latin typeface="Times New Roman" panose="02020603050405020304" pitchFamily="18" charset="0"/>
              </a:defRPr>
            </a:lvl1pPr>
          </a:lstStyle>
          <a:p>
            <a:pPr>
              <a:defRPr/>
            </a:pPr>
            <a:endParaRPr lang="en-US"/>
          </a:p>
        </p:txBody>
      </p:sp>
      <p:sp>
        <p:nvSpPr>
          <p:cNvPr id="9" name="Slide Number Placeholder 5"/>
          <p:cNvSpPr>
            <a:spLocks noGrp="1"/>
          </p:cNvSpPr>
          <p:nvPr>
            <p:ph type="sldNum" sz="quarter" idx="12"/>
          </p:nvPr>
        </p:nvSpPr>
        <p:spPr/>
        <p:txBody>
          <a:bodyPr/>
          <a:lstStyle>
            <a:lvl1pPr>
              <a:defRPr i="0">
                <a:latin typeface="Times New Roman" panose="02020603050405020304" pitchFamily="18" charset="0"/>
              </a:defRPr>
            </a:lvl1pPr>
          </a:lstStyle>
          <a:p>
            <a:pPr>
              <a:defRPr/>
            </a:pPr>
            <a:fld id="{9EF06968-44CB-4B80-91BE-1E08B2A3E3F3}" type="slidenum">
              <a:rPr lang="en-US" altLang="en-US"/>
              <a:pPr>
                <a:defRPr/>
              </a:pPr>
              <a:t>‹#›</a:t>
            </a:fld>
            <a:endParaRPr lang="en-US" altLang="en-US"/>
          </a:p>
        </p:txBody>
      </p:sp>
    </p:spTree>
    <p:extLst>
      <p:ext uri="{BB962C8B-B14F-4D97-AF65-F5344CB8AC3E}">
        <p14:creationId xmlns:p14="http://schemas.microsoft.com/office/powerpoint/2010/main" val="2990335264"/>
      </p:ext>
    </p:extLst>
  </p:cSld>
  <p:clrMapOvr>
    <a:masterClrMapping/>
  </p:clrMapOvr>
</p:sldLayout>
</file>

<file path=ppt/slideLayouts/slideLayout19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i="0">
                <a:latin typeface="Times New Roman" panose="02020603050405020304" pitchFamily="18" charset="0"/>
              </a:defRPr>
            </a:lvl1pPr>
          </a:lstStyle>
          <a:p>
            <a:pPr>
              <a:defRPr/>
            </a:pPr>
            <a:endParaRPr lang="en-US"/>
          </a:p>
        </p:txBody>
      </p:sp>
      <p:sp>
        <p:nvSpPr>
          <p:cNvPr id="4" name="Footer Placeholder 4"/>
          <p:cNvSpPr>
            <a:spLocks noGrp="1"/>
          </p:cNvSpPr>
          <p:nvPr>
            <p:ph type="ftr" sz="quarter" idx="11"/>
          </p:nvPr>
        </p:nvSpPr>
        <p:spPr/>
        <p:txBody>
          <a:bodyPr/>
          <a:lstStyle>
            <a:lvl1pPr>
              <a:defRPr i="0">
                <a:latin typeface="Times New Roman" panose="02020603050405020304" pitchFamily="18" charset="0"/>
              </a:defRPr>
            </a:lvl1pPr>
          </a:lstStyle>
          <a:p>
            <a:pPr>
              <a:defRPr/>
            </a:pPr>
            <a:endParaRPr lang="en-US"/>
          </a:p>
        </p:txBody>
      </p:sp>
      <p:sp>
        <p:nvSpPr>
          <p:cNvPr id="5" name="Slide Number Placeholder 5"/>
          <p:cNvSpPr>
            <a:spLocks noGrp="1"/>
          </p:cNvSpPr>
          <p:nvPr>
            <p:ph type="sldNum" sz="quarter" idx="12"/>
          </p:nvPr>
        </p:nvSpPr>
        <p:spPr/>
        <p:txBody>
          <a:bodyPr/>
          <a:lstStyle>
            <a:lvl1pPr>
              <a:defRPr i="0">
                <a:latin typeface="Times New Roman" panose="02020603050405020304" pitchFamily="18" charset="0"/>
              </a:defRPr>
            </a:lvl1pPr>
          </a:lstStyle>
          <a:p>
            <a:pPr>
              <a:defRPr/>
            </a:pPr>
            <a:fld id="{E5918118-36B4-47F9-B276-332C3C641AA7}" type="slidenum">
              <a:rPr lang="en-US" altLang="en-US"/>
              <a:pPr>
                <a:defRPr/>
              </a:pPr>
              <a:t>‹#›</a:t>
            </a:fld>
            <a:endParaRPr lang="en-US" altLang="en-US"/>
          </a:p>
        </p:txBody>
      </p:sp>
    </p:spTree>
    <p:extLst>
      <p:ext uri="{BB962C8B-B14F-4D97-AF65-F5344CB8AC3E}">
        <p14:creationId xmlns:p14="http://schemas.microsoft.com/office/powerpoint/2010/main" val="2691551933"/>
      </p:ext>
    </p:extLst>
  </p:cSld>
  <p:clrMapOvr>
    <a:masterClrMapping/>
  </p:clrMapOvr>
</p:sldLayout>
</file>

<file path=ppt/slideLayouts/slideLayout19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i="0">
                <a:latin typeface="Times New Roman" panose="02020603050405020304" pitchFamily="18" charset="0"/>
              </a:defRPr>
            </a:lvl1pPr>
          </a:lstStyle>
          <a:p>
            <a:pPr>
              <a:defRPr/>
            </a:pPr>
            <a:endParaRPr lang="en-US"/>
          </a:p>
        </p:txBody>
      </p:sp>
      <p:sp>
        <p:nvSpPr>
          <p:cNvPr id="3" name="Footer Placeholder 4"/>
          <p:cNvSpPr>
            <a:spLocks noGrp="1"/>
          </p:cNvSpPr>
          <p:nvPr>
            <p:ph type="ftr" sz="quarter" idx="11"/>
          </p:nvPr>
        </p:nvSpPr>
        <p:spPr/>
        <p:txBody>
          <a:bodyPr/>
          <a:lstStyle>
            <a:lvl1pPr>
              <a:defRPr i="0">
                <a:latin typeface="Times New Roman" panose="02020603050405020304" pitchFamily="18" charset="0"/>
              </a:defRPr>
            </a:lvl1pPr>
          </a:lstStyle>
          <a:p>
            <a:pPr>
              <a:defRPr/>
            </a:pPr>
            <a:endParaRPr lang="en-US"/>
          </a:p>
        </p:txBody>
      </p:sp>
      <p:sp>
        <p:nvSpPr>
          <p:cNvPr id="4" name="Slide Number Placeholder 5"/>
          <p:cNvSpPr>
            <a:spLocks noGrp="1"/>
          </p:cNvSpPr>
          <p:nvPr>
            <p:ph type="sldNum" sz="quarter" idx="12"/>
          </p:nvPr>
        </p:nvSpPr>
        <p:spPr/>
        <p:txBody>
          <a:bodyPr/>
          <a:lstStyle>
            <a:lvl1pPr>
              <a:defRPr i="0">
                <a:latin typeface="Times New Roman" panose="02020603050405020304" pitchFamily="18" charset="0"/>
              </a:defRPr>
            </a:lvl1pPr>
          </a:lstStyle>
          <a:p>
            <a:pPr>
              <a:defRPr/>
            </a:pPr>
            <a:fld id="{1169FDD5-B482-4EA4-816B-A72E134C3504}" type="slidenum">
              <a:rPr lang="en-US" altLang="en-US"/>
              <a:pPr>
                <a:defRPr/>
              </a:pPr>
              <a:t>‹#›</a:t>
            </a:fld>
            <a:endParaRPr lang="en-US" altLang="en-US"/>
          </a:p>
        </p:txBody>
      </p:sp>
    </p:spTree>
    <p:extLst>
      <p:ext uri="{BB962C8B-B14F-4D97-AF65-F5344CB8AC3E}">
        <p14:creationId xmlns:p14="http://schemas.microsoft.com/office/powerpoint/2010/main" val="1952314572"/>
      </p:ext>
    </p:extLst>
  </p:cSld>
  <p:clrMapOvr>
    <a:masterClrMapping/>
  </p:clrMapOvr>
</p:sldLayout>
</file>

<file path=ppt/slideLayouts/slideLayout19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i="0">
                <a:latin typeface="Times New Roman" panose="02020603050405020304" pitchFamily="18" charset="0"/>
              </a:defRPr>
            </a:lvl1pPr>
          </a:lstStyle>
          <a:p>
            <a:pPr>
              <a:defRPr/>
            </a:pPr>
            <a:endParaRPr lang="en-US"/>
          </a:p>
        </p:txBody>
      </p:sp>
      <p:sp>
        <p:nvSpPr>
          <p:cNvPr id="6" name="Footer Placeholder 4"/>
          <p:cNvSpPr>
            <a:spLocks noGrp="1"/>
          </p:cNvSpPr>
          <p:nvPr>
            <p:ph type="ftr" sz="quarter" idx="11"/>
          </p:nvPr>
        </p:nvSpPr>
        <p:spPr/>
        <p:txBody>
          <a:bodyPr/>
          <a:lstStyle>
            <a:lvl1pPr>
              <a:defRPr i="0">
                <a:latin typeface="Times New Roman" panose="02020603050405020304" pitchFamily="18" charset="0"/>
              </a:defRPr>
            </a:lvl1pPr>
          </a:lstStyle>
          <a:p>
            <a:pPr>
              <a:defRPr/>
            </a:pPr>
            <a:endParaRPr lang="en-US"/>
          </a:p>
        </p:txBody>
      </p:sp>
      <p:sp>
        <p:nvSpPr>
          <p:cNvPr id="7" name="Slide Number Placeholder 5"/>
          <p:cNvSpPr>
            <a:spLocks noGrp="1"/>
          </p:cNvSpPr>
          <p:nvPr>
            <p:ph type="sldNum" sz="quarter" idx="12"/>
          </p:nvPr>
        </p:nvSpPr>
        <p:spPr/>
        <p:txBody>
          <a:bodyPr/>
          <a:lstStyle>
            <a:lvl1pPr>
              <a:defRPr i="0">
                <a:latin typeface="Times New Roman" panose="02020603050405020304" pitchFamily="18" charset="0"/>
              </a:defRPr>
            </a:lvl1pPr>
          </a:lstStyle>
          <a:p>
            <a:pPr>
              <a:defRPr/>
            </a:pPr>
            <a:fld id="{8C08954B-BA46-4712-908E-FF0609C4E48A}" type="slidenum">
              <a:rPr lang="en-US" altLang="en-US"/>
              <a:pPr>
                <a:defRPr/>
              </a:pPr>
              <a:t>‹#›</a:t>
            </a:fld>
            <a:endParaRPr lang="en-US" altLang="en-US"/>
          </a:p>
        </p:txBody>
      </p:sp>
    </p:spTree>
    <p:extLst>
      <p:ext uri="{BB962C8B-B14F-4D97-AF65-F5344CB8AC3E}">
        <p14:creationId xmlns:p14="http://schemas.microsoft.com/office/powerpoint/2010/main" val="3287370194"/>
      </p:ext>
    </p:extLst>
  </p:cSld>
  <p:clrMapOvr>
    <a:masterClrMapping/>
  </p:clrMapOvr>
</p:sldLayout>
</file>

<file path=ppt/slideLayouts/slideLayout19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i="0">
                <a:latin typeface="Times New Roman" panose="02020603050405020304" pitchFamily="18" charset="0"/>
              </a:defRPr>
            </a:lvl1pPr>
          </a:lstStyle>
          <a:p>
            <a:pPr>
              <a:defRPr/>
            </a:pPr>
            <a:endParaRPr lang="en-US"/>
          </a:p>
        </p:txBody>
      </p:sp>
      <p:sp>
        <p:nvSpPr>
          <p:cNvPr id="6" name="Footer Placeholder 4"/>
          <p:cNvSpPr>
            <a:spLocks noGrp="1"/>
          </p:cNvSpPr>
          <p:nvPr>
            <p:ph type="ftr" sz="quarter" idx="11"/>
          </p:nvPr>
        </p:nvSpPr>
        <p:spPr/>
        <p:txBody>
          <a:bodyPr/>
          <a:lstStyle>
            <a:lvl1pPr>
              <a:defRPr i="0">
                <a:latin typeface="Times New Roman" panose="02020603050405020304" pitchFamily="18" charset="0"/>
              </a:defRPr>
            </a:lvl1pPr>
          </a:lstStyle>
          <a:p>
            <a:pPr>
              <a:defRPr/>
            </a:pPr>
            <a:endParaRPr lang="en-US"/>
          </a:p>
        </p:txBody>
      </p:sp>
      <p:sp>
        <p:nvSpPr>
          <p:cNvPr id="7" name="Slide Number Placeholder 5"/>
          <p:cNvSpPr>
            <a:spLocks noGrp="1"/>
          </p:cNvSpPr>
          <p:nvPr>
            <p:ph type="sldNum" sz="quarter" idx="12"/>
          </p:nvPr>
        </p:nvSpPr>
        <p:spPr/>
        <p:txBody>
          <a:bodyPr/>
          <a:lstStyle>
            <a:lvl1pPr>
              <a:defRPr i="0">
                <a:latin typeface="Times New Roman" panose="02020603050405020304" pitchFamily="18" charset="0"/>
              </a:defRPr>
            </a:lvl1pPr>
          </a:lstStyle>
          <a:p>
            <a:pPr>
              <a:defRPr/>
            </a:pPr>
            <a:fld id="{62A73AE4-565F-4ED2-97B1-CD0874788C37}" type="slidenum">
              <a:rPr lang="en-US" altLang="en-US"/>
              <a:pPr>
                <a:defRPr/>
              </a:pPr>
              <a:t>‹#›</a:t>
            </a:fld>
            <a:endParaRPr lang="en-US" altLang="en-US"/>
          </a:p>
        </p:txBody>
      </p:sp>
    </p:spTree>
    <p:extLst>
      <p:ext uri="{BB962C8B-B14F-4D97-AF65-F5344CB8AC3E}">
        <p14:creationId xmlns:p14="http://schemas.microsoft.com/office/powerpoint/2010/main" val="2837625370"/>
      </p:ext>
    </p:extLst>
  </p:cSld>
  <p:clrMapOvr>
    <a:masterClrMapping/>
  </p:clrMapOvr>
</p:sldLayout>
</file>

<file path=ppt/slideLayouts/slideLayout19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i="0">
                <a:latin typeface="Times New Roman" panose="02020603050405020304" pitchFamily="18" charset="0"/>
              </a:defRPr>
            </a:lvl1pPr>
          </a:lstStyle>
          <a:p>
            <a:pPr>
              <a:defRPr/>
            </a:pPr>
            <a:endParaRPr lang="en-US"/>
          </a:p>
        </p:txBody>
      </p:sp>
      <p:sp>
        <p:nvSpPr>
          <p:cNvPr id="5" name="Footer Placeholder 4"/>
          <p:cNvSpPr>
            <a:spLocks noGrp="1"/>
          </p:cNvSpPr>
          <p:nvPr>
            <p:ph type="ftr" sz="quarter" idx="11"/>
          </p:nvPr>
        </p:nvSpPr>
        <p:spPr/>
        <p:txBody>
          <a:bodyPr/>
          <a:lstStyle>
            <a:lvl1pPr>
              <a:defRPr i="0">
                <a:latin typeface="Times New Roman" panose="02020603050405020304" pitchFamily="18" charset="0"/>
              </a:defRPr>
            </a:lvl1pPr>
          </a:lstStyle>
          <a:p>
            <a:pPr>
              <a:defRPr/>
            </a:pPr>
            <a:endParaRPr lang="en-US"/>
          </a:p>
        </p:txBody>
      </p:sp>
      <p:sp>
        <p:nvSpPr>
          <p:cNvPr id="6" name="Slide Number Placeholder 5"/>
          <p:cNvSpPr>
            <a:spLocks noGrp="1"/>
          </p:cNvSpPr>
          <p:nvPr>
            <p:ph type="sldNum" sz="quarter" idx="12"/>
          </p:nvPr>
        </p:nvSpPr>
        <p:spPr/>
        <p:txBody>
          <a:bodyPr/>
          <a:lstStyle>
            <a:lvl1pPr>
              <a:defRPr i="0">
                <a:latin typeface="Times New Roman" panose="02020603050405020304" pitchFamily="18" charset="0"/>
              </a:defRPr>
            </a:lvl1pPr>
          </a:lstStyle>
          <a:p>
            <a:pPr>
              <a:defRPr/>
            </a:pPr>
            <a:fld id="{AAD6E857-C206-4DEF-99A1-95D3C9A472BF}" type="slidenum">
              <a:rPr lang="en-US" altLang="en-US"/>
              <a:pPr>
                <a:defRPr/>
              </a:pPr>
              <a:t>‹#›</a:t>
            </a:fld>
            <a:endParaRPr lang="en-US" altLang="en-US"/>
          </a:p>
        </p:txBody>
      </p:sp>
    </p:spTree>
    <p:extLst>
      <p:ext uri="{BB962C8B-B14F-4D97-AF65-F5344CB8AC3E}">
        <p14:creationId xmlns:p14="http://schemas.microsoft.com/office/powerpoint/2010/main" val="1675044371"/>
      </p:ext>
    </p:extLst>
  </p:cSld>
  <p:clrMapOvr>
    <a:masterClrMapping/>
  </p:clrMapOvr>
</p:sldLayout>
</file>

<file path=ppt/slideLayouts/slideLayout19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i="0">
                <a:latin typeface="Times New Roman" panose="02020603050405020304" pitchFamily="18" charset="0"/>
              </a:defRPr>
            </a:lvl1pPr>
          </a:lstStyle>
          <a:p>
            <a:pPr>
              <a:defRPr/>
            </a:pPr>
            <a:endParaRPr lang="en-US"/>
          </a:p>
        </p:txBody>
      </p:sp>
      <p:sp>
        <p:nvSpPr>
          <p:cNvPr id="5" name="Footer Placeholder 4"/>
          <p:cNvSpPr>
            <a:spLocks noGrp="1"/>
          </p:cNvSpPr>
          <p:nvPr>
            <p:ph type="ftr" sz="quarter" idx="11"/>
          </p:nvPr>
        </p:nvSpPr>
        <p:spPr/>
        <p:txBody>
          <a:bodyPr/>
          <a:lstStyle>
            <a:lvl1pPr>
              <a:defRPr i="0">
                <a:latin typeface="Times New Roman" panose="02020603050405020304" pitchFamily="18" charset="0"/>
              </a:defRPr>
            </a:lvl1pPr>
          </a:lstStyle>
          <a:p>
            <a:pPr>
              <a:defRPr/>
            </a:pPr>
            <a:endParaRPr lang="en-US"/>
          </a:p>
        </p:txBody>
      </p:sp>
      <p:sp>
        <p:nvSpPr>
          <p:cNvPr id="6" name="Slide Number Placeholder 5"/>
          <p:cNvSpPr>
            <a:spLocks noGrp="1"/>
          </p:cNvSpPr>
          <p:nvPr>
            <p:ph type="sldNum" sz="quarter" idx="12"/>
          </p:nvPr>
        </p:nvSpPr>
        <p:spPr/>
        <p:txBody>
          <a:bodyPr/>
          <a:lstStyle>
            <a:lvl1pPr>
              <a:defRPr i="0">
                <a:latin typeface="Times New Roman" panose="02020603050405020304" pitchFamily="18" charset="0"/>
              </a:defRPr>
            </a:lvl1pPr>
          </a:lstStyle>
          <a:p>
            <a:pPr>
              <a:defRPr/>
            </a:pPr>
            <a:fld id="{1F0FAE4F-52CA-4D72-9EF0-66914051A204}" type="slidenum">
              <a:rPr lang="en-US" altLang="en-US"/>
              <a:pPr>
                <a:defRPr/>
              </a:pPr>
              <a:t>‹#›</a:t>
            </a:fld>
            <a:endParaRPr lang="en-US" altLang="en-US"/>
          </a:p>
        </p:txBody>
      </p:sp>
    </p:spTree>
    <p:extLst>
      <p:ext uri="{BB962C8B-B14F-4D97-AF65-F5344CB8AC3E}">
        <p14:creationId xmlns:p14="http://schemas.microsoft.com/office/powerpoint/2010/main" val="3778207545"/>
      </p:ext>
    </p:extLst>
  </p:cSld>
  <p:clrMapOvr>
    <a:masterClrMapping/>
  </p:clrMapOvr>
</p:sldLayout>
</file>

<file path=ppt/slideLayouts/slideLayout198.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i="0">
                <a:latin typeface="Times New Roman" panose="02020603050405020304" pitchFamily="18" charset="0"/>
              </a:defRPr>
            </a:lvl1pPr>
          </a:lstStyle>
          <a:p>
            <a:pPr>
              <a:defRPr/>
            </a:pPr>
            <a:endParaRPr lang="en-US"/>
          </a:p>
        </p:txBody>
      </p:sp>
      <p:sp>
        <p:nvSpPr>
          <p:cNvPr id="4" name="Footer Placeholder 4"/>
          <p:cNvSpPr>
            <a:spLocks noGrp="1"/>
          </p:cNvSpPr>
          <p:nvPr>
            <p:ph type="ftr" sz="quarter" idx="11"/>
          </p:nvPr>
        </p:nvSpPr>
        <p:spPr/>
        <p:txBody>
          <a:bodyPr/>
          <a:lstStyle>
            <a:lvl1pPr>
              <a:defRPr i="0">
                <a:latin typeface="Times New Roman" panose="02020603050405020304" pitchFamily="18" charset="0"/>
              </a:defRPr>
            </a:lvl1pPr>
          </a:lstStyle>
          <a:p>
            <a:pPr>
              <a:defRPr/>
            </a:pPr>
            <a:endParaRPr lang="en-US"/>
          </a:p>
        </p:txBody>
      </p:sp>
      <p:sp>
        <p:nvSpPr>
          <p:cNvPr id="5" name="Slide Number Placeholder 5"/>
          <p:cNvSpPr>
            <a:spLocks noGrp="1"/>
          </p:cNvSpPr>
          <p:nvPr>
            <p:ph type="sldNum" sz="quarter" idx="12"/>
          </p:nvPr>
        </p:nvSpPr>
        <p:spPr/>
        <p:txBody>
          <a:bodyPr/>
          <a:lstStyle>
            <a:lvl1pPr>
              <a:defRPr i="0">
                <a:latin typeface="Times New Roman" panose="02020603050405020304" pitchFamily="18" charset="0"/>
              </a:defRPr>
            </a:lvl1pPr>
          </a:lstStyle>
          <a:p>
            <a:pPr>
              <a:defRPr/>
            </a:pPr>
            <a:fld id="{D8AA34C4-A636-411E-89BD-59C1BDD64AF3}" type="slidenum">
              <a:rPr lang="en-US" altLang="en-US"/>
              <a:pPr>
                <a:defRPr/>
              </a:pPr>
              <a:t>‹#›</a:t>
            </a:fld>
            <a:endParaRPr lang="en-US" altLang="en-US"/>
          </a:p>
        </p:txBody>
      </p:sp>
    </p:spTree>
    <p:extLst>
      <p:ext uri="{BB962C8B-B14F-4D97-AF65-F5344CB8AC3E}">
        <p14:creationId xmlns:p14="http://schemas.microsoft.com/office/powerpoint/2010/main" val="1451722226"/>
      </p:ext>
    </p:extLst>
  </p:cSld>
  <p:clrMapOvr>
    <a:masterClrMapping/>
  </p:clrMapOvr>
</p:sldLayout>
</file>

<file path=ppt/slideLayouts/slideLayout19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p:txBody>
          <a:bodyPr/>
          <a:lstStyle>
            <a:lvl1pPr>
              <a:defRPr i="1"/>
            </a:lvl1pPr>
          </a:lstStyle>
          <a:p>
            <a:pPr>
              <a:defRPr/>
            </a:pPr>
            <a:fld id="{C76D3C1B-720E-4904-A7D3-01A3A4A8A105}" type="datetime1">
              <a:rPr lang="en-US"/>
              <a:pPr>
                <a:defRPr/>
              </a:pPr>
              <a:t>17-Mar-15</a:t>
            </a:fld>
            <a:endParaRPr lang="en-US" dirty="0"/>
          </a:p>
        </p:txBody>
      </p:sp>
      <p:sp>
        <p:nvSpPr>
          <p:cNvPr id="5" name="Rectangle 5"/>
          <p:cNvSpPr>
            <a:spLocks noGrp="1" noChangeArrowheads="1"/>
          </p:cNvSpPr>
          <p:nvPr>
            <p:ph type="ftr" sz="quarter" idx="11"/>
          </p:nvPr>
        </p:nvSpPr>
        <p:spPr/>
        <p:txBody>
          <a:bodyPr/>
          <a:lstStyle>
            <a:lvl1pPr>
              <a:defRPr i="1"/>
            </a:lvl1pPr>
          </a:lstStyle>
          <a:p>
            <a:pPr>
              <a:defRPr/>
            </a:pPr>
            <a:endParaRPr lang="en-US"/>
          </a:p>
        </p:txBody>
      </p:sp>
      <p:sp>
        <p:nvSpPr>
          <p:cNvPr id="6" name="Rectangle 6"/>
          <p:cNvSpPr>
            <a:spLocks noGrp="1" noChangeArrowheads="1"/>
          </p:cNvSpPr>
          <p:nvPr>
            <p:ph type="sldNum" sz="quarter" idx="12"/>
          </p:nvPr>
        </p:nvSpPr>
        <p:spPr/>
        <p:txBody>
          <a:bodyPr/>
          <a:lstStyle>
            <a:lvl1pPr>
              <a:defRPr i="1">
                <a:cs typeface="+mn-cs"/>
              </a:defRPr>
            </a:lvl1pPr>
          </a:lstStyle>
          <a:p>
            <a:pPr>
              <a:defRPr/>
            </a:pPr>
            <a:fld id="{2A1F5171-66E6-4786-89DD-B12DFB71AA38}" type="slidenum">
              <a:rPr lang="en-US" altLang="en-US"/>
              <a:pPr>
                <a:defRPr/>
              </a:pPr>
              <a:t>‹#›</a:t>
            </a:fld>
            <a:endParaRPr lang="en-US" altLang="en-US"/>
          </a:p>
        </p:txBody>
      </p:sp>
    </p:spTree>
    <p:extLst>
      <p:ext uri="{BB962C8B-B14F-4D97-AF65-F5344CB8AC3E}">
        <p14:creationId xmlns:p14="http://schemas.microsoft.com/office/powerpoint/2010/main" val="3781420550"/>
      </p:ext>
    </p:extLst>
  </p:cSld>
  <p:clrMapOvr>
    <a:masterClrMapping/>
  </p:clrMapOvr>
</p:sldLayout>
</file>

<file path=ppt/slideLayouts/slideLayout20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p:txBody>
          <a:bodyPr/>
          <a:lstStyle>
            <a:lvl1pPr>
              <a:defRPr i="1"/>
            </a:lvl1pPr>
          </a:lstStyle>
          <a:p>
            <a:pPr>
              <a:defRPr/>
            </a:pPr>
            <a:fld id="{075F4C63-3C0F-4853-B106-0AD4A57CA965}" type="datetime1">
              <a:rPr lang="en-US"/>
              <a:pPr>
                <a:defRPr/>
              </a:pPr>
              <a:t>17-Mar-15</a:t>
            </a:fld>
            <a:endParaRPr lang="en-US" dirty="0"/>
          </a:p>
        </p:txBody>
      </p:sp>
      <p:sp>
        <p:nvSpPr>
          <p:cNvPr id="5" name="Rectangle 5"/>
          <p:cNvSpPr>
            <a:spLocks noGrp="1" noChangeArrowheads="1"/>
          </p:cNvSpPr>
          <p:nvPr>
            <p:ph type="ftr" sz="quarter" idx="11"/>
          </p:nvPr>
        </p:nvSpPr>
        <p:spPr/>
        <p:txBody>
          <a:bodyPr/>
          <a:lstStyle>
            <a:lvl1pPr>
              <a:defRPr i="1"/>
            </a:lvl1pPr>
          </a:lstStyle>
          <a:p>
            <a:pPr>
              <a:defRPr/>
            </a:pPr>
            <a:endParaRPr lang="en-US"/>
          </a:p>
        </p:txBody>
      </p:sp>
      <p:sp>
        <p:nvSpPr>
          <p:cNvPr id="6" name="Rectangle 6"/>
          <p:cNvSpPr>
            <a:spLocks noGrp="1" noChangeArrowheads="1"/>
          </p:cNvSpPr>
          <p:nvPr>
            <p:ph type="sldNum" sz="quarter" idx="12"/>
          </p:nvPr>
        </p:nvSpPr>
        <p:spPr/>
        <p:txBody>
          <a:bodyPr/>
          <a:lstStyle>
            <a:lvl1pPr>
              <a:defRPr i="1">
                <a:cs typeface="+mn-cs"/>
              </a:defRPr>
            </a:lvl1pPr>
          </a:lstStyle>
          <a:p>
            <a:pPr>
              <a:defRPr/>
            </a:pPr>
            <a:fld id="{99E332F2-4DC6-4858-B414-6D6875B730BB}" type="slidenum">
              <a:rPr lang="en-US" altLang="en-US"/>
              <a:pPr>
                <a:defRPr/>
              </a:pPr>
              <a:t>‹#›</a:t>
            </a:fld>
            <a:endParaRPr lang="en-US" altLang="en-US"/>
          </a:p>
        </p:txBody>
      </p:sp>
    </p:spTree>
    <p:extLst>
      <p:ext uri="{BB962C8B-B14F-4D97-AF65-F5344CB8AC3E}">
        <p14:creationId xmlns:p14="http://schemas.microsoft.com/office/powerpoint/2010/main" val="3455575355"/>
      </p:ext>
    </p:extLst>
  </p:cSld>
  <p:clrMapOvr>
    <a:masterClrMapping/>
  </p:clrMapOvr>
</p:sldLayout>
</file>

<file path=ppt/slideLayouts/slideLayout20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p:txBody>
          <a:bodyPr/>
          <a:lstStyle>
            <a:lvl1pPr>
              <a:defRPr i="1"/>
            </a:lvl1pPr>
          </a:lstStyle>
          <a:p>
            <a:pPr>
              <a:defRPr/>
            </a:pPr>
            <a:fld id="{4CB26F87-86A2-46F8-8AD2-6B84A6E0CF82}" type="datetime1">
              <a:rPr lang="en-US"/>
              <a:pPr>
                <a:defRPr/>
              </a:pPr>
              <a:t>17-Mar-15</a:t>
            </a:fld>
            <a:endParaRPr lang="en-US" dirty="0"/>
          </a:p>
        </p:txBody>
      </p:sp>
      <p:sp>
        <p:nvSpPr>
          <p:cNvPr id="5" name="Rectangle 5"/>
          <p:cNvSpPr>
            <a:spLocks noGrp="1" noChangeArrowheads="1"/>
          </p:cNvSpPr>
          <p:nvPr>
            <p:ph type="ftr" sz="quarter" idx="11"/>
          </p:nvPr>
        </p:nvSpPr>
        <p:spPr/>
        <p:txBody>
          <a:bodyPr/>
          <a:lstStyle>
            <a:lvl1pPr>
              <a:defRPr i="1"/>
            </a:lvl1pPr>
          </a:lstStyle>
          <a:p>
            <a:pPr>
              <a:defRPr/>
            </a:pPr>
            <a:endParaRPr lang="en-US"/>
          </a:p>
        </p:txBody>
      </p:sp>
      <p:sp>
        <p:nvSpPr>
          <p:cNvPr id="6" name="Rectangle 6"/>
          <p:cNvSpPr>
            <a:spLocks noGrp="1" noChangeArrowheads="1"/>
          </p:cNvSpPr>
          <p:nvPr>
            <p:ph type="sldNum" sz="quarter" idx="12"/>
          </p:nvPr>
        </p:nvSpPr>
        <p:spPr/>
        <p:txBody>
          <a:bodyPr/>
          <a:lstStyle>
            <a:lvl1pPr>
              <a:defRPr i="1">
                <a:cs typeface="+mn-cs"/>
              </a:defRPr>
            </a:lvl1pPr>
          </a:lstStyle>
          <a:p>
            <a:pPr>
              <a:defRPr/>
            </a:pPr>
            <a:fld id="{54E6F5E1-8AB1-471D-8248-B3238AF66B72}" type="slidenum">
              <a:rPr lang="en-US" altLang="en-US"/>
              <a:pPr>
                <a:defRPr/>
              </a:pPr>
              <a:t>‹#›</a:t>
            </a:fld>
            <a:endParaRPr lang="en-US" altLang="en-US"/>
          </a:p>
        </p:txBody>
      </p:sp>
    </p:spTree>
    <p:extLst>
      <p:ext uri="{BB962C8B-B14F-4D97-AF65-F5344CB8AC3E}">
        <p14:creationId xmlns:p14="http://schemas.microsoft.com/office/powerpoint/2010/main" val="2408364295"/>
      </p:ext>
    </p:extLst>
  </p:cSld>
  <p:clrMapOvr>
    <a:masterClrMapping/>
  </p:clrMapOvr>
</p:sldLayout>
</file>

<file path=ppt/slideLayouts/slideLayout20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p:txBody>
          <a:bodyPr/>
          <a:lstStyle>
            <a:lvl1pPr>
              <a:defRPr i="1"/>
            </a:lvl1pPr>
          </a:lstStyle>
          <a:p>
            <a:pPr>
              <a:defRPr/>
            </a:pPr>
            <a:fld id="{FA72AB77-08A4-4D9E-A4E6-E077558E73BC}" type="datetime1">
              <a:rPr lang="en-US"/>
              <a:pPr>
                <a:defRPr/>
              </a:pPr>
              <a:t>17-Mar-15</a:t>
            </a:fld>
            <a:endParaRPr lang="en-US" dirty="0"/>
          </a:p>
        </p:txBody>
      </p:sp>
      <p:sp>
        <p:nvSpPr>
          <p:cNvPr id="6" name="Rectangle 5"/>
          <p:cNvSpPr>
            <a:spLocks noGrp="1" noChangeArrowheads="1"/>
          </p:cNvSpPr>
          <p:nvPr>
            <p:ph type="ftr" sz="quarter" idx="11"/>
          </p:nvPr>
        </p:nvSpPr>
        <p:spPr/>
        <p:txBody>
          <a:bodyPr/>
          <a:lstStyle>
            <a:lvl1pPr>
              <a:defRPr i="1"/>
            </a:lvl1pPr>
          </a:lstStyle>
          <a:p>
            <a:pPr>
              <a:defRPr/>
            </a:pPr>
            <a:endParaRPr lang="en-US"/>
          </a:p>
        </p:txBody>
      </p:sp>
      <p:sp>
        <p:nvSpPr>
          <p:cNvPr id="7" name="Rectangle 6"/>
          <p:cNvSpPr>
            <a:spLocks noGrp="1" noChangeArrowheads="1"/>
          </p:cNvSpPr>
          <p:nvPr>
            <p:ph type="sldNum" sz="quarter" idx="12"/>
          </p:nvPr>
        </p:nvSpPr>
        <p:spPr/>
        <p:txBody>
          <a:bodyPr/>
          <a:lstStyle>
            <a:lvl1pPr>
              <a:defRPr i="1">
                <a:cs typeface="+mn-cs"/>
              </a:defRPr>
            </a:lvl1pPr>
          </a:lstStyle>
          <a:p>
            <a:pPr>
              <a:defRPr/>
            </a:pPr>
            <a:fld id="{9019B0B7-2EAA-4387-9AB5-E71240C9BC71}" type="slidenum">
              <a:rPr lang="en-US" altLang="en-US"/>
              <a:pPr>
                <a:defRPr/>
              </a:pPr>
              <a:t>‹#›</a:t>
            </a:fld>
            <a:endParaRPr lang="en-US" altLang="en-US"/>
          </a:p>
        </p:txBody>
      </p:sp>
    </p:spTree>
    <p:extLst>
      <p:ext uri="{BB962C8B-B14F-4D97-AF65-F5344CB8AC3E}">
        <p14:creationId xmlns:p14="http://schemas.microsoft.com/office/powerpoint/2010/main" val="3899887886"/>
      </p:ext>
    </p:extLst>
  </p:cSld>
  <p:clrMapOvr>
    <a:masterClrMapping/>
  </p:clrMapOvr>
</p:sldLayout>
</file>

<file path=ppt/slideLayouts/slideLayout20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p:txBody>
          <a:bodyPr/>
          <a:lstStyle>
            <a:lvl1pPr>
              <a:defRPr i="1"/>
            </a:lvl1pPr>
          </a:lstStyle>
          <a:p>
            <a:pPr>
              <a:defRPr/>
            </a:pPr>
            <a:fld id="{F2B9A87E-12C6-417D-9B52-68B9A9858520}" type="datetime1">
              <a:rPr lang="en-US"/>
              <a:pPr>
                <a:defRPr/>
              </a:pPr>
              <a:t>17-Mar-15</a:t>
            </a:fld>
            <a:endParaRPr lang="en-US" dirty="0"/>
          </a:p>
        </p:txBody>
      </p:sp>
      <p:sp>
        <p:nvSpPr>
          <p:cNvPr id="8" name="Rectangle 5"/>
          <p:cNvSpPr>
            <a:spLocks noGrp="1" noChangeArrowheads="1"/>
          </p:cNvSpPr>
          <p:nvPr>
            <p:ph type="ftr" sz="quarter" idx="11"/>
          </p:nvPr>
        </p:nvSpPr>
        <p:spPr/>
        <p:txBody>
          <a:bodyPr/>
          <a:lstStyle>
            <a:lvl1pPr>
              <a:defRPr i="1"/>
            </a:lvl1pPr>
          </a:lstStyle>
          <a:p>
            <a:pPr>
              <a:defRPr/>
            </a:pPr>
            <a:endParaRPr lang="en-US"/>
          </a:p>
        </p:txBody>
      </p:sp>
      <p:sp>
        <p:nvSpPr>
          <p:cNvPr id="9" name="Rectangle 6"/>
          <p:cNvSpPr>
            <a:spLocks noGrp="1" noChangeArrowheads="1"/>
          </p:cNvSpPr>
          <p:nvPr>
            <p:ph type="sldNum" sz="quarter" idx="12"/>
          </p:nvPr>
        </p:nvSpPr>
        <p:spPr/>
        <p:txBody>
          <a:bodyPr/>
          <a:lstStyle>
            <a:lvl1pPr>
              <a:defRPr i="1">
                <a:cs typeface="+mn-cs"/>
              </a:defRPr>
            </a:lvl1pPr>
          </a:lstStyle>
          <a:p>
            <a:pPr>
              <a:defRPr/>
            </a:pPr>
            <a:fld id="{121C99FE-C871-4EAB-BD17-A9CC4A835F64}" type="slidenum">
              <a:rPr lang="en-US" altLang="en-US"/>
              <a:pPr>
                <a:defRPr/>
              </a:pPr>
              <a:t>‹#›</a:t>
            </a:fld>
            <a:endParaRPr lang="en-US" altLang="en-US"/>
          </a:p>
        </p:txBody>
      </p:sp>
    </p:spTree>
    <p:extLst>
      <p:ext uri="{BB962C8B-B14F-4D97-AF65-F5344CB8AC3E}">
        <p14:creationId xmlns:p14="http://schemas.microsoft.com/office/powerpoint/2010/main" val="845982112"/>
      </p:ext>
    </p:extLst>
  </p:cSld>
  <p:clrMapOvr>
    <a:masterClrMapping/>
  </p:clrMapOvr>
</p:sldLayout>
</file>

<file path=ppt/slideLayouts/slideLayout20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p:txBody>
          <a:bodyPr/>
          <a:lstStyle>
            <a:lvl1pPr>
              <a:defRPr i="1"/>
            </a:lvl1pPr>
          </a:lstStyle>
          <a:p>
            <a:pPr>
              <a:defRPr/>
            </a:pPr>
            <a:fld id="{62B789AA-C708-4316-8FCC-4B99D18E6150}" type="datetime1">
              <a:rPr lang="en-US"/>
              <a:pPr>
                <a:defRPr/>
              </a:pPr>
              <a:t>17-Mar-15</a:t>
            </a:fld>
            <a:endParaRPr lang="en-US" dirty="0"/>
          </a:p>
        </p:txBody>
      </p:sp>
      <p:sp>
        <p:nvSpPr>
          <p:cNvPr id="4" name="Rectangle 5"/>
          <p:cNvSpPr>
            <a:spLocks noGrp="1" noChangeArrowheads="1"/>
          </p:cNvSpPr>
          <p:nvPr>
            <p:ph type="ftr" sz="quarter" idx="11"/>
          </p:nvPr>
        </p:nvSpPr>
        <p:spPr/>
        <p:txBody>
          <a:bodyPr/>
          <a:lstStyle>
            <a:lvl1pPr>
              <a:defRPr i="1"/>
            </a:lvl1pPr>
          </a:lstStyle>
          <a:p>
            <a:pPr>
              <a:defRPr/>
            </a:pPr>
            <a:endParaRPr lang="en-US"/>
          </a:p>
        </p:txBody>
      </p:sp>
      <p:sp>
        <p:nvSpPr>
          <p:cNvPr id="5" name="Rectangle 6"/>
          <p:cNvSpPr>
            <a:spLocks noGrp="1" noChangeArrowheads="1"/>
          </p:cNvSpPr>
          <p:nvPr>
            <p:ph type="sldNum" sz="quarter" idx="12"/>
          </p:nvPr>
        </p:nvSpPr>
        <p:spPr/>
        <p:txBody>
          <a:bodyPr/>
          <a:lstStyle>
            <a:lvl1pPr>
              <a:defRPr i="1">
                <a:cs typeface="+mn-cs"/>
              </a:defRPr>
            </a:lvl1pPr>
          </a:lstStyle>
          <a:p>
            <a:pPr>
              <a:defRPr/>
            </a:pPr>
            <a:fld id="{7602DD47-D5D7-43CA-BD47-14E24E67C0B9}" type="slidenum">
              <a:rPr lang="en-US" altLang="en-US"/>
              <a:pPr>
                <a:defRPr/>
              </a:pPr>
              <a:t>‹#›</a:t>
            </a:fld>
            <a:endParaRPr lang="en-US" altLang="en-US"/>
          </a:p>
        </p:txBody>
      </p:sp>
    </p:spTree>
    <p:extLst>
      <p:ext uri="{BB962C8B-B14F-4D97-AF65-F5344CB8AC3E}">
        <p14:creationId xmlns:p14="http://schemas.microsoft.com/office/powerpoint/2010/main" val="1676321898"/>
      </p:ext>
    </p:extLst>
  </p:cSld>
  <p:clrMapOvr>
    <a:masterClrMapping/>
  </p:clrMapOvr>
</p:sldLayout>
</file>

<file path=ppt/slideLayouts/slideLayout20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p:txBody>
          <a:bodyPr/>
          <a:lstStyle>
            <a:lvl1pPr>
              <a:defRPr i="1"/>
            </a:lvl1pPr>
          </a:lstStyle>
          <a:p>
            <a:pPr>
              <a:defRPr/>
            </a:pPr>
            <a:fld id="{8506C8E0-1A72-4A87-923E-871301DC64B8}" type="datetime1">
              <a:rPr lang="en-US"/>
              <a:pPr>
                <a:defRPr/>
              </a:pPr>
              <a:t>17-Mar-15</a:t>
            </a:fld>
            <a:endParaRPr lang="en-US" dirty="0"/>
          </a:p>
        </p:txBody>
      </p:sp>
      <p:sp>
        <p:nvSpPr>
          <p:cNvPr id="3" name="Rectangle 5"/>
          <p:cNvSpPr>
            <a:spLocks noGrp="1" noChangeArrowheads="1"/>
          </p:cNvSpPr>
          <p:nvPr>
            <p:ph type="ftr" sz="quarter" idx="11"/>
          </p:nvPr>
        </p:nvSpPr>
        <p:spPr/>
        <p:txBody>
          <a:bodyPr/>
          <a:lstStyle>
            <a:lvl1pPr>
              <a:defRPr i="1"/>
            </a:lvl1pPr>
          </a:lstStyle>
          <a:p>
            <a:pPr>
              <a:defRPr/>
            </a:pPr>
            <a:endParaRPr lang="en-US"/>
          </a:p>
        </p:txBody>
      </p:sp>
      <p:sp>
        <p:nvSpPr>
          <p:cNvPr id="4" name="Rectangle 6"/>
          <p:cNvSpPr>
            <a:spLocks noGrp="1" noChangeArrowheads="1"/>
          </p:cNvSpPr>
          <p:nvPr>
            <p:ph type="sldNum" sz="quarter" idx="12"/>
          </p:nvPr>
        </p:nvSpPr>
        <p:spPr/>
        <p:txBody>
          <a:bodyPr/>
          <a:lstStyle>
            <a:lvl1pPr>
              <a:defRPr i="1">
                <a:cs typeface="+mn-cs"/>
              </a:defRPr>
            </a:lvl1pPr>
          </a:lstStyle>
          <a:p>
            <a:pPr>
              <a:defRPr/>
            </a:pPr>
            <a:fld id="{DF1B75B1-3446-4158-8985-5B594C99ACA2}" type="slidenum">
              <a:rPr lang="en-US" altLang="en-US"/>
              <a:pPr>
                <a:defRPr/>
              </a:pPr>
              <a:t>‹#›</a:t>
            </a:fld>
            <a:endParaRPr lang="en-US" altLang="en-US"/>
          </a:p>
        </p:txBody>
      </p:sp>
    </p:spTree>
    <p:extLst>
      <p:ext uri="{BB962C8B-B14F-4D97-AF65-F5344CB8AC3E}">
        <p14:creationId xmlns:p14="http://schemas.microsoft.com/office/powerpoint/2010/main" val="973722978"/>
      </p:ext>
    </p:extLst>
  </p:cSld>
  <p:clrMapOvr>
    <a:masterClrMapping/>
  </p:clrMapOvr>
</p:sldLayout>
</file>

<file path=ppt/slideLayouts/slideLayout20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p:txBody>
          <a:bodyPr/>
          <a:lstStyle>
            <a:lvl1pPr>
              <a:defRPr i="1"/>
            </a:lvl1pPr>
          </a:lstStyle>
          <a:p>
            <a:pPr>
              <a:defRPr/>
            </a:pPr>
            <a:fld id="{33391D33-B736-4D70-861A-1BB53895E432}" type="datetime1">
              <a:rPr lang="en-US"/>
              <a:pPr>
                <a:defRPr/>
              </a:pPr>
              <a:t>17-Mar-15</a:t>
            </a:fld>
            <a:endParaRPr lang="en-US" dirty="0"/>
          </a:p>
        </p:txBody>
      </p:sp>
      <p:sp>
        <p:nvSpPr>
          <p:cNvPr id="6" name="Rectangle 5"/>
          <p:cNvSpPr>
            <a:spLocks noGrp="1" noChangeArrowheads="1"/>
          </p:cNvSpPr>
          <p:nvPr>
            <p:ph type="ftr" sz="quarter" idx="11"/>
          </p:nvPr>
        </p:nvSpPr>
        <p:spPr/>
        <p:txBody>
          <a:bodyPr/>
          <a:lstStyle>
            <a:lvl1pPr>
              <a:defRPr i="1"/>
            </a:lvl1pPr>
          </a:lstStyle>
          <a:p>
            <a:pPr>
              <a:defRPr/>
            </a:pPr>
            <a:endParaRPr lang="en-US"/>
          </a:p>
        </p:txBody>
      </p:sp>
      <p:sp>
        <p:nvSpPr>
          <p:cNvPr id="7" name="Rectangle 6"/>
          <p:cNvSpPr>
            <a:spLocks noGrp="1" noChangeArrowheads="1"/>
          </p:cNvSpPr>
          <p:nvPr>
            <p:ph type="sldNum" sz="quarter" idx="12"/>
          </p:nvPr>
        </p:nvSpPr>
        <p:spPr/>
        <p:txBody>
          <a:bodyPr/>
          <a:lstStyle>
            <a:lvl1pPr>
              <a:defRPr i="1">
                <a:cs typeface="+mn-cs"/>
              </a:defRPr>
            </a:lvl1pPr>
          </a:lstStyle>
          <a:p>
            <a:pPr>
              <a:defRPr/>
            </a:pPr>
            <a:fld id="{D49636EE-CC77-4058-8DE0-6B6D36C552D2}" type="slidenum">
              <a:rPr lang="en-US" altLang="en-US"/>
              <a:pPr>
                <a:defRPr/>
              </a:pPr>
              <a:t>‹#›</a:t>
            </a:fld>
            <a:endParaRPr lang="en-US" altLang="en-US"/>
          </a:p>
        </p:txBody>
      </p:sp>
    </p:spTree>
    <p:extLst>
      <p:ext uri="{BB962C8B-B14F-4D97-AF65-F5344CB8AC3E}">
        <p14:creationId xmlns:p14="http://schemas.microsoft.com/office/powerpoint/2010/main" val="4171490874"/>
      </p:ext>
    </p:extLst>
  </p:cSld>
  <p:clrMapOvr>
    <a:masterClrMapping/>
  </p:clrMapOvr>
</p:sldLayout>
</file>

<file path=ppt/slideLayouts/slideLayout20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p:txBody>
          <a:bodyPr/>
          <a:lstStyle>
            <a:lvl1pPr>
              <a:defRPr i="1"/>
            </a:lvl1pPr>
          </a:lstStyle>
          <a:p>
            <a:pPr>
              <a:defRPr/>
            </a:pPr>
            <a:fld id="{B3BAF75E-1799-4545-AFF3-61BF3C97EF97}" type="datetime1">
              <a:rPr lang="en-US"/>
              <a:pPr>
                <a:defRPr/>
              </a:pPr>
              <a:t>17-Mar-15</a:t>
            </a:fld>
            <a:endParaRPr lang="en-US" dirty="0"/>
          </a:p>
        </p:txBody>
      </p:sp>
      <p:sp>
        <p:nvSpPr>
          <p:cNvPr id="6" name="Rectangle 5"/>
          <p:cNvSpPr>
            <a:spLocks noGrp="1" noChangeArrowheads="1"/>
          </p:cNvSpPr>
          <p:nvPr>
            <p:ph type="ftr" sz="quarter" idx="11"/>
          </p:nvPr>
        </p:nvSpPr>
        <p:spPr/>
        <p:txBody>
          <a:bodyPr/>
          <a:lstStyle>
            <a:lvl1pPr>
              <a:defRPr i="1"/>
            </a:lvl1pPr>
          </a:lstStyle>
          <a:p>
            <a:pPr>
              <a:defRPr/>
            </a:pPr>
            <a:endParaRPr lang="en-US"/>
          </a:p>
        </p:txBody>
      </p:sp>
      <p:sp>
        <p:nvSpPr>
          <p:cNvPr id="7" name="Rectangle 6"/>
          <p:cNvSpPr>
            <a:spLocks noGrp="1" noChangeArrowheads="1"/>
          </p:cNvSpPr>
          <p:nvPr>
            <p:ph type="sldNum" sz="quarter" idx="12"/>
          </p:nvPr>
        </p:nvSpPr>
        <p:spPr/>
        <p:txBody>
          <a:bodyPr/>
          <a:lstStyle>
            <a:lvl1pPr>
              <a:defRPr i="1">
                <a:cs typeface="+mn-cs"/>
              </a:defRPr>
            </a:lvl1pPr>
          </a:lstStyle>
          <a:p>
            <a:pPr>
              <a:defRPr/>
            </a:pPr>
            <a:fld id="{B82B10F1-768A-4483-BDE9-17B9771C5788}" type="slidenum">
              <a:rPr lang="en-US" altLang="en-US"/>
              <a:pPr>
                <a:defRPr/>
              </a:pPr>
              <a:t>‹#›</a:t>
            </a:fld>
            <a:endParaRPr lang="en-US" altLang="en-US"/>
          </a:p>
        </p:txBody>
      </p:sp>
    </p:spTree>
    <p:extLst>
      <p:ext uri="{BB962C8B-B14F-4D97-AF65-F5344CB8AC3E}">
        <p14:creationId xmlns:p14="http://schemas.microsoft.com/office/powerpoint/2010/main" val="412519337"/>
      </p:ext>
    </p:extLst>
  </p:cSld>
  <p:clrMapOvr>
    <a:masterClrMapping/>
  </p:clrMapOvr>
</p:sldLayout>
</file>

<file path=ppt/slideLayouts/slideLayout20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p:txBody>
          <a:bodyPr/>
          <a:lstStyle>
            <a:lvl1pPr>
              <a:defRPr i="1"/>
            </a:lvl1pPr>
          </a:lstStyle>
          <a:p>
            <a:pPr>
              <a:defRPr/>
            </a:pPr>
            <a:fld id="{FFCB8239-EEA4-4AA2-9937-76E0A442FD47}" type="datetime1">
              <a:rPr lang="en-US"/>
              <a:pPr>
                <a:defRPr/>
              </a:pPr>
              <a:t>17-Mar-15</a:t>
            </a:fld>
            <a:endParaRPr lang="en-US" dirty="0"/>
          </a:p>
        </p:txBody>
      </p:sp>
      <p:sp>
        <p:nvSpPr>
          <p:cNvPr id="5" name="Rectangle 5"/>
          <p:cNvSpPr>
            <a:spLocks noGrp="1" noChangeArrowheads="1"/>
          </p:cNvSpPr>
          <p:nvPr>
            <p:ph type="ftr" sz="quarter" idx="11"/>
          </p:nvPr>
        </p:nvSpPr>
        <p:spPr/>
        <p:txBody>
          <a:bodyPr/>
          <a:lstStyle>
            <a:lvl1pPr>
              <a:defRPr i="1"/>
            </a:lvl1pPr>
          </a:lstStyle>
          <a:p>
            <a:pPr>
              <a:defRPr/>
            </a:pPr>
            <a:endParaRPr lang="en-US"/>
          </a:p>
        </p:txBody>
      </p:sp>
      <p:sp>
        <p:nvSpPr>
          <p:cNvPr id="6" name="Rectangle 6"/>
          <p:cNvSpPr>
            <a:spLocks noGrp="1" noChangeArrowheads="1"/>
          </p:cNvSpPr>
          <p:nvPr>
            <p:ph type="sldNum" sz="quarter" idx="12"/>
          </p:nvPr>
        </p:nvSpPr>
        <p:spPr/>
        <p:txBody>
          <a:bodyPr/>
          <a:lstStyle>
            <a:lvl1pPr>
              <a:defRPr i="1">
                <a:cs typeface="+mn-cs"/>
              </a:defRPr>
            </a:lvl1pPr>
          </a:lstStyle>
          <a:p>
            <a:pPr>
              <a:defRPr/>
            </a:pPr>
            <a:fld id="{DBA8B18F-FDBC-4D9D-A322-6B4156CA6583}" type="slidenum">
              <a:rPr lang="en-US" altLang="en-US"/>
              <a:pPr>
                <a:defRPr/>
              </a:pPr>
              <a:t>‹#›</a:t>
            </a:fld>
            <a:endParaRPr lang="en-US" altLang="en-US"/>
          </a:p>
        </p:txBody>
      </p:sp>
    </p:spTree>
    <p:extLst>
      <p:ext uri="{BB962C8B-B14F-4D97-AF65-F5344CB8AC3E}">
        <p14:creationId xmlns:p14="http://schemas.microsoft.com/office/powerpoint/2010/main" val="1117957391"/>
      </p:ext>
    </p:extLst>
  </p:cSld>
  <p:clrMapOvr>
    <a:masterClrMapping/>
  </p:clrMapOvr>
</p:sldLayout>
</file>

<file path=ppt/slideLayouts/slideLayout20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p:txBody>
          <a:bodyPr/>
          <a:lstStyle>
            <a:lvl1pPr>
              <a:defRPr i="1"/>
            </a:lvl1pPr>
          </a:lstStyle>
          <a:p>
            <a:pPr>
              <a:defRPr/>
            </a:pPr>
            <a:fld id="{6EDE1D7A-B896-472F-8101-7586ECEBC95B}" type="datetime1">
              <a:rPr lang="en-US"/>
              <a:pPr>
                <a:defRPr/>
              </a:pPr>
              <a:t>17-Mar-15</a:t>
            </a:fld>
            <a:endParaRPr lang="en-US" dirty="0"/>
          </a:p>
        </p:txBody>
      </p:sp>
      <p:sp>
        <p:nvSpPr>
          <p:cNvPr id="5" name="Rectangle 5"/>
          <p:cNvSpPr>
            <a:spLocks noGrp="1" noChangeArrowheads="1"/>
          </p:cNvSpPr>
          <p:nvPr>
            <p:ph type="ftr" sz="quarter" idx="11"/>
          </p:nvPr>
        </p:nvSpPr>
        <p:spPr/>
        <p:txBody>
          <a:bodyPr/>
          <a:lstStyle>
            <a:lvl1pPr>
              <a:defRPr i="1"/>
            </a:lvl1pPr>
          </a:lstStyle>
          <a:p>
            <a:pPr>
              <a:defRPr/>
            </a:pPr>
            <a:endParaRPr lang="en-US"/>
          </a:p>
        </p:txBody>
      </p:sp>
      <p:sp>
        <p:nvSpPr>
          <p:cNvPr id="6" name="Rectangle 6"/>
          <p:cNvSpPr>
            <a:spLocks noGrp="1" noChangeArrowheads="1"/>
          </p:cNvSpPr>
          <p:nvPr>
            <p:ph type="sldNum" sz="quarter" idx="12"/>
          </p:nvPr>
        </p:nvSpPr>
        <p:spPr/>
        <p:txBody>
          <a:bodyPr/>
          <a:lstStyle>
            <a:lvl1pPr>
              <a:defRPr i="1">
                <a:cs typeface="+mn-cs"/>
              </a:defRPr>
            </a:lvl1pPr>
          </a:lstStyle>
          <a:p>
            <a:pPr>
              <a:defRPr/>
            </a:pPr>
            <a:fld id="{ED604F8A-E6DE-48B2-887C-CA096D6DE161}" type="slidenum">
              <a:rPr lang="en-US" altLang="en-US"/>
              <a:pPr>
                <a:defRPr/>
              </a:pPr>
              <a:t>‹#›</a:t>
            </a:fld>
            <a:endParaRPr lang="en-US" altLang="en-US"/>
          </a:p>
        </p:txBody>
      </p:sp>
    </p:spTree>
    <p:extLst>
      <p:ext uri="{BB962C8B-B14F-4D97-AF65-F5344CB8AC3E}">
        <p14:creationId xmlns:p14="http://schemas.microsoft.com/office/powerpoint/2010/main" val="1295796979"/>
      </p:ext>
    </p:extLst>
  </p:cSld>
  <p:clrMapOvr>
    <a:masterClrMapping/>
  </p:clrMapOvr>
</p:sldLayout>
</file>

<file path=ppt/slideLayouts/slideLayout210.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48200" y="1600200"/>
            <a:ext cx="4038600" cy="21859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648200" y="3938588"/>
            <a:ext cx="4038600" cy="21875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Rectangle 4"/>
          <p:cNvSpPr>
            <a:spLocks noGrp="1" noChangeArrowheads="1"/>
          </p:cNvSpPr>
          <p:nvPr>
            <p:ph type="dt" sz="half" idx="10"/>
          </p:nvPr>
        </p:nvSpPr>
        <p:spPr/>
        <p:txBody>
          <a:bodyPr/>
          <a:lstStyle>
            <a:lvl1pPr>
              <a:defRPr i="1"/>
            </a:lvl1pPr>
          </a:lstStyle>
          <a:p>
            <a:pPr>
              <a:defRPr/>
            </a:pPr>
            <a:fld id="{F50F796F-F043-415E-A135-24C4EE45AF8A}" type="datetime1">
              <a:rPr lang="en-US"/>
              <a:pPr>
                <a:defRPr/>
              </a:pPr>
              <a:t>17-Mar-15</a:t>
            </a:fld>
            <a:endParaRPr lang="en-US" dirty="0"/>
          </a:p>
        </p:txBody>
      </p:sp>
      <p:sp>
        <p:nvSpPr>
          <p:cNvPr id="7" name="Rectangle 5"/>
          <p:cNvSpPr>
            <a:spLocks noGrp="1" noChangeArrowheads="1"/>
          </p:cNvSpPr>
          <p:nvPr>
            <p:ph type="ftr" sz="quarter" idx="11"/>
          </p:nvPr>
        </p:nvSpPr>
        <p:spPr/>
        <p:txBody>
          <a:bodyPr/>
          <a:lstStyle>
            <a:lvl1pPr>
              <a:defRPr i="1"/>
            </a:lvl1pPr>
          </a:lstStyle>
          <a:p>
            <a:pPr>
              <a:defRPr/>
            </a:pPr>
            <a:endParaRPr lang="en-US"/>
          </a:p>
        </p:txBody>
      </p:sp>
      <p:sp>
        <p:nvSpPr>
          <p:cNvPr id="8" name="Rectangle 6"/>
          <p:cNvSpPr>
            <a:spLocks noGrp="1" noChangeArrowheads="1"/>
          </p:cNvSpPr>
          <p:nvPr>
            <p:ph type="sldNum" sz="quarter" idx="12"/>
          </p:nvPr>
        </p:nvSpPr>
        <p:spPr/>
        <p:txBody>
          <a:bodyPr/>
          <a:lstStyle>
            <a:lvl1pPr>
              <a:defRPr i="1">
                <a:cs typeface="+mn-cs"/>
              </a:defRPr>
            </a:lvl1pPr>
          </a:lstStyle>
          <a:p>
            <a:pPr>
              <a:defRPr/>
            </a:pPr>
            <a:fld id="{47A4FF92-D469-42A7-8B0D-5CE919464C22}" type="slidenum">
              <a:rPr lang="en-US" altLang="en-US"/>
              <a:pPr>
                <a:defRPr/>
              </a:pPr>
              <a:t>‹#›</a:t>
            </a:fld>
            <a:endParaRPr lang="en-US" altLang="en-US"/>
          </a:p>
        </p:txBody>
      </p:sp>
    </p:spTree>
    <p:extLst>
      <p:ext uri="{BB962C8B-B14F-4D97-AF65-F5344CB8AC3E}">
        <p14:creationId xmlns:p14="http://schemas.microsoft.com/office/powerpoint/2010/main" val="816336663"/>
      </p:ext>
    </p:extLst>
  </p:cSld>
  <p:clrMapOvr>
    <a:masterClrMapping/>
  </p:clrMapOvr>
</p:sldLayout>
</file>

<file path=ppt/slideLayouts/slideLayout21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p:txBody>
          <a:bodyPr/>
          <a:lstStyle>
            <a:lvl1pPr>
              <a:defRPr i="1"/>
            </a:lvl1pPr>
          </a:lstStyle>
          <a:p>
            <a:pPr>
              <a:defRPr/>
            </a:pPr>
            <a:fld id="{52612C57-C131-4E47-91CA-A851BCD5C9BF}" type="datetime1">
              <a:rPr lang="en-US"/>
              <a:pPr>
                <a:defRPr/>
              </a:pPr>
              <a:t>17-Mar-15</a:t>
            </a:fld>
            <a:endParaRPr lang="en-US" dirty="0"/>
          </a:p>
        </p:txBody>
      </p:sp>
      <p:sp>
        <p:nvSpPr>
          <p:cNvPr id="5" name="Rectangle 5"/>
          <p:cNvSpPr>
            <a:spLocks noGrp="1" noChangeArrowheads="1"/>
          </p:cNvSpPr>
          <p:nvPr>
            <p:ph type="ftr" sz="quarter" idx="11"/>
          </p:nvPr>
        </p:nvSpPr>
        <p:spPr/>
        <p:txBody>
          <a:bodyPr/>
          <a:lstStyle>
            <a:lvl1pPr>
              <a:defRPr i="1"/>
            </a:lvl1pPr>
          </a:lstStyle>
          <a:p>
            <a:pPr>
              <a:defRPr/>
            </a:pPr>
            <a:endParaRPr lang="en-US"/>
          </a:p>
        </p:txBody>
      </p:sp>
      <p:sp>
        <p:nvSpPr>
          <p:cNvPr id="6" name="Rectangle 6"/>
          <p:cNvSpPr>
            <a:spLocks noGrp="1" noChangeArrowheads="1"/>
          </p:cNvSpPr>
          <p:nvPr>
            <p:ph type="sldNum" sz="quarter" idx="12"/>
          </p:nvPr>
        </p:nvSpPr>
        <p:spPr/>
        <p:txBody>
          <a:bodyPr/>
          <a:lstStyle>
            <a:lvl1pPr>
              <a:defRPr i="1">
                <a:cs typeface="+mn-cs"/>
              </a:defRPr>
            </a:lvl1pPr>
          </a:lstStyle>
          <a:p>
            <a:pPr>
              <a:defRPr/>
            </a:pPr>
            <a:fld id="{DBF17956-CF8C-49B1-96F9-EC9F432F91D5}" type="slidenum">
              <a:rPr lang="en-US" altLang="en-US"/>
              <a:pPr>
                <a:defRPr/>
              </a:pPr>
              <a:t>‹#›</a:t>
            </a:fld>
            <a:endParaRPr lang="en-US" altLang="en-US"/>
          </a:p>
        </p:txBody>
      </p:sp>
    </p:spTree>
    <p:extLst>
      <p:ext uri="{BB962C8B-B14F-4D97-AF65-F5344CB8AC3E}">
        <p14:creationId xmlns:p14="http://schemas.microsoft.com/office/powerpoint/2010/main" val="4110276086"/>
      </p:ext>
    </p:extLst>
  </p:cSld>
  <p:clrMapOvr>
    <a:masterClrMapping/>
  </p:clrMapOvr>
</p:sldLayout>
</file>

<file path=ppt/slideLayouts/slideLayout21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1" i="0" baseline="0">
                <a:solidFill>
                  <a:schemeClr val="tx1"/>
                </a:solidFill>
                <a:latin typeface="Arial" panose="020B0604020202020204" pitchFamily="34" charset="0"/>
              </a:defRPr>
            </a:lvl1pPr>
          </a:lstStyle>
          <a:p>
            <a:r>
              <a:rPr lang="en-US" dirty="0" smtClean="0"/>
              <a:t>Click to edit Master title style</a:t>
            </a:r>
            <a:endParaRPr lang="en-US" dirty="0"/>
          </a:p>
        </p:txBody>
      </p:sp>
      <p:sp>
        <p:nvSpPr>
          <p:cNvPr id="3" name="Content Placeholder 2"/>
          <p:cNvSpPr>
            <a:spLocks noGrp="1"/>
          </p:cNvSpPr>
          <p:nvPr>
            <p:ph idx="1"/>
          </p:nvPr>
        </p:nvSpPr>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Rectangle 4"/>
          <p:cNvSpPr>
            <a:spLocks noGrp="1" noChangeArrowheads="1"/>
          </p:cNvSpPr>
          <p:nvPr>
            <p:ph type="dt" sz="half" idx="10"/>
          </p:nvPr>
        </p:nvSpPr>
        <p:spPr/>
        <p:txBody>
          <a:bodyPr/>
          <a:lstStyle>
            <a:lvl1pPr>
              <a:defRPr i="1"/>
            </a:lvl1pPr>
          </a:lstStyle>
          <a:p>
            <a:pPr>
              <a:defRPr/>
            </a:pPr>
            <a:fld id="{55B6D674-F2FC-471F-9E3A-A2D082EB33BC}" type="datetime1">
              <a:rPr lang="en-US"/>
              <a:pPr>
                <a:defRPr/>
              </a:pPr>
              <a:t>17-Mar-15</a:t>
            </a:fld>
            <a:endParaRPr lang="en-US" dirty="0"/>
          </a:p>
        </p:txBody>
      </p:sp>
      <p:sp>
        <p:nvSpPr>
          <p:cNvPr id="5" name="Rectangle 5"/>
          <p:cNvSpPr>
            <a:spLocks noGrp="1" noChangeArrowheads="1"/>
          </p:cNvSpPr>
          <p:nvPr>
            <p:ph type="ftr" sz="quarter" idx="11"/>
          </p:nvPr>
        </p:nvSpPr>
        <p:spPr/>
        <p:txBody>
          <a:bodyPr/>
          <a:lstStyle>
            <a:lvl1pPr>
              <a:defRPr i="1"/>
            </a:lvl1pPr>
          </a:lstStyle>
          <a:p>
            <a:pPr>
              <a:defRPr/>
            </a:pPr>
            <a:endParaRPr lang="en-US"/>
          </a:p>
        </p:txBody>
      </p:sp>
      <p:sp>
        <p:nvSpPr>
          <p:cNvPr id="6" name="Rectangle 6"/>
          <p:cNvSpPr>
            <a:spLocks noGrp="1" noChangeArrowheads="1"/>
          </p:cNvSpPr>
          <p:nvPr>
            <p:ph type="sldNum" sz="quarter" idx="12"/>
          </p:nvPr>
        </p:nvSpPr>
        <p:spPr/>
        <p:txBody>
          <a:bodyPr/>
          <a:lstStyle>
            <a:lvl1pPr>
              <a:defRPr i="1">
                <a:cs typeface="+mn-cs"/>
              </a:defRPr>
            </a:lvl1pPr>
          </a:lstStyle>
          <a:p>
            <a:pPr>
              <a:defRPr/>
            </a:pPr>
            <a:fld id="{95C813DC-D3A7-476C-B8FB-558425B09514}" type="slidenum">
              <a:rPr lang="en-US" altLang="en-US"/>
              <a:pPr>
                <a:defRPr/>
              </a:pPr>
              <a:t>‹#›</a:t>
            </a:fld>
            <a:endParaRPr lang="en-US" altLang="en-US"/>
          </a:p>
        </p:txBody>
      </p:sp>
    </p:spTree>
    <p:extLst>
      <p:ext uri="{BB962C8B-B14F-4D97-AF65-F5344CB8AC3E}">
        <p14:creationId xmlns:p14="http://schemas.microsoft.com/office/powerpoint/2010/main" val="3252843644"/>
      </p:ext>
    </p:extLst>
  </p:cSld>
  <p:clrMapOvr>
    <a:masterClrMapping/>
  </p:clrMapOvr>
</p:sldLayout>
</file>

<file path=ppt/slideLayouts/slideLayout21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p:txBody>
          <a:bodyPr/>
          <a:lstStyle>
            <a:lvl1pPr>
              <a:defRPr i="1"/>
            </a:lvl1pPr>
          </a:lstStyle>
          <a:p>
            <a:pPr>
              <a:defRPr/>
            </a:pPr>
            <a:fld id="{53B00E75-CEA1-4806-8CD7-A55F0AE56482}" type="datetime1">
              <a:rPr lang="en-US"/>
              <a:pPr>
                <a:defRPr/>
              </a:pPr>
              <a:t>17-Mar-15</a:t>
            </a:fld>
            <a:endParaRPr lang="en-US" dirty="0"/>
          </a:p>
        </p:txBody>
      </p:sp>
      <p:sp>
        <p:nvSpPr>
          <p:cNvPr id="5" name="Rectangle 5"/>
          <p:cNvSpPr>
            <a:spLocks noGrp="1" noChangeArrowheads="1"/>
          </p:cNvSpPr>
          <p:nvPr>
            <p:ph type="ftr" sz="quarter" idx="11"/>
          </p:nvPr>
        </p:nvSpPr>
        <p:spPr/>
        <p:txBody>
          <a:bodyPr/>
          <a:lstStyle>
            <a:lvl1pPr>
              <a:defRPr i="1"/>
            </a:lvl1pPr>
          </a:lstStyle>
          <a:p>
            <a:pPr>
              <a:defRPr/>
            </a:pPr>
            <a:endParaRPr lang="en-US"/>
          </a:p>
        </p:txBody>
      </p:sp>
      <p:sp>
        <p:nvSpPr>
          <p:cNvPr id="6" name="Rectangle 6"/>
          <p:cNvSpPr>
            <a:spLocks noGrp="1" noChangeArrowheads="1"/>
          </p:cNvSpPr>
          <p:nvPr>
            <p:ph type="sldNum" sz="quarter" idx="12"/>
          </p:nvPr>
        </p:nvSpPr>
        <p:spPr/>
        <p:txBody>
          <a:bodyPr/>
          <a:lstStyle>
            <a:lvl1pPr>
              <a:defRPr i="1">
                <a:cs typeface="+mn-cs"/>
              </a:defRPr>
            </a:lvl1pPr>
          </a:lstStyle>
          <a:p>
            <a:pPr>
              <a:defRPr/>
            </a:pPr>
            <a:fld id="{B4F16502-4956-435E-83CF-3A6397B9CBCA}" type="slidenum">
              <a:rPr lang="en-US" altLang="en-US"/>
              <a:pPr>
                <a:defRPr/>
              </a:pPr>
              <a:t>‹#›</a:t>
            </a:fld>
            <a:endParaRPr lang="en-US" altLang="en-US"/>
          </a:p>
        </p:txBody>
      </p:sp>
    </p:spTree>
    <p:extLst>
      <p:ext uri="{BB962C8B-B14F-4D97-AF65-F5344CB8AC3E}">
        <p14:creationId xmlns:p14="http://schemas.microsoft.com/office/powerpoint/2010/main" val="3141513291"/>
      </p:ext>
    </p:extLst>
  </p:cSld>
  <p:clrMapOvr>
    <a:masterClrMapping/>
  </p:clrMapOvr>
</p:sldLayout>
</file>

<file path=ppt/slideLayouts/slideLayout21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u="sng" baseline="0">
                <a:solidFill>
                  <a:schemeClr val="tx1"/>
                </a:solidFill>
              </a:defRPr>
            </a:lvl1pPr>
          </a:lstStyle>
          <a:p>
            <a:r>
              <a:rPr lang="en-US" dirty="0" smtClean="0"/>
              <a:t>Click to edit Master title style</a:t>
            </a:r>
            <a:endParaRPr lang="en-US" dirty="0"/>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Rectangle 4"/>
          <p:cNvSpPr>
            <a:spLocks noGrp="1" noChangeArrowheads="1"/>
          </p:cNvSpPr>
          <p:nvPr>
            <p:ph type="dt" sz="half" idx="10"/>
          </p:nvPr>
        </p:nvSpPr>
        <p:spPr/>
        <p:txBody>
          <a:bodyPr/>
          <a:lstStyle>
            <a:lvl1pPr>
              <a:defRPr i="1"/>
            </a:lvl1pPr>
          </a:lstStyle>
          <a:p>
            <a:pPr>
              <a:defRPr/>
            </a:pPr>
            <a:fld id="{F5F8E44D-DF1F-415C-B258-1B578D37B3DB}" type="datetime1">
              <a:rPr lang="en-US"/>
              <a:pPr>
                <a:defRPr/>
              </a:pPr>
              <a:t>17-Mar-15</a:t>
            </a:fld>
            <a:endParaRPr lang="en-US" dirty="0"/>
          </a:p>
        </p:txBody>
      </p:sp>
      <p:sp>
        <p:nvSpPr>
          <p:cNvPr id="6" name="Rectangle 5"/>
          <p:cNvSpPr>
            <a:spLocks noGrp="1" noChangeArrowheads="1"/>
          </p:cNvSpPr>
          <p:nvPr>
            <p:ph type="ftr" sz="quarter" idx="11"/>
          </p:nvPr>
        </p:nvSpPr>
        <p:spPr/>
        <p:txBody>
          <a:bodyPr/>
          <a:lstStyle>
            <a:lvl1pPr>
              <a:defRPr i="1"/>
            </a:lvl1pPr>
          </a:lstStyle>
          <a:p>
            <a:pPr>
              <a:defRPr/>
            </a:pPr>
            <a:endParaRPr lang="en-US"/>
          </a:p>
        </p:txBody>
      </p:sp>
      <p:sp>
        <p:nvSpPr>
          <p:cNvPr id="7" name="Rectangle 6"/>
          <p:cNvSpPr>
            <a:spLocks noGrp="1" noChangeArrowheads="1"/>
          </p:cNvSpPr>
          <p:nvPr>
            <p:ph type="sldNum" sz="quarter" idx="12"/>
          </p:nvPr>
        </p:nvSpPr>
        <p:spPr/>
        <p:txBody>
          <a:bodyPr/>
          <a:lstStyle>
            <a:lvl1pPr>
              <a:defRPr i="1">
                <a:cs typeface="+mn-cs"/>
              </a:defRPr>
            </a:lvl1pPr>
          </a:lstStyle>
          <a:p>
            <a:pPr>
              <a:defRPr/>
            </a:pPr>
            <a:fld id="{6209731B-9578-4016-974D-9B725EBF2942}" type="slidenum">
              <a:rPr lang="en-US" altLang="en-US"/>
              <a:pPr>
                <a:defRPr/>
              </a:pPr>
              <a:t>‹#›</a:t>
            </a:fld>
            <a:endParaRPr lang="en-US" altLang="en-US"/>
          </a:p>
        </p:txBody>
      </p:sp>
    </p:spTree>
    <p:extLst>
      <p:ext uri="{BB962C8B-B14F-4D97-AF65-F5344CB8AC3E}">
        <p14:creationId xmlns:p14="http://schemas.microsoft.com/office/powerpoint/2010/main" val="3573035233"/>
      </p:ext>
    </p:extLst>
  </p:cSld>
  <p:clrMapOvr>
    <a:masterClrMapping/>
  </p:clrMapOvr>
</p:sldLayout>
</file>

<file path=ppt/slideLayouts/slideLayout21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p:txBody>
          <a:bodyPr/>
          <a:lstStyle>
            <a:lvl1pPr>
              <a:defRPr i="1"/>
            </a:lvl1pPr>
          </a:lstStyle>
          <a:p>
            <a:pPr>
              <a:defRPr/>
            </a:pPr>
            <a:fld id="{F42FB248-9F01-4140-8523-D0293157B42A}" type="datetime1">
              <a:rPr lang="en-US"/>
              <a:pPr>
                <a:defRPr/>
              </a:pPr>
              <a:t>17-Mar-15</a:t>
            </a:fld>
            <a:endParaRPr lang="en-US" dirty="0"/>
          </a:p>
        </p:txBody>
      </p:sp>
      <p:sp>
        <p:nvSpPr>
          <p:cNvPr id="8" name="Rectangle 5"/>
          <p:cNvSpPr>
            <a:spLocks noGrp="1" noChangeArrowheads="1"/>
          </p:cNvSpPr>
          <p:nvPr>
            <p:ph type="ftr" sz="quarter" idx="11"/>
          </p:nvPr>
        </p:nvSpPr>
        <p:spPr/>
        <p:txBody>
          <a:bodyPr/>
          <a:lstStyle>
            <a:lvl1pPr>
              <a:defRPr i="1"/>
            </a:lvl1pPr>
          </a:lstStyle>
          <a:p>
            <a:pPr>
              <a:defRPr/>
            </a:pPr>
            <a:endParaRPr lang="en-US"/>
          </a:p>
        </p:txBody>
      </p:sp>
      <p:sp>
        <p:nvSpPr>
          <p:cNvPr id="9" name="Rectangle 6"/>
          <p:cNvSpPr>
            <a:spLocks noGrp="1" noChangeArrowheads="1"/>
          </p:cNvSpPr>
          <p:nvPr>
            <p:ph type="sldNum" sz="quarter" idx="12"/>
          </p:nvPr>
        </p:nvSpPr>
        <p:spPr/>
        <p:txBody>
          <a:bodyPr/>
          <a:lstStyle>
            <a:lvl1pPr>
              <a:defRPr i="1">
                <a:cs typeface="+mn-cs"/>
              </a:defRPr>
            </a:lvl1pPr>
          </a:lstStyle>
          <a:p>
            <a:pPr>
              <a:defRPr/>
            </a:pPr>
            <a:fld id="{2298F019-3E74-483D-A554-D9CA9FB9A406}" type="slidenum">
              <a:rPr lang="en-US" altLang="en-US"/>
              <a:pPr>
                <a:defRPr/>
              </a:pPr>
              <a:t>‹#›</a:t>
            </a:fld>
            <a:endParaRPr lang="en-US" altLang="en-US"/>
          </a:p>
        </p:txBody>
      </p:sp>
    </p:spTree>
    <p:extLst>
      <p:ext uri="{BB962C8B-B14F-4D97-AF65-F5344CB8AC3E}">
        <p14:creationId xmlns:p14="http://schemas.microsoft.com/office/powerpoint/2010/main" val="56489889"/>
      </p:ext>
    </p:extLst>
  </p:cSld>
  <p:clrMapOvr>
    <a:masterClrMapping/>
  </p:clrMapOvr>
</p:sldLayout>
</file>

<file path=ppt/slideLayouts/slideLayout21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p:txBody>
          <a:bodyPr/>
          <a:lstStyle>
            <a:lvl1pPr>
              <a:defRPr i="1"/>
            </a:lvl1pPr>
          </a:lstStyle>
          <a:p>
            <a:pPr>
              <a:defRPr/>
            </a:pPr>
            <a:fld id="{5A0B02C9-DAEA-4998-8046-FE2DE29C3C5B}" type="datetime1">
              <a:rPr lang="en-US"/>
              <a:pPr>
                <a:defRPr/>
              </a:pPr>
              <a:t>17-Mar-15</a:t>
            </a:fld>
            <a:endParaRPr lang="en-US" dirty="0"/>
          </a:p>
        </p:txBody>
      </p:sp>
      <p:sp>
        <p:nvSpPr>
          <p:cNvPr id="4" name="Rectangle 5"/>
          <p:cNvSpPr>
            <a:spLocks noGrp="1" noChangeArrowheads="1"/>
          </p:cNvSpPr>
          <p:nvPr>
            <p:ph type="ftr" sz="quarter" idx="11"/>
          </p:nvPr>
        </p:nvSpPr>
        <p:spPr/>
        <p:txBody>
          <a:bodyPr/>
          <a:lstStyle>
            <a:lvl1pPr>
              <a:defRPr i="1"/>
            </a:lvl1pPr>
          </a:lstStyle>
          <a:p>
            <a:pPr>
              <a:defRPr/>
            </a:pPr>
            <a:endParaRPr lang="en-US"/>
          </a:p>
        </p:txBody>
      </p:sp>
      <p:sp>
        <p:nvSpPr>
          <p:cNvPr id="5" name="Rectangle 6"/>
          <p:cNvSpPr>
            <a:spLocks noGrp="1" noChangeArrowheads="1"/>
          </p:cNvSpPr>
          <p:nvPr>
            <p:ph type="sldNum" sz="quarter" idx="12"/>
          </p:nvPr>
        </p:nvSpPr>
        <p:spPr/>
        <p:txBody>
          <a:bodyPr/>
          <a:lstStyle>
            <a:lvl1pPr>
              <a:defRPr i="1">
                <a:cs typeface="+mn-cs"/>
              </a:defRPr>
            </a:lvl1pPr>
          </a:lstStyle>
          <a:p>
            <a:pPr>
              <a:defRPr/>
            </a:pPr>
            <a:fld id="{CB6297E2-F909-4E63-BAA0-04A10CD10B4A}" type="slidenum">
              <a:rPr lang="en-US" altLang="en-US"/>
              <a:pPr>
                <a:defRPr/>
              </a:pPr>
              <a:t>‹#›</a:t>
            </a:fld>
            <a:endParaRPr lang="en-US" altLang="en-US"/>
          </a:p>
        </p:txBody>
      </p:sp>
    </p:spTree>
    <p:extLst>
      <p:ext uri="{BB962C8B-B14F-4D97-AF65-F5344CB8AC3E}">
        <p14:creationId xmlns:p14="http://schemas.microsoft.com/office/powerpoint/2010/main" val="531593489"/>
      </p:ext>
    </p:extLst>
  </p:cSld>
  <p:clrMapOvr>
    <a:masterClrMapping/>
  </p:clrMapOvr>
</p:sldLayout>
</file>

<file path=ppt/slideLayouts/slideLayout2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p:txBody>
          <a:bodyPr/>
          <a:lstStyle>
            <a:lvl1pPr>
              <a:defRPr i="1"/>
            </a:lvl1pPr>
          </a:lstStyle>
          <a:p>
            <a:pPr>
              <a:defRPr/>
            </a:pPr>
            <a:fld id="{368F344E-34D6-405E-BBF8-0E5D6CEEFCAF}" type="datetime1">
              <a:rPr lang="en-US"/>
              <a:pPr>
                <a:defRPr/>
              </a:pPr>
              <a:t>17-Mar-15</a:t>
            </a:fld>
            <a:endParaRPr lang="en-US" dirty="0"/>
          </a:p>
        </p:txBody>
      </p:sp>
      <p:sp>
        <p:nvSpPr>
          <p:cNvPr id="3" name="Rectangle 5"/>
          <p:cNvSpPr>
            <a:spLocks noGrp="1" noChangeArrowheads="1"/>
          </p:cNvSpPr>
          <p:nvPr>
            <p:ph type="ftr" sz="quarter" idx="11"/>
          </p:nvPr>
        </p:nvSpPr>
        <p:spPr/>
        <p:txBody>
          <a:bodyPr/>
          <a:lstStyle>
            <a:lvl1pPr>
              <a:defRPr i="1"/>
            </a:lvl1pPr>
          </a:lstStyle>
          <a:p>
            <a:pPr>
              <a:defRPr/>
            </a:pPr>
            <a:endParaRPr lang="en-US"/>
          </a:p>
        </p:txBody>
      </p:sp>
      <p:sp>
        <p:nvSpPr>
          <p:cNvPr id="4" name="Rectangle 6"/>
          <p:cNvSpPr>
            <a:spLocks noGrp="1" noChangeArrowheads="1"/>
          </p:cNvSpPr>
          <p:nvPr>
            <p:ph type="sldNum" sz="quarter" idx="12"/>
          </p:nvPr>
        </p:nvSpPr>
        <p:spPr/>
        <p:txBody>
          <a:bodyPr/>
          <a:lstStyle>
            <a:lvl1pPr>
              <a:defRPr i="1">
                <a:cs typeface="+mn-cs"/>
              </a:defRPr>
            </a:lvl1pPr>
          </a:lstStyle>
          <a:p>
            <a:pPr>
              <a:defRPr/>
            </a:pPr>
            <a:fld id="{27B3FBFF-CDFB-44B8-85BA-DDF3E0871014}" type="slidenum">
              <a:rPr lang="en-US" altLang="en-US"/>
              <a:pPr>
                <a:defRPr/>
              </a:pPr>
              <a:t>‹#›</a:t>
            </a:fld>
            <a:endParaRPr lang="en-US" altLang="en-US"/>
          </a:p>
        </p:txBody>
      </p:sp>
    </p:spTree>
    <p:extLst>
      <p:ext uri="{BB962C8B-B14F-4D97-AF65-F5344CB8AC3E}">
        <p14:creationId xmlns:p14="http://schemas.microsoft.com/office/powerpoint/2010/main" val="198647102"/>
      </p:ext>
    </p:extLst>
  </p:cSld>
  <p:clrMapOvr>
    <a:masterClrMapping/>
  </p:clrMapOvr>
</p:sldLayout>
</file>

<file path=ppt/slideLayouts/slideLayout21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p:txBody>
          <a:bodyPr/>
          <a:lstStyle>
            <a:lvl1pPr>
              <a:defRPr i="1"/>
            </a:lvl1pPr>
          </a:lstStyle>
          <a:p>
            <a:pPr>
              <a:defRPr/>
            </a:pPr>
            <a:fld id="{69909716-3757-49B1-9F20-51D055CA2A14}" type="datetime1">
              <a:rPr lang="en-US"/>
              <a:pPr>
                <a:defRPr/>
              </a:pPr>
              <a:t>17-Mar-15</a:t>
            </a:fld>
            <a:endParaRPr lang="en-US" dirty="0"/>
          </a:p>
        </p:txBody>
      </p:sp>
      <p:sp>
        <p:nvSpPr>
          <p:cNvPr id="6" name="Rectangle 5"/>
          <p:cNvSpPr>
            <a:spLocks noGrp="1" noChangeArrowheads="1"/>
          </p:cNvSpPr>
          <p:nvPr>
            <p:ph type="ftr" sz="quarter" idx="11"/>
          </p:nvPr>
        </p:nvSpPr>
        <p:spPr/>
        <p:txBody>
          <a:bodyPr/>
          <a:lstStyle>
            <a:lvl1pPr>
              <a:defRPr i="1"/>
            </a:lvl1pPr>
          </a:lstStyle>
          <a:p>
            <a:pPr>
              <a:defRPr/>
            </a:pPr>
            <a:endParaRPr lang="en-US"/>
          </a:p>
        </p:txBody>
      </p:sp>
      <p:sp>
        <p:nvSpPr>
          <p:cNvPr id="7" name="Rectangle 6"/>
          <p:cNvSpPr>
            <a:spLocks noGrp="1" noChangeArrowheads="1"/>
          </p:cNvSpPr>
          <p:nvPr>
            <p:ph type="sldNum" sz="quarter" idx="12"/>
          </p:nvPr>
        </p:nvSpPr>
        <p:spPr/>
        <p:txBody>
          <a:bodyPr/>
          <a:lstStyle>
            <a:lvl1pPr>
              <a:defRPr i="1">
                <a:cs typeface="+mn-cs"/>
              </a:defRPr>
            </a:lvl1pPr>
          </a:lstStyle>
          <a:p>
            <a:pPr>
              <a:defRPr/>
            </a:pPr>
            <a:fld id="{F52555B7-26E2-44D7-8560-429EB81CDF6E}" type="slidenum">
              <a:rPr lang="en-US" altLang="en-US"/>
              <a:pPr>
                <a:defRPr/>
              </a:pPr>
              <a:t>‹#›</a:t>
            </a:fld>
            <a:endParaRPr lang="en-US" altLang="en-US"/>
          </a:p>
        </p:txBody>
      </p:sp>
    </p:spTree>
    <p:extLst>
      <p:ext uri="{BB962C8B-B14F-4D97-AF65-F5344CB8AC3E}">
        <p14:creationId xmlns:p14="http://schemas.microsoft.com/office/powerpoint/2010/main" val="3839728507"/>
      </p:ext>
    </p:extLst>
  </p:cSld>
  <p:clrMapOvr>
    <a:masterClrMapping/>
  </p:clrMapOvr>
</p:sldLayout>
</file>

<file path=ppt/slideLayouts/slideLayout21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p:txBody>
          <a:bodyPr/>
          <a:lstStyle>
            <a:lvl1pPr>
              <a:defRPr i="1"/>
            </a:lvl1pPr>
          </a:lstStyle>
          <a:p>
            <a:pPr>
              <a:defRPr/>
            </a:pPr>
            <a:fld id="{0E41A2DF-3EEA-4A8F-B7DA-D65FC4C1ACF1}" type="datetime1">
              <a:rPr lang="en-US"/>
              <a:pPr>
                <a:defRPr/>
              </a:pPr>
              <a:t>17-Mar-15</a:t>
            </a:fld>
            <a:endParaRPr lang="en-US" dirty="0"/>
          </a:p>
        </p:txBody>
      </p:sp>
      <p:sp>
        <p:nvSpPr>
          <p:cNvPr id="6" name="Rectangle 5"/>
          <p:cNvSpPr>
            <a:spLocks noGrp="1" noChangeArrowheads="1"/>
          </p:cNvSpPr>
          <p:nvPr>
            <p:ph type="ftr" sz="quarter" idx="11"/>
          </p:nvPr>
        </p:nvSpPr>
        <p:spPr/>
        <p:txBody>
          <a:bodyPr/>
          <a:lstStyle>
            <a:lvl1pPr>
              <a:defRPr i="1"/>
            </a:lvl1pPr>
          </a:lstStyle>
          <a:p>
            <a:pPr>
              <a:defRPr/>
            </a:pPr>
            <a:endParaRPr lang="en-US"/>
          </a:p>
        </p:txBody>
      </p:sp>
      <p:sp>
        <p:nvSpPr>
          <p:cNvPr id="7" name="Rectangle 6"/>
          <p:cNvSpPr>
            <a:spLocks noGrp="1" noChangeArrowheads="1"/>
          </p:cNvSpPr>
          <p:nvPr>
            <p:ph type="sldNum" sz="quarter" idx="12"/>
          </p:nvPr>
        </p:nvSpPr>
        <p:spPr/>
        <p:txBody>
          <a:bodyPr/>
          <a:lstStyle>
            <a:lvl1pPr>
              <a:defRPr i="1">
                <a:cs typeface="+mn-cs"/>
              </a:defRPr>
            </a:lvl1pPr>
          </a:lstStyle>
          <a:p>
            <a:pPr>
              <a:defRPr/>
            </a:pPr>
            <a:fld id="{51485FA0-52F4-4590-913A-8DD94AD3F9A5}" type="slidenum">
              <a:rPr lang="en-US" altLang="en-US"/>
              <a:pPr>
                <a:defRPr/>
              </a:pPr>
              <a:t>‹#›</a:t>
            </a:fld>
            <a:endParaRPr lang="en-US" altLang="en-US"/>
          </a:p>
        </p:txBody>
      </p:sp>
    </p:spTree>
    <p:extLst>
      <p:ext uri="{BB962C8B-B14F-4D97-AF65-F5344CB8AC3E}">
        <p14:creationId xmlns:p14="http://schemas.microsoft.com/office/powerpoint/2010/main" val="2237113053"/>
      </p:ext>
    </p:extLst>
  </p:cSld>
  <p:clrMapOvr>
    <a:masterClrMapping/>
  </p:clrMapOvr>
</p:sldLayout>
</file>

<file path=ppt/slideLayouts/slideLayout22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p:txBody>
          <a:bodyPr/>
          <a:lstStyle>
            <a:lvl1pPr>
              <a:defRPr i="1"/>
            </a:lvl1pPr>
          </a:lstStyle>
          <a:p>
            <a:pPr>
              <a:defRPr/>
            </a:pPr>
            <a:fld id="{02503E9C-C243-47D0-B0C7-921FC07730F8}" type="datetime1">
              <a:rPr lang="en-US"/>
              <a:pPr>
                <a:defRPr/>
              </a:pPr>
              <a:t>17-Mar-15</a:t>
            </a:fld>
            <a:endParaRPr lang="en-US" dirty="0"/>
          </a:p>
        </p:txBody>
      </p:sp>
      <p:sp>
        <p:nvSpPr>
          <p:cNvPr id="5" name="Rectangle 5"/>
          <p:cNvSpPr>
            <a:spLocks noGrp="1" noChangeArrowheads="1"/>
          </p:cNvSpPr>
          <p:nvPr>
            <p:ph type="ftr" sz="quarter" idx="11"/>
          </p:nvPr>
        </p:nvSpPr>
        <p:spPr/>
        <p:txBody>
          <a:bodyPr/>
          <a:lstStyle>
            <a:lvl1pPr>
              <a:defRPr i="1"/>
            </a:lvl1pPr>
          </a:lstStyle>
          <a:p>
            <a:pPr>
              <a:defRPr/>
            </a:pPr>
            <a:endParaRPr lang="en-US"/>
          </a:p>
        </p:txBody>
      </p:sp>
      <p:sp>
        <p:nvSpPr>
          <p:cNvPr id="6" name="Rectangle 6"/>
          <p:cNvSpPr>
            <a:spLocks noGrp="1" noChangeArrowheads="1"/>
          </p:cNvSpPr>
          <p:nvPr>
            <p:ph type="sldNum" sz="quarter" idx="12"/>
          </p:nvPr>
        </p:nvSpPr>
        <p:spPr/>
        <p:txBody>
          <a:bodyPr/>
          <a:lstStyle>
            <a:lvl1pPr>
              <a:defRPr i="1">
                <a:cs typeface="+mn-cs"/>
              </a:defRPr>
            </a:lvl1pPr>
          </a:lstStyle>
          <a:p>
            <a:pPr>
              <a:defRPr/>
            </a:pPr>
            <a:fld id="{642EC77A-DAC3-4D54-A43C-6FD155316BA0}" type="slidenum">
              <a:rPr lang="en-US" altLang="en-US"/>
              <a:pPr>
                <a:defRPr/>
              </a:pPr>
              <a:t>‹#›</a:t>
            </a:fld>
            <a:endParaRPr lang="en-US" altLang="en-US"/>
          </a:p>
        </p:txBody>
      </p:sp>
    </p:spTree>
    <p:extLst>
      <p:ext uri="{BB962C8B-B14F-4D97-AF65-F5344CB8AC3E}">
        <p14:creationId xmlns:p14="http://schemas.microsoft.com/office/powerpoint/2010/main" val="733709363"/>
      </p:ext>
    </p:extLst>
  </p:cSld>
  <p:clrMapOvr>
    <a:masterClrMapping/>
  </p:clrMapOvr>
</p:sldLayout>
</file>

<file path=ppt/slideLayouts/slideLayout22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p:txBody>
          <a:bodyPr/>
          <a:lstStyle>
            <a:lvl1pPr>
              <a:defRPr i="1"/>
            </a:lvl1pPr>
          </a:lstStyle>
          <a:p>
            <a:pPr>
              <a:defRPr/>
            </a:pPr>
            <a:fld id="{12936BD4-AAF8-494F-9E03-C5F4394EC636}" type="datetime1">
              <a:rPr lang="en-US"/>
              <a:pPr>
                <a:defRPr/>
              </a:pPr>
              <a:t>17-Mar-15</a:t>
            </a:fld>
            <a:endParaRPr lang="en-US" dirty="0"/>
          </a:p>
        </p:txBody>
      </p:sp>
      <p:sp>
        <p:nvSpPr>
          <p:cNvPr id="5" name="Rectangle 5"/>
          <p:cNvSpPr>
            <a:spLocks noGrp="1" noChangeArrowheads="1"/>
          </p:cNvSpPr>
          <p:nvPr>
            <p:ph type="ftr" sz="quarter" idx="11"/>
          </p:nvPr>
        </p:nvSpPr>
        <p:spPr/>
        <p:txBody>
          <a:bodyPr/>
          <a:lstStyle>
            <a:lvl1pPr>
              <a:defRPr i="1"/>
            </a:lvl1pPr>
          </a:lstStyle>
          <a:p>
            <a:pPr>
              <a:defRPr/>
            </a:pPr>
            <a:endParaRPr lang="en-US"/>
          </a:p>
        </p:txBody>
      </p:sp>
      <p:sp>
        <p:nvSpPr>
          <p:cNvPr id="6" name="Rectangle 6"/>
          <p:cNvSpPr>
            <a:spLocks noGrp="1" noChangeArrowheads="1"/>
          </p:cNvSpPr>
          <p:nvPr>
            <p:ph type="sldNum" sz="quarter" idx="12"/>
          </p:nvPr>
        </p:nvSpPr>
        <p:spPr/>
        <p:txBody>
          <a:bodyPr/>
          <a:lstStyle>
            <a:lvl1pPr>
              <a:defRPr i="1">
                <a:cs typeface="+mn-cs"/>
              </a:defRPr>
            </a:lvl1pPr>
          </a:lstStyle>
          <a:p>
            <a:pPr>
              <a:defRPr/>
            </a:pPr>
            <a:fld id="{D2C2D388-0DAA-4126-8095-FDEC7DB8138D}" type="slidenum">
              <a:rPr lang="en-US" altLang="en-US"/>
              <a:pPr>
                <a:defRPr/>
              </a:pPr>
              <a:t>‹#›</a:t>
            </a:fld>
            <a:endParaRPr lang="en-US" altLang="en-US"/>
          </a:p>
        </p:txBody>
      </p:sp>
    </p:spTree>
    <p:extLst>
      <p:ext uri="{BB962C8B-B14F-4D97-AF65-F5344CB8AC3E}">
        <p14:creationId xmlns:p14="http://schemas.microsoft.com/office/powerpoint/2010/main" val="3765870017"/>
      </p:ext>
    </p:extLst>
  </p:cSld>
  <p:clrMapOvr>
    <a:masterClrMapping/>
  </p:clrMapOvr>
</p:sldLayout>
</file>

<file path=ppt/slideLayouts/slideLayout222.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48200" y="1600200"/>
            <a:ext cx="4038600" cy="21859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648200" y="3938588"/>
            <a:ext cx="4038600" cy="21875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Rectangle 4"/>
          <p:cNvSpPr>
            <a:spLocks noGrp="1" noChangeArrowheads="1"/>
          </p:cNvSpPr>
          <p:nvPr>
            <p:ph type="dt" sz="half" idx="10"/>
          </p:nvPr>
        </p:nvSpPr>
        <p:spPr/>
        <p:txBody>
          <a:bodyPr/>
          <a:lstStyle>
            <a:lvl1pPr>
              <a:defRPr i="1"/>
            </a:lvl1pPr>
          </a:lstStyle>
          <a:p>
            <a:pPr>
              <a:defRPr/>
            </a:pPr>
            <a:fld id="{97B023F5-993C-4A4B-88E3-B73E8A15C2E6}" type="datetime1">
              <a:rPr lang="en-US"/>
              <a:pPr>
                <a:defRPr/>
              </a:pPr>
              <a:t>17-Mar-15</a:t>
            </a:fld>
            <a:endParaRPr lang="en-US" dirty="0"/>
          </a:p>
        </p:txBody>
      </p:sp>
      <p:sp>
        <p:nvSpPr>
          <p:cNvPr id="7" name="Rectangle 5"/>
          <p:cNvSpPr>
            <a:spLocks noGrp="1" noChangeArrowheads="1"/>
          </p:cNvSpPr>
          <p:nvPr>
            <p:ph type="ftr" sz="quarter" idx="11"/>
          </p:nvPr>
        </p:nvSpPr>
        <p:spPr/>
        <p:txBody>
          <a:bodyPr/>
          <a:lstStyle>
            <a:lvl1pPr>
              <a:defRPr i="1"/>
            </a:lvl1pPr>
          </a:lstStyle>
          <a:p>
            <a:pPr>
              <a:defRPr/>
            </a:pPr>
            <a:endParaRPr lang="en-US"/>
          </a:p>
        </p:txBody>
      </p:sp>
      <p:sp>
        <p:nvSpPr>
          <p:cNvPr id="8" name="Rectangle 6"/>
          <p:cNvSpPr>
            <a:spLocks noGrp="1" noChangeArrowheads="1"/>
          </p:cNvSpPr>
          <p:nvPr>
            <p:ph type="sldNum" sz="quarter" idx="12"/>
          </p:nvPr>
        </p:nvSpPr>
        <p:spPr/>
        <p:txBody>
          <a:bodyPr/>
          <a:lstStyle>
            <a:lvl1pPr>
              <a:defRPr i="1">
                <a:cs typeface="+mn-cs"/>
              </a:defRPr>
            </a:lvl1pPr>
          </a:lstStyle>
          <a:p>
            <a:pPr>
              <a:defRPr/>
            </a:pPr>
            <a:fld id="{4C8F88D7-8175-439B-9822-75FF40E8BC46}" type="slidenum">
              <a:rPr lang="en-US" altLang="en-US"/>
              <a:pPr>
                <a:defRPr/>
              </a:pPr>
              <a:t>‹#›</a:t>
            </a:fld>
            <a:endParaRPr lang="en-US" altLang="en-US"/>
          </a:p>
        </p:txBody>
      </p:sp>
    </p:spTree>
    <p:extLst>
      <p:ext uri="{BB962C8B-B14F-4D97-AF65-F5344CB8AC3E}">
        <p14:creationId xmlns:p14="http://schemas.microsoft.com/office/powerpoint/2010/main" val="126098999"/>
      </p:ext>
    </p:extLst>
  </p:cSld>
  <p:clrMapOvr>
    <a:masterClrMapping/>
  </p:clrMapOvr>
</p:sldLayout>
</file>

<file path=ppt/slideLayouts/slideLayout2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i="0">
                <a:latin typeface="Times New Roman" panose="02020603050405020304" pitchFamily="18" charset="0"/>
              </a:defRPr>
            </a:lvl1pPr>
          </a:lstStyle>
          <a:p>
            <a:pPr>
              <a:defRPr/>
            </a:pPr>
            <a:endParaRPr lang="en-US"/>
          </a:p>
        </p:txBody>
      </p:sp>
      <p:sp>
        <p:nvSpPr>
          <p:cNvPr id="5" name="Footer Placeholder 4"/>
          <p:cNvSpPr>
            <a:spLocks noGrp="1"/>
          </p:cNvSpPr>
          <p:nvPr>
            <p:ph type="ftr" sz="quarter" idx="11"/>
          </p:nvPr>
        </p:nvSpPr>
        <p:spPr/>
        <p:txBody>
          <a:bodyPr/>
          <a:lstStyle>
            <a:lvl1pPr>
              <a:defRPr i="0">
                <a:latin typeface="Times New Roman" panose="02020603050405020304" pitchFamily="18" charset="0"/>
              </a:defRPr>
            </a:lvl1pPr>
          </a:lstStyle>
          <a:p>
            <a:pPr>
              <a:defRPr/>
            </a:pPr>
            <a:endParaRPr lang="en-US"/>
          </a:p>
        </p:txBody>
      </p:sp>
      <p:sp>
        <p:nvSpPr>
          <p:cNvPr id="6" name="Slide Number Placeholder 5"/>
          <p:cNvSpPr>
            <a:spLocks noGrp="1"/>
          </p:cNvSpPr>
          <p:nvPr>
            <p:ph type="sldNum" sz="quarter" idx="12"/>
          </p:nvPr>
        </p:nvSpPr>
        <p:spPr/>
        <p:txBody>
          <a:bodyPr/>
          <a:lstStyle>
            <a:lvl1pPr>
              <a:defRPr i="0">
                <a:latin typeface="Times New Roman" panose="02020603050405020304" pitchFamily="18" charset="0"/>
                <a:cs typeface="+mn-cs"/>
              </a:defRPr>
            </a:lvl1pPr>
          </a:lstStyle>
          <a:p>
            <a:pPr>
              <a:defRPr/>
            </a:pPr>
            <a:fld id="{D2B0DEF2-FDF6-4739-9428-2E8CBBC9FDBC}" type="slidenum">
              <a:rPr lang="en-US"/>
              <a:pPr>
                <a:defRPr/>
              </a:pPr>
              <a:t>‹#›</a:t>
            </a:fld>
            <a:endParaRPr lang="en-US"/>
          </a:p>
        </p:txBody>
      </p:sp>
    </p:spTree>
    <p:extLst>
      <p:ext uri="{BB962C8B-B14F-4D97-AF65-F5344CB8AC3E}">
        <p14:creationId xmlns:p14="http://schemas.microsoft.com/office/powerpoint/2010/main" val="4278726184"/>
      </p:ext>
    </p:extLst>
  </p:cSld>
  <p:clrMapOvr>
    <a:masterClrMapping/>
  </p:clrMapOvr>
</p:sldLayout>
</file>

<file path=ppt/slideLayouts/slideLayout2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i="0">
                <a:latin typeface="Times New Roman" panose="02020603050405020304" pitchFamily="18" charset="0"/>
              </a:defRPr>
            </a:lvl1pPr>
          </a:lstStyle>
          <a:p>
            <a:pPr>
              <a:defRPr/>
            </a:pPr>
            <a:endParaRPr lang="en-US"/>
          </a:p>
        </p:txBody>
      </p:sp>
      <p:sp>
        <p:nvSpPr>
          <p:cNvPr id="5" name="Footer Placeholder 4"/>
          <p:cNvSpPr>
            <a:spLocks noGrp="1"/>
          </p:cNvSpPr>
          <p:nvPr>
            <p:ph type="ftr" sz="quarter" idx="11"/>
          </p:nvPr>
        </p:nvSpPr>
        <p:spPr/>
        <p:txBody>
          <a:bodyPr/>
          <a:lstStyle>
            <a:lvl1pPr>
              <a:defRPr i="0">
                <a:latin typeface="Times New Roman" panose="02020603050405020304" pitchFamily="18" charset="0"/>
              </a:defRPr>
            </a:lvl1pPr>
          </a:lstStyle>
          <a:p>
            <a:pPr>
              <a:defRPr/>
            </a:pPr>
            <a:endParaRPr lang="en-US"/>
          </a:p>
        </p:txBody>
      </p:sp>
      <p:sp>
        <p:nvSpPr>
          <p:cNvPr id="6" name="Slide Number Placeholder 5"/>
          <p:cNvSpPr>
            <a:spLocks noGrp="1"/>
          </p:cNvSpPr>
          <p:nvPr>
            <p:ph type="sldNum" sz="quarter" idx="12"/>
          </p:nvPr>
        </p:nvSpPr>
        <p:spPr/>
        <p:txBody>
          <a:bodyPr/>
          <a:lstStyle>
            <a:lvl1pPr>
              <a:defRPr i="0">
                <a:latin typeface="Times New Roman" panose="02020603050405020304" pitchFamily="18" charset="0"/>
                <a:cs typeface="+mn-cs"/>
              </a:defRPr>
            </a:lvl1pPr>
          </a:lstStyle>
          <a:p>
            <a:pPr>
              <a:defRPr/>
            </a:pPr>
            <a:fld id="{57E43FFC-7AC0-41C8-A99B-220C9C41B108}" type="slidenum">
              <a:rPr lang="en-US"/>
              <a:pPr>
                <a:defRPr/>
              </a:pPr>
              <a:t>‹#›</a:t>
            </a:fld>
            <a:endParaRPr lang="en-US"/>
          </a:p>
        </p:txBody>
      </p:sp>
    </p:spTree>
    <p:extLst>
      <p:ext uri="{BB962C8B-B14F-4D97-AF65-F5344CB8AC3E}">
        <p14:creationId xmlns:p14="http://schemas.microsoft.com/office/powerpoint/2010/main" val="2452516207"/>
      </p:ext>
    </p:extLst>
  </p:cSld>
  <p:clrMapOvr>
    <a:masterClrMapping/>
  </p:clrMapOvr>
</p:sldLayout>
</file>

<file path=ppt/slideLayouts/slideLayout2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i="0">
                <a:latin typeface="Times New Roman" panose="02020603050405020304" pitchFamily="18" charset="0"/>
              </a:defRPr>
            </a:lvl1pPr>
          </a:lstStyle>
          <a:p>
            <a:pPr>
              <a:defRPr/>
            </a:pPr>
            <a:endParaRPr lang="en-US"/>
          </a:p>
        </p:txBody>
      </p:sp>
      <p:sp>
        <p:nvSpPr>
          <p:cNvPr id="5" name="Footer Placeholder 4"/>
          <p:cNvSpPr>
            <a:spLocks noGrp="1"/>
          </p:cNvSpPr>
          <p:nvPr>
            <p:ph type="ftr" sz="quarter" idx="11"/>
          </p:nvPr>
        </p:nvSpPr>
        <p:spPr/>
        <p:txBody>
          <a:bodyPr/>
          <a:lstStyle>
            <a:lvl1pPr>
              <a:defRPr i="0">
                <a:latin typeface="Times New Roman" panose="02020603050405020304" pitchFamily="18" charset="0"/>
              </a:defRPr>
            </a:lvl1pPr>
          </a:lstStyle>
          <a:p>
            <a:pPr>
              <a:defRPr/>
            </a:pPr>
            <a:endParaRPr lang="en-US"/>
          </a:p>
        </p:txBody>
      </p:sp>
      <p:sp>
        <p:nvSpPr>
          <p:cNvPr id="6" name="Slide Number Placeholder 5"/>
          <p:cNvSpPr>
            <a:spLocks noGrp="1"/>
          </p:cNvSpPr>
          <p:nvPr>
            <p:ph type="sldNum" sz="quarter" idx="12"/>
          </p:nvPr>
        </p:nvSpPr>
        <p:spPr/>
        <p:txBody>
          <a:bodyPr/>
          <a:lstStyle>
            <a:lvl1pPr>
              <a:defRPr i="0">
                <a:latin typeface="Times New Roman" panose="02020603050405020304" pitchFamily="18" charset="0"/>
                <a:cs typeface="+mn-cs"/>
              </a:defRPr>
            </a:lvl1pPr>
          </a:lstStyle>
          <a:p>
            <a:pPr>
              <a:defRPr/>
            </a:pPr>
            <a:fld id="{F957060A-3371-42DC-8377-77848021CD3C}" type="slidenum">
              <a:rPr lang="en-US"/>
              <a:pPr>
                <a:defRPr/>
              </a:pPr>
              <a:t>‹#›</a:t>
            </a:fld>
            <a:endParaRPr lang="en-US"/>
          </a:p>
        </p:txBody>
      </p:sp>
    </p:spTree>
    <p:extLst>
      <p:ext uri="{BB962C8B-B14F-4D97-AF65-F5344CB8AC3E}">
        <p14:creationId xmlns:p14="http://schemas.microsoft.com/office/powerpoint/2010/main" val="3321335030"/>
      </p:ext>
    </p:extLst>
  </p:cSld>
  <p:clrMapOvr>
    <a:masterClrMapping/>
  </p:clrMapOvr>
</p:sldLayout>
</file>

<file path=ppt/slideLayouts/slideLayout2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i="0">
                <a:latin typeface="Times New Roman" panose="02020603050405020304" pitchFamily="18" charset="0"/>
              </a:defRPr>
            </a:lvl1pPr>
          </a:lstStyle>
          <a:p>
            <a:pPr>
              <a:defRPr/>
            </a:pPr>
            <a:endParaRPr lang="en-US"/>
          </a:p>
        </p:txBody>
      </p:sp>
      <p:sp>
        <p:nvSpPr>
          <p:cNvPr id="6" name="Footer Placeholder 4"/>
          <p:cNvSpPr>
            <a:spLocks noGrp="1"/>
          </p:cNvSpPr>
          <p:nvPr>
            <p:ph type="ftr" sz="quarter" idx="11"/>
          </p:nvPr>
        </p:nvSpPr>
        <p:spPr/>
        <p:txBody>
          <a:bodyPr/>
          <a:lstStyle>
            <a:lvl1pPr>
              <a:defRPr i="0">
                <a:latin typeface="Times New Roman" panose="02020603050405020304" pitchFamily="18" charset="0"/>
              </a:defRPr>
            </a:lvl1pPr>
          </a:lstStyle>
          <a:p>
            <a:pPr>
              <a:defRPr/>
            </a:pPr>
            <a:endParaRPr lang="en-US"/>
          </a:p>
        </p:txBody>
      </p:sp>
      <p:sp>
        <p:nvSpPr>
          <p:cNvPr id="7" name="Slide Number Placeholder 5"/>
          <p:cNvSpPr>
            <a:spLocks noGrp="1"/>
          </p:cNvSpPr>
          <p:nvPr>
            <p:ph type="sldNum" sz="quarter" idx="12"/>
          </p:nvPr>
        </p:nvSpPr>
        <p:spPr/>
        <p:txBody>
          <a:bodyPr/>
          <a:lstStyle>
            <a:lvl1pPr>
              <a:defRPr i="0">
                <a:latin typeface="Times New Roman" panose="02020603050405020304" pitchFamily="18" charset="0"/>
                <a:cs typeface="+mn-cs"/>
              </a:defRPr>
            </a:lvl1pPr>
          </a:lstStyle>
          <a:p>
            <a:pPr>
              <a:defRPr/>
            </a:pPr>
            <a:fld id="{3BC69369-C9BB-4683-98D8-57DF15860ECD}" type="slidenum">
              <a:rPr lang="en-US"/>
              <a:pPr>
                <a:defRPr/>
              </a:pPr>
              <a:t>‹#›</a:t>
            </a:fld>
            <a:endParaRPr lang="en-US"/>
          </a:p>
        </p:txBody>
      </p:sp>
    </p:spTree>
    <p:extLst>
      <p:ext uri="{BB962C8B-B14F-4D97-AF65-F5344CB8AC3E}">
        <p14:creationId xmlns:p14="http://schemas.microsoft.com/office/powerpoint/2010/main" val="2713604982"/>
      </p:ext>
    </p:extLst>
  </p:cSld>
  <p:clrMapOvr>
    <a:masterClrMapping/>
  </p:clrMapOvr>
</p:sldLayout>
</file>

<file path=ppt/slideLayouts/slideLayout2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i="0">
                <a:latin typeface="Times New Roman" panose="02020603050405020304" pitchFamily="18" charset="0"/>
              </a:defRPr>
            </a:lvl1pPr>
          </a:lstStyle>
          <a:p>
            <a:pPr>
              <a:defRPr/>
            </a:pPr>
            <a:endParaRPr lang="en-US"/>
          </a:p>
        </p:txBody>
      </p:sp>
      <p:sp>
        <p:nvSpPr>
          <p:cNvPr id="8" name="Footer Placeholder 4"/>
          <p:cNvSpPr>
            <a:spLocks noGrp="1"/>
          </p:cNvSpPr>
          <p:nvPr>
            <p:ph type="ftr" sz="quarter" idx="11"/>
          </p:nvPr>
        </p:nvSpPr>
        <p:spPr/>
        <p:txBody>
          <a:bodyPr/>
          <a:lstStyle>
            <a:lvl1pPr>
              <a:defRPr i="0">
                <a:latin typeface="Times New Roman" panose="02020603050405020304" pitchFamily="18" charset="0"/>
              </a:defRPr>
            </a:lvl1pPr>
          </a:lstStyle>
          <a:p>
            <a:pPr>
              <a:defRPr/>
            </a:pPr>
            <a:endParaRPr lang="en-US"/>
          </a:p>
        </p:txBody>
      </p:sp>
      <p:sp>
        <p:nvSpPr>
          <p:cNvPr id="9" name="Slide Number Placeholder 5"/>
          <p:cNvSpPr>
            <a:spLocks noGrp="1"/>
          </p:cNvSpPr>
          <p:nvPr>
            <p:ph type="sldNum" sz="quarter" idx="12"/>
          </p:nvPr>
        </p:nvSpPr>
        <p:spPr/>
        <p:txBody>
          <a:bodyPr/>
          <a:lstStyle>
            <a:lvl1pPr>
              <a:defRPr i="0">
                <a:latin typeface="Times New Roman" panose="02020603050405020304" pitchFamily="18" charset="0"/>
                <a:cs typeface="+mn-cs"/>
              </a:defRPr>
            </a:lvl1pPr>
          </a:lstStyle>
          <a:p>
            <a:pPr>
              <a:defRPr/>
            </a:pPr>
            <a:fld id="{D052879E-A324-4B56-A677-D2A8151E6BFE}" type="slidenum">
              <a:rPr lang="en-US"/>
              <a:pPr>
                <a:defRPr/>
              </a:pPr>
              <a:t>‹#›</a:t>
            </a:fld>
            <a:endParaRPr lang="en-US"/>
          </a:p>
        </p:txBody>
      </p:sp>
    </p:spTree>
    <p:extLst>
      <p:ext uri="{BB962C8B-B14F-4D97-AF65-F5344CB8AC3E}">
        <p14:creationId xmlns:p14="http://schemas.microsoft.com/office/powerpoint/2010/main" val="3962504335"/>
      </p:ext>
    </p:extLst>
  </p:cSld>
  <p:clrMapOvr>
    <a:masterClrMapping/>
  </p:clrMapOvr>
</p:sldLayout>
</file>

<file path=ppt/slideLayouts/slideLayout2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i="0">
                <a:latin typeface="Times New Roman" panose="02020603050405020304" pitchFamily="18" charset="0"/>
              </a:defRPr>
            </a:lvl1pPr>
          </a:lstStyle>
          <a:p>
            <a:pPr>
              <a:defRPr/>
            </a:pPr>
            <a:endParaRPr lang="en-US"/>
          </a:p>
        </p:txBody>
      </p:sp>
      <p:sp>
        <p:nvSpPr>
          <p:cNvPr id="4" name="Footer Placeholder 4"/>
          <p:cNvSpPr>
            <a:spLocks noGrp="1"/>
          </p:cNvSpPr>
          <p:nvPr>
            <p:ph type="ftr" sz="quarter" idx="11"/>
          </p:nvPr>
        </p:nvSpPr>
        <p:spPr/>
        <p:txBody>
          <a:bodyPr/>
          <a:lstStyle>
            <a:lvl1pPr>
              <a:defRPr i="0">
                <a:latin typeface="Times New Roman" panose="02020603050405020304" pitchFamily="18" charset="0"/>
              </a:defRPr>
            </a:lvl1pPr>
          </a:lstStyle>
          <a:p>
            <a:pPr>
              <a:defRPr/>
            </a:pPr>
            <a:endParaRPr lang="en-US"/>
          </a:p>
        </p:txBody>
      </p:sp>
      <p:sp>
        <p:nvSpPr>
          <p:cNvPr id="5" name="Slide Number Placeholder 5"/>
          <p:cNvSpPr>
            <a:spLocks noGrp="1"/>
          </p:cNvSpPr>
          <p:nvPr>
            <p:ph type="sldNum" sz="quarter" idx="12"/>
          </p:nvPr>
        </p:nvSpPr>
        <p:spPr/>
        <p:txBody>
          <a:bodyPr/>
          <a:lstStyle>
            <a:lvl1pPr>
              <a:defRPr i="0">
                <a:latin typeface="Times New Roman" panose="02020603050405020304" pitchFamily="18" charset="0"/>
                <a:cs typeface="+mn-cs"/>
              </a:defRPr>
            </a:lvl1pPr>
          </a:lstStyle>
          <a:p>
            <a:pPr>
              <a:defRPr/>
            </a:pPr>
            <a:fld id="{883DE155-A157-47B5-85C6-35DC55268934}" type="slidenum">
              <a:rPr lang="en-US"/>
              <a:pPr>
                <a:defRPr/>
              </a:pPr>
              <a:t>‹#›</a:t>
            </a:fld>
            <a:endParaRPr lang="en-US"/>
          </a:p>
        </p:txBody>
      </p:sp>
    </p:spTree>
    <p:extLst>
      <p:ext uri="{BB962C8B-B14F-4D97-AF65-F5344CB8AC3E}">
        <p14:creationId xmlns:p14="http://schemas.microsoft.com/office/powerpoint/2010/main" val="1581317070"/>
      </p:ext>
    </p:extLst>
  </p:cSld>
  <p:clrMapOvr>
    <a:masterClrMapping/>
  </p:clrMapOvr>
</p:sldLayout>
</file>

<file path=ppt/slideLayouts/slideLayout2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i="0">
                <a:latin typeface="Times New Roman" panose="02020603050405020304" pitchFamily="18" charset="0"/>
              </a:defRPr>
            </a:lvl1pPr>
          </a:lstStyle>
          <a:p>
            <a:pPr>
              <a:defRPr/>
            </a:pPr>
            <a:endParaRPr lang="en-US"/>
          </a:p>
        </p:txBody>
      </p:sp>
      <p:sp>
        <p:nvSpPr>
          <p:cNvPr id="3" name="Footer Placeholder 4"/>
          <p:cNvSpPr>
            <a:spLocks noGrp="1"/>
          </p:cNvSpPr>
          <p:nvPr>
            <p:ph type="ftr" sz="quarter" idx="11"/>
          </p:nvPr>
        </p:nvSpPr>
        <p:spPr/>
        <p:txBody>
          <a:bodyPr/>
          <a:lstStyle>
            <a:lvl1pPr>
              <a:defRPr i="0">
                <a:latin typeface="Times New Roman" panose="02020603050405020304" pitchFamily="18" charset="0"/>
              </a:defRPr>
            </a:lvl1pPr>
          </a:lstStyle>
          <a:p>
            <a:pPr>
              <a:defRPr/>
            </a:pPr>
            <a:endParaRPr lang="en-US"/>
          </a:p>
        </p:txBody>
      </p:sp>
      <p:sp>
        <p:nvSpPr>
          <p:cNvPr id="4" name="Slide Number Placeholder 5"/>
          <p:cNvSpPr>
            <a:spLocks noGrp="1"/>
          </p:cNvSpPr>
          <p:nvPr>
            <p:ph type="sldNum" sz="quarter" idx="12"/>
          </p:nvPr>
        </p:nvSpPr>
        <p:spPr/>
        <p:txBody>
          <a:bodyPr/>
          <a:lstStyle>
            <a:lvl1pPr>
              <a:defRPr i="0">
                <a:latin typeface="Times New Roman" panose="02020603050405020304" pitchFamily="18" charset="0"/>
                <a:cs typeface="+mn-cs"/>
              </a:defRPr>
            </a:lvl1pPr>
          </a:lstStyle>
          <a:p>
            <a:pPr>
              <a:defRPr/>
            </a:pPr>
            <a:fld id="{3CE7044C-FB74-49C5-8A34-32F57A764835}" type="slidenum">
              <a:rPr lang="en-US"/>
              <a:pPr>
                <a:defRPr/>
              </a:pPr>
              <a:t>‹#›</a:t>
            </a:fld>
            <a:endParaRPr lang="en-US"/>
          </a:p>
        </p:txBody>
      </p:sp>
    </p:spTree>
    <p:extLst>
      <p:ext uri="{BB962C8B-B14F-4D97-AF65-F5344CB8AC3E}">
        <p14:creationId xmlns:p14="http://schemas.microsoft.com/office/powerpoint/2010/main" val="771138188"/>
      </p:ext>
    </p:extLst>
  </p:cSld>
  <p:clrMapOvr>
    <a:masterClrMapping/>
  </p:clrMapOvr>
</p:sldLayout>
</file>

<file path=ppt/slideLayouts/slideLayout2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i="0">
                <a:latin typeface="Times New Roman" panose="02020603050405020304" pitchFamily="18" charset="0"/>
              </a:defRPr>
            </a:lvl1pPr>
          </a:lstStyle>
          <a:p>
            <a:pPr>
              <a:defRPr/>
            </a:pPr>
            <a:endParaRPr lang="en-US"/>
          </a:p>
        </p:txBody>
      </p:sp>
      <p:sp>
        <p:nvSpPr>
          <p:cNvPr id="6" name="Footer Placeholder 4"/>
          <p:cNvSpPr>
            <a:spLocks noGrp="1"/>
          </p:cNvSpPr>
          <p:nvPr>
            <p:ph type="ftr" sz="quarter" idx="11"/>
          </p:nvPr>
        </p:nvSpPr>
        <p:spPr/>
        <p:txBody>
          <a:bodyPr/>
          <a:lstStyle>
            <a:lvl1pPr>
              <a:defRPr i="0">
                <a:latin typeface="Times New Roman" panose="02020603050405020304" pitchFamily="18" charset="0"/>
              </a:defRPr>
            </a:lvl1pPr>
          </a:lstStyle>
          <a:p>
            <a:pPr>
              <a:defRPr/>
            </a:pPr>
            <a:endParaRPr lang="en-US"/>
          </a:p>
        </p:txBody>
      </p:sp>
      <p:sp>
        <p:nvSpPr>
          <p:cNvPr id="7" name="Slide Number Placeholder 5"/>
          <p:cNvSpPr>
            <a:spLocks noGrp="1"/>
          </p:cNvSpPr>
          <p:nvPr>
            <p:ph type="sldNum" sz="quarter" idx="12"/>
          </p:nvPr>
        </p:nvSpPr>
        <p:spPr/>
        <p:txBody>
          <a:bodyPr/>
          <a:lstStyle>
            <a:lvl1pPr>
              <a:defRPr i="0">
                <a:latin typeface="Times New Roman" panose="02020603050405020304" pitchFamily="18" charset="0"/>
                <a:cs typeface="+mn-cs"/>
              </a:defRPr>
            </a:lvl1pPr>
          </a:lstStyle>
          <a:p>
            <a:pPr>
              <a:defRPr/>
            </a:pPr>
            <a:fld id="{1522DE4B-3B2F-4A0D-B390-D8EFF32C9CAC}" type="slidenum">
              <a:rPr lang="en-US"/>
              <a:pPr>
                <a:defRPr/>
              </a:pPr>
              <a:t>‹#›</a:t>
            </a:fld>
            <a:endParaRPr lang="en-US"/>
          </a:p>
        </p:txBody>
      </p:sp>
    </p:spTree>
    <p:extLst>
      <p:ext uri="{BB962C8B-B14F-4D97-AF65-F5344CB8AC3E}">
        <p14:creationId xmlns:p14="http://schemas.microsoft.com/office/powerpoint/2010/main" val="1494908518"/>
      </p:ext>
    </p:extLst>
  </p:cSld>
  <p:clrMapOvr>
    <a:masterClrMapping/>
  </p:clrMapOvr>
</p:sldLayout>
</file>

<file path=ppt/slideLayouts/slideLayout2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i="0">
                <a:latin typeface="Times New Roman" panose="02020603050405020304" pitchFamily="18" charset="0"/>
              </a:defRPr>
            </a:lvl1pPr>
          </a:lstStyle>
          <a:p>
            <a:pPr>
              <a:defRPr/>
            </a:pPr>
            <a:endParaRPr lang="en-US"/>
          </a:p>
        </p:txBody>
      </p:sp>
      <p:sp>
        <p:nvSpPr>
          <p:cNvPr id="6" name="Footer Placeholder 4"/>
          <p:cNvSpPr>
            <a:spLocks noGrp="1"/>
          </p:cNvSpPr>
          <p:nvPr>
            <p:ph type="ftr" sz="quarter" idx="11"/>
          </p:nvPr>
        </p:nvSpPr>
        <p:spPr/>
        <p:txBody>
          <a:bodyPr/>
          <a:lstStyle>
            <a:lvl1pPr>
              <a:defRPr i="0">
                <a:latin typeface="Times New Roman" panose="02020603050405020304" pitchFamily="18" charset="0"/>
              </a:defRPr>
            </a:lvl1pPr>
          </a:lstStyle>
          <a:p>
            <a:pPr>
              <a:defRPr/>
            </a:pPr>
            <a:endParaRPr lang="en-US"/>
          </a:p>
        </p:txBody>
      </p:sp>
      <p:sp>
        <p:nvSpPr>
          <p:cNvPr id="7" name="Slide Number Placeholder 5"/>
          <p:cNvSpPr>
            <a:spLocks noGrp="1"/>
          </p:cNvSpPr>
          <p:nvPr>
            <p:ph type="sldNum" sz="quarter" idx="12"/>
          </p:nvPr>
        </p:nvSpPr>
        <p:spPr/>
        <p:txBody>
          <a:bodyPr/>
          <a:lstStyle>
            <a:lvl1pPr>
              <a:defRPr i="0">
                <a:latin typeface="Times New Roman" panose="02020603050405020304" pitchFamily="18" charset="0"/>
                <a:cs typeface="+mn-cs"/>
              </a:defRPr>
            </a:lvl1pPr>
          </a:lstStyle>
          <a:p>
            <a:pPr>
              <a:defRPr/>
            </a:pPr>
            <a:fld id="{A651E059-7F1E-4CDF-8BDE-0D194BAB41F8}" type="slidenum">
              <a:rPr lang="en-US"/>
              <a:pPr>
                <a:defRPr/>
              </a:pPr>
              <a:t>‹#›</a:t>
            </a:fld>
            <a:endParaRPr lang="en-US"/>
          </a:p>
        </p:txBody>
      </p:sp>
    </p:spTree>
    <p:extLst>
      <p:ext uri="{BB962C8B-B14F-4D97-AF65-F5344CB8AC3E}">
        <p14:creationId xmlns:p14="http://schemas.microsoft.com/office/powerpoint/2010/main" val="1559678769"/>
      </p:ext>
    </p:extLst>
  </p:cSld>
  <p:clrMapOvr>
    <a:masterClrMapping/>
  </p:clrMapOvr>
</p:sldLayout>
</file>

<file path=ppt/slideLayouts/slideLayout2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i="0">
                <a:latin typeface="Times New Roman" panose="02020603050405020304" pitchFamily="18" charset="0"/>
              </a:defRPr>
            </a:lvl1pPr>
          </a:lstStyle>
          <a:p>
            <a:pPr>
              <a:defRPr/>
            </a:pPr>
            <a:endParaRPr lang="en-US"/>
          </a:p>
        </p:txBody>
      </p:sp>
      <p:sp>
        <p:nvSpPr>
          <p:cNvPr id="5" name="Footer Placeholder 4"/>
          <p:cNvSpPr>
            <a:spLocks noGrp="1"/>
          </p:cNvSpPr>
          <p:nvPr>
            <p:ph type="ftr" sz="quarter" idx="11"/>
          </p:nvPr>
        </p:nvSpPr>
        <p:spPr/>
        <p:txBody>
          <a:bodyPr/>
          <a:lstStyle>
            <a:lvl1pPr>
              <a:defRPr i="0">
                <a:latin typeface="Times New Roman" panose="02020603050405020304" pitchFamily="18" charset="0"/>
              </a:defRPr>
            </a:lvl1pPr>
          </a:lstStyle>
          <a:p>
            <a:pPr>
              <a:defRPr/>
            </a:pPr>
            <a:endParaRPr lang="en-US"/>
          </a:p>
        </p:txBody>
      </p:sp>
      <p:sp>
        <p:nvSpPr>
          <p:cNvPr id="6" name="Slide Number Placeholder 5"/>
          <p:cNvSpPr>
            <a:spLocks noGrp="1"/>
          </p:cNvSpPr>
          <p:nvPr>
            <p:ph type="sldNum" sz="quarter" idx="12"/>
          </p:nvPr>
        </p:nvSpPr>
        <p:spPr/>
        <p:txBody>
          <a:bodyPr/>
          <a:lstStyle>
            <a:lvl1pPr>
              <a:defRPr i="0">
                <a:latin typeface="Times New Roman" panose="02020603050405020304" pitchFamily="18" charset="0"/>
                <a:cs typeface="+mn-cs"/>
              </a:defRPr>
            </a:lvl1pPr>
          </a:lstStyle>
          <a:p>
            <a:pPr>
              <a:defRPr/>
            </a:pPr>
            <a:fld id="{9B609C8D-0E63-4A81-9C88-AE3BF37FEA11}" type="slidenum">
              <a:rPr lang="en-US"/>
              <a:pPr>
                <a:defRPr/>
              </a:pPr>
              <a:t>‹#›</a:t>
            </a:fld>
            <a:endParaRPr lang="en-US"/>
          </a:p>
        </p:txBody>
      </p:sp>
    </p:spTree>
    <p:extLst>
      <p:ext uri="{BB962C8B-B14F-4D97-AF65-F5344CB8AC3E}">
        <p14:creationId xmlns:p14="http://schemas.microsoft.com/office/powerpoint/2010/main" val="2723599776"/>
      </p:ext>
    </p:extLst>
  </p:cSld>
  <p:clrMapOvr>
    <a:masterClrMapping/>
  </p:clrMapOvr>
</p:sldLayout>
</file>

<file path=ppt/slideLayouts/slideLayout2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i="0">
                <a:latin typeface="Times New Roman" panose="02020603050405020304" pitchFamily="18" charset="0"/>
              </a:defRPr>
            </a:lvl1pPr>
          </a:lstStyle>
          <a:p>
            <a:pPr>
              <a:defRPr/>
            </a:pPr>
            <a:endParaRPr lang="en-US"/>
          </a:p>
        </p:txBody>
      </p:sp>
      <p:sp>
        <p:nvSpPr>
          <p:cNvPr id="5" name="Footer Placeholder 4"/>
          <p:cNvSpPr>
            <a:spLocks noGrp="1"/>
          </p:cNvSpPr>
          <p:nvPr>
            <p:ph type="ftr" sz="quarter" idx="11"/>
          </p:nvPr>
        </p:nvSpPr>
        <p:spPr/>
        <p:txBody>
          <a:bodyPr/>
          <a:lstStyle>
            <a:lvl1pPr>
              <a:defRPr i="0">
                <a:latin typeface="Times New Roman" panose="02020603050405020304" pitchFamily="18" charset="0"/>
              </a:defRPr>
            </a:lvl1pPr>
          </a:lstStyle>
          <a:p>
            <a:pPr>
              <a:defRPr/>
            </a:pPr>
            <a:endParaRPr lang="en-US"/>
          </a:p>
        </p:txBody>
      </p:sp>
      <p:sp>
        <p:nvSpPr>
          <p:cNvPr id="6" name="Slide Number Placeholder 5"/>
          <p:cNvSpPr>
            <a:spLocks noGrp="1"/>
          </p:cNvSpPr>
          <p:nvPr>
            <p:ph type="sldNum" sz="quarter" idx="12"/>
          </p:nvPr>
        </p:nvSpPr>
        <p:spPr/>
        <p:txBody>
          <a:bodyPr/>
          <a:lstStyle>
            <a:lvl1pPr>
              <a:defRPr i="0">
                <a:latin typeface="Times New Roman" panose="02020603050405020304" pitchFamily="18" charset="0"/>
                <a:cs typeface="+mn-cs"/>
              </a:defRPr>
            </a:lvl1pPr>
          </a:lstStyle>
          <a:p>
            <a:pPr>
              <a:defRPr/>
            </a:pPr>
            <a:fld id="{97A7B257-D2A5-4370-B329-54CB05E1C4FD}" type="slidenum">
              <a:rPr lang="en-US"/>
              <a:pPr>
                <a:defRPr/>
              </a:pPr>
              <a:t>‹#›</a:t>
            </a:fld>
            <a:endParaRPr lang="en-US"/>
          </a:p>
        </p:txBody>
      </p:sp>
    </p:spTree>
    <p:extLst>
      <p:ext uri="{BB962C8B-B14F-4D97-AF65-F5344CB8AC3E}">
        <p14:creationId xmlns:p14="http://schemas.microsoft.com/office/powerpoint/2010/main" val="225895391"/>
      </p:ext>
    </p:extLst>
  </p:cSld>
  <p:clrMapOvr>
    <a:masterClrMapping/>
  </p:clrMapOvr>
</p:sldLayout>
</file>

<file path=ppt/slideLayouts/slideLayout234.xml><?xml version="1.0" encoding="utf-8"?>
<p:sldLayout xmlns:a="http://schemas.openxmlformats.org/drawingml/2006/main" xmlns:r="http://schemas.openxmlformats.org/officeDocument/2006/relationships" xmlns:p="http://schemas.openxmlformats.org/presentationml/2006/main" type="txAndMedia">
  <p:cSld name="Title, Text and Media Clip">
    <p:spTree>
      <p:nvGrpSpPr>
        <p:cNvPr id="1" name=""/>
        <p:cNvGrpSpPr/>
        <p:nvPr/>
      </p:nvGrpSpPr>
      <p:grpSpPr>
        <a:xfrm>
          <a:off x="0" y="0"/>
          <a:ext cx="0" cy="0"/>
          <a:chOff x="0" y="0"/>
          <a:chExt cx="0" cy="0"/>
        </a:xfrm>
      </p:grpSpPr>
      <p:sp>
        <p:nvSpPr>
          <p:cNvPr id="2" name="Title 1"/>
          <p:cNvSpPr>
            <a:spLocks noGrp="1"/>
          </p:cNvSpPr>
          <p:nvPr>
            <p:ph type="title"/>
          </p:nvPr>
        </p:nvSpPr>
        <p:spPr>
          <a:xfrm>
            <a:off x="457200" y="277813"/>
            <a:ext cx="8229600" cy="1139825"/>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4038600" cy="45307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Media Placeholder 3"/>
          <p:cNvSpPr>
            <a:spLocks noGrp="1"/>
          </p:cNvSpPr>
          <p:nvPr>
            <p:ph type="media" sz="half" idx="2"/>
          </p:nvPr>
        </p:nvSpPr>
        <p:spPr>
          <a:xfrm>
            <a:off x="4648200" y="1600200"/>
            <a:ext cx="4038600" cy="4530725"/>
          </a:xfrm>
        </p:spPr>
        <p:txBody>
          <a:bodyPr rtlCol="0">
            <a:normAutofit/>
          </a:bodyPr>
          <a:lstStyle/>
          <a:p>
            <a:pPr lvl="0"/>
            <a:r>
              <a:rPr lang="en-US" noProof="0" smtClean="0"/>
              <a:t>Click icon to add media</a:t>
            </a:r>
          </a:p>
        </p:txBody>
      </p:sp>
      <p:sp>
        <p:nvSpPr>
          <p:cNvPr id="5" name="Date Placeholder 4"/>
          <p:cNvSpPr>
            <a:spLocks noGrp="1"/>
          </p:cNvSpPr>
          <p:nvPr>
            <p:ph type="dt" sz="half" idx="10"/>
          </p:nvPr>
        </p:nvSpPr>
        <p:spPr>
          <a:xfrm>
            <a:off x="457200" y="6243638"/>
            <a:ext cx="2133600" cy="457200"/>
          </a:xfrm>
        </p:spPr>
        <p:txBody>
          <a:bodyPr/>
          <a:lstStyle>
            <a:lvl1pPr>
              <a:defRPr i="0">
                <a:latin typeface="Times New Roman" panose="02020603050405020304" pitchFamily="18" charset="0"/>
              </a:defRPr>
            </a:lvl1pPr>
          </a:lstStyle>
          <a:p>
            <a:pPr>
              <a:defRPr/>
            </a:pPr>
            <a:endParaRPr lang="en-US"/>
          </a:p>
        </p:txBody>
      </p:sp>
      <p:sp>
        <p:nvSpPr>
          <p:cNvPr id="6" name="Footer Placeholder 5"/>
          <p:cNvSpPr>
            <a:spLocks noGrp="1"/>
          </p:cNvSpPr>
          <p:nvPr>
            <p:ph type="ftr" sz="quarter" idx="11"/>
          </p:nvPr>
        </p:nvSpPr>
        <p:spPr>
          <a:xfrm>
            <a:off x="3124200" y="6248400"/>
            <a:ext cx="2895600" cy="457200"/>
          </a:xfrm>
        </p:spPr>
        <p:txBody>
          <a:bodyPr/>
          <a:lstStyle>
            <a:lvl1pPr>
              <a:defRPr i="0">
                <a:latin typeface="Times New Roman" panose="02020603050405020304" pitchFamily="18" charset="0"/>
              </a:defRPr>
            </a:lvl1pPr>
          </a:lstStyle>
          <a:p>
            <a:pPr>
              <a:defRPr/>
            </a:pPr>
            <a:endParaRPr lang="en-US"/>
          </a:p>
        </p:txBody>
      </p:sp>
      <p:sp>
        <p:nvSpPr>
          <p:cNvPr id="7" name="Slide Number Placeholder 6"/>
          <p:cNvSpPr>
            <a:spLocks noGrp="1"/>
          </p:cNvSpPr>
          <p:nvPr>
            <p:ph type="sldNum" sz="quarter" idx="12"/>
          </p:nvPr>
        </p:nvSpPr>
        <p:spPr>
          <a:xfrm>
            <a:off x="6553200" y="6243638"/>
            <a:ext cx="2133600" cy="457200"/>
          </a:xfrm>
        </p:spPr>
        <p:txBody>
          <a:bodyPr/>
          <a:lstStyle>
            <a:lvl1pPr>
              <a:defRPr i="0">
                <a:latin typeface="Times New Roman" panose="02020603050405020304" pitchFamily="18" charset="0"/>
                <a:cs typeface="+mn-cs"/>
              </a:defRPr>
            </a:lvl1pPr>
          </a:lstStyle>
          <a:p>
            <a:pPr>
              <a:defRPr/>
            </a:pPr>
            <a:fld id="{310F058B-4CB1-4ED9-887D-8C09B8EE7CE4}" type="slidenum">
              <a:rPr lang="en-US"/>
              <a:pPr>
                <a:defRPr/>
              </a:pPr>
              <a:t>‹#›</a:t>
            </a:fld>
            <a:endParaRPr lang="en-US"/>
          </a:p>
        </p:txBody>
      </p:sp>
    </p:spTree>
    <p:extLst>
      <p:ext uri="{BB962C8B-B14F-4D97-AF65-F5344CB8AC3E}">
        <p14:creationId xmlns:p14="http://schemas.microsoft.com/office/powerpoint/2010/main" val="2719552816"/>
      </p:ext>
    </p:extLst>
  </p:cSld>
  <p:clrMapOvr>
    <a:masterClrMapping/>
  </p:clrMapOvr>
</p:sldLayout>
</file>

<file path=ppt/slideLayouts/slideLayout235.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i="0">
                <a:latin typeface="Times New Roman" panose="02020603050405020304" pitchFamily="18" charset="0"/>
              </a:defRPr>
            </a:lvl1pPr>
          </a:lstStyle>
          <a:p>
            <a:pPr>
              <a:defRPr/>
            </a:pPr>
            <a:endParaRPr lang="en-US"/>
          </a:p>
        </p:txBody>
      </p:sp>
      <p:sp>
        <p:nvSpPr>
          <p:cNvPr id="4" name="Footer Placeholder 4"/>
          <p:cNvSpPr>
            <a:spLocks noGrp="1"/>
          </p:cNvSpPr>
          <p:nvPr>
            <p:ph type="ftr" sz="quarter" idx="11"/>
          </p:nvPr>
        </p:nvSpPr>
        <p:spPr/>
        <p:txBody>
          <a:bodyPr/>
          <a:lstStyle>
            <a:lvl1pPr>
              <a:defRPr i="0">
                <a:latin typeface="Times New Roman" panose="02020603050405020304" pitchFamily="18" charset="0"/>
              </a:defRPr>
            </a:lvl1pPr>
          </a:lstStyle>
          <a:p>
            <a:pPr>
              <a:defRPr/>
            </a:pPr>
            <a:endParaRPr lang="en-US"/>
          </a:p>
        </p:txBody>
      </p:sp>
      <p:sp>
        <p:nvSpPr>
          <p:cNvPr id="5" name="Slide Number Placeholder 5"/>
          <p:cNvSpPr>
            <a:spLocks noGrp="1"/>
          </p:cNvSpPr>
          <p:nvPr>
            <p:ph type="sldNum" sz="quarter" idx="12"/>
          </p:nvPr>
        </p:nvSpPr>
        <p:spPr/>
        <p:txBody>
          <a:bodyPr/>
          <a:lstStyle>
            <a:lvl1pPr>
              <a:defRPr i="0">
                <a:latin typeface="Times New Roman" panose="02020603050405020304" pitchFamily="18" charset="0"/>
                <a:cs typeface="+mn-cs"/>
              </a:defRPr>
            </a:lvl1pPr>
          </a:lstStyle>
          <a:p>
            <a:pPr>
              <a:defRPr/>
            </a:pPr>
            <a:fld id="{B17FBE57-A2AB-48DA-ACA3-2B387EB120FB}" type="slidenum">
              <a:rPr lang="en-US"/>
              <a:pPr>
                <a:defRPr/>
              </a:pPr>
              <a:t>‹#›</a:t>
            </a:fld>
            <a:endParaRPr lang="en-US"/>
          </a:p>
        </p:txBody>
      </p:sp>
    </p:spTree>
    <p:extLst>
      <p:ext uri="{BB962C8B-B14F-4D97-AF65-F5344CB8AC3E}">
        <p14:creationId xmlns:p14="http://schemas.microsoft.com/office/powerpoint/2010/main" val="530685512"/>
      </p:ext>
    </p:extLst>
  </p:cSld>
  <p:clrMapOvr>
    <a:masterClrMapping/>
  </p:clrMapOvr>
</p:sldLayout>
</file>

<file path=ppt/slideLayouts/slideLayout23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eaLnBrk="1" hangingPunct="1">
              <a:defRPr i="0">
                <a:latin typeface="Times New Roman" panose="02020603050405020304" pitchFamily="18" charset="0"/>
                <a:cs typeface="+mn-cs"/>
              </a:defRPr>
            </a:lvl1pPr>
          </a:lstStyle>
          <a:p>
            <a:pPr>
              <a:defRPr/>
            </a:pPr>
            <a:endParaRPr lang="en-US"/>
          </a:p>
        </p:txBody>
      </p:sp>
      <p:sp>
        <p:nvSpPr>
          <p:cNvPr id="5" name="Footer Placeholder 4"/>
          <p:cNvSpPr>
            <a:spLocks noGrp="1"/>
          </p:cNvSpPr>
          <p:nvPr>
            <p:ph type="ftr" sz="quarter" idx="11"/>
          </p:nvPr>
        </p:nvSpPr>
        <p:spPr/>
        <p:txBody>
          <a:bodyPr/>
          <a:lstStyle>
            <a:lvl1pPr eaLnBrk="1" hangingPunct="1">
              <a:defRPr i="0">
                <a:latin typeface="Times New Roman" panose="02020603050405020304" pitchFamily="18" charset="0"/>
                <a:cs typeface="+mn-cs"/>
              </a:defRPr>
            </a:lvl1pPr>
          </a:lstStyle>
          <a:p>
            <a:pPr>
              <a:defRPr/>
            </a:pPr>
            <a:endParaRPr lang="en-US"/>
          </a:p>
        </p:txBody>
      </p:sp>
      <p:sp>
        <p:nvSpPr>
          <p:cNvPr id="6" name="Slide Number Placeholder 5"/>
          <p:cNvSpPr>
            <a:spLocks noGrp="1"/>
          </p:cNvSpPr>
          <p:nvPr>
            <p:ph type="sldNum" sz="quarter" idx="12"/>
          </p:nvPr>
        </p:nvSpPr>
        <p:spPr/>
        <p:txBody>
          <a:bodyPr/>
          <a:lstStyle>
            <a:lvl1pPr eaLnBrk="1" hangingPunct="1">
              <a:defRPr i="0">
                <a:latin typeface="Times New Roman" panose="02020603050405020304" pitchFamily="18" charset="0"/>
                <a:cs typeface="+mn-cs"/>
              </a:defRPr>
            </a:lvl1pPr>
          </a:lstStyle>
          <a:p>
            <a:pPr>
              <a:defRPr/>
            </a:pPr>
            <a:fld id="{18823D44-DBA9-4ADC-A651-FA3D804F0174}" type="slidenum">
              <a:rPr lang="en-US" altLang="en-US"/>
              <a:pPr>
                <a:defRPr/>
              </a:pPr>
              <a:t>‹#›</a:t>
            </a:fld>
            <a:endParaRPr lang="en-US" altLang="en-US"/>
          </a:p>
        </p:txBody>
      </p:sp>
    </p:spTree>
    <p:extLst>
      <p:ext uri="{BB962C8B-B14F-4D97-AF65-F5344CB8AC3E}">
        <p14:creationId xmlns:p14="http://schemas.microsoft.com/office/powerpoint/2010/main" val="1007582650"/>
      </p:ext>
    </p:extLst>
  </p:cSld>
  <p:clrMapOvr>
    <a:masterClrMapping/>
  </p:clrMapOvr>
</p:sldLayout>
</file>

<file path=ppt/slideLayouts/slideLayout23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eaLnBrk="1" hangingPunct="1">
              <a:defRPr i="0">
                <a:latin typeface="Times New Roman" panose="02020603050405020304" pitchFamily="18" charset="0"/>
                <a:cs typeface="+mn-cs"/>
              </a:defRPr>
            </a:lvl1pPr>
          </a:lstStyle>
          <a:p>
            <a:pPr>
              <a:defRPr/>
            </a:pPr>
            <a:endParaRPr lang="en-US"/>
          </a:p>
        </p:txBody>
      </p:sp>
      <p:sp>
        <p:nvSpPr>
          <p:cNvPr id="5" name="Footer Placeholder 4"/>
          <p:cNvSpPr>
            <a:spLocks noGrp="1"/>
          </p:cNvSpPr>
          <p:nvPr>
            <p:ph type="ftr" sz="quarter" idx="11"/>
          </p:nvPr>
        </p:nvSpPr>
        <p:spPr/>
        <p:txBody>
          <a:bodyPr/>
          <a:lstStyle>
            <a:lvl1pPr eaLnBrk="1" hangingPunct="1">
              <a:defRPr i="0">
                <a:latin typeface="Times New Roman" panose="02020603050405020304" pitchFamily="18" charset="0"/>
                <a:cs typeface="+mn-cs"/>
              </a:defRPr>
            </a:lvl1pPr>
          </a:lstStyle>
          <a:p>
            <a:pPr>
              <a:defRPr/>
            </a:pPr>
            <a:endParaRPr lang="en-US"/>
          </a:p>
        </p:txBody>
      </p:sp>
      <p:sp>
        <p:nvSpPr>
          <p:cNvPr id="6" name="Slide Number Placeholder 5"/>
          <p:cNvSpPr>
            <a:spLocks noGrp="1"/>
          </p:cNvSpPr>
          <p:nvPr>
            <p:ph type="sldNum" sz="quarter" idx="12"/>
          </p:nvPr>
        </p:nvSpPr>
        <p:spPr/>
        <p:txBody>
          <a:bodyPr/>
          <a:lstStyle>
            <a:lvl1pPr eaLnBrk="1" hangingPunct="1">
              <a:defRPr i="0">
                <a:latin typeface="Times New Roman" panose="02020603050405020304" pitchFamily="18" charset="0"/>
                <a:cs typeface="+mn-cs"/>
              </a:defRPr>
            </a:lvl1pPr>
          </a:lstStyle>
          <a:p>
            <a:pPr>
              <a:defRPr/>
            </a:pPr>
            <a:fld id="{49656037-5991-4F43-9CB5-9A1CEF96156B}" type="slidenum">
              <a:rPr lang="en-US" altLang="en-US"/>
              <a:pPr>
                <a:defRPr/>
              </a:pPr>
              <a:t>‹#›</a:t>
            </a:fld>
            <a:endParaRPr lang="en-US" altLang="en-US"/>
          </a:p>
        </p:txBody>
      </p:sp>
    </p:spTree>
    <p:extLst>
      <p:ext uri="{BB962C8B-B14F-4D97-AF65-F5344CB8AC3E}">
        <p14:creationId xmlns:p14="http://schemas.microsoft.com/office/powerpoint/2010/main" val="1212758398"/>
      </p:ext>
    </p:extLst>
  </p:cSld>
  <p:clrMapOvr>
    <a:masterClrMapping/>
  </p:clrMapOvr>
</p:sldLayout>
</file>

<file path=ppt/slideLayouts/slideLayout23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eaLnBrk="1" hangingPunct="1">
              <a:defRPr i="0">
                <a:latin typeface="Times New Roman" panose="02020603050405020304" pitchFamily="18" charset="0"/>
                <a:cs typeface="+mn-cs"/>
              </a:defRPr>
            </a:lvl1pPr>
          </a:lstStyle>
          <a:p>
            <a:pPr>
              <a:defRPr/>
            </a:pPr>
            <a:endParaRPr lang="en-US"/>
          </a:p>
        </p:txBody>
      </p:sp>
      <p:sp>
        <p:nvSpPr>
          <p:cNvPr id="5" name="Footer Placeholder 4"/>
          <p:cNvSpPr>
            <a:spLocks noGrp="1"/>
          </p:cNvSpPr>
          <p:nvPr>
            <p:ph type="ftr" sz="quarter" idx="11"/>
          </p:nvPr>
        </p:nvSpPr>
        <p:spPr/>
        <p:txBody>
          <a:bodyPr/>
          <a:lstStyle>
            <a:lvl1pPr eaLnBrk="1" hangingPunct="1">
              <a:defRPr i="0">
                <a:latin typeface="Times New Roman" panose="02020603050405020304" pitchFamily="18" charset="0"/>
                <a:cs typeface="+mn-cs"/>
              </a:defRPr>
            </a:lvl1pPr>
          </a:lstStyle>
          <a:p>
            <a:pPr>
              <a:defRPr/>
            </a:pPr>
            <a:endParaRPr lang="en-US"/>
          </a:p>
        </p:txBody>
      </p:sp>
      <p:sp>
        <p:nvSpPr>
          <p:cNvPr id="6" name="Slide Number Placeholder 5"/>
          <p:cNvSpPr>
            <a:spLocks noGrp="1"/>
          </p:cNvSpPr>
          <p:nvPr>
            <p:ph type="sldNum" sz="quarter" idx="12"/>
          </p:nvPr>
        </p:nvSpPr>
        <p:spPr/>
        <p:txBody>
          <a:bodyPr/>
          <a:lstStyle>
            <a:lvl1pPr eaLnBrk="1" hangingPunct="1">
              <a:defRPr i="0">
                <a:latin typeface="Times New Roman" panose="02020603050405020304" pitchFamily="18" charset="0"/>
                <a:cs typeface="+mn-cs"/>
              </a:defRPr>
            </a:lvl1pPr>
          </a:lstStyle>
          <a:p>
            <a:pPr>
              <a:defRPr/>
            </a:pPr>
            <a:fld id="{4C45129D-1F4E-4288-A2ED-3D51B3CB9FC0}" type="slidenum">
              <a:rPr lang="en-US" altLang="en-US"/>
              <a:pPr>
                <a:defRPr/>
              </a:pPr>
              <a:t>‹#›</a:t>
            </a:fld>
            <a:endParaRPr lang="en-US" altLang="en-US"/>
          </a:p>
        </p:txBody>
      </p:sp>
    </p:spTree>
    <p:extLst>
      <p:ext uri="{BB962C8B-B14F-4D97-AF65-F5344CB8AC3E}">
        <p14:creationId xmlns:p14="http://schemas.microsoft.com/office/powerpoint/2010/main" val="1701374406"/>
      </p:ext>
    </p:extLst>
  </p:cSld>
  <p:clrMapOvr>
    <a:masterClrMapping/>
  </p:clrMapOvr>
</p:sldLayout>
</file>

<file path=ppt/slideLayouts/slideLayout23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eaLnBrk="1" hangingPunct="1">
              <a:defRPr i="0">
                <a:latin typeface="Times New Roman" panose="02020603050405020304" pitchFamily="18" charset="0"/>
                <a:cs typeface="+mn-cs"/>
              </a:defRPr>
            </a:lvl1pPr>
          </a:lstStyle>
          <a:p>
            <a:pPr>
              <a:defRPr/>
            </a:pPr>
            <a:endParaRPr lang="en-US"/>
          </a:p>
        </p:txBody>
      </p:sp>
      <p:sp>
        <p:nvSpPr>
          <p:cNvPr id="6" name="Footer Placeholder 4"/>
          <p:cNvSpPr>
            <a:spLocks noGrp="1"/>
          </p:cNvSpPr>
          <p:nvPr>
            <p:ph type="ftr" sz="quarter" idx="11"/>
          </p:nvPr>
        </p:nvSpPr>
        <p:spPr/>
        <p:txBody>
          <a:bodyPr/>
          <a:lstStyle>
            <a:lvl1pPr eaLnBrk="1" hangingPunct="1">
              <a:defRPr i="0">
                <a:latin typeface="Times New Roman" panose="02020603050405020304" pitchFamily="18" charset="0"/>
                <a:cs typeface="+mn-cs"/>
              </a:defRPr>
            </a:lvl1pPr>
          </a:lstStyle>
          <a:p>
            <a:pPr>
              <a:defRPr/>
            </a:pPr>
            <a:endParaRPr lang="en-US"/>
          </a:p>
        </p:txBody>
      </p:sp>
      <p:sp>
        <p:nvSpPr>
          <p:cNvPr id="7" name="Slide Number Placeholder 5"/>
          <p:cNvSpPr>
            <a:spLocks noGrp="1"/>
          </p:cNvSpPr>
          <p:nvPr>
            <p:ph type="sldNum" sz="quarter" idx="12"/>
          </p:nvPr>
        </p:nvSpPr>
        <p:spPr/>
        <p:txBody>
          <a:bodyPr/>
          <a:lstStyle>
            <a:lvl1pPr eaLnBrk="1" hangingPunct="1">
              <a:defRPr i="0">
                <a:latin typeface="Times New Roman" panose="02020603050405020304" pitchFamily="18" charset="0"/>
                <a:cs typeface="+mn-cs"/>
              </a:defRPr>
            </a:lvl1pPr>
          </a:lstStyle>
          <a:p>
            <a:pPr>
              <a:defRPr/>
            </a:pPr>
            <a:fld id="{43800031-BCA2-4382-BB1F-753749A2B0E3}" type="slidenum">
              <a:rPr lang="en-US" altLang="en-US"/>
              <a:pPr>
                <a:defRPr/>
              </a:pPr>
              <a:t>‹#›</a:t>
            </a:fld>
            <a:endParaRPr lang="en-US" altLang="en-US"/>
          </a:p>
        </p:txBody>
      </p:sp>
    </p:spTree>
    <p:extLst>
      <p:ext uri="{BB962C8B-B14F-4D97-AF65-F5344CB8AC3E}">
        <p14:creationId xmlns:p14="http://schemas.microsoft.com/office/powerpoint/2010/main" val="1307736810"/>
      </p:ext>
    </p:extLst>
  </p:cSld>
  <p:clrMapOvr>
    <a:masterClrMapping/>
  </p:clrMapOvr>
</p:sldLayout>
</file>

<file path=ppt/slideLayouts/slideLayout24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eaLnBrk="1" hangingPunct="1">
              <a:defRPr i="0">
                <a:latin typeface="Times New Roman" panose="02020603050405020304" pitchFamily="18" charset="0"/>
                <a:cs typeface="+mn-cs"/>
              </a:defRPr>
            </a:lvl1pPr>
          </a:lstStyle>
          <a:p>
            <a:pPr>
              <a:defRPr/>
            </a:pPr>
            <a:endParaRPr lang="en-US"/>
          </a:p>
        </p:txBody>
      </p:sp>
      <p:sp>
        <p:nvSpPr>
          <p:cNvPr id="8" name="Footer Placeholder 4"/>
          <p:cNvSpPr>
            <a:spLocks noGrp="1"/>
          </p:cNvSpPr>
          <p:nvPr>
            <p:ph type="ftr" sz="quarter" idx="11"/>
          </p:nvPr>
        </p:nvSpPr>
        <p:spPr/>
        <p:txBody>
          <a:bodyPr/>
          <a:lstStyle>
            <a:lvl1pPr eaLnBrk="1" hangingPunct="1">
              <a:defRPr i="0">
                <a:latin typeface="Times New Roman" panose="02020603050405020304" pitchFamily="18" charset="0"/>
                <a:cs typeface="+mn-cs"/>
              </a:defRPr>
            </a:lvl1pPr>
          </a:lstStyle>
          <a:p>
            <a:pPr>
              <a:defRPr/>
            </a:pPr>
            <a:endParaRPr lang="en-US"/>
          </a:p>
        </p:txBody>
      </p:sp>
      <p:sp>
        <p:nvSpPr>
          <p:cNvPr id="9" name="Slide Number Placeholder 5"/>
          <p:cNvSpPr>
            <a:spLocks noGrp="1"/>
          </p:cNvSpPr>
          <p:nvPr>
            <p:ph type="sldNum" sz="quarter" idx="12"/>
          </p:nvPr>
        </p:nvSpPr>
        <p:spPr/>
        <p:txBody>
          <a:bodyPr/>
          <a:lstStyle>
            <a:lvl1pPr eaLnBrk="1" hangingPunct="1">
              <a:defRPr i="0">
                <a:latin typeface="Times New Roman" panose="02020603050405020304" pitchFamily="18" charset="0"/>
                <a:cs typeface="+mn-cs"/>
              </a:defRPr>
            </a:lvl1pPr>
          </a:lstStyle>
          <a:p>
            <a:pPr>
              <a:defRPr/>
            </a:pPr>
            <a:fld id="{185F24DC-1466-4B6E-BCE1-F85C266B9194}" type="slidenum">
              <a:rPr lang="en-US" altLang="en-US"/>
              <a:pPr>
                <a:defRPr/>
              </a:pPr>
              <a:t>‹#›</a:t>
            </a:fld>
            <a:endParaRPr lang="en-US" altLang="en-US"/>
          </a:p>
        </p:txBody>
      </p:sp>
    </p:spTree>
    <p:extLst>
      <p:ext uri="{BB962C8B-B14F-4D97-AF65-F5344CB8AC3E}">
        <p14:creationId xmlns:p14="http://schemas.microsoft.com/office/powerpoint/2010/main" val="304465697"/>
      </p:ext>
    </p:extLst>
  </p:cSld>
  <p:clrMapOvr>
    <a:masterClrMapping/>
  </p:clrMapOvr>
</p:sldLayout>
</file>

<file path=ppt/slideLayouts/slideLayout24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eaLnBrk="1" hangingPunct="1">
              <a:defRPr i="0">
                <a:latin typeface="Times New Roman" panose="02020603050405020304" pitchFamily="18" charset="0"/>
                <a:cs typeface="+mn-cs"/>
              </a:defRPr>
            </a:lvl1pPr>
          </a:lstStyle>
          <a:p>
            <a:pPr>
              <a:defRPr/>
            </a:pPr>
            <a:endParaRPr lang="en-US"/>
          </a:p>
        </p:txBody>
      </p:sp>
      <p:sp>
        <p:nvSpPr>
          <p:cNvPr id="4" name="Footer Placeholder 4"/>
          <p:cNvSpPr>
            <a:spLocks noGrp="1"/>
          </p:cNvSpPr>
          <p:nvPr>
            <p:ph type="ftr" sz="quarter" idx="11"/>
          </p:nvPr>
        </p:nvSpPr>
        <p:spPr/>
        <p:txBody>
          <a:bodyPr/>
          <a:lstStyle>
            <a:lvl1pPr eaLnBrk="1" hangingPunct="1">
              <a:defRPr i="0">
                <a:latin typeface="Times New Roman" panose="02020603050405020304" pitchFamily="18" charset="0"/>
                <a:cs typeface="+mn-cs"/>
              </a:defRPr>
            </a:lvl1pPr>
          </a:lstStyle>
          <a:p>
            <a:pPr>
              <a:defRPr/>
            </a:pPr>
            <a:endParaRPr lang="en-US"/>
          </a:p>
        </p:txBody>
      </p:sp>
      <p:sp>
        <p:nvSpPr>
          <p:cNvPr id="5" name="Slide Number Placeholder 5"/>
          <p:cNvSpPr>
            <a:spLocks noGrp="1"/>
          </p:cNvSpPr>
          <p:nvPr>
            <p:ph type="sldNum" sz="quarter" idx="12"/>
          </p:nvPr>
        </p:nvSpPr>
        <p:spPr/>
        <p:txBody>
          <a:bodyPr/>
          <a:lstStyle>
            <a:lvl1pPr eaLnBrk="1" hangingPunct="1">
              <a:defRPr i="0">
                <a:latin typeface="Times New Roman" panose="02020603050405020304" pitchFamily="18" charset="0"/>
                <a:cs typeface="+mn-cs"/>
              </a:defRPr>
            </a:lvl1pPr>
          </a:lstStyle>
          <a:p>
            <a:pPr>
              <a:defRPr/>
            </a:pPr>
            <a:fld id="{F9DB2B00-4DC5-420E-8035-5C65EAE3AA41}" type="slidenum">
              <a:rPr lang="en-US" altLang="en-US"/>
              <a:pPr>
                <a:defRPr/>
              </a:pPr>
              <a:t>‹#›</a:t>
            </a:fld>
            <a:endParaRPr lang="en-US" altLang="en-US"/>
          </a:p>
        </p:txBody>
      </p:sp>
    </p:spTree>
    <p:extLst>
      <p:ext uri="{BB962C8B-B14F-4D97-AF65-F5344CB8AC3E}">
        <p14:creationId xmlns:p14="http://schemas.microsoft.com/office/powerpoint/2010/main" val="3954268494"/>
      </p:ext>
    </p:extLst>
  </p:cSld>
  <p:clrMapOvr>
    <a:masterClrMapping/>
  </p:clrMapOvr>
</p:sldLayout>
</file>

<file path=ppt/slideLayouts/slideLayout24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eaLnBrk="1" hangingPunct="1">
              <a:defRPr i="0">
                <a:latin typeface="Times New Roman" panose="02020603050405020304" pitchFamily="18" charset="0"/>
                <a:cs typeface="+mn-cs"/>
              </a:defRPr>
            </a:lvl1pPr>
          </a:lstStyle>
          <a:p>
            <a:pPr>
              <a:defRPr/>
            </a:pPr>
            <a:endParaRPr lang="en-US"/>
          </a:p>
        </p:txBody>
      </p:sp>
      <p:sp>
        <p:nvSpPr>
          <p:cNvPr id="3" name="Footer Placeholder 4"/>
          <p:cNvSpPr>
            <a:spLocks noGrp="1"/>
          </p:cNvSpPr>
          <p:nvPr>
            <p:ph type="ftr" sz="quarter" idx="11"/>
          </p:nvPr>
        </p:nvSpPr>
        <p:spPr/>
        <p:txBody>
          <a:bodyPr/>
          <a:lstStyle>
            <a:lvl1pPr eaLnBrk="1" hangingPunct="1">
              <a:defRPr i="0">
                <a:latin typeface="Times New Roman" panose="02020603050405020304" pitchFamily="18" charset="0"/>
                <a:cs typeface="+mn-cs"/>
              </a:defRPr>
            </a:lvl1pPr>
          </a:lstStyle>
          <a:p>
            <a:pPr>
              <a:defRPr/>
            </a:pPr>
            <a:endParaRPr lang="en-US"/>
          </a:p>
        </p:txBody>
      </p:sp>
      <p:sp>
        <p:nvSpPr>
          <p:cNvPr id="4" name="Slide Number Placeholder 5"/>
          <p:cNvSpPr>
            <a:spLocks noGrp="1"/>
          </p:cNvSpPr>
          <p:nvPr>
            <p:ph type="sldNum" sz="quarter" idx="12"/>
          </p:nvPr>
        </p:nvSpPr>
        <p:spPr/>
        <p:txBody>
          <a:bodyPr/>
          <a:lstStyle>
            <a:lvl1pPr eaLnBrk="1" hangingPunct="1">
              <a:defRPr i="0">
                <a:latin typeface="Times New Roman" panose="02020603050405020304" pitchFamily="18" charset="0"/>
                <a:cs typeface="+mn-cs"/>
              </a:defRPr>
            </a:lvl1pPr>
          </a:lstStyle>
          <a:p>
            <a:pPr>
              <a:defRPr/>
            </a:pPr>
            <a:fld id="{BC5C0D45-7FD7-46DF-9F59-2A243F9698BD}" type="slidenum">
              <a:rPr lang="en-US" altLang="en-US"/>
              <a:pPr>
                <a:defRPr/>
              </a:pPr>
              <a:t>‹#›</a:t>
            </a:fld>
            <a:endParaRPr lang="en-US" altLang="en-US"/>
          </a:p>
        </p:txBody>
      </p:sp>
    </p:spTree>
    <p:extLst>
      <p:ext uri="{BB962C8B-B14F-4D97-AF65-F5344CB8AC3E}">
        <p14:creationId xmlns:p14="http://schemas.microsoft.com/office/powerpoint/2010/main" val="3873675072"/>
      </p:ext>
    </p:extLst>
  </p:cSld>
  <p:clrMapOvr>
    <a:masterClrMapping/>
  </p:clrMapOvr>
</p:sldLayout>
</file>

<file path=ppt/slideLayouts/slideLayout24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eaLnBrk="1" hangingPunct="1">
              <a:defRPr i="0">
                <a:latin typeface="Times New Roman" panose="02020603050405020304" pitchFamily="18" charset="0"/>
                <a:cs typeface="+mn-cs"/>
              </a:defRPr>
            </a:lvl1pPr>
          </a:lstStyle>
          <a:p>
            <a:pPr>
              <a:defRPr/>
            </a:pPr>
            <a:endParaRPr lang="en-US"/>
          </a:p>
        </p:txBody>
      </p:sp>
      <p:sp>
        <p:nvSpPr>
          <p:cNvPr id="6" name="Footer Placeholder 4"/>
          <p:cNvSpPr>
            <a:spLocks noGrp="1"/>
          </p:cNvSpPr>
          <p:nvPr>
            <p:ph type="ftr" sz="quarter" idx="11"/>
          </p:nvPr>
        </p:nvSpPr>
        <p:spPr/>
        <p:txBody>
          <a:bodyPr/>
          <a:lstStyle>
            <a:lvl1pPr eaLnBrk="1" hangingPunct="1">
              <a:defRPr i="0">
                <a:latin typeface="Times New Roman" panose="02020603050405020304" pitchFamily="18" charset="0"/>
                <a:cs typeface="+mn-cs"/>
              </a:defRPr>
            </a:lvl1pPr>
          </a:lstStyle>
          <a:p>
            <a:pPr>
              <a:defRPr/>
            </a:pPr>
            <a:endParaRPr lang="en-US"/>
          </a:p>
        </p:txBody>
      </p:sp>
      <p:sp>
        <p:nvSpPr>
          <p:cNvPr id="7" name="Slide Number Placeholder 5"/>
          <p:cNvSpPr>
            <a:spLocks noGrp="1"/>
          </p:cNvSpPr>
          <p:nvPr>
            <p:ph type="sldNum" sz="quarter" idx="12"/>
          </p:nvPr>
        </p:nvSpPr>
        <p:spPr/>
        <p:txBody>
          <a:bodyPr/>
          <a:lstStyle>
            <a:lvl1pPr eaLnBrk="1" hangingPunct="1">
              <a:defRPr i="0">
                <a:latin typeface="Times New Roman" panose="02020603050405020304" pitchFamily="18" charset="0"/>
                <a:cs typeface="+mn-cs"/>
              </a:defRPr>
            </a:lvl1pPr>
          </a:lstStyle>
          <a:p>
            <a:pPr>
              <a:defRPr/>
            </a:pPr>
            <a:fld id="{883EBAD8-06E1-4C18-AC15-62DE3B7A42F5}" type="slidenum">
              <a:rPr lang="en-US" altLang="en-US"/>
              <a:pPr>
                <a:defRPr/>
              </a:pPr>
              <a:t>‹#›</a:t>
            </a:fld>
            <a:endParaRPr lang="en-US" altLang="en-US"/>
          </a:p>
        </p:txBody>
      </p:sp>
    </p:spTree>
    <p:extLst>
      <p:ext uri="{BB962C8B-B14F-4D97-AF65-F5344CB8AC3E}">
        <p14:creationId xmlns:p14="http://schemas.microsoft.com/office/powerpoint/2010/main" val="4207856098"/>
      </p:ext>
    </p:extLst>
  </p:cSld>
  <p:clrMapOvr>
    <a:masterClrMapping/>
  </p:clrMapOvr>
</p:sldLayout>
</file>

<file path=ppt/slideLayouts/slideLayout24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eaLnBrk="1" hangingPunct="1">
              <a:defRPr i="0">
                <a:latin typeface="Times New Roman" panose="02020603050405020304" pitchFamily="18" charset="0"/>
                <a:cs typeface="+mn-cs"/>
              </a:defRPr>
            </a:lvl1pPr>
          </a:lstStyle>
          <a:p>
            <a:pPr>
              <a:defRPr/>
            </a:pPr>
            <a:endParaRPr lang="en-US"/>
          </a:p>
        </p:txBody>
      </p:sp>
      <p:sp>
        <p:nvSpPr>
          <p:cNvPr id="6" name="Footer Placeholder 4"/>
          <p:cNvSpPr>
            <a:spLocks noGrp="1"/>
          </p:cNvSpPr>
          <p:nvPr>
            <p:ph type="ftr" sz="quarter" idx="11"/>
          </p:nvPr>
        </p:nvSpPr>
        <p:spPr/>
        <p:txBody>
          <a:bodyPr/>
          <a:lstStyle>
            <a:lvl1pPr eaLnBrk="1" hangingPunct="1">
              <a:defRPr i="0">
                <a:latin typeface="Times New Roman" panose="02020603050405020304" pitchFamily="18" charset="0"/>
                <a:cs typeface="+mn-cs"/>
              </a:defRPr>
            </a:lvl1pPr>
          </a:lstStyle>
          <a:p>
            <a:pPr>
              <a:defRPr/>
            </a:pPr>
            <a:endParaRPr lang="en-US"/>
          </a:p>
        </p:txBody>
      </p:sp>
      <p:sp>
        <p:nvSpPr>
          <p:cNvPr id="7" name="Slide Number Placeholder 5"/>
          <p:cNvSpPr>
            <a:spLocks noGrp="1"/>
          </p:cNvSpPr>
          <p:nvPr>
            <p:ph type="sldNum" sz="quarter" idx="12"/>
          </p:nvPr>
        </p:nvSpPr>
        <p:spPr/>
        <p:txBody>
          <a:bodyPr/>
          <a:lstStyle>
            <a:lvl1pPr eaLnBrk="1" hangingPunct="1">
              <a:defRPr i="0">
                <a:latin typeface="Times New Roman" panose="02020603050405020304" pitchFamily="18" charset="0"/>
                <a:cs typeface="+mn-cs"/>
              </a:defRPr>
            </a:lvl1pPr>
          </a:lstStyle>
          <a:p>
            <a:pPr>
              <a:defRPr/>
            </a:pPr>
            <a:fld id="{2B26C2AB-5DEA-4C42-8860-2D85CD5F107D}" type="slidenum">
              <a:rPr lang="en-US" altLang="en-US"/>
              <a:pPr>
                <a:defRPr/>
              </a:pPr>
              <a:t>‹#›</a:t>
            </a:fld>
            <a:endParaRPr lang="en-US" altLang="en-US"/>
          </a:p>
        </p:txBody>
      </p:sp>
    </p:spTree>
    <p:extLst>
      <p:ext uri="{BB962C8B-B14F-4D97-AF65-F5344CB8AC3E}">
        <p14:creationId xmlns:p14="http://schemas.microsoft.com/office/powerpoint/2010/main" val="618383932"/>
      </p:ext>
    </p:extLst>
  </p:cSld>
  <p:clrMapOvr>
    <a:masterClrMapping/>
  </p:clrMapOvr>
</p:sldLayout>
</file>

<file path=ppt/slideLayouts/slideLayout24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eaLnBrk="1" hangingPunct="1">
              <a:defRPr i="0">
                <a:latin typeface="Times New Roman" panose="02020603050405020304" pitchFamily="18" charset="0"/>
                <a:cs typeface="+mn-cs"/>
              </a:defRPr>
            </a:lvl1pPr>
          </a:lstStyle>
          <a:p>
            <a:pPr>
              <a:defRPr/>
            </a:pPr>
            <a:endParaRPr lang="en-US"/>
          </a:p>
        </p:txBody>
      </p:sp>
      <p:sp>
        <p:nvSpPr>
          <p:cNvPr id="5" name="Footer Placeholder 4"/>
          <p:cNvSpPr>
            <a:spLocks noGrp="1"/>
          </p:cNvSpPr>
          <p:nvPr>
            <p:ph type="ftr" sz="quarter" idx="11"/>
          </p:nvPr>
        </p:nvSpPr>
        <p:spPr/>
        <p:txBody>
          <a:bodyPr/>
          <a:lstStyle>
            <a:lvl1pPr eaLnBrk="1" hangingPunct="1">
              <a:defRPr i="0">
                <a:latin typeface="Times New Roman" panose="02020603050405020304" pitchFamily="18" charset="0"/>
                <a:cs typeface="+mn-cs"/>
              </a:defRPr>
            </a:lvl1pPr>
          </a:lstStyle>
          <a:p>
            <a:pPr>
              <a:defRPr/>
            </a:pPr>
            <a:endParaRPr lang="en-US"/>
          </a:p>
        </p:txBody>
      </p:sp>
      <p:sp>
        <p:nvSpPr>
          <p:cNvPr id="6" name="Slide Number Placeholder 5"/>
          <p:cNvSpPr>
            <a:spLocks noGrp="1"/>
          </p:cNvSpPr>
          <p:nvPr>
            <p:ph type="sldNum" sz="quarter" idx="12"/>
          </p:nvPr>
        </p:nvSpPr>
        <p:spPr/>
        <p:txBody>
          <a:bodyPr/>
          <a:lstStyle>
            <a:lvl1pPr eaLnBrk="1" hangingPunct="1">
              <a:defRPr i="0">
                <a:latin typeface="Times New Roman" panose="02020603050405020304" pitchFamily="18" charset="0"/>
                <a:cs typeface="+mn-cs"/>
              </a:defRPr>
            </a:lvl1pPr>
          </a:lstStyle>
          <a:p>
            <a:pPr>
              <a:defRPr/>
            </a:pPr>
            <a:fld id="{312EDA71-B007-429C-9089-5E228386EE4B}" type="slidenum">
              <a:rPr lang="en-US" altLang="en-US"/>
              <a:pPr>
                <a:defRPr/>
              </a:pPr>
              <a:t>‹#›</a:t>
            </a:fld>
            <a:endParaRPr lang="en-US" altLang="en-US"/>
          </a:p>
        </p:txBody>
      </p:sp>
    </p:spTree>
    <p:extLst>
      <p:ext uri="{BB962C8B-B14F-4D97-AF65-F5344CB8AC3E}">
        <p14:creationId xmlns:p14="http://schemas.microsoft.com/office/powerpoint/2010/main" val="2276485474"/>
      </p:ext>
    </p:extLst>
  </p:cSld>
  <p:clrMapOvr>
    <a:masterClrMapping/>
  </p:clrMapOvr>
</p:sldLayout>
</file>

<file path=ppt/slideLayouts/slideLayout24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eaLnBrk="1" hangingPunct="1">
              <a:defRPr i="0">
                <a:latin typeface="Times New Roman" panose="02020603050405020304" pitchFamily="18" charset="0"/>
                <a:cs typeface="+mn-cs"/>
              </a:defRPr>
            </a:lvl1pPr>
          </a:lstStyle>
          <a:p>
            <a:pPr>
              <a:defRPr/>
            </a:pPr>
            <a:endParaRPr lang="en-US"/>
          </a:p>
        </p:txBody>
      </p:sp>
      <p:sp>
        <p:nvSpPr>
          <p:cNvPr id="5" name="Footer Placeholder 4"/>
          <p:cNvSpPr>
            <a:spLocks noGrp="1"/>
          </p:cNvSpPr>
          <p:nvPr>
            <p:ph type="ftr" sz="quarter" idx="11"/>
          </p:nvPr>
        </p:nvSpPr>
        <p:spPr/>
        <p:txBody>
          <a:bodyPr/>
          <a:lstStyle>
            <a:lvl1pPr eaLnBrk="1" hangingPunct="1">
              <a:defRPr i="0">
                <a:latin typeface="Times New Roman" panose="02020603050405020304" pitchFamily="18" charset="0"/>
                <a:cs typeface="+mn-cs"/>
              </a:defRPr>
            </a:lvl1pPr>
          </a:lstStyle>
          <a:p>
            <a:pPr>
              <a:defRPr/>
            </a:pPr>
            <a:endParaRPr lang="en-US"/>
          </a:p>
        </p:txBody>
      </p:sp>
      <p:sp>
        <p:nvSpPr>
          <p:cNvPr id="6" name="Slide Number Placeholder 5"/>
          <p:cNvSpPr>
            <a:spLocks noGrp="1"/>
          </p:cNvSpPr>
          <p:nvPr>
            <p:ph type="sldNum" sz="quarter" idx="12"/>
          </p:nvPr>
        </p:nvSpPr>
        <p:spPr/>
        <p:txBody>
          <a:bodyPr/>
          <a:lstStyle>
            <a:lvl1pPr eaLnBrk="1" hangingPunct="1">
              <a:defRPr i="0">
                <a:latin typeface="Times New Roman" panose="02020603050405020304" pitchFamily="18" charset="0"/>
                <a:cs typeface="+mn-cs"/>
              </a:defRPr>
            </a:lvl1pPr>
          </a:lstStyle>
          <a:p>
            <a:pPr>
              <a:defRPr/>
            </a:pPr>
            <a:fld id="{DC225400-3E37-4762-8918-8CD639F2C7AE}" type="slidenum">
              <a:rPr lang="en-US" altLang="en-US"/>
              <a:pPr>
                <a:defRPr/>
              </a:pPr>
              <a:t>‹#›</a:t>
            </a:fld>
            <a:endParaRPr lang="en-US" altLang="en-US"/>
          </a:p>
        </p:txBody>
      </p:sp>
    </p:spTree>
    <p:extLst>
      <p:ext uri="{BB962C8B-B14F-4D97-AF65-F5344CB8AC3E}">
        <p14:creationId xmlns:p14="http://schemas.microsoft.com/office/powerpoint/2010/main" val="1977788446"/>
      </p:ext>
    </p:extLst>
  </p:cSld>
  <p:clrMapOvr>
    <a:masterClrMapping/>
  </p:clrMapOvr>
</p:sldLayout>
</file>

<file path=ppt/slideLayouts/slideLayout247.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eaLnBrk="1" hangingPunct="1">
              <a:defRPr i="0">
                <a:latin typeface="Times New Roman" panose="02020603050405020304" pitchFamily="18" charset="0"/>
                <a:cs typeface="+mn-cs"/>
              </a:defRPr>
            </a:lvl1pPr>
          </a:lstStyle>
          <a:p>
            <a:pPr>
              <a:defRPr/>
            </a:pPr>
            <a:endParaRPr lang="en-US"/>
          </a:p>
        </p:txBody>
      </p:sp>
      <p:sp>
        <p:nvSpPr>
          <p:cNvPr id="4" name="Footer Placeholder 4"/>
          <p:cNvSpPr>
            <a:spLocks noGrp="1"/>
          </p:cNvSpPr>
          <p:nvPr>
            <p:ph type="ftr" sz="quarter" idx="11"/>
          </p:nvPr>
        </p:nvSpPr>
        <p:spPr/>
        <p:txBody>
          <a:bodyPr/>
          <a:lstStyle>
            <a:lvl1pPr eaLnBrk="1" hangingPunct="1">
              <a:defRPr i="0">
                <a:latin typeface="Times New Roman" panose="02020603050405020304" pitchFamily="18" charset="0"/>
                <a:cs typeface="+mn-cs"/>
              </a:defRPr>
            </a:lvl1pPr>
          </a:lstStyle>
          <a:p>
            <a:pPr>
              <a:defRPr/>
            </a:pPr>
            <a:endParaRPr lang="en-US"/>
          </a:p>
        </p:txBody>
      </p:sp>
      <p:sp>
        <p:nvSpPr>
          <p:cNvPr id="5" name="Slide Number Placeholder 5"/>
          <p:cNvSpPr>
            <a:spLocks noGrp="1"/>
          </p:cNvSpPr>
          <p:nvPr>
            <p:ph type="sldNum" sz="quarter" idx="12"/>
          </p:nvPr>
        </p:nvSpPr>
        <p:spPr/>
        <p:txBody>
          <a:bodyPr/>
          <a:lstStyle>
            <a:lvl1pPr eaLnBrk="1" hangingPunct="1">
              <a:defRPr i="0">
                <a:latin typeface="Times New Roman" panose="02020603050405020304" pitchFamily="18" charset="0"/>
                <a:cs typeface="+mn-cs"/>
              </a:defRPr>
            </a:lvl1pPr>
          </a:lstStyle>
          <a:p>
            <a:pPr>
              <a:defRPr/>
            </a:pPr>
            <a:fld id="{51D66D8E-E81D-4E8B-A31C-F1F4932923C9}" type="slidenum">
              <a:rPr lang="en-US" altLang="en-US"/>
              <a:pPr>
                <a:defRPr/>
              </a:pPr>
              <a:t>‹#›</a:t>
            </a:fld>
            <a:endParaRPr lang="en-US" altLang="en-US"/>
          </a:p>
        </p:txBody>
      </p:sp>
    </p:spTree>
    <p:extLst>
      <p:ext uri="{BB962C8B-B14F-4D97-AF65-F5344CB8AC3E}">
        <p14:creationId xmlns:p14="http://schemas.microsoft.com/office/powerpoint/2010/main" val="522718337"/>
      </p:ext>
    </p:extLst>
  </p:cSld>
  <p:clrMapOvr>
    <a:masterClrMapping/>
  </p:clrMapOvr>
</p:sldLayout>
</file>

<file path=ppt/slideLayouts/slideLayout24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i="0">
                <a:latin typeface="Times New Roman" panose="02020603050405020304" pitchFamily="18" charset="0"/>
              </a:defRPr>
            </a:lvl1pPr>
          </a:lstStyle>
          <a:p>
            <a:pPr>
              <a:defRPr/>
            </a:pPr>
            <a:endParaRPr lang="en-US"/>
          </a:p>
        </p:txBody>
      </p:sp>
      <p:sp>
        <p:nvSpPr>
          <p:cNvPr id="5" name="Footer Placeholder 4"/>
          <p:cNvSpPr>
            <a:spLocks noGrp="1"/>
          </p:cNvSpPr>
          <p:nvPr>
            <p:ph type="ftr" sz="quarter" idx="11"/>
          </p:nvPr>
        </p:nvSpPr>
        <p:spPr/>
        <p:txBody>
          <a:bodyPr/>
          <a:lstStyle>
            <a:lvl1pPr>
              <a:defRPr i="0">
                <a:latin typeface="Times New Roman" panose="02020603050405020304" pitchFamily="18" charset="0"/>
              </a:defRPr>
            </a:lvl1pPr>
          </a:lstStyle>
          <a:p>
            <a:pPr>
              <a:defRPr/>
            </a:pPr>
            <a:endParaRPr lang="en-US"/>
          </a:p>
        </p:txBody>
      </p:sp>
      <p:sp>
        <p:nvSpPr>
          <p:cNvPr id="6" name="Slide Number Placeholder 5"/>
          <p:cNvSpPr>
            <a:spLocks noGrp="1"/>
          </p:cNvSpPr>
          <p:nvPr>
            <p:ph type="sldNum" sz="quarter" idx="12"/>
          </p:nvPr>
        </p:nvSpPr>
        <p:spPr/>
        <p:txBody>
          <a:bodyPr/>
          <a:lstStyle>
            <a:lvl1pPr>
              <a:defRPr i="0">
                <a:latin typeface="Times New Roman" panose="02020603050405020304" pitchFamily="18" charset="0"/>
                <a:cs typeface="+mn-cs"/>
              </a:defRPr>
            </a:lvl1pPr>
          </a:lstStyle>
          <a:p>
            <a:pPr>
              <a:defRPr/>
            </a:pPr>
            <a:fld id="{4BA1A061-DE5F-482C-887F-E39947DD4558}" type="slidenum">
              <a:rPr lang="en-US"/>
              <a:pPr>
                <a:defRPr/>
              </a:pPr>
              <a:t>‹#›</a:t>
            </a:fld>
            <a:endParaRPr lang="en-US"/>
          </a:p>
        </p:txBody>
      </p:sp>
    </p:spTree>
    <p:extLst>
      <p:ext uri="{BB962C8B-B14F-4D97-AF65-F5344CB8AC3E}">
        <p14:creationId xmlns:p14="http://schemas.microsoft.com/office/powerpoint/2010/main" val="1232255993"/>
      </p:ext>
    </p:extLst>
  </p:cSld>
  <p:clrMapOvr>
    <a:masterClrMapping/>
  </p:clrMapOvr>
</p:sldLayout>
</file>

<file path=ppt/slideLayouts/slideLayout24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i="0">
                <a:latin typeface="Times New Roman" panose="02020603050405020304" pitchFamily="18" charset="0"/>
              </a:defRPr>
            </a:lvl1pPr>
          </a:lstStyle>
          <a:p>
            <a:pPr>
              <a:defRPr/>
            </a:pPr>
            <a:endParaRPr lang="en-US"/>
          </a:p>
        </p:txBody>
      </p:sp>
      <p:sp>
        <p:nvSpPr>
          <p:cNvPr id="5" name="Footer Placeholder 4"/>
          <p:cNvSpPr>
            <a:spLocks noGrp="1"/>
          </p:cNvSpPr>
          <p:nvPr>
            <p:ph type="ftr" sz="quarter" idx="11"/>
          </p:nvPr>
        </p:nvSpPr>
        <p:spPr/>
        <p:txBody>
          <a:bodyPr/>
          <a:lstStyle>
            <a:lvl1pPr>
              <a:defRPr i="0">
                <a:latin typeface="Times New Roman" panose="02020603050405020304" pitchFamily="18" charset="0"/>
              </a:defRPr>
            </a:lvl1pPr>
          </a:lstStyle>
          <a:p>
            <a:pPr>
              <a:defRPr/>
            </a:pPr>
            <a:endParaRPr lang="en-US"/>
          </a:p>
        </p:txBody>
      </p:sp>
      <p:sp>
        <p:nvSpPr>
          <p:cNvPr id="6" name="Slide Number Placeholder 5"/>
          <p:cNvSpPr>
            <a:spLocks noGrp="1"/>
          </p:cNvSpPr>
          <p:nvPr>
            <p:ph type="sldNum" sz="quarter" idx="12"/>
          </p:nvPr>
        </p:nvSpPr>
        <p:spPr/>
        <p:txBody>
          <a:bodyPr/>
          <a:lstStyle>
            <a:lvl1pPr>
              <a:defRPr i="0">
                <a:latin typeface="Times New Roman" panose="02020603050405020304" pitchFamily="18" charset="0"/>
                <a:cs typeface="+mn-cs"/>
              </a:defRPr>
            </a:lvl1pPr>
          </a:lstStyle>
          <a:p>
            <a:pPr>
              <a:defRPr/>
            </a:pPr>
            <a:fld id="{78244235-3955-4535-AE4D-84607D10D7D1}" type="slidenum">
              <a:rPr lang="en-US"/>
              <a:pPr>
                <a:defRPr/>
              </a:pPr>
              <a:t>‹#›</a:t>
            </a:fld>
            <a:endParaRPr lang="en-US"/>
          </a:p>
        </p:txBody>
      </p:sp>
    </p:spTree>
    <p:extLst>
      <p:ext uri="{BB962C8B-B14F-4D97-AF65-F5344CB8AC3E}">
        <p14:creationId xmlns:p14="http://schemas.microsoft.com/office/powerpoint/2010/main" val="1926477880"/>
      </p:ext>
    </p:extLst>
  </p:cSld>
  <p:clrMapOvr>
    <a:masterClrMapping/>
  </p:clrMapOvr>
</p:sldLayout>
</file>

<file path=ppt/slideLayouts/slideLayout25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i="0">
                <a:latin typeface="Times New Roman" panose="02020603050405020304" pitchFamily="18" charset="0"/>
              </a:defRPr>
            </a:lvl1pPr>
          </a:lstStyle>
          <a:p>
            <a:pPr>
              <a:defRPr/>
            </a:pPr>
            <a:endParaRPr lang="en-US"/>
          </a:p>
        </p:txBody>
      </p:sp>
      <p:sp>
        <p:nvSpPr>
          <p:cNvPr id="5" name="Footer Placeholder 4"/>
          <p:cNvSpPr>
            <a:spLocks noGrp="1"/>
          </p:cNvSpPr>
          <p:nvPr>
            <p:ph type="ftr" sz="quarter" idx="11"/>
          </p:nvPr>
        </p:nvSpPr>
        <p:spPr/>
        <p:txBody>
          <a:bodyPr/>
          <a:lstStyle>
            <a:lvl1pPr>
              <a:defRPr i="0">
                <a:latin typeface="Times New Roman" panose="02020603050405020304" pitchFamily="18" charset="0"/>
              </a:defRPr>
            </a:lvl1pPr>
          </a:lstStyle>
          <a:p>
            <a:pPr>
              <a:defRPr/>
            </a:pPr>
            <a:endParaRPr lang="en-US"/>
          </a:p>
        </p:txBody>
      </p:sp>
      <p:sp>
        <p:nvSpPr>
          <p:cNvPr id="6" name="Slide Number Placeholder 5"/>
          <p:cNvSpPr>
            <a:spLocks noGrp="1"/>
          </p:cNvSpPr>
          <p:nvPr>
            <p:ph type="sldNum" sz="quarter" idx="12"/>
          </p:nvPr>
        </p:nvSpPr>
        <p:spPr/>
        <p:txBody>
          <a:bodyPr/>
          <a:lstStyle>
            <a:lvl1pPr>
              <a:defRPr i="0">
                <a:latin typeface="Times New Roman" panose="02020603050405020304" pitchFamily="18" charset="0"/>
                <a:cs typeface="+mn-cs"/>
              </a:defRPr>
            </a:lvl1pPr>
          </a:lstStyle>
          <a:p>
            <a:pPr>
              <a:defRPr/>
            </a:pPr>
            <a:fld id="{9AD0AEE1-E81B-4205-812A-C79D6C16153C}" type="slidenum">
              <a:rPr lang="en-US"/>
              <a:pPr>
                <a:defRPr/>
              </a:pPr>
              <a:t>‹#›</a:t>
            </a:fld>
            <a:endParaRPr lang="en-US"/>
          </a:p>
        </p:txBody>
      </p:sp>
    </p:spTree>
    <p:extLst>
      <p:ext uri="{BB962C8B-B14F-4D97-AF65-F5344CB8AC3E}">
        <p14:creationId xmlns:p14="http://schemas.microsoft.com/office/powerpoint/2010/main" val="2380343551"/>
      </p:ext>
    </p:extLst>
  </p:cSld>
  <p:clrMapOvr>
    <a:masterClrMapping/>
  </p:clrMapOvr>
</p:sldLayout>
</file>

<file path=ppt/slideLayouts/slideLayout25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i="0">
                <a:latin typeface="Times New Roman" panose="02020603050405020304" pitchFamily="18" charset="0"/>
              </a:defRPr>
            </a:lvl1pPr>
          </a:lstStyle>
          <a:p>
            <a:pPr>
              <a:defRPr/>
            </a:pPr>
            <a:endParaRPr lang="en-US"/>
          </a:p>
        </p:txBody>
      </p:sp>
      <p:sp>
        <p:nvSpPr>
          <p:cNvPr id="6" name="Footer Placeholder 4"/>
          <p:cNvSpPr>
            <a:spLocks noGrp="1"/>
          </p:cNvSpPr>
          <p:nvPr>
            <p:ph type="ftr" sz="quarter" idx="11"/>
          </p:nvPr>
        </p:nvSpPr>
        <p:spPr/>
        <p:txBody>
          <a:bodyPr/>
          <a:lstStyle>
            <a:lvl1pPr>
              <a:defRPr i="0">
                <a:latin typeface="Times New Roman" panose="02020603050405020304" pitchFamily="18" charset="0"/>
              </a:defRPr>
            </a:lvl1pPr>
          </a:lstStyle>
          <a:p>
            <a:pPr>
              <a:defRPr/>
            </a:pPr>
            <a:endParaRPr lang="en-US"/>
          </a:p>
        </p:txBody>
      </p:sp>
      <p:sp>
        <p:nvSpPr>
          <p:cNvPr id="7" name="Slide Number Placeholder 5"/>
          <p:cNvSpPr>
            <a:spLocks noGrp="1"/>
          </p:cNvSpPr>
          <p:nvPr>
            <p:ph type="sldNum" sz="quarter" idx="12"/>
          </p:nvPr>
        </p:nvSpPr>
        <p:spPr/>
        <p:txBody>
          <a:bodyPr/>
          <a:lstStyle>
            <a:lvl1pPr>
              <a:defRPr i="0">
                <a:latin typeface="Times New Roman" panose="02020603050405020304" pitchFamily="18" charset="0"/>
                <a:cs typeface="+mn-cs"/>
              </a:defRPr>
            </a:lvl1pPr>
          </a:lstStyle>
          <a:p>
            <a:pPr>
              <a:defRPr/>
            </a:pPr>
            <a:fld id="{4CCA09CB-FCF5-492A-91CE-D6FFC74F56AF}" type="slidenum">
              <a:rPr lang="en-US"/>
              <a:pPr>
                <a:defRPr/>
              </a:pPr>
              <a:t>‹#›</a:t>
            </a:fld>
            <a:endParaRPr lang="en-US"/>
          </a:p>
        </p:txBody>
      </p:sp>
    </p:spTree>
    <p:extLst>
      <p:ext uri="{BB962C8B-B14F-4D97-AF65-F5344CB8AC3E}">
        <p14:creationId xmlns:p14="http://schemas.microsoft.com/office/powerpoint/2010/main" val="2269937197"/>
      </p:ext>
    </p:extLst>
  </p:cSld>
  <p:clrMapOvr>
    <a:masterClrMapping/>
  </p:clrMapOvr>
</p:sldLayout>
</file>

<file path=ppt/slideLayouts/slideLayout25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i="0">
                <a:latin typeface="Times New Roman" panose="02020603050405020304" pitchFamily="18" charset="0"/>
              </a:defRPr>
            </a:lvl1pPr>
          </a:lstStyle>
          <a:p>
            <a:pPr>
              <a:defRPr/>
            </a:pPr>
            <a:endParaRPr lang="en-US"/>
          </a:p>
        </p:txBody>
      </p:sp>
      <p:sp>
        <p:nvSpPr>
          <p:cNvPr id="8" name="Footer Placeholder 4"/>
          <p:cNvSpPr>
            <a:spLocks noGrp="1"/>
          </p:cNvSpPr>
          <p:nvPr>
            <p:ph type="ftr" sz="quarter" idx="11"/>
          </p:nvPr>
        </p:nvSpPr>
        <p:spPr/>
        <p:txBody>
          <a:bodyPr/>
          <a:lstStyle>
            <a:lvl1pPr>
              <a:defRPr i="0">
                <a:latin typeface="Times New Roman" panose="02020603050405020304" pitchFamily="18" charset="0"/>
              </a:defRPr>
            </a:lvl1pPr>
          </a:lstStyle>
          <a:p>
            <a:pPr>
              <a:defRPr/>
            </a:pPr>
            <a:endParaRPr lang="en-US"/>
          </a:p>
        </p:txBody>
      </p:sp>
      <p:sp>
        <p:nvSpPr>
          <p:cNvPr id="9" name="Slide Number Placeholder 5"/>
          <p:cNvSpPr>
            <a:spLocks noGrp="1"/>
          </p:cNvSpPr>
          <p:nvPr>
            <p:ph type="sldNum" sz="quarter" idx="12"/>
          </p:nvPr>
        </p:nvSpPr>
        <p:spPr/>
        <p:txBody>
          <a:bodyPr/>
          <a:lstStyle>
            <a:lvl1pPr>
              <a:defRPr i="0">
                <a:latin typeface="Times New Roman" panose="02020603050405020304" pitchFamily="18" charset="0"/>
                <a:cs typeface="+mn-cs"/>
              </a:defRPr>
            </a:lvl1pPr>
          </a:lstStyle>
          <a:p>
            <a:pPr>
              <a:defRPr/>
            </a:pPr>
            <a:fld id="{1BD79BFA-0702-4CF1-9E46-35D6B03F0B8A}" type="slidenum">
              <a:rPr lang="en-US"/>
              <a:pPr>
                <a:defRPr/>
              </a:pPr>
              <a:t>‹#›</a:t>
            </a:fld>
            <a:endParaRPr lang="en-US"/>
          </a:p>
        </p:txBody>
      </p:sp>
    </p:spTree>
    <p:extLst>
      <p:ext uri="{BB962C8B-B14F-4D97-AF65-F5344CB8AC3E}">
        <p14:creationId xmlns:p14="http://schemas.microsoft.com/office/powerpoint/2010/main" val="2342857058"/>
      </p:ext>
    </p:extLst>
  </p:cSld>
  <p:clrMapOvr>
    <a:masterClrMapping/>
  </p:clrMapOvr>
</p:sldLayout>
</file>

<file path=ppt/slideLayouts/slideLayout25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i="0">
                <a:latin typeface="Times New Roman" panose="02020603050405020304" pitchFamily="18" charset="0"/>
              </a:defRPr>
            </a:lvl1pPr>
          </a:lstStyle>
          <a:p>
            <a:pPr>
              <a:defRPr/>
            </a:pPr>
            <a:endParaRPr lang="en-US"/>
          </a:p>
        </p:txBody>
      </p:sp>
      <p:sp>
        <p:nvSpPr>
          <p:cNvPr id="4" name="Footer Placeholder 4"/>
          <p:cNvSpPr>
            <a:spLocks noGrp="1"/>
          </p:cNvSpPr>
          <p:nvPr>
            <p:ph type="ftr" sz="quarter" idx="11"/>
          </p:nvPr>
        </p:nvSpPr>
        <p:spPr/>
        <p:txBody>
          <a:bodyPr/>
          <a:lstStyle>
            <a:lvl1pPr>
              <a:defRPr i="0">
                <a:latin typeface="Times New Roman" panose="02020603050405020304" pitchFamily="18" charset="0"/>
              </a:defRPr>
            </a:lvl1pPr>
          </a:lstStyle>
          <a:p>
            <a:pPr>
              <a:defRPr/>
            </a:pPr>
            <a:endParaRPr lang="en-US"/>
          </a:p>
        </p:txBody>
      </p:sp>
      <p:sp>
        <p:nvSpPr>
          <p:cNvPr id="5" name="Slide Number Placeholder 5"/>
          <p:cNvSpPr>
            <a:spLocks noGrp="1"/>
          </p:cNvSpPr>
          <p:nvPr>
            <p:ph type="sldNum" sz="quarter" idx="12"/>
          </p:nvPr>
        </p:nvSpPr>
        <p:spPr/>
        <p:txBody>
          <a:bodyPr/>
          <a:lstStyle>
            <a:lvl1pPr>
              <a:defRPr i="0">
                <a:latin typeface="Times New Roman" panose="02020603050405020304" pitchFamily="18" charset="0"/>
                <a:cs typeface="+mn-cs"/>
              </a:defRPr>
            </a:lvl1pPr>
          </a:lstStyle>
          <a:p>
            <a:pPr>
              <a:defRPr/>
            </a:pPr>
            <a:fld id="{CBC5727F-BD40-440B-8A6F-EA95282554EC}" type="slidenum">
              <a:rPr lang="en-US"/>
              <a:pPr>
                <a:defRPr/>
              </a:pPr>
              <a:t>‹#›</a:t>
            </a:fld>
            <a:endParaRPr lang="en-US"/>
          </a:p>
        </p:txBody>
      </p:sp>
    </p:spTree>
    <p:extLst>
      <p:ext uri="{BB962C8B-B14F-4D97-AF65-F5344CB8AC3E}">
        <p14:creationId xmlns:p14="http://schemas.microsoft.com/office/powerpoint/2010/main" val="212412540"/>
      </p:ext>
    </p:extLst>
  </p:cSld>
  <p:clrMapOvr>
    <a:masterClrMapping/>
  </p:clrMapOvr>
</p:sldLayout>
</file>

<file path=ppt/slideLayouts/slideLayout25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i="0">
                <a:latin typeface="Times New Roman" panose="02020603050405020304" pitchFamily="18" charset="0"/>
              </a:defRPr>
            </a:lvl1pPr>
          </a:lstStyle>
          <a:p>
            <a:pPr>
              <a:defRPr/>
            </a:pPr>
            <a:endParaRPr lang="en-US"/>
          </a:p>
        </p:txBody>
      </p:sp>
      <p:sp>
        <p:nvSpPr>
          <p:cNvPr id="3" name="Footer Placeholder 4"/>
          <p:cNvSpPr>
            <a:spLocks noGrp="1"/>
          </p:cNvSpPr>
          <p:nvPr>
            <p:ph type="ftr" sz="quarter" idx="11"/>
          </p:nvPr>
        </p:nvSpPr>
        <p:spPr/>
        <p:txBody>
          <a:bodyPr/>
          <a:lstStyle>
            <a:lvl1pPr>
              <a:defRPr i="0">
                <a:latin typeface="Times New Roman" panose="02020603050405020304" pitchFamily="18" charset="0"/>
              </a:defRPr>
            </a:lvl1pPr>
          </a:lstStyle>
          <a:p>
            <a:pPr>
              <a:defRPr/>
            </a:pPr>
            <a:endParaRPr lang="en-US"/>
          </a:p>
        </p:txBody>
      </p:sp>
      <p:sp>
        <p:nvSpPr>
          <p:cNvPr id="4" name="Slide Number Placeholder 5"/>
          <p:cNvSpPr>
            <a:spLocks noGrp="1"/>
          </p:cNvSpPr>
          <p:nvPr>
            <p:ph type="sldNum" sz="quarter" idx="12"/>
          </p:nvPr>
        </p:nvSpPr>
        <p:spPr/>
        <p:txBody>
          <a:bodyPr/>
          <a:lstStyle>
            <a:lvl1pPr>
              <a:defRPr i="0">
                <a:latin typeface="Times New Roman" panose="02020603050405020304" pitchFamily="18" charset="0"/>
                <a:cs typeface="+mn-cs"/>
              </a:defRPr>
            </a:lvl1pPr>
          </a:lstStyle>
          <a:p>
            <a:pPr>
              <a:defRPr/>
            </a:pPr>
            <a:fld id="{1F8343CE-B18C-45EE-BF99-2134EF5C6BCF}" type="slidenum">
              <a:rPr lang="en-US"/>
              <a:pPr>
                <a:defRPr/>
              </a:pPr>
              <a:t>‹#›</a:t>
            </a:fld>
            <a:endParaRPr lang="en-US"/>
          </a:p>
        </p:txBody>
      </p:sp>
    </p:spTree>
    <p:extLst>
      <p:ext uri="{BB962C8B-B14F-4D97-AF65-F5344CB8AC3E}">
        <p14:creationId xmlns:p14="http://schemas.microsoft.com/office/powerpoint/2010/main" val="1025103171"/>
      </p:ext>
    </p:extLst>
  </p:cSld>
  <p:clrMapOvr>
    <a:masterClrMapping/>
  </p:clrMapOvr>
</p:sldLayout>
</file>

<file path=ppt/slideLayouts/slideLayout25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i="0">
                <a:latin typeface="Times New Roman" panose="02020603050405020304" pitchFamily="18" charset="0"/>
              </a:defRPr>
            </a:lvl1pPr>
          </a:lstStyle>
          <a:p>
            <a:pPr>
              <a:defRPr/>
            </a:pPr>
            <a:endParaRPr lang="en-US"/>
          </a:p>
        </p:txBody>
      </p:sp>
      <p:sp>
        <p:nvSpPr>
          <p:cNvPr id="6" name="Footer Placeholder 4"/>
          <p:cNvSpPr>
            <a:spLocks noGrp="1"/>
          </p:cNvSpPr>
          <p:nvPr>
            <p:ph type="ftr" sz="quarter" idx="11"/>
          </p:nvPr>
        </p:nvSpPr>
        <p:spPr/>
        <p:txBody>
          <a:bodyPr/>
          <a:lstStyle>
            <a:lvl1pPr>
              <a:defRPr i="0">
                <a:latin typeface="Times New Roman" panose="02020603050405020304" pitchFamily="18" charset="0"/>
              </a:defRPr>
            </a:lvl1pPr>
          </a:lstStyle>
          <a:p>
            <a:pPr>
              <a:defRPr/>
            </a:pPr>
            <a:endParaRPr lang="en-US"/>
          </a:p>
        </p:txBody>
      </p:sp>
      <p:sp>
        <p:nvSpPr>
          <p:cNvPr id="7" name="Slide Number Placeholder 5"/>
          <p:cNvSpPr>
            <a:spLocks noGrp="1"/>
          </p:cNvSpPr>
          <p:nvPr>
            <p:ph type="sldNum" sz="quarter" idx="12"/>
          </p:nvPr>
        </p:nvSpPr>
        <p:spPr/>
        <p:txBody>
          <a:bodyPr/>
          <a:lstStyle>
            <a:lvl1pPr>
              <a:defRPr i="0">
                <a:latin typeface="Times New Roman" panose="02020603050405020304" pitchFamily="18" charset="0"/>
                <a:cs typeface="+mn-cs"/>
              </a:defRPr>
            </a:lvl1pPr>
          </a:lstStyle>
          <a:p>
            <a:pPr>
              <a:defRPr/>
            </a:pPr>
            <a:fld id="{019604EC-45C2-4EDF-A291-339AE8103CD1}" type="slidenum">
              <a:rPr lang="en-US"/>
              <a:pPr>
                <a:defRPr/>
              </a:pPr>
              <a:t>‹#›</a:t>
            </a:fld>
            <a:endParaRPr lang="en-US"/>
          </a:p>
        </p:txBody>
      </p:sp>
    </p:spTree>
    <p:extLst>
      <p:ext uri="{BB962C8B-B14F-4D97-AF65-F5344CB8AC3E}">
        <p14:creationId xmlns:p14="http://schemas.microsoft.com/office/powerpoint/2010/main" val="1595160283"/>
      </p:ext>
    </p:extLst>
  </p:cSld>
  <p:clrMapOvr>
    <a:masterClrMapping/>
  </p:clrMapOvr>
</p:sldLayout>
</file>

<file path=ppt/slideLayouts/slideLayout25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i="0">
                <a:latin typeface="Times New Roman" panose="02020603050405020304" pitchFamily="18" charset="0"/>
              </a:defRPr>
            </a:lvl1pPr>
          </a:lstStyle>
          <a:p>
            <a:pPr>
              <a:defRPr/>
            </a:pPr>
            <a:endParaRPr lang="en-US"/>
          </a:p>
        </p:txBody>
      </p:sp>
      <p:sp>
        <p:nvSpPr>
          <p:cNvPr id="6" name="Footer Placeholder 4"/>
          <p:cNvSpPr>
            <a:spLocks noGrp="1"/>
          </p:cNvSpPr>
          <p:nvPr>
            <p:ph type="ftr" sz="quarter" idx="11"/>
          </p:nvPr>
        </p:nvSpPr>
        <p:spPr/>
        <p:txBody>
          <a:bodyPr/>
          <a:lstStyle>
            <a:lvl1pPr>
              <a:defRPr i="0">
                <a:latin typeface="Times New Roman" panose="02020603050405020304" pitchFamily="18" charset="0"/>
              </a:defRPr>
            </a:lvl1pPr>
          </a:lstStyle>
          <a:p>
            <a:pPr>
              <a:defRPr/>
            </a:pPr>
            <a:endParaRPr lang="en-US"/>
          </a:p>
        </p:txBody>
      </p:sp>
      <p:sp>
        <p:nvSpPr>
          <p:cNvPr id="7" name="Slide Number Placeholder 5"/>
          <p:cNvSpPr>
            <a:spLocks noGrp="1"/>
          </p:cNvSpPr>
          <p:nvPr>
            <p:ph type="sldNum" sz="quarter" idx="12"/>
          </p:nvPr>
        </p:nvSpPr>
        <p:spPr/>
        <p:txBody>
          <a:bodyPr/>
          <a:lstStyle>
            <a:lvl1pPr>
              <a:defRPr i="0">
                <a:latin typeface="Times New Roman" panose="02020603050405020304" pitchFamily="18" charset="0"/>
                <a:cs typeface="+mn-cs"/>
              </a:defRPr>
            </a:lvl1pPr>
          </a:lstStyle>
          <a:p>
            <a:pPr>
              <a:defRPr/>
            </a:pPr>
            <a:fld id="{6F16EA3D-9DBA-4E35-9270-99337765FB5D}" type="slidenum">
              <a:rPr lang="en-US"/>
              <a:pPr>
                <a:defRPr/>
              </a:pPr>
              <a:t>‹#›</a:t>
            </a:fld>
            <a:endParaRPr lang="en-US"/>
          </a:p>
        </p:txBody>
      </p:sp>
    </p:spTree>
    <p:extLst>
      <p:ext uri="{BB962C8B-B14F-4D97-AF65-F5344CB8AC3E}">
        <p14:creationId xmlns:p14="http://schemas.microsoft.com/office/powerpoint/2010/main" val="4021860893"/>
      </p:ext>
    </p:extLst>
  </p:cSld>
  <p:clrMapOvr>
    <a:masterClrMapping/>
  </p:clrMapOvr>
</p:sldLayout>
</file>

<file path=ppt/slideLayouts/slideLayout25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i="0">
                <a:latin typeface="Times New Roman" panose="02020603050405020304" pitchFamily="18" charset="0"/>
              </a:defRPr>
            </a:lvl1pPr>
          </a:lstStyle>
          <a:p>
            <a:pPr>
              <a:defRPr/>
            </a:pPr>
            <a:endParaRPr lang="en-US"/>
          </a:p>
        </p:txBody>
      </p:sp>
      <p:sp>
        <p:nvSpPr>
          <p:cNvPr id="5" name="Footer Placeholder 4"/>
          <p:cNvSpPr>
            <a:spLocks noGrp="1"/>
          </p:cNvSpPr>
          <p:nvPr>
            <p:ph type="ftr" sz="quarter" idx="11"/>
          </p:nvPr>
        </p:nvSpPr>
        <p:spPr/>
        <p:txBody>
          <a:bodyPr/>
          <a:lstStyle>
            <a:lvl1pPr>
              <a:defRPr i="0">
                <a:latin typeface="Times New Roman" panose="02020603050405020304" pitchFamily="18" charset="0"/>
              </a:defRPr>
            </a:lvl1pPr>
          </a:lstStyle>
          <a:p>
            <a:pPr>
              <a:defRPr/>
            </a:pPr>
            <a:endParaRPr lang="en-US"/>
          </a:p>
        </p:txBody>
      </p:sp>
      <p:sp>
        <p:nvSpPr>
          <p:cNvPr id="6" name="Slide Number Placeholder 5"/>
          <p:cNvSpPr>
            <a:spLocks noGrp="1"/>
          </p:cNvSpPr>
          <p:nvPr>
            <p:ph type="sldNum" sz="quarter" idx="12"/>
          </p:nvPr>
        </p:nvSpPr>
        <p:spPr/>
        <p:txBody>
          <a:bodyPr/>
          <a:lstStyle>
            <a:lvl1pPr>
              <a:defRPr i="0">
                <a:latin typeface="Times New Roman" panose="02020603050405020304" pitchFamily="18" charset="0"/>
                <a:cs typeface="+mn-cs"/>
              </a:defRPr>
            </a:lvl1pPr>
          </a:lstStyle>
          <a:p>
            <a:pPr>
              <a:defRPr/>
            </a:pPr>
            <a:fld id="{E2422D69-0A57-4090-8B87-71F1F7D62EBC}" type="slidenum">
              <a:rPr lang="en-US"/>
              <a:pPr>
                <a:defRPr/>
              </a:pPr>
              <a:t>‹#›</a:t>
            </a:fld>
            <a:endParaRPr lang="en-US"/>
          </a:p>
        </p:txBody>
      </p:sp>
    </p:spTree>
    <p:extLst>
      <p:ext uri="{BB962C8B-B14F-4D97-AF65-F5344CB8AC3E}">
        <p14:creationId xmlns:p14="http://schemas.microsoft.com/office/powerpoint/2010/main" val="3285434883"/>
      </p:ext>
    </p:extLst>
  </p:cSld>
  <p:clrMapOvr>
    <a:masterClrMapping/>
  </p:clrMapOvr>
</p:sldLayout>
</file>

<file path=ppt/slideLayouts/slideLayout25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i="0">
                <a:latin typeface="Times New Roman" panose="02020603050405020304" pitchFamily="18" charset="0"/>
              </a:defRPr>
            </a:lvl1pPr>
          </a:lstStyle>
          <a:p>
            <a:pPr>
              <a:defRPr/>
            </a:pPr>
            <a:endParaRPr lang="en-US"/>
          </a:p>
        </p:txBody>
      </p:sp>
      <p:sp>
        <p:nvSpPr>
          <p:cNvPr id="5" name="Footer Placeholder 4"/>
          <p:cNvSpPr>
            <a:spLocks noGrp="1"/>
          </p:cNvSpPr>
          <p:nvPr>
            <p:ph type="ftr" sz="quarter" idx="11"/>
          </p:nvPr>
        </p:nvSpPr>
        <p:spPr/>
        <p:txBody>
          <a:bodyPr/>
          <a:lstStyle>
            <a:lvl1pPr>
              <a:defRPr i="0">
                <a:latin typeface="Times New Roman" panose="02020603050405020304" pitchFamily="18" charset="0"/>
              </a:defRPr>
            </a:lvl1pPr>
          </a:lstStyle>
          <a:p>
            <a:pPr>
              <a:defRPr/>
            </a:pPr>
            <a:endParaRPr lang="en-US"/>
          </a:p>
        </p:txBody>
      </p:sp>
      <p:sp>
        <p:nvSpPr>
          <p:cNvPr id="6" name="Slide Number Placeholder 5"/>
          <p:cNvSpPr>
            <a:spLocks noGrp="1"/>
          </p:cNvSpPr>
          <p:nvPr>
            <p:ph type="sldNum" sz="quarter" idx="12"/>
          </p:nvPr>
        </p:nvSpPr>
        <p:spPr/>
        <p:txBody>
          <a:bodyPr/>
          <a:lstStyle>
            <a:lvl1pPr>
              <a:defRPr i="0">
                <a:latin typeface="Times New Roman" panose="02020603050405020304" pitchFamily="18" charset="0"/>
                <a:cs typeface="+mn-cs"/>
              </a:defRPr>
            </a:lvl1pPr>
          </a:lstStyle>
          <a:p>
            <a:pPr>
              <a:defRPr/>
            </a:pPr>
            <a:fld id="{6123051E-683E-4C85-89C3-6C2BF01E7F06}" type="slidenum">
              <a:rPr lang="en-US"/>
              <a:pPr>
                <a:defRPr/>
              </a:pPr>
              <a:t>‹#›</a:t>
            </a:fld>
            <a:endParaRPr lang="en-US"/>
          </a:p>
        </p:txBody>
      </p:sp>
    </p:spTree>
    <p:extLst>
      <p:ext uri="{BB962C8B-B14F-4D97-AF65-F5344CB8AC3E}">
        <p14:creationId xmlns:p14="http://schemas.microsoft.com/office/powerpoint/2010/main" val="3283890703"/>
      </p:ext>
    </p:extLst>
  </p:cSld>
  <p:clrMapOvr>
    <a:masterClrMapping/>
  </p:clrMapOvr>
</p:sldLayout>
</file>

<file path=ppt/slideLayouts/slideLayout259.xml><?xml version="1.0" encoding="utf-8"?>
<p:sldLayout xmlns:a="http://schemas.openxmlformats.org/drawingml/2006/main" xmlns:r="http://schemas.openxmlformats.org/officeDocument/2006/relationships" xmlns:p="http://schemas.openxmlformats.org/presentationml/2006/main" type="txAndMedia">
  <p:cSld name="Title, Text and Media Clip">
    <p:spTree>
      <p:nvGrpSpPr>
        <p:cNvPr id="1" name=""/>
        <p:cNvGrpSpPr/>
        <p:nvPr/>
      </p:nvGrpSpPr>
      <p:grpSpPr>
        <a:xfrm>
          <a:off x="0" y="0"/>
          <a:ext cx="0" cy="0"/>
          <a:chOff x="0" y="0"/>
          <a:chExt cx="0" cy="0"/>
        </a:xfrm>
      </p:grpSpPr>
      <p:sp>
        <p:nvSpPr>
          <p:cNvPr id="2" name="Title 1"/>
          <p:cNvSpPr>
            <a:spLocks noGrp="1"/>
          </p:cNvSpPr>
          <p:nvPr>
            <p:ph type="title"/>
          </p:nvPr>
        </p:nvSpPr>
        <p:spPr>
          <a:xfrm>
            <a:off x="457200" y="277813"/>
            <a:ext cx="8229600" cy="1139825"/>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4038600" cy="45307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Media Placeholder 3"/>
          <p:cNvSpPr>
            <a:spLocks noGrp="1"/>
          </p:cNvSpPr>
          <p:nvPr>
            <p:ph type="media" sz="half" idx="2"/>
          </p:nvPr>
        </p:nvSpPr>
        <p:spPr>
          <a:xfrm>
            <a:off x="4648200" y="1600200"/>
            <a:ext cx="4038600" cy="4530725"/>
          </a:xfrm>
        </p:spPr>
        <p:txBody>
          <a:bodyPr rtlCol="0">
            <a:normAutofit/>
          </a:bodyPr>
          <a:lstStyle/>
          <a:p>
            <a:pPr lvl="0"/>
            <a:r>
              <a:rPr lang="en-US" noProof="0" smtClean="0"/>
              <a:t>Click icon to add media</a:t>
            </a:r>
          </a:p>
        </p:txBody>
      </p:sp>
      <p:sp>
        <p:nvSpPr>
          <p:cNvPr id="5" name="Date Placeholder 4"/>
          <p:cNvSpPr>
            <a:spLocks noGrp="1"/>
          </p:cNvSpPr>
          <p:nvPr>
            <p:ph type="dt" sz="half" idx="10"/>
          </p:nvPr>
        </p:nvSpPr>
        <p:spPr>
          <a:xfrm>
            <a:off x="457200" y="6243638"/>
            <a:ext cx="2133600" cy="457200"/>
          </a:xfrm>
        </p:spPr>
        <p:txBody>
          <a:bodyPr/>
          <a:lstStyle>
            <a:lvl1pPr>
              <a:defRPr i="0">
                <a:latin typeface="Times New Roman" panose="02020603050405020304" pitchFamily="18" charset="0"/>
              </a:defRPr>
            </a:lvl1pPr>
          </a:lstStyle>
          <a:p>
            <a:pPr>
              <a:defRPr/>
            </a:pPr>
            <a:endParaRPr lang="en-US"/>
          </a:p>
        </p:txBody>
      </p:sp>
      <p:sp>
        <p:nvSpPr>
          <p:cNvPr id="6" name="Footer Placeholder 5"/>
          <p:cNvSpPr>
            <a:spLocks noGrp="1"/>
          </p:cNvSpPr>
          <p:nvPr>
            <p:ph type="ftr" sz="quarter" idx="11"/>
          </p:nvPr>
        </p:nvSpPr>
        <p:spPr>
          <a:xfrm>
            <a:off x="3124200" y="6248400"/>
            <a:ext cx="2895600" cy="457200"/>
          </a:xfrm>
        </p:spPr>
        <p:txBody>
          <a:bodyPr/>
          <a:lstStyle>
            <a:lvl1pPr>
              <a:defRPr i="0">
                <a:latin typeface="Times New Roman" panose="02020603050405020304" pitchFamily="18" charset="0"/>
              </a:defRPr>
            </a:lvl1pPr>
          </a:lstStyle>
          <a:p>
            <a:pPr>
              <a:defRPr/>
            </a:pPr>
            <a:endParaRPr lang="en-US"/>
          </a:p>
        </p:txBody>
      </p:sp>
      <p:sp>
        <p:nvSpPr>
          <p:cNvPr id="7" name="Slide Number Placeholder 6"/>
          <p:cNvSpPr>
            <a:spLocks noGrp="1"/>
          </p:cNvSpPr>
          <p:nvPr>
            <p:ph type="sldNum" sz="quarter" idx="12"/>
          </p:nvPr>
        </p:nvSpPr>
        <p:spPr>
          <a:xfrm>
            <a:off x="6553200" y="6243638"/>
            <a:ext cx="2133600" cy="457200"/>
          </a:xfrm>
        </p:spPr>
        <p:txBody>
          <a:bodyPr/>
          <a:lstStyle>
            <a:lvl1pPr>
              <a:defRPr i="0">
                <a:latin typeface="Times New Roman" panose="02020603050405020304" pitchFamily="18" charset="0"/>
                <a:cs typeface="+mn-cs"/>
              </a:defRPr>
            </a:lvl1pPr>
          </a:lstStyle>
          <a:p>
            <a:pPr>
              <a:defRPr/>
            </a:pPr>
            <a:fld id="{1FB3F35E-7A90-4430-A46E-79DF61500129}" type="slidenum">
              <a:rPr lang="en-US"/>
              <a:pPr>
                <a:defRPr/>
              </a:pPr>
              <a:t>‹#›</a:t>
            </a:fld>
            <a:endParaRPr lang="en-US"/>
          </a:p>
        </p:txBody>
      </p:sp>
    </p:spTree>
    <p:extLst>
      <p:ext uri="{BB962C8B-B14F-4D97-AF65-F5344CB8AC3E}">
        <p14:creationId xmlns:p14="http://schemas.microsoft.com/office/powerpoint/2010/main" val="2476618739"/>
      </p:ext>
    </p:extLst>
  </p:cSld>
  <p:clrMapOvr>
    <a:masterClrMapping/>
  </p:clrMapOvr>
</p:sldLayout>
</file>

<file path=ppt/slideLayouts/slideLayout260.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i="0">
                <a:latin typeface="Times New Roman" panose="02020603050405020304" pitchFamily="18" charset="0"/>
              </a:defRPr>
            </a:lvl1pPr>
          </a:lstStyle>
          <a:p>
            <a:pPr>
              <a:defRPr/>
            </a:pPr>
            <a:endParaRPr lang="en-US"/>
          </a:p>
        </p:txBody>
      </p:sp>
      <p:sp>
        <p:nvSpPr>
          <p:cNvPr id="4" name="Footer Placeholder 4"/>
          <p:cNvSpPr>
            <a:spLocks noGrp="1"/>
          </p:cNvSpPr>
          <p:nvPr>
            <p:ph type="ftr" sz="quarter" idx="11"/>
          </p:nvPr>
        </p:nvSpPr>
        <p:spPr/>
        <p:txBody>
          <a:bodyPr/>
          <a:lstStyle>
            <a:lvl1pPr>
              <a:defRPr i="0">
                <a:latin typeface="Times New Roman" panose="02020603050405020304" pitchFamily="18" charset="0"/>
              </a:defRPr>
            </a:lvl1pPr>
          </a:lstStyle>
          <a:p>
            <a:pPr>
              <a:defRPr/>
            </a:pPr>
            <a:endParaRPr lang="en-US"/>
          </a:p>
        </p:txBody>
      </p:sp>
      <p:sp>
        <p:nvSpPr>
          <p:cNvPr id="5" name="Slide Number Placeholder 5"/>
          <p:cNvSpPr>
            <a:spLocks noGrp="1"/>
          </p:cNvSpPr>
          <p:nvPr>
            <p:ph type="sldNum" sz="quarter" idx="12"/>
          </p:nvPr>
        </p:nvSpPr>
        <p:spPr/>
        <p:txBody>
          <a:bodyPr/>
          <a:lstStyle>
            <a:lvl1pPr>
              <a:defRPr i="0">
                <a:latin typeface="Times New Roman" panose="02020603050405020304" pitchFamily="18" charset="0"/>
                <a:cs typeface="+mn-cs"/>
              </a:defRPr>
            </a:lvl1pPr>
          </a:lstStyle>
          <a:p>
            <a:pPr>
              <a:defRPr/>
            </a:pPr>
            <a:fld id="{11458A6B-A127-4198-AF6C-3C5A8F465986}" type="slidenum">
              <a:rPr lang="en-US"/>
              <a:pPr>
                <a:defRPr/>
              </a:pPr>
              <a:t>‹#›</a:t>
            </a:fld>
            <a:endParaRPr lang="en-US"/>
          </a:p>
        </p:txBody>
      </p:sp>
    </p:spTree>
    <p:extLst>
      <p:ext uri="{BB962C8B-B14F-4D97-AF65-F5344CB8AC3E}">
        <p14:creationId xmlns:p14="http://schemas.microsoft.com/office/powerpoint/2010/main" val="3598572487"/>
      </p:ext>
    </p:extLst>
  </p:cSld>
  <p:clrMapOvr>
    <a:masterClrMapping/>
  </p:clrMapOvr>
</p:sldLayout>
</file>

<file path=ppt/slideLayouts/slideLayout26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p:txBody>
          <a:bodyPr/>
          <a:lstStyle>
            <a:lvl1pPr>
              <a:defRPr i="1">
                <a:cs typeface="+mn-cs"/>
              </a:defRPr>
            </a:lvl1pPr>
          </a:lstStyle>
          <a:p>
            <a:pPr>
              <a:defRPr/>
            </a:pPr>
            <a:fld id="{F899E690-E2B5-4142-8257-602D92D0C5E7}" type="datetime1">
              <a:rPr lang="en-US"/>
              <a:pPr>
                <a:defRPr/>
              </a:pPr>
              <a:t>17-Mar-15</a:t>
            </a:fld>
            <a:endParaRPr lang="en-US"/>
          </a:p>
        </p:txBody>
      </p:sp>
      <p:sp>
        <p:nvSpPr>
          <p:cNvPr id="5" name="Rectangle 5"/>
          <p:cNvSpPr>
            <a:spLocks noGrp="1" noChangeArrowheads="1"/>
          </p:cNvSpPr>
          <p:nvPr>
            <p:ph type="ftr" sz="quarter" idx="11"/>
          </p:nvPr>
        </p:nvSpPr>
        <p:spPr/>
        <p:txBody>
          <a:bodyPr/>
          <a:lstStyle>
            <a:lvl1pPr>
              <a:defRPr i="1">
                <a:cs typeface="+mn-cs"/>
              </a:defRPr>
            </a:lvl1pPr>
          </a:lstStyle>
          <a:p>
            <a:pPr>
              <a:defRPr/>
            </a:pPr>
            <a:endParaRPr lang="en-US"/>
          </a:p>
        </p:txBody>
      </p:sp>
      <p:sp>
        <p:nvSpPr>
          <p:cNvPr id="6" name="Rectangle 6"/>
          <p:cNvSpPr>
            <a:spLocks noGrp="1" noChangeArrowheads="1"/>
          </p:cNvSpPr>
          <p:nvPr>
            <p:ph type="sldNum" sz="quarter" idx="12"/>
          </p:nvPr>
        </p:nvSpPr>
        <p:spPr/>
        <p:txBody>
          <a:bodyPr/>
          <a:lstStyle>
            <a:lvl1pPr>
              <a:defRPr i="1">
                <a:cs typeface="+mn-cs"/>
              </a:defRPr>
            </a:lvl1pPr>
          </a:lstStyle>
          <a:p>
            <a:pPr>
              <a:defRPr/>
            </a:pPr>
            <a:fld id="{5864F13E-4C14-4BAF-B080-B646D66682ED}" type="slidenum">
              <a:rPr lang="en-US" altLang="en-US"/>
              <a:pPr>
                <a:defRPr/>
              </a:pPr>
              <a:t>‹#›</a:t>
            </a:fld>
            <a:endParaRPr lang="en-US" altLang="en-US"/>
          </a:p>
        </p:txBody>
      </p:sp>
    </p:spTree>
    <p:extLst>
      <p:ext uri="{BB962C8B-B14F-4D97-AF65-F5344CB8AC3E}">
        <p14:creationId xmlns:p14="http://schemas.microsoft.com/office/powerpoint/2010/main" val="673727176"/>
      </p:ext>
    </p:extLst>
  </p:cSld>
  <p:clrMapOvr>
    <a:masterClrMapping/>
  </p:clrMapOvr>
</p:sldLayout>
</file>

<file path=ppt/slideLayouts/slideLayout26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p:txBody>
          <a:bodyPr/>
          <a:lstStyle>
            <a:lvl1pPr>
              <a:defRPr i="1">
                <a:cs typeface="+mn-cs"/>
              </a:defRPr>
            </a:lvl1pPr>
          </a:lstStyle>
          <a:p>
            <a:pPr>
              <a:defRPr/>
            </a:pPr>
            <a:fld id="{FC3C6B89-269D-4942-9142-A290BC8164FE}" type="datetime1">
              <a:rPr lang="en-US"/>
              <a:pPr>
                <a:defRPr/>
              </a:pPr>
              <a:t>17-Mar-15</a:t>
            </a:fld>
            <a:endParaRPr lang="en-US"/>
          </a:p>
        </p:txBody>
      </p:sp>
      <p:sp>
        <p:nvSpPr>
          <p:cNvPr id="5" name="Rectangle 5"/>
          <p:cNvSpPr>
            <a:spLocks noGrp="1" noChangeArrowheads="1"/>
          </p:cNvSpPr>
          <p:nvPr>
            <p:ph type="ftr" sz="quarter" idx="11"/>
          </p:nvPr>
        </p:nvSpPr>
        <p:spPr/>
        <p:txBody>
          <a:bodyPr/>
          <a:lstStyle>
            <a:lvl1pPr>
              <a:defRPr i="1">
                <a:cs typeface="+mn-cs"/>
              </a:defRPr>
            </a:lvl1pPr>
          </a:lstStyle>
          <a:p>
            <a:pPr>
              <a:defRPr/>
            </a:pPr>
            <a:endParaRPr lang="en-US"/>
          </a:p>
        </p:txBody>
      </p:sp>
      <p:sp>
        <p:nvSpPr>
          <p:cNvPr id="6" name="Rectangle 6"/>
          <p:cNvSpPr>
            <a:spLocks noGrp="1" noChangeArrowheads="1"/>
          </p:cNvSpPr>
          <p:nvPr>
            <p:ph type="sldNum" sz="quarter" idx="12"/>
          </p:nvPr>
        </p:nvSpPr>
        <p:spPr/>
        <p:txBody>
          <a:bodyPr/>
          <a:lstStyle>
            <a:lvl1pPr>
              <a:defRPr i="1">
                <a:cs typeface="+mn-cs"/>
              </a:defRPr>
            </a:lvl1pPr>
          </a:lstStyle>
          <a:p>
            <a:pPr>
              <a:defRPr/>
            </a:pPr>
            <a:fld id="{EC4BAA38-2EE2-4B1C-B26E-B652D151A643}" type="slidenum">
              <a:rPr lang="en-US" altLang="en-US"/>
              <a:pPr>
                <a:defRPr/>
              </a:pPr>
              <a:t>‹#›</a:t>
            </a:fld>
            <a:endParaRPr lang="en-US" altLang="en-US"/>
          </a:p>
        </p:txBody>
      </p:sp>
    </p:spTree>
    <p:extLst>
      <p:ext uri="{BB962C8B-B14F-4D97-AF65-F5344CB8AC3E}">
        <p14:creationId xmlns:p14="http://schemas.microsoft.com/office/powerpoint/2010/main" val="3358851617"/>
      </p:ext>
    </p:extLst>
  </p:cSld>
  <p:clrMapOvr>
    <a:masterClrMapping/>
  </p:clrMapOvr>
</p:sldLayout>
</file>

<file path=ppt/slideLayouts/slideLayout26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p:txBody>
          <a:bodyPr/>
          <a:lstStyle>
            <a:lvl1pPr>
              <a:defRPr i="1">
                <a:cs typeface="+mn-cs"/>
              </a:defRPr>
            </a:lvl1pPr>
          </a:lstStyle>
          <a:p>
            <a:pPr>
              <a:defRPr/>
            </a:pPr>
            <a:fld id="{6F87C4C4-1846-4E80-ADA8-8D2C21772196}" type="datetime1">
              <a:rPr lang="en-US"/>
              <a:pPr>
                <a:defRPr/>
              </a:pPr>
              <a:t>17-Mar-15</a:t>
            </a:fld>
            <a:endParaRPr lang="en-US"/>
          </a:p>
        </p:txBody>
      </p:sp>
      <p:sp>
        <p:nvSpPr>
          <p:cNvPr id="5" name="Rectangle 5"/>
          <p:cNvSpPr>
            <a:spLocks noGrp="1" noChangeArrowheads="1"/>
          </p:cNvSpPr>
          <p:nvPr>
            <p:ph type="ftr" sz="quarter" idx="11"/>
          </p:nvPr>
        </p:nvSpPr>
        <p:spPr/>
        <p:txBody>
          <a:bodyPr/>
          <a:lstStyle>
            <a:lvl1pPr>
              <a:defRPr i="1">
                <a:cs typeface="+mn-cs"/>
              </a:defRPr>
            </a:lvl1pPr>
          </a:lstStyle>
          <a:p>
            <a:pPr>
              <a:defRPr/>
            </a:pPr>
            <a:endParaRPr lang="en-US"/>
          </a:p>
        </p:txBody>
      </p:sp>
      <p:sp>
        <p:nvSpPr>
          <p:cNvPr id="6" name="Rectangle 6"/>
          <p:cNvSpPr>
            <a:spLocks noGrp="1" noChangeArrowheads="1"/>
          </p:cNvSpPr>
          <p:nvPr>
            <p:ph type="sldNum" sz="quarter" idx="12"/>
          </p:nvPr>
        </p:nvSpPr>
        <p:spPr/>
        <p:txBody>
          <a:bodyPr/>
          <a:lstStyle>
            <a:lvl1pPr>
              <a:defRPr i="1">
                <a:cs typeface="+mn-cs"/>
              </a:defRPr>
            </a:lvl1pPr>
          </a:lstStyle>
          <a:p>
            <a:pPr>
              <a:defRPr/>
            </a:pPr>
            <a:fld id="{0327D90B-BE09-44D9-81B5-5A6F0E10BB93}" type="slidenum">
              <a:rPr lang="en-US" altLang="en-US"/>
              <a:pPr>
                <a:defRPr/>
              </a:pPr>
              <a:t>‹#›</a:t>
            </a:fld>
            <a:endParaRPr lang="en-US" altLang="en-US"/>
          </a:p>
        </p:txBody>
      </p:sp>
    </p:spTree>
    <p:extLst>
      <p:ext uri="{BB962C8B-B14F-4D97-AF65-F5344CB8AC3E}">
        <p14:creationId xmlns:p14="http://schemas.microsoft.com/office/powerpoint/2010/main" val="1753487386"/>
      </p:ext>
    </p:extLst>
  </p:cSld>
  <p:clrMapOvr>
    <a:masterClrMapping/>
  </p:clrMapOvr>
</p:sldLayout>
</file>

<file path=ppt/slideLayouts/slideLayout26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p:txBody>
          <a:bodyPr/>
          <a:lstStyle>
            <a:lvl1pPr>
              <a:defRPr i="1">
                <a:cs typeface="+mn-cs"/>
              </a:defRPr>
            </a:lvl1pPr>
          </a:lstStyle>
          <a:p>
            <a:pPr>
              <a:defRPr/>
            </a:pPr>
            <a:fld id="{C34A7097-CDF0-4D7A-9A0A-1DF5476A0F2C}" type="datetime1">
              <a:rPr lang="en-US"/>
              <a:pPr>
                <a:defRPr/>
              </a:pPr>
              <a:t>17-Mar-15</a:t>
            </a:fld>
            <a:endParaRPr lang="en-US"/>
          </a:p>
        </p:txBody>
      </p:sp>
      <p:sp>
        <p:nvSpPr>
          <p:cNvPr id="6" name="Rectangle 5"/>
          <p:cNvSpPr>
            <a:spLocks noGrp="1" noChangeArrowheads="1"/>
          </p:cNvSpPr>
          <p:nvPr>
            <p:ph type="ftr" sz="quarter" idx="11"/>
          </p:nvPr>
        </p:nvSpPr>
        <p:spPr/>
        <p:txBody>
          <a:bodyPr/>
          <a:lstStyle>
            <a:lvl1pPr>
              <a:defRPr i="1">
                <a:cs typeface="+mn-cs"/>
              </a:defRPr>
            </a:lvl1pPr>
          </a:lstStyle>
          <a:p>
            <a:pPr>
              <a:defRPr/>
            </a:pPr>
            <a:endParaRPr lang="en-US"/>
          </a:p>
        </p:txBody>
      </p:sp>
      <p:sp>
        <p:nvSpPr>
          <p:cNvPr id="7" name="Rectangle 6"/>
          <p:cNvSpPr>
            <a:spLocks noGrp="1" noChangeArrowheads="1"/>
          </p:cNvSpPr>
          <p:nvPr>
            <p:ph type="sldNum" sz="quarter" idx="12"/>
          </p:nvPr>
        </p:nvSpPr>
        <p:spPr/>
        <p:txBody>
          <a:bodyPr/>
          <a:lstStyle>
            <a:lvl1pPr>
              <a:defRPr i="1">
                <a:cs typeface="+mn-cs"/>
              </a:defRPr>
            </a:lvl1pPr>
          </a:lstStyle>
          <a:p>
            <a:pPr>
              <a:defRPr/>
            </a:pPr>
            <a:fld id="{8FD3282F-907F-4227-AAA8-9F4E2BD667DA}" type="slidenum">
              <a:rPr lang="en-US" altLang="en-US"/>
              <a:pPr>
                <a:defRPr/>
              </a:pPr>
              <a:t>‹#›</a:t>
            </a:fld>
            <a:endParaRPr lang="en-US" altLang="en-US"/>
          </a:p>
        </p:txBody>
      </p:sp>
    </p:spTree>
    <p:extLst>
      <p:ext uri="{BB962C8B-B14F-4D97-AF65-F5344CB8AC3E}">
        <p14:creationId xmlns:p14="http://schemas.microsoft.com/office/powerpoint/2010/main" val="1184719146"/>
      </p:ext>
    </p:extLst>
  </p:cSld>
  <p:clrMapOvr>
    <a:masterClrMapping/>
  </p:clrMapOvr>
</p:sldLayout>
</file>

<file path=ppt/slideLayouts/slideLayout26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p:txBody>
          <a:bodyPr/>
          <a:lstStyle>
            <a:lvl1pPr>
              <a:defRPr i="1">
                <a:cs typeface="+mn-cs"/>
              </a:defRPr>
            </a:lvl1pPr>
          </a:lstStyle>
          <a:p>
            <a:pPr>
              <a:defRPr/>
            </a:pPr>
            <a:fld id="{658F9C70-0384-4088-8E6F-1F9F7A10DA52}" type="datetime1">
              <a:rPr lang="en-US"/>
              <a:pPr>
                <a:defRPr/>
              </a:pPr>
              <a:t>17-Mar-15</a:t>
            </a:fld>
            <a:endParaRPr lang="en-US"/>
          </a:p>
        </p:txBody>
      </p:sp>
      <p:sp>
        <p:nvSpPr>
          <p:cNvPr id="8" name="Rectangle 5"/>
          <p:cNvSpPr>
            <a:spLocks noGrp="1" noChangeArrowheads="1"/>
          </p:cNvSpPr>
          <p:nvPr>
            <p:ph type="ftr" sz="quarter" idx="11"/>
          </p:nvPr>
        </p:nvSpPr>
        <p:spPr/>
        <p:txBody>
          <a:bodyPr/>
          <a:lstStyle>
            <a:lvl1pPr>
              <a:defRPr i="1">
                <a:cs typeface="+mn-cs"/>
              </a:defRPr>
            </a:lvl1pPr>
          </a:lstStyle>
          <a:p>
            <a:pPr>
              <a:defRPr/>
            </a:pPr>
            <a:endParaRPr lang="en-US"/>
          </a:p>
        </p:txBody>
      </p:sp>
      <p:sp>
        <p:nvSpPr>
          <p:cNvPr id="9" name="Rectangle 6"/>
          <p:cNvSpPr>
            <a:spLocks noGrp="1" noChangeArrowheads="1"/>
          </p:cNvSpPr>
          <p:nvPr>
            <p:ph type="sldNum" sz="quarter" idx="12"/>
          </p:nvPr>
        </p:nvSpPr>
        <p:spPr/>
        <p:txBody>
          <a:bodyPr/>
          <a:lstStyle>
            <a:lvl1pPr>
              <a:defRPr i="1">
                <a:cs typeface="+mn-cs"/>
              </a:defRPr>
            </a:lvl1pPr>
          </a:lstStyle>
          <a:p>
            <a:pPr>
              <a:defRPr/>
            </a:pPr>
            <a:fld id="{5FB8A374-0195-4C92-BAEC-14F5B57B8F37}" type="slidenum">
              <a:rPr lang="en-US" altLang="en-US"/>
              <a:pPr>
                <a:defRPr/>
              </a:pPr>
              <a:t>‹#›</a:t>
            </a:fld>
            <a:endParaRPr lang="en-US" altLang="en-US"/>
          </a:p>
        </p:txBody>
      </p:sp>
    </p:spTree>
    <p:extLst>
      <p:ext uri="{BB962C8B-B14F-4D97-AF65-F5344CB8AC3E}">
        <p14:creationId xmlns:p14="http://schemas.microsoft.com/office/powerpoint/2010/main" val="1939926892"/>
      </p:ext>
    </p:extLst>
  </p:cSld>
  <p:clrMapOvr>
    <a:masterClrMapping/>
  </p:clrMapOvr>
</p:sldLayout>
</file>

<file path=ppt/slideLayouts/slideLayout26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p:txBody>
          <a:bodyPr/>
          <a:lstStyle>
            <a:lvl1pPr>
              <a:defRPr i="1">
                <a:cs typeface="+mn-cs"/>
              </a:defRPr>
            </a:lvl1pPr>
          </a:lstStyle>
          <a:p>
            <a:pPr>
              <a:defRPr/>
            </a:pPr>
            <a:fld id="{94DE8626-97BE-4680-B226-EAD1F353CD01}" type="datetime1">
              <a:rPr lang="en-US"/>
              <a:pPr>
                <a:defRPr/>
              </a:pPr>
              <a:t>17-Mar-15</a:t>
            </a:fld>
            <a:endParaRPr lang="en-US"/>
          </a:p>
        </p:txBody>
      </p:sp>
      <p:sp>
        <p:nvSpPr>
          <p:cNvPr id="4" name="Rectangle 5"/>
          <p:cNvSpPr>
            <a:spLocks noGrp="1" noChangeArrowheads="1"/>
          </p:cNvSpPr>
          <p:nvPr>
            <p:ph type="ftr" sz="quarter" idx="11"/>
          </p:nvPr>
        </p:nvSpPr>
        <p:spPr/>
        <p:txBody>
          <a:bodyPr/>
          <a:lstStyle>
            <a:lvl1pPr>
              <a:defRPr i="1">
                <a:cs typeface="+mn-cs"/>
              </a:defRPr>
            </a:lvl1pPr>
          </a:lstStyle>
          <a:p>
            <a:pPr>
              <a:defRPr/>
            </a:pPr>
            <a:endParaRPr lang="en-US"/>
          </a:p>
        </p:txBody>
      </p:sp>
      <p:sp>
        <p:nvSpPr>
          <p:cNvPr id="5" name="Rectangle 6"/>
          <p:cNvSpPr>
            <a:spLocks noGrp="1" noChangeArrowheads="1"/>
          </p:cNvSpPr>
          <p:nvPr>
            <p:ph type="sldNum" sz="quarter" idx="12"/>
          </p:nvPr>
        </p:nvSpPr>
        <p:spPr/>
        <p:txBody>
          <a:bodyPr/>
          <a:lstStyle>
            <a:lvl1pPr>
              <a:defRPr i="1">
                <a:cs typeface="+mn-cs"/>
              </a:defRPr>
            </a:lvl1pPr>
          </a:lstStyle>
          <a:p>
            <a:pPr>
              <a:defRPr/>
            </a:pPr>
            <a:fld id="{BBD947E7-4122-4540-88D4-CA9CB673765F}" type="slidenum">
              <a:rPr lang="en-US" altLang="en-US"/>
              <a:pPr>
                <a:defRPr/>
              </a:pPr>
              <a:t>‹#›</a:t>
            </a:fld>
            <a:endParaRPr lang="en-US" altLang="en-US"/>
          </a:p>
        </p:txBody>
      </p:sp>
    </p:spTree>
    <p:extLst>
      <p:ext uri="{BB962C8B-B14F-4D97-AF65-F5344CB8AC3E}">
        <p14:creationId xmlns:p14="http://schemas.microsoft.com/office/powerpoint/2010/main" val="2131462150"/>
      </p:ext>
    </p:extLst>
  </p:cSld>
  <p:clrMapOvr>
    <a:masterClrMapping/>
  </p:clrMapOvr>
</p:sldLayout>
</file>

<file path=ppt/slideLayouts/slideLayout26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p:txBody>
          <a:bodyPr/>
          <a:lstStyle>
            <a:lvl1pPr>
              <a:defRPr i="1">
                <a:cs typeface="+mn-cs"/>
              </a:defRPr>
            </a:lvl1pPr>
          </a:lstStyle>
          <a:p>
            <a:pPr>
              <a:defRPr/>
            </a:pPr>
            <a:fld id="{254E1977-3077-4191-948C-30F626EF0F3A}" type="datetime1">
              <a:rPr lang="en-US"/>
              <a:pPr>
                <a:defRPr/>
              </a:pPr>
              <a:t>17-Mar-15</a:t>
            </a:fld>
            <a:endParaRPr lang="en-US"/>
          </a:p>
        </p:txBody>
      </p:sp>
      <p:sp>
        <p:nvSpPr>
          <p:cNvPr id="3" name="Rectangle 5"/>
          <p:cNvSpPr>
            <a:spLocks noGrp="1" noChangeArrowheads="1"/>
          </p:cNvSpPr>
          <p:nvPr>
            <p:ph type="ftr" sz="quarter" idx="11"/>
          </p:nvPr>
        </p:nvSpPr>
        <p:spPr/>
        <p:txBody>
          <a:bodyPr/>
          <a:lstStyle>
            <a:lvl1pPr>
              <a:defRPr i="1">
                <a:cs typeface="+mn-cs"/>
              </a:defRPr>
            </a:lvl1pPr>
          </a:lstStyle>
          <a:p>
            <a:pPr>
              <a:defRPr/>
            </a:pPr>
            <a:endParaRPr lang="en-US"/>
          </a:p>
        </p:txBody>
      </p:sp>
      <p:sp>
        <p:nvSpPr>
          <p:cNvPr id="4" name="Rectangle 6"/>
          <p:cNvSpPr>
            <a:spLocks noGrp="1" noChangeArrowheads="1"/>
          </p:cNvSpPr>
          <p:nvPr>
            <p:ph type="sldNum" sz="quarter" idx="12"/>
          </p:nvPr>
        </p:nvSpPr>
        <p:spPr/>
        <p:txBody>
          <a:bodyPr/>
          <a:lstStyle>
            <a:lvl1pPr>
              <a:defRPr i="1">
                <a:cs typeface="+mn-cs"/>
              </a:defRPr>
            </a:lvl1pPr>
          </a:lstStyle>
          <a:p>
            <a:pPr>
              <a:defRPr/>
            </a:pPr>
            <a:fld id="{25BF1409-3A9C-4FA2-8F93-45AD7F164DE7}" type="slidenum">
              <a:rPr lang="en-US" altLang="en-US"/>
              <a:pPr>
                <a:defRPr/>
              </a:pPr>
              <a:t>‹#›</a:t>
            </a:fld>
            <a:endParaRPr lang="en-US" altLang="en-US"/>
          </a:p>
        </p:txBody>
      </p:sp>
    </p:spTree>
    <p:extLst>
      <p:ext uri="{BB962C8B-B14F-4D97-AF65-F5344CB8AC3E}">
        <p14:creationId xmlns:p14="http://schemas.microsoft.com/office/powerpoint/2010/main" val="3455524227"/>
      </p:ext>
    </p:extLst>
  </p:cSld>
  <p:clrMapOvr>
    <a:masterClrMapping/>
  </p:clrMapOvr>
</p:sldLayout>
</file>

<file path=ppt/slideLayouts/slideLayout26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p:txBody>
          <a:bodyPr/>
          <a:lstStyle>
            <a:lvl1pPr>
              <a:defRPr i="1">
                <a:cs typeface="+mn-cs"/>
              </a:defRPr>
            </a:lvl1pPr>
          </a:lstStyle>
          <a:p>
            <a:pPr>
              <a:defRPr/>
            </a:pPr>
            <a:fld id="{8EA9F73E-5398-4B59-8743-02855CD0F4B1}" type="datetime1">
              <a:rPr lang="en-US"/>
              <a:pPr>
                <a:defRPr/>
              </a:pPr>
              <a:t>17-Mar-15</a:t>
            </a:fld>
            <a:endParaRPr lang="en-US"/>
          </a:p>
        </p:txBody>
      </p:sp>
      <p:sp>
        <p:nvSpPr>
          <p:cNvPr id="6" name="Rectangle 5"/>
          <p:cNvSpPr>
            <a:spLocks noGrp="1" noChangeArrowheads="1"/>
          </p:cNvSpPr>
          <p:nvPr>
            <p:ph type="ftr" sz="quarter" idx="11"/>
          </p:nvPr>
        </p:nvSpPr>
        <p:spPr/>
        <p:txBody>
          <a:bodyPr/>
          <a:lstStyle>
            <a:lvl1pPr>
              <a:defRPr i="1">
                <a:cs typeface="+mn-cs"/>
              </a:defRPr>
            </a:lvl1pPr>
          </a:lstStyle>
          <a:p>
            <a:pPr>
              <a:defRPr/>
            </a:pPr>
            <a:endParaRPr lang="en-US"/>
          </a:p>
        </p:txBody>
      </p:sp>
      <p:sp>
        <p:nvSpPr>
          <p:cNvPr id="7" name="Rectangle 6"/>
          <p:cNvSpPr>
            <a:spLocks noGrp="1" noChangeArrowheads="1"/>
          </p:cNvSpPr>
          <p:nvPr>
            <p:ph type="sldNum" sz="quarter" idx="12"/>
          </p:nvPr>
        </p:nvSpPr>
        <p:spPr/>
        <p:txBody>
          <a:bodyPr/>
          <a:lstStyle>
            <a:lvl1pPr>
              <a:defRPr i="1">
                <a:cs typeface="+mn-cs"/>
              </a:defRPr>
            </a:lvl1pPr>
          </a:lstStyle>
          <a:p>
            <a:pPr>
              <a:defRPr/>
            </a:pPr>
            <a:fld id="{930C93AC-A120-4B45-9609-F43D502BB709}" type="slidenum">
              <a:rPr lang="en-US" altLang="en-US"/>
              <a:pPr>
                <a:defRPr/>
              </a:pPr>
              <a:t>‹#›</a:t>
            </a:fld>
            <a:endParaRPr lang="en-US" altLang="en-US"/>
          </a:p>
        </p:txBody>
      </p:sp>
    </p:spTree>
    <p:extLst>
      <p:ext uri="{BB962C8B-B14F-4D97-AF65-F5344CB8AC3E}">
        <p14:creationId xmlns:p14="http://schemas.microsoft.com/office/powerpoint/2010/main" val="317847455"/>
      </p:ext>
    </p:extLst>
  </p:cSld>
  <p:clrMapOvr>
    <a:masterClrMapping/>
  </p:clrMapOvr>
</p:sldLayout>
</file>

<file path=ppt/slideLayouts/slideLayout26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p:txBody>
          <a:bodyPr/>
          <a:lstStyle>
            <a:lvl1pPr>
              <a:defRPr i="1">
                <a:cs typeface="+mn-cs"/>
              </a:defRPr>
            </a:lvl1pPr>
          </a:lstStyle>
          <a:p>
            <a:pPr>
              <a:defRPr/>
            </a:pPr>
            <a:fld id="{606E5781-897D-412B-A4F7-604D10048867}" type="datetime1">
              <a:rPr lang="en-US"/>
              <a:pPr>
                <a:defRPr/>
              </a:pPr>
              <a:t>17-Mar-15</a:t>
            </a:fld>
            <a:endParaRPr lang="en-US"/>
          </a:p>
        </p:txBody>
      </p:sp>
      <p:sp>
        <p:nvSpPr>
          <p:cNvPr id="6" name="Rectangle 5"/>
          <p:cNvSpPr>
            <a:spLocks noGrp="1" noChangeArrowheads="1"/>
          </p:cNvSpPr>
          <p:nvPr>
            <p:ph type="ftr" sz="quarter" idx="11"/>
          </p:nvPr>
        </p:nvSpPr>
        <p:spPr/>
        <p:txBody>
          <a:bodyPr/>
          <a:lstStyle>
            <a:lvl1pPr>
              <a:defRPr i="1">
                <a:cs typeface="+mn-cs"/>
              </a:defRPr>
            </a:lvl1pPr>
          </a:lstStyle>
          <a:p>
            <a:pPr>
              <a:defRPr/>
            </a:pPr>
            <a:endParaRPr lang="en-US"/>
          </a:p>
        </p:txBody>
      </p:sp>
      <p:sp>
        <p:nvSpPr>
          <p:cNvPr id="7" name="Rectangle 6"/>
          <p:cNvSpPr>
            <a:spLocks noGrp="1" noChangeArrowheads="1"/>
          </p:cNvSpPr>
          <p:nvPr>
            <p:ph type="sldNum" sz="quarter" idx="12"/>
          </p:nvPr>
        </p:nvSpPr>
        <p:spPr/>
        <p:txBody>
          <a:bodyPr/>
          <a:lstStyle>
            <a:lvl1pPr>
              <a:defRPr i="1">
                <a:cs typeface="+mn-cs"/>
              </a:defRPr>
            </a:lvl1pPr>
          </a:lstStyle>
          <a:p>
            <a:pPr>
              <a:defRPr/>
            </a:pPr>
            <a:fld id="{AA6422E5-BD87-4D0D-A767-DD6859C5578F}" type="slidenum">
              <a:rPr lang="en-US" altLang="en-US"/>
              <a:pPr>
                <a:defRPr/>
              </a:pPr>
              <a:t>‹#›</a:t>
            </a:fld>
            <a:endParaRPr lang="en-US" altLang="en-US"/>
          </a:p>
        </p:txBody>
      </p:sp>
    </p:spTree>
    <p:extLst>
      <p:ext uri="{BB962C8B-B14F-4D97-AF65-F5344CB8AC3E}">
        <p14:creationId xmlns:p14="http://schemas.microsoft.com/office/powerpoint/2010/main" val="2827069516"/>
      </p:ext>
    </p:extLst>
  </p:cSld>
  <p:clrMapOvr>
    <a:masterClrMapping/>
  </p:clrMapOvr>
</p:sldLayout>
</file>

<file path=ppt/slideLayouts/slideLayout27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p:txBody>
          <a:bodyPr/>
          <a:lstStyle>
            <a:lvl1pPr>
              <a:defRPr i="1">
                <a:cs typeface="+mn-cs"/>
              </a:defRPr>
            </a:lvl1pPr>
          </a:lstStyle>
          <a:p>
            <a:pPr>
              <a:defRPr/>
            </a:pPr>
            <a:fld id="{A075FCDD-0E3A-481A-B529-C1BCDA6967AF}" type="datetime1">
              <a:rPr lang="en-US"/>
              <a:pPr>
                <a:defRPr/>
              </a:pPr>
              <a:t>17-Mar-15</a:t>
            </a:fld>
            <a:endParaRPr lang="en-US"/>
          </a:p>
        </p:txBody>
      </p:sp>
      <p:sp>
        <p:nvSpPr>
          <p:cNvPr id="5" name="Rectangle 5"/>
          <p:cNvSpPr>
            <a:spLocks noGrp="1" noChangeArrowheads="1"/>
          </p:cNvSpPr>
          <p:nvPr>
            <p:ph type="ftr" sz="quarter" idx="11"/>
          </p:nvPr>
        </p:nvSpPr>
        <p:spPr/>
        <p:txBody>
          <a:bodyPr/>
          <a:lstStyle>
            <a:lvl1pPr>
              <a:defRPr i="1">
                <a:cs typeface="+mn-cs"/>
              </a:defRPr>
            </a:lvl1pPr>
          </a:lstStyle>
          <a:p>
            <a:pPr>
              <a:defRPr/>
            </a:pPr>
            <a:endParaRPr lang="en-US"/>
          </a:p>
        </p:txBody>
      </p:sp>
      <p:sp>
        <p:nvSpPr>
          <p:cNvPr id="6" name="Rectangle 6"/>
          <p:cNvSpPr>
            <a:spLocks noGrp="1" noChangeArrowheads="1"/>
          </p:cNvSpPr>
          <p:nvPr>
            <p:ph type="sldNum" sz="quarter" idx="12"/>
          </p:nvPr>
        </p:nvSpPr>
        <p:spPr/>
        <p:txBody>
          <a:bodyPr/>
          <a:lstStyle>
            <a:lvl1pPr>
              <a:defRPr i="1">
                <a:cs typeface="+mn-cs"/>
              </a:defRPr>
            </a:lvl1pPr>
          </a:lstStyle>
          <a:p>
            <a:pPr>
              <a:defRPr/>
            </a:pPr>
            <a:fld id="{5ECA5D81-5E0E-4EF4-A02C-AFB7413DB1E6}" type="slidenum">
              <a:rPr lang="en-US" altLang="en-US"/>
              <a:pPr>
                <a:defRPr/>
              </a:pPr>
              <a:t>‹#›</a:t>
            </a:fld>
            <a:endParaRPr lang="en-US" altLang="en-US"/>
          </a:p>
        </p:txBody>
      </p:sp>
    </p:spTree>
    <p:extLst>
      <p:ext uri="{BB962C8B-B14F-4D97-AF65-F5344CB8AC3E}">
        <p14:creationId xmlns:p14="http://schemas.microsoft.com/office/powerpoint/2010/main" val="2829323666"/>
      </p:ext>
    </p:extLst>
  </p:cSld>
  <p:clrMapOvr>
    <a:masterClrMapping/>
  </p:clrMapOvr>
</p:sldLayout>
</file>

<file path=ppt/slideLayouts/slideLayout27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p:txBody>
          <a:bodyPr/>
          <a:lstStyle>
            <a:lvl1pPr>
              <a:defRPr i="1">
                <a:cs typeface="+mn-cs"/>
              </a:defRPr>
            </a:lvl1pPr>
          </a:lstStyle>
          <a:p>
            <a:pPr>
              <a:defRPr/>
            </a:pPr>
            <a:fld id="{F28B3B85-AEEC-4D16-98BC-F25B1AB099E7}" type="datetime1">
              <a:rPr lang="en-US"/>
              <a:pPr>
                <a:defRPr/>
              </a:pPr>
              <a:t>17-Mar-15</a:t>
            </a:fld>
            <a:endParaRPr lang="en-US"/>
          </a:p>
        </p:txBody>
      </p:sp>
      <p:sp>
        <p:nvSpPr>
          <p:cNvPr id="5" name="Rectangle 5"/>
          <p:cNvSpPr>
            <a:spLocks noGrp="1" noChangeArrowheads="1"/>
          </p:cNvSpPr>
          <p:nvPr>
            <p:ph type="ftr" sz="quarter" idx="11"/>
          </p:nvPr>
        </p:nvSpPr>
        <p:spPr/>
        <p:txBody>
          <a:bodyPr/>
          <a:lstStyle>
            <a:lvl1pPr>
              <a:defRPr i="1">
                <a:cs typeface="+mn-cs"/>
              </a:defRPr>
            </a:lvl1pPr>
          </a:lstStyle>
          <a:p>
            <a:pPr>
              <a:defRPr/>
            </a:pPr>
            <a:endParaRPr lang="en-US"/>
          </a:p>
        </p:txBody>
      </p:sp>
      <p:sp>
        <p:nvSpPr>
          <p:cNvPr id="6" name="Rectangle 6"/>
          <p:cNvSpPr>
            <a:spLocks noGrp="1" noChangeArrowheads="1"/>
          </p:cNvSpPr>
          <p:nvPr>
            <p:ph type="sldNum" sz="quarter" idx="12"/>
          </p:nvPr>
        </p:nvSpPr>
        <p:spPr/>
        <p:txBody>
          <a:bodyPr/>
          <a:lstStyle>
            <a:lvl1pPr>
              <a:defRPr i="1">
                <a:cs typeface="+mn-cs"/>
              </a:defRPr>
            </a:lvl1pPr>
          </a:lstStyle>
          <a:p>
            <a:pPr>
              <a:defRPr/>
            </a:pPr>
            <a:fld id="{EA435409-B13B-4B02-AC98-C4272D00FF57}" type="slidenum">
              <a:rPr lang="en-US" altLang="en-US"/>
              <a:pPr>
                <a:defRPr/>
              </a:pPr>
              <a:t>‹#›</a:t>
            </a:fld>
            <a:endParaRPr lang="en-US" altLang="en-US"/>
          </a:p>
        </p:txBody>
      </p:sp>
    </p:spTree>
    <p:extLst>
      <p:ext uri="{BB962C8B-B14F-4D97-AF65-F5344CB8AC3E}">
        <p14:creationId xmlns:p14="http://schemas.microsoft.com/office/powerpoint/2010/main" val="1082292168"/>
      </p:ext>
    </p:extLst>
  </p:cSld>
  <p:clrMapOvr>
    <a:masterClrMapping/>
  </p:clrMapOvr>
</p:sldLayout>
</file>

<file path=ppt/slideLayouts/slideLayout272.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48200" y="1600200"/>
            <a:ext cx="4038600" cy="21859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648200" y="3938588"/>
            <a:ext cx="4038600" cy="21875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Rectangle 4"/>
          <p:cNvSpPr>
            <a:spLocks noGrp="1" noChangeArrowheads="1"/>
          </p:cNvSpPr>
          <p:nvPr>
            <p:ph type="dt" sz="half" idx="10"/>
          </p:nvPr>
        </p:nvSpPr>
        <p:spPr/>
        <p:txBody>
          <a:bodyPr/>
          <a:lstStyle>
            <a:lvl1pPr>
              <a:defRPr i="1">
                <a:cs typeface="+mn-cs"/>
              </a:defRPr>
            </a:lvl1pPr>
          </a:lstStyle>
          <a:p>
            <a:pPr>
              <a:defRPr/>
            </a:pPr>
            <a:fld id="{3ED9E59C-C45A-4BAB-A8B8-71B79A59DBF9}" type="datetime1">
              <a:rPr lang="en-US"/>
              <a:pPr>
                <a:defRPr/>
              </a:pPr>
              <a:t>17-Mar-15</a:t>
            </a:fld>
            <a:endParaRPr lang="en-US"/>
          </a:p>
        </p:txBody>
      </p:sp>
      <p:sp>
        <p:nvSpPr>
          <p:cNvPr id="7" name="Rectangle 5"/>
          <p:cNvSpPr>
            <a:spLocks noGrp="1" noChangeArrowheads="1"/>
          </p:cNvSpPr>
          <p:nvPr>
            <p:ph type="ftr" sz="quarter" idx="11"/>
          </p:nvPr>
        </p:nvSpPr>
        <p:spPr/>
        <p:txBody>
          <a:bodyPr/>
          <a:lstStyle>
            <a:lvl1pPr>
              <a:defRPr i="1">
                <a:cs typeface="+mn-cs"/>
              </a:defRPr>
            </a:lvl1pPr>
          </a:lstStyle>
          <a:p>
            <a:pPr>
              <a:defRPr/>
            </a:pPr>
            <a:endParaRPr lang="en-US"/>
          </a:p>
        </p:txBody>
      </p:sp>
      <p:sp>
        <p:nvSpPr>
          <p:cNvPr id="8" name="Rectangle 6"/>
          <p:cNvSpPr>
            <a:spLocks noGrp="1" noChangeArrowheads="1"/>
          </p:cNvSpPr>
          <p:nvPr>
            <p:ph type="sldNum" sz="quarter" idx="12"/>
          </p:nvPr>
        </p:nvSpPr>
        <p:spPr/>
        <p:txBody>
          <a:bodyPr/>
          <a:lstStyle>
            <a:lvl1pPr>
              <a:defRPr i="1">
                <a:cs typeface="+mn-cs"/>
              </a:defRPr>
            </a:lvl1pPr>
          </a:lstStyle>
          <a:p>
            <a:pPr>
              <a:defRPr/>
            </a:pPr>
            <a:fld id="{5E0850B2-B2F7-41A6-AAB5-DD6569E13C2B}" type="slidenum">
              <a:rPr lang="en-US" altLang="en-US"/>
              <a:pPr>
                <a:defRPr/>
              </a:pPr>
              <a:t>‹#›</a:t>
            </a:fld>
            <a:endParaRPr lang="en-US" altLang="en-US"/>
          </a:p>
        </p:txBody>
      </p:sp>
    </p:spTree>
    <p:extLst>
      <p:ext uri="{BB962C8B-B14F-4D97-AF65-F5344CB8AC3E}">
        <p14:creationId xmlns:p14="http://schemas.microsoft.com/office/powerpoint/2010/main" val="1005814816"/>
      </p:ext>
    </p:extLst>
  </p:cSld>
  <p:clrMapOvr>
    <a:masterClrMapping/>
  </p:clrMapOvr>
</p:sldLayout>
</file>

<file path=ppt/slideLayouts/slideLayout27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i="0">
                <a:latin typeface="Times New Roman" panose="02020603050405020304" pitchFamily="18" charset="0"/>
              </a:defRPr>
            </a:lvl1pPr>
          </a:lstStyle>
          <a:p>
            <a:pPr>
              <a:defRPr/>
            </a:pPr>
            <a:endParaRPr lang="en-US"/>
          </a:p>
        </p:txBody>
      </p:sp>
      <p:sp>
        <p:nvSpPr>
          <p:cNvPr id="5" name="Footer Placeholder 4"/>
          <p:cNvSpPr>
            <a:spLocks noGrp="1"/>
          </p:cNvSpPr>
          <p:nvPr>
            <p:ph type="ftr" sz="quarter" idx="11"/>
          </p:nvPr>
        </p:nvSpPr>
        <p:spPr/>
        <p:txBody>
          <a:bodyPr/>
          <a:lstStyle>
            <a:lvl1pPr>
              <a:defRPr i="0">
                <a:latin typeface="Times New Roman" panose="02020603050405020304" pitchFamily="18" charset="0"/>
              </a:defRPr>
            </a:lvl1pPr>
          </a:lstStyle>
          <a:p>
            <a:pPr>
              <a:defRPr/>
            </a:pPr>
            <a:endParaRPr lang="en-US"/>
          </a:p>
        </p:txBody>
      </p:sp>
      <p:sp>
        <p:nvSpPr>
          <p:cNvPr id="6" name="Slide Number Placeholder 5"/>
          <p:cNvSpPr>
            <a:spLocks noGrp="1"/>
          </p:cNvSpPr>
          <p:nvPr>
            <p:ph type="sldNum" sz="quarter" idx="12"/>
          </p:nvPr>
        </p:nvSpPr>
        <p:spPr/>
        <p:txBody>
          <a:bodyPr/>
          <a:lstStyle>
            <a:lvl1pPr>
              <a:defRPr i="0">
                <a:latin typeface="Times New Roman" panose="02020603050405020304" pitchFamily="18" charset="0"/>
                <a:cs typeface="+mn-cs"/>
              </a:defRPr>
            </a:lvl1pPr>
          </a:lstStyle>
          <a:p>
            <a:pPr>
              <a:defRPr/>
            </a:pPr>
            <a:fld id="{18863BFC-7A93-4AEF-A1E8-81AC677E9263}" type="slidenum">
              <a:rPr lang="en-US"/>
              <a:pPr>
                <a:defRPr/>
              </a:pPr>
              <a:t>‹#›</a:t>
            </a:fld>
            <a:endParaRPr lang="en-US"/>
          </a:p>
        </p:txBody>
      </p:sp>
    </p:spTree>
    <p:extLst>
      <p:ext uri="{BB962C8B-B14F-4D97-AF65-F5344CB8AC3E}">
        <p14:creationId xmlns:p14="http://schemas.microsoft.com/office/powerpoint/2010/main" val="3571685940"/>
      </p:ext>
    </p:extLst>
  </p:cSld>
  <p:clrMapOvr>
    <a:masterClrMapping/>
  </p:clrMapOvr>
</p:sldLayout>
</file>

<file path=ppt/slideLayouts/slideLayout27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i="0">
                <a:latin typeface="Times New Roman" panose="02020603050405020304" pitchFamily="18" charset="0"/>
              </a:defRPr>
            </a:lvl1pPr>
          </a:lstStyle>
          <a:p>
            <a:pPr>
              <a:defRPr/>
            </a:pPr>
            <a:endParaRPr lang="en-US"/>
          </a:p>
        </p:txBody>
      </p:sp>
      <p:sp>
        <p:nvSpPr>
          <p:cNvPr id="5" name="Footer Placeholder 4"/>
          <p:cNvSpPr>
            <a:spLocks noGrp="1"/>
          </p:cNvSpPr>
          <p:nvPr>
            <p:ph type="ftr" sz="quarter" idx="11"/>
          </p:nvPr>
        </p:nvSpPr>
        <p:spPr/>
        <p:txBody>
          <a:bodyPr/>
          <a:lstStyle>
            <a:lvl1pPr>
              <a:defRPr i="0">
                <a:latin typeface="Times New Roman" panose="02020603050405020304" pitchFamily="18" charset="0"/>
              </a:defRPr>
            </a:lvl1pPr>
          </a:lstStyle>
          <a:p>
            <a:pPr>
              <a:defRPr/>
            </a:pPr>
            <a:endParaRPr lang="en-US"/>
          </a:p>
        </p:txBody>
      </p:sp>
      <p:sp>
        <p:nvSpPr>
          <p:cNvPr id="6" name="Slide Number Placeholder 5"/>
          <p:cNvSpPr>
            <a:spLocks noGrp="1"/>
          </p:cNvSpPr>
          <p:nvPr>
            <p:ph type="sldNum" sz="quarter" idx="12"/>
          </p:nvPr>
        </p:nvSpPr>
        <p:spPr/>
        <p:txBody>
          <a:bodyPr/>
          <a:lstStyle>
            <a:lvl1pPr>
              <a:defRPr i="0">
                <a:latin typeface="Times New Roman" panose="02020603050405020304" pitchFamily="18" charset="0"/>
                <a:cs typeface="+mn-cs"/>
              </a:defRPr>
            </a:lvl1pPr>
          </a:lstStyle>
          <a:p>
            <a:pPr>
              <a:defRPr/>
            </a:pPr>
            <a:fld id="{95122079-299D-4B8A-97CF-806D444BDD3E}" type="slidenum">
              <a:rPr lang="en-US"/>
              <a:pPr>
                <a:defRPr/>
              </a:pPr>
              <a:t>‹#›</a:t>
            </a:fld>
            <a:endParaRPr lang="en-US"/>
          </a:p>
        </p:txBody>
      </p:sp>
    </p:spTree>
    <p:extLst>
      <p:ext uri="{BB962C8B-B14F-4D97-AF65-F5344CB8AC3E}">
        <p14:creationId xmlns:p14="http://schemas.microsoft.com/office/powerpoint/2010/main" val="2495098943"/>
      </p:ext>
    </p:extLst>
  </p:cSld>
  <p:clrMapOvr>
    <a:masterClrMapping/>
  </p:clrMapOvr>
</p:sldLayout>
</file>

<file path=ppt/slideLayouts/slideLayout27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i="0">
                <a:latin typeface="Times New Roman" panose="02020603050405020304" pitchFamily="18" charset="0"/>
              </a:defRPr>
            </a:lvl1pPr>
          </a:lstStyle>
          <a:p>
            <a:pPr>
              <a:defRPr/>
            </a:pPr>
            <a:endParaRPr lang="en-US"/>
          </a:p>
        </p:txBody>
      </p:sp>
      <p:sp>
        <p:nvSpPr>
          <p:cNvPr id="5" name="Footer Placeholder 4"/>
          <p:cNvSpPr>
            <a:spLocks noGrp="1"/>
          </p:cNvSpPr>
          <p:nvPr>
            <p:ph type="ftr" sz="quarter" idx="11"/>
          </p:nvPr>
        </p:nvSpPr>
        <p:spPr/>
        <p:txBody>
          <a:bodyPr/>
          <a:lstStyle>
            <a:lvl1pPr>
              <a:defRPr i="0">
                <a:latin typeface="Times New Roman" panose="02020603050405020304" pitchFamily="18" charset="0"/>
              </a:defRPr>
            </a:lvl1pPr>
          </a:lstStyle>
          <a:p>
            <a:pPr>
              <a:defRPr/>
            </a:pPr>
            <a:endParaRPr lang="en-US"/>
          </a:p>
        </p:txBody>
      </p:sp>
      <p:sp>
        <p:nvSpPr>
          <p:cNvPr id="6" name="Slide Number Placeholder 5"/>
          <p:cNvSpPr>
            <a:spLocks noGrp="1"/>
          </p:cNvSpPr>
          <p:nvPr>
            <p:ph type="sldNum" sz="quarter" idx="12"/>
          </p:nvPr>
        </p:nvSpPr>
        <p:spPr/>
        <p:txBody>
          <a:bodyPr/>
          <a:lstStyle>
            <a:lvl1pPr>
              <a:defRPr i="0">
                <a:latin typeface="Times New Roman" panose="02020603050405020304" pitchFamily="18" charset="0"/>
                <a:cs typeface="+mn-cs"/>
              </a:defRPr>
            </a:lvl1pPr>
          </a:lstStyle>
          <a:p>
            <a:pPr>
              <a:defRPr/>
            </a:pPr>
            <a:fld id="{9527C30A-C1F9-49BB-ABC2-FA78BCEC4192}" type="slidenum">
              <a:rPr lang="en-US"/>
              <a:pPr>
                <a:defRPr/>
              </a:pPr>
              <a:t>‹#›</a:t>
            </a:fld>
            <a:endParaRPr lang="en-US"/>
          </a:p>
        </p:txBody>
      </p:sp>
    </p:spTree>
    <p:extLst>
      <p:ext uri="{BB962C8B-B14F-4D97-AF65-F5344CB8AC3E}">
        <p14:creationId xmlns:p14="http://schemas.microsoft.com/office/powerpoint/2010/main" val="21103827"/>
      </p:ext>
    </p:extLst>
  </p:cSld>
  <p:clrMapOvr>
    <a:masterClrMapping/>
  </p:clrMapOvr>
</p:sldLayout>
</file>

<file path=ppt/slideLayouts/slideLayout27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i="0">
                <a:latin typeface="Times New Roman" panose="02020603050405020304" pitchFamily="18" charset="0"/>
              </a:defRPr>
            </a:lvl1pPr>
          </a:lstStyle>
          <a:p>
            <a:pPr>
              <a:defRPr/>
            </a:pPr>
            <a:endParaRPr lang="en-US"/>
          </a:p>
        </p:txBody>
      </p:sp>
      <p:sp>
        <p:nvSpPr>
          <p:cNvPr id="6" name="Footer Placeholder 4"/>
          <p:cNvSpPr>
            <a:spLocks noGrp="1"/>
          </p:cNvSpPr>
          <p:nvPr>
            <p:ph type="ftr" sz="quarter" idx="11"/>
          </p:nvPr>
        </p:nvSpPr>
        <p:spPr/>
        <p:txBody>
          <a:bodyPr/>
          <a:lstStyle>
            <a:lvl1pPr>
              <a:defRPr i="0">
                <a:latin typeface="Times New Roman" panose="02020603050405020304" pitchFamily="18" charset="0"/>
              </a:defRPr>
            </a:lvl1pPr>
          </a:lstStyle>
          <a:p>
            <a:pPr>
              <a:defRPr/>
            </a:pPr>
            <a:endParaRPr lang="en-US"/>
          </a:p>
        </p:txBody>
      </p:sp>
      <p:sp>
        <p:nvSpPr>
          <p:cNvPr id="7" name="Slide Number Placeholder 5"/>
          <p:cNvSpPr>
            <a:spLocks noGrp="1"/>
          </p:cNvSpPr>
          <p:nvPr>
            <p:ph type="sldNum" sz="quarter" idx="12"/>
          </p:nvPr>
        </p:nvSpPr>
        <p:spPr/>
        <p:txBody>
          <a:bodyPr/>
          <a:lstStyle>
            <a:lvl1pPr>
              <a:defRPr i="0">
                <a:latin typeface="Times New Roman" panose="02020603050405020304" pitchFamily="18" charset="0"/>
                <a:cs typeface="+mn-cs"/>
              </a:defRPr>
            </a:lvl1pPr>
          </a:lstStyle>
          <a:p>
            <a:pPr>
              <a:defRPr/>
            </a:pPr>
            <a:fld id="{C8397184-339E-4FA0-AB93-313906ACA84E}" type="slidenum">
              <a:rPr lang="en-US"/>
              <a:pPr>
                <a:defRPr/>
              </a:pPr>
              <a:t>‹#›</a:t>
            </a:fld>
            <a:endParaRPr lang="en-US"/>
          </a:p>
        </p:txBody>
      </p:sp>
    </p:spTree>
    <p:extLst>
      <p:ext uri="{BB962C8B-B14F-4D97-AF65-F5344CB8AC3E}">
        <p14:creationId xmlns:p14="http://schemas.microsoft.com/office/powerpoint/2010/main" val="1307896572"/>
      </p:ext>
    </p:extLst>
  </p:cSld>
  <p:clrMapOvr>
    <a:masterClrMapping/>
  </p:clrMapOvr>
</p:sldLayout>
</file>

<file path=ppt/slideLayouts/slideLayout27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i="0">
                <a:latin typeface="Times New Roman" panose="02020603050405020304" pitchFamily="18" charset="0"/>
              </a:defRPr>
            </a:lvl1pPr>
          </a:lstStyle>
          <a:p>
            <a:pPr>
              <a:defRPr/>
            </a:pPr>
            <a:endParaRPr lang="en-US"/>
          </a:p>
        </p:txBody>
      </p:sp>
      <p:sp>
        <p:nvSpPr>
          <p:cNvPr id="8" name="Footer Placeholder 4"/>
          <p:cNvSpPr>
            <a:spLocks noGrp="1"/>
          </p:cNvSpPr>
          <p:nvPr>
            <p:ph type="ftr" sz="quarter" idx="11"/>
          </p:nvPr>
        </p:nvSpPr>
        <p:spPr/>
        <p:txBody>
          <a:bodyPr/>
          <a:lstStyle>
            <a:lvl1pPr>
              <a:defRPr i="0">
                <a:latin typeface="Times New Roman" panose="02020603050405020304" pitchFamily="18" charset="0"/>
              </a:defRPr>
            </a:lvl1pPr>
          </a:lstStyle>
          <a:p>
            <a:pPr>
              <a:defRPr/>
            </a:pPr>
            <a:endParaRPr lang="en-US"/>
          </a:p>
        </p:txBody>
      </p:sp>
      <p:sp>
        <p:nvSpPr>
          <p:cNvPr id="9" name="Slide Number Placeholder 5"/>
          <p:cNvSpPr>
            <a:spLocks noGrp="1"/>
          </p:cNvSpPr>
          <p:nvPr>
            <p:ph type="sldNum" sz="quarter" idx="12"/>
          </p:nvPr>
        </p:nvSpPr>
        <p:spPr/>
        <p:txBody>
          <a:bodyPr/>
          <a:lstStyle>
            <a:lvl1pPr>
              <a:defRPr i="0">
                <a:latin typeface="Times New Roman" panose="02020603050405020304" pitchFamily="18" charset="0"/>
                <a:cs typeface="+mn-cs"/>
              </a:defRPr>
            </a:lvl1pPr>
          </a:lstStyle>
          <a:p>
            <a:pPr>
              <a:defRPr/>
            </a:pPr>
            <a:fld id="{B6ECF539-EDFF-43A1-ADFF-4767F36B8043}" type="slidenum">
              <a:rPr lang="en-US"/>
              <a:pPr>
                <a:defRPr/>
              </a:pPr>
              <a:t>‹#›</a:t>
            </a:fld>
            <a:endParaRPr lang="en-US"/>
          </a:p>
        </p:txBody>
      </p:sp>
    </p:spTree>
    <p:extLst>
      <p:ext uri="{BB962C8B-B14F-4D97-AF65-F5344CB8AC3E}">
        <p14:creationId xmlns:p14="http://schemas.microsoft.com/office/powerpoint/2010/main" val="3342272"/>
      </p:ext>
    </p:extLst>
  </p:cSld>
  <p:clrMapOvr>
    <a:masterClrMapping/>
  </p:clrMapOvr>
</p:sldLayout>
</file>

<file path=ppt/slideLayouts/slideLayout27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i="0">
                <a:latin typeface="Times New Roman" panose="02020603050405020304" pitchFamily="18" charset="0"/>
              </a:defRPr>
            </a:lvl1pPr>
          </a:lstStyle>
          <a:p>
            <a:pPr>
              <a:defRPr/>
            </a:pPr>
            <a:endParaRPr lang="en-US"/>
          </a:p>
        </p:txBody>
      </p:sp>
      <p:sp>
        <p:nvSpPr>
          <p:cNvPr id="4" name="Footer Placeholder 4"/>
          <p:cNvSpPr>
            <a:spLocks noGrp="1"/>
          </p:cNvSpPr>
          <p:nvPr>
            <p:ph type="ftr" sz="quarter" idx="11"/>
          </p:nvPr>
        </p:nvSpPr>
        <p:spPr/>
        <p:txBody>
          <a:bodyPr/>
          <a:lstStyle>
            <a:lvl1pPr>
              <a:defRPr i="0">
                <a:latin typeface="Times New Roman" panose="02020603050405020304" pitchFamily="18" charset="0"/>
              </a:defRPr>
            </a:lvl1pPr>
          </a:lstStyle>
          <a:p>
            <a:pPr>
              <a:defRPr/>
            </a:pPr>
            <a:endParaRPr lang="en-US"/>
          </a:p>
        </p:txBody>
      </p:sp>
      <p:sp>
        <p:nvSpPr>
          <p:cNvPr id="5" name="Slide Number Placeholder 5"/>
          <p:cNvSpPr>
            <a:spLocks noGrp="1"/>
          </p:cNvSpPr>
          <p:nvPr>
            <p:ph type="sldNum" sz="quarter" idx="12"/>
          </p:nvPr>
        </p:nvSpPr>
        <p:spPr/>
        <p:txBody>
          <a:bodyPr/>
          <a:lstStyle>
            <a:lvl1pPr>
              <a:defRPr i="0">
                <a:latin typeface="Times New Roman" panose="02020603050405020304" pitchFamily="18" charset="0"/>
                <a:cs typeface="+mn-cs"/>
              </a:defRPr>
            </a:lvl1pPr>
          </a:lstStyle>
          <a:p>
            <a:pPr>
              <a:defRPr/>
            </a:pPr>
            <a:fld id="{960D295C-A9EB-40B1-89A0-BC7A1FE7C7A7}" type="slidenum">
              <a:rPr lang="en-US"/>
              <a:pPr>
                <a:defRPr/>
              </a:pPr>
              <a:t>‹#›</a:t>
            </a:fld>
            <a:endParaRPr lang="en-US"/>
          </a:p>
        </p:txBody>
      </p:sp>
    </p:spTree>
    <p:extLst>
      <p:ext uri="{BB962C8B-B14F-4D97-AF65-F5344CB8AC3E}">
        <p14:creationId xmlns:p14="http://schemas.microsoft.com/office/powerpoint/2010/main" val="4213843299"/>
      </p:ext>
    </p:extLst>
  </p:cSld>
  <p:clrMapOvr>
    <a:masterClrMapping/>
  </p:clrMapOvr>
</p:sldLayout>
</file>

<file path=ppt/slideLayouts/slideLayout27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i="0">
                <a:latin typeface="Times New Roman" panose="02020603050405020304" pitchFamily="18" charset="0"/>
              </a:defRPr>
            </a:lvl1pPr>
          </a:lstStyle>
          <a:p>
            <a:pPr>
              <a:defRPr/>
            </a:pPr>
            <a:endParaRPr lang="en-US"/>
          </a:p>
        </p:txBody>
      </p:sp>
      <p:sp>
        <p:nvSpPr>
          <p:cNvPr id="3" name="Footer Placeholder 4"/>
          <p:cNvSpPr>
            <a:spLocks noGrp="1"/>
          </p:cNvSpPr>
          <p:nvPr>
            <p:ph type="ftr" sz="quarter" idx="11"/>
          </p:nvPr>
        </p:nvSpPr>
        <p:spPr/>
        <p:txBody>
          <a:bodyPr/>
          <a:lstStyle>
            <a:lvl1pPr>
              <a:defRPr i="0">
                <a:latin typeface="Times New Roman" panose="02020603050405020304" pitchFamily="18" charset="0"/>
              </a:defRPr>
            </a:lvl1pPr>
          </a:lstStyle>
          <a:p>
            <a:pPr>
              <a:defRPr/>
            </a:pPr>
            <a:endParaRPr lang="en-US"/>
          </a:p>
        </p:txBody>
      </p:sp>
      <p:sp>
        <p:nvSpPr>
          <p:cNvPr id="4" name="Slide Number Placeholder 5"/>
          <p:cNvSpPr>
            <a:spLocks noGrp="1"/>
          </p:cNvSpPr>
          <p:nvPr>
            <p:ph type="sldNum" sz="quarter" idx="12"/>
          </p:nvPr>
        </p:nvSpPr>
        <p:spPr/>
        <p:txBody>
          <a:bodyPr/>
          <a:lstStyle>
            <a:lvl1pPr>
              <a:defRPr i="0">
                <a:latin typeface="Times New Roman" panose="02020603050405020304" pitchFamily="18" charset="0"/>
                <a:cs typeface="+mn-cs"/>
              </a:defRPr>
            </a:lvl1pPr>
          </a:lstStyle>
          <a:p>
            <a:pPr>
              <a:defRPr/>
            </a:pPr>
            <a:fld id="{72ACDF25-144F-4241-9161-9002923EFBD3}" type="slidenum">
              <a:rPr lang="en-US"/>
              <a:pPr>
                <a:defRPr/>
              </a:pPr>
              <a:t>‹#›</a:t>
            </a:fld>
            <a:endParaRPr lang="en-US"/>
          </a:p>
        </p:txBody>
      </p:sp>
    </p:spTree>
    <p:extLst>
      <p:ext uri="{BB962C8B-B14F-4D97-AF65-F5344CB8AC3E}">
        <p14:creationId xmlns:p14="http://schemas.microsoft.com/office/powerpoint/2010/main" val="4210461567"/>
      </p:ext>
    </p:extLst>
  </p:cSld>
  <p:clrMapOvr>
    <a:masterClrMapping/>
  </p:clrMapOvr>
</p:sldLayout>
</file>

<file path=ppt/slideLayouts/slideLayout28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i="0">
                <a:latin typeface="Times New Roman" panose="02020603050405020304" pitchFamily="18" charset="0"/>
              </a:defRPr>
            </a:lvl1pPr>
          </a:lstStyle>
          <a:p>
            <a:pPr>
              <a:defRPr/>
            </a:pPr>
            <a:endParaRPr lang="en-US"/>
          </a:p>
        </p:txBody>
      </p:sp>
      <p:sp>
        <p:nvSpPr>
          <p:cNvPr id="6" name="Footer Placeholder 4"/>
          <p:cNvSpPr>
            <a:spLocks noGrp="1"/>
          </p:cNvSpPr>
          <p:nvPr>
            <p:ph type="ftr" sz="quarter" idx="11"/>
          </p:nvPr>
        </p:nvSpPr>
        <p:spPr/>
        <p:txBody>
          <a:bodyPr/>
          <a:lstStyle>
            <a:lvl1pPr>
              <a:defRPr i="0">
                <a:latin typeface="Times New Roman" panose="02020603050405020304" pitchFamily="18" charset="0"/>
              </a:defRPr>
            </a:lvl1pPr>
          </a:lstStyle>
          <a:p>
            <a:pPr>
              <a:defRPr/>
            </a:pPr>
            <a:endParaRPr lang="en-US"/>
          </a:p>
        </p:txBody>
      </p:sp>
      <p:sp>
        <p:nvSpPr>
          <p:cNvPr id="7" name="Slide Number Placeholder 5"/>
          <p:cNvSpPr>
            <a:spLocks noGrp="1"/>
          </p:cNvSpPr>
          <p:nvPr>
            <p:ph type="sldNum" sz="quarter" idx="12"/>
          </p:nvPr>
        </p:nvSpPr>
        <p:spPr/>
        <p:txBody>
          <a:bodyPr/>
          <a:lstStyle>
            <a:lvl1pPr>
              <a:defRPr i="0">
                <a:latin typeface="Times New Roman" panose="02020603050405020304" pitchFamily="18" charset="0"/>
                <a:cs typeface="+mn-cs"/>
              </a:defRPr>
            </a:lvl1pPr>
          </a:lstStyle>
          <a:p>
            <a:pPr>
              <a:defRPr/>
            </a:pPr>
            <a:fld id="{FB472E07-5CF5-428D-B8EF-320A5CB54D3D}" type="slidenum">
              <a:rPr lang="en-US"/>
              <a:pPr>
                <a:defRPr/>
              </a:pPr>
              <a:t>‹#›</a:t>
            </a:fld>
            <a:endParaRPr lang="en-US"/>
          </a:p>
        </p:txBody>
      </p:sp>
    </p:spTree>
    <p:extLst>
      <p:ext uri="{BB962C8B-B14F-4D97-AF65-F5344CB8AC3E}">
        <p14:creationId xmlns:p14="http://schemas.microsoft.com/office/powerpoint/2010/main" val="237066208"/>
      </p:ext>
    </p:extLst>
  </p:cSld>
  <p:clrMapOvr>
    <a:masterClrMapping/>
  </p:clrMapOvr>
</p:sldLayout>
</file>

<file path=ppt/slideLayouts/slideLayout28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i="0">
                <a:latin typeface="Times New Roman" panose="02020603050405020304" pitchFamily="18" charset="0"/>
              </a:defRPr>
            </a:lvl1pPr>
          </a:lstStyle>
          <a:p>
            <a:pPr>
              <a:defRPr/>
            </a:pPr>
            <a:endParaRPr lang="en-US"/>
          </a:p>
        </p:txBody>
      </p:sp>
      <p:sp>
        <p:nvSpPr>
          <p:cNvPr id="6" name="Footer Placeholder 4"/>
          <p:cNvSpPr>
            <a:spLocks noGrp="1"/>
          </p:cNvSpPr>
          <p:nvPr>
            <p:ph type="ftr" sz="quarter" idx="11"/>
          </p:nvPr>
        </p:nvSpPr>
        <p:spPr/>
        <p:txBody>
          <a:bodyPr/>
          <a:lstStyle>
            <a:lvl1pPr>
              <a:defRPr i="0">
                <a:latin typeface="Times New Roman" panose="02020603050405020304" pitchFamily="18" charset="0"/>
              </a:defRPr>
            </a:lvl1pPr>
          </a:lstStyle>
          <a:p>
            <a:pPr>
              <a:defRPr/>
            </a:pPr>
            <a:endParaRPr lang="en-US"/>
          </a:p>
        </p:txBody>
      </p:sp>
      <p:sp>
        <p:nvSpPr>
          <p:cNvPr id="7" name="Slide Number Placeholder 5"/>
          <p:cNvSpPr>
            <a:spLocks noGrp="1"/>
          </p:cNvSpPr>
          <p:nvPr>
            <p:ph type="sldNum" sz="quarter" idx="12"/>
          </p:nvPr>
        </p:nvSpPr>
        <p:spPr/>
        <p:txBody>
          <a:bodyPr/>
          <a:lstStyle>
            <a:lvl1pPr>
              <a:defRPr i="0">
                <a:latin typeface="Times New Roman" panose="02020603050405020304" pitchFamily="18" charset="0"/>
                <a:cs typeface="+mn-cs"/>
              </a:defRPr>
            </a:lvl1pPr>
          </a:lstStyle>
          <a:p>
            <a:pPr>
              <a:defRPr/>
            </a:pPr>
            <a:fld id="{5E38D8A2-7241-418D-8700-377DD2B5EFC2}" type="slidenum">
              <a:rPr lang="en-US"/>
              <a:pPr>
                <a:defRPr/>
              </a:pPr>
              <a:t>‹#›</a:t>
            </a:fld>
            <a:endParaRPr lang="en-US"/>
          </a:p>
        </p:txBody>
      </p:sp>
    </p:spTree>
    <p:extLst>
      <p:ext uri="{BB962C8B-B14F-4D97-AF65-F5344CB8AC3E}">
        <p14:creationId xmlns:p14="http://schemas.microsoft.com/office/powerpoint/2010/main" val="2252664158"/>
      </p:ext>
    </p:extLst>
  </p:cSld>
  <p:clrMapOvr>
    <a:masterClrMapping/>
  </p:clrMapOvr>
</p:sldLayout>
</file>

<file path=ppt/slideLayouts/slideLayout28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i="0">
                <a:latin typeface="Times New Roman" panose="02020603050405020304" pitchFamily="18" charset="0"/>
              </a:defRPr>
            </a:lvl1pPr>
          </a:lstStyle>
          <a:p>
            <a:pPr>
              <a:defRPr/>
            </a:pPr>
            <a:endParaRPr lang="en-US"/>
          </a:p>
        </p:txBody>
      </p:sp>
      <p:sp>
        <p:nvSpPr>
          <p:cNvPr id="5" name="Footer Placeholder 4"/>
          <p:cNvSpPr>
            <a:spLocks noGrp="1"/>
          </p:cNvSpPr>
          <p:nvPr>
            <p:ph type="ftr" sz="quarter" idx="11"/>
          </p:nvPr>
        </p:nvSpPr>
        <p:spPr/>
        <p:txBody>
          <a:bodyPr/>
          <a:lstStyle>
            <a:lvl1pPr>
              <a:defRPr i="0">
                <a:latin typeface="Times New Roman" panose="02020603050405020304" pitchFamily="18" charset="0"/>
              </a:defRPr>
            </a:lvl1pPr>
          </a:lstStyle>
          <a:p>
            <a:pPr>
              <a:defRPr/>
            </a:pPr>
            <a:endParaRPr lang="en-US"/>
          </a:p>
        </p:txBody>
      </p:sp>
      <p:sp>
        <p:nvSpPr>
          <p:cNvPr id="6" name="Slide Number Placeholder 5"/>
          <p:cNvSpPr>
            <a:spLocks noGrp="1"/>
          </p:cNvSpPr>
          <p:nvPr>
            <p:ph type="sldNum" sz="quarter" idx="12"/>
          </p:nvPr>
        </p:nvSpPr>
        <p:spPr/>
        <p:txBody>
          <a:bodyPr/>
          <a:lstStyle>
            <a:lvl1pPr>
              <a:defRPr i="0">
                <a:latin typeface="Times New Roman" panose="02020603050405020304" pitchFamily="18" charset="0"/>
                <a:cs typeface="+mn-cs"/>
              </a:defRPr>
            </a:lvl1pPr>
          </a:lstStyle>
          <a:p>
            <a:pPr>
              <a:defRPr/>
            </a:pPr>
            <a:fld id="{344897D6-EBBE-4804-AA5D-3C34AEEE18BA}" type="slidenum">
              <a:rPr lang="en-US"/>
              <a:pPr>
                <a:defRPr/>
              </a:pPr>
              <a:t>‹#›</a:t>
            </a:fld>
            <a:endParaRPr lang="en-US"/>
          </a:p>
        </p:txBody>
      </p:sp>
    </p:spTree>
    <p:extLst>
      <p:ext uri="{BB962C8B-B14F-4D97-AF65-F5344CB8AC3E}">
        <p14:creationId xmlns:p14="http://schemas.microsoft.com/office/powerpoint/2010/main" val="145757811"/>
      </p:ext>
    </p:extLst>
  </p:cSld>
  <p:clrMapOvr>
    <a:masterClrMapping/>
  </p:clrMapOvr>
</p:sldLayout>
</file>

<file path=ppt/slideLayouts/slideLayout28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i="0">
                <a:latin typeface="Times New Roman" panose="02020603050405020304" pitchFamily="18" charset="0"/>
              </a:defRPr>
            </a:lvl1pPr>
          </a:lstStyle>
          <a:p>
            <a:pPr>
              <a:defRPr/>
            </a:pPr>
            <a:endParaRPr lang="en-US"/>
          </a:p>
        </p:txBody>
      </p:sp>
      <p:sp>
        <p:nvSpPr>
          <p:cNvPr id="5" name="Footer Placeholder 4"/>
          <p:cNvSpPr>
            <a:spLocks noGrp="1"/>
          </p:cNvSpPr>
          <p:nvPr>
            <p:ph type="ftr" sz="quarter" idx="11"/>
          </p:nvPr>
        </p:nvSpPr>
        <p:spPr/>
        <p:txBody>
          <a:bodyPr/>
          <a:lstStyle>
            <a:lvl1pPr>
              <a:defRPr i="0">
                <a:latin typeface="Times New Roman" panose="02020603050405020304" pitchFamily="18" charset="0"/>
              </a:defRPr>
            </a:lvl1pPr>
          </a:lstStyle>
          <a:p>
            <a:pPr>
              <a:defRPr/>
            </a:pPr>
            <a:endParaRPr lang="en-US"/>
          </a:p>
        </p:txBody>
      </p:sp>
      <p:sp>
        <p:nvSpPr>
          <p:cNvPr id="6" name="Slide Number Placeholder 5"/>
          <p:cNvSpPr>
            <a:spLocks noGrp="1"/>
          </p:cNvSpPr>
          <p:nvPr>
            <p:ph type="sldNum" sz="quarter" idx="12"/>
          </p:nvPr>
        </p:nvSpPr>
        <p:spPr/>
        <p:txBody>
          <a:bodyPr/>
          <a:lstStyle>
            <a:lvl1pPr>
              <a:defRPr i="0">
                <a:latin typeface="Times New Roman" panose="02020603050405020304" pitchFamily="18" charset="0"/>
                <a:cs typeface="+mn-cs"/>
              </a:defRPr>
            </a:lvl1pPr>
          </a:lstStyle>
          <a:p>
            <a:pPr>
              <a:defRPr/>
            </a:pPr>
            <a:fld id="{77A443A1-23C2-4D25-8597-E3DCF0F30D23}" type="slidenum">
              <a:rPr lang="en-US"/>
              <a:pPr>
                <a:defRPr/>
              </a:pPr>
              <a:t>‹#›</a:t>
            </a:fld>
            <a:endParaRPr lang="en-US"/>
          </a:p>
        </p:txBody>
      </p:sp>
    </p:spTree>
    <p:extLst>
      <p:ext uri="{BB962C8B-B14F-4D97-AF65-F5344CB8AC3E}">
        <p14:creationId xmlns:p14="http://schemas.microsoft.com/office/powerpoint/2010/main" val="2642248768"/>
      </p:ext>
    </p:extLst>
  </p:cSld>
  <p:clrMapOvr>
    <a:masterClrMapping/>
  </p:clrMapOvr>
</p:sldLayout>
</file>

<file path=ppt/slideLayouts/slideLayout284.xml><?xml version="1.0" encoding="utf-8"?>
<p:sldLayout xmlns:a="http://schemas.openxmlformats.org/drawingml/2006/main" xmlns:r="http://schemas.openxmlformats.org/officeDocument/2006/relationships" xmlns:p="http://schemas.openxmlformats.org/presentationml/2006/main" type="txAndMedia">
  <p:cSld name="Title, Text and Media Clip">
    <p:spTree>
      <p:nvGrpSpPr>
        <p:cNvPr id="1" name=""/>
        <p:cNvGrpSpPr/>
        <p:nvPr/>
      </p:nvGrpSpPr>
      <p:grpSpPr>
        <a:xfrm>
          <a:off x="0" y="0"/>
          <a:ext cx="0" cy="0"/>
          <a:chOff x="0" y="0"/>
          <a:chExt cx="0" cy="0"/>
        </a:xfrm>
      </p:grpSpPr>
      <p:sp>
        <p:nvSpPr>
          <p:cNvPr id="2" name="Title 1"/>
          <p:cNvSpPr>
            <a:spLocks noGrp="1"/>
          </p:cNvSpPr>
          <p:nvPr>
            <p:ph type="title"/>
          </p:nvPr>
        </p:nvSpPr>
        <p:spPr>
          <a:xfrm>
            <a:off x="457200" y="277813"/>
            <a:ext cx="8229600" cy="1139825"/>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4038600" cy="45307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Media Placeholder 3"/>
          <p:cNvSpPr>
            <a:spLocks noGrp="1"/>
          </p:cNvSpPr>
          <p:nvPr>
            <p:ph type="media" sz="half" idx="2"/>
          </p:nvPr>
        </p:nvSpPr>
        <p:spPr>
          <a:xfrm>
            <a:off x="4648200" y="1600200"/>
            <a:ext cx="4038600" cy="4530725"/>
          </a:xfrm>
        </p:spPr>
        <p:txBody>
          <a:bodyPr rtlCol="0">
            <a:normAutofit/>
          </a:bodyPr>
          <a:lstStyle/>
          <a:p>
            <a:pPr lvl="0"/>
            <a:r>
              <a:rPr lang="en-US" noProof="0" smtClean="0"/>
              <a:t>Click icon to add media</a:t>
            </a:r>
          </a:p>
        </p:txBody>
      </p:sp>
      <p:sp>
        <p:nvSpPr>
          <p:cNvPr id="5" name="Date Placeholder 4"/>
          <p:cNvSpPr>
            <a:spLocks noGrp="1"/>
          </p:cNvSpPr>
          <p:nvPr>
            <p:ph type="dt" sz="half" idx="10"/>
          </p:nvPr>
        </p:nvSpPr>
        <p:spPr>
          <a:xfrm>
            <a:off x="457200" y="6243638"/>
            <a:ext cx="2133600" cy="457200"/>
          </a:xfrm>
        </p:spPr>
        <p:txBody>
          <a:bodyPr/>
          <a:lstStyle>
            <a:lvl1pPr>
              <a:defRPr i="0">
                <a:latin typeface="Times New Roman" panose="02020603050405020304" pitchFamily="18" charset="0"/>
              </a:defRPr>
            </a:lvl1pPr>
          </a:lstStyle>
          <a:p>
            <a:pPr>
              <a:defRPr/>
            </a:pPr>
            <a:endParaRPr lang="en-US"/>
          </a:p>
        </p:txBody>
      </p:sp>
      <p:sp>
        <p:nvSpPr>
          <p:cNvPr id="6" name="Footer Placeholder 5"/>
          <p:cNvSpPr>
            <a:spLocks noGrp="1"/>
          </p:cNvSpPr>
          <p:nvPr>
            <p:ph type="ftr" sz="quarter" idx="11"/>
          </p:nvPr>
        </p:nvSpPr>
        <p:spPr>
          <a:xfrm>
            <a:off x="3124200" y="6248400"/>
            <a:ext cx="2895600" cy="457200"/>
          </a:xfrm>
        </p:spPr>
        <p:txBody>
          <a:bodyPr/>
          <a:lstStyle>
            <a:lvl1pPr>
              <a:defRPr i="0">
                <a:latin typeface="Times New Roman" panose="02020603050405020304" pitchFamily="18" charset="0"/>
              </a:defRPr>
            </a:lvl1pPr>
          </a:lstStyle>
          <a:p>
            <a:pPr>
              <a:defRPr/>
            </a:pPr>
            <a:endParaRPr lang="en-US"/>
          </a:p>
        </p:txBody>
      </p:sp>
      <p:sp>
        <p:nvSpPr>
          <p:cNvPr id="7" name="Slide Number Placeholder 6"/>
          <p:cNvSpPr>
            <a:spLocks noGrp="1"/>
          </p:cNvSpPr>
          <p:nvPr>
            <p:ph type="sldNum" sz="quarter" idx="12"/>
          </p:nvPr>
        </p:nvSpPr>
        <p:spPr>
          <a:xfrm>
            <a:off x="6553200" y="6243638"/>
            <a:ext cx="2133600" cy="457200"/>
          </a:xfrm>
        </p:spPr>
        <p:txBody>
          <a:bodyPr/>
          <a:lstStyle>
            <a:lvl1pPr>
              <a:defRPr i="0">
                <a:latin typeface="Times New Roman" panose="02020603050405020304" pitchFamily="18" charset="0"/>
                <a:cs typeface="+mn-cs"/>
              </a:defRPr>
            </a:lvl1pPr>
          </a:lstStyle>
          <a:p>
            <a:pPr>
              <a:defRPr/>
            </a:pPr>
            <a:fld id="{147FE8D7-8FC0-4624-A54F-6074DCFA2BBC}" type="slidenum">
              <a:rPr lang="en-US"/>
              <a:pPr>
                <a:defRPr/>
              </a:pPr>
              <a:t>‹#›</a:t>
            </a:fld>
            <a:endParaRPr lang="en-US"/>
          </a:p>
        </p:txBody>
      </p:sp>
    </p:spTree>
    <p:extLst>
      <p:ext uri="{BB962C8B-B14F-4D97-AF65-F5344CB8AC3E}">
        <p14:creationId xmlns:p14="http://schemas.microsoft.com/office/powerpoint/2010/main" val="3940993065"/>
      </p:ext>
    </p:extLst>
  </p:cSld>
  <p:clrMapOvr>
    <a:masterClrMapping/>
  </p:clrMapOvr>
</p:sldLayout>
</file>

<file path=ppt/slideLayouts/slideLayout285.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i="0">
                <a:latin typeface="Times New Roman" panose="02020603050405020304" pitchFamily="18" charset="0"/>
              </a:defRPr>
            </a:lvl1pPr>
          </a:lstStyle>
          <a:p>
            <a:pPr>
              <a:defRPr/>
            </a:pPr>
            <a:endParaRPr lang="en-US"/>
          </a:p>
        </p:txBody>
      </p:sp>
      <p:sp>
        <p:nvSpPr>
          <p:cNvPr id="4" name="Footer Placeholder 4"/>
          <p:cNvSpPr>
            <a:spLocks noGrp="1"/>
          </p:cNvSpPr>
          <p:nvPr>
            <p:ph type="ftr" sz="quarter" idx="11"/>
          </p:nvPr>
        </p:nvSpPr>
        <p:spPr/>
        <p:txBody>
          <a:bodyPr/>
          <a:lstStyle>
            <a:lvl1pPr>
              <a:defRPr i="0">
                <a:latin typeface="Times New Roman" panose="02020603050405020304" pitchFamily="18" charset="0"/>
              </a:defRPr>
            </a:lvl1pPr>
          </a:lstStyle>
          <a:p>
            <a:pPr>
              <a:defRPr/>
            </a:pPr>
            <a:endParaRPr lang="en-US"/>
          </a:p>
        </p:txBody>
      </p:sp>
      <p:sp>
        <p:nvSpPr>
          <p:cNvPr id="5" name="Slide Number Placeholder 5"/>
          <p:cNvSpPr>
            <a:spLocks noGrp="1"/>
          </p:cNvSpPr>
          <p:nvPr>
            <p:ph type="sldNum" sz="quarter" idx="12"/>
          </p:nvPr>
        </p:nvSpPr>
        <p:spPr/>
        <p:txBody>
          <a:bodyPr/>
          <a:lstStyle>
            <a:lvl1pPr>
              <a:defRPr i="0">
                <a:latin typeface="Times New Roman" panose="02020603050405020304" pitchFamily="18" charset="0"/>
                <a:cs typeface="+mn-cs"/>
              </a:defRPr>
            </a:lvl1pPr>
          </a:lstStyle>
          <a:p>
            <a:pPr>
              <a:defRPr/>
            </a:pPr>
            <a:fld id="{58D35512-B427-44B9-8C37-8BD475D858EB}" type="slidenum">
              <a:rPr lang="en-US"/>
              <a:pPr>
                <a:defRPr/>
              </a:pPr>
              <a:t>‹#›</a:t>
            </a:fld>
            <a:endParaRPr lang="en-US"/>
          </a:p>
        </p:txBody>
      </p:sp>
    </p:spTree>
    <p:extLst>
      <p:ext uri="{BB962C8B-B14F-4D97-AF65-F5344CB8AC3E}">
        <p14:creationId xmlns:p14="http://schemas.microsoft.com/office/powerpoint/2010/main" val="1385310727"/>
      </p:ext>
    </p:extLst>
  </p:cSld>
  <p:clrMapOvr>
    <a:masterClrMapping/>
  </p:clrMapOvr>
</p:sldLayout>
</file>

<file path=ppt/slideLayouts/slideLayout28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eaLnBrk="1" hangingPunct="1">
              <a:defRPr i="0">
                <a:latin typeface="Times New Roman" panose="02020603050405020304" pitchFamily="18" charset="0"/>
                <a:cs typeface="+mn-cs"/>
              </a:defRPr>
            </a:lvl1pPr>
          </a:lstStyle>
          <a:p>
            <a:pPr>
              <a:defRPr/>
            </a:pPr>
            <a:endParaRPr lang="en-US"/>
          </a:p>
        </p:txBody>
      </p:sp>
      <p:sp>
        <p:nvSpPr>
          <p:cNvPr id="5" name="Footer Placeholder 4"/>
          <p:cNvSpPr>
            <a:spLocks noGrp="1"/>
          </p:cNvSpPr>
          <p:nvPr>
            <p:ph type="ftr" sz="quarter" idx="11"/>
          </p:nvPr>
        </p:nvSpPr>
        <p:spPr/>
        <p:txBody>
          <a:bodyPr/>
          <a:lstStyle>
            <a:lvl1pPr eaLnBrk="1" hangingPunct="1">
              <a:defRPr i="0">
                <a:latin typeface="Times New Roman" panose="02020603050405020304" pitchFamily="18" charset="0"/>
                <a:cs typeface="+mn-cs"/>
              </a:defRPr>
            </a:lvl1pPr>
          </a:lstStyle>
          <a:p>
            <a:pPr>
              <a:defRPr/>
            </a:pPr>
            <a:endParaRPr lang="en-US"/>
          </a:p>
        </p:txBody>
      </p:sp>
      <p:sp>
        <p:nvSpPr>
          <p:cNvPr id="6" name="Slide Number Placeholder 5"/>
          <p:cNvSpPr>
            <a:spLocks noGrp="1"/>
          </p:cNvSpPr>
          <p:nvPr>
            <p:ph type="sldNum" sz="quarter" idx="12"/>
          </p:nvPr>
        </p:nvSpPr>
        <p:spPr/>
        <p:txBody>
          <a:bodyPr/>
          <a:lstStyle>
            <a:lvl1pPr eaLnBrk="1" hangingPunct="1">
              <a:defRPr i="0">
                <a:latin typeface="Times New Roman" panose="02020603050405020304" pitchFamily="18" charset="0"/>
                <a:cs typeface="+mn-cs"/>
              </a:defRPr>
            </a:lvl1pPr>
          </a:lstStyle>
          <a:p>
            <a:pPr>
              <a:defRPr/>
            </a:pPr>
            <a:fld id="{FEF349D5-8A8C-4BAC-8120-087B3DFC72E6}" type="slidenum">
              <a:rPr lang="en-US" altLang="en-US"/>
              <a:pPr>
                <a:defRPr/>
              </a:pPr>
              <a:t>‹#›</a:t>
            </a:fld>
            <a:endParaRPr lang="en-US" altLang="en-US"/>
          </a:p>
        </p:txBody>
      </p:sp>
    </p:spTree>
    <p:extLst>
      <p:ext uri="{BB962C8B-B14F-4D97-AF65-F5344CB8AC3E}">
        <p14:creationId xmlns:p14="http://schemas.microsoft.com/office/powerpoint/2010/main" val="3209685159"/>
      </p:ext>
    </p:extLst>
  </p:cSld>
  <p:clrMapOvr>
    <a:masterClrMapping/>
  </p:clrMapOvr>
</p:sldLayout>
</file>

<file path=ppt/slideLayouts/slideLayout28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eaLnBrk="1" hangingPunct="1">
              <a:defRPr i="0">
                <a:latin typeface="Times New Roman" panose="02020603050405020304" pitchFamily="18" charset="0"/>
                <a:cs typeface="+mn-cs"/>
              </a:defRPr>
            </a:lvl1pPr>
          </a:lstStyle>
          <a:p>
            <a:pPr>
              <a:defRPr/>
            </a:pPr>
            <a:endParaRPr lang="en-US"/>
          </a:p>
        </p:txBody>
      </p:sp>
      <p:sp>
        <p:nvSpPr>
          <p:cNvPr id="5" name="Footer Placeholder 4"/>
          <p:cNvSpPr>
            <a:spLocks noGrp="1"/>
          </p:cNvSpPr>
          <p:nvPr>
            <p:ph type="ftr" sz="quarter" idx="11"/>
          </p:nvPr>
        </p:nvSpPr>
        <p:spPr/>
        <p:txBody>
          <a:bodyPr/>
          <a:lstStyle>
            <a:lvl1pPr eaLnBrk="1" hangingPunct="1">
              <a:defRPr i="0">
                <a:latin typeface="Times New Roman" panose="02020603050405020304" pitchFamily="18" charset="0"/>
                <a:cs typeface="+mn-cs"/>
              </a:defRPr>
            </a:lvl1pPr>
          </a:lstStyle>
          <a:p>
            <a:pPr>
              <a:defRPr/>
            </a:pPr>
            <a:endParaRPr lang="en-US"/>
          </a:p>
        </p:txBody>
      </p:sp>
      <p:sp>
        <p:nvSpPr>
          <p:cNvPr id="6" name="Slide Number Placeholder 5"/>
          <p:cNvSpPr>
            <a:spLocks noGrp="1"/>
          </p:cNvSpPr>
          <p:nvPr>
            <p:ph type="sldNum" sz="quarter" idx="12"/>
          </p:nvPr>
        </p:nvSpPr>
        <p:spPr/>
        <p:txBody>
          <a:bodyPr/>
          <a:lstStyle>
            <a:lvl1pPr eaLnBrk="1" hangingPunct="1">
              <a:defRPr i="0">
                <a:latin typeface="Times New Roman" panose="02020603050405020304" pitchFamily="18" charset="0"/>
                <a:cs typeface="+mn-cs"/>
              </a:defRPr>
            </a:lvl1pPr>
          </a:lstStyle>
          <a:p>
            <a:pPr>
              <a:defRPr/>
            </a:pPr>
            <a:fld id="{D90CD890-9C24-4E6D-80AA-71A9F34044DE}" type="slidenum">
              <a:rPr lang="en-US" altLang="en-US"/>
              <a:pPr>
                <a:defRPr/>
              </a:pPr>
              <a:t>‹#›</a:t>
            </a:fld>
            <a:endParaRPr lang="en-US" altLang="en-US"/>
          </a:p>
        </p:txBody>
      </p:sp>
    </p:spTree>
    <p:extLst>
      <p:ext uri="{BB962C8B-B14F-4D97-AF65-F5344CB8AC3E}">
        <p14:creationId xmlns:p14="http://schemas.microsoft.com/office/powerpoint/2010/main" val="2678249263"/>
      </p:ext>
    </p:extLst>
  </p:cSld>
  <p:clrMapOvr>
    <a:masterClrMapping/>
  </p:clrMapOvr>
</p:sldLayout>
</file>

<file path=ppt/slideLayouts/slideLayout28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eaLnBrk="1" hangingPunct="1">
              <a:defRPr i="0">
                <a:latin typeface="Times New Roman" panose="02020603050405020304" pitchFamily="18" charset="0"/>
                <a:cs typeface="+mn-cs"/>
              </a:defRPr>
            </a:lvl1pPr>
          </a:lstStyle>
          <a:p>
            <a:pPr>
              <a:defRPr/>
            </a:pPr>
            <a:endParaRPr lang="en-US"/>
          </a:p>
        </p:txBody>
      </p:sp>
      <p:sp>
        <p:nvSpPr>
          <p:cNvPr id="5" name="Footer Placeholder 4"/>
          <p:cNvSpPr>
            <a:spLocks noGrp="1"/>
          </p:cNvSpPr>
          <p:nvPr>
            <p:ph type="ftr" sz="quarter" idx="11"/>
          </p:nvPr>
        </p:nvSpPr>
        <p:spPr/>
        <p:txBody>
          <a:bodyPr/>
          <a:lstStyle>
            <a:lvl1pPr eaLnBrk="1" hangingPunct="1">
              <a:defRPr i="0">
                <a:latin typeface="Times New Roman" panose="02020603050405020304" pitchFamily="18" charset="0"/>
                <a:cs typeface="+mn-cs"/>
              </a:defRPr>
            </a:lvl1pPr>
          </a:lstStyle>
          <a:p>
            <a:pPr>
              <a:defRPr/>
            </a:pPr>
            <a:endParaRPr lang="en-US"/>
          </a:p>
        </p:txBody>
      </p:sp>
      <p:sp>
        <p:nvSpPr>
          <p:cNvPr id="6" name="Slide Number Placeholder 5"/>
          <p:cNvSpPr>
            <a:spLocks noGrp="1"/>
          </p:cNvSpPr>
          <p:nvPr>
            <p:ph type="sldNum" sz="quarter" idx="12"/>
          </p:nvPr>
        </p:nvSpPr>
        <p:spPr/>
        <p:txBody>
          <a:bodyPr/>
          <a:lstStyle>
            <a:lvl1pPr eaLnBrk="1" hangingPunct="1">
              <a:defRPr i="0">
                <a:latin typeface="Times New Roman" panose="02020603050405020304" pitchFamily="18" charset="0"/>
                <a:cs typeface="+mn-cs"/>
              </a:defRPr>
            </a:lvl1pPr>
          </a:lstStyle>
          <a:p>
            <a:pPr>
              <a:defRPr/>
            </a:pPr>
            <a:fld id="{BDC3B37B-A553-41BB-B6F9-2D8AF8DC9BF7}" type="slidenum">
              <a:rPr lang="en-US" altLang="en-US"/>
              <a:pPr>
                <a:defRPr/>
              </a:pPr>
              <a:t>‹#›</a:t>
            </a:fld>
            <a:endParaRPr lang="en-US" altLang="en-US"/>
          </a:p>
        </p:txBody>
      </p:sp>
    </p:spTree>
    <p:extLst>
      <p:ext uri="{BB962C8B-B14F-4D97-AF65-F5344CB8AC3E}">
        <p14:creationId xmlns:p14="http://schemas.microsoft.com/office/powerpoint/2010/main" val="3789025290"/>
      </p:ext>
    </p:extLst>
  </p:cSld>
  <p:clrMapOvr>
    <a:masterClrMapping/>
  </p:clrMapOvr>
</p:sldLayout>
</file>

<file path=ppt/slideLayouts/slideLayout28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eaLnBrk="1" hangingPunct="1">
              <a:defRPr i="0">
                <a:latin typeface="Times New Roman" panose="02020603050405020304" pitchFamily="18" charset="0"/>
                <a:cs typeface="+mn-cs"/>
              </a:defRPr>
            </a:lvl1pPr>
          </a:lstStyle>
          <a:p>
            <a:pPr>
              <a:defRPr/>
            </a:pPr>
            <a:endParaRPr lang="en-US"/>
          </a:p>
        </p:txBody>
      </p:sp>
      <p:sp>
        <p:nvSpPr>
          <p:cNvPr id="6" name="Footer Placeholder 4"/>
          <p:cNvSpPr>
            <a:spLocks noGrp="1"/>
          </p:cNvSpPr>
          <p:nvPr>
            <p:ph type="ftr" sz="quarter" idx="11"/>
          </p:nvPr>
        </p:nvSpPr>
        <p:spPr/>
        <p:txBody>
          <a:bodyPr/>
          <a:lstStyle>
            <a:lvl1pPr eaLnBrk="1" hangingPunct="1">
              <a:defRPr i="0">
                <a:latin typeface="Times New Roman" panose="02020603050405020304" pitchFamily="18" charset="0"/>
                <a:cs typeface="+mn-cs"/>
              </a:defRPr>
            </a:lvl1pPr>
          </a:lstStyle>
          <a:p>
            <a:pPr>
              <a:defRPr/>
            </a:pPr>
            <a:endParaRPr lang="en-US"/>
          </a:p>
        </p:txBody>
      </p:sp>
      <p:sp>
        <p:nvSpPr>
          <p:cNvPr id="7" name="Slide Number Placeholder 5"/>
          <p:cNvSpPr>
            <a:spLocks noGrp="1"/>
          </p:cNvSpPr>
          <p:nvPr>
            <p:ph type="sldNum" sz="quarter" idx="12"/>
          </p:nvPr>
        </p:nvSpPr>
        <p:spPr/>
        <p:txBody>
          <a:bodyPr/>
          <a:lstStyle>
            <a:lvl1pPr eaLnBrk="1" hangingPunct="1">
              <a:defRPr i="0">
                <a:latin typeface="Times New Roman" panose="02020603050405020304" pitchFamily="18" charset="0"/>
                <a:cs typeface="+mn-cs"/>
              </a:defRPr>
            </a:lvl1pPr>
          </a:lstStyle>
          <a:p>
            <a:pPr>
              <a:defRPr/>
            </a:pPr>
            <a:fld id="{6E839C72-9FCC-4DEA-9E3C-B1D4BAFBAA4E}" type="slidenum">
              <a:rPr lang="en-US" altLang="en-US"/>
              <a:pPr>
                <a:defRPr/>
              </a:pPr>
              <a:t>‹#›</a:t>
            </a:fld>
            <a:endParaRPr lang="en-US" altLang="en-US"/>
          </a:p>
        </p:txBody>
      </p:sp>
    </p:spTree>
    <p:extLst>
      <p:ext uri="{BB962C8B-B14F-4D97-AF65-F5344CB8AC3E}">
        <p14:creationId xmlns:p14="http://schemas.microsoft.com/office/powerpoint/2010/main" val="982654893"/>
      </p:ext>
    </p:extLst>
  </p:cSld>
  <p:clrMapOvr>
    <a:masterClrMapping/>
  </p:clrMapOvr>
</p:sldLayout>
</file>

<file path=ppt/slideLayouts/slideLayout29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eaLnBrk="1" hangingPunct="1">
              <a:defRPr i="0">
                <a:latin typeface="Times New Roman" panose="02020603050405020304" pitchFamily="18" charset="0"/>
                <a:cs typeface="+mn-cs"/>
              </a:defRPr>
            </a:lvl1pPr>
          </a:lstStyle>
          <a:p>
            <a:pPr>
              <a:defRPr/>
            </a:pPr>
            <a:endParaRPr lang="en-US"/>
          </a:p>
        </p:txBody>
      </p:sp>
      <p:sp>
        <p:nvSpPr>
          <p:cNvPr id="8" name="Footer Placeholder 4"/>
          <p:cNvSpPr>
            <a:spLocks noGrp="1"/>
          </p:cNvSpPr>
          <p:nvPr>
            <p:ph type="ftr" sz="quarter" idx="11"/>
          </p:nvPr>
        </p:nvSpPr>
        <p:spPr/>
        <p:txBody>
          <a:bodyPr/>
          <a:lstStyle>
            <a:lvl1pPr eaLnBrk="1" hangingPunct="1">
              <a:defRPr i="0">
                <a:latin typeface="Times New Roman" panose="02020603050405020304" pitchFamily="18" charset="0"/>
                <a:cs typeface="+mn-cs"/>
              </a:defRPr>
            </a:lvl1pPr>
          </a:lstStyle>
          <a:p>
            <a:pPr>
              <a:defRPr/>
            </a:pPr>
            <a:endParaRPr lang="en-US"/>
          </a:p>
        </p:txBody>
      </p:sp>
      <p:sp>
        <p:nvSpPr>
          <p:cNvPr id="9" name="Slide Number Placeholder 5"/>
          <p:cNvSpPr>
            <a:spLocks noGrp="1"/>
          </p:cNvSpPr>
          <p:nvPr>
            <p:ph type="sldNum" sz="quarter" idx="12"/>
          </p:nvPr>
        </p:nvSpPr>
        <p:spPr/>
        <p:txBody>
          <a:bodyPr/>
          <a:lstStyle>
            <a:lvl1pPr eaLnBrk="1" hangingPunct="1">
              <a:defRPr i="0">
                <a:latin typeface="Times New Roman" panose="02020603050405020304" pitchFamily="18" charset="0"/>
                <a:cs typeface="+mn-cs"/>
              </a:defRPr>
            </a:lvl1pPr>
          </a:lstStyle>
          <a:p>
            <a:pPr>
              <a:defRPr/>
            </a:pPr>
            <a:fld id="{CE8BE97B-6A87-4627-91FB-4DF11FD7BBC5}" type="slidenum">
              <a:rPr lang="en-US" altLang="en-US"/>
              <a:pPr>
                <a:defRPr/>
              </a:pPr>
              <a:t>‹#›</a:t>
            </a:fld>
            <a:endParaRPr lang="en-US" altLang="en-US"/>
          </a:p>
        </p:txBody>
      </p:sp>
    </p:spTree>
    <p:extLst>
      <p:ext uri="{BB962C8B-B14F-4D97-AF65-F5344CB8AC3E}">
        <p14:creationId xmlns:p14="http://schemas.microsoft.com/office/powerpoint/2010/main" val="1106493045"/>
      </p:ext>
    </p:extLst>
  </p:cSld>
  <p:clrMapOvr>
    <a:masterClrMapping/>
  </p:clrMapOvr>
</p:sldLayout>
</file>

<file path=ppt/slideLayouts/slideLayout29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eaLnBrk="1" hangingPunct="1">
              <a:defRPr i="0">
                <a:latin typeface="Times New Roman" panose="02020603050405020304" pitchFamily="18" charset="0"/>
                <a:cs typeface="+mn-cs"/>
              </a:defRPr>
            </a:lvl1pPr>
          </a:lstStyle>
          <a:p>
            <a:pPr>
              <a:defRPr/>
            </a:pPr>
            <a:endParaRPr lang="en-US"/>
          </a:p>
        </p:txBody>
      </p:sp>
      <p:sp>
        <p:nvSpPr>
          <p:cNvPr id="4" name="Footer Placeholder 4"/>
          <p:cNvSpPr>
            <a:spLocks noGrp="1"/>
          </p:cNvSpPr>
          <p:nvPr>
            <p:ph type="ftr" sz="quarter" idx="11"/>
          </p:nvPr>
        </p:nvSpPr>
        <p:spPr/>
        <p:txBody>
          <a:bodyPr/>
          <a:lstStyle>
            <a:lvl1pPr eaLnBrk="1" hangingPunct="1">
              <a:defRPr i="0">
                <a:latin typeface="Times New Roman" panose="02020603050405020304" pitchFamily="18" charset="0"/>
                <a:cs typeface="+mn-cs"/>
              </a:defRPr>
            </a:lvl1pPr>
          </a:lstStyle>
          <a:p>
            <a:pPr>
              <a:defRPr/>
            </a:pPr>
            <a:endParaRPr lang="en-US"/>
          </a:p>
        </p:txBody>
      </p:sp>
      <p:sp>
        <p:nvSpPr>
          <p:cNvPr id="5" name="Slide Number Placeholder 5"/>
          <p:cNvSpPr>
            <a:spLocks noGrp="1"/>
          </p:cNvSpPr>
          <p:nvPr>
            <p:ph type="sldNum" sz="quarter" idx="12"/>
          </p:nvPr>
        </p:nvSpPr>
        <p:spPr/>
        <p:txBody>
          <a:bodyPr/>
          <a:lstStyle>
            <a:lvl1pPr eaLnBrk="1" hangingPunct="1">
              <a:defRPr i="0">
                <a:latin typeface="Times New Roman" panose="02020603050405020304" pitchFamily="18" charset="0"/>
                <a:cs typeface="+mn-cs"/>
              </a:defRPr>
            </a:lvl1pPr>
          </a:lstStyle>
          <a:p>
            <a:pPr>
              <a:defRPr/>
            </a:pPr>
            <a:fld id="{C9A22441-DCBD-4139-ACEB-8ED9041253B7}" type="slidenum">
              <a:rPr lang="en-US" altLang="en-US"/>
              <a:pPr>
                <a:defRPr/>
              </a:pPr>
              <a:t>‹#›</a:t>
            </a:fld>
            <a:endParaRPr lang="en-US" altLang="en-US"/>
          </a:p>
        </p:txBody>
      </p:sp>
    </p:spTree>
    <p:extLst>
      <p:ext uri="{BB962C8B-B14F-4D97-AF65-F5344CB8AC3E}">
        <p14:creationId xmlns:p14="http://schemas.microsoft.com/office/powerpoint/2010/main" val="87111287"/>
      </p:ext>
    </p:extLst>
  </p:cSld>
  <p:clrMapOvr>
    <a:masterClrMapping/>
  </p:clrMapOvr>
</p:sldLayout>
</file>

<file path=ppt/slideLayouts/slideLayout29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eaLnBrk="1" hangingPunct="1">
              <a:defRPr i="0">
                <a:latin typeface="Times New Roman" panose="02020603050405020304" pitchFamily="18" charset="0"/>
                <a:cs typeface="+mn-cs"/>
              </a:defRPr>
            </a:lvl1pPr>
          </a:lstStyle>
          <a:p>
            <a:pPr>
              <a:defRPr/>
            </a:pPr>
            <a:endParaRPr lang="en-US"/>
          </a:p>
        </p:txBody>
      </p:sp>
      <p:sp>
        <p:nvSpPr>
          <p:cNvPr id="3" name="Footer Placeholder 4"/>
          <p:cNvSpPr>
            <a:spLocks noGrp="1"/>
          </p:cNvSpPr>
          <p:nvPr>
            <p:ph type="ftr" sz="quarter" idx="11"/>
          </p:nvPr>
        </p:nvSpPr>
        <p:spPr/>
        <p:txBody>
          <a:bodyPr/>
          <a:lstStyle>
            <a:lvl1pPr eaLnBrk="1" hangingPunct="1">
              <a:defRPr i="0">
                <a:latin typeface="Times New Roman" panose="02020603050405020304" pitchFamily="18" charset="0"/>
                <a:cs typeface="+mn-cs"/>
              </a:defRPr>
            </a:lvl1pPr>
          </a:lstStyle>
          <a:p>
            <a:pPr>
              <a:defRPr/>
            </a:pPr>
            <a:endParaRPr lang="en-US"/>
          </a:p>
        </p:txBody>
      </p:sp>
      <p:sp>
        <p:nvSpPr>
          <p:cNvPr id="4" name="Slide Number Placeholder 5"/>
          <p:cNvSpPr>
            <a:spLocks noGrp="1"/>
          </p:cNvSpPr>
          <p:nvPr>
            <p:ph type="sldNum" sz="quarter" idx="12"/>
          </p:nvPr>
        </p:nvSpPr>
        <p:spPr/>
        <p:txBody>
          <a:bodyPr/>
          <a:lstStyle>
            <a:lvl1pPr eaLnBrk="1" hangingPunct="1">
              <a:defRPr i="0">
                <a:latin typeface="Times New Roman" panose="02020603050405020304" pitchFamily="18" charset="0"/>
                <a:cs typeface="+mn-cs"/>
              </a:defRPr>
            </a:lvl1pPr>
          </a:lstStyle>
          <a:p>
            <a:pPr>
              <a:defRPr/>
            </a:pPr>
            <a:fld id="{FA261DE0-D173-49AA-8396-4CF0F2D87CA4}" type="slidenum">
              <a:rPr lang="en-US" altLang="en-US"/>
              <a:pPr>
                <a:defRPr/>
              </a:pPr>
              <a:t>‹#›</a:t>
            </a:fld>
            <a:endParaRPr lang="en-US" altLang="en-US"/>
          </a:p>
        </p:txBody>
      </p:sp>
    </p:spTree>
    <p:extLst>
      <p:ext uri="{BB962C8B-B14F-4D97-AF65-F5344CB8AC3E}">
        <p14:creationId xmlns:p14="http://schemas.microsoft.com/office/powerpoint/2010/main" val="765946438"/>
      </p:ext>
    </p:extLst>
  </p:cSld>
  <p:clrMapOvr>
    <a:masterClrMapping/>
  </p:clrMapOvr>
</p:sldLayout>
</file>

<file path=ppt/slideLayouts/slideLayout29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eaLnBrk="1" hangingPunct="1">
              <a:defRPr i="0">
                <a:latin typeface="Times New Roman" panose="02020603050405020304" pitchFamily="18" charset="0"/>
                <a:cs typeface="+mn-cs"/>
              </a:defRPr>
            </a:lvl1pPr>
          </a:lstStyle>
          <a:p>
            <a:pPr>
              <a:defRPr/>
            </a:pPr>
            <a:endParaRPr lang="en-US"/>
          </a:p>
        </p:txBody>
      </p:sp>
      <p:sp>
        <p:nvSpPr>
          <p:cNvPr id="6" name="Footer Placeholder 4"/>
          <p:cNvSpPr>
            <a:spLocks noGrp="1"/>
          </p:cNvSpPr>
          <p:nvPr>
            <p:ph type="ftr" sz="quarter" idx="11"/>
          </p:nvPr>
        </p:nvSpPr>
        <p:spPr/>
        <p:txBody>
          <a:bodyPr/>
          <a:lstStyle>
            <a:lvl1pPr eaLnBrk="1" hangingPunct="1">
              <a:defRPr i="0">
                <a:latin typeface="Times New Roman" panose="02020603050405020304" pitchFamily="18" charset="0"/>
                <a:cs typeface="+mn-cs"/>
              </a:defRPr>
            </a:lvl1pPr>
          </a:lstStyle>
          <a:p>
            <a:pPr>
              <a:defRPr/>
            </a:pPr>
            <a:endParaRPr lang="en-US"/>
          </a:p>
        </p:txBody>
      </p:sp>
      <p:sp>
        <p:nvSpPr>
          <p:cNvPr id="7" name="Slide Number Placeholder 5"/>
          <p:cNvSpPr>
            <a:spLocks noGrp="1"/>
          </p:cNvSpPr>
          <p:nvPr>
            <p:ph type="sldNum" sz="quarter" idx="12"/>
          </p:nvPr>
        </p:nvSpPr>
        <p:spPr/>
        <p:txBody>
          <a:bodyPr/>
          <a:lstStyle>
            <a:lvl1pPr eaLnBrk="1" hangingPunct="1">
              <a:defRPr i="0">
                <a:latin typeface="Times New Roman" panose="02020603050405020304" pitchFamily="18" charset="0"/>
                <a:cs typeface="+mn-cs"/>
              </a:defRPr>
            </a:lvl1pPr>
          </a:lstStyle>
          <a:p>
            <a:pPr>
              <a:defRPr/>
            </a:pPr>
            <a:fld id="{2A4B47E5-5F29-4266-9C01-6E377614DB9E}" type="slidenum">
              <a:rPr lang="en-US" altLang="en-US"/>
              <a:pPr>
                <a:defRPr/>
              </a:pPr>
              <a:t>‹#›</a:t>
            </a:fld>
            <a:endParaRPr lang="en-US" altLang="en-US"/>
          </a:p>
        </p:txBody>
      </p:sp>
    </p:spTree>
    <p:extLst>
      <p:ext uri="{BB962C8B-B14F-4D97-AF65-F5344CB8AC3E}">
        <p14:creationId xmlns:p14="http://schemas.microsoft.com/office/powerpoint/2010/main" val="1083528818"/>
      </p:ext>
    </p:extLst>
  </p:cSld>
  <p:clrMapOvr>
    <a:masterClrMapping/>
  </p:clrMapOvr>
</p:sldLayout>
</file>

<file path=ppt/slideLayouts/slideLayout29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eaLnBrk="1" hangingPunct="1">
              <a:defRPr i="0">
                <a:latin typeface="Times New Roman" panose="02020603050405020304" pitchFamily="18" charset="0"/>
                <a:cs typeface="+mn-cs"/>
              </a:defRPr>
            </a:lvl1pPr>
          </a:lstStyle>
          <a:p>
            <a:pPr>
              <a:defRPr/>
            </a:pPr>
            <a:endParaRPr lang="en-US"/>
          </a:p>
        </p:txBody>
      </p:sp>
      <p:sp>
        <p:nvSpPr>
          <p:cNvPr id="6" name="Footer Placeholder 4"/>
          <p:cNvSpPr>
            <a:spLocks noGrp="1"/>
          </p:cNvSpPr>
          <p:nvPr>
            <p:ph type="ftr" sz="quarter" idx="11"/>
          </p:nvPr>
        </p:nvSpPr>
        <p:spPr/>
        <p:txBody>
          <a:bodyPr/>
          <a:lstStyle>
            <a:lvl1pPr eaLnBrk="1" hangingPunct="1">
              <a:defRPr i="0">
                <a:latin typeface="Times New Roman" panose="02020603050405020304" pitchFamily="18" charset="0"/>
                <a:cs typeface="+mn-cs"/>
              </a:defRPr>
            </a:lvl1pPr>
          </a:lstStyle>
          <a:p>
            <a:pPr>
              <a:defRPr/>
            </a:pPr>
            <a:endParaRPr lang="en-US"/>
          </a:p>
        </p:txBody>
      </p:sp>
      <p:sp>
        <p:nvSpPr>
          <p:cNvPr id="7" name="Slide Number Placeholder 5"/>
          <p:cNvSpPr>
            <a:spLocks noGrp="1"/>
          </p:cNvSpPr>
          <p:nvPr>
            <p:ph type="sldNum" sz="quarter" idx="12"/>
          </p:nvPr>
        </p:nvSpPr>
        <p:spPr/>
        <p:txBody>
          <a:bodyPr/>
          <a:lstStyle>
            <a:lvl1pPr eaLnBrk="1" hangingPunct="1">
              <a:defRPr i="0">
                <a:latin typeface="Times New Roman" panose="02020603050405020304" pitchFamily="18" charset="0"/>
                <a:cs typeface="+mn-cs"/>
              </a:defRPr>
            </a:lvl1pPr>
          </a:lstStyle>
          <a:p>
            <a:pPr>
              <a:defRPr/>
            </a:pPr>
            <a:fld id="{5DB9E5CA-10B1-4CE0-8FAF-85966F07C8BB}" type="slidenum">
              <a:rPr lang="en-US" altLang="en-US"/>
              <a:pPr>
                <a:defRPr/>
              </a:pPr>
              <a:t>‹#›</a:t>
            </a:fld>
            <a:endParaRPr lang="en-US" altLang="en-US"/>
          </a:p>
        </p:txBody>
      </p:sp>
    </p:spTree>
    <p:extLst>
      <p:ext uri="{BB962C8B-B14F-4D97-AF65-F5344CB8AC3E}">
        <p14:creationId xmlns:p14="http://schemas.microsoft.com/office/powerpoint/2010/main" val="2564631987"/>
      </p:ext>
    </p:extLst>
  </p:cSld>
  <p:clrMapOvr>
    <a:masterClrMapping/>
  </p:clrMapOvr>
</p:sldLayout>
</file>

<file path=ppt/slideLayouts/slideLayout29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eaLnBrk="1" hangingPunct="1">
              <a:defRPr i="0">
                <a:latin typeface="Times New Roman" panose="02020603050405020304" pitchFamily="18" charset="0"/>
                <a:cs typeface="+mn-cs"/>
              </a:defRPr>
            </a:lvl1pPr>
          </a:lstStyle>
          <a:p>
            <a:pPr>
              <a:defRPr/>
            </a:pPr>
            <a:endParaRPr lang="en-US"/>
          </a:p>
        </p:txBody>
      </p:sp>
      <p:sp>
        <p:nvSpPr>
          <p:cNvPr id="5" name="Footer Placeholder 4"/>
          <p:cNvSpPr>
            <a:spLocks noGrp="1"/>
          </p:cNvSpPr>
          <p:nvPr>
            <p:ph type="ftr" sz="quarter" idx="11"/>
          </p:nvPr>
        </p:nvSpPr>
        <p:spPr/>
        <p:txBody>
          <a:bodyPr/>
          <a:lstStyle>
            <a:lvl1pPr eaLnBrk="1" hangingPunct="1">
              <a:defRPr i="0">
                <a:latin typeface="Times New Roman" panose="02020603050405020304" pitchFamily="18" charset="0"/>
                <a:cs typeface="+mn-cs"/>
              </a:defRPr>
            </a:lvl1pPr>
          </a:lstStyle>
          <a:p>
            <a:pPr>
              <a:defRPr/>
            </a:pPr>
            <a:endParaRPr lang="en-US"/>
          </a:p>
        </p:txBody>
      </p:sp>
      <p:sp>
        <p:nvSpPr>
          <p:cNvPr id="6" name="Slide Number Placeholder 5"/>
          <p:cNvSpPr>
            <a:spLocks noGrp="1"/>
          </p:cNvSpPr>
          <p:nvPr>
            <p:ph type="sldNum" sz="quarter" idx="12"/>
          </p:nvPr>
        </p:nvSpPr>
        <p:spPr/>
        <p:txBody>
          <a:bodyPr/>
          <a:lstStyle>
            <a:lvl1pPr eaLnBrk="1" hangingPunct="1">
              <a:defRPr i="0">
                <a:latin typeface="Times New Roman" panose="02020603050405020304" pitchFamily="18" charset="0"/>
                <a:cs typeface="+mn-cs"/>
              </a:defRPr>
            </a:lvl1pPr>
          </a:lstStyle>
          <a:p>
            <a:pPr>
              <a:defRPr/>
            </a:pPr>
            <a:fld id="{8EC69EB2-12D9-4F43-B319-D05C9E39C58B}" type="slidenum">
              <a:rPr lang="en-US" altLang="en-US"/>
              <a:pPr>
                <a:defRPr/>
              </a:pPr>
              <a:t>‹#›</a:t>
            </a:fld>
            <a:endParaRPr lang="en-US" altLang="en-US"/>
          </a:p>
        </p:txBody>
      </p:sp>
    </p:spTree>
    <p:extLst>
      <p:ext uri="{BB962C8B-B14F-4D97-AF65-F5344CB8AC3E}">
        <p14:creationId xmlns:p14="http://schemas.microsoft.com/office/powerpoint/2010/main" val="1434398736"/>
      </p:ext>
    </p:extLst>
  </p:cSld>
  <p:clrMapOvr>
    <a:masterClrMapping/>
  </p:clrMapOvr>
</p:sldLayout>
</file>

<file path=ppt/slideLayouts/slideLayout29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eaLnBrk="1" hangingPunct="1">
              <a:defRPr i="0">
                <a:latin typeface="Times New Roman" panose="02020603050405020304" pitchFamily="18" charset="0"/>
                <a:cs typeface="+mn-cs"/>
              </a:defRPr>
            </a:lvl1pPr>
          </a:lstStyle>
          <a:p>
            <a:pPr>
              <a:defRPr/>
            </a:pPr>
            <a:endParaRPr lang="en-US"/>
          </a:p>
        </p:txBody>
      </p:sp>
      <p:sp>
        <p:nvSpPr>
          <p:cNvPr id="5" name="Footer Placeholder 4"/>
          <p:cNvSpPr>
            <a:spLocks noGrp="1"/>
          </p:cNvSpPr>
          <p:nvPr>
            <p:ph type="ftr" sz="quarter" idx="11"/>
          </p:nvPr>
        </p:nvSpPr>
        <p:spPr/>
        <p:txBody>
          <a:bodyPr/>
          <a:lstStyle>
            <a:lvl1pPr eaLnBrk="1" hangingPunct="1">
              <a:defRPr i="0">
                <a:latin typeface="Times New Roman" panose="02020603050405020304" pitchFamily="18" charset="0"/>
                <a:cs typeface="+mn-cs"/>
              </a:defRPr>
            </a:lvl1pPr>
          </a:lstStyle>
          <a:p>
            <a:pPr>
              <a:defRPr/>
            </a:pPr>
            <a:endParaRPr lang="en-US"/>
          </a:p>
        </p:txBody>
      </p:sp>
      <p:sp>
        <p:nvSpPr>
          <p:cNvPr id="6" name="Slide Number Placeholder 5"/>
          <p:cNvSpPr>
            <a:spLocks noGrp="1"/>
          </p:cNvSpPr>
          <p:nvPr>
            <p:ph type="sldNum" sz="quarter" idx="12"/>
          </p:nvPr>
        </p:nvSpPr>
        <p:spPr/>
        <p:txBody>
          <a:bodyPr/>
          <a:lstStyle>
            <a:lvl1pPr eaLnBrk="1" hangingPunct="1">
              <a:defRPr i="0">
                <a:latin typeface="Times New Roman" panose="02020603050405020304" pitchFamily="18" charset="0"/>
                <a:cs typeface="+mn-cs"/>
              </a:defRPr>
            </a:lvl1pPr>
          </a:lstStyle>
          <a:p>
            <a:pPr>
              <a:defRPr/>
            </a:pPr>
            <a:fld id="{A15074A0-C382-4DA1-B42F-2B9DB4AED821}" type="slidenum">
              <a:rPr lang="en-US" altLang="en-US"/>
              <a:pPr>
                <a:defRPr/>
              </a:pPr>
              <a:t>‹#›</a:t>
            </a:fld>
            <a:endParaRPr lang="en-US" altLang="en-US"/>
          </a:p>
        </p:txBody>
      </p:sp>
    </p:spTree>
    <p:extLst>
      <p:ext uri="{BB962C8B-B14F-4D97-AF65-F5344CB8AC3E}">
        <p14:creationId xmlns:p14="http://schemas.microsoft.com/office/powerpoint/2010/main" val="3577313760"/>
      </p:ext>
    </p:extLst>
  </p:cSld>
  <p:clrMapOvr>
    <a:masterClrMapping/>
  </p:clrMapOvr>
</p:sldLayout>
</file>

<file path=ppt/slideLayouts/slideLayout297.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eaLnBrk="1" hangingPunct="1">
              <a:defRPr i="0">
                <a:latin typeface="Times New Roman" panose="02020603050405020304" pitchFamily="18" charset="0"/>
                <a:cs typeface="+mn-cs"/>
              </a:defRPr>
            </a:lvl1pPr>
          </a:lstStyle>
          <a:p>
            <a:pPr>
              <a:defRPr/>
            </a:pPr>
            <a:endParaRPr lang="en-US"/>
          </a:p>
        </p:txBody>
      </p:sp>
      <p:sp>
        <p:nvSpPr>
          <p:cNvPr id="4" name="Footer Placeholder 4"/>
          <p:cNvSpPr>
            <a:spLocks noGrp="1"/>
          </p:cNvSpPr>
          <p:nvPr>
            <p:ph type="ftr" sz="quarter" idx="11"/>
          </p:nvPr>
        </p:nvSpPr>
        <p:spPr/>
        <p:txBody>
          <a:bodyPr/>
          <a:lstStyle>
            <a:lvl1pPr eaLnBrk="1" hangingPunct="1">
              <a:defRPr i="0">
                <a:latin typeface="Times New Roman" panose="02020603050405020304" pitchFamily="18" charset="0"/>
                <a:cs typeface="+mn-cs"/>
              </a:defRPr>
            </a:lvl1pPr>
          </a:lstStyle>
          <a:p>
            <a:pPr>
              <a:defRPr/>
            </a:pPr>
            <a:endParaRPr lang="en-US"/>
          </a:p>
        </p:txBody>
      </p:sp>
      <p:sp>
        <p:nvSpPr>
          <p:cNvPr id="5" name="Slide Number Placeholder 5"/>
          <p:cNvSpPr>
            <a:spLocks noGrp="1"/>
          </p:cNvSpPr>
          <p:nvPr>
            <p:ph type="sldNum" sz="quarter" idx="12"/>
          </p:nvPr>
        </p:nvSpPr>
        <p:spPr/>
        <p:txBody>
          <a:bodyPr/>
          <a:lstStyle>
            <a:lvl1pPr eaLnBrk="1" hangingPunct="1">
              <a:defRPr i="0">
                <a:latin typeface="Times New Roman" panose="02020603050405020304" pitchFamily="18" charset="0"/>
                <a:cs typeface="+mn-cs"/>
              </a:defRPr>
            </a:lvl1pPr>
          </a:lstStyle>
          <a:p>
            <a:pPr>
              <a:defRPr/>
            </a:pPr>
            <a:fld id="{B50396A5-5425-41B9-A5E3-107197C39C5F}" type="slidenum">
              <a:rPr lang="en-US" altLang="en-US"/>
              <a:pPr>
                <a:defRPr/>
              </a:pPr>
              <a:t>‹#›</a:t>
            </a:fld>
            <a:endParaRPr lang="en-US" altLang="en-US"/>
          </a:p>
        </p:txBody>
      </p:sp>
    </p:spTree>
    <p:extLst>
      <p:ext uri="{BB962C8B-B14F-4D97-AF65-F5344CB8AC3E}">
        <p14:creationId xmlns:p14="http://schemas.microsoft.com/office/powerpoint/2010/main" val="3451632842"/>
      </p:ext>
    </p:extLst>
  </p:cSld>
  <p:clrMapOvr>
    <a:masterClrMapping/>
  </p:clrMapOvr>
</p:sldLayout>
</file>

<file path=ppt/slideLayouts/slideLayout29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7"/>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fontAlgn="base">
              <a:spcBef>
                <a:spcPct val="0"/>
              </a:spcBef>
              <a:spcAft>
                <a:spcPct val="0"/>
              </a:spcAft>
              <a:defRPr i="1">
                <a:latin typeface="Verdana" panose="020B0604030504040204" pitchFamily="34" charset="0"/>
                <a:cs typeface="+mn-cs"/>
              </a:defRPr>
            </a:lvl1pPr>
          </a:lstStyle>
          <a:p>
            <a:pPr>
              <a:defRPr/>
            </a:pPr>
            <a:fld id="{4A64EE11-C052-40F1-861A-4DF801501261}" type="datetimeFigureOut">
              <a:rPr lang="en-US"/>
              <a:pPr>
                <a:defRPr/>
              </a:pPr>
              <a:t>17-Mar-15</a:t>
            </a:fld>
            <a:endParaRPr lang="en-US" dirty="0"/>
          </a:p>
        </p:txBody>
      </p:sp>
      <p:sp>
        <p:nvSpPr>
          <p:cNvPr id="5" name="Footer Placeholder 4"/>
          <p:cNvSpPr>
            <a:spLocks noGrp="1"/>
          </p:cNvSpPr>
          <p:nvPr>
            <p:ph type="ftr" sz="quarter" idx="11"/>
          </p:nvPr>
        </p:nvSpPr>
        <p:spPr/>
        <p:txBody>
          <a:bodyPr/>
          <a:lstStyle>
            <a:lvl1pPr fontAlgn="base">
              <a:spcBef>
                <a:spcPct val="0"/>
              </a:spcBef>
              <a:spcAft>
                <a:spcPct val="0"/>
              </a:spcAft>
              <a:defRPr i="1">
                <a:latin typeface="Verdana" panose="020B0604030504040204" pitchFamily="34" charset="0"/>
                <a:cs typeface="+mn-cs"/>
              </a:defRPr>
            </a:lvl1pPr>
          </a:lstStyle>
          <a:p>
            <a:pPr>
              <a:defRPr/>
            </a:pPr>
            <a:endParaRPr lang="en-US"/>
          </a:p>
        </p:txBody>
      </p:sp>
      <p:sp>
        <p:nvSpPr>
          <p:cNvPr id="6" name="Slide Number Placeholder 5"/>
          <p:cNvSpPr>
            <a:spLocks noGrp="1"/>
          </p:cNvSpPr>
          <p:nvPr>
            <p:ph type="sldNum" sz="quarter" idx="12"/>
          </p:nvPr>
        </p:nvSpPr>
        <p:spPr/>
        <p:txBody>
          <a:bodyPr/>
          <a:lstStyle>
            <a:lvl1pPr fontAlgn="base">
              <a:spcBef>
                <a:spcPct val="0"/>
              </a:spcBef>
              <a:spcAft>
                <a:spcPct val="0"/>
              </a:spcAft>
              <a:defRPr i="1">
                <a:latin typeface="Verdana" panose="020B0604030504040204" pitchFamily="34" charset="0"/>
                <a:cs typeface="+mn-cs"/>
              </a:defRPr>
            </a:lvl1pPr>
          </a:lstStyle>
          <a:p>
            <a:pPr>
              <a:defRPr/>
            </a:pPr>
            <a:fld id="{8973F9A5-DF38-4DCF-9EFE-62449397E323}" type="slidenum">
              <a:rPr lang="en-US"/>
              <a:pPr>
                <a:defRPr/>
              </a:pPr>
              <a:t>‹#›</a:t>
            </a:fld>
            <a:endParaRPr lang="en-US" dirty="0"/>
          </a:p>
        </p:txBody>
      </p:sp>
    </p:spTree>
    <p:extLst>
      <p:ext uri="{BB962C8B-B14F-4D97-AF65-F5344CB8AC3E}">
        <p14:creationId xmlns:p14="http://schemas.microsoft.com/office/powerpoint/2010/main" val="1229160310"/>
      </p:ext>
    </p:extLst>
  </p:cSld>
  <p:clrMapOvr>
    <a:masterClrMapping/>
  </p:clrMapOvr>
</p:sldLayout>
</file>

<file path=ppt/slideLayouts/slideLayout29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fontAlgn="base">
              <a:spcBef>
                <a:spcPct val="0"/>
              </a:spcBef>
              <a:spcAft>
                <a:spcPct val="0"/>
              </a:spcAft>
              <a:defRPr i="1">
                <a:latin typeface="Verdana" panose="020B0604030504040204" pitchFamily="34" charset="0"/>
                <a:cs typeface="+mn-cs"/>
              </a:defRPr>
            </a:lvl1pPr>
          </a:lstStyle>
          <a:p>
            <a:pPr>
              <a:defRPr/>
            </a:pPr>
            <a:fld id="{00102C72-1262-4319-95B5-33D148ECE9B3}" type="datetimeFigureOut">
              <a:rPr lang="en-US"/>
              <a:pPr>
                <a:defRPr/>
              </a:pPr>
              <a:t>17-Mar-15</a:t>
            </a:fld>
            <a:endParaRPr lang="en-US" dirty="0"/>
          </a:p>
        </p:txBody>
      </p:sp>
      <p:sp>
        <p:nvSpPr>
          <p:cNvPr id="5" name="Footer Placeholder 4"/>
          <p:cNvSpPr>
            <a:spLocks noGrp="1"/>
          </p:cNvSpPr>
          <p:nvPr>
            <p:ph type="ftr" sz="quarter" idx="11"/>
          </p:nvPr>
        </p:nvSpPr>
        <p:spPr/>
        <p:txBody>
          <a:bodyPr/>
          <a:lstStyle>
            <a:lvl1pPr fontAlgn="base">
              <a:spcBef>
                <a:spcPct val="0"/>
              </a:spcBef>
              <a:spcAft>
                <a:spcPct val="0"/>
              </a:spcAft>
              <a:defRPr i="1">
                <a:latin typeface="Verdana" panose="020B0604030504040204" pitchFamily="34" charset="0"/>
                <a:cs typeface="+mn-cs"/>
              </a:defRPr>
            </a:lvl1pPr>
          </a:lstStyle>
          <a:p>
            <a:pPr>
              <a:defRPr/>
            </a:pPr>
            <a:endParaRPr lang="en-US"/>
          </a:p>
        </p:txBody>
      </p:sp>
      <p:sp>
        <p:nvSpPr>
          <p:cNvPr id="6" name="Slide Number Placeholder 5"/>
          <p:cNvSpPr>
            <a:spLocks noGrp="1"/>
          </p:cNvSpPr>
          <p:nvPr>
            <p:ph type="sldNum" sz="quarter" idx="12"/>
          </p:nvPr>
        </p:nvSpPr>
        <p:spPr/>
        <p:txBody>
          <a:bodyPr/>
          <a:lstStyle>
            <a:lvl1pPr fontAlgn="base">
              <a:spcBef>
                <a:spcPct val="0"/>
              </a:spcBef>
              <a:spcAft>
                <a:spcPct val="0"/>
              </a:spcAft>
              <a:defRPr i="1">
                <a:latin typeface="Verdana" panose="020B0604030504040204" pitchFamily="34" charset="0"/>
                <a:cs typeface="+mn-cs"/>
              </a:defRPr>
            </a:lvl1pPr>
          </a:lstStyle>
          <a:p>
            <a:pPr>
              <a:defRPr/>
            </a:pPr>
            <a:fld id="{93F15B07-9D72-48F9-918E-FF296162A0A0}" type="slidenum">
              <a:rPr lang="en-US"/>
              <a:pPr>
                <a:defRPr/>
              </a:pPr>
              <a:t>‹#›</a:t>
            </a:fld>
            <a:endParaRPr lang="en-US" dirty="0"/>
          </a:p>
        </p:txBody>
      </p:sp>
    </p:spTree>
    <p:extLst>
      <p:ext uri="{BB962C8B-B14F-4D97-AF65-F5344CB8AC3E}">
        <p14:creationId xmlns:p14="http://schemas.microsoft.com/office/powerpoint/2010/main" val="1011180382"/>
      </p:ext>
    </p:extLst>
  </p:cSld>
  <p:clrMapOvr>
    <a:masterClrMapping/>
  </p:clrMapOvr>
</p:sldLayout>
</file>

<file path=ppt/slideLayouts/slideLayout30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2"/>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fontAlgn="base">
              <a:spcBef>
                <a:spcPct val="0"/>
              </a:spcBef>
              <a:spcAft>
                <a:spcPct val="0"/>
              </a:spcAft>
              <a:defRPr i="1">
                <a:latin typeface="Verdana" panose="020B0604030504040204" pitchFamily="34" charset="0"/>
                <a:cs typeface="+mn-cs"/>
              </a:defRPr>
            </a:lvl1pPr>
          </a:lstStyle>
          <a:p>
            <a:pPr>
              <a:defRPr/>
            </a:pPr>
            <a:fld id="{FF2A09C2-1C3A-46AD-9CE0-D163211A315D}" type="datetimeFigureOut">
              <a:rPr lang="en-US"/>
              <a:pPr>
                <a:defRPr/>
              </a:pPr>
              <a:t>17-Mar-15</a:t>
            </a:fld>
            <a:endParaRPr lang="en-US" dirty="0"/>
          </a:p>
        </p:txBody>
      </p:sp>
      <p:sp>
        <p:nvSpPr>
          <p:cNvPr id="5" name="Footer Placeholder 4"/>
          <p:cNvSpPr>
            <a:spLocks noGrp="1"/>
          </p:cNvSpPr>
          <p:nvPr>
            <p:ph type="ftr" sz="quarter" idx="11"/>
          </p:nvPr>
        </p:nvSpPr>
        <p:spPr/>
        <p:txBody>
          <a:bodyPr/>
          <a:lstStyle>
            <a:lvl1pPr fontAlgn="base">
              <a:spcBef>
                <a:spcPct val="0"/>
              </a:spcBef>
              <a:spcAft>
                <a:spcPct val="0"/>
              </a:spcAft>
              <a:defRPr i="1">
                <a:latin typeface="Verdana" panose="020B0604030504040204" pitchFamily="34" charset="0"/>
                <a:cs typeface="+mn-cs"/>
              </a:defRPr>
            </a:lvl1pPr>
          </a:lstStyle>
          <a:p>
            <a:pPr>
              <a:defRPr/>
            </a:pPr>
            <a:endParaRPr lang="en-US"/>
          </a:p>
        </p:txBody>
      </p:sp>
      <p:sp>
        <p:nvSpPr>
          <p:cNvPr id="6" name="Slide Number Placeholder 5"/>
          <p:cNvSpPr>
            <a:spLocks noGrp="1"/>
          </p:cNvSpPr>
          <p:nvPr>
            <p:ph type="sldNum" sz="quarter" idx="12"/>
          </p:nvPr>
        </p:nvSpPr>
        <p:spPr/>
        <p:txBody>
          <a:bodyPr/>
          <a:lstStyle>
            <a:lvl1pPr fontAlgn="base">
              <a:spcBef>
                <a:spcPct val="0"/>
              </a:spcBef>
              <a:spcAft>
                <a:spcPct val="0"/>
              </a:spcAft>
              <a:defRPr i="1">
                <a:latin typeface="Verdana" panose="020B0604030504040204" pitchFamily="34" charset="0"/>
                <a:cs typeface="+mn-cs"/>
              </a:defRPr>
            </a:lvl1pPr>
          </a:lstStyle>
          <a:p>
            <a:pPr>
              <a:defRPr/>
            </a:pPr>
            <a:fld id="{FD03DA73-4C04-445B-B981-B3618BED75EA}" type="slidenum">
              <a:rPr lang="en-US"/>
              <a:pPr>
                <a:defRPr/>
              </a:pPr>
              <a:t>‹#›</a:t>
            </a:fld>
            <a:endParaRPr lang="en-US" dirty="0"/>
          </a:p>
        </p:txBody>
      </p:sp>
    </p:spTree>
    <p:extLst>
      <p:ext uri="{BB962C8B-B14F-4D97-AF65-F5344CB8AC3E}">
        <p14:creationId xmlns:p14="http://schemas.microsoft.com/office/powerpoint/2010/main" val="1537324643"/>
      </p:ext>
    </p:extLst>
  </p:cSld>
  <p:clrMapOvr>
    <a:masterClrMapping/>
  </p:clrMapOvr>
</p:sldLayout>
</file>

<file path=ppt/slideLayouts/slideLayout30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2"/>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2"/>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fontAlgn="base">
              <a:spcBef>
                <a:spcPct val="0"/>
              </a:spcBef>
              <a:spcAft>
                <a:spcPct val="0"/>
              </a:spcAft>
              <a:defRPr i="1">
                <a:latin typeface="Verdana" panose="020B0604030504040204" pitchFamily="34" charset="0"/>
                <a:cs typeface="+mn-cs"/>
              </a:defRPr>
            </a:lvl1pPr>
          </a:lstStyle>
          <a:p>
            <a:pPr>
              <a:defRPr/>
            </a:pPr>
            <a:fld id="{D49BE570-4CDD-4FF4-80EE-584B1B4954D0}" type="datetimeFigureOut">
              <a:rPr lang="en-US"/>
              <a:pPr>
                <a:defRPr/>
              </a:pPr>
              <a:t>17-Mar-15</a:t>
            </a:fld>
            <a:endParaRPr lang="en-US" dirty="0"/>
          </a:p>
        </p:txBody>
      </p:sp>
      <p:sp>
        <p:nvSpPr>
          <p:cNvPr id="6" name="Footer Placeholder 5"/>
          <p:cNvSpPr>
            <a:spLocks noGrp="1"/>
          </p:cNvSpPr>
          <p:nvPr>
            <p:ph type="ftr" sz="quarter" idx="11"/>
          </p:nvPr>
        </p:nvSpPr>
        <p:spPr/>
        <p:txBody>
          <a:bodyPr/>
          <a:lstStyle>
            <a:lvl1pPr fontAlgn="base">
              <a:spcBef>
                <a:spcPct val="0"/>
              </a:spcBef>
              <a:spcAft>
                <a:spcPct val="0"/>
              </a:spcAft>
              <a:defRPr i="1">
                <a:latin typeface="Verdana" panose="020B0604030504040204" pitchFamily="34" charset="0"/>
                <a:cs typeface="+mn-cs"/>
              </a:defRPr>
            </a:lvl1pPr>
          </a:lstStyle>
          <a:p>
            <a:pPr>
              <a:defRPr/>
            </a:pPr>
            <a:endParaRPr lang="en-US"/>
          </a:p>
        </p:txBody>
      </p:sp>
      <p:sp>
        <p:nvSpPr>
          <p:cNvPr id="7" name="Slide Number Placeholder 6"/>
          <p:cNvSpPr>
            <a:spLocks noGrp="1"/>
          </p:cNvSpPr>
          <p:nvPr>
            <p:ph type="sldNum" sz="quarter" idx="12"/>
          </p:nvPr>
        </p:nvSpPr>
        <p:spPr/>
        <p:txBody>
          <a:bodyPr/>
          <a:lstStyle>
            <a:lvl1pPr fontAlgn="base">
              <a:spcBef>
                <a:spcPct val="0"/>
              </a:spcBef>
              <a:spcAft>
                <a:spcPct val="0"/>
              </a:spcAft>
              <a:defRPr i="1">
                <a:latin typeface="Verdana" panose="020B0604030504040204" pitchFamily="34" charset="0"/>
                <a:cs typeface="+mn-cs"/>
              </a:defRPr>
            </a:lvl1pPr>
          </a:lstStyle>
          <a:p>
            <a:pPr>
              <a:defRPr/>
            </a:pPr>
            <a:fld id="{90D8AAE6-F0AB-469D-9A2A-708C84165955}" type="slidenum">
              <a:rPr lang="en-US"/>
              <a:pPr>
                <a:defRPr/>
              </a:pPr>
              <a:t>‹#›</a:t>
            </a:fld>
            <a:endParaRPr lang="en-US" dirty="0"/>
          </a:p>
        </p:txBody>
      </p:sp>
    </p:spTree>
    <p:extLst>
      <p:ext uri="{BB962C8B-B14F-4D97-AF65-F5344CB8AC3E}">
        <p14:creationId xmlns:p14="http://schemas.microsoft.com/office/powerpoint/2010/main" val="653908050"/>
      </p:ext>
    </p:extLst>
  </p:cSld>
  <p:clrMapOvr>
    <a:masterClrMapping/>
  </p:clrMapOvr>
</p:sldLayout>
</file>

<file path=ppt/slideLayouts/slideLayout30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fontAlgn="base">
              <a:spcBef>
                <a:spcPct val="0"/>
              </a:spcBef>
              <a:spcAft>
                <a:spcPct val="0"/>
              </a:spcAft>
              <a:defRPr i="1">
                <a:latin typeface="Verdana" panose="020B0604030504040204" pitchFamily="34" charset="0"/>
                <a:cs typeface="+mn-cs"/>
              </a:defRPr>
            </a:lvl1pPr>
          </a:lstStyle>
          <a:p>
            <a:pPr>
              <a:defRPr/>
            </a:pPr>
            <a:fld id="{24F410FC-4AEA-4E1B-858D-FA5CBDC40DA5}" type="datetimeFigureOut">
              <a:rPr lang="en-US"/>
              <a:pPr>
                <a:defRPr/>
              </a:pPr>
              <a:t>17-Mar-15</a:t>
            </a:fld>
            <a:endParaRPr lang="en-US" dirty="0"/>
          </a:p>
        </p:txBody>
      </p:sp>
      <p:sp>
        <p:nvSpPr>
          <p:cNvPr id="8" name="Footer Placeholder 7"/>
          <p:cNvSpPr>
            <a:spLocks noGrp="1"/>
          </p:cNvSpPr>
          <p:nvPr>
            <p:ph type="ftr" sz="quarter" idx="11"/>
          </p:nvPr>
        </p:nvSpPr>
        <p:spPr/>
        <p:txBody>
          <a:bodyPr/>
          <a:lstStyle>
            <a:lvl1pPr fontAlgn="base">
              <a:spcBef>
                <a:spcPct val="0"/>
              </a:spcBef>
              <a:spcAft>
                <a:spcPct val="0"/>
              </a:spcAft>
              <a:defRPr i="1">
                <a:latin typeface="Verdana" panose="020B0604030504040204" pitchFamily="34" charset="0"/>
                <a:cs typeface="+mn-cs"/>
              </a:defRPr>
            </a:lvl1pPr>
          </a:lstStyle>
          <a:p>
            <a:pPr>
              <a:defRPr/>
            </a:pPr>
            <a:endParaRPr lang="en-US"/>
          </a:p>
        </p:txBody>
      </p:sp>
      <p:sp>
        <p:nvSpPr>
          <p:cNvPr id="9" name="Slide Number Placeholder 8"/>
          <p:cNvSpPr>
            <a:spLocks noGrp="1"/>
          </p:cNvSpPr>
          <p:nvPr>
            <p:ph type="sldNum" sz="quarter" idx="12"/>
          </p:nvPr>
        </p:nvSpPr>
        <p:spPr/>
        <p:txBody>
          <a:bodyPr/>
          <a:lstStyle>
            <a:lvl1pPr fontAlgn="base">
              <a:spcBef>
                <a:spcPct val="0"/>
              </a:spcBef>
              <a:spcAft>
                <a:spcPct val="0"/>
              </a:spcAft>
              <a:defRPr i="1">
                <a:latin typeface="Verdana" panose="020B0604030504040204" pitchFamily="34" charset="0"/>
                <a:cs typeface="+mn-cs"/>
              </a:defRPr>
            </a:lvl1pPr>
          </a:lstStyle>
          <a:p>
            <a:pPr>
              <a:defRPr/>
            </a:pPr>
            <a:fld id="{453020C9-89EA-4A83-87E7-0229C8F2E6BE}" type="slidenum">
              <a:rPr lang="en-US"/>
              <a:pPr>
                <a:defRPr/>
              </a:pPr>
              <a:t>‹#›</a:t>
            </a:fld>
            <a:endParaRPr lang="en-US" dirty="0"/>
          </a:p>
        </p:txBody>
      </p:sp>
    </p:spTree>
    <p:extLst>
      <p:ext uri="{BB962C8B-B14F-4D97-AF65-F5344CB8AC3E}">
        <p14:creationId xmlns:p14="http://schemas.microsoft.com/office/powerpoint/2010/main" val="1808653557"/>
      </p:ext>
    </p:extLst>
  </p:cSld>
  <p:clrMapOvr>
    <a:masterClrMapping/>
  </p:clrMapOvr>
</p:sldLayout>
</file>

<file path=ppt/slideLayouts/slideLayout30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fontAlgn="base">
              <a:spcBef>
                <a:spcPct val="0"/>
              </a:spcBef>
              <a:spcAft>
                <a:spcPct val="0"/>
              </a:spcAft>
              <a:defRPr i="1">
                <a:latin typeface="Verdana" panose="020B0604030504040204" pitchFamily="34" charset="0"/>
                <a:cs typeface="+mn-cs"/>
              </a:defRPr>
            </a:lvl1pPr>
          </a:lstStyle>
          <a:p>
            <a:pPr>
              <a:defRPr/>
            </a:pPr>
            <a:fld id="{B8EF78C2-C9C7-4B5A-8389-8DD155DABD37}" type="datetimeFigureOut">
              <a:rPr lang="en-US"/>
              <a:pPr>
                <a:defRPr/>
              </a:pPr>
              <a:t>17-Mar-15</a:t>
            </a:fld>
            <a:endParaRPr lang="en-US" dirty="0"/>
          </a:p>
        </p:txBody>
      </p:sp>
      <p:sp>
        <p:nvSpPr>
          <p:cNvPr id="4" name="Footer Placeholder 3"/>
          <p:cNvSpPr>
            <a:spLocks noGrp="1"/>
          </p:cNvSpPr>
          <p:nvPr>
            <p:ph type="ftr" sz="quarter" idx="11"/>
          </p:nvPr>
        </p:nvSpPr>
        <p:spPr/>
        <p:txBody>
          <a:bodyPr/>
          <a:lstStyle>
            <a:lvl1pPr fontAlgn="base">
              <a:spcBef>
                <a:spcPct val="0"/>
              </a:spcBef>
              <a:spcAft>
                <a:spcPct val="0"/>
              </a:spcAft>
              <a:defRPr i="1">
                <a:latin typeface="Verdana" panose="020B0604030504040204" pitchFamily="34" charset="0"/>
                <a:cs typeface="+mn-cs"/>
              </a:defRPr>
            </a:lvl1pPr>
          </a:lstStyle>
          <a:p>
            <a:pPr>
              <a:defRPr/>
            </a:pPr>
            <a:endParaRPr lang="en-US"/>
          </a:p>
        </p:txBody>
      </p:sp>
      <p:sp>
        <p:nvSpPr>
          <p:cNvPr id="5" name="Slide Number Placeholder 4"/>
          <p:cNvSpPr>
            <a:spLocks noGrp="1"/>
          </p:cNvSpPr>
          <p:nvPr>
            <p:ph type="sldNum" sz="quarter" idx="12"/>
          </p:nvPr>
        </p:nvSpPr>
        <p:spPr/>
        <p:txBody>
          <a:bodyPr/>
          <a:lstStyle>
            <a:lvl1pPr fontAlgn="base">
              <a:spcBef>
                <a:spcPct val="0"/>
              </a:spcBef>
              <a:spcAft>
                <a:spcPct val="0"/>
              </a:spcAft>
              <a:defRPr i="1">
                <a:latin typeface="Verdana" panose="020B0604030504040204" pitchFamily="34" charset="0"/>
                <a:cs typeface="+mn-cs"/>
              </a:defRPr>
            </a:lvl1pPr>
          </a:lstStyle>
          <a:p>
            <a:pPr>
              <a:defRPr/>
            </a:pPr>
            <a:fld id="{5A7FAC10-6B6F-40A0-88E4-DD8E24D58FA5}" type="slidenum">
              <a:rPr lang="en-US"/>
              <a:pPr>
                <a:defRPr/>
              </a:pPr>
              <a:t>‹#›</a:t>
            </a:fld>
            <a:endParaRPr lang="en-US" dirty="0"/>
          </a:p>
        </p:txBody>
      </p:sp>
    </p:spTree>
    <p:extLst>
      <p:ext uri="{BB962C8B-B14F-4D97-AF65-F5344CB8AC3E}">
        <p14:creationId xmlns:p14="http://schemas.microsoft.com/office/powerpoint/2010/main" val="2455251673"/>
      </p:ext>
    </p:extLst>
  </p:cSld>
  <p:clrMapOvr>
    <a:masterClrMapping/>
  </p:clrMapOvr>
</p:sldLayout>
</file>

<file path=ppt/slideLayouts/slideLayout30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fontAlgn="base">
              <a:spcBef>
                <a:spcPct val="0"/>
              </a:spcBef>
              <a:spcAft>
                <a:spcPct val="0"/>
              </a:spcAft>
              <a:defRPr i="1">
                <a:latin typeface="Verdana" panose="020B0604030504040204" pitchFamily="34" charset="0"/>
                <a:cs typeface="+mn-cs"/>
              </a:defRPr>
            </a:lvl1pPr>
          </a:lstStyle>
          <a:p>
            <a:pPr>
              <a:defRPr/>
            </a:pPr>
            <a:fld id="{D8900A24-4014-4427-B744-A3D216CE693C}" type="datetimeFigureOut">
              <a:rPr lang="en-US"/>
              <a:pPr>
                <a:defRPr/>
              </a:pPr>
              <a:t>17-Mar-15</a:t>
            </a:fld>
            <a:endParaRPr lang="en-US" dirty="0"/>
          </a:p>
        </p:txBody>
      </p:sp>
      <p:sp>
        <p:nvSpPr>
          <p:cNvPr id="3" name="Footer Placeholder 2"/>
          <p:cNvSpPr>
            <a:spLocks noGrp="1"/>
          </p:cNvSpPr>
          <p:nvPr>
            <p:ph type="ftr" sz="quarter" idx="11"/>
          </p:nvPr>
        </p:nvSpPr>
        <p:spPr/>
        <p:txBody>
          <a:bodyPr/>
          <a:lstStyle>
            <a:lvl1pPr fontAlgn="base">
              <a:spcBef>
                <a:spcPct val="0"/>
              </a:spcBef>
              <a:spcAft>
                <a:spcPct val="0"/>
              </a:spcAft>
              <a:defRPr i="1">
                <a:latin typeface="Verdana" panose="020B0604030504040204" pitchFamily="34" charset="0"/>
                <a:cs typeface="+mn-cs"/>
              </a:defRPr>
            </a:lvl1pPr>
          </a:lstStyle>
          <a:p>
            <a:pPr>
              <a:defRPr/>
            </a:pPr>
            <a:endParaRPr lang="en-US"/>
          </a:p>
        </p:txBody>
      </p:sp>
      <p:sp>
        <p:nvSpPr>
          <p:cNvPr id="4" name="Slide Number Placeholder 3"/>
          <p:cNvSpPr>
            <a:spLocks noGrp="1"/>
          </p:cNvSpPr>
          <p:nvPr>
            <p:ph type="sldNum" sz="quarter" idx="12"/>
          </p:nvPr>
        </p:nvSpPr>
        <p:spPr/>
        <p:txBody>
          <a:bodyPr/>
          <a:lstStyle>
            <a:lvl1pPr fontAlgn="base">
              <a:spcBef>
                <a:spcPct val="0"/>
              </a:spcBef>
              <a:spcAft>
                <a:spcPct val="0"/>
              </a:spcAft>
              <a:defRPr i="1">
                <a:latin typeface="Verdana" panose="020B0604030504040204" pitchFamily="34" charset="0"/>
                <a:cs typeface="+mn-cs"/>
              </a:defRPr>
            </a:lvl1pPr>
          </a:lstStyle>
          <a:p>
            <a:pPr>
              <a:defRPr/>
            </a:pPr>
            <a:fld id="{109C2E78-849E-4672-83A6-C138DE6EFB4C}" type="slidenum">
              <a:rPr lang="en-US"/>
              <a:pPr>
                <a:defRPr/>
              </a:pPr>
              <a:t>‹#›</a:t>
            </a:fld>
            <a:endParaRPr lang="en-US" dirty="0"/>
          </a:p>
        </p:txBody>
      </p:sp>
    </p:spTree>
    <p:extLst>
      <p:ext uri="{BB962C8B-B14F-4D97-AF65-F5344CB8AC3E}">
        <p14:creationId xmlns:p14="http://schemas.microsoft.com/office/powerpoint/2010/main" val="419280669"/>
      </p:ext>
    </p:extLst>
  </p:cSld>
  <p:clrMapOvr>
    <a:masterClrMapping/>
  </p:clrMapOvr>
</p:sldLayout>
</file>

<file path=ppt/slideLayouts/slideLayout30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2"/>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1" y="1435102"/>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fontAlgn="base">
              <a:spcBef>
                <a:spcPct val="0"/>
              </a:spcBef>
              <a:spcAft>
                <a:spcPct val="0"/>
              </a:spcAft>
              <a:defRPr i="1">
                <a:latin typeface="Verdana" panose="020B0604030504040204" pitchFamily="34" charset="0"/>
                <a:cs typeface="+mn-cs"/>
              </a:defRPr>
            </a:lvl1pPr>
          </a:lstStyle>
          <a:p>
            <a:pPr>
              <a:defRPr/>
            </a:pPr>
            <a:fld id="{23099D12-276E-474D-BF92-4BB56D495978}" type="datetimeFigureOut">
              <a:rPr lang="en-US"/>
              <a:pPr>
                <a:defRPr/>
              </a:pPr>
              <a:t>17-Mar-15</a:t>
            </a:fld>
            <a:endParaRPr lang="en-US" dirty="0"/>
          </a:p>
        </p:txBody>
      </p:sp>
      <p:sp>
        <p:nvSpPr>
          <p:cNvPr id="6" name="Footer Placeholder 5"/>
          <p:cNvSpPr>
            <a:spLocks noGrp="1"/>
          </p:cNvSpPr>
          <p:nvPr>
            <p:ph type="ftr" sz="quarter" idx="11"/>
          </p:nvPr>
        </p:nvSpPr>
        <p:spPr/>
        <p:txBody>
          <a:bodyPr/>
          <a:lstStyle>
            <a:lvl1pPr fontAlgn="base">
              <a:spcBef>
                <a:spcPct val="0"/>
              </a:spcBef>
              <a:spcAft>
                <a:spcPct val="0"/>
              </a:spcAft>
              <a:defRPr i="1">
                <a:latin typeface="Verdana" panose="020B0604030504040204" pitchFamily="34" charset="0"/>
                <a:cs typeface="+mn-cs"/>
              </a:defRPr>
            </a:lvl1pPr>
          </a:lstStyle>
          <a:p>
            <a:pPr>
              <a:defRPr/>
            </a:pPr>
            <a:endParaRPr lang="en-US"/>
          </a:p>
        </p:txBody>
      </p:sp>
      <p:sp>
        <p:nvSpPr>
          <p:cNvPr id="7" name="Slide Number Placeholder 6"/>
          <p:cNvSpPr>
            <a:spLocks noGrp="1"/>
          </p:cNvSpPr>
          <p:nvPr>
            <p:ph type="sldNum" sz="quarter" idx="12"/>
          </p:nvPr>
        </p:nvSpPr>
        <p:spPr/>
        <p:txBody>
          <a:bodyPr/>
          <a:lstStyle>
            <a:lvl1pPr fontAlgn="base">
              <a:spcBef>
                <a:spcPct val="0"/>
              </a:spcBef>
              <a:spcAft>
                <a:spcPct val="0"/>
              </a:spcAft>
              <a:defRPr i="1">
                <a:latin typeface="Verdana" panose="020B0604030504040204" pitchFamily="34" charset="0"/>
                <a:cs typeface="+mn-cs"/>
              </a:defRPr>
            </a:lvl1pPr>
          </a:lstStyle>
          <a:p>
            <a:pPr>
              <a:defRPr/>
            </a:pPr>
            <a:fld id="{FAA6EC7A-E21B-4128-BD1A-84F04F14521A}" type="slidenum">
              <a:rPr lang="en-US"/>
              <a:pPr>
                <a:defRPr/>
              </a:pPr>
              <a:t>‹#›</a:t>
            </a:fld>
            <a:endParaRPr lang="en-US" dirty="0"/>
          </a:p>
        </p:txBody>
      </p:sp>
    </p:spTree>
    <p:extLst>
      <p:ext uri="{BB962C8B-B14F-4D97-AF65-F5344CB8AC3E}">
        <p14:creationId xmlns:p14="http://schemas.microsoft.com/office/powerpoint/2010/main" val="1204182201"/>
      </p:ext>
    </p:extLst>
  </p:cSld>
  <p:clrMapOvr>
    <a:masterClrMapping/>
  </p:clrMapOvr>
</p:sldLayout>
</file>

<file path=ppt/slideLayouts/slideLayout30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fontAlgn="base">
              <a:spcBef>
                <a:spcPct val="0"/>
              </a:spcBef>
              <a:spcAft>
                <a:spcPct val="0"/>
              </a:spcAft>
              <a:defRPr i="1">
                <a:latin typeface="Verdana" panose="020B0604030504040204" pitchFamily="34" charset="0"/>
                <a:cs typeface="+mn-cs"/>
              </a:defRPr>
            </a:lvl1pPr>
          </a:lstStyle>
          <a:p>
            <a:pPr>
              <a:defRPr/>
            </a:pPr>
            <a:fld id="{AB026716-FD10-48BD-B062-2AE8F6750D47}" type="datetimeFigureOut">
              <a:rPr lang="en-US"/>
              <a:pPr>
                <a:defRPr/>
              </a:pPr>
              <a:t>17-Mar-15</a:t>
            </a:fld>
            <a:endParaRPr lang="en-US" dirty="0"/>
          </a:p>
        </p:txBody>
      </p:sp>
      <p:sp>
        <p:nvSpPr>
          <p:cNvPr id="6" name="Footer Placeholder 5"/>
          <p:cNvSpPr>
            <a:spLocks noGrp="1"/>
          </p:cNvSpPr>
          <p:nvPr>
            <p:ph type="ftr" sz="quarter" idx="11"/>
          </p:nvPr>
        </p:nvSpPr>
        <p:spPr/>
        <p:txBody>
          <a:bodyPr/>
          <a:lstStyle>
            <a:lvl1pPr fontAlgn="base">
              <a:spcBef>
                <a:spcPct val="0"/>
              </a:spcBef>
              <a:spcAft>
                <a:spcPct val="0"/>
              </a:spcAft>
              <a:defRPr i="1">
                <a:latin typeface="Verdana" panose="020B0604030504040204" pitchFamily="34" charset="0"/>
                <a:cs typeface="+mn-cs"/>
              </a:defRPr>
            </a:lvl1pPr>
          </a:lstStyle>
          <a:p>
            <a:pPr>
              <a:defRPr/>
            </a:pPr>
            <a:endParaRPr lang="en-US"/>
          </a:p>
        </p:txBody>
      </p:sp>
      <p:sp>
        <p:nvSpPr>
          <p:cNvPr id="7" name="Slide Number Placeholder 6"/>
          <p:cNvSpPr>
            <a:spLocks noGrp="1"/>
          </p:cNvSpPr>
          <p:nvPr>
            <p:ph type="sldNum" sz="quarter" idx="12"/>
          </p:nvPr>
        </p:nvSpPr>
        <p:spPr/>
        <p:txBody>
          <a:bodyPr/>
          <a:lstStyle>
            <a:lvl1pPr fontAlgn="base">
              <a:spcBef>
                <a:spcPct val="0"/>
              </a:spcBef>
              <a:spcAft>
                <a:spcPct val="0"/>
              </a:spcAft>
              <a:defRPr i="1">
                <a:latin typeface="Verdana" panose="020B0604030504040204" pitchFamily="34" charset="0"/>
                <a:cs typeface="+mn-cs"/>
              </a:defRPr>
            </a:lvl1pPr>
          </a:lstStyle>
          <a:p>
            <a:pPr>
              <a:defRPr/>
            </a:pPr>
            <a:fld id="{936236EF-FC30-4873-ABFB-793642315CBC}" type="slidenum">
              <a:rPr lang="en-US"/>
              <a:pPr>
                <a:defRPr/>
              </a:pPr>
              <a:t>‹#›</a:t>
            </a:fld>
            <a:endParaRPr lang="en-US" dirty="0"/>
          </a:p>
        </p:txBody>
      </p:sp>
    </p:spTree>
    <p:extLst>
      <p:ext uri="{BB962C8B-B14F-4D97-AF65-F5344CB8AC3E}">
        <p14:creationId xmlns:p14="http://schemas.microsoft.com/office/powerpoint/2010/main" val="3703713586"/>
      </p:ext>
    </p:extLst>
  </p:cSld>
  <p:clrMapOvr>
    <a:masterClrMapping/>
  </p:clrMapOvr>
</p:sldLayout>
</file>

<file path=ppt/slideLayouts/slideLayout30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fontAlgn="base">
              <a:spcBef>
                <a:spcPct val="0"/>
              </a:spcBef>
              <a:spcAft>
                <a:spcPct val="0"/>
              </a:spcAft>
              <a:defRPr i="1">
                <a:latin typeface="Verdana" panose="020B0604030504040204" pitchFamily="34" charset="0"/>
                <a:cs typeface="+mn-cs"/>
              </a:defRPr>
            </a:lvl1pPr>
          </a:lstStyle>
          <a:p>
            <a:pPr>
              <a:defRPr/>
            </a:pPr>
            <a:fld id="{50BD7261-02B5-45A7-A551-5A787AA766B3}" type="datetimeFigureOut">
              <a:rPr lang="en-US"/>
              <a:pPr>
                <a:defRPr/>
              </a:pPr>
              <a:t>17-Mar-15</a:t>
            </a:fld>
            <a:endParaRPr lang="en-US" dirty="0"/>
          </a:p>
        </p:txBody>
      </p:sp>
      <p:sp>
        <p:nvSpPr>
          <p:cNvPr id="5" name="Footer Placeholder 4"/>
          <p:cNvSpPr>
            <a:spLocks noGrp="1"/>
          </p:cNvSpPr>
          <p:nvPr>
            <p:ph type="ftr" sz="quarter" idx="11"/>
          </p:nvPr>
        </p:nvSpPr>
        <p:spPr/>
        <p:txBody>
          <a:bodyPr/>
          <a:lstStyle>
            <a:lvl1pPr fontAlgn="base">
              <a:spcBef>
                <a:spcPct val="0"/>
              </a:spcBef>
              <a:spcAft>
                <a:spcPct val="0"/>
              </a:spcAft>
              <a:defRPr i="1">
                <a:latin typeface="Verdana" panose="020B0604030504040204" pitchFamily="34" charset="0"/>
                <a:cs typeface="+mn-cs"/>
              </a:defRPr>
            </a:lvl1pPr>
          </a:lstStyle>
          <a:p>
            <a:pPr>
              <a:defRPr/>
            </a:pPr>
            <a:endParaRPr lang="en-US"/>
          </a:p>
        </p:txBody>
      </p:sp>
      <p:sp>
        <p:nvSpPr>
          <p:cNvPr id="6" name="Slide Number Placeholder 5"/>
          <p:cNvSpPr>
            <a:spLocks noGrp="1"/>
          </p:cNvSpPr>
          <p:nvPr>
            <p:ph type="sldNum" sz="quarter" idx="12"/>
          </p:nvPr>
        </p:nvSpPr>
        <p:spPr/>
        <p:txBody>
          <a:bodyPr/>
          <a:lstStyle>
            <a:lvl1pPr fontAlgn="base">
              <a:spcBef>
                <a:spcPct val="0"/>
              </a:spcBef>
              <a:spcAft>
                <a:spcPct val="0"/>
              </a:spcAft>
              <a:defRPr i="1">
                <a:latin typeface="Verdana" panose="020B0604030504040204" pitchFamily="34" charset="0"/>
                <a:cs typeface="+mn-cs"/>
              </a:defRPr>
            </a:lvl1pPr>
          </a:lstStyle>
          <a:p>
            <a:pPr>
              <a:defRPr/>
            </a:pPr>
            <a:fld id="{BE5B5AF1-4879-48F9-A962-5F370ED4E27F}" type="slidenum">
              <a:rPr lang="en-US"/>
              <a:pPr>
                <a:defRPr/>
              </a:pPr>
              <a:t>‹#›</a:t>
            </a:fld>
            <a:endParaRPr lang="en-US" dirty="0"/>
          </a:p>
        </p:txBody>
      </p:sp>
    </p:spTree>
    <p:extLst>
      <p:ext uri="{BB962C8B-B14F-4D97-AF65-F5344CB8AC3E}">
        <p14:creationId xmlns:p14="http://schemas.microsoft.com/office/powerpoint/2010/main" val="904498452"/>
      </p:ext>
    </p:extLst>
  </p:cSld>
  <p:clrMapOvr>
    <a:masterClrMapping/>
  </p:clrMapOvr>
</p:sldLayout>
</file>

<file path=ppt/slideLayouts/slideLayout30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0"/>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40"/>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fontAlgn="base">
              <a:spcBef>
                <a:spcPct val="0"/>
              </a:spcBef>
              <a:spcAft>
                <a:spcPct val="0"/>
              </a:spcAft>
              <a:defRPr i="1">
                <a:latin typeface="Verdana" panose="020B0604030504040204" pitchFamily="34" charset="0"/>
                <a:cs typeface="+mn-cs"/>
              </a:defRPr>
            </a:lvl1pPr>
          </a:lstStyle>
          <a:p>
            <a:pPr>
              <a:defRPr/>
            </a:pPr>
            <a:fld id="{C51C0981-485E-4E00-8B0C-48A93BCD1A36}" type="datetimeFigureOut">
              <a:rPr lang="en-US"/>
              <a:pPr>
                <a:defRPr/>
              </a:pPr>
              <a:t>17-Mar-15</a:t>
            </a:fld>
            <a:endParaRPr lang="en-US" dirty="0"/>
          </a:p>
        </p:txBody>
      </p:sp>
      <p:sp>
        <p:nvSpPr>
          <p:cNvPr id="5" name="Footer Placeholder 4"/>
          <p:cNvSpPr>
            <a:spLocks noGrp="1"/>
          </p:cNvSpPr>
          <p:nvPr>
            <p:ph type="ftr" sz="quarter" idx="11"/>
          </p:nvPr>
        </p:nvSpPr>
        <p:spPr/>
        <p:txBody>
          <a:bodyPr/>
          <a:lstStyle>
            <a:lvl1pPr fontAlgn="base">
              <a:spcBef>
                <a:spcPct val="0"/>
              </a:spcBef>
              <a:spcAft>
                <a:spcPct val="0"/>
              </a:spcAft>
              <a:defRPr i="1">
                <a:latin typeface="Verdana" panose="020B0604030504040204" pitchFamily="34" charset="0"/>
                <a:cs typeface="+mn-cs"/>
              </a:defRPr>
            </a:lvl1pPr>
          </a:lstStyle>
          <a:p>
            <a:pPr>
              <a:defRPr/>
            </a:pPr>
            <a:endParaRPr lang="en-US"/>
          </a:p>
        </p:txBody>
      </p:sp>
      <p:sp>
        <p:nvSpPr>
          <p:cNvPr id="6" name="Slide Number Placeholder 5"/>
          <p:cNvSpPr>
            <a:spLocks noGrp="1"/>
          </p:cNvSpPr>
          <p:nvPr>
            <p:ph type="sldNum" sz="quarter" idx="12"/>
          </p:nvPr>
        </p:nvSpPr>
        <p:spPr/>
        <p:txBody>
          <a:bodyPr/>
          <a:lstStyle>
            <a:lvl1pPr fontAlgn="base">
              <a:spcBef>
                <a:spcPct val="0"/>
              </a:spcBef>
              <a:spcAft>
                <a:spcPct val="0"/>
              </a:spcAft>
              <a:defRPr i="1">
                <a:latin typeface="Verdana" panose="020B0604030504040204" pitchFamily="34" charset="0"/>
                <a:cs typeface="+mn-cs"/>
              </a:defRPr>
            </a:lvl1pPr>
          </a:lstStyle>
          <a:p>
            <a:pPr>
              <a:defRPr/>
            </a:pPr>
            <a:fld id="{A374109E-B557-48B9-81DA-8291ADA58111}" type="slidenum">
              <a:rPr lang="en-US"/>
              <a:pPr>
                <a:defRPr/>
              </a:pPr>
              <a:t>‹#›</a:t>
            </a:fld>
            <a:endParaRPr lang="en-US" dirty="0"/>
          </a:p>
        </p:txBody>
      </p:sp>
    </p:spTree>
    <p:extLst>
      <p:ext uri="{BB962C8B-B14F-4D97-AF65-F5344CB8AC3E}">
        <p14:creationId xmlns:p14="http://schemas.microsoft.com/office/powerpoint/2010/main" val="1197606126"/>
      </p:ext>
    </p:extLst>
  </p:cSld>
  <p:clrMapOvr>
    <a:masterClrMapping/>
  </p:clrMapOvr>
</p:sldLayout>
</file>

<file path=ppt/slideLayouts/slideLayout309.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fontAlgn="base">
              <a:spcBef>
                <a:spcPct val="0"/>
              </a:spcBef>
              <a:spcAft>
                <a:spcPct val="0"/>
              </a:spcAft>
              <a:defRPr i="1">
                <a:latin typeface="Verdana" panose="020B0604030504040204" pitchFamily="34" charset="0"/>
                <a:cs typeface="+mn-cs"/>
              </a:defRPr>
            </a:lvl1pPr>
          </a:lstStyle>
          <a:p>
            <a:pPr>
              <a:defRPr/>
            </a:pPr>
            <a:endParaRPr lang="en-US"/>
          </a:p>
        </p:txBody>
      </p:sp>
      <p:sp>
        <p:nvSpPr>
          <p:cNvPr id="4" name="Footer Placeholder 4"/>
          <p:cNvSpPr>
            <a:spLocks noGrp="1"/>
          </p:cNvSpPr>
          <p:nvPr>
            <p:ph type="ftr" sz="quarter" idx="11"/>
          </p:nvPr>
        </p:nvSpPr>
        <p:spPr/>
        <p:txBody>
          <a:bodyPr/>
          <a:lstStyle>
            <a:lvl1pPr fontAlgn="base">
              <a:spcBef>
                <a:spcPct val="0"/>
              </a:spcBef>
              <a:spcAft>
                <a:spcPct val="0"/>
              </a:spcAft>
              <a:defRPr i="1">
                <a:latin typeface="Verdana" panose="020B0604030504040204" pitchFamily="34" charset="0"/>
                <a:cs typeface="+mn-cs"/>
              </a:defRPr>
            </a:lvl1pPr>
          </a:lstStyle>
          <a:p>
            <a:pPr>
              <a:defRPr/>
            </a:pPr>
            <a:endParaRPr lang="en-US"/>
          </a:p>
        </p:txBody>
      </p:sp>
      <p:sp>
        <p:nvSpPr>
          <p:cNvPr id="5" name="Slide Number Placeholder 5"/>
          <p:cNvSpPr>
            <a:spLocks noGrp="1"/>
          </p:cNvSpPr>
          <p:nvPr>
            <p:ph type="sldNum" sz="quarter" idx="12"/>
          </p:nvPr>
        </p:nvSpPr>
        <p:spPr/>
        <p:txBody>
          <a:bodyPr/>
          <a:lstStyle>
            <a:lvl1pPr fontAlgn="base">
              <a:spcBef>
                <a:spcPct val="0"/>
              </a:spcBef>
              <a:spcAft>
                <a:spcPct val="0"/>
              </a:spcAft>
              <a:defRPr i="1">
                <a:latin typeface="Verdana" panose="020B0604030504040204" pitchFamily="34" charset="0"/>
                <a:cs typeface="+mn-cs"/>
              </a:defRPr>
            </a:lvl1pPr>
          </a:lstStyle>
          <a:p>
            <a:pPr>
              <a:defRPr/>
            </a:pPr>
            <a:fld id="{0E7B5D0F-C29C-4308-B8AA-7B528900845B}" type="slidenum">
              <a:rPr lang="en-US"/>
              <a:pPr>
                <a:defRPr/>
              </a:pPr>
              <a:t>‹#›</a:t>
            </a:fld>
            <a:endParaRPr lang="en-US" dirty="0"/>
          </a:p>
        </p:txBody>
      </p:sp>
    </p:spTree>
    <p:extLst>
      <p:ext uri="{BB962C8B-B14F-4D97-AF65-F5344CB8AC3E}">
        <p14:creationId xmlns:p14="http://schemas.microsoft.com/office/powerpoint/2010/main" val="1358431772"/>
      </p:ext>
    </p:extLst>
  </p:cSld>
  <p:clrMapOvr>
    <a:masterClrMapping/>
  </p:clrMapOvr>
</p:sldLayout>
</file>

<file path=ppt/slideLayouts/slideLayout31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i="0">
                <a:latin typeface="Times New Roman" panose="02020603050405020304" pitchFamily="18" charset="0"/>
              </a:defRPr>
            </a:lvl1pPr>
          </a:lstStyle>
          <a:p>
            <a:pPr>
              <a:defRPr/>
            </a:pPr>
            <a:endParaRPr lang="en-US"/>
          </a:p>
        </p:txBody>
      </p:sp>
      <p:sp>
        <p:nvSpPr>
          <p:cNvPr id="5" name="Footer Placeholder 4"/>
          <p:cNvSpPr>
            <a:spLocks noGrp="1"/>
          </p:cNvSpPr>
          <p:nvPr>
            <p:ph type="ftr" sz="quarter" idx="11"/>
          </p:nvPr>
        </p:nvSpPr>
        <p:spPr/>
        <p:txBody>
          <a:bodyPr/>
          <a:lstStyle>
            <a:lvl1pPr>
              <a:defRPr i="0">
                <a:latin typeface="Times New Roman" panose="02020603050405020304" pitchFamily="18" charset="0"/>
              </a:defRPr>
            </a:lvl1pPr>
          </a:lstStyle>
          <a:p>
            <a:pPr>
              <a:defRPr/>
            </a:pPr>
            <a:endParaRPr lang="en-US"/>
          </a:p>
        </p:txBody>
      </p:sp>
      <p:sp>
        <p:nvSpPr>
          <p:cNvPr id="6" name="Slide Number Placeholder 5"/>
          <p:cNvSpPr>
            <a:spLocks noGrp="1"/>
          </p:cNvSpPr>
          <p:nvPr>
            <p:ph type="sldNum" sz="quarter" idx="12"/>
          </p:nvPr>
        </p:nvSpPr>
        <p:spPr/>
        <p:txBody>
          <a:bodyPr/>
          <a:lstStyle>
            <a:lvl1pPr>
              <a:defRPr i="0">
                <a:latin typeface="Times New Roman" panose="02020603050405020304" pitchFamily="18" charset="0"/>
                <a:cs typeface="+mn-cs"/>
              </a:defRPr>
            </a:lvl1pPr>
          </a:lstStyle>
          <a:p>
            <a:pPr>
              <a:defRPr/>
            </a:pPr>
            <a:fld id="{F02BA868-05E3-43BE-A717-AF50992EFCA5}" type="slidenum">
              <a:rPr lang="en-US"/>
              <a:pPr>
                <a:defRPr/>
              </a:pPr>
              <a:t>‹#›</a:t>
            </a:fld>
            <a:endParaRPr lang="en-US"/>
          </a:p>
        </p:txBody>
      </p:sp>
    </p:spTree>
    <p:extLst>
      <p:ext uri="{BB962C8B-B14F-4D97-AF65-F5344CB8AC3E}">
        <p14:creationId xmlns:p14="http://schemas.microsoft.com/office/powerpoint/2010/main" val="2666923738"/>
      </p:ext>
    </p:extLst>
  </p:cSld>
  <p:clrMapOvr>
    <a:masterClrMapping/>
  </p:clrMapOvr>
</p:sldLayout>
</file>

<file path=ppt/slideLayouts/slideLayout31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i="0">
                <a:latin typeface="Times New Roman" panose="02020603050405020304" pitchFamily="18" charset="0"/>
              </a:defRPr>
            </a:lvl1pPr>
          </a:lstStyle>
          <a:p>
            <a:pPr>
              <a:defRPr/>
            </a:pPr>
            <a:endParaRPr lang="en-US"/>
          </a:p>
        </p:txBody>
      </p:sp>
      <p:sp>
        <p:nvSpPr>
          <p:cNvPr id="5" name="Footer Placeholder 4"/>
          <p:cNvSpPr>
            <a:spLocks noGrp="1"/>
          </p:cNvSpPr>
          <p:nvPr>
            <p:ph type="ftr" sz="quarter" idx="11"/>
          </p:nvPr>
        </p:nvSpPr>
        <p:spPr/>
        <p:txBody>
          <a:bodyPr/>
          <a:lstStyle>
            <a:lvl1pPr>
              <a:defRPr i="0">
                <a:latin typeface="Times New Roman" panose="02020603050405020304" pitchFamily="18" charset="0"/>
              </a:defRPr>
            </a:lvl1pPr>
          </a:lstStyle>
          <a:p>
            <a:pPr>
              <a:defRPr/>
            </a:pPr>
            <a:endParaRPr lang="en-US"/>
          </a:p>
        </p:txBody>
      </p:sp>
      <p:sp>
        <p:nvSpPr>
          <p:cNvPr id="6" name="Slide Number Placeholder 5"/>
          <p:cNvSpPr>
            <a:spLocks noGrp="1"/>
          </p:cNvSpPr>
          <p:nvPr>
            <p:ph type="sldNum" sz="quarter" idx="12"/>
          </p:nvPr>
        </p:nvSpPr>
        <p:spPr/>
        <p:txBody>
          <a:bodyPr/>
          <a:lstStyle>
            <a:lvl1pPr>
              <a:defRPr i="0">
                <a:latin typeface="Times New Roman" panose="02020603050405020304" pitchFamily="18" charset="0"/>
                <a:cs typeface="+mn-cs"/>
              </a:defRPr>
            </a:lvl1pPr>
          </a:lstStyle>
          <a:p>
            <a:pPr>
              <a:defRPr/>
            </a:pPr>
            <a:fld id="{A1D6056B-6F9A-4CDB-A774-80955D2026D1}" type="slidenum">
              <a:rPr lang="en-US"/>
              <a:pPr>
                <a:defRPr/>
              </a:pPr>
              <a:t>‹#›</a:t>
            </a:fld>
            <a:endParaRPr lang="en-US"/>
          </a:p>
        </p:txBody>
      </p:sp>
    </p:spTree>
    <p:extLst>
      <p:ext uri="{BB962C8B-B14F-4D97-AF65-F5344CB8AC3E}">
        <p14:creationId xmlns:p14="http://schemas.microsoft.com/office/powerpoint/2010/main" val="1515200274"/>
      </p:ext>
    </p:extLst>
  </p:cSld>
  <p:clrMapOvr>
    <a:masterClrMapping/>
  </p:clrMapOvr>
</p:sldLayout>
</file>

<file path=ppt/slideLayouts/slideLayout31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i="0">
                <a:latin typeface="Times New Roman" panose="02020603050405020304" pitchFamily="18" charset="0"/>
              </a:defRPr>
            </a:lvl1pPr>
          </a:lstStyle>
          <a:p>
            <a:pPr>
              <a:defRPr/>
            </a:pPr>
            <a:endParaRPr lang="en-US"/>
          </a:p>
        </p:txBody>
      </p:sp>
      <p:sp>
        <p:nvSpPr>
          <p:cNvPr id="5" name="Footer Placeholder 4"/>
          <p:cNvSpPr>
            <a:spLocks noGrp="1"/>
          </p:cNvSpPr>
          <p:nvPr>
            <p:ph type="ftr" sz="quarter" idx="11"/>
          </p:nvPr>
        </p:nvSpPr>
        <p:spPr/>
        <p:txBody>
          <a:bodyPr/>
          <a:lstStyle>
            <a:lvl1pPr>
              <a:defRPr i="0">
                <a:latin typeface="Times New Roman" panose="02020603050405020304" pitchFamily="18" charset="0"/>
              </a:defRPr>
            </a:lvl1pPr>
          </a:lstStyle>
          <a:p>
            <a:pPr>
              <a:defRPr/>
            </a:pPr>
            <a:endParaRPr lang="en-US"/>
          </a:p>
        </p:txBody>
      </p:sp>
      <p:sp>
        <p:nvSpPr>
          <p:cNvPr id="6" name="Slide Number Placeholder 5"/>
          <p:cNvSpPr>
            <a:spLocks noGrp="1"/>
          </p:cNvSpPr>
          <p:nvPr>
            <p:ph type="sldNum" sz="quarter" idx="12"/>
          </p:nvPr>
        </p:nvSpPr>
        <p:spPr/>
        <p:txBody>
          <a:bodyPr/>
          <a:lstStyle>
            <a:lvl1pPr>
              <a:defRPr i="0">
                <a:latin typeface="Times New Roman" panose="02020603050405020304" pitchFamily="18" charset="0"/>
                <a:cs typeface="+mn-cs"/>
              </a:defRPr>
            </a:lvl1pPr>
          </a:lstStyle>
          <a:p>
            <a:pPr>
              <a:defRPr/>
            </a:pPr>
            <a:fld id="{58B6B491-6A1C-4542-AC97-88251DA24CC8}" type="slidenum">
              <a:rPr lang="en-US"/>
              <a:pPr>
                <a:defRPr/>
              </a:pPr>
              <a:t>‹#›</a:t>
            </a:fld>
            <a:endParaRPr lang="en-US"/>
          </a:p>
        </p:txBody>
      </p:sp>
    </p:spTree>
    <p:extLst>
      <p:ext uri="{BB962C8B-B14F-4D97-AF65-F5344CB8AC3E}">
        <p14:creationId xmlns:p14="http://schemas.microsoft.com/office/powerpoint/2010/main" val="3674847657"/>
      </p:ext>
    </p:extLst>
  </p:cSld>
  <p:clrMapOvr>
    <a:masterClrMapping/>
  </p:clrMapOvr>
</p:sldLayout>
</file>

<file path=ppt/slideLayouts/slideLayout31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i="0">
                <a:latin typeface="Times New Roman" panose="02020603050405020304" pitchFamily="18" charset="0"/>
              </a:defRPr>
            </a:lvl1pPr>
          </a:lstStyle>
          <a:p>
            <a:pPr>
              <a:defRPr/>
            </a:pPr>
            <a:endParaRPr lang="en-US"/>
          </a:p>
        </p:txBody>
      </p:sp>
      <p:sp>
        <p:nvSpPr>
          <p:cNvPr id="6" name="Footer Placeholder 4"/>
          <p:cNvSpPr>
            <a:spLocks noGrp="1"/>
          </p:cNvSpPr>
          <p:nvPr>
            <p:ph type="ftr" sz="quarter" idx="11"/>
          </p:nvPr>
        </p:nvSpPr>
        <p:spPr/>
        <p:txBody>
          <a:bodyPr/>
          <a:lstStyle>
            <a:lvl1pPr>
              <a:defRPr i="0">
                <a:latin typeface="Times New Roman" panose="02020603050405020304" pitchFamily="18" charset="0"/>
              </a:defRPr>
            </a:lvl1pPr>
          </a:lstStyle>
          <a:p>
            <a:pPr>
              <a:defRPr/>
            </a:pPr>
            <a:endParaRPr lang="en-US"/>
          </a:p>
        </p:txBody>
      </p:sp>
      <p:sp>
        <p:nvSpPr>
          <p:cNvPr id="7" name="Slide Number Placeholder 5"/>
          <p:cNvSpPr>
            <a:spLocks noGrp="1"/>
          </p:cNvSpPr>
          <p:nvPr>
            <p:ph type="sldNum" sz="quarter" idx="12"/>
          </p:nvPr>
        </p:nvSpPr>
        <p:spPr/>
        <p:txBody>
          <a:bodyPr/>
          <a:lstStyle>
            <a:lvl1pPr>
              <a:defRPr i="0">
                <a:latin typeface="Times New Roman" panose="02020603050405020304" pitchFamily="18" charset="0"/>
                <a:cs typeface="+mn-cs"/>
              </a:defRPr>
            </a:lvl1pPr>
          </a:lstStyle>
          <a:p>
            <a:pPr>
              <a:defRPr/>
            </a:pPr>
            <a:fld id="{2E949259-5896-4177-A8D2-E0E47250E351}" type="slidenum">
              <a:rPr lang="en-US"/>
              <a:pPr>
                <a:defRPr/>
              </a:pPr>
              <a:t>‹#›</a:t>
            </a:fld>
            <a:endParaRPr lang="en-US"/>
          </a:p>
        </p:txBody>
      </p:sp>
    </p:spTree>
    <p:extLst>
      <p:ext uri="{BB962C8B-B14F-4D97-AF65-F5344CB8AC3E}">
        <p14:creationId xmlns:p14="http://schemas.microsoft.com/office/powerpoint/2010/main" val="3302066243"/>
      </p:ext>
    </p:extLst>
  </p:cSld>
  <p:clrMapOvr>
    <a:masterClrMapping/>
  </p:clrMapOvr>
</p:sldLayout>
</file>

<file path=ppt/slideLayouts/slideLayout31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i="0">
                <a:latin typeface="Times New Roman" panose="02020603050405020304" pitchFamily="18" charset="0"/>
              </a:defRPr>
            </a:lvl1pPr>
          </a:lstStyle>
          <a:p>
            <a:pPr>
              <a:defRPr/>
            </a:pPr>
            <a:endParaRPr lang="en-US"/>
          </a:p>
        </p:txBody>
      </p:sp>
      <p:sp>
        <p:nvSpPr>
          <p:cNvPr id="8" name="Footer Placeholder 4"/>
          <p:cNvSpPr>
            <a:spLocks noGrp="1"/>
          </p:cNvSpPr>
          <p:nvPr>
            <p:ph type="ftr" sz="quarter" idx="11"/>
          </p:nvPr>
        </p:nvSpPr>
        <p:spPr/>
        <p:txBody>
          <a:bodyPr/>
          <a:lstStyle>
            <a:lvl1pPr>
              <a:defRPr i="0">
                <a:latin typeface="Times New Roman" panose="02020603050405020304" pitchFamily="18" charset="0"/>
              </a:defRPr>
            </a:lvl1pPr>
          </a:lstStyle>
          <a:p>
            <a:pPr>
              <a:defRPr/>
            </a:pPr>
            <a:endParaRPr lang="en-US"/>
          </a:p>
        </p:txBody>
      </p:sp>
      <p:sp>
        <p:nvSpPr>
          <p:cNvPr id="9" name="Slide Number Placeholder 5"/>
          <p:cNvSpPr>
            <a:spLocks noGrp="1"/>
          </p:cNvSpPr>
          <p:nvPr>
            <p:ph type="sldNum" sz="quarter" idx="12"/>
          </p:nvPr>
        </p:nvSpPr>
        <p:spPr/>
        <p:txBody>
          <a:bodyPr/>
          <a:lstStyle>
            <a:lvl1pPr>
              <a:defRPr i="0">
                <a:latin typeface="Times New Roman" panose="02020603050405020304" pitchFamily="18" charset="0"/>
                <a:cs typeface="+mn-cs"/>
              </a:defRPr>
            </a:lvl1pPr>
          </a:lstStyle>
          <a:p>
            <a:pPr>
              <a:defRPr/>
            </a:pPr>
            <a:fld id="{38F83757-DD6B-4B7C-B102-B97D00B808AC}" type="slidenum">
              <a:rPr lang="en-US"/>
              <a:pPr>
                <a:defRPr/>
              </a:pPr>
              <a:t>‹#›</a:t>
            </a:fld>
            <a:endParaRPr lang="en-US"/>
          </a:p>
        </p:txBody>
      </p:sp>
    </p:spTree>
    <p:extLst>
      <p:ext uri="{BB962C8B-B14F-4D97-AF65-F5344CB8AC3E}">
        <p14:creationId xmlns:p14="http://schemas.microsoft.com/office/powerpoint/2010/main" val="590074381"/>
      </p:ext>
    </p:extLst>
  </p:cSld>
  <p:clrMapOvr>
    <a:masterClrMapping/>
  </p:clrMapOvr>
</p:sldLayout>
</file>

<file path=ppt/slideLayouts/slideLayout31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i="0">
                <a:latin typeface="Times New Roman" panose="02020603050405020304" pitchFamily="18" charset="0"/>
              </a:defRPr>
            </a:lvl1pPr>
          </a:lstStyle>
          <a:p>
            <a:pPr>
              <a:defRPr/>
            </a:pPr>
            <a:endParaRPr lang="en-US"/>
          </a:p>
        </p:txBody>
      </p:sp>
      <p:sp>
        <p:nvSpPr>
          <p:cNvPr id="4" name="Footer Placeholder 4"/>
          <p:cNvSpPr>
            <a:spLocks noGrp="1"/>
          </p:cNvSpPr>
          <p:nvPr>
            <p:ph type="ftr" sz="quarter" idx="11"/>
          </p:nvPr>
        </p:nvSpPr>
        <p:spPr/>
        <p:txBody>
          <a:bodyPr/>
          <a:lstStyle>
            <a:lvl1pPr>
              <a:defRPr i="0">
                <a:latin typeface="Times New Roman" panose="02020603050405020304" pitchFamily="18" charset="0"/>
              </a:defRPr>
            </a:lvl1pPr>
          </a:lstStyle>
          <a:p>
            <a:pPr>
              <a:defRPr/>
            </a:pPr>
            <a:endParaRPr lang="en-US"/>
          </a:p>
        </p:txBody>
      </p:sp>
      <p:sp>
        <p:nvSpPr>
          <p:cNvPr id="5" name="Slide Number Placeholder 5"/>
          <p:cNvSpPr>
            <a:spLocks noGrp="1"/>
          </p:cNvSpPr>
          <p:nvPr>
            <p:ph type="sldNum" sz="quarter" idx="12"/>
          </p:nvPr>
        </p:nvSpPr>
        <p:spPr/>
        <p:txBody>
          <a:bodyPr/>
          <a:lstStyle>
            <a:lvl1pPr>
              <a:defRPr i="0">
                <a:latin typeface="Times New Roman" panose="02020603050405020304" pitchFamily="18" charset="0"/>
                <a:cs typeface="+mn-cs"/>
              </a:defRPr>
            </a:lvl1pPr>
          </a:lstStyle>
          <a:p>
            <a:pPr>
              <a:defRPr/>
            </a:pPr>
            <a:fld id="{819DE001-4BA1-49C5-A43E-867F26E94116}" type="slidenum">
              <a:rPr lang="en-US"/>
              <a:pPr>
                <a:defRPr/>
              </a:pPr>
              <a:t>‹#›</a:t>
            </a:fld>
            <a:endParaRPr lang="en-US"/>
          </a:p>
        </p:txBody>
      </p:sp>
    </p:spTree>
    <p:extLst>
      <p:ext uri="{BB962C8B-B14F-4D97-AF65-F5344CB8AC3E}">
        <p14:creationId xmlns:p14="http://schemas.microsoft.com/office/powerpoint/2010/main" val="3287606095"/>
      </p:ext>
    </p:extLst>
  </p:cSld>
  <p:clrMapOvr>
    <a:masterClrMapping/>
  </p:clrMapOvr>
</p:sldLayout>
</file>

<file path=ppt/slideLayouts/slideLayout31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i="0">
                <a:latin typeface="Times New Roman" panose="02020603050405020304" pitchFamily="18" charset="0"/>
              </a:defRPr>
            </a:lvl1pPr>
          </a:lstStyle>
          <a:p>
            <a:pPr>
              <a:defRPr/>
            </a:pPr>
            <a:endParaRPr lang="en-US"/>
          </a:p>
        </p:txBody>
      </p:sp>
      <p:sp>
        <p:nvSpPr>
          <p:cNvPr id="3" name="Footer Placeholder 4"/>
          <p:cNvSpPr>
            <a:spLocks noGrp="1"/>
          </p:cNvSpPr>
          <p:nvPr>
            <p:ph type="ftr" sz="quarter" idx="11"/>
          </p:nvPr>
        </p:nvSpPr>
        <p:spPr/>
        <p:txBody>
          <a:bodyPr/>
          <a:lstStyle>
            <a:lvl1pPr>
              <a:defRPr i="0">
                <a:latin typeface="Times New Roman" panose="02020603050405020304" pitchFamily="18" charset="0"/>
              </a:defRPr>
            </a:lvl1pPr>
          </a:lstStyle>
          <a:p>
            <a:pPr>
              <a:defRPr/>
            </a:pPr>
            <a:endParaRPr lang="en-US"/>
          </a:p>
        </p:txBody>
      </p:sp>
      <p:sp>
        <p:nvSpPr>
          <p:cNvPr id="4" name="Slide Number Placeholder 5"/>
          <p:cNvSpPr>
            <a:spLocks noGrp="1"/>
          </p:cNvSpPr>
          <p:nvPr>
            <p:ph type="sldNum" sz="quarter" idx="12"/>
          </p:nvPr>
        </p:nvSpPr>
        <p:spPr/>
        <p:txBody>
          <a:bodyPr/>
          <a:lstStyle>
            <a:lvl1pPr>
              <a:defRPr i="0">
                <a:latin typeface="Times New Roman" panose="02020603050405020304" pitchFamily="18" charset="0"/>
                <a:cs typeface="+mn-cs"/>
              </a:defRPr>
            </a:lvl1pPr>
          </a:lstStyle>
          <a:p>
            <a:pPr>
              <a:defRPr/>
            </a:pPr>
            <a:fld id="{B99C5334-2088-41FF-8301-EF51ABB16871}" type="slidenum">
              <a:rPr lang="en-US"/>
              <a:pPr>
                <a:defRPr/>
              </a:pPr>
              <a:t>‹#›</a:t>
            </a:fld>
            <a:endParaRPr lang="en-US"/>
          </a:p>
        </p:txBody>
      </p:sp>
    </p:spTree>
    <p:extLst>
      <p:ext uri="{BB962C8B-B14F-4D97-AF65-F5344CB8AC3E}">
        <p14:creationId xmlns:p14="http://schemas.microsoft.com/office/powerpoint/2010/main" val="3611611244"/>
      </p:ext>
    </p:extLst>
  </p:cSld>
  <p:clrMapOvr>
    <a:masterClrMapping/>
  </p:clrMapOvr>
</p:sldLayout>
</file>

<file path=ppt/slideLayouts/slideLayout31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i="0">
                <a:latin typeface="Times New Roman" panose="02020603050405020304" pitchFamily="18" charset="0"/>
              </a:defRPr>
            </a:lvl1pPr>
          </a:lstStyle>
          <a:p>
            <a:pPr>
              <a:defRPr/>
            </a:pPr>
            <a:endParaRPr lang="en-US"/>
          </a:p>
        </p:txBody>
      </p:sp>
      <p:sp>
        <p:nvSpPr>
          <p:cNvPr id="6" name="Footer Placeholder 4"/>
          <p:cNvSpPr>
            <a:spLocks noGrp="1"/>
          </p:cNvSpPr>
          <p:nvPr>
            <p:ph type="ftr" sz="quarter" idx="11"/>
          </p:nvPr>
        </p:nvSpPr>
        <p:spPr/>
        <p:txBody>
          <a:bodyPr/>
          <a:lstStyle>
            <a:lvl1pPr>
              <a:defRPr i="0">
                <a:latin typeface="Times New Roman" panose="02020603050405020304" pitchFamily="18" charset="0"/>
              </a:defRPr>
            </a:lvl1pPr>
          </a:lstStyle>
          <a:p>
            <a:pPr>
              <a:defRPr/>
            </a:pPr>
            <a:endParaRPr lang="en-US"/>
          </a:p>
        </p:txBody>
      </p:sp>
      <p:sp>
        <p:nvSpPr>
          <p:cNvPr id="7" name="Slide Number Placeholder 5"/>
          <p:cNvSpPr>
            <a:spLocks noGrp="1"/>
          </p:cNvSpPr>
          <p:nvPr>
            <p:ph type="sldNum" sz="quarter" idx="12"/>
          </p:nvPr>
        </p:nvSpPr>
        <p:spPr/>
        <p:txBody>
          <a:bodyPr/>
          <a:lstStyle>
            <a:lvl1pPr>
              <a:defRPr i="0">
                <a:latin typeface="Times New Roman" panose="02020603050405020304" pitchFamily="18" charset="0"/>
                <a:cs typeface="+mn-cs"/>
              </a:defRPr>
            </a:lvl1pPr>
          </a:lstStyle>
          <a:p>
            <a:pPr>
              <a:defRPr/>
            </a:pPr>
            <a:fld id="{7FF7247C-F417-4AF2-970E-F4DCACCBA5EC}" type="slidenum">
              <a:rPr lang="en-US"/>
              <a:pPr>
                <a:defRPr/>
              </a:pPr>
              <a:t>‹#›</a:t>
            </a:fld>
            <a:endParaRPr lang="en-US"/>
          </a:p>
        </p:txBody>
      </p:sp>
    </p:spTree>
    <p:extLst>
      <p:ext uri="{BB962C8B-B14F-4D97-AF65-F5344CB8AC3E}">
        <p14:creationId xmlns:p14="http://schemas.microsoft.com/office/powerpoint/2010/main" val="1655584391"/>
      </p:ext>
    </p:extLst>
  </p:cSld>
  <p:clrMapOvr>
    <a:masterClrMapping/>
  </p:clrMapOvr>
</p:sldLayout>
</file>

<file path=ppt/slideLayouts/slideLayout31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i="0">
                <a:latin typeface="Times New Roman" panose="02020603050405020304" pitchFamily="18" charset="0"/>
              </a:defRPr>
            </a:lvl1pPr>
          </a:lstStyle>
          <a:p>
            <a:pPr>
              <a:defRPr/>
            </a:pPr>
            <a:endParaRPr lang="en-US"/>
          </a:p>
        </p:txBody>
      </p:sp>
      <p:sp>
        <p:nvSpPr>
          <p:cNvPr id="6" name="Footer Placeholder 4"/>
          <p:cNvSpPr>
            <a:spLocks noGrp="1"/>
          </p:cNvSpPr>
          <p:nvPr>
            <p:ph type="ftr" sz="quarter" idx="11"/>
          </p:nvPr>
        </p:nvSpPr>
        <p:spPr/>
        <p:txBody>
          <a:bodyPr/>
          <a:lstStyle>
            <a:lvl1pPr>
              <a:defRPr i="0">
                <a:latin typeface="Times New Roman" panose="02020603050405020304" pitchFamily="18" charset="0"/>
              </a:defRPr>
            </a:lvl1pPr>
          </a:lstStyle>
          <a:p>
            <a:pPr>
              <a:defRPr/>
            </a:pPr>
            <a:endParaRPr lang="en-US"/>
          </a:p>
        </p:txBody>
      </p:sp>
      <p:sp>
        <p:nvSpPr>
          <p:cNvPr id="7" name="Slide Number Placeholder 5"/>
          <p:cNvSpPr>
            <a:spLocks noGrp="1"/>
          </p:cNvSpPr>
          <p:nvPr>
            <p:ph type="sldNum" sz="quarter" idx="12"/>
          </p:nvPr>
        </p:nvSpPr>
        <p:spPr/>
        <p:txBody>
          <a:bodyPr/>
          <a:lstStyle>
            <a:lvl1pPr>
              <a:defRPr i="0">
                <a:latin typeface="Times New Roman" panose="02020603050405020304" pitchFamily="18" charset="0"/>
                <a:cs typeface="+mn-cs"/>
              </a:defRPr>
            </a:lvl1pPr>
          </a:lstStyle>
          <a:p>
            <a:pPr>
              <a:defRPr/>
            </a:pPr>
            <a:fld id="{6013AC3D-9C15-49BF-A4D8-7B8C3BC20157}" type="slidenum">
              <a:rPr lang="en-US"/>
              <a:pPr>
                <a:defRPr/>
              </a:pPr>
              <a:t>‹#›</a:t>
            </a:fld>
            <a:endParaRPr lang="en-US"/>
          </a:p>
        </p:txBody>
      </p:sp>
    </p:spTree>
    <p:extLst>
      <p:ext uri="{BB962C8B-B14F-4D97-AF65-F5344CB8AC3E}">
        <p14:creationId xmlns:p14="http://schemas.microsoft.com/office/powerpoint/2010/main" val="3860155813"/>
      </p:ext>
    </p:extLst>
  </p:cSld>
  <p:clrMapOvr>
    <a:masterClrMapping/>
  </p:clrMapOvr>
</p:sldLayout>
</file>

<file path=ppt/slideLayouts/slideLayout31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i="0">
                <a:latin typeface="Times New Roman" panose="02020603050405020304" pitchFamily="18" charset="0"/>
              </a:defRPr>
            </a:lvl1pPr>
          </a:lstStyle>
          <a:p>
            <a:pPr>
              <a:defRPr/>
            </a:pPr>
            <a:endParaRPr lang="en-US"/>
          </a:p>
        </p:txBody>
      </p:sp>
      <p:sp>
        <p:nvSpPr>
          <p:cNvPr id="5" name="Footer Placeholder 4"/>
          <p:cNvSpPr>
            <a:spLocks noGrp="1"/>
          </p:cNvSpPr>
          <p:nvPr>
            <p:ph type="ftr" sz="quarter" idx="11"/>
          </p:nvPr>
        </p:nvSpPr>
        <p:spPr/>
        <p:txBody>
          <a:bodyPr/>
          <a:lstStyle>
            <a:lvl1pPr>
              <a:defRPr i="0">
                <a:latin typeface="Times New Roman" panose="02020603050405020304" pitchFamily="18" charset="0"/>
              </a:defRPr>
            </a:lvl1pPr>
          </a:lstStyle>
          <a:p>
            <a:pPr>
              <a:defRPr/>
            </a:pPr>
            <a:endParaRPr lang="en-US"/>
          </a:p>
        </p:txBody>
      </p:sp>
      <p:sp>
        <p:nvSpPr>
          <p:cNvPr id="6" name="Slide Number Placeholder 5"/>
          <p:cNvSpPr>
            <a:spLocks noGrp="1"/>
          </p:cNvSpPr>
          <p:nvPr>
            <p:ph type="sldNum" sz="quarter" idx="12"/>
          </p:nvPr>
        </p:nvSpPr>
        <p:spPr/>
        <p:txBody>
          <a:bodyPr/>
          <a:lstStyle>
            <a:lvl1pPr>
              <a:defRPr i="0">
                <a:latin typeface="Times New Roman" panose="02020603050405020304" pitchFamily="18" charset="0"/>
                <a:cs typeface="+mn-cs"/>
              </a:defRPr>
            </a:lvl1pPr>
          </a:lstStyle>
          <a:p>
            <a:pPr>
              <a:defRPr/>
            </a:pPr>
            <a:fld id="{A814696D-9A47-448C-BADD-1EE330B269B4}" type="slidenum">
              <a:rPr lang="en-US"/>
              <a:pPr>
                <a:defRPr/>
              </a:pPr>
              <a:t>‹#›</a:t>
            </a:fld>
            <a:endParaRPr lang="en-US"/>
          </a:p>
        </p:txBody>
      </p:sp>
    </p:spTree>
    <p:extLst>
      <p:ext uri="{BB962C8B-B14F-4D97-AF65-F5344CB8AC3E}">
        <p14:creationId xmlns:p14="http://schemas.microsoft.com/office/powerpoint/2010/main" val="1738509660"/>
      </p:ext>
    </p:extLst>
  </p:cSld>
  <p:clrMapOvr>
    <a:masterClrMapping/>
  </p:clrMapOvr>
</p:sldLayout>
</file>

<file path=ppt/slideLayouts/slideLayout32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i="0">
                <a:latin typeface="Times New Roman" panose="02020603050405020304" pitchFamily="18" charset="0"/>
              </a:defRPr>
            </a:lvl1pPr>
          </a:lstStyle>
          <a:p>
            <a:pPr>
              <a:defRPr/>
            </a:pPr>
            <a:endParaRPr lang="en-US"/>
          </a:p>
        </p:txBody>
      </p:sp>
      <p:sp>
        <p:nvSpPr>
          <p:cNvPr id="5" name="Footer Placeholder 4"/>
          <p:cNvSpPr>
            <a:spLocks noGrp="1"/>
          </p:cNvSpPr>
          <p:nvPr>
            <p:ph type="ftr" sz="quarter" idx="11"/>
          </p:nvPr>
        </p:nvSpPr>
        <p:spPr/>
        <p:txBody>
          <a:bodyPr/>
          <a:lstStyle>
            <a:lvl1pPr>
              <a:defRPr i="0">
                <a:latin typeface="Times New Roman" panose="02020603050405020304" pitchFamily="18" charset="0"/>
              </a:defRPr>
            </a:lvl1pPr>
          </a:lstStyle>
          <a:p>
            <a:pPr>
              <a:defRPr/>
            </a:pPr>
            <a:endParaRPr lang="en-US"/>
          </a:p>
        </p:txBody>
      </p:sp>
      <p:sp>
        <p:nvSpPr>
          <p:cNvPr id="6" name="Slide Number Placeholder 5"/>
          <p:cNvSpPr>
            <a:spLocks noGrp="1"/>
          </p:cNvSpPr>
          <p:nvPr>
            <p:ph type="sldNum" sz="quarter" idx="12"/>
          </p:nvPr>
        </p:nvSpPr>
        <p:spPr/>
        <p:txBody>
          <a:bodyPr/>
          <a:lstStyle>
            <a:lvl1pPr>
              <a:defRPr i="0">
                <a:latin typeface="Times New Roman" panose="02020603050405020304" pitchFamily="18" charset="0"/>
                <a:cs typeface="+mn-cs"/>
              </a:defRPr>
            </a:lvl1pPr>
          </a:lstStyle>
          <a:p>
            <a:pPr>
              <a:defRPr/>
            </a:pPr>
            <a:fld id="{86C60484-986F-4DCC-8C3E-41DA132DBE94}" type="slidenum">
              <a:rPr lang="en-US"/>
              <a:pPr>
                <a:defRPr/>
              </a:pPr>
              <a:t>‹#›</a:t>
            </a:fld>
            <a:endParaRPr lang="en-US"/>
          </a:p>
        </p:txBody>
      </p:sp>
    </p:spTree>
    <p:extLst>
      <p:ext uri="{BB962C8B-B14F-4D97-AF65-F5344CB8AC3E}">
        <p14:creationId xmlns:p14="http://schemas.microsoft.com/office/powerpoint/2010/main" val="1586654587"/>
      </p:ext>
    </p:extLst>
  </p:cSld>
  <p:clrMapOvr>
    <a:masterClrMapping/>
  </p:clrMapOvr>
</p:sldLayout>
</file>

<file path=ppt/slideLayouts/slideLayout321.xml><?xml version="1.0" encoding="utf-8"?>
<p:sldLayout xmlns:a="http://schemas.openxmlformats.org/drawingml/2006/main" xmlns:r="http://schemas.openxmlformats.org/officeDocument/2006/relationships" xmlns:p="http://schemas.openxmlformats.org/presentationml/2006/main" type="txAndMedia">
  <p:cSld name="Title, Text and Media Clip">
    <p:spTree>
      <p:nvGrpSpPr>
        <p:cNvPr id="1" name=""/>
        <p:cNvGrpSpPr/>
        <p:nvPr/>
      </p:nvGrpSpPr>
      <p:grpSpPr>
        <a:xfrm>
          <a:off x="0" y="0"/>
          <a:ext cx="0" cy="0"/>
          <a:chOff x="0" y="0"/>
          <a:chExt cx="0" cy="0"/>
        </a:xfrm>
      </p:grpSpPr>
      <p:sp>
        <p:nvSpPr>
          <p:cNvPr id="2" name="Title 1"/>
          <p:cNvSpPr>
            <a:spLocks noGrp="1"/>
          </p:cNvSpPr>
          <p:nvPr>
            <p:ph type="title"/>
          </p:nvPr>
        </p:nvSpPr>
        <p:spPr>
          <a:xfrm>
            <a:off x="457200" y="277813"/>
            <a:ext cx="8229600" cy="1139825"/>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4038600" cy="45307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Media Placeholder 3"/>
          <p:cNvSpPr>
            <a:spLocks noGrp="1"/>
          </p:cNvSpPr>
          <p:nvPr>
            <p:ph type="media" sz="half" idx="2"/>
          </p:nvPr>
        </p:nvSpPr>
        <p:spPr>
          <a:xfrm>
            <a:off x="4648200" y="1600200"/>
            <a:ext cx="4038600" cy="4530725"/>
          </a:xfrm>
        </p:spPr>
        <p:txBody>
          <a:bodyPr rtlCol="0">
            <a:normAutofit/>
          </a:bodyPr>
          <a:lstStyle/>
          <a:p>
            <a:pPr lvl="0"/>
            <a:r>
              <a:rPr lang="en-US" noProof="0" smtClean="0"/>
              <a:t>Click icon to add media</a:t>
            </a:r>
          </a:p>
        </p:txBody>
      </p:sp>
      <p:sp>
        <p:nvSpPr>
          <p:cNvPr id="5" name="Date Placeholder 4"/>
          <p:cNvSpPr>
            <a:spLocks noGrp="1"/>
          </p:cNvSpPr>
          <p:nvPr>
            <p:ph type="dt" sz="half" idx="10"/>
          </p:nvPr>
        </p:nvSpPr>
        <p:spPr>
          <a:xfrm>
            <a:off x="457200" y="6243638"/>
            <a:ext cx="2133600" cy="457200"/>
          </a:xfrm>
        </p:spPr>
        <p:txBody>
          <a:bodyPr/>
          <a:lstStyle>
            <a:lvl1pPr>
              <a:defRPr i="0">
                <a:latin typeface="Times New Roman" panose="02020603050405020304" pitchFamily="18" charset="0"/>
              </a:defRPr>
            </a:lvl1pPr>
          </a:lstStyle>
          <a:p>
            <a:pPr>
              <a:defRPr/>
            </a:pPr>
            <a:endParaRPr lang="en-US"/>
          </a:p>
        </p:txBody>
      </p:sp>
      <p:sp>
        <p:nvSpPr>
          <p:cNvPr id="6" name="Footer Placeholder 5"/>
          <p:cNvSpPr>
            <a:spLocks noGrp="1"/>
          </p:cNvSpPr>
          <p:nvPr>
            <p:ph type="ftr" sz="quarter" idx="11"/>
          </p:nvPr>
        </p:nvSpPr>
        <p:spPr>
          <a:xfrm>
            <a:off x="3124200" y="6248400"/>
            <a:ext cx="2895600" cy="457200"/>
          </a:xfrm>
        </p:spPr>
        <p:txBody>
          <a:bodyPr/>
          <a:lstStyle>
            <a:lvl1pPr>
              <a:defRPr i="0">
                <a:latin typeface="Times New Roman" panose="02020603050405020304" pitchFamily="18" charset="0"/>
              </a:defRPr>
            </a:lvl1pPr>
          </a:lstStyle>
          <a:p>
            <a:pPr>
              <a:defRPr/>
            </a:pPr>
            <a:endParaRPr lang="en-US"/>
          </a:p>
        </p:txBody>
      </p:sp>
      <p:sp>
        <p:nvSpPr>
          <p:cNvPr id="7" name="Slide Number Placeholder 6"/>
          <p:cNvSpPr>
            <a:spLocks noGrp="1"/>
          </p:cNvSpPr>
          <p:nvPr>
            <p:ph type="sldNum" sz="quarter" idx="12"/>
          </p:nvPr>
        </p:nvSpPr>
        <p:spPr>
          <a:xfrm>
            <a:off x="6553200" y="6243638"/>
            <a:ext cx="2133600" cy="457200"/>
          </a:xfrm>
        </p:spPr>
        <p:txBody>
          <a:bodyPr/>
          <a:lstStyle>
            <a:lvl1pPr>
              <a:defRPr i="0">
                <a:latin typeface="Times New Roman" panose="02020603050405020304" pitchFamily="18" charset="0"/>
                <a:cs typeface="+mn-cs"/>
              </a:defRPr>
            </a:lvl1pPr>
          </a:lstStyle>
          <a:p>
            <a:pPr>
              <a:defRPr/>
            </a:pPr>
            <a:fld id="{69E809BB-91CE-4D1A-BD76-F5CDA28E123C}" type="slidenum">
              <a:rPr lang="en-US"/>
              <a:pPr>
                <a:defRPr/>
              </a:pPr>
              <a:t>‹#›</a:t>
            </a:fld>
            <a:endParaRPr lang="en-US"/>
          </a:p>
        </p:txBody>
      </p:sp>
    </p:spTree>
    <p:extLst>
      <p:ext uri="{BB962C8B-B14F-4D97-AF65-F5344CB8AC3E}">
        <p14:creationId xmlns:p14="http://schemas.microsoft.com/office/powerpoint/2010/main" val="663266551"/>
      </p:ext>
    </p:extLst>
  </p:cSld>
  <p:clrMapOvr>
    <a:masterClrMapping/>
  </p:clrMapOvr>
</p:sldLayout>
</file>

<file path=ppt/slideLayouts/slideLayout322.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i="0">
                <a:latin typeface="Times New Roman" panose="02020603050405020304" pitchFamily="18" charset="0"/>
              </a:defRPr>
            </a:lvl1pPr>
          </a:lstStyle>
          <a:p>
            <a:pPr>
              <a:defRPr/>
            </a:pPr>
            <a:endParaRPr lang="en-US"/>
          </a:p>
        </p:txBody>
      </p:sp>
      <p:sp>
        <p:nvSpPr>
          <p:cNvPr id="4" name="Footer Placeholder 4"/>
          <p:cNvSpPr>
            <a:spLocks noGrp="1"/>
          </p:cNvSpPr>
          <p:nvPr>
            <p:ph type="ftr" sz="quarter" idx="11"/>
          </p:nvPr>
        </p:nvSpPr>
        <p:spPr/>
        <p:txBody>
          <a:bodyPr/>
          <a:lstStyle>
            <a:lvl1pPr>
              <a:defRPr i="0">
                <a:latin typeface="Times New Roman" panose="02020603050405020304" pitchFamily="18" charset="0"/>
              </a:defRPr>
            </a:lvl1pPr>
          </a:lstStyle>
          <a:p>
            <a:pPr>
              <a:defRPr/>
            </a:pPr>
            <a:endParaRPr lang="en-US"/>
          </a:p>
        </p:txBody>
      </p:sp>
      <p:sp>
        <p:nvSpPr>
          <p:cNvPr id="5" name="Slide Number Placeholder 5"/>
          <p:cNvSpPr>
            <a:spLocks noGrp="1"/>
          </p:cNvSpPr>
          <p:nvPr>
            <p:ph type="sldNum" sz="quarter" idx="12"/>
          </p:nvPr>
        </p:nvSpPr>
        <p:spPr/>
        <p:txBody>
          <a:bodyPr/>
          <a:lstStyle>
            <a:lvl1pPr>
              <a:defRPr i="0">
                <a:latin typeface="Times New Roman" panose="02020603050405020304" pitchFamily="18" charset="0"/>
                <a:cs typeface="+mn-cs"/>
              </a:defRPr>
            </a:lvl1pPr>
          </a:lstStyle>
          <a:p>
            <a:pPr>
              <a:defRPr/>
            </a:pPr>
            <a:fld id="{96EB3FF8-4270-4D73-9174-4866660C30EA}" type="slidenum">
              <a:rPr lang="en-US"/>
              <a:pPr>
                <a:defRPr/>
              </a:pPr>
              <a:t>‹#›</a:t>
            </a:fld>
            <a:endParaRPr lang="en-US"/>
          </a:p>
        </p:txBody>
      </p:sp>
    </p:spTree>
    <p:extLst>
      <p:ext uri="{BB962C8B-B14F-4D97-AF65-F5344CB8AC3E}">
        <p14:creationId xmlns:p14="http://schemas.microsoft.com/office/powerpoint/2010/main" val="1546391802"/>
      </p:ext>
    </p:extLst>
  </p:cSld>
  <p:clrMapOvr>
    <a:masterClrMapping/>
  </p:clrMapOvr>
</p:sldLayout>
</file>

<file path=ppt/slideLayouts/slideLayout3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i="0">
                <a:latin typeface="Times New Roman" panose="02020603050405020304" pitchFamily="18" charset="0"/>
              </a:defRPr>
            </a:lvl1pPr>
          </a:lstStyle>
          <a:p>
            <a:pPr>
              <a:defRPr/>
            </a:pPr>
            <a:endParaRPr lang="en-US"/>
          </a:p>
        </p:txBody>
      </p:sp>
      <p:sp>
        <p:nvSpPr>
          <p:cNvPr id="5" name="Footer Placeholder 4"/>
          <p:cNvSpPr>
            <a:spLocks noGrp="1"/>
          </p:cNvSpPr>
          <p:nvPr>
            <p:ph type="ftr" sz="quarter" idx="11"/>
          </p:nvPr>
        </p:nvSpPr>
        <p:spPr/>
        <p:txBody>
          <a:bodyPr/>
          <a:lstStyle>
            <a:lvl1pPr>
              <a:defRPr i="0">
                <a:latin typeface="Times New Roman" panose="02020603050405020304" pitchFamily="18" charset="0"/>
              </a:defRPr>
            </a:lvl1pPr>
          </a:lstStyle>
          <a:p>
            <a:pPr>
              <a:defRPr/>
            </a:pPr>
            <a:endParaRPr lang="en-US"/>
          </a:p>
        </p:txBody>
      </p:sp>
      <p:sp>
        <p:nvSpPr>
          <p:cNvPr id="6" name="Slide Number Placeholder 5"/>
          <p:cNvSpPr>
            <a:spLocks noGrp="1"/>
          </p:cNvSpPr>
          <p:nvPr>
            <p:ph type="sldNum" sz="quarter" idx="12"/>
          </p:nvPr>
        </p:nvSpPr>
        <p:spPr/>
        <p:txBody>
          <a:bodyPr/>
          <a:lstStyle>
            <a:lvl1pPr>
              <a:defRPr i="0">
                <a:latin typeface="Times New Roman" panose="02020603050405020304" pitchFamily="18" charset="0"/>
                <a:cs typeface="+mn-cs"/>
              </a:defRPr>
            </a:lvl1pPr>
          </a:lstStyle>
          <a:p>
            <a:pPr>
              <a:defRPr/>
            </a:pPr>
            <a:fld id="{F50B2B4C-028C-461A-8B95-8B52A18198AF}" type="slidenum">
              <a:rPr lang="en-US"/>
              <a:pPr>
                <a:defRPr/>
              </a:pPr>
              <a:t>‹#›</a:t>
            </a:fld>
            <a:endParaRPr lang="en-US"/>
          </a:p>
        </p:txBody>
      </p:sp>
    </p:spTree>
    <p:extLst>
      <p:ext uri="{BB962C8B-B14F-4D97-AF65-F5344CB8AC3E}">
        <p14:creationId xmlns:p14="http://schemas.microsoft.com/office/powerpoint/2010/main" val="3661088855"/>
      </p:ext>
    </p:extLst>
  </p:cSld>
  <p:clrMapOvr>
    <a:masterClrMapping/>
  </p:clrMapOvr>
</p:sldLayout>
</file>

<file path=ppt/slideLayouts/slideLayout3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i="0">
                <a:latin typeface="Times New Roman" panose="02020603050405020304" pitchFamily="18" charset="0"/>
              </a:defRPr>
            </a:lvl1pPr>
          </a:lstStyle>
          <a:p>
            <a:pPr>
              <a:defRPr/>
            </a:pPr>
            <a:endParaRPr lang="en-US"/>
          </a:p>
        </p:txBody>
      </p:sp>
      <p:sp>
        <p:nvSpPr>
          <p:cNvPr id="5" name="Footer Placeholder 4"/>
          <p:cNvSpPr>
            <a:spLocks noGrp="1"/>
          </p:cNvSpPr>
          <p:nvPr>
            <p:ph type="ftr" sz="quarter" idx="11"/>
          </p:nvPr>
        </p:nvSpPr>
        <p:spPr/>
        <p:txBody>
          <a:bodyPr/>
          <a:lstStyle>
            <a:lvl1pPr>
              <a:defRPr i="0">
                <a:latin typeface="Times New Roman" panose="02020603050405020304" pitchFamily="18" charset="0"/>
              </a:defRPr>
            </a:lvl1pPr>
          </a:lstStyle>
          <a:p>
            <a:pPr>
              <a:defRPr/>
            </a:pPr>
            <a:endParaRPr lang="en-US"/>
          </a:p>
        </p:txBody>
      </p:sp>
      <p:sp>
        <p:nvSpPr>
          <p:cNvPr id="6" name="Slide Number Placeholder 5"/>
          <p:cNvSpPr>
            <a:spLocks noGrp="1"/>
          </p:cNvSpPr>
          <p:nvPr>
            <p:ph type="sldNum" sz="quarter" idx="12"/>
          </p:nvPr>
        </p:nvSpPr>
        <p:spPr/>
        <p:txBody>
          <a:bodyPr/>
          <a:lstStyle>
            <a:lvl1pPr>
              <a:defRPr i="0">
                <a:latin typeface="Times New Roman" panose="02020603050405020304" pitchFamily="18" charset="0"/>
                <a:cs typeface="+mn-cs"/>
              </a:defRPr>
            </a:lvl1pPr>
          </a:lstStyle>
          <a:p>
            <a:pPr>
              <a:defRPr/>
            </a:pPr>
            <a:fld id="{C25804A6-1D76-42CA-9A2B-DD968A50E2F2}" type="slidenum">
              <a:rPr lang="en-US"/>
              <a:pPr>
                <a:defRPr/>
              </a:pPr>
              <a:t>‹#›</a:t>
            </a:fld>
            <a:endParaRPr lang="en-US"/>
          </a:p>
        </p:txBody>
      </p:sp>
    </p:spTree>
    <p:extLst>
      <p:ext uri="{BB962C8B-B14F-4D97-AF65-F5344CB8AC3E}">
        <p14:creationId xmlns:p14="http://schemas.microsoft.com/office/powerpoint/2010/main" val="2665453243"/>
      </p:ext>
    </p:extLst>
  </p:cSld>
  <p:clrMapOvr>
    <a:masterClrMapping/>
  </p:clrMapOvr>
</p:sldLayout>
</file>

<file path=ppt/slideLayouts/slideLayout3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i="0">
                <a:latin typeface="Times New Roman" panose="02020603050405020304" pitchFamily="18" charset="0"/>
              </a:defRPr>
            </a:lvl1pPr>
          </a:lstStyle>
          <a:p>
            <a:pPr>
              <a:defRPr/>
            </a:pPr>
            <a:endParaRPr lang="en-US"/>
          </a:p>
        </p:txBody>
      </p:sp>
      <p:sp>
        <p:nvSpPr>
          <p:cNvPr id="5" name="Footer Placeholder 4"/>
          <p:cNvSpPr>
            <a:spLocks noGrp="1"/>
          </p:cNvSpPr>
          <p:nvPr>
            <p:ph type="ftr" sz="quarter" idx="11"/>
          </p:nvPr>
        </p:nvSpPr>
        <p:spPr/>
        <p:txBody>
          <a:bodyPr/>
          <a:lstStyle>
            <a:lvl1pPr>
              <a:defRPr i="0">
                <a:latin typeface="Times New Roman" panose="02020603050405020304" pitchFamily="18" charset="0"/>
              </a:defRPr>
            </a:lvl1pPr>
          </a:lstStyle>
          <a:p>
            <a:pPr>
              <a:defRPr/>
            </a:pPr>
            <a:endParaRPr lang="en-US"/>
          </a:p>
        </p:txBody>
      </p:sp>
      <p:sp>
        <p:nvSpPr>
          <p:cNvPr id="6" name="Slide Number Placeholder 5"/>
          <p:cNvSpPr>
            <a:spLocks noGrp="1"/>
          </p:cNvSpPr>
          <p:nvPr>
            <p:ph type="sldNum" sz="quarter" idx="12"/>
          </p:nvPr>
        </p:nvSpPr>
        <p:spPr/>
        <p:txBody>
          <a:bodyPr/>
          <a:lstStyle>
            <a:lvl1pPr>
              <a:defRPr i="0">
                <a:latin typeface="Times New Roman" panose="02020603050405020304" pitchFamily="18" charset="0"/>
                <a:cs typeface="+mn-cs"/>
              </a:defRPr>
            </a:lvl1pPr>
          </a:lstStyle>
          <a:p>
            <a:pPr>
              <a:defRPr/>
            </a:pPr>
            <a:fld id="{0EF810C5-DEE9-46DA-8717-3C949F28E84C}" type="slidenum">
              <a:rPr lang="en-US"/>
              <a:pPr>
                <a:defRPr/>
              </a:pPr>
              <a:t>‹#›</a:t>
            </a:fld>
            <a:endParaRPr lang="en-US"/>
          </a:p>
        </p:txBody>
      </p:sp>
    </p:spTree>
    <p:extLst>
      <p:ext uri="{BB962C8B-B14F-4D97-AF65-F5344CB8AC3E}">
        <p14:creationId xmlns:p14="http://schemas.microsoft.com/office/powerpoint/2010/main" val="817040942"/>
      </p:ext>
    </p:extLst>
  </p:cSld>
  <p:clrMapOvr>
    <a:masterClrMapping/>
  </p:clrMapOvr>
</p:sldLayout>
</file>

<file path=ppt/slideLayouts/slideLayout3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i="0">
                <a:latin typeface="Times New Roman" panose="02020603050405020304" pitchFamily="18" charset="0"/>
              </a:defRPr>
            </a:lvl1pPr>
          </a:lstStyle>
          <a:p>
            <a:pPr>
              <a:defRPr/>
            </a:pPr>
            <a:endParaRPr lang="en-US"/>
          </a:p>
        </p:txBody>
      </p:sp>
      <p:sp>
        <p:nvSpPr>
          <p:cNvPr id="6" name="Footer Placeholder 4"/>
          <p:cNvSpPr>
            <a:spLocks noGrp="1"/>
          </p:cNvSpPr>
          <p:nvPr>
            <p:ph type="ftr" sz="quarter" idx="11"/>
          </p:nvPr>
        </p:nvSpPr>
        <p:spPr/>
        <p:txBody>
          <a:bodyPr/>
          <a:lstStyle>
            <a:lvl1pPr>
              <a:defRPr i="0">
                <a:latin typeface="Times New Roman" panose="02020603050405020304" pitchFamily="18" charset="0"/>
              </a:defRPr>
            </a:lvl1pPr>
          </a:lstStyle>
          <a:p>
            <a:pPr>
              <a:defRPr/>
            </a:pPr>
            <a:endParaRPr lang="en-US"/>
          </a:p>
        </p:txBody>
      </p:sp>
      <p:sp>
        <p:nvSpPr>
          <p:cNvPr id="7" name="Slide Number Placeholder 5"/>
          <p:cNvSpPr>
            <a:spLocks noGrp="1"/>
          </p:cNvSpPr>
          <p:nvPr>
            <p:ph type="sldNum" sz="quarter" idx="12"/>
          </p:nvPr>
        </p:nvSpPr>
        <p:spPr/>
        <p:txBody>
          <a:bodyPr/>
          <a:lstStyle>
            <a:lvl1pPr>
              <a:defRPr i="0">
                <a:latin typeface="Times New Roman" panose="02020603050405020304" pitchFamily="18" charset="0"/>
                <a:cs typeface="+mn-cs"/>
              </a:defRPr>
            </a:lvl1pPr>
          </a:lstStyle>
          <a:p>
            <a:pPr>
              <a:defRPr/>
            </a:pPr>
            <a:fld id="{FCF9F346-FFBD-4318-A955-16AA01C7ED8C}" type="slidenum">
              <a:rPr lang="en-US"/>
              <a:pPr>
                <a:defRPr/>
              </a:pPr>
              <a:t>‹#›</a:t>
            </a:fld>
            <a:endParaRPr lang="en-US"/>
          </a:p>
        </p:txBody>
      </p:sp>
    </p:spTree>
    <p:extLst>
      <p:ext uri="{BB962C8B-B14F-4D97-AF65-F5344CB8AC3E}">
        <p14:creationId xmlns:p14="http://schemas.microsoft.com/office/powerpoint/2010/main" val="2276473288"/>
      </p:ext>
    </p:extLst>
  </p:cSld>
  <p:clrMapOvr>
    <a:masterClrMapping/>
  </p:clrMapOvr>
</p:sldLayout>
</file>

<file path=ppt/slideLayouts/slideLayout3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i="0">
                <a:latin typeface="Times New Roman" panose="02020603050405020304" pitchFamily="18" charset="0"/>
              </a:defRPr>
            </a:lvl1pPr>
          </a:lstStyle>
          <a:p>
            <a:pPr>
              <a:defRPr/>
            </a:pPr>
            <a:endParaRPr lang="en-US"/>
          </a:p>
        </p:txBody>
      </p:sp>
      <p:sp>
        <p:nvSpPr>
          <p:cNvPr id="8" name="Footer Placeholder 4"/>
          <p:cNvSpPr>
            <a:spLocks noGrp="1"/>
          </p:cNvSpPr>
          <p:nvPr>
            <p:ph type="ftr" sz="quarter" idx="11"/>
          </p:nvPr>
        </p:nvSpPr>
        <p:spPr/>
        <p:txBody>
          <a:bodyPr/>
          <a:lstStyle>
            <a:lvl1pPr>
              <a:defRPr i="0">
                <a:latin typeface="Times New Roman" panose="02020603050405020304" pitchFamily="18" charset="0"/>
              </a:defRPr>
            </a:lvl1pPr>
          </a:lstStyle>
          <a:p>
            <a:pPr>
              <a:defRPr/>
            </a:pPr>
            <a:endParaRPr lang="en-US"/>
          </a:p>
        </p:txBody>
      </p:sp>
      <p:sp>
        <p:nvSpPr>
          <p:cNvPr id="9" name="Slide Number Placeholder 5"/>
          <p:cNvSpPr>
            <a:spLocks noGrp="1"/>
          </p:cNvSpPr>
          <p:nvPr>
            <p:ph type="sldNum" sz="quarter" idx="12"/>
          </p:nvPr>
        </p:nvSpPr>
        <p:spPr/>
        <p:txBody>
          <a:bodyPr/>
          <a:lstStyle>
            <a:lvl1pPr>
              <a:defRPr i="0">
                <a:latin typeface="Times New Roman" panose="02020603050405020304" pitchFamily="18" charset="0"/>
                <a:cs typeface="+mn-cs"/>
              </a:defRPr>
            </a:lvl1pPr>
          </a:lstStyle>
          <a:p>
            <a:pPr>
              <a:defRPr/>
            </a:pPr>
            <a:fld id="{F7C7C78D-9303-413B-9378-B989F283BB40}" type="slidenum">
              <a:rPr lang="en-US"/>
              <a:pPr>
                <a:defRPr/>
              </a:pPr>
              <a:t>‹#›</a:t>
            </a:fld>
            <a:endParaRPr lang="en-US"/>
          </a:p>
        </p:txBody>
      </p:sp>
    </p:spTree>
    <p:extLst>
      <p:ext uri="{BB962C8B-B14F-4D97-AF65-F5344CB8AC3E}">
        <p14:creationId xmlns:p14="http://schemas.microsoft.com/office/powerpoint/2010/main" val="1261806746"/>
      </p:ext>
    </p:extLst>
  </p:cSld>
  <p:clrMapOvr>
    <a:masterClrMapping/>
  </p:clrMapOvr>
</p:sldLayout>
</file>

<file path=ppt/slideLayouts/slideLayout3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i="0">
                <a:latin typeface="Times New Roman" panose="02020603050405020304" pitchFamily="18" charset="0"/>
              </a:defRPr>
            </a:lvl1pPr>
          </a:lstStyle>
          <a:p>
            <a:pPr>
              <a:defRPr/>
            </a:pPr>
            <a:endParaRPr lang="en-US"/>
          </a:p>
        </p:txBody>
      </p:sp>
      <p:sp>
        <p:nvSpPr>
          <p:cNvPr id="4" name="Footer Placeholder 4"/>
          <p:cNvSpPr>
            <a:spLocks noGrp="1"/>
          </p:cNvSpPr>
          <p:nvPr>
            <p:ph type="ftr" sz="quarter" idx="11"/>
          </p:nvPr>
        </p:nvSpPr>
        <p:spPr/>
        <p:txBody>
          <a:bodyPr/>
          <a:lstStyle>
            <a:lvl1pPr>
              <a:defRPr i="0">
                <a:latin typeface="Times New Roman" panose="02020603050405020304" pitchFamily="18" charset="0"/>
              </a:defRPr>
            </a:lvl1pPr>
          </a:lstStyle>
          <a:p>
            <a:pPr>
              <a:defRPr/>
            </a:pPr>
            <a:endParaRPr lang="en-US"/>
          </a:p>
        </p:txBody>
      </p:sp>
      <p:sp>
        <p:nvSpPr>
          <p:cNvPr id="5" name="Slide Number Placeholder 5"/>
          <p:cNvSpPr>
            <a:spLocks noGrp="1"/>
          </p:cNvSpPr>
          <p:nvPr>
            <p:ph type="sldNum" sz="quarter" idx="12"/>
          </p:nvPr>
        </p:nvSpPr>
        <p:spPr/>
        <p:txBody>
          <a:bodyPr/>
          <a:lstStyle>
            <a:lvl1pPr>
              <a:defRPr i="0">
                <a:latin typeface="Times New Roman" panose="02020603050405020304" pitchFamily="18" charset="0"/>
                <a:cs typeface="+mn-cs"/>
              </a:defRPr>
            </a:lvl1pPr>
          </a:lstStyle>
          <a:p>
            <a:pPr>
              <a:defRPr/>
            </a:pPr>
            <a:fld id="{FB22838E-7CB9-40E6-8E8E-911AB29C5E13}" type="slidenum">
              <a:rPr lang="en-US"/>
              <a:pPr>
                <a:defRPr/>
              </a:pPr>
              <a:t>‹#›</a:t>
            </a:fld>
            <a:endParaRPr lang="en-US"/>
          </a:p>
        </p:txBody>
      </p:sp>
    </p:spTree>
    <p:extLst>
      <p:ext uri="{BB962C8B-B14F-4D97-AF65-F5344CB8AC3E}">
        <p14:creationId xmlns:p14="http://schemas.microsoft.com/office/powerpoint/2010/main" val="3334382997"/>
      </p:ext>
    </p:extLst>
  </p:cSld>
  <p:clrMapOvr>
    <a:masterClrMapping/>
  </p:clrMapOvr>
</p:sldLayout>
</file>

<file path=ppt/slideLayouts/slideLayout3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i="0">
                <a:latin typeface="Times New Roman" panose="02020603050405020304" pitchFamily="18" charset="0"/>
              </a:defRPr>
            </a:lvl1pPr>
          </a:lstStyle>
          <a:p>
            <a:pPr>
              <a:defRPr/>
            </a:pPr>
            <a:endParaRPr lang="en-US"/>
          </a:p>
        </p:txBody>
      </p:sp>
      <p:sp>
        <p:nvSpPr>
          <p:cNvPr id="3" name="Footer Placeholder 4"/>
          <p:cNvSpPr>
            <a:spLocks noGrp="1"/>
          </p:cNvSpPr>
          <p:nvPr>
            <p:ph type="ftr" sz="quarter" idx="11"/>
          </p:nvPr>
        </p:nvSpPr>
        <p:spPr/>
        <p:txBody>
          <a:bodyPr/>
          <a:lstStyle>
            <a:lvl1pPr>
              <a:defRPr i="0">
                <a:latin typeface="Times New Roman" panose="02020603050405020304" pitchFamily="18" charset="0"/>
              </a:defRPr>
            </a:lvl1pPr>
          </a:lstStyle>
          <a:p>
            <a:pPr>
              <a:defRPr/>
            </a:pPr>
            <a:endParaRPr lang="en-US"/>
          </a:p>
        </p:txBody>
      </p:sp>
      <p:sp>
        <p:nvSpPr>
          <p:cNvPr id="4" name="Slide Number Placeholder 5"/>
          <p:cNvSpPr>
            <a:spLocks noGrp="1"/>
          </p:cNvSpPr>
          <p:nvPr>
            <p:ph type="sldNum" sz="quarter" idx="12"/>
          </p:nvPr>
        </p:nvSpPr>
        <p:spPr/>
        <p:txBody>
          <a:bodyPr/>
          <a:lstStyle>
            <a:lvl1pPr>
              <a:defRPr i="0">
                <a:latin typeface="Times New Roman" panose="02020603050405020304" pitchFamily="18" charset="0"/>
                <a:cs typeface="+mn-cs"/>
              </a:defRPr>
            </a:lvl1pPr>
          </a:lstStyle>
          <a:p>
            <a:pPr>
              <a:defRPr/>
            </a:pPr>
            <a:fld id="{3FAE1823-575F-4C90-9C90-75DC90FBA7B9}" type="slidenum">
              <a:rPr lang="en-US"/>
              <a:pPr>
                <a:defRPr/>
              </a:pPr>
              <a:t>‹#›</a:t>
            </a:fld>
            <a:endParaRPr lang="en-US"/>
          </a:p>
        </p:txBody>
      </p:sp>
    </p:spTree>
    <p:extLst>
      <p:ext uri="{BB962C8B-B14F-4D97-AF65-F5344CB8AC3E}">
        <p14:creationId xmlns:p14="http://schemas.microsoft.com/office/powerpoint/2010/main" val="1699966579"/>
      </p:ext>
    </p:extLst>
  </p:cSld>
  <p:clrMapOvr>
    <a:masterClrMapping/>
  </p:clrMapOvr>
</p:sldLayout>
</file>

<file path=ppt/slideLayouts/slideLayout3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i="0">
                <a:latin typeface="Times New Roman" panose="02020603050405020304" pitchFamily="18" charset="0"/>
              </a:defRPr>
            </a:lvl1pPr>
          </a:lstStyle>
          <a:p>
            <a:pPr>
              <a:defRPr/>
            </a:pPr>
            <a:endParaRPr lang="en-US"/>
          </a:p>
        </p:txBody>
      </p:sp>
      <p:sp>
        <p:nvSpPr>
          <p:cNvPr id="6" name="Footer Placeholder 4"/>
          <p:cNvSpPr>
            <a:spLocks noGrp="1"/>
          </p:cNvSpPr>
          <p:nvPr>
            <p:ph type="ftr" sz="quarter" idx="11"/>
          </p:nvPr>
        </p:nvSpPr>
        <p:spPr/>
        <p:txBody>
          <a:bodyPr/>
          <a:lstStyle>
            <a:lvl1pPr>
              <a:defRPr i="0">
                <a:latin typeface="Times New Roman" panose="02020603050405020304" pitchFamily="18" charset="0"/>
              </a:defRPr>
            </a:lvl1pPr>
          </a:lstStyle>
          <a:p>
            <a:pPr>
              <a:defRPr/>
            </a:pPr>
            <a:endParaRPr lang="en-US"/>
          </a:p>
        </p:txBody>
      </p:sp>
      <p:sp>
        <p:nvSpPr>
          <p:cNvPr id="7" name="Slide Number Placeholder 5"/>
          <p:cNvSpPr>
            <a:spLocks noGrp="1"/>
          </p:cNvSpPr>
          <p:nvPr>
            <p:ph type="sldNum" sz="quarter" idx="12"/>
          </p:nvPr>
        </p:nvSpPr>
        <p:spPr/>
        <p:txBody>
          <a:bodyPr/>
          <a:lstStyle>
            <a:lvl1pPr>
              <a:defRPr i="0">
                <a:latin typeface="Times New Roman" panose="02020603050405020304" pitchFamily="18" charset="0"/>
                <a:cs typeface="+mn-cs"/>
              </a:defRPr>
            </a:lvl1pPr>
          </a:lstStyle>
          <a:p>
            <a:pPr>
              <a:defRPr/>
            </a:pPr>
            <a:fld id="{D3DB8219-6CA6-412A-B10F-37FD639CAAA2}" type="slidenum">
              <a:rPr lang="en-US"/>
              <a:pPr>
                <a:defRPr/>
              </a:pPr>
              <a:t>‹#›</a:t>
            </a:fld>
            <a:endParaRPr lang="en-US"/>
          </a:p>
        </p:txBody>
      </p:sp>
    </p:spTree>
    <p:extLst>
      <p:ext uri="{BB962C8B-B14F-4D97-AF65-F5344CB8AC3E}">
        <p14:creationId xmlns:p14="http://schemas.microsoft.com/office/powerpoint/2010/main" val="616794258"/>
      </p:ext>
    </p:extLst>
  </p:cSld>
  <p:clrMapOvr>
    <a:masterClrMapping/>
  </p:clrMapOvr>
</p:sldLayout>
</file>

<file path=ppt/slideLayouts/slideLayout3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i="0">
                <a:latin typeface="Times New Roman" panose="02020603050405020304" pitchFamily="18" charset="0"/>
              </a:defRPr>
            </a:lvl1pPr>
          </a:lstStyle>
          <a:p>
            <a:pPr>
              <a:defRPr/>
            </a:pPr>
            <a:endParaRPr lang="en-US"/>
          </a:p>
        </p:txBody>
      </p:sp>
      <p:sp>
        <p:nvSpPr>
          <p:cNvPr id="6" name="Footer Placeholder 4"/>
          <p:cNvSpPr>
            <a:spLocks noGrp="1"/>
          </p:cNvSpPr>
          <p:nvPr>
            <p:ph type="ftr" sz="quarter" idx="11"/>
          </p:nvPr>
        </p:nvSpPr>
        <p:spPr/>
        <p:txBody>
          <a:bodyPr/>
          <a:lstStyle>
            <a:lvl1pPr>
              <a:defRPr i="0">
                <a:latin typeface="Times New Roman" panose="02020603050405020304" pitchFamily="18" charset="0"/>
              </a:defRPr>
            </a:lvl1pPr>
          </a:lstStyle>
          <a:p>
            <a:pPr>
              <a:defRPr/>
            </a:pPr>
            <a:endParaRPr lang="en-US"/>
          </a:p>
        </p:txBody>
      </p:sp>
      <p:sp>
        <p:nvSpPr>
          <p:cNvPr id="7" name="Slide Number Placeholder 5"/>
          <p:cNvSpPr>
            <a:spLocks noGrp="1"/>
          </p:cNvSpPr>
          <p:nvPr>
            <p:ph type="sldNum" sz="quarter" idx="12"/>
          </p:nvPr>
        </p:nvSpPr>
        <p:spPr/>
        <p:txBody>
          <a:bodyPr/>
          <a:lstStyle>
            <a:lvl1pPr>
              <a:defRPr i="0">
                <a:latin typeface="Times New Roman" panose="02020603050405020304" pitchFamily="18" charset="0"/>
                <a:cs typeface="+mn-cs"/>
              </a:defRPr>
            </a:lvl1pPr>
          </a:lstStyle>
          <a:p>
            <a:pPr>
              <a:defRPr/>
            </a:pPr>
            <a:fld id="{4764E675-EE9E-4AE2-93B6-E647F0ADABCC}" type="slidenum">
              <a:rPr lang="en-US"/>
              <a:pPr>
                <a:defRPr/>
              </a:pPr>
              <a:t>‹#›</a:t>
            </a:fld>
            <a:endParaRPr lang="en-US"/>
          </a:p>
        </p:txBody>
      </p:sp>
    </p:spTree>
    <p:extLst>
      <p:ext uri="{BB962C8B-B14F-4D97-AF65-F5344CB8AC3E}">
        <p14:creationId xmlns:p14="http://schemas.microsoft.com/office/powerpoint/2010/main" val="2152634617"/>
      </p:ext>
    </p:extLst>
  </p:cSld>
  <p:clrMapOvr>
    <a:masterClrMapping/>
  </p:clrMapOvr>
</p:sldLayout>
</file>

<file path=ppt/slideLayouts/slideLayout3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i="0">
                <a:latin typeface="Times New Roman" panose="02020603050405020304" pitchFamily="18" charset="0"/>
              </a:defRPr>
            </a:lvl1pPr>
          </a:lstStyle>
          <a:p>
            <a:pPr>
              <a:defRPr/>
            </a:pPr>
            <a:endParaRPr lang="en-US"/>
          </a:p>
        </p:txBody>
      </p:sp>
      <p:sp>
        <p:nvSpPr>
          <p:cNvPr id="5" name="Footer Placeholder 4"/>
          <p:cNvSpPr>
            <a:spLocks noGrp="1"/>
          </p:cNvSpPr>
          <p:nvPr>
            <p:ph type="ftr" sz="quarter" idx="11"/>
          </p:nvPr>
        </p:nvSpPr>
        <p:spPr/>
        <p:txBody>
          <a:bodyPr/>
          <a:lstStyle>
            <a:lvl1pPr>
              <a:defRPr i="0">
                <a:latin typeface="Times New Roman" panose="02020603050405020304" pitchFamily="18" charset="0"/>
              </a:defRPr>
            </a:lvl1pPr>
          </a:lstStyle>
          <a:p>
            <a:pPr>
              <a:defRPr/>
            </a:pPr>
            <a:endParaRPr lang="en-US"/>
          </a:p>
        </p:txBody>
      </p:sp>
      <p:sp>
        <p:nvSpPr>
          <p:cNvPr id="6" name="Slide Number Placeholder 5"/>
          <p:cNvSpPr>
            <a:spLocks noGrp="1"/>
          </p:cNvSpPr>
          <p:nvPr>
            <p:ph type="sldNum" sz="quarter" idx="12"/>
          </p:nvPr>
        </p:nvSpPr>
        <p:spPr/>
        <p:txBody>
          <a:bodyPr/>
          <a:lstStyle>
            <a:lvl1pPr>
              <a:defRPr i="0">
                <a:latin typeface="Times New Roman" panose="02020603050405020304" pitchFamily="18" charset="0"/>
                <a:cs typeface="+mn-cs"/>
              </a:defRPr>
            </a:lvl1pPr>
          </a:lstStyle>
          <a:p>
            <a:pPr>
              <a:defRPr/>
            </a:pPr>
            <a:fld id="{FCE34651-1261-4CE6-B992-4DB338C94F6E}" type="slidenum">
              <a:rPr lang="en-US"/>
              <a:pPr>
                <a:defRPr/>
              </a:pPr>
              <a:t>‹#›</a:t>
            </a:fld>
            <a:endParaRPr lang="en-US"/>
          </a:p>
        </p:txBody>
      </p:sp>
    </p:spTree>
    <p:extLst>
      <p:ext uri="{BB962C8B-B14F-4D97-AF65-F5344CB8AC3E}">
        <p14:creationId xmlns:p14="http://schemas.microsoft.com/office/powerpoint/2010/main" val="3507975119"/>
      </p:ext>
    </p:extLst>
  </p:cSld>
  <p:clrMapOvr>
    <a:masterClrMapping/>
  </p:clrMapOvr>
</p:sldLayout>
</file>

<file path=ppt/slideLayouts/slideLayout3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i="0">
                <a:latin typeface="Times New Roman" panose="02020603050405020304" pitchFamily="18" charset="0"/>
              </a:defRPr>
            </a:lvl1pPr>
          </a:lstStyle>
          <a:p>
            <a:pPr>
              <a:defRPr/>
            </a:pPr>
            <a:endParaRPr lang="en-US"/>
          </a:p>
        </p:txBody>
      </p:sp>
      <p:sp>
        <p:nvSpPr>
          <p:cNvPr id="5" name="Footer Placeholder 4"/>
          <p:cNvSpPr>
            <a:spLocks noGrp="1"/>
          </p:cNvSpPr>
          <p:nvPr>
            <p:ph type="ftr" sz="quarter" idx="11"/>
          </p:nvPr>
        </p:nvSpPr>
        <p:spPr/>
        <p:txBody>
          <a:bodyPr/>
          <a:lstStyle>
            <a:lvl1pPr>
              <a:defRPr i="0">
                <a:latin typeface="Times New Roman" panose="02020603050405020304" pitchFamily="18" charset="0"/>
              </a:defRPr>
            </a:lvl1pPr>
          </a:lstStyle>
          <a:p>
            <a:pPr>
              <a:defRPr/>
            </a:pPr>
            <a:endParaRPr lang="en-US"/>
          </a:p>
        </p:txBody>
      </p:sp>
      <p:sp>
        <p:nvSpPr>
          <p:cNvPr id="6" name="Slide Number Placeholder 5"/>
          <p:cNvSpPr>
            <a:spLocks noGrp="1"/>
          </p:cNvSpPr>
          <p:nvPr>
            <p:ph type="sldNum" sz="quarter" idx="12"/>
          </p:nvPr>
        </p:nvSpPr>
        <p:spPr/>
        <p:txBody>
          <a:bodyPr/>
          <a:lstStyle>
            <a:lvl1pPr>
              <a:defRPr i="0">
                <a:latin typeface="Times New Roman" panose="02020603050405020304" pitchFamily="18" charset="0"/>
                <a:cs typeface="+mn-cs"/>
              </a:defRPr>
            </a:lvl1pPr>
          </a:lstStyle>
          <a:p>
            <a:pPr>
              <a:defRPr/>
            </a:pPr>
            <a:fld id="{323F48A1-12A3-4D88-A290-B014E62B7040}" type="slidenum">
              <a:rPr lang="en-US"/>
              <a:pPr>
                <a:defRPr/>
              </a:pPr>
              <a:t>‹#›</a:t>
            </a:fld>
            <a:endParaRPr lang="en-US"/>
          </a:p>
        </p:txBody>
      </p:sp>
    </p:spTree>
    <p:extLst>
      <p:ext uri="{BB962C8B-B14F-4D97-AF65-F5344CB8AC3E}">
        <p14:creationId xmlns:p14="http://schemas.microsoft.com/office/powerpoint/2010/main" val="1845179657"/>
      </p:ext>
    </p:extLst>
  </p:cSld>
  <p:clrMapOvr>
    <a:masterClrMapping/>
  </p:clrMapOvr>
</p:sldLayout>
</file>

<file path=ppt/slideLayouts/slideLayout334.xml><?xml version="1.0" encoding="utf-8"?>
<p:sldLayout xmlns:a="http://schemas.openxmlformats.org/drawingml/2006/main" xmlns:r="http://schemas.openxmlformats.org/officeDocument/2006/relationships" xmlns:p="http://schemas.openxmlformats.org/presentationml/2006/main" type="txAndMedia">
  <p:cSld name="Title, Text and Media Clip">
    <p:spTree>
      <p:nvGrpSpPr>
        <p:cNvPr id="1" name=""/>
        <p:cNvGrpSpPr/>
        <p:nvPr/>
      </p:nvGrpSpPr>
      <p:grpSpPr>
        <a:xfrm>
          <a:off x="0" y="0"/>
          <a:ext cx="0" cy="0"/>
          <a:chOff x="0" y="0"/>
          <a:chExt cx="0" cy="0"/>
        </a:xfrm>
      </p:grpSpPr>
      <p:sp>
        <p:nvSpPr>
          <p:cNvPr id="2" name="Title 1"/>
          <p:cNvSpPr>
            <a:spLocks noGrp="1"/>
          </p:cNvSpPr>
          <p:nvPr>
            <p:ph type="title"/>
          </p:nvPr>
        </p:nvSpPr>
        <p:spPr>
          <a:xfrm>
            <a:off x="457200" y="277813"/>
            <a:ext cx="8229600" cy="1139825"/>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4038600" cy="45307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Media Placeholder 3"/>
          <p:cNvSpPr>
            <a:spLocks noGrp="1"/>
          </p:cNvSpPr>
          <p:nvPr>
            <p:ph type="media" sz="half" idx="2"/>
          </p:nvPr>
        </p:nvSpPr>
        <p:spPr>
          <a:xfrm>
            <a:off x="4648200" y="1600200"/>
            <a:ext cx="4038600" cy="4530725"/>
          </a:xfrm>
        </p:spPr>
        <p:txBody>
          <a:bodyPr rtlCol="0">
            <a:normAutofit/>
          </a:bodyPr>
          <a:lstStyle/>
          <a:p>
            <a:pPr lvl="0"/>
            <a:r>
              <a:rPr lang="en-US" noProof="0" smtClean="0"/>
              <a:t>Click icon to add media</a:t>
            </a:r>
          </a:p>
        </p:txBody>
      </p:sp>
      <p:sp>
        <p:nvSpPr>
          <p:cNvPr id="5" name="Date Placeholder 4"/>
          <p:cNvSpPr>
            <a:spLocks noGrp="1"/>
          </p:cNvSpPr>
          <p:nvPr>
            <p:ph type="dt" sz="half" idx="10"/>
          </p:nvPr>
        </p:nvSpPr>
        <p:spPr>
          <a:xfrm>
            <a:off x="457200" y="6243638"/>
            <a:ext cx="2133600" cy="457200"/>
          </a:xfrm>
        </p:spPr>
        <p:txBody>
          <a:bodyPr/>
          <a:lstStyle>
            <a:lvl1pPr>
              <a:defRPr i="0">
                <a:latin typeface="Times New Roman" panose="02020603050405020304" pitchFamily="18" charset="0"/>
              </a:defRPr>
            </a:lvl1pPr>
          </a:lstStyle>
          <a:p>
            <a:pPr>
              <a:defRPr/>
            </a:pPr>
            <a:endParaRPr lang="en-US"/>
          </a:p>
        </p:txBody>
      </p:sp>
      <p:sp>
        <p:nvSpPr>
          <p:cNvPr id="6" name="Footer Placeholder 5"/>
          <p:cNvSpPr>
            <a:spLocks noGrp="1"/>
          </p:cNvSpPr>
          <p:nvPr>
            <p:ph type="ftr" sz="quarter" idx="11"/>
          </p:nvPr>
        </p:nvSpPr>
        <p:spPr>
          <a:xfrm>
            <a:off x="3124200" y="6248400"/>
            <a:ext cx="2895600" cy="457200"/>
          </a:xfrm>
        </p:spPr>
        <p:txBody>
          <a:bodyPr/>
          <a:lstStyle>
            <a:lvl1pPr>
              <a:defRPr i="0">
                <a:latin typeface="Times New Roman" panose="02020603050405020304" pitchFamily="18" charset="0"/>
              </a:defRPr>
            </a:lvl1pPr>
          </a:lstStyle>
          <a:p>
            <a:pPr>
              <a:defRPr/>
            </a:pPr>
            <a:endParaRPr lang="en-US"/>
          </a:p>
        </p:txBody>
      </p:sp>
      <p:sp>
        <p:nvSpPr>
          <p:cNvPr id="7" name="Slide Number Placeholder 6"/>
          <p:cNvSpPr>
            <a:spLocks noGrp="1"/>
          </p:cNvSpPr>
          <p:nvPr>
            <p:ph type="sldNum" sz="quarter" idx="12"/>
          </p:nvPr>
        </p:nvSpPr>
        <p:spPr>
          <a:xfrm>
            <a:off x="6553200" y="6243638"/>
            <a:ext cx="2133600" cy="457200"/>
          </a:xfrm>
        </p:spPr>
        <p:txBody>
          <a:bodyPr/>
          <a:lstStyle>
            <a:lvl1pPr>
              <a:defRPr i="0">
                <a:latin typeface="Times New Roman" panose="02020603050405020304" pitchFamily="18" charset="0"/>
                <a:cs typeface="+mn-cs"/>
              </a:defRPr>
            </a:lvl1pPr>
          </a:lstStyle>
          <a:p>
            <a:pPr>
              <a:defRPr/>
            </a:pPr>
            <a:fld id="{CC9E7420-2F31-4183-9DA1-14DE7C6DBAEF}" type="slidenum">
              <a:rPr lang="en-US"/>
              <a:pPr>
                <a:defRPr/>
              </a:pPr>
              <a:t>‹#›</a:t>
            </a:fld>
            <a:endParaRPr lang="en-US"/>
          </a:p>
        </p:txBody>
      </p:sp>
    </p:spTree>
    <p:extLst>
      <p:ext uri="{BB962C8B-B14F-4D97-AF65-F5344CB8AC3E}">
        <p14:creationId xmlns:p14="http://schemas.microsoft.com/office/powerpoint/2010/main" val="1385419200"/>
      </p:ext>
    </p:extLst>
  </p:cSld>
  <p:clrMapOvr>
    <a:masterClrMapping/>
  </p:clrMapOvr>
</p:sldLayout>
</file>

<file path=ppt/slideLayouts/slideLayout335.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i="0">
                <a:latin typeface="Times New Roman" panose="02020603050405020304" pitchFamily="18" charset="0"/>
              </a:defRPr>
            </a:lvl1pPr>
          </a:lstStyle>
          <a:p>
            <a:pPr>
              <a:defRPr/>
            </a:pPr>
            <a:endParaRPr lang="en-US"/>
          </a:p>
        </p:txBody>
      </p:sp>
      <p:sp>
        <p:nvSpPr>
          <p:cNvPr id="4" name="Footer Placeholder 4"/>
          <p:cNvSpPr>
            <a:spLocks noGrp="1"/>
          </p:cNvSpPr>
          <p:nvPr>
            <p:ph type="ftr" sz="quarter" idx="11"/>
          </p:nvPr>
        </p:nvSpPr>
        <p:spPr/>
        <p:txBody>
          <a:bodyPr/>
          <a:lstStyle>
            <a:lvl1pPr>
              <a:defRPr i="0">
                <a:latin typeface="Times New Roman" panose="02020603050405020304" pitchFamily="18" charset="0"/>
              </a:defRPr>
            </a:lvl1pPr>
          </a:lstStyle>
          <a:p>
            <a:pPr>
              <a:defRPr/>
            </a:pPr>
            <a:endParaRPr lang="en-US"/>
          </a:p>
        </p:txBody>
      </p:sp>
      <p:sp>
        <p:nvSpPr>
          <p:cNvPr id="5" name="Slide Number Placeholder 5"/>
          <p:cNvSpPr>
            <a:spLocks noGrp="1"/>
          </p:cNvSpPr>
          <p:nvPr>
            <p:ph type="sldNum" sz="quarter" idx="12"/>
          </p:nvPr>
        </p:nvSpPr>
        <p:spPr/>
        <p:txBody>
          <a:bodyPr/>
          <a:lstStyle>
            <a:lvl1pPr>
              <a:defRPr i="0">
                <a:latin typeface="Times New Roman" panose="02020603050405020304" pitchFamily="18" charset="0"/>
                <a:cs typeface="+mn-cs"/>
              </a:defRPr>
            </a:lvl1pPr>
          </a:lstStyle>
          <a:p>
            <a:pPr>
              <a:defRPr/>
            </a:pPr>
            <a:fld id="{039F5B9F-D70D-49C8-89CD-5B32A187F9F6}" type="slidenum">
              <a:rPr lang="en-US"/>
              <a:pPr>
                <a:defRPr/>
              </a:pPr>
              <a:t>‹#›</a:t>
            </a:fld>
            <a:endParaRPr lang="en-US"/>
          </a:p>
        </p:txBody>
      </p:sp>
    </p:spTree>
    <p:extLst>
      <p:ext uri="{BB962C8B-B14F-4D97-AF65-F5344CB8AC3E}">
        <p14:creationId xmlns:p14="http://schemas.microsoft.com/office/powerpoint/2010/main" val="702446714"/>
      </p:ext>
    </p:extLst>
  </p:cSld>
  <p:clrMapOvr>
    <a:masterClrMapping/>
  </p:clrMapOvr>
</p:sldLayout>
</file>

<file path=ppt/slideLayouts/slideLayout33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i="0">
                <a:latin typeface="Times New Roman" panose="02020603050405020304" pitchFamily="18" charset="0"/>
              </a:defRPr>
            </a:lvl1pPr>
          </a:lstStyle>
          <a:p>
            <a:pPr>
              <a:defRPr/>
            </a:pPr>
            <a:endParaRPr lang="en-US"/>
          </a:p>
        </p:txBody>
      </p:sp>
      <p:sp>
        <p:nvSpPr>
          <p:cNvPr id="5" name="Footer Placeholder 4"/>
          <p:cNvSpPr>
            <a:spLocks noGrp="1"/>
          </p:cNvSpPr>
          <p:nvPr>
            <p:ph type="ftr" sz="quarter" idx="11"/>
          </p:nvPr>
        </p:nvSpPr>
        <p:spPr/>
        <p:txBody>
          <a:bodyPr/>
          <a:lstStyle>
            <a:lvl1pPr>
              <a:defRPr i="0">
                <a:latin typeface="Times New Roman" panose="02020603050405020304" pitchFamily="18" charset="0"/>
              </a:defRPr>
            </a:lvl1pPr>
          </a:lstStyle>
          <a:p>
            <a:pPr>
              <a:defRPr/>
            </a:pPr>
            <a:endParaRPr lang="en-US"/>
          </a:p>
        </p:txBody>
      </p:sp>
      <p:sp>
        <p:nvSpPr>
          <p:cNvPr id="6" name="Slide Number Placeholder 5"/>
          <p:cNvSpPr>
            <a:spLocks noGrp="1"/>
          </p:cNvSpPr>
          <p:nvPr>
            <p:ph type="sldNum" sz="quarter" idx="12"/>
          </p:nvPr>
        </p:nvSpPr>
        <p:spPr/>
        <p:txBody>
          <a:bodyPr/>
          <a:lstStyle>
            <a:lvl1pPr>
              <a:defRPr i="0">
                <a:latin typeface="Times New Roman" panose="02020603050405020304" pitchFamily="18" charset="0"/>
                <a:cs typeface="+mn-cs"/>
              </a:defRPr>
            </a:lvl1pPr>
          </a:lstStyle>
          <a:p>
            <a:pPr>
              <a:defRPr/>
            </a:pPr>
            <a:fld id="{5BB5D7B0-F595-45F3-A40B-A159644E1E0C}" type="slidenum">
              <a:rPr lang="en-US"/>
              <a:pPr>
                <a:defRPr/>
              </a:pPr>
              <a:t>‹#›</a:t>
            </a:fld>
            <a:endParaRPr lang="en-US"/>
          </a:p>
        </p:txBody>
      </p:sp>
    </p:spTree>
    <p:extLst>
      <p:ext uri="{BB962C8B-B14F-4D97-AF65-F5344CB8AC3E}">
        <p14:creationId xmlns:p14="http://schemas.microsoft.com/office/powerpoint/2010/main" val="446232808"/>
      </p:ext>
    </p:extLst>
  </p:cSld>
  <p:clrMapOvr>
    <a:masterClrMapping/>
  </p:clrMapOvr>
</p:sldLayout>
</file>

<file path=ppt/slideLayouts/slideLayout33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i="0">
                <a:latin typeface="Times New Roman" panose="02020603050405020304" pitchFamily="18" charset="0"/>
              </a:defRPr>
            </a:lvl1pPr>
          </a:lstStyle>
          <a:p>
            <a:pPr>
              <a:defRPr/>
            </a:pPr>
            <a:endParaRPr lang="en-US"/>
          </a:p>
        </p:txBody>
      </p:sp>
      <p:sp>
        <p:nvSpPr>
          <p:cNvPr id="5" name="Footer Placeholder 4"/>
          <p:cNvSpPr>
            <a:spLocks noGrp="1"/>
          </p:cNvSpPr>
          <p:nvPr>
            <p:ph type="ftr" sz="quarter" idx="11"/>
          </p:nvPr>
        </p:nvSpPr>
        <p:spPr/>
        <p:txBody>
          <a:bodyPr/>
          <a:lstStyle>
            <a:lvl1pPr>
              <a:defRPr i="0">
                <a:latin typeface="Times New Roman" panose="02020603050405020304" pitchFamily="18" charset="0"/>
              </a:defRPr>
            </a:lvl1pPr>
          </a:lstStyle>
          <a:p>
            <a:pPr>
              <a:defRPr/>
            </a:pPr>
            <a:endParaRPr lang="en-US"/>
          </a:p>
        </p:txBody>
      </p:sp>
      <p:sp>
        <p:nvSpPr>
          <p:cNvPr id="6" name="Slide Number Placeholder 5"/>
          <p:cNvSpPr>
            <a:spLocks noGrp="1"/>
          </p:cNvSpPr>
          <p:nvPr>
            <p:ph type="sldNum" sz="quarter" idx="12"/>
          </p:nvPr>
        </p:nvSpPr>
        <p:spPr/>
        <p:txBody>
          <a:bodyPr/>
          <a:lstStyle>
            <a:lvl1pPr>
              <a:defRPr i="0">
                <a:latin typeface="Times New Roman" panose="02020603050405020304" pitchFamily="18" charset="0"/>
                <a:cs typeface="+mn-cs"/>
              </a:defRPr>
            </a:lvl1pPr>
          </a:lstStyle>
          <a:p>
            <a:pPr>
              <a:defRPr/>
            </a:pPr>
            <a:fld id="{742A92D8-AADA-4B86-83A6-659DB11D739D}" type="slidenum">
              <a:rPr lang="en-US"/>
              <a:pPr>
                <a:defRPr/>
              </a:pPr>
              <a:t>‹#›</a:t>
            </a:fld>
            <a:endParaRPr lang="en-US"/>
          </a:p>
        </p:txBody>
      </p:sp>
    </p:spTree>
    <p:extLst>
      <p:ext uri="{BB962C8B-B14F-4D97-AF65-F5344CB8AC3E}">
        <p14:creationId xmlns:p14="http://schemas.microsoft.com/office/powerpoint/2010/main" val="4114122055"/>
      </p:ext>
    </p:extLst>
  </p:cSld>
  <p:clrMapOvr>
    <a:masterClrMapping/>
  </p:clrMapOvr>
</p:sldLayout>
</file>

<file path=ppt/slideLayouts/slideLayout33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i="0">
                <a:latin typeface="Times New Roman" panose="02020603050405020304" pitchFamily="18" charset="0"/>
              </a:defRPr>
            </a:lvl1pPr>
          </a:lstStyle>
          <a:p>
            <a:pPr>
              <a:defRPr/>
            </a:pPr>
            <a:endParaRPr lang="en-US"/>
          </a:p>
        </p:txBody>
      </p:sp>
      <p:sp>
        <p:nvSpPr>
          <p:cNvPr id="5" name="Footer Placeholder 4"/>
          <p:cNvSpPr>
            <a:spLocks noGrp="1"/>
          </p:cNvSpPr>
          <p:nvPr>
            <p:ph type="ftr" sz="quarter" idx="11"/>
          </p:nvPr>
        </p:nvSpPr>
        <p:spPr/>
        <p:txBody>
          <a:bodyPr/>
          <a:lstStyle>
            <a:lvl1pPr>
              <a:defRPr i="0">
                <a:latin typeface="Times New Roman" panose="02020603050405020304" pitchFamily="18" charset="0"/>
              </a:defRPr>
            </a:lvl1pPr>
          </a:lstStyle>
          <a:p>
            <a:pPr>
              <a:defRPr/>
            </a:pPr>
            <a:endParaRPr lang="en-US"/>
          </a:p>
        </p:txBody>
      </p:sp>
      <p:sp>
        <p:nvSpPr>
          <p:cNvPr id="6" name="Slide Number Placeholder 5"/>
          <p:cNvSpPr>
            <a:spLocks noGrp="1"/>
          </p:cNvSpPr>
          <p:nvPr>
            <p:ph type="sldNum" sz="quarter" idx="12"/>
          </p:nvPr>
        </p:nvSpPr>
        <p:spPr/>
        <p:txBody>
          <a:bodyPr/>
          <a:lstStyle>
            <a:lvl1pPr>
              <a:defRPr i="0">
                <a:latin typeface="Times New Roman" panose="02020603050405020304" pitchFamily="18" charset="0"/>
                <a:cs typeface="+mn-cs"/>
              </a:defRPr>
            </a:lvl1pPr>
          </a:lstStyle>
          <a:p>
            <a:pPr>
              <a:defRPr/>
            </a:pPr>
            <a:fld id="{D34CCFE9-6215-45AF-B1C8-549D3BF175B8}" type="slidenum">
              <a:rPr lang="en-US"/>
              <a:pPr>
                <a:defRPr/>
              </a:pPr>
              <a:t>‹#›</a:t>
            </a:fld>
            <a:endParaRPr lang="en-US"/>
          </a:p>
        </p:txBody>
      </p:sp>
    </p:spTree>
    <p:extLst>
      <p:ext uri="{BB962C8B-B14F-4D97-AF65-F5344CB8AC3E}">
        <p14:creationId xmlns:p14="http://schemas.microsoft.com/office/powerpoint/2010/main" val="1226576294"/>
      </p:ext>
    </p:extLst>
  </p:cSld>
  <p:clrMapOvr>
    <a:masterClrMapping/>
  </p:clrMapOvr>
</p:sldLayout>
</file>

<file path=ppt/slideLayouts/slideLayout33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i="0">
                <a:latin typeface="Times New Roman" panose="02020603050405020304" pitchFamily="18" charset="0"/>
              </a:defRPr>
            </a:lvl1pPr>
          </a:lstStyle>
          <a:p>
            <a:pPr>
              <a:defRPr/>
            </a:pPr>
            <a:endParaRPr lang="en-US"/>
          </a:p>
        </p:txBody>
      </p:sp>
      <p:sp>
        <p:nvSpPr>
          <p:cNvPr id="6" name="Footer Placeholder 4"/>
          <p:cNvSpPr>
            <a:spLocks noGrp="1"/>
          </p:cNvSpPr>
          <p:nvPr>
            <p:ph type="ftr" sz="quarter" idx="11"/>
          </p:nvPr>
        </p:nvSpPr>
        <p:spPr/>
        <p:txBody>
          <a:bodyPr/>
          <a:lstStyle>
            <a:lvl1pPr>
              <a:defRPr i="0">
                <a:latin typeface="Times New Roman" panose="02020603050405020304" pitchFamily="18" charset="0"/>
              </a:defRPr>
            </a:lvl1pPr>
          </a:lstStyle>
          <a:p>
            <a:pPr>
              <a:defRPr/>
            </a:pPr>
            <a:endParaRPr lang="en-US"/>
          </a:p>
        </p:txBody>
      </p:sp>
      <p:sp>
        <p:nvSpPr>
          <p:cNvPr id="7" name="Slide Number Placeholder 5"/>
          <p:cNvSpPr>
            <a:spLocks noGrp="1"/>
          </p:cNvSpPr>
          <p:nvPr>
            <p:ph type="sldNum" sz="quarter" idx="12"/>
          </p:nvPr>
        </p:nvSpPr>
        <p:spPr/>
        <p:txBody>
          <a:bodyPr/>
          <a:lstStyle>
            <a:lvl1pPr>
              <a:defRPr i="0">
                <a:latin typeface="Times New Roman" panose="02020603050405020304" pitchFamily="18" charset="0"/>
                <a:cs typeface="+mn-cs"/>
              </a:defRPr>
            </a:lvl1pPr>
          </a:lstStyle>
          <a:p>
            <a:pPr>
              <a:defRPr/>
            </a:pPr>
            <a:fld id="{C0C0A9AD-0A7A-4C56-9AFD-0CD9C83B82A6}" type="slidenum">
              <a:rPr lang="en-US"/>
              <a:pPr>
                <a:defRPr/>
              </a:pPr>
              <a:t>‹#›</a:t>
            </a:fld>
            <a:endParaRPr lang="en-US"/>
          </a:p>
        </p:txBody>
      </p:sp>
    </p:spTree>
    <p:extLst>
      <p:ext uri="{BB962C8B-B14F-4D97-AF65-F5344CB8AC3E}">
        <p14:creationId xmlns:p14="http://schemas.microsoft.com/office/powerpoint/2010/main" val="3998385999"/>
      </p:ext>
    </p:extLst>
  </p:cSld>
  <p:clrMapOvr>
    <a:masterClrMapping/>
  </p:clrMapOvr>
</p:sldLayout>
</file>

<file path=ppt/slideLayouts/slideLayout34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i="0">
                <a:latin typeface="Times New Roman" panose="02020603050405020304" pitchFamily="18" charset="0"/>
              </a:defRPr>
            </a:lvl1pPr>
          </a:lstStyle>
          <a:p>
            <a:pPr>
              <a:defRPr/>
            </a:pPr>
            <a:endParaRPr lang="en-US"/>
          </a:p>
        </p:txBody>
      </p:sp>
      <p:sp>
        <p:nvSpPr>
          <p:cNvPr id="8" name="Footer Placeholder 4"/>
          <p:cNvSpPr>
            <a:spLocks noGrp="1"/>
          </p:cNvSpPr>
          <p:nvPr>
            <p:ph type="ftr" sz="quarter" idx="11"/>
          </p:nvPr>
        </p:nvSpPr>
        <p:spPr/>
        <p:txBody>
          <a:bodyPr/>
          <a:lstStyle>
            <a:lvl1pPr>
              <a:defRPr i="0">
                <a:latin typeface="Times New Roman" panose="02020603050405020304" pitchFamily="18" charset="0"/>
              </a:defRPr>
            </a:lvl1pPr>
          </a:lstStyle>
          <a:p>
            <a:pPr>
              <a:defRPr/>
            </a:pPr>
            <a:endParaRPr lang="en-US"/>
          </a:p>
        </p:txBody>
      </p:sp>
      <p:sp>
        <p:nvSpPr>
          <p:cNvPr id="9" name="Slide Number Placeholder 5"/>
          <p:cNvSpPr>
            <a:spLocks noGrp="1"/>
          </p:cNvSpPr>
          <p:nvPr>
            <p:ph type="sldNum" sz="quarter" idx="12"/>
          </p:nvPr>
        </p:nvSpPr>
        <p:spPr/>
        <p:txBody>
          <a:bodyPr/>
          <a:lstStyle>
            <a:lvl1pPr>
              <a:defRPr i="0">
                <a:latin typeface="Times New Roman" panose="02020603050405020304" pitchFamily="18" charset="0"/>
                <a:cs typeface="+mn-cs"/>
              </a:defRPr>
            </a:lvl1pPr>
          </a:lstStyle>
          <a:p>
            <a:pPr>
              <a:defRPr/>
            </a:pPr>
            <a:fld id="{959CE2C5-7733-4BDE-A9CD-AA9012759620}" type="slidenum">
              <a:rPr lang="en-US"/>
              <a:pPr>
                <a:defRPr/>
              </a:pPr>
              <a:t>‹#›</a:t>
            </a:fld>
            <a:endParaRPr lang="en-US"/>
          </a:p>
        </p:txBody>
      </p:sp>
    </p:spTree>
    <p:extLst>
      <p:ext uri="{BB962C8B-B14F-4D97-AF65-F5344CB8AC3E}">
        <p14:creationId xmlns:p14="http://schemas.microsoft.com/office/powerpoint/2010/main" val="2774782062"/>
      </p:ext>
    </p:extLst>
  </p:cSld>
  <p:clrMapOvr>
    <a:masterClrMapping/>
  </p:clrMapOvr>
</p:sldLayout>
</file>

<file path=ppt/slideLayouts/slideLayout34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i="0">
                <a:latin typeface="Times New Roman" panose="02020603050405020304" pitchFamily="18" charset="0"/>
              </a:defRPr>
            </a:lvl1pPr>
          </a:lstStyle>
          <a:p>
            <a:pPr>
              <a:defRPr/>
            </a:pPr>
            <a:endParaRPr lang="en-US"/>
          </a:p>
        </p:txBody>
      </p:sp>
      <p:sp>
        <p:nvSpPr>
          <p:cNvPr id="4" name="Footer Placeholder 4"/>
          <p:cNvSpPr>
            <a:spLocks noGrp="1"/>
          </p:cNvSpPr>
          <p:nvPr>
            <p:ph type="ftr" sz="quarter" idx="11"/>
          </p:nvPr>
        </p:nvSpPr>
        <p:spPr/>
        <p:txBody>
          <a:bodyPr/>
          <a:lstStyle>
            <a:lvl1pPr>
              <a:defRPr i="0">
                <a:latin typeface="Times New Roman" panose="02020603050405020304" pitchFamily="18" charset="0"/>
              </a:defRPr>
            </a:lvl1pPr>
          </a:lstStyle>
          <a:p>
            <a:pPr>
              <a:defRPr/>
            </a:pPr>
            <a:endParaRPr lang="en-US"/>
          </a:p>
        </p:txBody>
      </p:sp>
      <p:sp>
        <p:nvSpPr>
          <p:cNvPr id="5" name="Slide Number Placeholder 5"/>
          <p:cNvSpPr>
            <a:spLocks noGrp="1"/>
          </p:cNvSpPr>
          <p:nvPr>
            <p:ph type="sldNum" sz="quarter" idx="12"/>
          </p:nvPr>
        </p:nvSpPr>
        <p:spPr/>
        <p:txBody>
          <a:bodyPr/>
          <a:lstStyle>
            <a:lvl1pPr>
              <a:defRPr i="0">
                <a:latin typeface="Times New Roman" panose="02020603050405020304" pitchFamily="18" charset="0"/>
                <a:cs typeface="+mn-cs"/>
              </a:defRPr>
            </a:lvl1pPr>
          </a:lstStyle>
          <a:p>
            <a:pPr>
              <a:defRPr/>
            </a:pPr>
            <a:fld id="{F816BC90-B8A2-4AD3-8603-FABD492E4642}" type="slidenum">
              <a:rPr lang="en-US"/>
              <a:pPr>
                <a:defRPr/>
              </a:pPr>
              <a:t>‹#›</a:t>
            </a:fld>
            <a:endParaRPr lang="en-US"/>
          </a:p>
        </p:txBody>
      </p:sp>
    </p:spTree>
    <p:extLst>
      <p:ext uri="{BB962C8B-B14F-4D97-AF65-F5344CB8AC3E}">
        <p14:creationId xmlns:p14="http://schemas.microsoft.com/office/powerpoint/2010/main" val="2586216024"/>
      </p:ext>
    </p:extLst>
  </p:cSld>
  <p:clrMapOvr>
    <a:masterClrMapping/>
  </p:clrMapOvr>
</p:sldLayout>
</file>

<file path=ppt/slideLayouts/slideLayout34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i="0">
                <a:latin typeface="Times New Roman" panose="02020603050405020304" pitchFamily="18" charset="0"/>
              </a:defRPr>
            </a:lvl1pPr>
          </a:lstStyle>
          <a:p>
            <a:pPr>
              <a:defRPr/>
            </a:pPr>
            <a:endParaRPr lang="en-US"/>
          </a:p>
        </p:txBody>
      </p:sp>
      <p:sp>
        <p:nvSpPr>
          <p:cNvPr id="3" name="Footer Placeholder 4"/>
          <p:cNvSpPr>
            <a:spLocks noGrp="1"/>
          </p:cNvSpPr>
          <p:nvPr>
            <p:ph type="ftr" sz="quarter" idx="11"/>
          </p:nvPr>
        </p:nvSpPr>
        <p:spPr/>
        <p:txBody>
          <a:bodyPr/>
          <a:lstStyle>
            <a:lvl1pPr>
              <a:defRPr i="0">
                <a:latin typeface="Times New Roman" panose="02020603050405020304" pitchFamily="18" charset="0"/>
              </a:defRPr>
            </a:lvl1pPr>
          </a:lstStyle>
          <a:p>
            <a:pPr>
              <a:defRPr/>
            </a:pPr>
            <a:endParaRPr lang="en-US"/>
          </a:p>
        </p:txBody>
      </p:sp>
      <p:sp>
        <p:nvSpPr>
          <p:cNvPr id="4" name="Slide Number Placeholder 5"/>
          <p:cNvSpPr>
            <a:spLocks noGrp="1"/>
          </p:cNvSpPr>
          <p:nvPr>
            <p:ph type="sldNum" sz="quarter" idx="12"/>
          </p:nvPr>
        </p:nvSpPr>
        <p:spPr/>
        <p:txBody>
          <a:bodyPr/>
          <a:lstStyle>
            <a:lvl1pPr>
              <a:defRPr i="0">
                <a:latin typeface="Times New Roman" panose="02020603050405020304" pitchFamily="18" charset="0"/>
                <a:cs typeface="+mn-cs"/>
              </a:defRPr>
            </a:lvl1pPr>
          </a:lstStyle>
          <a:p>
            <a:pPr>
              <a:defRPr/>
            </a:pPr>
            <a:fld id="{F7E5208C-A15A-48C1-86D8-EC9903FA5519}" type="slidenum">
              <a:rPr lang="en-US"/>
              <a:pPr>
                <a:defRPr/>
              </a:pPr>
              <a:t>‹#›</a:t>
            </a:fld>
            <a:endParaRPr lang="en-US"/>
          </a:p>
        </p:txBody>
      </p:sp>
    </p:spTree>
    <p:extLst>
      <p:ext uri="{BB962C8B-B14F-4D97-AF65-F5344CB8AC3E}">
        <p14:creationId xmlns:p14="http://schemas.microsoft.com/office/powerpoint/2010/main" val="2321104603"/>
      </p:ext>
    </p:extLst>
  </p:cSld>
  <p:clrMapOvr>
    <a:masterClrMapping/>
  </p:clrMapOvr>
</p:sldLayout>
</file>

<file path=ppt/slideLayouts/slideLayout34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i="0">
                <a:latin typeface="Times New Roman" panose="02020603050405020304" pitchFamily="18" charset="0"/>
              </a:defRPr>
            </a:lvl1pPr>
          </a:lstStyle>
          <a:p>
            <a:pPr>
              <a:defRPr/>
            </a:pPr>
            <a:endParaRPr lang="en-US"/>
          </a:p>
        </p:txBody>
      </p:sp>
      <p:sp>
        <p:nvSpPr>
          <p:cNvPr id="6" name="Footer Placeholder 4"/>
          <p:cNvSpPr>
            <a:spLocks noGrp="1"/>
          </p:cNvSpPr>
          <p:nvPr>
            <p:ph type="ftr" sz="quarter" idx="11"/>
          </p:nvPr>
        </p:nvSpPr>
        <p:spPr/>
        <p:txBody>
          <a:bodyPr/>
          <a:lstStyle>
            <a:lvl1pPr>
              <a:defRPr i="0">
                <a:latin typeface="Times New Roman" panose="02020603050405020304" pitchFamily="18" charset="0"/>
              </a:defRPr>
            </a:lvl1pPr>
          </a:lstStyle>
          <a:p>
            <a:pPr>
              <a:defRPr/>
            </a:pPr>
            <a:endParaRPr lang="en-US"/>
          </a:p>
        </p:txBody>
      </p:sp>
      <p:sp>
        <p:nvSpPr>
          <p:cNvPr id="7" name="Slide Number Placeholder 5"/>
          <p:cNvSpPr>
            <a:spLocks noGrp="1"/>
          </p:cNvSpPr>
          <p:nvPr>
            <p:ph type="sldNum" sz="quarter" idx="12"/>
          </p:nvPr>
        </p:nvSpPr>
        <p:spPr/>
        <p:txBody>
          <a:bodyPr/>
          <a:lstStyle>
            <a:lvl1pPr>
              <a:defRPr i="0">
                <a:latin typeface="Times New Roman" panose="02020603050405020304" pitchFamily="18" charset="0"/>
                <a:cs typeface="+mn-cs"/>
              </a:defRPr>
            </a:lvl1pPr>
          </a:lstStyle>
          <a:p>
            <a:pPr>
              <a:defRPr/>
            </a:pPr>
            <a:fld id="{E3ECB625-AF88-4F5E-8ACB-4E465F73330A}" type="slidenum">
              <a:rPr lang="en-US"/>
              <a:pPr>
                <a:defRPr/>
              </a:pPr>
              <a:t>‹#›</a:t>
            </a:fld>
            <a:endParaRPr lang="en-US"/>
          </a:p>
        </p:txBody>
      </p:sp>
    </p:spTree>
    <p:extLst>
      <p:ext uri="{BB962C8B-B14F-4D97-AF65-F5344CB8AC3E}">
        <p14:creationId xmlns:p14="http://schemas.microsoft.com/office/powerpoint/2010/main" val="2415543237"/>
      </p:ext>
    </p:extLst>
  </p:cSld>
  <p:clrMapOvr>
    <a:masterClrMapping/>
  </p:clrMapOvr>
</p:sldLayout>
</file>

<file path=ppt/slideLayouts/slideLayout34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i="0">
                <a:latin typeface="Times New Roman" panose="02020603050405020304" pitchFamily="18" charset="0"/>
              </a:defRPr>
            </a:lvl1pPr>
          </a:lstStyle>
          <a:p>
            <a:pPr>
              <a:defRPr/>
            </a:pPr>
            <a:endParaRPr lang="en-US"/>
          </a:p>
        </p:txBody>
      </p:sp>
      <p:sp>
        <p:nvSpPr>
          <p:cNvPr id="6" name="Footer Placeholder 4"/>
          <p:cNvSpPr>
            <a:spLocks noGrp="1"/>
          </p:cNvSpPr>
          <p:nvPr>
            <p:ph type="ftr" sz="quarter" idx="11"/>
          </p:nvPr>
        </p:nvSpPr>
        <p:spPr/>
        <p:txBody>
          <a:bodyPr/>
          <a:lstStyle>
            <a:lvl1pPr>
              <a:defRPr i="0">
                <a:latin typeface="Times New Roman" panose="02020603050405020304" pitchFamily="18" charset="0"/>
              </a:defRPr>
            </a:lvl1pPr>
          </a:lstStyle>
          <a:p>
            <a:pPr>
              <a:defRPr/>
            </a:pPr>
            <a:endParaRPr lang="en-US"/>
          </a:p>
        </p:txBody>
      </p:sp>
      <p:sp>
        <p:nvSpPr>
          <p:cNvPr id="7" name="Slide Number Placeholder 5"/>
          <p:cNvSpPr>
            <a:spLocks noGrp="1"/>
          </p:cNvSpPr>
          <p:nvPr>
            <p:ph type="sldNum" sz="quarter" idx="12"/>
          </p:nvPr>
        </p:nvSpPr>
        <p:spPr/>
        <p:txBody>
          <a:bodyPr/>
          <a:lstStyle>
            <a:lvl1pPr>
              <a:defRPr i="0">
                <a:latin typeface="Times New Roman" panose="02020603050405020304" pitchFamily="18" charset="0"/>
                <a:cs typeface="+mn-cs"/>
              </a:defRPr>
            </a:lvl1pPr>
          </a:lstStyle>
          <a:p>
            <a:pPr>
              <a:defRPr/>
            </a:pPr>
            <a:fld id="{B60591A2-ACAB-4511-8739-408F63C0A54B}" type="slidenum">
              <a:rPr lang="en-US"/>
              <a:pPr>
                <a:defRPr/>
              </a:pPr>
              <a:t>‹#›</a:t>
            </a:fld>
            <a:endParaRPr lang="en-US"/>
          </a:p>
        </p:txBody>
      </p:sp>
    </p:spTree>
    <p:extLst>
      <p:ext uri="{BB962C8B-B14F-4D97-AF65-F5344CB8AC3E}">
        <p14:creationId xmlns:p14="http://schemas.microsoft.com/office/powerpoint/2010/main" val="3841945424"/>
      </p:ext>
    </p:extLst>
  </p:cSld>
  <p:clrMapOvr>
    <a:masterClrMapping/>
  </p:clrMapOvr>
</p:sldLayout>
</file>

<file path=ppt/slideLayouts/slideLayout34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i="0">
                <a:latin typeface="Times New Roman" panose="02020603050405020304" pitchFamily="18" charset="0"/>
              </a:defRPr>
            </a:lvl1pPr>
          </a:lstStyle>
          <a:p>
            <a:pPr>
              <a:defRPr/>
            </a:pPr>
            <a:endParaRPr lang="en-US"/>
          </a:p>
        </p:txBody>
      </p:sp>
      <p:sp>
        <p:nvSpPr>
          <p:cNvPr id="5" name="Footer Placeholder 4"/>
          <p:cNvSpPr>
            <a:spLocks noGrp="1"/>
          </p:cNvSpPr>
          <p:nvPr>
            <p:ph type="ftr" sz="quarter" idx="11"/>
          </p:nvPr>
        </p:nvSpPr>
        <p:spPr/>
        <p:txBody>
          <a:bodyPr/>
          <a:lstStyle>
            <a:lvl1pPr>
              <a:defRPr i="0">
                <a:latin typeface="Times New Roman" panose="02020603050405020304" pitchFamily="18" charset="0"/>
              </a:defRPr>
            </a:lvl1pPr>
          </a:lstStyle>
          <a:p>
            <a:pPr>
              <a:defRPr/>
            </a:pPr>
            <a:endParaRPr lang="en-US"/>
          </a:p>
        </p:txBody>
      </p:sp>
      <p:sp>
        <p:nvSpPr>
          <p:cNvPr id="6" name="Slide Number Placeholder 5"/>
          <p:cNvSpPr>
            <a:spLocks noGrp="1"/>
          </p:cNvSpPr>
          <p:nvPr>
            <p:ph type="sldNum" sz="quarter" idx="12"/>
          </p:nvPr>
        </p:nvSpPr>
        <p:spPr/>
        <p:txBody>
          <a:bodyPr/>
          <a:lstStyle>
            <a:lvl1pPr>
              <a:defRPr i="0">
                <a:latin typeface="Times New Roman" panose="02020603050405020304" pitchFamily="18" charset="0"/>
                <a:cs typeface="+mn-cs"/>
              </a:defRPr>
            </a:lvl1pPr>
          </a:lstStyle>
          <a:p>
            <a:pPr>
              <a:defRPr/>
            </a:pPr>
            <a:fld id="{0C19204D-0D20-40B1-A7CF-553C4AADB3A8}" type="slidenum">
              <a:rPr lang="en-US"/>
              <a:pPr>
                <a:defRPr/>
              </a:pPr>
              <a:t>‹#›</a:t>
            </a:fld>
            <a:endParaRPr lang="en-US"/>
          </a:p>
        </p:txBody>
      </p:sp>
    </p:spTree>
    <p:extLst>
      <p:ext uri="{BB962C8B-B14F-4D97-AF65-F5344CB8AC3E}">
        <p14:creationId xmlns:p14="http://schemas.microsoft.com/office/powerpoint/2010/main" val="3518460792"/>
      </p:ext>
    </p:extLst>
  </p:cSld>
  <p:clrMapOvr>
    <a:masterClrMapping/>
  </p:clrMapOvr>
</p:sldLayout>
</file>

<file path=ppt/slideLayouts/slideLayout34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i="0">
                <a:latin typeface="Times New Roman" panose="02020603050405020304" pitchFamily="18" charset="0"/>
              </a:defRPr>
            </a:lvl1pPr>
          </a:lstStyle>
          <a:p>
            <a:pPr>
              <a:defRPr/>
            </a:pPr>
            <a:endParaRPr lang="en-US"/>
          </a:p>
        </p:txBody>
      </p:sp>
      <p:sp>
        <p:nvSpPr>
          <p:cNvPr id="5" name="Footer Placeholder 4"/>
          <p:cNvSpPr>
            <a:spLocks noGrp="1"/>
          </p:cNvSpPr>
          <p:nvPr>
            <p:ph type="ftr" sz="quarter" idx="11"/>
          </p:nvPr>
        </p:nvSpPr>
        <p:spPr/>
        <p:txBody>
          <a:bodyPr/>
          <a:lstStyle>
            <a:lvl1pPr>
              <a:defRPr i="0">
                <a:latin typeface="Times New Roman" panose="02020603050405020304" pitchFamily="18" charset="0"/>
              </a:defRPr>
            </a:lvl1pPr>
          </a:lstStyle>
          <a:p>
            <a:pPr>
              <a:defRPr/>
            </a:pPr>
            <a:endParaRPr lang="en-US"/>
          </a:p>
        </p:txBody>
      </p:sp>
      <p:sp>
        <p:nvSpPr>
          <p:cNvPr id="6" name="Slide Number Placeholder 5"/>
          <p:cNvSpPr>
            <a:spLocks noGrp="1"/>
          </p:cNvSpPr>
          <p:nvPr>
            <p:ph type="sldNum" sz="quarter" idx="12"/>
          </p:nvPr>
        </p:nvSpPr>
        <p:spPr/>
        <p:txBody>
          <a:bodyPr/>
          <a:lstStyle>
            <a:lvl1pPr>
              <a:defRPr i="0">
                <a:latin typeface="Times New Roman" panose="02020603050405020304" pitchFamily="18" charset="0"/>
                <a:cs typeface="+mn-cs"/>
              </a:defRPr>
            </a:lvl1pPr>
          </a:lstStyle>
          <a:p>
            <a:pPr>
              <a:defRPr/>
            </a:pPr>
            <a:fld id="{277081A0-88A7-473E-9D16-190BB4F26186}" type="slidenum">
              <a:rPr lang="en-US"/>
              <a:pPr>
                <a:defRPr/>
              </a:pPr>
              <a:t>‹#›</a:t>
            </a:fld>
            <a:endParaRPr lang="en-US"/>
          </a:p>
        </p:txBody>
      </p:sp>
    </p:spTree>
    <p:extLst>
      <p:ext uri="{BB962C8B-B14F-4D97-AF65-F5344CB8AC3E}">
        <p14:creationId xmlns:p14="http://schemas.microsoft.com/office/powerpoint/2010/main" val="3299623684"/>
      </p:ext>
    </p:extLst>
  </p:cSld>
  <p:clrMapOvr>
    <a:masterClrMapping/>
  </p:clrMapOvr>
</p:sldLayout>
</file>

<file path=ppt/slideLayouts/slideLayout347.xml><?xml version="1.0" encoding="utf-8"?>
<p:sldLayout xmlns:a="http://schemas.openxmlformats.org/drawingml/2006/main" xmlns:r="http://schemas.openxmlformats.org/officeDocument/2006/relationships" xmlns:p="http://schemas.openxmlformats.org/presentationml/2006/main" type="txAndMedia">
  <p:cSld name="Title, Text and Media Clip">
    <p:spTree>
      <p:nvGrpSpPr>
        <p:cNvPr id="1" name=""/>
        <p:cNvGrpSpPr/>
        <p:nvPr/>
      </p:nvGrpSpPr>
      <p:grpSpPr>
        <a:xfrm>
          <a:off x="0" y="0"/>
          <a:ext cx="0" cy="0"/>
          <a:chOff x="0" y="0"/>
          <a:chExt cx="0" cy="0"/>
        </a:xfrm>
      </p:grpSpPr>
      <p:sp>
        <p:nvSpPr>
          <p:cNvPr id="2" name="Title 1"/>
          <p:cNvSpPr>
            <a:spLocks noGrp="1"/>
          </p:cNvSpPr>
          <p:nvPr>
            <p:ph type="title"/>
          </p:nvPr>
        </p:nvSpPr>
        <p:spPr>
          <a:xfrm>
            <a:off x="457200" y="277813"/>
            <a:ext cx="8229600" cy="1139825"/>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4038600" cy="45307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Media Placeholder 3"/>
          <p:cNvSpPr>
            <a:spLocks noGrp="1"/>
          </p:cNvSpPr>
          <p:nvPr>
            <p:ph type="media" sz="half" idx="2"/>
          </p:nvPr>
        </p:nvSpPr>
        <p:spPr>
          <a:xfrm>
            <a:off x="4648200" y="1600200"/>
            <a:ext cx="4038600" cy="4530725"/>
          </a:xfrm>
        </p:spPr>
        <p:txBody>
          <a:bodyPr rtlCol="0">
            <a:normAutofit/>
          </a:bodyPr>
          <a:lstStyle/>
          <a:p>
            <a:pPr lvl="0"/>
            <a:r>
              <a:rPr lang="en-US" noProof="0" smtClean="0"/>
              <a:t>Click icon to add media</a:t>
            </a:r>
          </a:p>
        </p:txBody>
      </p:sp>
      <p:sp>
        <p:nvSpPr>
          <p:cNvPr id="5" name="Date Placeholder 4"/>
          <p:cNvSpPr>
            <a:spLocks noGrp="1"/>
          </p:cNvSpPr>
          <p:nvPr>
            <p:ph type="dt" sz="half" idx="10"/>
          </p:nvPr>
        </p:nvSpPr>
        <p:spPr>
          <a:xfrm>
            <a:off x="457200" y="6243638"/>
            <a:ext cx="2133600" cy="457200"/>
          </a:xfrm>
        </p:spPr>
        <p:txBody>
          <a:bodyPr/>
          <a:lstStyle>
            <a:lvl1pPr>
              <a:defRPr i="0">
                <a:latin typeface="Times New Roman" panose="02020603050405020304" pitchFamily="18" charset="0"/>
              </a:defRPr>
            </a:lvl1pPr>
          </a:lstStyle>
          <a:p>
            <a:pPr>
              <a:defRPr/>
            </a:pPr>
            <a:endParaRPr lang="en-US"/>
          </a:p>
        </p:txBody>
      </p:sp>
      <p:sp>
        <p:nvSpPr>
          <p:cNvPr id="6" name="Footer Placeholder 5"/>
          <p:cNvSpPr>
            <a:spLocks noGrp="1"/>
          </p:cNvSpPr>
          <p:nvPr>
            <p:ph type="ftr" sz="quarter" idx="11"/>
          </p:nvPr>
        </p:nvSpPr>
        <p:spPr>
          <a:xfrm>
            <a:off x="3124200" y="6248400"/>
            <a:ext cx="2895600" cy="457200"/>
          </a:xfrm>
        </p:spPr>
        <p:txBody>
          <a:bodyPr/>
          <a:lstStyle>
            <a:lvl1pPr>
              <a:defRPr i="0">
                <a:latin typeface="Times New Roman" panose="02020603050405020304" pitchFamily="18" charset="0"/>
              </a:defRPr>
            </a:lvl1pPr>
          </a:lstStyle>
          <a:p>
            <a:pPr>
              <a:defRPr/>
            </a:pPr>
            <a:endParaRPr lang="en-US"/>
          </a:p>
        </p:txBody>
      </p:sp>
      <p:sp>
        <p:nvSpPr>
          <p:cNvPr id="7" name="Slide Number Placeholder 6"/>
          <p:cNvSpPr>
            <a:spLocks noGrp="1"/>
          </p:cNvSpPr>
          <p:nvPr>
            <p:ph type="sldNum" sz="quarter" idx="12"/>
          </p:nvPr>
        </p:nvSpPr>
        <p:spPr>
          <a:xfrm>
            <a:off x="6553200" y="6243638"/>
            <a:ext cx="2133600" cy="457200"/>
          </a:xfrm>
        </p:spPr>
        <p:txBody>
          <a:bodyPr/>
          <a:lstStyle>
            <a:lvl1pPr>
              <a:defRPr i="0">
                <a:latin typeface="Times New Roman" panose="02020603050405020304" pitchFamily="18" charset="0"/>
                <a:cs typeface="+mn-cs"/>
              </a:defRPr>
            </a:lvl1pPr>
          </a:lstStyle>
          <a:p>
            <a:pPr>
              <a:defRPr/>
            </a:pPr>
            <a:fld id="{835D4B73-5639-4816-A856-A7170F57041F}" type="slidenum">
              <a:rPr lang="en-US"/>
              <a:pPr>
                <a:defRPr/>
              </a:pPr>
              <a:t>‹#›</a:t>
            </a:fld>
            <a:endParaRPr lang="en-US"/>
          </a:p>
        </p:txBody>
      </p:sp>
    </p:spTree>
    <p:extLst>
      <p:ext uri="{BB962C8B-B14F-4D97-AF65-F5344CB8AC3E}">
        <p14:creationId xmlns:p14="http://schemas.microsoft.com/office/powerpoint/2010/main" val="2692353912"/>
      </p:ext>
    </p:extLst>
  </p:cSld>
  <p:clrMapOvr>
    <a:masterClrMapping/>
  </p:clrMapOvr>
</p:sldLayout>
</file>

<file path=ppt/slideLayouts/slideLayout348.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i="0">
                <a:latin typeface="Times New Roman" panose="02020603050405020304" pitchFamily="18" charset="0"/>
              </a:defRPr>
            </a:lvl1pPr>
          </a:lstStyle>
          <a:p>
            <a:pPr>
              <a:defRPr/>
            </a:pPr>
            <a:endParaRPr lang="en-US"/>
          </a:p>
        </p:txBody>
      </p:sp>
      <p:sp>
        <p:nvSpPr>
          <p:cNvPr id="4" name="Footer Placeholder 4"/>
          <p:cNvSpPr>
            <a:spLocks noGrp="1"/>
          </p:cNvSpPr>
          <p:nvPr>
            <p:ph type="ftr" sz="quarter" idx="11"/>
          </p:nvPr>
        </p:nvSpPr>
        <p:spPr/>
        <p:txBody>
          <a:bodyPr/>
          <a:lstStyle>
            <a:lvl1pPr>
              <a:defRPr i="0">
                <a:latin typeface="Times New Roman" panose="02020603050405020304" pitchFamily="18" charset="0"/>
              </a:defRPr>
            </a:lvl1pPr>
          </a:lstStyle>
          <a:p>
            <a:pPr>
              <a:defRPr/>
            </a:pPr>
            <a:endParaRPr lang="en-US"/>
          </a:p>
        </p:txBody>
      </p:sp>
      <p:sp>
        <p:nvSpPr>
          <p:cNvPr id="5" name="Slide Number Placeholder 5"/>
          <p:cNvSpPr>
            <a:spLocks noGrp="1"/>
          </p:cNvSpPr>
          <p:nvPr>
            <p:ph type="sldNum" sz="quarter" idx="12"/>
          </p:nvPr>
        </p:nvSpPr>
        <p:spPr/>
        <p:txBody>
          <a:bodyPr/>
          <a:lstStyle>
            <a:lvl1pPr>
              <a:defRPr i="0">
                <a:latin typeface="Times New Roman" panose="02020603050405020304" pitchFamily="18" charset="0"/>
                <a:cs typeface="+mn-cs"/>
              </a:defRPr>
            </a:lvl1pPr>
          </a:lstStyle>
          <a:p>
            <a:pPr>
              <a:defRPr/>
            </a:pPr>
            <a:fld id="{0BE064D3-1DA9-468B-888C-966710AEB93E}" type="slidenum">
              <a:rPr lang="en-US"/>
              <a:pPr>
                <a:defRPr/>
              </a:pPr>
              <a:t>‹#›</a:t>
            </a:fld>
            <a:endParaRPr lang="en-US"/>
          </a:p>
        </p:txBody>
      </p:sp>
    </p:spTree>
    <p:extLst>
      <p:ext uri="{BB962C8B-B14F-4D97-AF65-F5344CB8AC3E}">
        <p14:creationId xmlns:p14="http://schemas.microsoft.com/office/powerpoint/2010/main" val="286116037"/>
      </p:ext>
    </p:extLst>
  </p:cSld>
  <p:clrMapOvr>
    <a:masterClrMapping/>
  </p:clrMapOvr>
</p:sldLayout>
</file>

<file path=ppt/slideLayouts/slideLayout34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i="0">
                <a:latin typeface="Times New Roman" panose="02020603050405020304" pitchFamily="18" charset="0"/>
              </a:defRPr>
            </a:lvl1pPr>
          </a:lstStyle>
          <a:p>
            <a:pPr>
              <a:defRPr/>
            </a:pPr>
            <a:endParaRPr lang="en-US"/>
          </a:p>
        </p:txBody>
      </p:sp>
      <p:sp>
        <p:nvSpPr>
          <p:cNvPr id="5" name="Footer Placeholder 4"/>
          <p:cNvSpPr>
            <a:spLocks noGrp="1"/>
          </p:cNvSpPr>
          <p:nvPr>
            <p:ph type="ftr" sz="quarter" idx="11"/>
          </p:nvPr>
        </p:nvSpPr>
        <p:spPr/>
        <p:txBody>
          <a:bodyPr/>
          <a:lstStyle>
            <a:lvl1pPr>
              <a:defRPr i="0">
                <a:latin typeface="Times New Roman" panose="02020603050405020304" pitchFamily="18" charset="0"/>
              </a:defRPr>
            </a:lvl1pPr>
          </a:lstStyle>
          <a:p>
            <a:pPr>
              <a:defRPr/>
            </a:pPr>
            <a:endParaRPr lang="en-US"/>
          </a:p>
        </p:txBody>
      </p:sp>
      <p:sp>
        <p:nvSpPr>
          <p:cNvPr id="6" name="Slide Number Placeholder 5"/>
          <p:cNvSpPr>
            <a:spLocks noGrp="1"/>
          </p:cNvSpPr>
          <p:nvPr>
            <p:ph type="sldNum" sz="quarter" idx="12"/>
          </p:nvPr>
        </p:nvSpPr>
        <p:spPr/>
        <p:txBody>
          <a:bodyPr/>
          <a:lstStyle>
            <a:lvl1pPr>
              <a:defRPr i="0">
                <a:latin typeface="Times New Roman" panose="02020603050405020304" pitchFamily="18" charset="0"/>
                <a:cs typeface="+mn-cs"/>
              </a:defRPr>
            </a:lvl1pPr>
          </a:lstStyle>
          <a:p>
            <a:pPr>
              <a:defRPr/>
            </a:pPr>
            <a:fld id="{33038C61-652F-45CF-BAC4-9B9765E9D70D}" type="slidenum">
              <a:rPr lang="en-US"/>
              <a:pPr>
                <a:defRPr/>
              </a:pPr>
              <a:t>‹#›</a:t>
            </a:fld>
            <a:endParaRPr lang="en-US"/>
          </a:p>
        </p:txBody>
      </p:sp>
    </p:spTree>
    <p:extLst>
      <p:ext uri="{BB962C8B-B14F-4D97-AF65-F5344CB8AC3E}">
        <p14:creationId xmlns:p14="http://schemas.microsoft.com/office/powerpoint/2010/main" val="3310824558"/>
      </p:ext>
    </p:extLst>
  </p:cSld>
  <p:clrMapOvr>
    <a:masterClrMapping/>
  </p:clrMapOvr>
</p:sldLayout>
</file>

<file path=ppt/slideLayouts/slideLayout35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i="0">
                <a:latin typeface="Times New Roman" panose="02020603050405020304" pitchFamily="18" charset="0"/>
              </a:defRPr>
            </a:lvl1pPr>
          </a:lstStyle>
          <a:p>
            <a:pPr>
              <a:defRPr/>
            </a:pPr>
            <a:endParaRPr lang="en-US"/>
          </a:p>
        </p:txBody>
      </p:sp>
      <p:sp>
        <p:nvSpPr>
          <p:cNvPr id="5" name="Footer Placeholder 4"/>
          <p:cNvSpPr>
            <a:spLocks noGrp="1"/>
          </p:cNvSpPr>
          <p:nvPr>
            <p:ph type="ftr" sz="quarter" idx="11"/>
          </p:nvPr>
        </p:nvSpPr>
        <p:spPr/>
        <p:txBody>
          <a:bodyPr/>
          <a:lstStyle>
            <a:lvl1pPr>
              <a:defRPr i="0">
                <a:latin typeface="Times New Roman" panose="02020603050405020304" pitchFamily="18" charset="0"/>
              </a:defRPr>
            </a:lvl1pPr>
          </a:lstStyle>
          <a:p>
            <a:pPr>
              <a:defRPr/>
            </a:pPr>
            <a:endParaRPr lang="en-US"/>
          </a:p>
        </p:txBody>
      </p:sp>
      <p:sp>
        <p:nvSpPr>
          <p:cNvPr id="6" name="Slide Number Placeholder 5"/>
          <p:cNvSpPr>
            <a:spLocks noGrp="1"/>
          </p:cNvSpPr>
          <p:nvPr>
            <p:ph type="sldNum" sz="quarter" idx="12"/>
          </p:nvPr>
        </p:nvSpPr>
        <p:spPr/>
        <p:txBody>
          <a:bodyPr/>
          <a:lstStyle>
            <a:lvl1pPr>
              <a:defRPr i="0">
                <a:latin typeface="Times New Roman" panose="02020603050405020304" pitchFamily="18" charset="0"/>
                <a:cs typeface="+mn-cs"/>
              </a:defRPr>
            </a:lvl1pPr>
          </a:lstStyle>
          <a:p>
            <a:pPr>
              <a:defRPr/>
            </a:pPr>
            <a:fld id="{9D9125CA-56D6-48E6-AB31-604D14548D57}" type="slidenum">
              <a:rPr lang="en-US"/>
              <a:pPr>
                <a:defRPr/>
              </a:pPr>
              <a:t>‹#›</a:t>
            </a:fld>
            <a:endParaRPr lang="en-US"/>
          </a:p>
        </p:txBody>
      </p:sp>
    </p:spTree>
    <p:extLst>
      <p:ext uri="{BB962C8B-B14F-4D97-AF65-F5344CB8AC3E}">
        <p14:creationId xmlns:p14="http://schemas.microsoft.com/office/powerpoint/2010/main" val="3895362218"/>
      </p:ext>
    </p:extLst>
  </p:cSld>
  <p:clrMapOvr>
    <a:masterClrMapping/>
  </p:clrMapOvr>
</p:sldLayout>
</file>

<file path=ppt/slideLayouts/slideLayout35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i="0">
                <a:latin typeface="Times New Roman" panose="02020603050405020304" pitchFamily="18" charset="0"/>
              </a:defRPr>
            </a:lvl1pPr>
          </a:lstStyle>
          <a:p>
            <a:pPr>
              <a:defRPr/>
            </a:pPr>
            <a:endParaRPr lang="en-US"/>
          </a:p>
        </p:txBody>
      </p:sp>
      <p:sp>
        <p:nvSpPr>
          <p:cNvPr id="5" name="Footer Placeholder 4"/>
          <p:cNvSpPr>
            <a:spLocks noGrp="1"/>
          </p:cNvSpPr>
          <p:nvPr>
            <p:ph type="ftr" sz="quarter" idx="11"/>
          </p:nvPr>
        </p:nvSpPr>
        <p:spPr/>
        <p:txBody>
          <a:bodyPr/>
          <a:lstStyle>
            <a:lvl1pPr>
              <a:defRPr i="0">
                <a:latin typeface="Times New Roman" panose="02020603050405020304" pitchFamily="18" charset="0"/>
              </a:defRPr>
            </a:lvl1pPr>
          </a:lstStyle>
          <a:p>
            <a:pPr>
              <a:defRPr/>
            </a:pPr>
            <a:endParaRPr lang="en-US"/>
          </a:p>
        </p:txBody>
      </p:sp>
      <p:sp>
        <p:nvSpPr>
          <p:cNvPr id="6" name="Slide Number Placeholder 5"/>
          <p:cNvSpPr>
            <a:spLocks noGrp="1"/>
          </p:cNvSpPr>
          <p:nvPr>
            <p:ph type="sldNum" sz="quarter" idx="12"/>
          </p:nvPr>
        </p:nvSpPr>
        <p:spPr/>
        <p:txBody>
          <a:bodyPr/>
          <a:lstStyle>
            <a:lvl1pPr>
              <a:defRPr i="0">
                <a:latin typeface="Times New Roman" panose="02020603050405020304" pitchFamily="18" charset="0"/>
                <a:cs typeface="+mn-cs"/>
              </a:defRPr>
            </a:lvl1pPr>
          </a:lstStyle>
          <a:p>
            <a:pPr>
              <a:defRPr/>
            </a:pPr>
            <a:fld id="{3448719D-2F18-4862-AEA1-7DBA33B48C93}" type="slidenum">
              <a:rPr lang="en-US"/>
              <a:pPr>
                <a:defRPr/>
              </a:pPr>
              <a:t>‹#›</a:t>
            </a:fld>
            <a:endParaRPr lang="en-US"/>
          </a:p>
        </p:txBody>
      </p:sp>
    </p:spTree>
    <p:extLst>
      <p:ext uri="{BB962C8B-B14F-4D97-AF65-F5344CB8AC3E}">
        <p14:creationId xmlns:p14="http://schemas.microsoft.com/office/powerpoint/2010/main" val="3917752083"/>
      </p:ext>
    </p:extLst>
  </p:cSld>
  <p:clrMapOvr>
    <a:masterClrMapping/>
  </p:clrMapOvr>
</p:sldLayout>
</file>

<file path=ppt/slideLayouts/slideLayout35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i="0">
                <a:latin typeface="Times New Roman" panose="02020603050405020304" pitchFamily="18" charset="0"/>
              </a:defRPr>
            </a:lvl1pPr>
          </a:lstStyle>
          <a:p>
            <a:pPr>
              <a:defRPr/>
            </a:pPr>
            <a:endParaRPr lang="en-US"/>
          </a:p>
        </p:txBody>
      </p:sp>
      <p:sp>
        <p:nvSpPr>
          <p:cNvPr id="6" name="Footer Placeholder 4"/>
          <p:cNvSpPr>
            <a:spLocks noGrp="1"/>
          </p:cNvSpPr>
          <p:nvPr>
            <p:ph type="ftr" sz="quarter" idx="11"/>
          </p:nvPr>
        </p:nvSpPr>
        <p:spPr/>
        <p:txBody>
          <a:bodyPr/>
          <a:lstStyle>
            <a:lvl1pPr>
              <a:defRPr i="0">
                <a:latin typeface="Times New Roman" panose="02020603050405020304" pitchFamily="18" charset="0"/>
              </a:defRPr>
            </a:lvl1pPr>
          </a:lstStyle>
          <a:p>
            <a:pPr>
              <a:defRPr/>
            </a:pPr>
            <a:endParaRPr lang="en-US"/>
          </a:p>
        </p:txBody>
      </p:sp>
      <p:sp>
        <p:nvSpPr>
          <p:cNvPr id="7" name="Slide Number Placeholder 5"/>
          <p:cNvSpPr>
            <a:spLocks noGrp="1"/>
          </p:cNvSpPr>
          <p:nvPr>
            <p:ph type="sldNum" sz="quarter" idx="12"/>
          </p:nvPr>
        </p:nvSpPr>
        <p:spPr/>
        <p:txBody>
          <a:bodyPr/>
          <a:lstStyle>
            <a:lvl1pPr>
              <a:defRPr i="0">
                <a:latin typeface="Times New Roman" panose="02020603050405020304" pitchFamily="18" charset="0"/>
                <a:cs typeface="+mn-cs"/>
              </a:defRPr>
            </a:lvl1pPr>
          </a:lstStyle>
          <a:p>
            <a:pPr>
              <a:defRPr/>
            </a:pPr>
            <a:fld id="{371D54A4-CA59-4F58-AB15-B64A89104510}" type="slidenum">
              <a:rPr lang="en-US"/>
              <a:pPr>
                <a:defRPr/>
              </a:pPr>
              <a:t>‹#›</a:t>
            </a:fld>
            <a:endParaRPr lang="en-US"/>
          </a:p>
        </p:txBody>
      </p:sp>
    </p:spTree>
    <p:extLst>
      <p:ext uri="{BB962C8B-B14F-4D97-AF65-F5344CB8AC3E}">
        <p14:creationId xmlns:p14="http://schemas.microsoft.com/office/powerpoint/2010/main" val="3965148414"/>
      </p:ext>
    </p:extLst>
  </p:cSld>
  <p:clrMapOvr>
    <a:masterClrMapping/>
  </p:clrMapOvr>
</p:sldLayout>
</file>

<file path=ppt/slideLayouts/slideLayout35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i="0">
                <a:latin typeface="Times New Roman" panose="02020603050405020304" pitchFamily="18" charset="0"/>
              </a:defRPr>
            </a:lvl1pPr>
          </a:lstStyle>
          <a:p>
            <a:pPr>
              <a:defRPr/>
            </a:pPr>
            <a:endParaRPr lang="en-US"/>
          </a:p>
        </p:txBody>
      </p:sp>
      <p:sp>
        <p:nvSpPr>
          <p:cNvPr id="8" name="Footer Placeholder 4"/>
          <p:cNvSpPr>
            <a:spLocks noGrp="1"/>
          </p:cNvSpPr>
          <p:nvPr>
            <p:ph type="ftr" sz="quarter" idx="11"/>
          </p:nvPr>
        </p:nvSpPr>
        <p:spPr/>
        <p:txBody>
          <a:bodyPr/>
          <a:lstStyle>
            <a:lvl1pPr>
              <a:defRPr i="0">
                <a:latin typeface="Times New Roman" panose="02020603050405020304" pitchFamily="18" charset="0"/>
              </a:defRPr>
            </a:lvl1pPr>
          </a:lstStyle>
          <a:p>
            <a:pPr>
              <a:defRPr/>
            </a:pPr>
            <a:endParaRPr lang="en-US"/>
          </a:p>
        </p:txBody>
      </p:sp>
      <p:sp>
        <p:nvSpPr>
          <p:cNvPr id="9" name="Slide Number Placeholder 5"/>
          <p:cNvSpPr>
            <a:spLocks noGrp="1"/>
          </p:cNvSpPr>
          <p:nvPr>
            <p:ph type="sldNum" sz="quarter" idx="12"/>
          </p:nvPr>
        </p:nvSpPr>
        <p:spPr/>
        <p:txBody>
          <a:bodyPr/>
          <a:lstStyle>
            <a:lvl1pPr>
              <a:defRPr i="0">
                <a:latin typeface="Times New Roman" panose="02020603050405020304" pitchFamily="18" charset="0"/>
                <a:cs typeface="+mn-cs"/>
              </a:defRPr>
            </a:lvl1pPr>
          </a:lstStyle>
          <a:p>
            <a:pPr>
              <a:defRPr/>
            </a:pPr>
            <a:fld id="{FEC45B25-162A-4C51-A3EF-F8D35969A0B6}" type="slidenum">
              <a:rPr lang="en-US"/>
              <a:pPr>
                <a:defRPr/>
              </a:pPr>
              <a:t>‹#›</a:t>
            </a:fld>
            <a:endParaRPr lang="en-US"/>
          </a:p>
        </p:txBody>
      </p:sp>
    </p:spTree>
    <p:extLst>
      <p:ext uri="{BB962C8B-B14F-4D97-AF65-F5344CB8AC3E}">
        <p14:creationId xmlns:p14="http://schemas.microsoft.com/office/powerpoint/2010/main" val="4250423815"/>
      </p:ext>
    </p:extLst>
  </p:cSld>
  <p:clrMapOvr>
    <a:masterClrMapping/>
  </p:clrMapOvr>
</p:sldLayout>
</file>

<file path=ppt/slideLayouts/slideLayout35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i="0">
                <a:latin typeface="Times New Roman" panose="02020603050405020304" pitchFamily="18" charset="0"/>
              </a:defRPr>
            </a:lvl1pPr>
          </a:lstStyle>
          <a:p>
            <a:pPr>
              <a:defRPr/>
            </a:pPr>
            <a:endParaRPr lang="en-US"/>
          </a:p>
        </p:txBody>
      </p:sp>
      <p:sp>
        <p:nvSpPr>
          <p:cNvPr id="4" name="Footer Placeholder 4"/>
          <p:cNvSpPr>
            <a:spLocks noGrp="1"/>
          </p:cNvSpPr>
          <p:nvPr>
            <p:ph type="ftr" sz="quarter" idx="11"/>
          </p:nvPr>
        </p:nvSpPr>
        <p:spPr/>
        <p:txBody>
          <a:bodyPr/>
          <a:lstStyle>
            <a:lvl1pPr>
              <a:defRPr i="0">
                <a:latin typeface="Times New Roman" panose="02020603050405020304" pitchFamily="18" charset="0"/>
              </a:defRPr>
            </a:lvl1pPr>
          </a:lstStyle>
          <a:p>
            <a:pPr>
              <a:defRPr/>
            </a:pPr>
            <a:endParaRPr lang="en-US"/>
          </a:p>
        </p:txBody>
      </p:sp>
      <p:sp>
        <p:nvSpPr>
          <p:cNvPr id="5" name="Slide Number Placeholder 5"/>
          <p:cNvSpPr>
            <a:spLocks noGrp="1"/>
          </p:cNvSpPr>
          <p:nvPr>
            <p:ph type="sldNum" sz="quarter" idx="12"/>
          </p:nvPr>
        </p:nvSpPr>
        <p:spPr/>
        <p:txBody>
          <a:bodyPr/>
          <a:lstStyle>
            <a:lvl1pPr>
              <a:defRPr i="0">
                <a:latin typeface="Times New Roman" panose="02020603050405020304" pitchFamily="18" charset="0"/>
                <a:cs typeface="+mn-cs"/>
              </a:defRPr>
            </a:lvl1pPr>
          </a:lstStyle>
          <a:p>
            <a:pPr>
              <a:defRPr/>
            </a:pPr>
            <a:fld id="{BC7FEBF6-4657-46B2-B584-61D09A5D6BDB}" type="slidenum">
              <a:rPr lang="en-US"/>
              <a:pPr>
                <a:defRPr/>
              </a:pPr>
              <a:t>‹#›</a:t>
            </a:fld>
            <a:endParaRPr lang="en-US"/>
          </a:p>
        </p:txBody>
      </p:sp>
    </p:spTree>
    <p:extLst>
      <p:ext uri="{BB962C8B-B14F-4D97-AF65-F5344CB8AC3E}">
        <p14:creationId xmlns:p14="http://schemas.microsoft.com/office/powerpoint/2010/main" val="73645077"/>
      </p:ext>
    </p:extLst>
  </p:cSld>
  <p:clrMapOvr>
    <a:masterClrMapping/>
  </p:clrMapOvr>
</p:sldLayout>
</file>

<file path=ppt/slideLayouts/slideLayout35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i="0">
                <a:latin typeface="Times New Roman" panose="02020603050405020304" pitchFamily="18" charset="0"/>
              </a:defRPr>
            </a:lvl1pPr>
          </a:lstStyle>
          <a:p>
            <a:pPr>
              <a:defRPr/>
            </a:pPr>
            <a:endParaRPr lang="en-US"/>
          </a:p>
        </p:txBody>
      </p:sp>
      <p:sp>
        <p:nvSpPr>
          <p:cNvPr id="3" name="Footer Placeholder 4"/>
          <p:cNvSpPr>
            <a:spLocks noGrp="1"/>
          </p:cNvSpPr>
          <p:nvPr>
            <p:ph type="ftr" sz="quarter" idx="11"/>
          </p:nvPr>
        </p:nvSpPr>
        <p:spPr/>
        <p:txBody>
          <a:bodyPr/>
          <a:lstStyle>
            <a:lvl1pPr>
              <a:defRPr i="0">
                <a:latin typeface="Times New Roman" panose="02020603050405020304" pitchFamily="18" charset="0"/>
              </a:defRPr>
            </a:lvl1pPr>
          </a:lstStyle>
          <a:p>
            <a:pPr>
              <a:defRPr/>
            </a:pPr>
            <a:endParaRPr lang="en-US"/>
          </a:p>
        </p:txBody>
      </p:sp>
      <p:sp>
        <p:nvSpPr>
          <p:cNvPr id="4" name="Slide Number Placeholder 5"/>
          <p:cNvSpPr>
            <a:spLocks noGrp="1"/>
          </p:cNvSpPr>
          <p:nvPr>
            <p:ph type="sldNum" sz="quarter" idx="12"/>
          </p:nvPr>
        </p:nvSpPr>
        <p:spPr/>
        <p:txBody>
          <a:bodyPr/>
          <a:lstStyle>
            <a:lvl1pPr>
              <a:defRPr i="0">
                <a:latin typeface="Times New Roman" panose="02020603050405020304" pitchFamily="18" charset="0"/>
                <a:cs typeface="+mn-cs"/>
              </a:defRPr>
            </a:lvl1pPr>
          </a:lstStyle>
          <a:p>
            <a:pPr>
              <a:defRPr/>
            </a:pPr>
            <a:fld id="{046F1CF5-ED81-46BE-A588-22507BE8E405}" type="slidenum">
              <a:rPr lang="en-US"/>
              <a:pPr>
                <a:defRPr/>
              </a:pPr>
              <a:t>‹#›</a:t>
            </a:fld>
            <a:endParaRPr lang="en-US"/>
          </a:p>
        </p:txBody>
      </p:sp>
    </p:spTree>
    <p:extLst>
      <p:ext uri="{BB962C8B-B14F-4D97-AF65-F5344CB8AC3E}">
        <p14:creationId xmlns:p14="http://schemas.microsoft.com/office/powerpoint/2010/main" val="3048178991"/>
      </p:ext>
    </p:extLst>
  </p:cSld>
  <p:clrMapOvr>
    <a:masterClrMapping/>
  </p:clrMapOvr>
</p:sldLayout>
</file>

<file path=ppt/slideLayouts/slideLayout35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i="0">
                <a:latin typeface="Times New Roman" panose="02020603050405020304" pitchFamily="18" charset="0"/>
              </a:defRPr>
            </a:lvl1pPr>
          </a:lstStyle>
          <a:p>
            <a:pPr>
              <a:defRPr/>
            </a:pPr>
            <a:endParaRPr lang="en-US"/>
          </a:p>
        </p:txBody>
      </p:sp>
      <p:sp>
        <p:nvSpPr>
          <p:cNvPr id="6" name="Footer Placeholder 4"/>
          <p:cNvSpPr>
            <a:spLocks noGrp="1"/>
          </p:cNvSpPr>
          <p:nvPr>
            <p:ph type="ftr" sz="quarter" idx="11"/>
          </p:nvPr>
        </p:nvSpPr>
        <p:spPr/>
        <p:txBody>
          <a:bodyPr/>
          <a:lstStyle>
            <a:lvl1pPr>
              <a:defRPr i="0">
                <a:latin typeface="Times New Roman" panose="02020603050405020304" pitchFamily="18" charset="0"/>
              </a:defRPr>
            </a:lvl1pPr>
          </a:lstStyle>
          <a:p>
            <a:pPr>
              <a:defRPr/>
            </a:pPr>
            <a:endParaRPr lang="en-US"/>
          </a:p>
        </p:txBody>
      </p:sp>
      <p:sp>
        <p:nvSpPr>
          <p:cNvPr id="7" name="Slide Number Placeholder 5"/>
          <p:cNvSpPr>
            <a:spLocks noGrp="1"/>
          </p:cNvSpPr>
          <p:nvPr>
            <p:ph type="sldNum" sz="quarter" idx="12"/>
          </p:nvPr>
        </p:nvSpPr>
        <p:spPr/>
        <p:txBody>
          <a:bodyPr/>
          <a:lstStyle>
            <a:lvl1pPr>
              <a:defRPr i="0">
                <a:latin typeface="Times New Roman" panose="02020603050405020304" pitchFamily="18" charset="0"/>
                <a:cs typeface="+mn-cs"/>
              </a:defRPr>
            </a:lvl1pPr>
          </a:lstStyle>
          <a:p>
            <a:pPr>
              <a:defRPr/>
            </a:pPr>
            <a:fld id="{DA7CD894-1983-4340-A866-E90D13EB3646}" type="slidenum">
              <a:rPr lang="en-US"/>
              <a:pPr>
                <a:defRPr/>
              </a:pPr>
              <a:t>‹#›</a:t>
            </a:fld>
            <a:endParaRPr lang="en-US"/>
          </a:p>
        </p:txBody>
      </p:sp>
    </p:spTree>
    <p:extLst>
      <p:ext uri="{BB962C8B-B14F-4D97-AF65-F5344CB8AC3E}">
        <p14:creationId xmlns:p14="http://schemas.microsoft.com/office/powerpoint/2010/main" val="952304089"/>
      </p:ext>
    </p:extLst>
  </p:cSld>
  <p:clrMapOvr>
    <a:masterClrMapping/>
  </p:clrMapOvr>
</p:sldLayout>
</file>

<file path=ppt/slideLayouts/slideLayout35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i="0">
                <a:latin typeface="Times New Roman" panose="02020603050405020304" pitchFamily="18" charset="0"/>
              </a:defRPr>
            </a:lvl1pPr>
          </a:lstStyle>
          <a:p>
            <a:pPr>
              <a:defRPr/>
            </a:pPr>
            <a:endParaRPr lang="en-US"/>
          </a:p>
        </p:txBody>
      </p:sp>
      <p:sp>
        <p:nvSpPr>
          <p:cNvPr id="6" name="Footer Placeholder 4"/>
          <p:cNvSpPr>
            <a:spLocks noGrp="1"/>
          </p:cNvSpPr>
          <p:nvPr>
            <p:ph type="ftr" sz="quarter" idx="11"/>
          </p:nvPr>
        </p:nvSpPr>
        <p:spPr/>
        <p:txBody>
          <a:bodyPr/>
          <a:lstStyle>
            <a:lvl1pPr>
              <a:defRPr i="0">
                <a:latin typeface="Times New Roman" panose="02020603050405020304" pitchFamily="18" charset="0"/>
              </a:defRPr>
            </a:lvl1pPr>
          </a:lstStyle>
          <a:p>
            <a:pPr>
              <a:defRPr/>
            </a:pPr>
            <a:endParaRPr lang="en-US"/>
          </a:p>
        </p:txBody>
      </p:sp>
      <p:sp>
        <p:nvSpPr>
          <p:cNvPr id="7" name="Slide Number Placeholder 5"/>
          <p:cNvSpPr>
            <a:spLocks noGrp="1"/>
          </p:cNvSpPr>
          <p:nvPr>
            <p:ph type="sldNum" sz="quarter" idx="12"/>
          </p:nvPr>
        </p:nvSpPr>
        <p:spPr/>
        <p:txBody>
          <a:bodyPr/>
          <a:lstStyle>
            <a:lvl1pPr>
              <a:defRPr i="0">
                <a:latin typeface="Times New Roman" panose="02020603050405020304" pitchFamily="18" charset="0"/>
                <a:cs typeface="+mn-cs"/>
              </a:defRPr>
            </a:lvl1pPr>
          </a:lstStyle>
          <a:p>
            <a:pPr>
              <a:defRPr/>
            </a:pPr>
            <a:fld id="{A1F872D5-CFC2-4208-A947-826EA354E214}" type="slidenum">
              <a:rPr lang="en-US"/>
              <a:pPr>
                <a:defRPr/>
              </a:pPr>
              <a:t>‹#›</a:t>
            </a:fld>
            <a:endParaRPr lang="en-US"/>
          </a:p>
        </p:txBody>
      </p:sp>
    </p:spTree>
    <p:extLst>
      <p:ext uri="{BB962C8B-B14F-4D97-AF65-F5344CB8AC3E}">
        <p14:creationId xmlns:p14="http://schemas.microsoft.com/office/powerpoint/2010/main" val="505251317"/>
      </p:ext>
    </p:extLst>
  </p:cSld>
  <p:clrMapOvr>
    <a:masterClrMapping/>
  </p:clrMapOvr>
</p:sldLayout>
</file>

<file path=ppt/slideLayouts/slideLayout35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i="0">
                <a:latin typeface="Times New Roman" panose="02020603050405020304" pitchFamily="18" charset="0"/>
              </a:defRPr>
            </a:lvl1pPr>
          </a:lstStyle>
          <a:p>
            <a:pPr>
              <a:defRPr/>
            </a:pPr>
            <a:endParaRPr lang="en-US"/>
          </a:p>
        </p:txBody>
      </p:sp>
      <p:sp>
        <p:nvSpPr>
          <p:cNvPr id="5" name="Footer Placeholder 4"/>
          <p:cNvSpPr>
            <a:spLocks noGrp="1"/>
          </p:cNvSpPr>
          <p:nvPr>
            <p:ph type="ftr" sz="quarter" idx="11"/>
          </p:nvPr>
        </p:nvSpPr>
        <p:spPr/>
        <p:txBody>
          <a:bodyPr/>
          <a:lstStyle>
            <a:lvl1pPr>
              <a:defRPr i="0">
                <a:latin typeface="Times New Roman" panose="02020603050405020304" pitchFamily="18" charset="0"/>
              </a:defRPr>
            </a:lvl1pPr>
          </a:lstStyle>
          <a:p>
            <a:pPr>
              <a:defRPr/>
            </a:pPr>
            <a:endParaRPr lang="en-US"/>
          </a:p>
        </p:txBody>
      </p:sp>
      <p:sp>
        <p:nvSpPr>
          <p:cNvPr id="6" name="Slide Number Placeholder 5"/>
          <p:cNvSpPr>
            <a:spLocks noGrp="1"/>
          </p:cNvSpPr>
          <p:nvPr>
            <p:ph type="sldNum" sz="quarter" idx="12"/>
          </p:nvPr>
        </p:nvSpPr>
        <p:spPr/>
        <p:txBody>
          <a:bodyPr/>
          <a:lstStyle>
            <a:lvl1pPr>
              <a:defRPr i="0">
                <a:latin typeface="Times New Roman" panose="02020603050405020304" pitchFamily="18" charset="0"/>
                <a:cs typeface="+mn-cs"/>
              </a:defRPr>
            </a:lvl1pPr>
          </a:lstStyle>
          <a:p>
            <a:pPr>
              <a:defRPr/>
            </a:pPr>
            <a:fld id="{BA4F0961-3B42-4F3A-9665-D5FEE2C216DE}" type="slidenum">
              <a:rPr lang="en-US"/>
              <a:pPr>
                <a:defRPr/>
              </a:pPr>
              <a:t>‹#›</a:t>
            </a:fld>
            <a:endParaRPr lang="en-US"/>
          </a:p>
        </p:txBody>
      </p:sp>
    </p:spTree>
    <p:extLst>
      <p:ext uri="{BB962C8B-B14F-4D97-AF65-F5344CB8AC3E}">
        <p14:creationId xmlns:p14="http://schemas.microsoft.com/office/powerpoint/2010/main" val="3624211592"/>
      </p:ext>
    </p:extLst>
  </p:cSld>
  <p:clrMapOvr>
    <a:masterClrMapping/>
  </p:clrMapOvr>
</p:sldLayout>
</file>

<file path=ppt/slideLayouts/slideLayout35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i="0">
                <a:latin typeface="Times New Roman" panose="02020603050405020304" pitchFamily="18" charset="0"/>
              </a:defRPr>
            </a:lvl1pPr>
          </a:lstStyle>
          <a:p>
            <a:pPr>
              <a:defRPr/>
            </a:pPr>
            <a:endParaRPr lang="en-US"/>
          </a:p>
        </p:txBody>
      </p:sp>
      <p:sp>
        <p:nvSpPr>
          <p:cNvPr id="5" name="Footer Placeholder 4"/>
          <p:cNvSpPr>
            <a:spLocks noGrp="1"/>
          </p:cNvSpPr>
          <p:nvPr>
            <p:ph type="ftr" sz="quarter" idx="11"/>
          </p:nvPr>
        </p:nvSpPr>
        <p:spPr/>
        <p:txBody>
          <a:bodyPr/>
          <a:lstStyle>
            <a:lvl1pPr>
              <a:defRPr i="0">
                <a:latin typeface="Times New Roman" panose="02020603050405020304" pitchFamily="18" charset="0"/>
              </a:defRPr>
            </a:lvl1pPr>
          </a:lstStyle>
          <a:p>
            <a:pPr>
              <a:defRPr/>
            </a:pPr>
            <a:endParaRPr lang="en-US"/>
          </a:p>
        </p:txBody>
      </p:sp>
      <p:sp>
        <p:nvSpPr>
          <p:cNvPr id="6" name="Slide Number Placeholder 5"/>
          <p:cNvSpPr>
            <a:spLocks noGrp="1"/>
          </p:cNvSpPr>
          <p:nvPr>
            <p:ph type="sldNum" sz="quarter" idx="12"/>
          </p:nvPr>
        </p:nvSpPr>
        <p:spPr/>
        <p:txBody>
          <a:bodyPr/>
          <a:lstStyle>
            <a:lvl1pPr>
              <a:defRPr i="0">
                <a:latin typeface="Times New Roman" panose="02020603050405020304" pitchFamily="18" charset="0"/>
                <a:cs typeface="+mn-cs"/>
              </a:defRPr>
            </a:lvl1pPr>
          </a:lstStyle>
          <a:p>
            <a:pPr>
              <a:defRPr/>
            </a:pPr>
            <a:fld id="{53A88ED3-990E-4D80-B318-73129C4A93D2}" type="slidenum">
              <a:rPr lang="en-US"/>
              <a:pPr>
                <a:defRPr/>
              </a:pPr>
              <a:t>‹#›</a:t>
            </a:fld>
            <a:endParaRPr lang="en-US"/>
          </a:p>
        </p:txBody>
      </p:sp>
    </p:spTree>
    <p:extLst>
      <p:ext uri="{BB962C8B-B14F-4D97-AF65-F5344CB8AC3E}">
        <p14:creationId xmlns:p14="http://schemas.microsoft.com/office/powerpoint/2010/main" val="2234287953"/>
      </p:ext>
    </p:extLst>
  </p:cSld>
  <p:clrMapOvr>
    <a:masterClrMapping/>
  </p:clrMapOvr>
</p:sldLayout>
</file>

<file path=ppt/slideLayouts/slideLayout360.xml><?xml version="1.0" encoding="utf-8"?>
<p:sldLayout xmlns:a="http://schemas.openxmlformats.org/drawingml/2006/main" xmlns:r="http://schemas.openxmlformats.org/officeDocument/2006/relationships" xmlns:p="http://schemas.openxmlformats.org/presentationml/2006/main" type="txAndMedia">
  <p:cSld name="Title, Text and Media Clip">
    <p:spTree>
      <p:nvGrpSpPr>
        <p:cNvPr id="1" name=""/>
        <p:cNvGrpSpPr/>
        <p:nvPr/>
      </p:nvGrpSpPr>
      <p:grpSpPr>
        <a:xfrm>
          <a:off x="0" y="0"/>
          <a:ext cx="0" cy="0"/>
          <a:chOff x="0" y="0"/>
          <a:chExt cx="0" cy="0"/>
        </a:xfrm>
      </p:grpSpPr>
      <p:sp>
        <p:nvSpPr>
          <p:cNvPr id="2" name="Title 1"/>
          <p:cNvSpPr>
            <a:spLocks noGrp="1"/>
          </p:cNvSpPr>
          <p:nvPr>
            <p:ph type="title"/>
          </p:nvPr>
        </p:nvSpPr>
        <p:spPr>
          <a:xfrm>
            <a:off x="457200" y="277813"/>
            <a:ext cx="8229600" cy="1139825"/>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4038600" cy="45307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Media Placeholder 3"/>
          <p:cNvSpPr>
            <a:spLocks noGrp="1"/>
          </p:cNvSpPr>
          <p:nvPr>
            <p:ph type="media" sz="half" idx="2"/>
          </p:nvPr>
        </p:nvSpPr>
        <p:spPr>
          <a:xfrm>
            <a:off x="4648200" y="1600200"/>
            <a:ext cx="4038600" cy="4530725"/>
          </a:xfrm>
        </p:spPr>
        <p:txBody>
          <a:bodyPr rtlCol="0">
            <a:normAutofit/>
          </a:bodyPr>
          <a:lstStyle/>
          <a:p>
            <a:pPr lvl="0"/>
            <a:r>
              <a:rPr lang="en-US" noProof="0" smtClean="0"/>
              <a:t>Click icon to add media</a:t>
            </a:r>
          </a:p>
        </p:txBody>
      </p:sp>
      <p:sp>
        <p:nvSpPr>
          <p:cNvPr id="5" name="Date Placeholder 4"/>
          <p:cNvSpPr>
            <a:spLocks noGrp="1"/>
          </p:cNvSpPr>
          <p:nvPr>
            <p:ph type="dt" sz="half" idx="10"/>
          </p:nvPr>
        </p:nvSpPr>
        <p:spPr>
          <a:xfrm>
            <a:off x="457200" y="6243638"/>
            <a:ext cx="2133600" cy="457200"/>
          </a:xfrm>
        </p:spPr>
        <p:txBody>
          <a:bodyPr/>
          <a:lstStyle>
            <a:lvl1pPr>
              <a:defRPr i="0">
                <a:latin typeface="Times New Roman" panose="02020603050405020304" pitchFamily="18" charset="0"/>
              </a:defRPr>
            </a:lvl1pPr>
          </a:lstStyle>
          <a:p>
            <a:pPr>
              <a:defRPr/>
            </a:pPr>
            <a:endParaRPr lang="en-US"/>
          </a:p>
        </p:txBody>
      </p:sp>
      <p:sp>
        <p:nvSpPr>
          <p:cNvPr id="6" name="Footer Placeholder 5"/>
          <p:cNvSpPr>
            <a:spLocks noGrp="1"/>
          </p:cNvSpPr>
          <p:nvPr>
            <p:ph type="ftr" sz="quarter" idx="11"/>
          </p:nvPr>
        </p:nvSpPr>
        <p:spPr>
          <a:xfrm>
            <a:off x="3124200" y="6248400"/>
            <a:ext cx="2895600" cy="457200"/>
          </a:xfrm>
        </p:spPr>
        <p:txBody>
          <a:bodyPr/>
          <a:lstStyle>
            <a:lvl1pPr>
              <a:defRPr i="0">
                <a:latin typeface="Times New Roman" panose="02020603050405020304" pitchFamily="18" charset="0"/>
              </a:defRPr>
            </a:lvl1pPr>
          </a:lstStyle>
          <a:p>
            <a:pPr>
              <a:defRPr/>
            </a:pPr>
            <a:endParaRPr lang="en-US"/>
          </a:p>
        </p:txBody>
      </p:sp>
      <p:sp>
        <p:nvSpPr>
          <p:cNvPr id="7" name="Slide Number Placeholder 6"/>
          <p:cNvSpPr>
            <a:spLocks noGrp="1"/>
          </p:cNvSpPr>
          <p:nvPr>
            <p:ph type="sldNum" sz="quarter" idx="12"/>
          </p:nvPr>
        </p:nvSpPr>
        <p:spPr>
          <a:xfrm>
            <a:off x="6553200" y="6243638"/>
            <a:ext cx="2133600" cy="457200"/>
          </a:xfrm>
        </p:spPr>
        <p:txBody>
          <a:bodyPr/>
          <a:lstStyle>
            <a:lvl1pPr>
              <a:defRPr i="0">
                <a:latin typeface="Times New Roman" panose="02020603050405020304" pitchFamily="18" charset="0"/>
                <a:cs typeface="+mn-cs"/>
              </a:defRPr>
            </a:lvl1pPr>
          </a:lstStyle>
          <a:p>
            <a:pPr>
              <a:defRPr/>
            </a:pPr>
            <a:fld id="{7F12E225-5BC1-43A3-A218-1AD065E9EBBC}" type="slidenum">
              <a:rPr lang="en-US"/>
              <a:pPr>
                <a:defRPr/>
              </a:pPr>
              <a:t>‹#›</a:t>
            </a:fld>
            <a:endParaRPr lang="en-US"/>
          </a:p>
        </p:txBody>
      </p:sp>
    </p:spTree>
    <p:extLst>
      <p:ext uri="{BB962C8B-B14F-4D97-AF65-F5344CB8AC3E}">
        <p14:creationId xmlns:p14="http://schemas.microsoft.com/office/powerpoint/2010/main" val="1504115466"/>
      </p:ext>
    </p:extLst>
  </p:cSld>
  <p:clrMapOvr>
    <a:masterClrMapping/>
  </p:clrMapOvr>
</p:sldLayout>
</file>

<file path=ppt/slideLayouts/slideLayout361.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i="0">
                <a:latin typeface="Times New Roman" panose="02020603050405020304" pitchFamily="18" charset="0"/>
              </a:defRPr>
            </a:lvl1pPr>
          </a:lstStyle>
          <a:p>
            <a:pPr>
              <a:defRPr/>
            </a:pPr>
            <a:endParaRPr lang="en-US"/>
          </a:p>
        </p:txBody>
      </p:sp>
      <p:sp>
        <p:nvSpPr>
          <p:cNvPr id="4" name="Footer Placeholder 4"/>
          <p:cNvSpPr>
            <a:spLocks noGrp="1"/>
          </p:cNvSpPr>
          <p:nvPr>
            <p:ph type="ftr" sz="quarter" idx="11"/>
          </p:nvPr>
        </p:nvSpPr>
        <p:spPr/>
        <p:txBody>
          <a:bodyPr/>
          <a:lstStyle>
            <a:lvl1pPr>
              <a:defRPr i="0">
                <a:latin typeface="Times New Roman" panose="02020603050405020304" pitchFamily="18" charset="0"/>
              </a:defRPr>
            </a:lvl1pPr>
          </a:lstStyle>
          <a:p>
            <a:pPr>
              <a:defRPr/>
            </a:pPr>
            <a:endParaRPr lang="en-US"/>
          </a:p>
        </p:txBody>
      </p:sp>
      <p:sp>
        <p:nvSpPr>
          <p:cNvPr id="5" name="Slide Number Placeholder 5"/>
          <p:cNvSpPr>
            <a:spLocks noGrp="1"/>
          </p:cNvSpPr>
          <p:nvPr>
            <p:ph type="sldNum" sz="quarter" idx="12"/>
          </p:nvPr>
        </p:nvSpPr>
        <p:spPr/>
        <p:txBody>
          <a:bodyPr/>
          <a:lstStyle>
            <a:lvl1pPr>
              <a:defRPr i="0">
                <a:latin typeface="Times New Roman" panose="02020603050405020304" pitchFamily="18" charset="0"/>
                <a:cs typeface="+mn-cs"/>
              </a:defRPr>
            </a:lvl1pPr>
          </a:lstStyle>
          <a:p>
            <a:pPr>
              <a:defRPr/>
            </a:pPr>
            <a:fld id="{74428CFF-4A96-43C2-9D5D-A856709B8C5D}" type="slidenum">
              <a:rPr lang="en-US"/>
              <a:pPr>
                <a:defRPr/>
              </a:pPr>
              <a:t>‹#›</a:t>
            </a:fld>
            <a:endParaRPr lang="en-US"/>
          </a:p>
        </p:txBody>
      </p:sp>
    </p:spTree>
    <p:extLst>
      <p:ext uri="{BB962C8B-B14F-4D97-AF65-F5344CB8AC3E}">
        <p14:creationId xmlns:p14="http://schemas.microsoft.com/office/powerpoint/2010/main" val="2730911471"/>
      </p:ext>
    </p:extLst>
  </p:cSld>
  <p:clrMapOvr>
    <a:masterClrMapping/>
  </p:clrMapOvr>
</p:sldLayout>
</file>

<file path=ppt/slideLayouts/slideLayout36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lvl1pPr>
              <a:defRPr b="1" i="0" baseline="0">
                <a:latin typeface="Arial" panose="020B0604020202020204" pitchFamily="34" charset="0"/>
              </a:defRPr>
            </a:lvl1pPr>
          </a:lstStyle>
          <a:p>
            <a:r>
              <a:rPr lang="en-US" dirty="0" smtClean="0"/>
              <a:t>Click to edit Master title style</a:t>
            </a:r>
            <a:endParaRPr lang="en-US" dirty="0"/>
          </a:p>
        </p:txBody>
      </p:sp>
      <p:sp>
        <p:nvSpPr>
          <p:cNvPr id="3" name="Subtitle 2"/>
          <p:cNvSpPr>
            <a:spLocks noGrp="1"/>
          </p:cNvSpPr>
          <p:nvPr>
            <p:ph type="subTitle" idx="1"/>
          </p:nvPr>
        </p:nvSpPr>
        <p:spPr>
          <a:xfrm>
            <a:off x="1371600" y="3886200"/>
            <a:ext cx="6400800" cy="1752600"/>
          </a:xfrm>
        </p:spPr>
        <p:txBody>
          <a:bodyPr/>
          <a:lstStyle>
            <a:lvl1pPr marL="0" indent="0" algn="ctr">
              <a:buNone/>
              <a:defRPr b="1" i="0" baseline="0">
                <a:solidFill>
                  <a:schemeClr val="tx1">
                    <a:tint val="75000"/>
                  </a:schemeClr>
                </a:solidFill>
                <a:latin typeface="Arial" panose="020B060402020202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
        <p:nvSpPr>
          <p:cNvPr id="4" name="Date Placeholder 3"/>
          <p:cNvSpPr>
            <a:spLocks noGrp="1"/>
          </p:cNvSpPr>
          <p:nvPr>
            <p:ph type="dt" sz="half" idx="10"/>
          </p:nvPr>
        </p:nvSpPr>
        <p:spPr/>
        <p:txBody>
          <a:bodyPr/>
          <a:lstStyle/>
          <a:p>
            <a:fld id="{75F58DA9-60C4-4E23-8A99-E68957CE843F}" type="datetimeFigureOut">
              <a:rPr lang="en-US" smtClean="0">
                <a:solidFill>
                  <a:prstClr val="white">
                    <a:tint val="75000"/>
                  </a:prstClr>
                </a:solidFill>
              </a:rPr>
              <a:pPr/>
              <a:t>17-Mar-15</a:t>
            </a:fld>
            <a:endParaRPr lang="en-US">
              <a:solidFill>
                <a:prstClr val="white">
                  <a:tint val="75000"/>
                </a:prstClr>
              </a:solidFill>
            </a:endParaRPr>
          </a:p>
        </p:txBody>
      </p:sp>
      <p:sp>
        <p:nvSpPr>
          <p:cNvPr id="5" name="Footer Placeholder 4"/>
          <p:cNvSpPr>
            <a:spLocks noGrp="1"/>
          </p:cNvSpPr>
          <p:nvPr>
            <p:ph type="ftr" sz="quarter" idx="11"/>
          </p:nvPr>
        </p:nvSpPr>
        <p:spPr/>
        <p:txBody>
          <a:bodyPr/>
          <a:lstStyle/>
          <a:p>
            <a:endParaRPr lang="en-US">
              <a:solidFill>
                <a:prstClr val="white">
                  <a:tint val="75000"/>
                </a:prstClr>
              </a:solidFill>
            </a:endParaRPr>
          </a:p>
        </p:txBody>
      </p:sp>
      <p:sp>
        <p:nvSpPr>
          <p:cNvPr id="6" name="Slide Number Placeholder 5"/>
          <p:cNvSpPr>
            <a:spLocks noGrp="1"/>
          </p:cNvSpPr>
          <p:nvPr>
            <p:ph type="sldNum" sz="quarter" idx="12"/>
          </p:nvPr>
        </p:nvSpPr>
        <p:spPr/>
        <p:txBody>
          <a:bodyPr/>
          <a:lstStyle/>
          <a:p>
            <a:fld id="{5ABE28C1-298F-4CAB-96A9-92DC44F84B30}"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1799784039"/>
      </p:ext>
    </p:extLst>
  </p:cSld>
  <p:clrMapOvr>
    <a:masterClrMapping/>
  </p:clrMapOvr>
</p:sldLayout>
</file>

<file path=ppt/slideLayouts/slideLayout36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5F58DA9-60C4-4E23-8A99-E68957CE843F}" type="datetimeFigureOut">
              <a:rPr lang="en-US" smtClean="0">
                <a:solidFill>
                  <a:prstClr val="white">
                    <a:tint val="75000"/>
                  </a:prstClr>
                </a:solidFill>
              </a:rPr>
              <a:pPr/>
              <a:t>17-Mar-15</a:t>
            </a:fld>
            <a:endParaRPr lang="en-US">
              <a:solidFill>
                <a:prstClr val="white">
                  <a:tint val="75000"/>
                </a:prstClr>
              </a:solidFill>
            </a:endParaRPr>
          </a:p>
        </p:txBody>
      </p:sp>
      <p:sp>
        <p:nvSpPr>
          <p:cNvPr id="5" name="Footer Placeholder 4"/>
          <p:cNvSpPr>
            <a:spLocks noGrp="1"/>
          </p:cNvSpPr>
          <p:nvPr>
            <p:ph type="ftr" sz="quarter" idx="11"/>
          </p:nvPr>
        </p:nvSpPr>
        <p:spPr/>
        <p:txBody>
          <a:bodyPr/>
          <a:lstStyle/>
          <a:p>
            <a:endParaRPr lang="en-US">
              <a:solidFill>
                <a:prstClr val="white">
                  <a:tint val="75000"/>
                </a:prstClr>
              </a:solidFill>
            </a:endParaRPr>
          </a:p>
        </p:txBody>
      </p:sp>
      <p:sp>
        <p:nvSpPr>
          <p:cNvPr id="6" name="Slide Number Placeholder 5"/>
          <p:cNvSpPr>
            <a:spLocks noGrp="1"/>
          </p:cNvSpPr>
          <p:nvPr>
            <p:ph type="sldNum" sz="quarter" idx="12"/>
          </p:nvPr>
        </p:nvSpPr>
        <p:spPr/>
        <p:txBody>
          <a:bodyPr/>
          <a:lstStyle/>
          <a:p>
            <a:fld id="{5ABE28C1-298F-4CAB-96A9-92DC44F84B30}"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2538128415"/>
      </p:ext>
    </p:extLst>
  </p:cSld>
  <p:clrMapOvr>
    <a:masterClrMapping/>
  </p:clrMapOvr>
</p:sldLayout>
</file>

<file path=ppt/slideLayouts/slideLayout36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5F58DA9-60C4-4E23-8A99-E68957CE843F}" type="datetimeFigureOut">
              <a:rPr lang="en-US" smtClean="0">
                <a:solidFill>
                  <a:prstClr val="white">
                    <a:tint val="75000"/>
                  </a:prstClr>
                </a:solidFill>
              </a:rPr>
              <a:pPr/>
              <a:t>17-Mar-15</a:t>
            </a:fld>
            <a:endParaRPr lang="en-US">
              <a:solidFill>
                <a:prstClr val="white">
                  <a:tint val="75000"/>
                </a:prstClr>
              </a:solidFill>
            </a:endParaRPr>
          </a:p>
        </p:txBody>
      </p:sp>
      <p:sp>
        <p:nvSpPr>
          <p:cNvPr id="5" name="Footer Placeholder 4"/>
          <p:cNvSpPr>
            <a:spLocks noGrp="1"/>
          </p:cNvSpPr>
          <p:nvPr>
            <p:ph type="ftr" sz="quarter" idx="11"/>
          </p:nvPr>
        </p:nvSpPr>
        <p:spPr/>
        <p:txBody>
          <a:bodyPr/>
          <a:lstStyle/>
          <a:p>
            <a:endParaRPr lang="en-US">
              <a:solidFill>
                <a:prstClr val="white">
                  <a:tint val="75000"/>
                </a:prstClr>
              </a:solidFill>
            </a:endParaRPr>
          </a:p>
        </p:txBody>
      </p:sp>
      <p:sp>
        <p:nvSpPr>
          <p:cNvPr id="6" name="Slide Number Placeholder 5"/>
          <p:cNvSpPr>
            <a:spLocks noGrp="1"/>
          </p:cNvSpPr>
          <p:nvPr>
            <p:ph type="sldNum" sz="quarter" idx="12"/>
          </p:nvPr>
        </p:nvSpPr>
        <p:spPr/>
        <p:txBody>
          <a:bodyPr/>
          <a:lstStyle/>
          <a:p>
            <a:fld id="{5ABE28C1-298F-4CAB-96A9-92DC44F84B30}"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1570052389"/>
      </p:ext>
    </p:extLst>
  </p:cSld>
  <p:clrMapOvr>
    <a:masterClrMapping/>
  </p:clrMapOvr>
</p:sldLayout>
</file>

<file path=ppt/slideLayouts/slideLayout36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75F58DA9-60C4-4E23-8A99-E68957CE843F}" type="datetimeFigureOut">
              <a:rPr lang="en-US" smtClean="0">
                <a:solidFill>
                  <a:prstClr val="white">
                    <a:tint val="75000"/>
                  </a:prstClr>
                </a:solidFill>
              </a:rPr>
              <a:pPr/>
              <a:t>17-Mar-15</a:t>
            </a:fld>
            <a:endParaRPr lang="en-US">
              <a:solidFill>
                <a:prstClr val="white">
                  <a:tint val="75000"/>
                </a:prstClr>
              </a:solidFill>
            </a:endParaRPr>
          </a:p>
        </p:txBody>
      </p:sp>
      <p:sp>
        <p:nvSpPr>
          <p:cNvPr id="6" name="Footer Placeholder 5"/>
          <p:cNvSpPr>
            <a:spLocks noGrp="1"/>
          </p:cNvSpPr>
          <p:nvPr>
            <p:ph type="ftr" sz="quarter" idx="11"/>
          </p:nvPr>
        </p:nvSpPr>
        <p:spPr/>
        <p:txBody>
          <a:bodyPr/>
          <a:lstStyle/>
          <a:p>
            <a:endParaRPr lang="en-US">
              <a:solidFill>
                <a:prstClr val="white">
                  <a:tint val="75000"/>
                </a:prstClr>
              </a:solidFill>
            </a:endParaRPr>
          </a:p>
        </p:txBody>
      </p:sp>
      <p:sp>
        <p:nvSpPr>
          <p:cNvPr id="7" name="Slide Number Placeholder 6"/>
          <p:cNvSpPr>
            <a:spLocks noGrp="1"/>
          </p:cNvSpPr>
          <p:nvPr>
            <p:ph type="sldNum" sz="quarter" idx="12"/>
          </p:nvPr>
        </p:nvSpPr>
        <p:spPr/>
        <p:txBody>
          <a:bodyPr/>
          <a:lstStyle/>
          <a:p>
            <a:fld id="{5ABE28C1-298F-4CAB-96A9-92DC44F84B30}"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3125162534"/>
      </p:ext>
    </p:extLst>
  </p:cSld>
  <p:clrMapOvr>
    <a:masterClrMapping/>
  </p:clrMapOvr>
</p:sldLayout>
</file>

<file path=ppt/slideLayouts/slideLayout36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75F58DA9-60C4-4E23-8A99-E68957CE843F}" type="datetimeFigureOut">
              <a:rPr lang="en-US" smtClean="0">
                <a:solidFill>
                  <a:prstClr val="white">
                    <a:tint val="75000"/>
                  </a:prstClr>
                </a:solidFill>
              </a:rPr>
              <a:pPr/>
              <a:t>17-Mar-15</a:t>
            </a:fld>
            <a:endParaRPr lang="en-US">
              <a:solidFill>
                <a:prstClr val="white">
                  <a:tint val="75000"/>
                </a:prstClr>
              </a:solidFill>
            </a:endParaRPr>
          </a:p>
        </p:txBody>
      </p:sp>
      <p:sp>
        <p:nvSpPr>
          <p:cNvPr id="8" name="Footer Placeholder 7"/>
          <p:cNvSpPr>
            <a:spLocks noGrp="1"/>
          </p:cNvSpPr>
          <p:nvPr>
            <p:ph type="ftr" sz="quarter" idx="11"/>
          </p:nvPr>
        </p:nvSpPr>
        <p:spPr/>
        <p:txBody>
          <a:bodyPr/>
          <a:lstStyle/>
          <a:p>
            <a:endParaRPr lang="en-US">
              <a:solidFill>
                <a:prstClr val="white">
                  <a:tint val="75000"/>
                </a:prstClr>
              </a:solidFill>
            </a:endParaRPr>
          </a:p>
        </p:txBody>
      </p:sp>
      <p:sp>
        <p:nvSpPr>
          <p:cNvPr id="9" name="Slide Number Placeholder 8"/>
          <p:cNvSpPr>
            <a:spLocks noGrp="1"/>
          </p:cNvSpPr>
          <p:nvPr>
            <p:ph type="sldNum" sz="quarter" idx="12"/>
          </p:nvPr>
        </p:nvSpPr>
        <p:spPr/>
        <p:txBody>
          <a:bodyPr/>
          <a:lstStyle/>
          <a:p>
            <a:fld id="{5ABE28C1-298F-4CAB-96A9-92DC44F84B30}"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3633523434"/>
      </p:ext>
    </p:extLst>
  </p:cSld>
  <p:clrMapOvr>
    <a:masterClrMapping/>
  </p:clrMapOvr>
</p:sldLayout>
</file>

<file path=ppt/slideLayouts/slideLayout36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75F58DA9-60C4-4E23-8A99-E68957CE843F}" type="datetimeFigureOut">
              <a:rPr lang="en-US" smtClean="0">
                <a:solidFill>
                  <a:prstClr val="white">
                    <a:tint val="75000"/>
                  </a:prstClr>
                </a:solidFill>
              </a:rPr>
              <a:pPr/>
              <a:t>17-Mar-15</a:t>
            </a:fld>
            <a:endParaRPr lang="en-US">
              <a:solidFill>
                <a:prstClr val="white">
                  <a:tint val="75000"/>
                </a:prstClr>
              </a:solidFill>
            </a:endParaRPr>
          </a:p>
        </p:txBody>
      </p:sp>
      <p:sp>
        <p:nvSpPr>
          <p:cNvPr id="4" name="Footer Placeholder 3"/>
          <p:cNvSpPr>
            <a:spLocks noGrp="1"/>
          </p:cNvSpPr>
          <p:nvPr>
            <p:ph type="ftr" sz="quarter" idx="11"/>
          </p:nvPr>
        </p:nvSpPr>
        <p:spPr/>
        <p:txBody>
          <a:bodyPr/>
          <a:lstStyle/>
          <a:p>
            <a:endParaRPr lang="en-US">
              <a:solidFill>
                <a:prstClr val="white">
                  <a:tint val="75000"/>
                </a:prstClr>
              </a:solidFill>
            </a:endParaRPr>
          </a:p>
        </p:txBody>
      </p:sp>
      <p:sp>
        <p:nvSpPr>
          <p:cNvPr id="5" name="Slide Number Placeholder 4"/>
          <p:cNvSpPr>
            <a:spLocks noGrp="1"/>
          </p:cNvSpPr>
          <p:nvPr>
            <p:ph type="sldNum" sz="quarter" idx="12"/>
          </p:nvPr>
        </p:nvSpPr>
        <p:spPr/>
        <p:txBody>
          <a:bodyPr/>
          <a:lstStyle/>
          <a:p>
            <a:fld id="{5ABE28C1-298F-4CAB-96A9-92DC44F84B30}"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10080360"/>
      </p:ext>
    </p:extLst>
  </p:cSld>
  <p:clrMapOvr>
    <a:masterClrMapping/>
  </p:clrMapOvr>
</p:sldLayout>
</file>

<file path=ppt/slideLayouts/slideLayout36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5F58DA9-60C4-4E23-8A99-E68957CE843F}" type="datetimeFigureOut">
              <a:rPr lang="en-US" smtClean="0">
                <a:solidFill>
                  <a:prstClr val="white">
                    <a:tint val="75000"/>
                  </a:prstClr>
                </a:solidFill>
              </a:rPr>
              <a:pPr/>
              <a:t>17-Mar-15</a:t>
            </a:fld>
            <a:endParaRPr lang="en-US">
              <a:solidFill>
                <a:prstClr val="white">
                  <a:tint val="75000"/>
                </a:prstClr>
              </a:solidFill>
            </a:endParaRPr>
          </a:p>
        </p:txBody>
      </p:sp>
      <p:sp>
        <p:nvSpPr>
          <p:cNvPr id="3" name="Footer Placeholder 2"/>
          <p:cNvSpPr>
            <a:spLocks noGrp="1"/>
          </p:cNvSpPr>
          <p:nvPr>
            <p:ph type="ftr" sz="quarter" idx="11"/>
          </p:nvPr>
        </p:nvSpPr>
        <p:spPr/>
        <p:txBody>
          <a:bodyPr/>
          <a:lstStyle/>
          <a:p>
            <a:endParaRPr lang="en-US">
              <a:solidFill>
                <a:prstClr val="white">
                  <a:tint val="75000"/>
                </a:prstClr>
              </a:solidFill>
            </a:endParaRPr>
          </a:p>
        </p:txBody>
      </p:sp>
      <p:sp>
        <p:nvSpPr>
          <p:cNvPr id="4" name="Slide Number Placeholder 3"/>
          <p:cNvSpPr>
            <a:spLocks noGrp="1"/>
          </p:cNvSpPr>
          <p:nvPr>
            <p:ph type="sldNum" sz="quarter" idx="12"/>
          </p:nvPr>
        </p:nvSpPr>
        <p:spPr/>
        <p:txBody>
          <a:bodyPr/>
          <a:lstStyle/>
          <a:p>
            <a:fld id="{5ABE28C1-298F-4CAB-96A9-92DC44F84B30}"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3873939815"/>
      </p:ext>
    </p:extLst>
  </p:cSld>
  <p:clrMapOvr>
    <a:masterClrMapping/>
  </p:clrMapOvr>
</p:sldLayout>
</file>

<file path=ppt/slideLayouts/slideLayout36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5F58DA9-60C4-4E23-8A99-E68957CE843F}" type="datetimeFigureOut">
              <a:rPr lang="en-US" smtClean="0">
                <a:solidFill>
                  <a:prstClr val="white">
                    <a:tint val="75000"/>
                  </a:prstClr>
                </a:solidFill>
              </a:rPr>
              <a:pPr/>
              <a:t>17-Mar-15</a:t>
            </a:fld>
            <a:endParaRPr lang="en-US">
              <a:solidFill>
                <a:prstClr val="white">
                  <a:tint val="75000"/>
                </a:prstClr>
              </a:solidFill>
            </a:endParaRPr>
          </a:p>
        </p:txBody>
      </p:sp>
      <p:sp>
        <p:nvSpPr>
          <p:cNvPr id="6" name="Footer Placeholder 5"/>
          <p:cNvSpPr>
            <a:spLocks noGrp="1"/>
          </p:cNvSpPr>
          <p:nvPr>
            <p:ph type="ftr" sz="quarter" idx="11"/>
          </p:nvPr>
        </p:nvSpPr>
        <p:spPr/>
        <p:txBody>
          <a:bodyPr/>
          <a:lstStyle/>
          <a:p>
            <a:endParaRPr lang="en-US">
              <a:solidFill>
                <a:prstClr val="white">
                  <a:tint val="75000"/>
                </a:prstClr>
              </a:solidFill>
            </a:endParaRPr>
          </a:p>
        </p:txBody>
      </p:sp>
      <p:sp>
        <p:nvSpPr>
          <p:cNvPr id="7" name="Slide Number Placeholder 6"/>
          <p:cNvSpPr>
            <a:spLocks noGrp="1"/>
          </p:cNvSpPr>
          <p:nvPr>
            <p:ph type="sldNum" sz="quarter" idx="12"/>
          </p:nvPr>
        </p:nvSpPr>
        <p:spPr/>
        <p:txBody>
          <a:bodyPr/>
          <a:lstStyle/>
          <a:p>
            <a:fld id="{5ABE28C1-298F-4CAB-96A9-92DC44F84B30}"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146128725"/>
      </p:ext>
    </p:extLst>
  </p:cSld>
  <p:clrMapOvr>
    <a:masterClrMapping/>
  </p:clrMapOvr>
</p:sldLayout>
</file>

<file path=ppt/slideLayouts/slideLayout37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5F58DA9-60C4-4E23-8A99-E68957CE843F}" type="datetimeFigureOut">
              <a:rPr lang="en-US" smtClean="0">
                <a:solidFill>
                  <a:prstClr val="white">
                    <a:tint val="75000"/>
                  </a:prstClr>
                </a:solidFill>
              </a:rPr>
              <a:pPr/>
              <a:t>17-Mar-15</a:t>
            </a:fld>
            <a:endParaRPr lang="en-US">
              <a:solidFill>
                <a:prstClr val="white">
                  <a:tint val="75000"/>
                </a:prstClr>
              </a:solidFill>
            </a:endParaRPr>
          </a:p>
        </p:txBody>
      </p:sp>
      <p:sp>
        <p:nvSpPr>
          <p:cNvPr id="6" name="Footer Placeholder 5"/>
          <p:cNvSpPr>
            <a:spLocks noGrp="1"/>
          </p:cNvSpPr>
          <p:nvPr>
            <p:ph type="ftr" sz="quarter" idx="11"/>
          </p:nvPr>
        </p:nvSpPr>
        <p:spPr/>
        <p:txBody>
          <a:bodyPr/>
          <a:lstStyle/>
          <a:p>
            <a:endParaRPr lang="en-US">
              <a:solidFill>
                <a:prstClr val="white">
                  <a:tint val="75000"/>
                </a:prstClr>
              </a:solidFill>
            </a:endParaRPr>
          </a:p>
        </p:txBody>
      </p:sp>
      <p:sp>
        <p:nvSpPr>
          <p:cNvPr id="7" name="Slide Number Placeholder 6"/>
          <p:cNvSpPr>
            <a:spLocks noGrp="1"/>
          </p:cNvSpPr>
          <p:nvPr>
            <p:ph type="sldNum" sz="quarter" idx="12"/>
          </p:nvPr>
        </p:nvSpPr>
        <p:spPr/>
        <p:txBody>
          <a:bodyPr/>
          <a:lstStyle/>
          <a:p>
            <a:fld id="{5ABE28C1-298F-4CAB-96A9-92DC44F84B30}"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2133715704"/>
      </p:ext>
    </p:extLst>
  </p:cSld>
  <p:clrMapOvr>
    <a:masterClrMapping/>
  </p:clrMapOvr>
</p:sldLayout>
</file>

<file path=ppt/slideLayouts/slideLayout37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5F58DA9-60C4-4E23-8A99-E68957CE843F}" type="datetimeFigureOut">
              <a:rPr lang="en-US" smtClean="0">
                <a:solidFill>
                  <a:prstClr val="white">
                    <a:tint val="75000"/>
                  </a:prstClr>
                </a:solidFill>
              </a:rPr>
              <a:pPr/>
              <a:t>17-Mar-15</a:t>
            </a:fld>
            <a:endParaRPr lang="en-US">
              <a:solidFill>
                <a:prstClr val="white">
                  <a:tint val="75000"/>
                </a:prstClr>
              </a:solidFill>
            </a:endParaRPr>
          </a:p>
        </p:txBody>
      </p:sp>
      <p:sp>
        <p:nvSpPr>
          <p:cNvPr id="5" name="Footer Placeholder 4"/>
          <p:cNvSpPr>
            <a:spLocks noGrp="1"/>
          </p:cNvSpPr>
          <p:nvPr>
            <p:ph type="ftr" sz="quarter" idx="11"/>
          </p:nvPr>
        </p:nvSpPr>
        <p:spPr/>
        <p:txBody>
          <a:bodyPr/>
          <a:lstStyle/>
          <a:p>
            <a:endParaRPr lang="en-US">
              <a:solidFill>
                <a:prstClr val="white">
                  <a:tint val="75000"/>
                </a:prstClr>
              </a:solidFill>
            </a:endParaRPr>
          </a:p>
        </p:txBody>
      </p:sp>
      <p:sp>
        <p:nvSpPr>
          <p:cNvPr id="6" name="Slide Number Placeholder 5"/>
          <p:cNvSpPr>
            <a:spLocks noGrp="1"/>
          </p:cNvSpPr>
          <p:nvPr>
            <p:ph type="sldNum" sz="quarter" idx="12"/>
          </p:nvPr>
        </p:nvSpPr>
        <p:spPr/>
        <p:txBody>
          <a:bodyPr/>
          <a:lstStyle/>
          <a:p>
            <a:fld id="{5ABE28C1-298F-4CAB-96A9-92DC44F84B30}"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2758272550"/>
      </p:ext>
    </p:extLst>
  </p:cSld>
  <p:clrMapOvr>
    <a:masterClrMapping/>
  </p:clrMapOvr>
</p:sldLayout>
</file>

<file path=ppt/slideLayouts/slideLayout37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5F58DA9-60C4-4E23-8A99-E68957CE843F}" type="datetimeFigureOut">
              <a:rPr lang="en-US" smtClean="0">
                <a:solidFill>
                  <a:prstClr val="white">
                    <a:tint val="75000"/>
                  </a:prstClr>
                </a:solidFill>
              </a:rPr>
              <a:pPr/>
              <a:t>17-Mar-15</a:t>
            </a:fld>
            <a:endParaRPr lang="en-US">
              <a:solidFill>
                <a:prstClr val="white">
                  <a:tint val="75000"/>
                </a:prstClr>
              </a:solidFill>
            </a:endParaRPr>
          </a:p>
        </p:txBody>
      </p:sp>
      <p:sp>
        <p:nvSpPr>
          <p:cNvPr id="5" name="Footer Placeholder 4"/>
          <p:cNvSpPr>
            <a:spLocks noGrp="1"/>
          </p:cNvSpPr>
          <p:nvPr>
            <p:ph type="ftr" sz="quarter" idx="11"/>
          </p:nvPr>
        </p:nvSpPr>
        <p:spPr/>
        <p:txBody>
          <a:bodyPr/>
          <a:lstStyle/>
          <a:p>
            <a:endParaRPr lang="en-US">
              <a:solidFill>
                <a:prstClr val="white">
                  <a:tint val="75000"/>
                </a:prstClr>
              </a:solidFill>
            </a:endParaRPr>
          </a:p>
        </p:txBody>
      </p:sp>
      <p:sp>
        <p:nvSpPr>
          <p:cNvPr id="6" name="Slide Number Placeholder 5"/>
          <p:cNvSpPr>
            <a:spLocks noGrp="1"/>
          </p:cNvSpPr>
          <p:nvPr>
            <p:ph type="sldNum" sz="quarter" idx="12"/>
          </p:nvPr>
        </p:nvSpPr>
        <p:spPr/>
        <p:txBody>
          <a:bodyPr/>
          <a:lstStyle/>
          <a:p>
            <a:fld id="{5ABE28C1-298F-4CAB-96A9-92DC44F84B30}"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3608492261"/>
      </p:ext>
    </p:extLst>
  </p:cSld>
  <p:clrMapOvr>
    <a:masterClrMapping/>
  </p:clrMapOvr>
</p:sldLayout>
</file>

<file path=ppt/slideLayouts/slideLayout37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lvl1pPr>
              <a:defRPr b="1" i="0" baseline="0">
                <a:latin typeface="Arial" panose="020B0604020202020204" pitchFamily="34" charset="0"/>
              </a:defRPr>
            </a:lvl1pPr>
          </a:lstStyle>
          <a:p>
            <a:r>
              <a:rPr lang="en-US" dirty="0" smtClean="0"/>
              <a:t>Click to edit Master title style</a:t>
            </a:r>
            <a:endParaRPr lang="en-US" dirty="0"/>
          </a:p>
        </p:txBody>
      </p:sp>
      <p:sp>
        <p:nvSpPr>
          <p:cNvPr id="3" name="Subtitle 2"/>
          <p:cNvSpPr>
            <a:spLocks noGrp="1"/>
          </p:cNvSpPr>
          <p:nvPr>
            <p:ph type="subTitle" idx="1"/>
          </p:nvPr>
        </p:nvSpPr>
        <p:spPr>
          <a:xfrm>
            <a:off x="1371600" y="3886200"/>
            <a:ext cx="6400800" cy="1752600"/>
          </a:xfrm>
        </p:spPr>
        <p:txBody>
          <a:bodyPr/>
          <a:lstStyle>
            <a:lvl1pPr marL="0" indent="0" algn="ctr">
              <a:buNone/>
              <a:defRPr b="1" i="0" baseline="0">
                <a:solidFill>
                  <a:schemeClr val="tx1">
                    <a:tint val="75000"/>
                  </a:schemeClr>
                </a:solidFill>
                <a:latin typeface="Arial" panose="020B060402020202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
        <p:nvSpPr>
          <p:cNvPr id="4" name="Date Placeholder 3"/>
          <p:cNvSpPr>
            <a:spLocks noGrp="1"/>
          </p:cNvSpPr>
          <p:nvPr>
            <p:ph type="dt" sz="half" idx="10"/>
          </p:nvPr>
        </p:nvSpPr>
        <p:spPr/>
        <p:txBody>
          <a:bodyPr/>
          <a:lstStyle>
            <a:lvl1pPr eaLnBrk="0" fontAlgn="base" hangingPunct="0">
              <a:spcBef>
                <a:spcPct val="0"/>
              </a:spcBef>
              <a:spcAft>
                <a:spcPct val="0"/>
              </a:spcAft>
              <a:defRPr i="1">
                <a:latin typeface="Verdana" pitchFamily="34" charset="0"/>
              </a:defRPr>
            </a:lvl1pPr>
          </a:lstStyle>
          <a:p>
            <a:pPr>
              <a:defRPr/>
            </a:pPr>
            <a:fld id="{19E3F5DE-E43B-43A7-A388-619614CA9DC7}" type="datetimeFigureOut">
              <a:rPr lang="en-US"/>
              <a:pPr>
                <a:defRPr/>
              </a:pPr>
              <a:t>17-Mar-15</a:t>
            </a:fld>
            <a:endParaRPr lang="en-US"/>
          </a:p>
        </p:txBody>
      </p:sp>
      <p:sp>
        <p:nvSpPr>
          <p:cNvPr id="5" name="Footer Placeholder 4"/>
          <p:cNvSpPr>
            <a:spLocks noGrp="1"/>
          </p:cNvSpPr>
          <p:nvPr>
            <p:ph type="ftr" sz="quarter" idx="11"/>
          </p:nvPr>
        </p:nvSpPr>
        <p:spPr/>
        <p:txBody>
          <a:bodyPr/>
          <a:lstStyle>
            <a:lvl1pPr eaLnBrk="0" fontAlgn="base" hangingPunct="0">
              <a:spcBef>
                <a:spcPct val="0"/>
              </a:spcBef>
              <a:spcAft>
                <a:spcPct val="0"/>
              </a:spcAft>
              <a:defRPr i="1">
                <a:latin typeface="Verdana" pitchFamily="34" charset="0"/>
              </a:defRPr>
            </a:lvl1pPr>
          </a:lstStyle>
          <a:p>
            <a:pPr>
              <a:defRPr/>
            </a:pPr>
            <a:endParaRPr lang="en-US"/>
          </a:p>
        </p:txBody>
      </p:sp>
      <p:sp>
        <p:nvSpPr>
          <p:cNvPr id="6" name="Slide Number Placeholder 5"/>
          <p:cNvSpPr>
            <a:spLocks noGrp="1"/>
          </p:cNvSpPr>
          <p:nvPr>
            <p:ph type="sldNum" sz="quarter" idx="12"/>
          </p:nvPr>
        </p:nvSpPr>
        <p:spPr/>
        <p:txBody>
          <a:bodyPr/>
          <a:lstStyle>
            <a:lvl1pPr eaLnBrk="0" hangingPunct="0">
              <a:defRPr i="1" smtClean="0">
                <a:latin typeface="Verdana" panose="020B0604030504040204" pitchFamily="34" charset="0"/>
              </a:defRPr>
            </a:lvl1pPr>
          </a:lstStyle>
          <a:p>
            <a:pPr>
              <a:defRPr/>
            </a:pPr>
            <a:fld id="{5627BCF3-1CC1-45CA-A698-3D89350D3B65}" type="slidenum">
              <a:rPr lang="en-US" altLang="en-US"/>
              <a:pPr>
                <a:defRPr/>
              </a:pPr>
              <a:t>‹#›</a:t>
            </a:fld>
            <a:endParaRPr lang="en-US" altLang="en-US"/>
          </a:p>
        </p:txBody>
      </p:sp>
    </p:spTree>
    <p:extLst>
      <p:ext uri="{BB962C8B-B14F-4D97-AF65-F5344CB8AC3E}">
        <p14:creationId xmlns:p14="http://schemas.microsoft.com/office/powerpoint/2010/main" val="2612441575"/>
      </p:ext>
    </p:extLst>
  </p:cSld>
  <p:clrMapOvr>
    <a:masterClrMapping/>
  </p:clrMapOvr>
</p:sldLayout>
</file>

<file path=ppt/slideLayouts/slideLayout37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eaLnBrk="0" fontAlgn="base" hangingPunct="0">
              <a:spcBef>
                <a:spcPct val="0"/>
              </a:spcBef>
              <a:spcAft>
                <a:spcPct val="0"/>
              </a:spcAft>
              <a:defRPr i="1">
                <a:latin typeface="Verdana" pitchFamily="34" charset="0"/>
              </a:defRPr>
            </a:lvl1pPr>
          </a:lstStyle>
          <a:p>
            <a:pPr>
              <a:defRPr/>
            </a:pPr>
            <a:fld id="{3AF3F9ED-7517-421A-A03B-03DE4433D769}" type="datetimeFigureOut">
              <a:rPr lang="en-US"/>
              <a:pPr>
                <a:defRPr/>
              </a:pPr>
              <a:t>17-Mar-15</a:t>
            </a:fld>
            <a:endParaRPr lang="en-US"/>
          </a:p>
        </p:txBody>
      </p:sp>
      <p:sp>
        <p:nvSpPr>
          <p:cNvPr id="5" name="Footer Placeholder 4"/>
          <p:cNvSpPr>
            <a:spLocks noGrp="1"/>
          </p:cNvSpPr>
          <p:nvPr>
            <p:ph type="ftr" sz="quarter" idx="11"/>
          </p:nvPr>
        </p:nvSpPr>
        <p:spPr/>
        <p:txBody>
          <a:bodyPr/>
          <a:lstStyle>
            <a:lvl1pPr eaLnBrk="0" fontAlgn="base" hangingPunct="0">
              <a:spcBef>
                <a:spcPct val="0"/>
              </a:spcBef>
              <a:spcAft>
                <a:spcPct val="0"/>
              </a:spcAft>
              <a:defRPr i="1">
                <a:latin typeface="Verdana" pitchFamily="34" charset="0"/>
              </a:defRPr>
            </a:lvl1pPr>
          </a:lstStyle>
          <a:p>
            <a:pPr>
              <a:defRPr/>
            </a:pPr>
            <a:endParaRPr lang="en-US"/>
          </a:p>
        </p:txBody>
      </p:sp>
      <p:sp>
        <p:nvSpPr>
          <p:cNvPr id="6" name="Slide Number Placeholder 5"/>
          <p:cNvSpPr>
            <a:spLocks noGrp="1"/>
          </p:cNvSpPr>
          <p:nvPr>
            <p:ph type="sldNum" sz="quarter" idx="12"/>
          </p:nvPr>
        </p:nvSpPr>
        <p:spPr/>
        <p:txBody>
          <a:bodyPr/>
          <a:lstStyle>
            <a:lvl1pPr eaLnBrk="0" hangingPunct="0">
              <a:defRPr i="1" smtClean="0">
                <a:latin typeface="Verdana" panose="020B0604030504040204" pitchFamily="34" charset="0"/>
              </a:defRPr>
            </a:lvl1pPr>
          </a:lstStyle>
          <a:p>
            <a:pPr>
              <a:defRPr/>
            </a:pPr>
            <a:fld id="{31C4E41A-A067-4552-BA1C-B6538CE2DBE1}" type="slidenum">
              <a:rPr lang="en-US" altLang="en-US"/>
              <a:pPr>
                <a:defRPr/>
              </a:pPr>
              <a:t>‹#›</a:t>
            </a:fld>
            <a:endParaRPr lang="en-US" altLang="en-US"/>
          </a:p>
        </p:txBody>
      </p:sp>
    </p:spTree>
    <p:extLst>
      <p:ext uri="{BB962C8B-B14F-4D97-AF65-F5344CB8AC3E}">
        <p14:creationId xmlns:p14="http://schemas.microsoft.com/office/powerpoint/2010/main" val="1546903425"/>
      </p:ext>
    </p:extLst>
  </p:cSld>
  <p:clrMapOvr>
    <a:masterClrMapping/>
  </p:clrMapOvr>
</p:sldLayout>
</file>

<file path=ppt/slideLayouts/slideLayout37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eaLnBrk="0" fontAlgn="base" hangingPunct="0">
              <a:spcBef>
                <a:spcPct val="0"/>
              </a:spcBef>
              <a:spcAft>
                <a:spcPct val="0"/>
              </a:spcAft>
              <a:defRPr i="1">
                <a:latin typeface="Verdana" pitchFamily="34" charset="0"/>
              </a:defRPr>
            </a:lvl1pPr>
          </a:lstStyle>
          <a:p>
            <a:pPr>
              <a:defRPr/>
            </a:pPr>
            <a:fld id="{E171C413-5784-4BA9-A5A8-0B4F6BCB49B3}" type="datetimeFigureOut">
              <a:rPr lang="en-US"/>
              <a:pPr>
                <a:defRPr/>
              </a:pPr>
              <a:t>17-Mar-15</a:t>
            </a:fld>
            <a:endParaRPr lang="en-US"/>
          </a:p>
        </p:txBody>
      </p:sp>
      <p:sp>
        <p:nvSpPr>
          <p:cNvPr id="5" name="Footer Placeholder 4"/>
          <p:cNvSpPr>
            <a:spLocks noGrp="1"/>
          </p:cNvSpPr>
          <p:nvPr>
            <p:ph type="ftr" sz="quarter" idx="11"/>
          </p:nvPr>
        </p:nvSpPr>
        <p:spPr/>
        <p:txBody>
          <a:bodyPr/>
          <a:lstStyle>
            <a:lvl1pPr eaLnBrk="0" fontAlgn="base" hangingPunct="0">
              <a:spcBef>
                <a:spcPct val="0"/>
              </a:spcBef>
              <a:spcAft>
                <a:spcPct val="0"/>
              </a:spcAft>
              <a:defRPr i="1">
                <a:latin typeface="Verdana" pitchFamily="34" charset="0"/>
              </a:defRPr>
            </a:lvl1pPr>
          </a:lstStyle>
          <a:p>
            <a:pPr>
              <a:defRPr/>
            </a:pPr>
            <a:endParaRPr lang="en-US"/>
          </a:p>
        </p:txBody>
      </p:sp>
      <p:sp>
        <p:nvSpPr>
          <p:cNvPr id="6" name="Slide Number Placeholder 5"/>
          <p:cNvSpPr>
            <a:spLocks noGrp="1"/>
          </p:cNvSpPr>
          <p:nvPr>
            <p:ph type="sldNum" sz="quarter" idx="12"/>
          </p:nvPr>
        </p:nvSpPr>
        <p:spPr/>
        <p:txBody>
          <a:bodyPr/>
          <a:lstStyle>
            <a:lvl1pPr eaLnBrk="0" hangingPunct="0">
              <a:defRPr i="1" smtClean="0">
                <a:latin typeface="Verdana" panose="020B0604030504040204" pitchFamily="34" charset="0"/>
              </a:defRPr>
            </a:lvl1pPr>
          </a:lstStyle>
          <a:p>
            <a:pPr>
              <a:defRPr/>
            </a:pPr>
            <a:fld id="{FD17CE0A-7CBC-474F-A971-44E8A4617A0C}" type="slidenum">
              <a:rPr lang="en-US" altLang="en-US"/>
              <a:pPr>
                <a:defRPr/>
              </a:pPr>
              <a:t>‹#›</a:t>
            </a:fld>
            <a:endParaRPr lang="en-US" altLang="en-US"/>
          </a:p>
        </p:txBody>
      </p:sp>
    </p:spTree>
    <p:extLst>
      <p:ext uri="{BB962C8B-B14F-4D97-AF65-F5344CB8AC3E}">
        <p14:creationId xmlns:p14="http://schemas.microsoft.com/office/powerpoint/2010/main" val="540453262"/>
      </p:ext>
    </p:extLst>
  </p:cSld>
  <p:clrMapOvr>
    <a:masterClrMapping/>
  </p:clrMapOvr>
</p:sldLayout>
</file>

<file path=ppt/slideLayouts/slideLayout37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eaLnBrk="0" fontAlgn="base" hangingPunct="0">
              <a:spcBef>
                <a:spcPct val="0"/>
              </a:spcBef>
              <a:spcAft>
                <a:spcPct val="0"/>
              </a:spcAft>
              <a:defRPr i="1">
                <a:latin typeface="Verdana" pitchFamily="34" charset="0"/>
              </a:defRPr>
            </a:lvl1pPr>
          </a:lstStyle>
          <a:p>
            <a:pPr>
              <a:defRPr/>
            </a:pPr>
            <a:fld id="{65F0B36B-6B69-4C59-B898-6FEEE79E2933}" type="datetimeFigureOut">
              <a:rPr lang="en-US"/>
              <a:pPr>
                <a:defRPr/>
              </a:pPr>
              <a:t>17-Mar-15</a:t>
            </a:fld>
            <a:endParaRPr lang="en-US"/>
          </a:p>
        </p:txBody>
      </p:sp>
      <p:sp>
        <p:nvSpPr>
          <p:cNvPr id="6" name="Footer Placeholder 5"/>
          <p:cNvSpPr>
            <a:spLocks noGrp="1"/>
          </p:cNvSpPr>
          <p:nvPr>
            <p:ph type="ftr" sz="quarter" idx="11"/>
          </p:nvPr>
        </p:nvSpPr>
        <p:spPr/>
        <p:txBody>
          <a:bodyPr/>
          <a:lstStyle>
            <a:lvl1pPr eaLnBrk="0" fontAlgn="base" hangingPunct="0">
              <a:spcBef>
                <a:spcPct val="0"/>
              </a:spcBef>
              <a:spcAft>
                <a:spcPct val="0"/>
              </a:spcAft>
              <a:defRPr i="1">
                <a:latin typeface="Verdana" pitchFamily="34" charset="0"/>
              </a:defRPr>
            </a:lvl1pPr>
          </a:lstStyle>
          <a:p>
            <a:pPr>
              <a:defRPr/>
            </a:pPr>
            <a:endParaRPr lang="en-US"/>
          </a:p>
        </p:txBody>
      </p:sp>
      <p:sp>
        <p:nvSpPr>
          <p:cNvPr id="7" name="Slide Number Placeholder 6"/>
          <p:cNvSpPr>
            <a:spLocks noGrp="1"/>
          </p:cNvSpPr>
          <p:nvPr>
            <p:ph type="sldNum" sz="quarter" idx="12"/>
          </p:nvPr>
        </p:nvSpPr>
        <p:spPr/>
        <p:txBody>
          <a:bodyPr/>
          <a:lstStyle>
            <a:lvl1pPr eaLnBrk="0" hangingPunct="0">
              <a:defRPr i="1" smtClean="0">
                <a:latin typeface="Verdana" panose="020B0604030504040204" pitchFamily="34" charset="0"/>
              </a:defRPr>
            </a:lvl1pPr>
          </a:lstStyle>
          <a:p>
            <a:pPr>
              <a:defRPr/>
            </a:pPr>
            <a:fld id="{AA30A992-7B97-42DB-BBA9-6D8C36FAA77C}" type="slidenum">
              <a:rPr lang="en-US" altLang="en-US"/>
              <a:pPr>
                <a:defRPr/>
              </a:pPr>
              <a:t>‹#›</a:t>
            </a:fld>
            <a:endParaRPr lang="en-US" altLang="en-US"/>
          </a:p>
        </p:txBody>
      </p:sp>
    </p:spTree>
    <p:extLst>
      <p:ext uri="{BB962C8B-B14F-4D97-AF65-F5344CB8AC3E}">
        <p14:creationId xmlns:p14="http://schemas.microsoft.com/office/powerpoint/2010/main" val="3388910730"/>
      </p:ext>
    </p:extLst>
  </p:cSld>
  <p:clrMapOvr>
    <a:masterClrMapping/>
  </p:clrMapOvr>
</p:sldLayout>
</file>

<file path=ppt/slideLayouts/slideLayout37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eaLnBrk="0" fontAlgn="base" hangingPunct="0">
              <a:spcBef>
                <a:spcPct val="0"/>
              </a:spcBef>
              <a:spcAft>
                <a:spcPct val="0"/>
              </a:spcAft>
              <a:defRPr i="1">
                <a:latin typeface="Verdana" pitchFamily="34" charset="0"/>
              </a:defRPr>
            </a:lvl1pPr>
          </a:lstStyle>
          <a:p>
            <a:pPr>
              <a:defRPr/>
            </a:pPr>
            <a:fld id="{58092925-CA61-42DE-808F-CC820F131A0D}" type="datetimeFigureOut">
              <a:rPr lang="en-US"/>
              <a:pPr>
                <a:defRPr/>
              </a:pPr>
              <a:t>17-Mar-15</a:t>
            </a:fld>
            <a:endParaRPr lang="en-US"/>
          </a:p>
        </p:txBody>
      </p:sp>
      <p:sp>
        <p:nvSpPr>
          <p:cNvPr id="8" name="Footer Placeholder 7"/>
          <p:cNvSpPr>
            <a:spLocks noGrp="1"/>
          </p:cNvSpPr>
          <p:nvPr>
            <p:ph type="ftr" sz="quarter" idx="11"/>
          </p:nvPr>
        </p:nvSpPr>
        <p:spPr/>
        <p:txBody>
          <a:bodyPr/>
          <a:lstStyle>
            <a:lvl1pPr eaLnBrk="0" fontAlgn="base" hangingPunct="0">
              <a:spcBef>
                <a:spcPct val="0"/>
              </a:spcBef>
              <a:spcAft>
                <a:spcPct val="0"/>
              </a:spcAft>
              <a:defRPr i="1">
                <a:latin typeface="Verdana" pitchFamily="34" charset="0"/>
              </a:defRPr>
            </a:lvl1pPr>
          </a:lstStyle>
          <a:p>
            <a:pPr>
              <a:defRPr/>
            </a:pPr>
            <a:endParaRPr lang="en-US"/>
          </a:p>
        </p:txBody>
      </p:sp>
      <p:sp>
        <p:nvSpPr>
          <p:cNvPr id="9" name="Slide Number Placeholder 8"/>
          <p:cNvSpPr>
            <a:spLocks noGrp="1"/>
          </p:cNvSpPr>
          <p:nvPr>
            <p:ph type="sldNum" sz="quarter" idx="12"/>
          </p:nvPr>
        </p:nvSpPr>
        <p:spPr/>
        <p:txBody>
          <a:bodyPr/>
          <a:lstStyle>
            <a:lvl1pPr eaLnBrk="0" hangingPunct="0">
              <a:defRPr i="1" smtClean="0">
                <a:latin typeface="Verdana" panose="020B0604030504040204" pitchFamily="34" charset="0"/>
              </a:defRPr>
            </a:lvl1pPr>
          </a:lstStyle>
          <a:p>
            <a:pPr>
              <a:defRPr/>
            </a:pPr>
            <a:fld id="{04968E21-A890-42D1-AC1A-9BA527505C58}" type="slidenum">
              <a:rPr lang="en-US" altLang="en-US"/>
              <a:pPr>
                <a:defRPr/>
              </a:pPr>
              <a:t>‹#›</a:t>
            </a:fld>
            <a:endParaRPr lang="en-US" altLang="en-US"/>
          </a:p>
        </p:txBody>
      </p:sp>
    </p:spTree>
    <p:extLst>
      <p:ext uri="{BB962C8B-B14F-4D97-AF65-F5344CB8AC3E}">
        <p14:creationId xmlns:p14="http://schemas.microsoft.com/office/powerpoint/2010/main" val="3343212240"/>
      </p:ext>
    </p:extLst>
  </p:cSld>
  <p:clrMapOvr>
    <a:masterClrMapping/>
  </p:clrMapOvr>
</p:sldLayout>
</file>

<file path=ppt/slideLayouts/slideLayout37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eaLnBrk="0" fontAlgn="base" hangingPunct="0">
              <a:spcBef>
                <a:spcPct val="0"/>
              </a:spcBef>
              <a:spcAft>
                <a:spcPct val="0"/>
              </a:spcAft>
              <a:defRPr i="1">
                <a:latin typeface="Verdana" pitchFamily="34" charset="0"/>
              </a:defRPr>
            </a:lvl1pPr>
          </a:lstStyle>
          <a:p>
            <a:pPr>
              <a:defRPr/>
            </a:pPr>
            <a:fld id="{DAD0200E-3043-4B06-9EB1-EF980CF8A230}" type="datetimeFigureOut">
              <a:rPr lang="en-US"/>
              <a:pPr>
                <a:defRPr/>
              </a:pPr>
              <a:t>17-Mar-15</a:t>
            </a:fld>
            <a:endParaRPr lang="en-US"/>
          </a:p>
        </p:txBody>
      </p:sp>
      <p:sp>
        <p:nvSpPr>
          <p:cNvPr id="4" name="Footer Placeholder 3"/>
          <p:cNvSpPr>
            <a:spLocks noGrp="1"/>
          </p:cNvSpPr>
          <p:nvPr>
            <p:ph type="ftr" sz="quarter" idx="11"/>
          </p:nvPr>
        </p:nvSpPr>
        <p:spPr/>
        <p:txBody>
          <a:bodyPr/>
          <a:lstStyle>
            <a:lvl1pPr eaLnBrk="0" fontAlgn="base" hangingPunct="0">
              <a:spcBef>
                <a:spcPct val="0"/>
              </a:spcBef>
              <a:spcAft>
                <a:spcPct val="0"/>
              </a:spcAft>
              <a:defRPr i="1">
                <a:latin typeface="Verdana" pitchFamily="34" charset="0"/>
              </a:defRPr>
            </a:lvl1pPr>
          </a:lstStyle>
          <a:p>
            <a:pPr>
              <a:defRPr/>
            </a:pPr>
            <a:endParaRPr lang="en-US"/>
          </a:p>
        </p:txBody>
      </p:sp>
      <p:sp>
        <p:nvSpPr>
          <p:cNvPr id="5" name="Slide Number Placeholder 4"/>
          <p:cNvSpPr>
            <a:spLocks noGrp="1"/>
          </p:cNvSpPr>
          <p:nvPr>
            <p:ph type="sldNum" sz="quarter" idx="12"/>
          </p:nvPr>
        </p:nvSpPr>
        <p:spPr/>
        <p:txBody>
          <a:bodyPr/>
          <a:lstStyle>
            <a:lvl1pPr eaLnBrk="0" hangingPunct="0">
              <a:defRPr i="1" smtClean="0">
                <a:latin typeface="Verdana" panose="020B0604030504040204" pitchFamily="34" charset="0"/>
              </a:defRPr>
            </a:lvl1pPr>
          </a:lstStyle>
          <a:p>
            <a:pPr>
              <a:defRPr/>
            </a:pPr>
            <a:fld id="{40C807D9-EED3-437A-883A-2E8EEA8A4893}" type="slidenum">
              <a:rPr lang="en-US" altLang="en-US"/>
              <a:pPr>
                <a:defRPr/>
              </a:pPr>
              <a:t>‹#›</a:t>
            </a:fld>
            <a:endParaRPr lang="en-US" altLang="en-US"/>
          </a:p>
        </p:txBody>
      </p:sp>
    </p:spTree>
    <p:extLst>
      <p:ext uri="{BB962C8B-B14F-4D97-AF65-F5344CB8AC3E}">
        <p14:creationId xmlns:p14="http://schemas.microsoft.com/office/powerpoint/2010/main" val="3805688822"/>
      </p:ext>
    </p:extLst>
  </p:cSld>
  <p:clrMapOvr>
    <a:masterClrMapping/>
  </p:clrMapOvr>
</p:sldLayout>
</file>

<file path=ppt/slideLayouts/slideLayout37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eaLnBrk="0" fontAlgn="base" hangingPunct="0">
              <a:spcBef>
                <a:spcPct val="0"/>
              </a:spcBef>
              <a:spcAft>
                <a:spcPct val="0"/>
              </a:spcAft>
              <a:defRPr i="1">
                <a:latin typeface="Verdana" pitchFamily="34" charset="0"/>
              </a:defRPr>
            </a:lvl1pPr>
          </a:lstStyle>
          <a:p>
            <a:pPr>
              <a:defRPr/>
            </a:pPr>
            <a:fld id="{6B66706C-90B8-4AF7-963E-EC28650F12C7}" type="datetimeFigureOut">
              <a:rPr lang="en-US"/>
              <a:pPr>
                <a:defRPr/>
              </a:pPr>
              <a:t>17-Mar-15</a:t>
            </a:fld>
            <a:endParaRPr lang="en-US"/>
          </a:p>
        </p:txBody>
      </p:sp>
      <p:sp>
        <p:nvSpPr>
          <p:cNvPr id="3" name="Footer Placeholder 2"/>
          <p:cNvSpPr>
            <a:spLocks noGrp="1"/>
          </p:cNvSpPr>
          <p:nvPr>
            <p:ph type="ftr" sz="quarter" idx="11"/>
          </p:nvPr>
        </p:nvSpPr>
        <p:spPr/>
        <p:txBody>
          <a:bodyPr/>
          <a:lstStyle>
            <a:lvl1pPr eaLnBrk="0" fontAlgn="base" hangingPunct="0">
              <a:spcBef>
                <a:spcPct val="0"/>
              </a:spcBef>
              <a:spcAft>
                <a:spcPct val="0"/>
              </a:spcAft>
              <a:defRPr i="1">
                <a:latin typeface="Verdana" pitchFamily="34" charset="0"/>
              </a:defRPr>
            </a:lvl1pPr>
          </a:lstStyle>
          <a:p>
            <a:pPr>
              <a:defRPr/>
            </a:pPr>
            <a:endParaRPr lang="en-US"/>
          </a:p>
        </p:txBody>
      </p:sp>
      <p:sp>
        <p:nvSpPr>
          <p:cNvPr id="4" name="Slide Number Placeholder 3"/>
          <p:cNvSpPr>
            <a:spLocks noGrp="1"/>
          </p:cNvSpPr>
          <p:nvPr>
            <p:ph type="sldNum" sz="quarter" idx="12"/>
          </p:nvPr>
        </p:nvSpPr>
        <p:spPr/>
        <p:txBody>
          <a:bodyPr/>
          <a:lstStyle>
            <a:lvl1pPr eaLnBrk="0" hangingPunct="0">
              <a:defRPr i="1" smtClean="0">
                <a:latin typeface="Verdana" panose="020B0604030504040204" pitchFamily="34" charset="0"/>
              </a:defRPr>
            </a:lvl1pPr>
          </a:lstStyle>
          <a:p>
            <a:pPr>
              <a:defRPr/>
            </a:pPr>
            <a:fld id="{520683F9-2E57-4007-B765-DB4E300D1D4E}" type="slidenum">
              <a:rPr lang="en-US" altLang="en-US"/>
              <a:pPr>
                <a:defRPr/>
              </a:pPr>
              <a:t>‹#›</a:t>
            </a:fld>
            <a:endParaRPr lang="en-US" altLang="en-US"/>
          </a:p>
        </p:txBody>
      </p:sp>
    </p:spTree>
    <p:extLst>
      <p:ext uri="{BB962C8B-B14F-4D97-AF65-F5344CB8AC3E}">
        <p14:creationId xmlns:p14="http://schemas.microsoft.com/office/powerpoint/2010/main" val="613498953"/>
      </p:ext>
    </p:extLst>
  </p:cSld>
  <p:clrMapOvr>
    <a:masterClrMapping/>
  </p:clrMapOvr>
</p:sldLayout>
</file>

<file path=ppt/slideLayouts/slideLayout38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eaLnBrk="0" fontAlgn="base" hangingPunct="0">
              <a:spcBef>
                <a:spcPct val="0"/>
              </a:spcBef>
              <a:spcAft>
                <a:spcPct val="0"/>
              </a:spcAft>
              <a:defRPr i="1">
                <a:latin typeface="Verdana" pitchFamily="34" charset="0"/>
              </a:defRPr>
            </a:lvl1pPr>
          </a:lstStyle>
          <a:p>
            <a:pPr>
              <a:defRPr/>
            </a:pPr>
            <a:fld id="{183347C4-0923-4A95-AE67-60DAF674EBA8}" type="datetimeFigureOut">
              <a:rPr lang="en-US"/>
              <a:pPr>
                <a:defRPr/>
              </a:pPr>
              <a:t>17-Mar-15</a:t>
            </a:fld>
            <a:endParaRPr lang="en-US"/>
          </a:p>
        </p:txBody>
      </p:sp>
      <p:sp>
        <p:nvSpPr>
          <p:cNvPr id="6" name="Footer Placeholder 5"/>
          <p:cNvSpPr>
            <a:spLocks noGrp="1"/>
          </p:cNvSpPr>
          <p:nvPr>
            <p:ph type="ftr" sz="quarter" idx="11"/>
          </p:nvPr>
        </p:nvSpPr>
        <p:spPr/>
        <p:txBody>
          <a:bodyPr/>
          <a:lstStyle>
            <a:lvl1pPr eaLnBrk="0" fontAlgn="base" hangingPunct="0">
              <a:spcBef>
                <a:spcPct val="0"/>
              </a:spcBef>
              <a:spcAft>
                <a:spcPct val="0"/>
              </a:spcAft>
              <a:defRPr i="1">
                <a:latin typeface="Verdana" pitchFamily="34" charset="0"/>
              </a:defRPr>
            </a:lvl1pPr>
          </a:lstStyle>
          <a:p>
            <a:pPr>
              <a:defRPr/>
            </a:pPr>
            <a:endParaRPr lang="en-US"/>
          </a:p>
        </p:txBody>
      </p:sp>
      <p:sp>
        <p:nvSpPr>
          <p:cNvPr id="7" name="Slide Number Placeholder 6"/>
          <p:cNvSpPr>
            <a:spLocks noGrp="1"/>
          </p:cNvSpPr>
          <p:nvPr>
            <p:ph type="sldNum" sz="quarter" idx="12"/>
          </p:nvPr>
        </p:nvSpPr>
        <p:spPr/>
        <p:txBody>
          <a:bodyPr/>
          <a:lstStyle>
            <a:lvl1pPr eaLnBrk="0" hangingPunct="0">
              <a:defRPr i="1" smtClean="0">
                <a:latin typeface="Verdana" panose="020B0604030504040204" pitchFamily="34" charset="0"/>
              </a:defRPr>
            </a:lvl1pPr>
          </a:lstStyle>
          <a:p>
            <a:pPr>
              <a:defRPr/>
            </a:pPr>
            <a:fld id="{D4C84C32-65AF-4734-B6C6-B11C1B91E9AC}" type="slidenum">
              <a:rPr lang="en-US" altLang="en-US"/>
              <a:pPr>
                <a:defRPr/>
              </a:pPr>
              <a:t>‹#›</a:t>
            </a:fld>
            <a:endParaRPr lang="en-US" altLang="en-US"/>
          </a:p>
        </p:txBody>
      </p:sp>
    </p:spTree>
    <p:extLst>
      <p:ext uri="{BB962C8B-B14F-4D97-AF65-F5344CB8AC3E}">
        <p14:creationId xmlns:p14="http://schemas.microsoft.com/office/powerpoint/2010/main" val="206575945"/>
      </p:ext>
    </p:extLst>
  </p:cSld>
  <p:clrMapOvr>
    <a:masterClrMapping/>
  </p:clrMapOvr>
</p:sldLayout>
</file>

<file path=ppt/slideLayouts/slideLayout38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eaLnBrk="0" fontAlgn="base" hangingPunct="0">
              <a:spcBef>
                <a:spcPct val="0"/>
              </a:spcBef>
              <a:spcAft>
                <a:spcPct val="0"/>
              </a:spcAft>
              <a:defRPr i="1">
                <a:latin typeface="Verdana" pitchFamily="34" charset="0"/>
              </a:defRPr>
            </a:lvl1pPr>
          </a:lstStyle>
          <a:p>
            <a:pPr>
              <a:defRPr/>
            </a:pPr>
            <a:fld id="{AFDFC53E-34CA-40C7-8159-A7876B106728}" type="datetimeFigureOut">
              <a:rPr lang="en-US"/>
              <a:pPr>
                <a:defRPr/>
              </a:pPr>
              <a:t>17-Mar-15</a:t>
            </a:fld>
            <a:endParaRPr lang="en-US"/>
          </a:p>
        </p:txBody>
      </p:sp>
      <p:sp>
        <p:nvSpPr>
          <p:cNvPr id="6" name="Footer Placeholder 5"/>
          <p:cNvSpPr>
            <a:spLocks noGrp="1"/>
          </p:cNvSpPr>
          <p:nvPr>
            <p:ph type="ftr" sz="quarter" idx="11"/>
          </p:nvPr>
        </p:nvSpPr>
        <p:spPr/>
        <p:txBody>
          <a:bodyPr/>
          <a:lstStyle>
            <a:lvl1pPr eaLnBrk="0" fontAlgn="base" hangingPunct="0">
              <a:spcBef>
                <a:spcPct val="0"/>
              </a:spcBef>
              <a:spcAft>
                <a:spcPct val="0"/>
              </a:spcAft>
              <a:defRPr i="1">
                <a:latin typeface="Verdana" pitchFamily="34" charset="0"/>
              </a:defRPr>
            </a:lvl1pPr>
          </a:lstStyle>
          <a:p>
            <a:pPr>
              <a:defRPr/>
            </a:pPr>
            <a:endParaRPr lang="en-US"/>
          </a:p>
        </p:txBody>
      </p:sp>
      <p:sp>
        <p:nvSpPr>
          <p:cNvPr id="7" name="Slide Number Placeholder 6"/>
          <p:cNvSpPr>
            <a:spLocks noGrp="1"/>
          </p:cNvSpPr>
          <p:nvPr>
            <p:ph type="sldNum" sz="quarter" idx="12"/>
          </p:nvPr>
        </p:nvSpPr>
        <p:spPr/>
        <p:txBody>
          <a:bodyPr/>
          <a:lstStyle>
            <a:lvl1pPr eaLnBrk="0" hangingPunct="0">
              <a:defRPr i="1" smtClean="0">
                <a:latin typeface="Verdana" panose="020B0604030504040204" pitchFamily="34" charset="0"/>
              </a:defRPr>
            </a:lvl1pPr>
          </a:lstStyle>
          <a:p>
            <a:pPr>
              <a:defRPr/>
            </a:pPr>
            <a:fld id="{666B5A39-DC68-49C5-B0B2-80F462AFEFC1}" type="slidenum">
              <a:rPr lang="en-US" altLang="en-US"/>
              <a:pPr>
                <a:defRPr/>
              </a:pPr>
              <a:t>‹#›</a:t>
            </a:fld>
            <a:endParaRPr lang="en-US" altLang="en-US"/>
          </a:p>
        </p:txBody>
      </p:sp>
    </p:spTree>
    <p:extLst>
      <p:ext uri="{BB962C8B-B14F-4D97-AF65-F5344CB8AC3E}">
        <p14:creationId xmlns:p14="http://schemas.microsoft.com/office/powerpoint/2010/main" val="2420360768"/>
      </p:ext>
    </p:extLst>
  </p:cSld>
  <p:clrMapOvr>
    <a:masterClrMapping/>
  </p:clrMapOvr>
</p:sldLayout>
</file>

<file path=ppt/slideLayouts/slideLayout38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eaLnBrk="0" fontAlgn="base" hangingPunct="0">
              <a:spcBef>
                <a:spcPct val="0"/>
              </a:spcBef>
              <a:spcAft>
                <a:spcPct val="0"/>
              </a:spcAft>
              <a:defRPr i="1">
                <a:latin typeface="Verdana" pitchFamily="34" charset="0"/>
              </a:defRPr>
            </a:lvl1pPr>
          </a:lstStyle>
          <a:p>
            <a:pPr>
              <a:defRPr/>
            </a:pPr>
            <a:fld id="{D5E4D6AF-11AF-497D-988F-3D44E305262D}" type="datetimeFigureOut">
              <a:rPr lang="en-US"/>
              <a:pPr>
                <a:defRPr/>
              </a:pPr>
              <a:t>17-Mar-15</a:t>
            </a:fld>
            <a:endParaRPr lang="en-US"/>
          </a:p>
        </p:txBody>
      </p:sp>
      <p:sp>
        <p:nvSpPr>
          <p:cNvPr id="5" name="Footer Placeholder 4"/>
          <p:cNvSpPr>
            <a:spLocks noGrp="1"/>
          </p:cNvSpPr>
          <p:nvPr>
            <p:ph type="ftr" sz="quarter" idx="11"/>
          </p:nvPr>
        </p:nvSpPr>
        <p:spPr/>
        <p:txBody>
          <a:bodyPr/>
          <a:lstStyle>
            <a:lvl1pPr eaLnBrk="0" fontAlgn="base" hangingPunct="0">
              <a:spcBef>
                <a:spcPct val="0"/>
              </a:spcBef>
              <a:spcAft>
                <a:spcPct val="0"/>
              </a:spcAft>
              <a:defRPr i="1">
                <a:latin typeface="Verdana" pitchFamily="34" charset="0"/>
              </a:defRPr>
            </a:lvl1pPr>
          </a:lstStyle>
          <a:p>
            <a:pPr>
              <a:defRPr/>
            </a:pPr>
            <a:endParaRPr lang="en-US"/>
          </a:p>
        </p:txBody>
      </p:sp>
      <p:sp>
        <p:nvSpPr>
          <p:cNvPr id="6" name="Slide Number Placeholder 5"/>
          <p:cNvSpPr>
            <a:spLocks noGrp="1"/>
          </p:cNvSpPr>
          <p:nvPr>
            <p:ph type="sldNum" sz="quarter" idx="12"/>
          </p:nvPr>
        </p:nvSpPr>
        <p:spPr/>
        <p:txBody>
          <a:bodyPr/>
          <a:lstStyle>
            <a:lvl1pPr eaLnBrk="0" hangingPunct="0">
              <a:defRPr i="1" smtClean="0">
                <a:latin typeface="Verdana" panose="020B0604030504040204" pitchFamily="34" charset="0"/>
              </a:defRPr>
            </a:lvl1pPr>
          </a:lstStyle>
          <a:p>
            <a:pPr>
              <a:defRPr/>
            </a:pPr>
            <a:fld id="{7DBB6F31-9BE6-46F4-A138-DC34E7F848D5}" type="slidenum">
              <a:rPr lang="en-US" altLang="en-US"/>
              <a:pPr>
                <a:defRPr/>
              </a:pPr>
              <a:t>‹#›</a:t>
            </a:fld>
            <a:endParaRPr lang="en-US" altLang="en-US"/>
          </a:p>
        </p:txBody>
      </p:sp>
    </p:spTree>
    <p:extLst>
      <p:ext uri="{BB962C8B-B14F-4D97-AF65-F5344CB8AC3E}">
        <p14:creationId xmlns:p14="http://schemas.microsoft.com/office/powerpoint/2010/main" val="3412927423"/>
      </p:ext>
    </p:extLst>
  </p:cSld>
  <p:clrMapOvr>
    <a:masterClrMapping/>
  </p:clrMapOvr>
</p:sldLayout>
</file>

<file path=ppt/slideLayouts/slideLayout38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eaLnBrk="0" fontAlgn="base" hangingPunct="0">
              <a:spcBef>
                <a:spcPct val="0"/>
              </a:spcBef>
              <a:spcAft>
                <a:spcPct val="0"/>
              </a:spcAft>
              <a:defRPr i="1">
                <a:latin typeface="Verdana" pitchFamily="34" charset="0"/>
              </a:defRPr>
            </a:lvl1pPr>
          </a:lstStyle>
          <a:p>
            <a:pPr>
              <a:defRPr/>
            </a:pPr>
            <a:fld id="{D02B953C-DABC-49C5-A0CD-F8F05FC45B94}" type="datetimeFigureOut">
              <a:rPr lang="en-US"/>
              <a:pPr>
                <a:defRPr/>
              </a:pPr>
              <a:t>17-Mar-15</a:t>
            </a:fld>
            <a:endParaRPr lang="en-US"/>
          </a:p>
        </p:txBody>
      </p:sp>
      <p:sp>
        <p:nvSpPr>
          <p:cNvPr id="5" name="Footer Placeholder 4"/>
          <p:cNvSpPr>
            <a:spLocks noGrp="1"/>
          </p:cNvSpPr>
          <p:nvPr>
            <p:ph type="ftr" sz="quarter" idx="11"/>
          </p:nvPr>
        </p:nvSpPr>
        <p:spPr/>
        <p:txBody>
          <a:bodyPr/>
          <a:lstStyle>
            <a:lvl1pPr eaLnBrk="0" fontAlgn="base" hangingPunct="0">
              <a:spcBef>
                <a:spcPct val="0"/>
              </a:spcBef>
              <a:spcAft>
                <a:spcPct val="0"/>
              </a:spcAft>
              <a:defRPr i="1">
                <a:latin typeface="Verdana" pitchFamily="34" charset="0"/>
              </a:defRPr>
            </a:lvl1pPr>
          </a:lstStyle>
          <a:p>
            <a:pPr>
              <a:defRPr/>
            </a:pPr>
            <a:endParaRPr lang="en-US"/>
          </a:p>
        </p:txBody>
      </p:sp>
      <p:sp>
        <p:nvSpPr>
          <p:cNvPr id="6" name="Slide Number Placeholder 5"/>
          <p:cNvSpPr>
            <a:spLocks noGrp="1"/>
          </p:cNvSpPr>
          <p:nvPr>
            <p:ph type="sldNum" sz="quarter" idx="12"/>
          </p:nvPr>
        </p:nvSpPr>
        <p:spPr/>
        <p:txBody>
          <a:bodyPr/>
          <a:lstStyle>
            <a:lvl1pPr eaLnBrk="0" hangingPunct="0">
              <a:defRPr i="1" smtClean="0">
                <a:latin typeface="Verdana" panose="020B0604030504040204" pitchFamily="34" charset="0"/>
              </a:defRPr>
            </a:lvl1pPr>
          </a:lstStyle>
          <a:p>
            <a:pPr>
              <a:defRPr/>
            </a:pPr>
            <a:fld id="{79D1A988-392A-4FB7-860D-083B3797A8B5}" type="slidenum">
              <a:rPr lang="en-US" altLang="en-US"/>
              <a:pPr>
                <a:defRPr/>
              </a:pPr>
              <a:t>‹#›</a:t>
            </a:fld>
            <a:endParaRPr lang="en-US" altLang="en-US"/>
          </a:p>
        </p:txBody>
      </p:sp>
    </p:spTree>
    <p:extLst>
      <p:ext uri="{BB962C8B-B14F-4D97-AF65-F5344CB8AC3E}">
        <p14:creationId xmlns:p14="http://schemas.microsoft.com/office/powerpoint/2010/main" val="3415869803"/>
      </p:ext>
    </p:extLst>
  </p:cSld>
  <p:clrMapOvr>
    <a:masterClrMapping/>
  </p:clrMapOvr>
</p:sldLayout>
</file>

<file path=ppt/slideLayouts/slideLayout38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7"/>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pPr>
              <a:defRPr/>
            </a:pPr>
            <a:endParaRPr lang="en-US" dirty="0">
              <a:solidFill>
                <a:srgbClr val="FFED00">
                  <a:tint val="75000"/>
                </a:srgb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dirty="0">
              <a:solidFill>
                <a:srgbClr val="FFED00">
                  <a:tint val="75000"/>
                </a:srgbClr>
              </a:solidFill>
            </a:endParaRPr>
          </a:p>
        </p:txBody>
      </p:sp>
      <p:sp>
        <p:nvSpPr>
          <p:cNvPr id="6" name="Slide Number Placeholder 5"/>
          <p:cNvSpPr>
            <a:spLocks noGrp="1"/>
          </p:cNvSpPr>
          <p:nvPr>
            <p:ph type="sldNum" sz="quarter" idx="12"/>
          </p:nvPr>
        </p:nvSpPr>
        <p:spPr/>
        <p:txBody>
          <a:bodyPr/>
          <a:lstStyle>
            <a:lvl1pPr>
              <a:defRPr/>
            </a:lvl1pPr>
          </a:lstStyle>
          <a:p>
            <a:pPr>
              <a:defRPr/>
            </a:pPr>
            <a:fld id="{F3B009E7-522D-4AC3-AF03-E9D822722097}" type="slidenum">
              <a:rPr lang="en-US">
                <a:solidFill>
                  <a:srgbClr val="FFED00">
                    <a:tint val="75000"/>
                  </a:srgbClr>
                </a:solidFill>
              </a:rPr>
              <a:pPr>
                <a:defRPr/>
              </a:pPr>
              <a:t>‹#›</a:t>
            </a:fld>
            <a:endParaRPr lang="en-US" dirty="0">
              <a:solidFill>
                <a:srgbClr val="FFED00">
                  <a:tint val="75000"/>
                </a:srgbClr>
              </a:solidFill>
            </a:endParaRPr>
          </a:p>
        </p:txBody>
      </p:sp>
    </p:spTree>
    <p:extLst>
      <p:ext uri="{BB962C8B-B14F-4D97-AF65-F5344CB8AC3E}">
        <p14:creationId xmlns:p14="http://schemas.microsoft.com/office/powerpoint/2010/main" val="1414391981"/>
      </p:ext>
    </p:extLst>
  </p:cSld>
  <p:clrMapOvr>
    <a:masterClrMapping/>
  </p:clrMapOvr>
</p:sldLayout>
</file>

<file path=ppt/slideLayouts/slideLayout38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endParaRPr lang="en-US" dirty="0">
              <a:solidFill>
                <a:srgbClr val="FFED00">
                  <a:tint val="75000"/>
                </a:srgb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dirty="0">
              <a:solidFill>
                <a:srgbClr val="FFED00">
                  <a:tint val="75000"/>
                </a:srgbClr>
              </a:solidFill>
            </a:endParaRPr>
          </a:p>
        </p:txBody>
      </p:sp>
      <p:sp>
        <p:nvSpPr>
          <p:cNvPr id="6" name="Slide Number Placeholder 5"/>
          <p:cNvSpPr>
            <a:spLocks noGrp="1"/>
          </p:cNvSpPr>
          <p:nvPr>
            <p:ph type="sldNum" sz="quarter" idx="12"/>
          </p:nvPr>
        </p:nvSpPr>
        <p:spPr/>
        <p:txBody>
          <a:bodyPr/>
          <a:lstStyle>
            <a:lvl1pPr>
              <a:defRPr/>
            </a:lvl1pPr>
          </a:lstStyle>
          <a:p>
            <a:pPr>
              <a:defRPr/>
            </a:pPr>
            <a:fld id="{FA77F03A-1324-48AA-B763-386FFC518441}" type="slidenum">
              <a:rPr lang="en-US">
                <a:solidFill>
                  <a:srgbClr val="FFED00">
                    <a:tint val="75000"/>
                  </a:srgbClr>
                </a:solidFill>
              </a:rPr>
              <a:pPr>
                <a:defRPr/>
              </a:pPr>
              <a:t>‹#›</a:t>
            </a:fld>
            <a:endParaRPr lang="en-US" dirty="0">
              <a:solidFill>
                <a:srgbClr val="FFED00">
                  <a:tint val="75000"/>
                </a:srgbClr>
              </a:solidFill>
            </a:endParaRPr>
          </a:p>
        </p:txBody>
      </p:sp>
    </p:spTree>
    <p:extLst>
      <p:ext uri="{BB962C8B-B14F-4D97-AF65-F5344CB8AC3E}">
        <p14:creationId xmlns:p14="http://schemas.microsoft.com/office/powerpoint/2010/main" val="1674063119"/>
      </p:ext>
    </p:extLst>
  </p:cSld>
  <p:clrMapOvr>
    <a:masterClrMapping/>
  </p:clrMapOvr>
</p:sldLayout>
</file>

<file path=ppt/slideLayouts/slideLayout38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2"/>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endParaRPr lang="en-US" dirty="0">
              <a:solidFill>
                <a:srgbClr val="FFED00">
                  <a:tint val="75000"/>
                </a:srgb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dirty="0">
              <a:solidFill>
                <a:srgbClr val="FFED00">
                  <a:tint val="75000"/>
                </a:srgbClr>
              </a:solidFill>
            </a:endParaRPr>
          </a:p>
        </p:txBody>
      </p:sp>
      <p:sp>
        <p:nvSpPr>
          <p:cNvPr id="6" name="Slide Number Placeholder 5"/>
          <p:cNvSpPr>
            <a:spLocks noGrp="1"/>
          </p:cNvSpPr>
          <p:nvPr>
            <p:ph type="sldNum" sz="quarter" idx="12"/>
          </p:nvPr>
        </p:nvSpPr>
        <p:spPr/>
        <p:txBody>
          <a:bodyPr/>
          <a:lstStyle>
            <a:lvl1pPr>
              <a:defRPr/>
            </a:lvl1pPr>
          </a:lstStyle>
          <a:p>
            <a:pPr>
              <a:defRPr/>
            </a:pPr>
            <a:fld id="{E0D9973D-296F-476F-9361-341D8D0BBCEC}" type="slidenum">
              <a:rPr lang="en-US">
                <a:solidFill>
                  <a:srgbClr val="FFED00">
                    <a:tint val="75000"/>
                  </a:srgbClr>
                </a:solidFill>
              </a:rPr>
              <a:pPr>
                <a:defRPr/>
              </a:pPr>
              <a:t>‹#›</a:t>
            </a:fld>
            <a:endParaRPr lang="en-US" dirty="0">
              <a:solidFill>
                <a:srgbClr val="FFED00">
                  <a:tint val="75000"/>
                </a:srgbClr>
              </a:solidFill>
            </a:endParaRPr>
          </a:p>
        </p:txBody>
      </p:sp>
    </p:spTree>
    <p:extLst>
      <p:ext uri="{BB962C8B-B14F-4D97-AF65-F5344CB8AC3E}">
        <p14:creationId xmlns:p14="http://schemas.microsoft.com/office/powerpoint/2010/main" val="2170735018"/>
      </p:ext>
    </p:extLst>
  </p:cSld>
  <p:clrMapOvr>
    <a:masterClrMapping/>
  </p:clrMapOvr>
</p:sldLayout>
</file>

<file path=ppt/slideLayouts/slideLayout38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2"/>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2"/>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endParaRPr lang="en-US" dirty="0">
              <a:solidFill>
                <a:srgbClr val="FFED00">
                  <a:tint val="75000"/>
                </a:srgbClr>
              </a:solidFill>
            </a:endParaRPr>
          </a:p>
        </p:txBody>
      </p:sp>
      <p:sp>
        <p:nvSpPr>
          <p:cNvPr id="6" name="Footer Placeholder 4"/>
          <p:cNvSpPr>
            <a:spLocks noGrp="1"/>
          </p:cNvSpPr>
          <p:nvPr>
            <p:ph type="ftr" sz="quarter" idx="11"/>
          </p:nvPr>
        </p:nvSpPr>
        <p:spPr/>
        <p:txBody>
          <a:bodyPr/>
          <a:lstStyle>
            <a:lvl1pPr>
              <a:defRPr/>
            </a:lvl1pPr>
          </a:lstStyle>
          <a:p>
            <a:pPr>
              <a:defRPr/>
            </a:pPr>
            <a:endParaRPr lang="en-US" dirty="0">
              <a:solidFill>
                <a:srgbClr val="FFED00">
                  <a:tint val="75000"/>
                </a:srgbClr>
              </a:solidFill>
            </a:endParaRPr>
          </a:p>
        </p:txBody>
      </p:sp>
      <p:sp>
        <p:nvSpPr>
          <p:cNvPr id="7" name="Slide Number Placeholder 5"/>
          <p:cNvSpPr>
            <a:spLocks noGrp="1"/>
          </p:cNvSpPr>
          <p:nvPr>
            <p:ph type="sldNum" sz="quarter" idx="12"/>
          </p:nvPr>
        </p:nvSpPr>
        <p:spPr/>
        <p:txBody>
          <a:bodyPr/>
          <a:lstStyle>
            <a:lvl1pPr>
              <a:defRPr/>
            </a:lvl1pPr>
          </a:lstStyle>
          <a:p>
            <a:pPr>
              <a:defRPr/>
            </a:pPr>
            <a:fld id="{8241087D-7EE6-4537-96B6-A60AA43BB6C2}" type="slidenum">
              <a:rPr lang="en-US">
                <a:solidFill>
                  <a:srgbClr val="FFED00">
                    <a:tint val="75000"/>
                  </a:srgbClr>
                </a:solidFill>
              </a:rPr>
              <a:pPr>
                <a:defRPr/>
              </a:pPr>
              <a:t>‹#›</a:t>
            </a:fld>
            <a:endParaRPr lang="en-US" dirty="0">
              <a:solidFill>
                <a:srgbClr val="FFED00">
                  <a:tint val="75000"/>
                </a:srgbClr>
              </a:solidFill>
            </a:endParaRPr>
          </a:p>
        </p:txBody>
      </p:sp>
    </p:spTree>
    <p:extLst>
      <p:ext uri="{BB962C8B-B14F-4D97-AF65-F5344CB8AC3E}">
        <p14:creationId xmlns:p14="http://schemas.microsoft.com/office/powerpoint/2010/main" val="3472309477"/>
      </p:ext>
    </p:extLst>
  </p:cSld>
  <p:clrMapOvr>
    <a:masterClrMapping/>
  </p:clrMapOvr>
</p:sldLayout>
</file>

<file path=ppt/slideLayouts/slideLayout38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pPr>
              <a:defRPr/>
            </a:pPr>
            <a:endParaRPr lang="en-US" dirty="0">
              <a:solidFill>
                <a:srgbClr val="FFED00">
                  <a:tint val="75000"/>
                </a:srgbClr>
              </a:solidFill>
            </a:endParaRPr>
          </a:p>
        </p:txBody>
      </p:sp>
      <p:sp>
        <p:nvSpPr>
          <p:cNvPr id="8" name="Footer Placeholder 4"/>
          <p:cNvSpPr>
            <a:spLocks noGrp="1"/>
          </p:cNvSpPr>
          <p:nvPr>
            <p:ph type="ftr" sz="quarter" idx="11"/>
          </p:nvPr>
        </p:nvSpPr>
        <p:spPr/>
        <p:txBody>
          <a:bodyPr/>
          <a:lstStyle>
            <a:lvl1pPr>
              <a:defRPr/>
            </a:lvl1pPr>
          </a:lstStyle>
          <a:p>
            <a:pPr>
              <a:defRPr/>
            </a:pPr>
            <a:endParaRPr lang="en-US" dirty="0">
              <a:solidFill>
                <a:srgbClr val="FFED00">
                  <a:tint val="75000"/>
                </a:srgbClr>
              </a:solidFill>
            </a:endParaRPr>
          </a:p>
        </p:txBody>
      </p:sp>
      <p:sp>
        <p:nvSpPr>
          <p:cNvPr id="9" name="Slide Number Placeholder 5"/>
          <p:cNvSpPr>
            <a:spLocks noGrp="1"/>
          </p:cNvSpPr>
          <p:nvPr>
            <p:ph type="sldNum" sz="quarter" idx="12"/>
          </p:nvPr>
        </p:nvSpPr>
        <p:spPr/>
        <p:txBody>
          <a:bodyPr/>
          <a:lstStyle>
            <a:lvl1pPr>
              <a:defRPr/>
            </a:lvl1pPr>
          </a:lstStyle>
          <a:p>
            <a:pPr>
              <a:defRPr/>
            </a:pPr>
            <a:fld id="{5EA6D545-B38A-4DDF-B02C-1604C6F016F7}" type="slidenum">
              <a:rPr lang="en-US">
                <a:solidFill>
                  <a:srgbClr val="FFED00">
                    <a:tint val="75000"/>
                  </a:srgbClr>
                </a:solidFill>
              </a:rPr>
              <a:pPr>
                <a:defRPr/>
              </a:pPr>
              <a:t>‹#›</a:t>
            </a:fld>
            <a:endParaRPr lang="en-US" dirty="0">
              <a:solidFill>
                <a:srgbClr val="FFED00">
                  <a:tint val="75000"/>
                </a:srgbClr>
              </a:solidFill>
            </a:endParaRPr>
          </a:p>
        </p:txBody>
      </p:sp>
    </p:spTree>
    <p:extLst>
      <p:ext uri="{BB962C8B-B14F-4D97-AF65-F5344CB8AC3E}">
        <p14:creationId xmlns:p14="http://schemas.microsoft.com/office/powerpoint/2010/main" val="37839993"/>
      </p:ext>
    </p:extLst>
  </p:cSld>
  <p:clrMapOvr>
    <a:masterClrMapping/>
  </p:clrMapOvr>
</p:sldLayout>
</file>

<file path=ppt/slideLayouts/slideLayout38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endParaRPr lang="en-US" dirty="0">
              <a:solidFill>
                <a:srgbClr val="FFED00">
                  <a:tint val="75000"/>
                </a:srgbClr>
              </a:solidFill>
            </a:endParaRPr>
          </a:p>
        </p:txBody>
      </p:sp>
      <p:sp>
        <p:nvSpPr>
          <p:cNvPr id="4" name="Footer Placeholder 4"/>
          <p:cNvSpPr>
            <a:spLocks noGrp="1"/>
          </p:cNvSpPr>
          <p:nvPr>
            <p:ph type="ftr" sz="quarter" idx="11"/>
          </p:nvPr>
        </p:nvSpPr>
        <p:spPr/>
        <p:txBody>
          <a:bodyPr/>
          <a:lstStyle>
            <a:lvl1pPr>
              <a:defRPr/>
            </a:lvl1pPr>
          </a:lstStyle>
          <a:p>
            <a:pPr>
              <a:defRPr/>
            </a:pPr>
            <a:endParaRPr lang="en-US" dirty="0">
              <a:solidFill>
                <a:srgbClr val="FFED00">
                  <a:tint val="75000"/>
                </a:srgbClr>
              </a:solidFill>
            </a:endParaRPr>
          </a:p>
        </p:txBody>
      </p:sp>
      <p:sp>
        <p:nvSpPr>
          <p:cNvPr id="5" name="Slide Number Placeholder 5"/>
          <p:cNvSpPr>
            <a:spLocks noGrp="1"/>
          </p:cNvSpPr>
          <p:nvPr>
            <p:ph type="sldNum" sz="quarter" idx="12"/>
          </p:nvPr>
        </p:nvSpPr>
        <p:spPr/>
        <p:txBody>
          <a:bodyPr/>
          <a:lstStyle>
            <a:lvl1pPr>
              <a:defRPr/>
            </a:lvl1pPr>
          </a:lstStyle>
          <a:p>
            <a:pPr>
              <a:defRPr/>
            </a:pPr>
            <a:fld id="{FB7565DC-86B3-4DA7-B33D-CF96D1852455}" type="slidenum">
              <a:rPr lang="en-US">
                <a:solidFill>
                  <a:srgbClr val="FFED00">
                    <a:tint val="75000"/>
                  </a:srgbClr>
                </a:solidFill>
              </a:rPr>
              <a:pPr>
                <a:defRPr/>
              </a:pPr>
              <a:t>‹#›</a:t>
            </a:fld>
            <a:endParaRPr lang="en-US" dirty="0">
              <a:solidFill>
                <a:srgbClr val="FFED00">
                  <a:tint val="75000"/>
                </a:srgbClr>
              </a:solidFill>
            </a:endParaRPr>
          </a:p>
        </p:txBody>
      </p:sp>
    </p:spTree>
    <p:extLst>
      <p:ext uri="{BB962C8B-B14F-4D97-AF65-F5344CB8AC3E}">
        <p14:creationId xmlns:p14="http://schemas.microsoft.com/office/powerpoint/2010/main" val="3667205561"/>
      </p:ext>
    </p:extLst>
  </p:cSld>
  <p:clrMapOvr>
    <a:masterClrMapping/>
  </p:clrMapOvr>
</p:sldLayout>
</file>

<file path=ppt/slideLayouts/slideLayout39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endParaRPr lang="en-US" dirty="0">
              <a:solidFill>
                <a:srgbClr val="FFED00">
                  <a:tint val="75000"/>
                </a:srgbClr>
              </a:solidFill>
            </a:endParaRPr>
          </a:p>
        </p:txBody>
      </p:sp>
      <p:sp>
        <p:nvSpPr>
          <p:cNvPr id="3" name="Footer Placeholder 4"/>
          <p:cNvSpPr>
            <a:spLocks noGrp="1"/>
          </p:cNvSpPr>
          <p:nvPr>
            <p:ph type="ftr" sz="quarter" idx="11"/>
          </p:nvPr>
        </p:nvSpPr>
        <p:spPr/>
        <p:txBody>
          <a:bodyPr/>
          <a:lstStyle>
            <a:lvl1pPr>
              <a:defRPr/>
            </a:lvl1pPr>
          </a:lstStyle>
          <a:p>
            <a:pPr>
              <a:defRPr/>
            </a:pPr>
            <a:endParaRPr lang="en-US" dirty="0">
              <a:solidFill>
                <a:srgbClr val="FFED00">
                  <a:tint val="75000"/>
                </a:srgbClr>
              </a:solidFill>
            </a:endParaRPr>
          </a:p>
        </p:txBody>
      </p:sp>
      <p:sp>
        <p:nvSpPr>
          <p:cNvPr id="4" name="Slide Number Placeholder 5"/>
          <p:cNvSpPr>
            <a:spLocks noGrp="1"/>
          </p:cNvSpPr>
          <p:nvPr>
            <p:ph type="sldNum" sz="quarter" idx="12"/>
          </p:nvPr>
        </p:nvSpPr>
        <p:spPr/>
        <p:txBody>
          <a:bodyPr/>
          <a:lstStyle>
            <a:lvl1pPr>
              <a:defRPr/>
            </a:lvl1pPr>
          </a:lstStyle>
          <a:p>
            <a:pPr>
              <a:defRPr/>
            </a:pPr>
            <a:fld id="{70ACE695-887E-4218-8A7F-406723FF9735}" type="slidenum">
              <a:rPr lang="en-US">
                <a:solidFill>
                  <a:srgbClr val="FFED00">
                    <a:tint val="75000"/>
                  </a:srgbClr>
                </a:solidFill>
              </a:rPr>
              <a:pPr>
                <a:defRPr/>
              </a:pPr>
              <a:t>‹#›</a:t>
            </a:fld>
            <a:endParaRPr lang="en-US" dirty="0">
              <a:solidFill>
                <a:srgbClr val="FFED00">
                  <a:tint val="75000"/>
                </a:srgbClr>
              </a:solidFill>
            </a:endParaRPr>
          </a:p>
        </p:txBody>
      </p:sp>
    </p:spTree>
    <p:extLst>
      <p:ext uri="{BB962C8B-B14F-4D97-AF65-F5344CB8AC3E}">
        <p14:creationId xmlns:p14="http://schemas.microsoft.com/office/powerpoint/2010/main" val="3614442851"/>
      </p:ext>
    </p:extLst>
  </p:cSld>
  <p:clrMapOvr>
    <a:masterClrMapping/>
  </p:clrMapOvr>
</p:sldLayout>
</file>

<file path=ppt/slideLayouts/slideLayout39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2"/>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1" y="1435102"/>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endParaRPr lang="en-US" dirty="0">
              <a:solidFill>
                <a:srgbClr val="FFED00">
                  <a:tint val="75000"/>
                </a:srgbClr>
              </a:solidFill>
            </a:endParaRPr>
          </a:p>
        </p:txBody>
      </p:sp>
      <p:sp>
        <p:nvSpPr>
          <p:cNvPr id="6" name="Footer Placeholder 4"/>
          <p:cNvSpPr>
            <a:spLocks noGrp="1"/>
          </p:cNvSpPr>
          <p:nvPr>
            <p:ph type="ftr" sz="quarter" idx="11"/>
          </p:nvPr>
        </p:nvSpPr>
        <p:spPr/>
        <p:txBody>
          <a:bodyPr/>
          <a:lstStyle>
            <a:lvl1pPr>
              <a:defRPr/>
            </a:lvl1pPr>
          </a:lstStyle>
          <a:p>
            <a:pPr>
              <a:defRPr/>
            </a:pPr>
            <a:endParaRPr lang="en-US" dirty="0">
              <a:solidFill>
                <a:srgbClr val="FFED00">
                  <a:tint val="75000"/>
                </a:srgbClr>
              </a:solidFill>
            </a:endParaRPr>
          </a:p>
        </p:txBody>
      </p:sp>
      <p:sp>
        <p:nvSpPr>
          <p:cNvPr id="7" name="Slide Number Placeholder 5"/>
          <p:cNvSpPr>
            <a:spLocks noGrp="1"/>
          </p:cNvSpPr>
          <p:nvPr>
            <p:ph type="sldNum" sz="quarter" idx="12"/>
          </p:nvPr>
        </p:nvSpPr>
        <p:spPr/>
        <p:txBody>
          <a:bodyPr/>
          <a:lstStyle>
            <a:lvl1pPr>
              <a:defRPr/>
            </a:lvl1pPr>
          </a:lstStyle>
          <a:p>
            <a:pPr>
              <a:defRPr/>
            </a:pPr>
            <a:fld id="{650141A0-1155-4F71-BD3A-3C20BE5633CE}" type="slidenum">
              <a:rPr lang="en-US">
                <a:solidFill>
                  <a:srgbClr val="FFED00">
                    <a:tint val="75000"/>
                  </a:srgbClr>
                </a:solidFill>
              </a:rPr>
              <a:pPr>
                <a:defRPr/>
              </a:pPr>
              <a:t>‹#›</a:t>
            </a:fld>
            <a:endParaRPr lang="en-US" dirty="0">
              <a:solidFill>
                <a:srgbClr val="FFED00">
                  <a:tint val="75000"/>
                </a:srgbClr>
              </a:solidFill>
            </a:endParaRPr>
          </a:p>
        </p:txBody>
      </p:sp>
    </p:spTree>
    <p:extLst>
      <p:ext uri="{BB962C8B-B14F-4D97-AF65-F5344CB8AC3E}">
        <p14:creationId xmlns:p14="http://schemas.microsoft.com/office/powerpoint/2010/main" val="994778139"/>
      </p:ext>
    </p:extLst>
  </p:cSld>
  <p:clrMapOvr>
    <a:masterClrMapping/>
  </p:clrMapOvr>
</p:sldLayout>
</file>

<file path=ppt/slideLayouts/slideLayout39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dirty="0" smtClean="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endParaRPr lang="en-US" dirty="0">
              <a:solidFill>
                <a:srgbClr val="FFED00">
                  <a:tint val="75000"/>
                </a:srgbClr>
              </a:solidFill>
            </a:endParaRPr>
          </a:p>
        </p:txBody>
      </p:sp>
      <p:sp>
        <p:nvSpPr>
          <p:cNvPr id="6" name="Footer Placeholder 4"/>
          <p:cNvSpPr>
            <a:spLocks noGrp="1"/>
          </p:cNvSpPr>
          <p:nvPr>
            <p:ph type="ftr" sz="quarter" idx="11"/>
          </p:nvPr>
        </p:nvSpPr>
        <p:spPr/>
        <p:txBody>
          <a:bodyPr/>
          <a:lstStyle>
            <a:lvl1pPr>
              <a:defRPr/>
            </a:lvl1pPr>
          </a:lstStyle>
          <a:p>
            <a:pPr>
              <a:defRPr/>
            </a:pPr>
            <a:endParaRPr lang="en-US" dirty="0">
              <a:solidFill>
                <a:srgbClr val="FFED00">
                  <a:tint val="75000"/>
                </a:srgbClr>
              </a:solidFill>
            </a:endParaRPr>
          </a:p>
        </p:txBody>
      </p:sp>
      <p:sp>
        <p:nvSpPr>
          <p:cNvPr id="7" name="Slide Number Placeholder 5"/>
          <p:cNvSpPr>
            <a:spLocks noGrp="1"/>
          </p:cNvSpPr>
          <p:nvPr>
            <p:ph type="sldNum" sz="quarter" idx="12"/>
          </p:nvPr>
        </p:nvSpPr>
        <p:spPr/>
        <p:txBody>
          <a:bodyPr/>
          <a:lstStyle>
            <a:lvl1pPr>
              <a:defRPr/>
            </a:lvl1pPr>
          </a:lstStyle>
          <a:p>
            <a:pPr>
              <a:defRPr/>
            </a:pPr>
            <a:fld id="{38977374-38AC-404E-B12A-D434009C1F33}" type="slidenum">
              <a:rPr lang="en-US">
                <a:solidFill>
                  <a:srgbClr val="FFED00">
                    <a:tint val="75000"/>
                  </a:srgbClr>
                </a:solidFill>
              </a:rPr>
              <a:pPr>
                <a:defRPr/>
              </a:pPr>
              <a:t>‹#›</a:t>
            </a:fld>
            <a:endParaRPr lang="en-US" dirty="0">
              <a:solidFill>
                <a:srgbClr val="FFED00">
                  <a:tint val="75000"/>
                </a:srgbClr>
              </a:solidFill>
            </a:endParaRPr>
          </a:p>
        </p:txBody>
      </p:sp>
    </p:spTree>
    <p:extLst>
      <p:ext uri="{BB962C8B-B14F-4D97-AF65-F5344CB8AC3E}">
        <p14:creationId xmlns:p14="http://schemas.microsoft.com/office/powerpoint/2010/main" val="2464981697"/>
      </p:ext>
    </p:extLst>
  </p:cSld>
  <p:clrMapOvr>
    <a:masterClrMapping/>
  </p:clrMapOvr>
</p:sldLayout>
</file>

<file path=ppt/slideLayouts/slideLayout39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endParaRPr lang="en-US" dirty="0">
              <a:solidFill>
                <a:srgbClr val="FFED00">
                  <a:tint val="75000"/>
                </a:srgb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dirty="0">
              <a:solidFill>
                <a:srgbClr val="FFED00">
                  <a:tint val="75000"/>
                </a:srgbClr>
              </a:solidFill>
            </a:endParaRPr>
          </a:p>
        </p:txBody>
      </p:sp>
      <p:sp>
        <p:nvSpPr>
          <p:cNvPr id="6" name="Slide Number Placeholder 5"/>
          <p:cNvSpPr>
            <a:spLocks noGrp="1"/>
          </p:cNvSpPr>
          <p:nvPr>
            <p:ph type="sldNum" sz="quarter" idx="12"/>
          </p:nvPr>
        </p:nvSpPr>
        <p:spPr/>
        <p:txBody>
          <a:bodyPr/>
          <a:lstStyle>
            <a:lvl1pPr>
              <a:defRPr/>
            </a:lvl1pPr>
          </a:lstStyle>
          <a:p>
            <a:pPr>
              <a:defRPr/>
            </a:pPr>
            <a:fld id="{31C7DF31-0D4A-4E63-8567-5C06887FD42E}" type="slidenum">
              <a:rPr lang="en-US">
                <a:solidFill>
                  <a:srgbClr val="FFED00">
                    <a:tint val="75000"/>
                  </a:srgbClr>
                </a:solidFill>
              </a:rPr>
              <a:pPr>
                <a:defRPr/>
              </a:pPr>
              <a:t>‹#›</a:t>
            </a:fld>
            <a:endParaRPr lang="en-US" dirty="0">
              <a:solidFill>
                <a:srgbClr val="FFED00">
                  <a:tint val="75000"/>
                </a:srgbClr>
              </a:solidFill>
            </a:endParaRPr>
          </a:p>
        </p:txBody>
      </p:sp>
    </p:spTree>
    <p:extLst>
      <p:ext uri="{BB962C8B-B14F-4D97-AF65-F5344CB8AC3E}">
        <p14:creationId xmlns:p14="http://schemas.microsoft.com/office/powerpoint/2010/main" val="956402767"/>
      </p:ext>
    </p:extLst>
  </p:cSld>
  <p:clrMapOvr>
    <a:masterClrMapping/>
  </p:clrMapOvr>
</p:sldLayout>
</file>

<file path=ppt/slideLayouts/slideLayout39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0"/>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40"/>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endParaRPr lang="en-US" dirty="0">
              <a:solidFill>
                <a:srgbClr val="FFED00">
                  <a:tint val="75000"/>
                </a:srgb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dirty="0">
              <a:solidFill>
                <a:srgbClr val="FFED00">
                  <a:tint val="75000"/>
                </a:srgbClr>
              </a:solidFill>
            </a:endParaRPr>
          </a:p>
        </p:txBody>
      </p:sp>
      <p:sp>
        <p:nvSpPr>
          <p:cNvPr id="6" name="Slide Number Placeholder 5"/>
          <p:cNvSpPr>
            <a:spLocks noGrp="1"/>
          </p:cNvSpPr>
          <p:nvPr>
            <p:ph type="sldNum" sz="quarter" idx="12"/>
          </p:nvPr>
        </p:nvSpPr>
        <p:spPr/>
        <p:txBody>
          <a:bodyPr/>
          <a:lstStyle>
            <a:lvl1pPr>
              <a:defRPr/>
            </a:lvl1pPr>
          </a:lstStyle>
          <a:p>
            <a:pPr>
              <a:defRPr/>
            </a:pPr>
            <a:fld id="{509B6285-050B-40AE-A95E-8A27C71E331F}" type="slidenum">
              <a:rPr lang="en-US">
                <a:solidFill>
                  <a:srgbClr val="FFED00">
                    <a:tint val="75000"/>
                  </a:srgbClr>
                </a:solidFill>
              </a:rPr>
              <a:pPr>
                <a:defRPr/>
              </a:pPr>
              <a:t>‹#›</a:t>
            </a:fld>
            <a:endParaRPr lang="en-US" dirty="0">
              <a:solidFill>
                <a:srgbClr val="FFED00">
                  <a:tint val="75000"/>
                </a:srgbClr>
              </a:solidFill>
            </a:endParaRPr>
          </a:p>
        </p:txBody>
      </p:sp>
    </p:spTree>
    <p:extLst>
      <p:ext uri="{BB962C8B-B14F-4D97-AF65-F5344CB8AC3E}">
        <p14:creationId xmlns:p14="http://schemas.microsoft.com/office/powerpoint/2010/main" val="795066021"/>
      </p:ext>
    </p:extLst>
  </p:cSld>
  <p:clrMapOvr>
    <a:masterClrMapping/>
  </p:clrMapOvr>
</p:sldLayout>
</file>

<file path=ppt/slideLayouts/slideLayout395.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endParaRPr lang="en-US" dirty="0">
              <a:solidFill>
                <a:srgbClr val="FFED00">
                  <a:tint val="75000"/>
                </a:srgbClr>
              </a:solidFill>
            </a:endParaRPr>
          </a:p>
        </p:txBody>
      </p:sp>
      <p:sp>
        <p:nvSpPr>
          <p:cNvPr id="4" name="Footer Placeholder 4"/>
          <p:cNvSpPr>
            <a:spLocks noGrp="1"/>
          </p:cNvSpPr>
          <p:nvPr>
            <p:ph type="ftr" sz="quarter" idx="11"/>
          </p:nvPr>
        </p:nvSpPr>
        <p:spPr/>
        <p:txBody>
          <a:bodyPr/>
          <a:lstStyle>
            <a:lvl1pPr>
              <a:defRPr/>
            </a:lvl1pPr>
          </a:lstStyle>
          <a:p>
            <a:pPr>
              <a:defRPr/>
            </a:pPr>
            <a:endParaRPr lang="en-US" dirty="0">
              <a:solidFill>
                <a:srgbClr val="FFED00">
                  <a:tint val="75000"/>
                </a:srgbClr>
              </a:solidFill>
            </a:endParaRPr>
          </a:p>
        </p:txBody>
      </p:sp>
      <p:sp>
        <p:nvSpPr>
          <p:cNvPr id="5" name="Slide Number Placeholder 5"/>
          <p:cNvSpPr>
            <a:spLocks noGrp="1"/>
          </p:cNvSpPr>
          <p:nvPr>
            <p:ph type="sldNum" sz="quarter" idx="12"/>
          </p:nvPr>
        </p:nvSpPr>
        <p:spPr/>
        <p:txBody>
          <a:bodyPr/>
          <a:lstStyle>
            <a:lvl1pPr>
              <a:defRPr/>
            </a:lvl1pPr>
          </a:lstStyle>
          <a:p>
            <a:pPr>
              <a:defRPr/>
            </a:pPr>
            <a:fld id="{9A956814-4BD9-4439-BA63-217E5E3CA5D7}" type="slidenum">
              <a:rPr lang="en-US">
                <a:solidFill>
                  <a:srgbClr val="FFED00">
                    <a:tint val="75000"/>
                  </a:srgbClr>
                </a:solidFill>
              </a:rPr>
              <a:pPr>
                <a:defRPr/>
              </a:pPr>
              <a:t>‹#›</a:t>
            </a:fld>
            <a:endParaRPr lang="en-US" dirty="0">
              <a:solidFill>
                <a:srgbClr val="FFED00">
                  <a:tint val="75000"/>
                </a:srgbClr>
              </a:solidFill>
            </a:endParaRPr>
          </a:p>
        </p:txBody>
      </p:sp>
    </p:spTree>
    <p:extLst>
      <p:ext uri="{BB962C8B-B14F-4D97-AF65-F5344CB8AC3E}">
        <p14:creationId xmlns:p14="http://schemas.microsoft.com/office/powerpoint/2010/main" val="1751429124"/>
      </p:ext>
    </p:extLst>
  </p:cSld>
  <p:clrMapOvr>
    <a:masterClrMapping/>
  </p:clrMapOvr>
</p:sldLayout>
</file>

<file path=ppt/slideLayouts/slideLayout39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i="1">
                <a:latin typeface="Times New Roman" pitchFamily="18" charset="0"/>
              </a:defRPr>
            </a:lvl1pPr>
          </a:lstStyle>
          <a:p>
            <a:pPr>
              <a:defRPr/>
            </a:pPr>
            <a:endParaRPr lang="en-US"/>
          </a:p>
        </p:txBody>
      </p:sp>
      <p:sp>
        <p:nvSpPr>
          <p:cNvPr id="5" name="Footer Placeholder 4"/>
          <p:cNvSpPr>
            <a:spLocks noGrp="1"/>
          </p:cNvSpPr>
          <p:nvPr>
            <p:ph type="ftr" sz="quarter" idx="11"/>
          </p:nvPr>
        </p:nvSpPr>
        <p:spPr/>
        <p:txBody>
          <a:bodyPr/>
          <a:lstStyle>
            <a:lvl1pPr>
              <a:defRPr i="1">
                <a:latin typeface="Times New Roman" pitchFamily="18" charset="0"/>
              </a:defRPr>
            </a:lvl1pPr>
          </a:lstStyle>
          <a:p>
            <a:pPr>
              <a:defRPr/>
            </a:pPr>
            <a:endParaRPr lang="en-US"/>
          </a:p>
        </p:txBody>
      </p:sp>
      <p:sp>
        <p:nvSpPr>
          <p:cNvPr id="6" name="Slide Number Placeholder 5"/>
          <p:cNvSpPr>
            <a:spLocks noGrp="1"/>
          </p:cNvSpPr>
          <p:nvPr>
            <p:ph type="sldNum" sz="quarter" idx="12"/>
          </p:nvPr>
        </p:nvSpPr>
        <p:spPr/>
        <p:txBody>
          <a:bodyPr/>
          <a:lstStyle>
            <a:lvl1pPr>
              <a:defRPr i="1" smtClean="0">
                <a:latin typeface="Times New Roman" panose="02020603050405020304" pitchFamily="18" charset="0"/>
              </a:defRPr>
            </a:lvl1pPr>
          </a:lstStyle>
          <a:p>
            <a:pPr>
              <a:defRPr/>
            </a:pPr>
            <a:fld id="{ACC0E152-B99E-4FD8-8ADD-684701117B75}" type="slidenum">
              <a:rPr lang="en-US" altLang="en-US"/>
              <a:pPr>
                <a:defRPr/>
              </a:pPr>
              <a:t>‹#›</a:t>
            </a:fld>
            <a:endParaRPr lang="en-US" altLang="en-US"/>
          </a:p>
        </p:txBody>
      </p:sp>
    </p:spTree>
    <p:extLst>
      <p:ext uri="{BB962C8B-B14F-4D97-AF65-F5344CB8AC3E}">
        <p14:creationId xmlns:p14="http://schemas.microsoft.com/office/powerpoint/2010/main" val="2265314002"/>
      </p:ext>
    </p:extLst>
  </p:cSld>
  <p:clrMapOvr>
    <a:masterClrMapping/>
  </p:clrMapOvr>
</p:sldLayout>
</file>

<file path=ppt/slideLayouts/slideLayout39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i="1">
                <a:latin typeface="Times New Roman" pitchFamily="18" charset="0"/>
              </a:defRPr>
            </a:lvl1pPr>
          </a:lstStyle>
          <a:p>
            <a:pPr>
              <a:defRPr/>
            </a:pPr>
            <a:endParaRPr lang="en-US"/>
          </a:p>
        </p:txBody>
      </p:sp>
      <p:sp>
        <p:nvSpPr>
          <p:cNvPr id="5" name="Footer Placeholder 4"/>
          <p:cNvSpPr>
            <a:spLocks noGrp="1"/>
          </p:cNvSpPr>
          <p:nvPr>
            <p:ph type="ftr" sz="quarter" idx="11"/>
          </p:nvPr>
        </p:nvSpPr>
        <p:spPr/>
        <p:txBody>
          <a:bodyPr/>
          <a:lstStyle>
            <a:lvl1pPr>
              <a:defRPr i="1">
                <a:latin typeface="Times New Roman" pitchFamily="18" charset="0"/>
              </a:defRPr>
            </a:lvl1pPr>
          </a:lstStyle>
          <a:p>
            <a:pPr>
              <a:defRPr/>
            </a:pPr>
            <a:endParaRPr lang="en-US"/>
          </a:p>
        </p:txBody>
      </p:sp>
      <p:sp>
        <p:nvSpPr>
          <p:cNvPr id="6" name="Slide Number Placeholder 5"/>
          <p:cNvSpPr>
            <a:spLocks noGrp="1"/>
          </p:cNvSpPr>
          <p:nvPr>
            <p:ph type="sldNum" sz="quarter" idx="12"/>
          </p:nvPr>
        </p:nvSpPr>
        <p:spPr/>
        <p:txBody>
          <a:bodyPr/>
          <a:lstStyle>
            <a:lvl1pPr>
              <a:defRPr i="1" smtClean="0">
                <a:latin typeface="Times New Roman" panose="02020603050405020304" pitchFamily="18" charset="0"/>
              </a:defRPr>
            </a:lvl1pPr>
          </a:lstStyle>
          <a:p>
            <a:pPr>
              <a:defRPr/>
            </a:pPr>
            <a:fld id="{B0D75196-DF7B-41AD-9DC3-9A61918A92EB}" type="slidenum">
              <a:rPr lang="en-US" altLang="en-US"/>
              <a:pPr>
                <a:defRPr/>
              </a:pPr>
              <a:t>‹#›</a:t>
            </a:fld>
            <a:endParaRPr lang="en-US" altLang="en-US"/>
          </a:p>
        </p:txBody>
      </p:sp>
    </p:spTree>
    <p:extLst>
      <p:ext uri="{BB962C8B-B14F-4D97-AF65-F5344CB8AC3E}">
        <p14:creationId xmlns:p14="http://schemas.microsoft.com/office/powerpoint/2010/main" val="3248283824"/>
      </p:ext>
    </p:extLst>
  </p:cSld>
  <p:clrMapOvr>
    <a:masterClrMapping/>
  </p:clrMapOvr>
</p:sldLayout>
</file>

<file path=ppt/slideLayouts/slideLayout39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i="1">
                <a:latin typeface="Times New Roman" pitchFamily="18" charset="0"/>
              </a:defRPr>
            </a:lvl1pPr>
          </a:lstStyle>
          <a:p>
            <a:pPr>
              <a:defRPr/>
            </a:pPr>
            <a:endParaRPr lang="en-US"/>
          </a:p>
        </p:txBody>
      </p:sp>
      <p:sp>
        <p:nvSpPr>
          <p:cNvPr id="5" name="Footer Placeholder 4"/>
          <p:cNvSpPr>
            <a:spLocks noGrp="1"/>
          </p:cNvSpPr>
          <p:nvPr>
            <p:ph type="ftr" sz="quarter" idx="11"/>
          </p:nvPr>
        </p:nvSpPr>
        <p:spPr/>
        <p:txBody>
          <a:bodyPr/>
          <a:lstStyle>
            <a:lvl1pPr>
              <a:defRPr i="1">
                <a:latin typeface="Times New Roman" pitchFamily="18" charset="0"/>
              </a:defRPr>
            </a:lvl1pPr>
          </a:lstStyle>
          <a:p>
            <a:pPr>
              <a:defRPr/>
            </a:pPr>
            <a:endParaRPr lang="en-US"/>
          </a:p>
        </p:txBody>
      </p:sp>
      <p:sp>
        <p:nvSpPr>
          <p:cNvPr id="6" name="Slide Number Placeholder 5"/>
          <p:cNvSpPr>
            <a:spLocks noGrp="1"/>
          </p:cNvSpPr>
          <p:nvPr>
            <p:ph type="sldNum" sz="quarter" idx="12"/>
          </p:nvPr>
        </p:nvSpPr>
        <p:spPr/>
        <p:txBody>
          <a:bodyPr/>
          <a:lstStyle>
            <a:lvl1pPr>
              <a:defRPr i="1" smtClean="0">
                <a:latin typeface="Times New Roman" panose="02020603050405020304" pitchFamily="18" charset="0"/>
              </a:defRPr>
            </a:lvl1pPr>
          </a:lstStyle>
          <a:p>
            <a:pPr>
              <a:defRPr/>
            </a:pPr>
            <a:fld id="{C30B341C-152A-4698-81AD-B101A9446B4A}" type="slidenum">
              <a:rPr lang="en-US" altLang="en-US"/>
              <a:pPr>
                <a:defRPr/>
              </a:pPr>
              <a:t>‹#›</a:t>
            </a:fld>
            <a:endParaRPr lang="en-US" altLang="en-US"/>
          </a:p>
        </p:txBody>
      </p:sp>
    </p:spTree>
    <p:extLst>
      <p:ext uri="{BB962C8B-B14F-4D97-AF65-F5344CB8AC3E}">
        <p14:creationId xmlns:p14="http://schemas.microsoft.com/office/powerpoint/2010/main" val="3883512828"/>
      </p:ext>
    </p:extLst>
  </p:cSld>
  <p:clrMapOvr>
    <a:masterClrMapping/>
  </p:clrMapOvr>
</p:sldLayout>
</file>

<file path=ppt/slideLayouts/slideLayout39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i="1">
                <a:latin typeface="Times New Roman" pitchFamily="18" charset="0"/>
              </a:defRPr>
            </a:lvl1pPr>
          </a:lstStyle>
          <a:p>
            <a:pPr>
              <a:defRPr/>
            </a:pPr>
            <a:endParaRPr lang="en-US"/>
          </a:p>
        </p:txBody>
      </p:sp>
      <p:sp>
        <p:nvSpPr>
          <p:cNvPr id="6" name="Footer Placeholder 4"/>
          <p:cNvSpPr>
            <a:spLocks noGrp="1"/>
          </p:cNvSpPr>
          <p:nvPr>
            <p:ph type="ftr" sz="quarter" idx="11"/>
          </p:nvPr>
        </p:nvSpPr>
        <p:spPr/>
        <p:txBody>
          <a:bodyPr/>
          <a:lstStyle>
            <a:lvl1pPr>
              <a:defRPr i="1">
                <a:latin typeface="Times New Roman" pitchFamily="18" charset="0"/>
              </a:defRPr>
            </a:lvl1pPr>
          </a:lstStyle>
          <a:p>
            <a:pPr>
              <a:defRPr/>
            </a:pPr>
            <a:endParaRPr lang="en-US"/>
          </a:p>
        </p:txBody>
      </p:sp>
      <p:sp>
        <p:nvSpPr>
          <p:cNvPr id="7" name="Slide Number Placeholder 5"/>
          <p:cNvSpPr>
            <a:spLocks noGrp="1"/>
          </p:cNvSpPr>
          <p:nvPr>
            <p:ph type="sldNum" sz="quarter" idx="12"/>
          </p:nvPr>
        </p:nvSpPr>
        <p:spPr/>
        <p:txBody>
          <a:bodyPr/>
          <a:lstStyle>
            <a:lvl1pPr>
              <a:defRPr i="1" smtClean="0">
                <a:latin typeface="Times New Roman" panose="02020603050405020304" pitchFamily="18" charset="0"/>
              </a:defRPr>
            </a:lvl1pPr>
          </a:lstStyle>
          <a:p>
            <a:pPr>
              <a:defRPr/>
            </a:pPr>
            <a:fld id="{0DBD5B8F-1EEB-4361-A37A-6F8641509D58}" type="slidenum">
              <a:rPr lang="en-US" altLang="en-US"/>
              <a:pPr>
                <a:defRPr/>
              </a:pPr>
              <a:t>‹#›</a:t>
            </a:fld>
            <a:endParaRPr lang="en-US" altLang="en-US"/>
          </a:p>
        </p:txBody>
      </p:sp>
    </p:spTree>
    <p:extLst>
      <p:ext uri="{BB962C8B-B14F-4D97-AF65-F5344CB8AC3E}">
        <p14:creationId xmlns:p14="http://schemas.microsoft.com/office/powerpoint/2010/main" val="1712471584"/>
      </p:ext>
    </p:extLst>
  </p:cSld>
  <p:clrMapOvr>
    <a:masterClrMapping/>
  </p:clrMapOvr>
</p:sldLayout>
</file>

<file path=ppt/slideLayouts/slideLayout40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i="1">
                <a:latin typeface="Times New Roman" pitchFamily="18" charset="0"/>
              </a:defRPr>
            </a:lvl1pPr>
          </a:lstStyle>
          <a:p>
            <a:pPr>
              <a:defRPr/>
            </a:pPr>
            <a:endParaRPr lang="en-US"/>
          </a:p>
        </p:txBody>
      </p:sp>
      <p:sp>
        <p:nvSpPr>
          <p:cNvPr id="8" name="Footer Placeholder 4"/>
          <p:cNvSpPr>
            <a:spLocks noGrp="1"/>
          </p:cNvSpPr>
          <p:nvPr>
            <p:ph type="ftr" sz="quarter" idx="11"/>
          </p:nvPr>
        </p:nvSpPr>
        <p:spPr/>
        <p:txBody>
          <a:bodyPr/>
          <a:lstStyle>
            <a:lvl1pPr>
              <a:defRPr i="1">
                <a:latin typeface="Times New Roman" pitchFamily="18" charset="0"/>
              </a:defRPr>
            </a:lvl1pPr>
          </a:lstStyle>
          <a:p>
            <a:pPr>
              <a:defRPr/>
            </a:pPr>
            <a:endParaRPr lang="en-US"/>
          </a:p>
        </p:txBody>
      </p:sp>
      <p:sp>
        <p:nvSpPr>
          <p:cNvPr id="9" name="Slide Number Placeholder 5"/>
          <p:cNvSpPr>
            <a:spLocks noGrp="1"/>
          </p:cNvSpPr>
          <p:nvPr>
            <p:ph type="sldNum" sz="quarter" idx="12"/>
          </p:nvPr>
        </p:nvSpPr>
        <p:spPr/>
        <p:txBody>
          <a:bodyPr/>
          <a:lstStyle>
            <a:lvl1pPr>
              <a:defRPr i="1" smtClean="0">
                <a:latin typeface="Times New Roman" panose="02020603050405020304" pitchFamily="18" charset="0"/>
              </a:defRPr>
            </a:lvl1pPr>
          </a:lstStyle>
          <a:p>
            <a:pPr>
              <a:defRPr/>
            </a:pPr>
            <a:fld id="{30A1CB50-E41D-42A7-8144-319FA5DCF909}" type="slidenum">
              <a:rPr lang="en-US" altLang="en-US"/>
              <a:pPr>
                <a:defRPr/>
              </a:pPr>
              <a:t>‹#›</a:t>
            </a:fld>
            <a:endParaRPr lang="en-US" altLang="en-US"/>
          </a:p>
        </p:txBody>
      </p:sp>
    </p:spTree>
    <p:extLst>
      <p:ext uri="{BB962C8B-B14F-4D97-AF65-F5344CB8AC3E}">
        <p14:creationId xmlns:p14="http://schemas.microsoft.com/office/powerpoint/2010/main" val="3075439731"/>
      </p:ext>
    </p:extLst>
  </p:cSld>
  <p:clrMapOvr>
    <a:masterClrMapping/>
  </p:clrMapOvr>
</p:sldLayout>
</file>

<file path=ppt/slideLayouts/slideLayout40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i="1">
                <a:latin typeface="Times New Roman" pitchFamily="18" charset="0"/>
              </a:defRPr>
            </a:lvl1pPr>
          </a:lstStyle>
          <a:p>
            <a:pPr>
              <a:defRPr/>
            </a:pPr>
            <a:endParaRPr lang="en-US"/>
          </a:p>
        </p:txBody>
      </p:sp>
      <p:sp>
        <p:nvSpPr>
          <p:cNvPr id="4" name="Footer Placeholder 4"/>
          <p:cNvSpPr>
            <a:spLocks noGrp="1"/>
          </p:cNvSpPr>
          <p:nvPr>
            <p:ph type="ftr" sz="quarter" idx="11"/>
          </p:nvPr>
        </p:nvSpPr>
        <p:spPr/>
        <p:txBody>
          <a:bodyPr/>
          <a:lstStyle>
            <a:lvl1pPr>
              <a:defRPr i="1">
                <a:latin typeface="Times New Roman" pitchFamily="18" charset="0"/>
              </a:defRPr>
            </a:lvl1pPr>
          </a:lstStyle>
          <a:p>
            <a:pPr>
              <a:defRPr/>
            </a:pPr>
            <a:endParaRPr lang="en-US"/>
          </a:p>
        </p:txBody>
      </p:sp>
      <p:sp>
        <p:nvSpPr>
          <p:cNvPr id="5" name="Slide Number Placeholder 5"/>
          <p:cNvSpPr>
            <a:spLocks noGrp="1"/>
          </p:cNvSpPr>
          <p:nvPr>
            <p:ph type="sldNum" sz="quarter" idx="12"/>
          </p:nvPr>
        </p:nvSpPr>
        <p:spPr/>
        <p:txBody>
          <a:bodyPr/>
          <a:lstStyle>
            <a:lvl1pPr>
              <a:defRPr i="1" smtClean="0">
                <a:latin typeface="Times New Roman" panose="02020603050405020304" pitchFamily="18" charset="0"/>
              </a:defRPr>
            </a:lvl1pPr>
          </a:lstStyle>
          <a:p>
            <a:pPr>
              <a:defRPr/>
            </a:pPr>
            <a:fld id="{73BBBE0D-F901-43D2-8B83-1BE7F6F78067}" type="slidenum">
              <a:rPr lang="en-US" altLang="en-US"/>
              <a:pPr>
                <a:defRPr/>
              </a:pPr>
              <a:t>‹#›</a:t>
            </a:fld>
            <a:endParaRPr lang="en-US" altLang="en-US"/>
          </a:p>
        </p:txBody>
      </p:sp>
    </p:spTree>
    <p:extLst>
      <p:ext uri="{BB962C8B-B14F-4D97-AF65-F5344CB8AC3E}">
        <p14:creationId xmlns:p14="http://schemas.microsoft.com/office/powerpoint/2010/main" val="2160654898"/>
      </p:ext>
    </p:extLst>
  </p:cSld>
  <p:clrMapOvr>
    <a:masterClrMapping/>
  </p:clrMapOvr>
</p:sldLayout>
</file>

<file path=ppt/slideLayouts/slideLayout40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i="1">
                <a:latin typeface="Times New Roman" pitchFamily="18" charset="0"/>
              </a:defRPr>
            </a:lvl1pPr>
          </a:lstStyle>
          <a:p>
            <a:pPr>
              <a:defRPr/>
            </a:pPr>
            <a:endParaRPr lang="en-US"/>
          </a:p>
        </p:txBody>
      </p:sp>
      <p:sp>
        <p:nvSpPr>
          <p:cNvPr id="3" name="Footer Placeholder 4"/>
          <p:cNvSpPr>
            <a:spLocks noGrp="1"/>
          </p:cNvSpPr>
          <p:nvPr>
            <p:ph type="ftr" sz="quarter" idx="11"/>
          </p:nvPr>
        </p:nvSpPr>
        <p:spPr/>
        <p:txBody>
          <a:bodyPr/>
          <a:lstStyle>
            <a:lvl1pPr>
              <a:defRPr i="1">
                <a:latin typeface="Times New Roman" pitchFamily="18" charset="0"/>
              </a:defRPr>
            </a:lvl1pPr>
          </a:lstStyle>
          <a:p>
            <a:pPr>
              <a:defRPr/>
            </a:pPr>
            <a:endParaRPr lang="en-US"/>
          </a:p>
        </p:txBody>
      </p:sp>
      <p:sp>
        <p:nvSpPr>
          <p:cNvPr id="4" name="Slide Number Placeholder 5"/>
          <p:cNvSpPr>
            <a:spLocks noGrp="1"/>
          </p:cNvSpPr>
          <p:nvPr>
            <p:ph type="sldNum" sz="quarter" idx="12"/>
          </p:nvPr>
        </p:nvSpPr>
        <p:spPr/>
        <p:txBody>
          <a:bodyPr/>
          <a:lstStyle>
            <a:lvl1pPr>
              <a:defRPr i="1" smtClean="0">
                <a:latin typeface="Times New Roman" panose="02020603050405020304" pitchFamily="18" charset="0"/>
              </a:defRPr>
            </a:lvl1pPr>
          </a:lstStyle>
          <a:p>
            <a:pPr>
              <a:defRPr/>
            </a:pPr>
            <a:fld id="{7587F10B-A45C-464C-9800-D7EA8B26F29B}" type="slidenum">
              <a:rPr lang="en-US" altLang="en-US"/>
              <a:pPr>
                <a:defRPr/>
              </a:pPr>
              <a:t>‹#›</a:t>
            </a:fld>
            <a:endParaRPr lang="en-US" altLang="en-US"/>
          </a:p>
        </p:txBody>
      </p:sp>
    </p:spTree>
    <p:extLst>
      <p:ext uri="{BB962C8B-B14F-4D97-AF65-F5344CB8AC3E}">
        <p14:creationId xmlns:p14="http://schemas.microsoft.com/office/powerpoint/2010/main" val="3054975961"/>
      </p:ext>
    </p:extLst>
  </p:cSld>
  <p:clrMapOvr>
    <a:masterClrMapping/>
  </p:clrMapOvr>
</p:sldLayout>
</file>

<file path=ppt/slideLayouts/slideLayout40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i="1">
                <a:latin typeface="Times New Roman" pitchFamily="18" charset="0"/>
              </a:defRPr>
            </a:lvl1pPr>
          </a:lstStyle>
          <a:p>
            <a:pPr>
              <a:defRPr/>
            </a:pPr>
            <a:endParaRPr lang="en-US"/>
          </a:p>
        </p:txBody>
      </p:sp>
      <p:sp>
        <p:nvSpPr>
          <p:cNvPr id="6" name="Footer Placeholder 4"/>
          <p:cNvSpPr>
            <a:spLocks noGrp="1"/>
          </p:cNvSpPr>
          <p:nvPr>
            <p:ph type="ftr" sz="quarter" idx="11"/>
          </p:nvPr>
        </p:nvSpPr>
        <p:spPr/>
        <p:txBody>
          <a:bodyPr/>
          <a:lstStyle>
            <a:lvl1pPr>
              <a:defRPr i="1">
                <a:latin typeface="Times New Roman" pitchFamily="18" charset="0"/>
              </a:defRPr>
            </a:lvl1pPr>
          </a:lstStyle>
          <a:p>
            <a:pPr>
              <a:defRPr/>
            </a:pPr>
            <a:endParaRPr lang="en-US"/>
          </a:p>
        </p:txBody>
      </p:sp>
      <p:sp>
        <p:nvSpPr>
          <p:cNvPr id="7" name="Slide Number Placeholder 5"/>
          <p:cNvSpPr>
            <a:spLocks noGrp="1"/>
          </p:cNvSpPr>
          <p:nvPr>
            <p:ph type="sldNum" sz="quarter" idx="12"/>
          </p:nvPr>
        </p:nvSpPr>
        <p:spPr/>
        <p:txBody>
          <a:bodyPr/>
          <a:lstStyle>
            <a:lvl1pPr>
              <a:defRPr i="1" smtClean="0">
                <a:latin typeface="Times New Roman" panose="02020603050405020304" pitchFamily="18" charset="0"/>
              </a:defRPr>
            </a:lvl1pPr>
          </a:lstStyle>
          <a:p>
            <a:pPr>
              <a:defRPr/>
            </a:pPr>
            <a:fld id="{CD6F884C-04D7-4F30-B3A2-975F374C0A2F}" type="slidenum">
              <a:rPr lang="en-US" altLang="en-US"/>
              <a:pPr>
                <a:defRPr/>
              </a:pPr>
              <a:t>‹#›</a:t>
            </a:fld>
            <a:endParaRPr lang="en-US" altLang="en-US"/>
          </a:p>
        </p:txBody>
      </p:sp>
    </p:spTree>
    <p:extLst>
      <p:ext uri="{BB962C8B-B14F-4D97-AF65-F5344CB8AC3E}">
        <p14:creationId xmlns:p14="http://schemas.microsoft.com/office/powerpoint/2010/main" val="3308463499"/>
      </p:ext>
    </p:extLst>
  </p:cSld>
  <p:clrMapOvr>
    <a:masterClrMapping/>
  </p:clrMapOvr>
</p:sldLayout>
</file>

<file path=ppt/slideLayouts/slideLayout40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i="1">
                <a:latin typeface="Times New Roman" pitchFamily="18" charset="0"/>
              </a:defRPr>
            </a:lvl1pPr>
          </a:lstStyle>
          <a:p>
            <a:pPr>
              <a:defRPr/>
            </a:pPr>
            <a:endParaRPr lang="en-US"/>
          </a:p>
        </p:txBody>
      </p:sp>
      <p:sp>
        <p:nvSpPr>
          <p:cNvPr id="6" name="Footer Placeholder 4"/>
          <p:cNvSpPr>
            <a:spLocks noGrp="1"/>
          </p:cNvSpPr>
          <p:nvPr>
            <p:ph type="ftr" sz="quarter" idx="11"/>
          </p:nvPr>
        </p:nvSpPr>
        <p:spPr/>
        <p:txBody>
          <a:bodyPr/>
          <a:lstStyle>
            <a:lvl1pPr>
              <a:defRPr i="1">
                <a:latin typeface="Times New Roman" pitchFamily="18" charset="0"/>
              </a:defRPr>
            </a:lvl1pPr>
          </a:lstStyle>
          <a:p>
            <a:pPr>
              <a:defRPr/>
            </a:pPr>
            <a:endParaRPr lang="en-US"/>
          </a:p>
        </p:txBody>
      </p:sp>
      <p:sp>
        <p:nvSpPr>
          <p:cNvPr id="7" name="Slide Number Placeholder 5"/>
          <p:cNvSpPr>
            <a:spLocks noGrp="1"/>
          </p:cNvSpPr>
          <p:nvPr>
            <p:ph type="sldNum" sz="quarter" idx="12"/>
          </p:nvPr>
        </p:nvSpPr>
        <p:spPr/>
        <p:txBody>
          <a:bodyPr/>
          <a:lstStyle>
            <a:lvl1pPr>
              <a:defRPr i="1" smtClean="0">
                <a:latin typeface="Times New Roman" panose="02020603050405020304" pitchFamily="18" charset="0"/>
              </a:defRPr>
            </a:lvl1pPr>
          </a:lstStyle>
          <a:p>
            <a:pPr>
              <a:defRPr/>
            </a:pPr>
            <a:fld id="{FCBCCCFC-7C92-4308-A496-E5C70CA290BD}" type="slidenum">
              <a:rPr lang="en-US" altLang="en-US"/>
              <a:pPr>
                <a:defRPr/>
              </a:pPr>
              <a:t>‹#›</a:t>
            </a:fld>
            <a:endParaRPr lang="en-US" altLang="en-US"/>
          </a:p>
        </p:txBody>
      </p:sp>
    </p:spTree>
    <p:extLst>
      <p:ext uri="{BB962C8B-B14F-4D97-AF65-F5344CB8AC3E}">
        <p14:creationId xmlns:p14="http://schemas.microsoft.com/office/powerpoint/2010/main" val="2632981567"/>
      </p:ext>
    </p:extLst>
  </p:cSld>
  <p:clrMapOvr>
    <a:masterClrMapping/>
  </p:clrMapOvr>
</p:sldLayout>
</file>

<file path=ppt/slideLayouts/slideLayout40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i="1">
                <a:latin typeface="Times New Roman" pitchFamily="18" charset="0"/>
              </a:defRPr>
            </a:lvl1pPr>
          </a:lstStyle>
          <a:p>
            <a:pPr>
              <a:defRPr/>
            </a:pPr>
            <a:endParaRPr lang="en-US"/>
          </a:p>
        </p:txBody>
      </p:sp>
      <p:sp>
        <p:nvSpPr>
          <p:cNvPr id="5" name="Footer Placeholder 4"/>
          <p:cNvSpPr>
            <a:spLocks noGrp="1"/>
          </p:cNvSpPr>
          <p:nvPr>
            <p:ph type="ftr" sz="quarter" idx="11"/>
          </p:nvPr>
        </p:nvSpPr>
        <p:spPr/>
        <p:txBody>
          <a:bodyPr/>
          <a:lstStyle>
            <a:lvl1pPr>
              <a:defRPr i="1">
                <a:latin typeface="Times New Roman" pitchFamily="18" charset="0"/>
              </a:defRPr>
            </a:lvl1pPr>
          </a:lstStyle>
          <a:p>
            <a:pPr>
              <a:defRPr/>
            </a:pPr>
            <a:endParaRPr lang="en-US"/>
          </a:p>
        </p:txBody>
      </p:sp>
      <p:sp>
        <p:nvSpPr>
          <p:cNvPr id="6" name="Slide Number Placeholder 5"/>
          <p:cNvSpPr>
            <a:spLocks noGrp="1"/>
          </p:cNvSpPr>
          <p:nvPr>
            <p:ph type="sldNum" sz="quarter" idx="12"/>
          </p:nvPr>
        </p:nvSpPr>
        <p:spPr/>
        <p:txBody>
          <a:bodyPr/>
          <a:lstStyle>
            <a:lvl1pPr>
              <a:defRPr i="1" smtClean="0">
                <a:latin typeface="Times New Roman" panose="02020603050405020304" pitchFamily="18" charset="0"/>
              </a:defRPr>
            </a:lvl1pPr>
          </a:lstStyle>
          <a:p>
            <a:pPr>
              <a:defRPr/>
            </a:pPr>
            <a:fld id="{FA898D8B-000B-41AC-B22A-4D4C20C180D4}" type="slidenum">
              <a:rPr lang="en-US" altLang="en-US"/>
              <a:pPr>
                <a:defRPr/>
              </a:pPr>
              <a:t>‹#›</a:t>
            </a:fld>
            <a:endParaRPr lang="en-US" altLang="en-US"/>
          </a:p>
        </p:txBody>
      </p:sp>
    </p:spTree>
    <p:extLst>
      <p:ext uri="{BB962C8B-B14F-4D97-AF65-F5344CB8AC3E}">
        <p14:creationId xmlns:p14="http://schemas.microsoft.com/office/powerpoint/2010/main" val="3362896674"/>
      </p:ext>
    </p:extLst>
  </p:cSld>
  <p:clrMapOvr>
    <a:masterClrMapping/>
  </p:clrMapOvr>
</p:sldLayout>
</file>

<file path=ppt/slideLayouts/slideLayout40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i="1">
                <a:latin typeface="Times New Roman" pitchFamily="18" charset="0"/>
              </a:defRPr>
            </a:lvl1pPr>
          </a:lstStyle>
          <a:p>
            <a:pPr>
              <a:defRPr/>
            </a:pPr>
            <a:endParaRPr lang="en-US"/>
          </a:p>
        </p:txBody>
      </p:sp>
      <p:sp>
        <p:nvSpPr>
          <p:cNvPr id="5" name="Footer Placeholder 4"/>
          <p:cNvSpPr>
            <a:spLocks noGrp="1"/>
          </p:cNvSpPr>
          <p:nvPr>
            <p:ph type="ftr" sz="quarter" idx="11"/>
          </p:nvPr>
        </p:nvSpPr>
        <p:spPr/>
        <p:txBody>
          <a:bodyPr/>
          <a:lstStyle>
            <a:lvl1pPr>
              <a:defRPr i="1">
                <a:latin typeface="Times New Roman" pitchFamily="18" charset="0"/>
              </a:defRPr>
            </a:lvl1pPr>
          </a:lstStyle>
          <a:p>
            <a:pPr>
              <a:defRPr/>
            </a:pPr>
            <a:endParaRPr lang="en-US"/>
          </a:p>
        </p:txBody>
      </p:sp>
      <p:sp>
        <p:nvSpPr>
          <p:cNvPr id="6" name="Slide Number Placeholder 5"/>
          <p:cNvSpPr>
            <a:spLocks noGrp="1"/>
          </p:cNvSpPr>
          <p:nvPr>
            <p:ph type="sldNum" sz="quarter" idx="12"/>
          </p:nvPr>
        </p:nvSpPr>
        <p:spPr/>
        <p:txBody>
          <a:bodyPr/>
          <a:lstStyle>
            <a:lvl1pPr>
              <a:defRPr i="1" smtClean="0">
                <a:latin typeface="Times New Roman" panose="02020603050405020304" pitchFamily="18" charset="0"/>
              </a:defRPr>
            </a:lvl1pPr>
          </a:lstStyle>
          <a:p>
            <a:pPr>
              <a:defRPr/>
            </a:pPr>
            <a:fld id="{2790A941-C8FC-4796-8184-2D1424383FC1}" type="slidenum">
              <a:rPr lang="en-US" altLang="en-US"/>
              <a:pPr>
                <a:defRPr/>
              </a:pPr>
              <a:t>‹#›</a:t>
            </a:fld>
            <a:endParaRPr lang="en-US" altLang="en-US"/>
          </a:p>
        </p:txBody>
      </p:sp>
    </p:spTree>
    <p:extLst>
      <p:ext uri="{BB962C8B-B14F-4D97-AF65-F5344CB8AC3E}">
        <p14:creationId xmlns:p14="http://schemas.microsoft.com/office/powerpoint/2010/main" val="3436831295"/>
      </p:ext>
    </p:extLst>
  </p:cSld>
  <p:clrMapOvr>
    <a:masterClrMapping/>
  </p:clrMapOvr>
</p:sldLayout>
</file>

<file path=ppt/slideLayouts/slideLayout407.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i="1">
                <a:latin typeface="Times New Roman" pitchFamily="18" charset="0"/>
              </a:defRPr>
            </a:lvl1pPr>
          </a:lstStyle>
          <a:p>
            <a:pPr>
              <a:defRPr/>
            </a:pPr>
            <a:endParaRPr lang="en-US"/>
          </a:p>
        </p:txBody>
      </p:sp>
      <p:sp>
        <p:nvSpPr>
          <p:cNvPr id="4" name="Footer Placeholder 4"/>
          <p:cNvSpPr>
            <a:spLocks noGrp="1"/>
          </p:cNvSpPr>
          <p:nvPr>
            <p:ph type="ftr" sz="quarter" idx="11"/>
          </p:nvPr>
        </p:nvSpPr>
        <p:spPr/>
        <p:txBody>
          <a:bodyPr/>
          <a:lstStyle>
            <a:lvl1pPr>
              <a:defRPr i="1">
                <a:latin typeface="Times New Roman" pitchFamily="18" charset="0"/>
              </a:defRPr>
            </a:lvl1pPr>
          </a:lstStyle>
          <a:p>
            <a:pPr>
              <a:defRPr/>
            </a:pPr>
            <a:endParaRPr lang="en-US"/>
          </a:p>
        </p:txBody>
      </p:sp>
      <p:sp>
        <p:nvSpPr>
          <p:cNvPr id="5" name="Slide Number Placeholder 5"/>
          <p:cNvSpPr>
            <a:spLocks noGrp="1"/>
          </p:cNvSpPr>
          <p:nvPr>
            <p:ph type="sldNum" sz="quarter" idx="12"/>
          </p:nvPr>
        </p:nvSpPr>
        <p:spPr/>
        <p:txBody>
          <a:bodyPr/>
          <a:lstStyle>
            <a:lvl1pPr>
              <a:defRPr i="1" smtClean="0">
                <a:latin typeface="Times New Roman" panose="02020603050405020304" pitchFamily="18" charset="0"/>
              </a:defRPr>
            </a:lvl1pPr>
          </a:lstStyle>
          <a:p>
            <a:pPr>
              <a:defRPr/>
            </a:pPr>
            <a:fld id="{795D8FC5-E995-4735-BB66-61FC2B42FC85}" type="slidenum">
              <a:rPr lang="en-US" altLang="en-US"/>
              <a:pPr>
                <a:defRPr/>
              </a:pPr>
              <a:t>‹#›</a:t>
            </a:fld>
            <a:endParaRPr lang="en-US" altLang="en-US"/>
          </a:p>
        </p:txBody>
      </p:sp>
    </p:spTree>
    <p:extLst>
      <p:ext uri="{BB962C8B-B14F-4D97-AF65-F5344CB8AC3E}">
        <p14:creationId xmlns:p14="http://schemas.microsoft.com/office/powerpoint/2010/main" val="1981869009"/>
      </p:ext>
    </p:extLst>
  </p:cSld>
  <p:clrMapOvr>
    <a:masterClrMapping/>
  </p:clrMapOvr>
</p:sldLayout>
</file>

<file path=ppt/slideLayouts/slideLayout40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eaLnBrk="0" fontAlgn="base" hangingPunct="0">
              <a:spcBef>
                <a:spcPct val="0"/>
              </a:spcBef>
              <a:spcAft>
                <a:spcPct val="0"/>
              </a:spcAft>
              <a:defRPr>
                <a:latin typeface="Times New Roman" pitchFamily="18" charset="0"/>
              </a:defRPr>
            </a:lvl1pPr>
          </a:lstStyle>
          <a:p>
            <a:pPr>
              <a:defRPr/>
            </a:pPr>
            <a:fld id="{CFECDE93-819D-48BB-AB58-760BE3322AE1}" type="datetimeFigureOut">
              <a:rPr lang="en-US"/>
              <a:pPr>
                <a:defRPr/>
              </a:pPr>
              <a:t>17-Mar-15</a:t>
            </a:fld>
            <a:endParaRPr lang="en-US" dirty="0"/>
          </a:p>
        </p:txBody>
      </p:sp>
      <p:sp>
        <p:nvSpPr>
          <p:cNvPr id="5" name="Footer Placeholder 4"/>
          <p:cNvSpPr>
            <a:spLocks noGrp="1"/>
          </p:cNvSpPr>
          <p:nvPr>
            <p:ph type="ftr" sz="quarter" idx="11"/>
          </p:nvPr>
        </p:nvSpPr>
        <p:spPr/>
        <p:txBody>
          <a:bodyPr/>
          <a:lstStyle>
            <a:lvl1pPr eaLnBrk="0" fontAlgn="base" hangingPunct="0">
              <a:spcBef>
                <a:spcPct val="0"/>
              </a:spcBef>
              <a:spcAft>
                <a:spcPct val="0"/>
              </a:spcAft>
              <a:defRPr>
                <a:latin typeface="Times New Roman" pitchFamily="18" charset="0"/>
              </a:defRPr>
            </a:lvl1pPr>
          </a:lstStyle>
          <a:p>
            <a:pPr>
              <a:defRPr/>
            </a:pPr>
            <a:endParaRPr lang="en-US"/>
          </a:p>
        </p:txBody>
      </p:sp>
      <p:sp>
        <p:nvSpPr>
          <p:cNvPr id="6" name="Slide Number Placeholder 5"/>
          <p:cNvSpPr>
            <a:spLocks noGrp="1"/>
          </p:cNvSpPr>
          <p:nvPr>
            <p:ph type="sldNum" sz="quarter" idx="12"/>
          </p:nvPr>
        </p:nvSpPr>
        <p:spPr/>
        <p:txBody>
          <a:bodyPr/>
          <a:lstStyle>
            <a:lvl1pPr eaLnBrk="0" hangingPunct="0">
              <a:defRPr smtClean="0">
                <a:latin typeface="Times New Roman" panose="02020603050405020304" pitchFamily="18" charset="0"/>
              </a:defRPr>
            </a:lvl1pPr>
          </a:lstStyle>
          <a:p>
            <a:pPr>
              <a:defRPr/>
            </a:pPr>
            <a:fld id="{B5C6C2CF-6BC7-496C-A73A-0C6ABF328015}" type="slidenum">
              <a:rPr lang="en-US" altLang="en-US"/>
              <a:pPr>
                <a:defRPr/>
              </a:pPr>
              <a:t>‹#›</a:t>
            </a:fld>
            <a:endParaRPr lang="en-US" altLang="en-US"/>
          </a:p>
        </p:txBody>
      </p:sp>
    </p:spTree>
    <p:extLst>
      <p:ext uri="{BB962C8B-B14F-4D97-AF65-F5344CB8AC3E}">
        <p14:creationId xmlns:p14="http://schemas.microsoft.com/office/powerpoint/2010/main" val="1328164585"/>
      </p:ext>
    </p:extLst>
  </p:cSld>
  <p:clrMapOvr>
    <a:masterClrMapping/>
  </p:clrMapOvr>
</p:sldLayout>
</file>

<file path=ppt/slideLayouts/slideLayout40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eaLnBrk="0" fontAlgn="base" hangingPunct="0">
              <a:spcBef>
                <a:spcPct val="0"/>
              </a:spcBef>
              <a:spcAft>
                <a:spcPct val="0"/>
              </a:spcAft>
              <a:defRPr>
                <a:latin typeface="Times New Roman" pitchFamily="18" charset="0"/>
              </a:defRPr>
            </a:lvl1pPr>
          </a:lstStyle>
          <a:p>
            <a:pPr>
              <a:defRPr/>
            </a:pPr>
            <a:fld id="{6B0034EA-8AA5-46AE-91C5-737BCCF25884}" type="datetimeFigureOut">
              <a:rPr lang="en-US"/>
              <a:pPr>
                <a:defRPr/>
              </a:pPr>
              <a:t>17-Mar-15</a:t>
            </a:fld>
            <a:endParaRPr lang="en-US" dirty="0"/>
          </a:p>
        </p:txBody>
      </p:sp>
      <p:sp>
        <p:nvSpPr>
          <p:cNvPr id="5" name="Footer Placeholder 4"/>
          <p:cNvSpPr>
            <a:spLocks noGrp="1"/>
          </p:cNvSpPr>
          <p:nvPr>
            <p:ph type="ftr" sz="quarter" idx="11"/>
          </p:nvPr>
        </p:nvSpPr>
        <p:spPr/>
        <p:txBody>
          <a:bodyPr/>
          <a:lstStyle>
            <a:lvl1pPr eaLnBrk="0" fontAlgn="base" hangingPunct="0">
              <a:spcBef>
                <a:spcPct val="0"/>
              </a:spcBef>
              <a:spcAft>
                <a:spcPct val="0"/>
              </a:spcAft>
              <a:defRPr>
                <a:latin typeface="Times New Roman" pitchFamily="18" charset="0"/>
              </a:defRPr>
            </a:lvl1pPr>
          </a:lstStyle>
          <a:p>
            <a:pPr>
              <a:defRPr/>
            </a:pPr>
            <a:endParaRPr lang="en-US"/>
          </a:p>
        </p:txBody>
      </p:sp>
      <p:sp>
        <p:nvSpPr>
          <p:cNvPr id="6" name="Slide Number Placeholder 5"/>
          <p:cNvSpPr>
            <a:spLocks noGrp="1"/>
          </p:cNvSpPr>
          <p:nvPr>
            <p:ph type="sldNum" sz="quarter" idx="12"/>
          </p:nvPr>
        </p:nvSpPr>
        <p:spPr/>
        <p:txBody>
          <a:bodyPr/>
          <a:lstStyle>
            <a:lvl1pPr eaLnBrk="0" hangingPunct="0">
              <a:defRPr smtClean="0">
                <a:latin typeface="Times New Roman" panose="02020603050405020304" pitchFamily="18" charset="0"/>
              </a:defRPr>
            </a:lvl1pPr>
          </a:lstStyle>
          <a:p>
            <a:pPr>
              <a:defRPr/>
            </a:pPr>
            <a:fld id="{8B8DEAA7-D180-4686-8694-63DF676F0FC2}" type="slidenum">
              <a:rPr lang="en-US" altLang="en-US"/>
              <a:pPr>
                <a:defRPr/>
              </a:pPr>
              <a:t>‹#›</a:t>
            </a:fld>
            <a:endParaRPr lang="en-US" altLang="en-US"/>
          </a:p>
        </p:txBody>
      </p:sp>
    </p:spTree>
    <p:extLst>
      <p:ext uri="{BB962C8B-B14F-4D97-AF65-F5344CB8AC3E}">
        <p14:creationId xmlns:p14="http://schemas.microsoft.com/office/powerpoint/2010/main" val="3247371944"/>
      </p:ext>
    </p:extLst>
  </p:cSld>
  <p:clrMapOvr>
    <a:masterClrMapping/>
  </p:clrMapOvr>
</p:sldLayout>
</file>

<file path=ppt/slideLayouts/slideLayout41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eaLnBrk="0" fontAlgn="base" hangingPunct="0">
              <a:spcBef>
                <a:spcPct val="0"/>
              </a:spcBef>
              <a:spcAft>
                <a:spcPct val="0"/>
              </a:spcAft>
              <a:defRPr>
                <a:latin typeface="Times New Roman" pitchFamily="18" charset="0"/>
              </a:defRPr>
            </a:lvl1pPr>
          </a:lstStyle>
          <a:p>
            <a:pPr>
              <a:defRPr/>
            </a:pPr>
            <a:fld id="{C17584FE-17CA-4954-A930-CB73AA77852C}" type="datetimeFigureOut">
              <a:rPr lang="en-US"/>
              <a:pPr>
                <a:defRPr/>
              </a:pPr>
              <a:t>17-Mar-15</a:t>
            </a:fld>
            <a:endParaRPr lang="en-US" dirty="0"/>
          </a:p>
        </p:txBody>
      </p:sp>
      <p:sp>
        <p:nvSpPr>
          <p:cNvPr id="5" name="Footer Placeholder 4"/>
          <p:cNvSpPr>
            <a:spLocks noGrp="1"/>
          </p:cNvSpPr>
          <p:nvPr>
            <p:ph type="ftr" sz="quarter" idx="11"/>
          </p:nvPr>
        </p:nvSpPr>
        <p:spPr/>
        <p:txBody>
          <a:bodyPr/>
          <a:lstStyle>
            <a:lvl1pPr eaLnBrk="0" fontAlgn="base" hangingPunct="0">
              <a:spcBef>
                <a:spcPct val="0"/>
              </a:spcBef>
              <a:spcAft>
                <a:spcPct val="0"/>
              </a:spcAft>
              <a:defRPr>
                <a:latin typeface="Times New Roman" pitchFamily="18" charset="0"/>
              </a:defRPr>
            </a:lvl1pPr>
          </a:lstStyle>
          <a:p>
            <a:pPr>
              <a:defRPr/>
            </a:pPr>
            <a:endParaRPr lang="en-US"/>
          </a:p>
        </p:txBody>
      </p:sp>
      <p:sp>
        <p:nvSpPr>
          <p:cNvPr id="6" name="Slide Number Placeholder 5"/>
          <p:cNvSpPr>
            <a:spLocks noGrp="1"/>
          </p:cNvSpPr>
          <p:nvPr>
            <p:ph type="sldNum" sz="quarter" idx="12"/>
          </p:nvPr>
        </p:nvSpPr>
        <p:spPr/>
        <p:txBody>
          <a:bodyPr/>
          <a:lstStyle>
            <a:lvl1pPr eaLnBrk="0" hangingPunct="0">
              <a:defRPr smtClean="0">
                <a:latin typeface="Times New Roman" panose="02020603050405020304" pitchFamily="18" charset="0"/>
              </a:defRPr>
            </a:lvl1pPr>
          </a:lstStyle>
          <a:p>
            <a:pPr>
              <a:defRPr/>
            </a:pPr>
            <a:fld id="{2E402DAE-93D4-41F7-A087-3CC7A9574C76}" type="slidenum">
              <a:rPr lang="en-US" altLang="en-US"/>
              <a:pPr>
                <a:defRPr/>
              </a:pPr>
              <a:t>‹#›</a:t>
            </a:fld>
            <a:endParaRPr lang="en-US" altLang="en-US"/>
          </a:p>
        </p:txBody>
      </p:sp>
    </p:spTree>
    <p:extLst>
      <p:ext uri="{BB962C8B-B14F-4D97-AF65-F5344CB8AC3E}">
        <p14:creationId xmlns:p14="http://schemas.microsoft.com/office/powerpoint/2010/main" val="2381358383"/>
      </p:ext>
    </p:extLst>
  </p:cSld>
  <p:clrMapOvr>
    <a:masterClrMapping/>
  </p:clrMapOvr>
</p:sldLayout>
</file>

<file path=ppt/slideLayouts/slideLayout41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eaLnBrk="0" fontAlgn="base" hangingPunct="0">
              <a:spcBef>
                <a:spcPct val="0"/>
              </a:spcBef>
              <a:spcAft>
                <a:spcPct val="0"/>
              </a:spcAft>
              <a:defRPr>
                <a:latin typeface="Times New Roman" pitchFamily="18" charset="0"/>
              </a:defRPr>
            </a:lvl1pPr>
          </a:lstStyle>
          <a:p>
            <a:pPr>
              <a:defRPr/>
            </a:pPr>
            <a:fld id="{B296D66F-D48A-45A2-B553-D90C4D39F741}" type="datetimeFigureOut">
              <a:rPr lang="en-US"/>
              <a:pPr>
                <a:defRPr/>
              </a:pPr>
              <a:t>17-Mar-15</a:t>
            </a:fld>
            <a:endParaRPr lang="en-US" dirty="0"/>
          </a:p>
        </p:txBody>
      </p:sp>
      <p:sp>
        <p:nvSpPr>
          <p:cNvPr id="6" name="Footer Placeholder 5"/>
          <p:cNvSpPr>
            <a:spLocks noGrp="1"/>
          </p:cNvSpPr>
          <p:nvPr>
            <p:ph type="ftr" sz="quarter" idx="11"/>
          </p:nvPr>
        </p:nvSpPr>
        <p:spPr/>
        <p:txBody>
          <a:bodyPr/>
          <a:lstStyle>
            <a:lvl1pPr eaLnBrk="0" fontAlgn="base" hangingPunct="0">
              <a:spcBef>
                <a:spcPct val="0"/>
              </a:spcBef>
              <a:spcAft>
                <a:spcPct val="0"/>
              </a:spcAft>
              <a:defRPr>
                <a:latin typeface="Times New Roman" pitchFamily="18" charset="0"/>
              </a:defRPr>
            </a:lvl1pPr>
          </a:lstStyle>
          <a:p>
            <a:pPr>
              <a:defRPr/>
            </a:pPr>
            <a:endParaRPr lang="en-US"/>
          </a:p>
        </p:txBody>
      </p:sp>
      <p:sp>
        <p:nvSpPr>
          <p:cNvPr id="7" name="Slide Number Placeholder 6"/>
          <p:cNvSpPr>
            <a:spLocks noGrp="1"/>
          </p:cNvSpPr>
          <p:nvPr>
            <p:ph type="sldNum" sz="quarter" idx="12"/>
          </p:nvPr>
        </p:nvSpPr>
        <p:spPr/>
        <p:txBody>
          <a:bodyPr/>
          <a:lstStyle>
            <a:lvl1pPr eaLnBrk="0" hangingPunct="0">
              <a:defRPr smtClean="0">
                <a:latin typeface="Times New Roman" panose="02020603050405020304" pitchFamily="18" charset="0"/>
              </a:defRPr>
            </a:lvl1pPr>
          </a:lstStyle>
          <a:p>
            <a:pPr>
              <a:defRPr/>
            </a:pPr>
            <a:fld id="{A28979E7-750E-4BEB-BE1F-E027673B1E44}" type="slidenum">
              <a:rPr lang="en-US" altLang="en-US"/>
              <a:pPr>
                <a:defRPr/>
              </a:pPr>
              <a:t>‹#›</a:t>
            </a:fld>
            <a:endParaRPr lang="en-US" altLang="en-US"/>
          </a:p>
        </p:txBody>
      </p:sp>
    </p:spTree>
    <p:extLst>
      <p:ext uri="{BB962C8B-B14F-4D97-AF65-F5344CB8AC3E}">
        <p14:creationId xmlns:p14="http://schemas.microsoft.com/office/powerpoint/2010/main" val="3226601831"/>
      </p:ext>
    </p:extLst>
  </p:cSld>
  <p:clrMapOvr>
    <a:masterClrMapping/>
  </p:clrMapOvr>
</p:sldLayout>
</file>

<file path=ppt/slideLayouts/slideLayout41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eaLnBrk="0" fontAlgn="base" hangingPunct="0">
              <a:spcBef>
                <a:spcPct val="0"/>
              </a:spcBef>
              <a:spcAft>
                <a:spcPct val="0"/>
              </a:spcAft>
              <a:defRPr>
                <a:latin typeface="Times New Roman" pitchFamily="18" charset="0"/>
              </a:defRPr>
            </a:lvl1pPr>
          </a:lstStyle>
          <a:p>
            <a:pPr>
              <a:defRPr/>
            </a:pPr>
            <a:fld id="{8753F2EE-7B0A-4C5A-AA46-43231C16A411}" type="datetimeFigureOut">
              <a:rPr lang="en-US"/>
              <a:pPr>
                <a:defRPr/>
              </a:pPr>
              <a:t>17-Mar-15</a:t>
            </a:fld>
            <a:endParaRPr lang="en-US" dirty="0"/>
          </a:p>
        </p:txBody>
      </p:sp>
      <p:sp>
        <p:nvSpPr>
          <p:cNvPr id="8" name="Footer Placeholder 7"/>
          <p:cNvSpPr>
            <a:spLocks noGrp="1"/>
          </p:cNvSpPr>
          <p:nvPr>
            <p:ph type="ftr" sz="quarter" idx="11"/>
          </p:nvPr>
        </p:nvSpPr>
        <p:spPr/>
        <p:txBody>
          <a:bodyPr/>
          <a:lstStyle>
            <a:lvl1pPr eaLnBrk="0" fontAlgn="base" hangingPunct="0">
              <a:spcBef>
                <a:spcPct val="0"/>
              </a:spcBef>
              <a:spcAft>
                <a:spcPct val="0"/>
              </a:spcAft>
              <a:defRPr>
                <a:latin typeface="Times New Roman" pitchFamily="18" charset="0"/>
              </a:defRPr>
            </a:lvl1pPr>
          </a:lstStyle>
          <a:p>
            <a:pPr>
              <a:defRPr/>
            </a:pPr>
            <a:endParaRPr lang="en-US"/>
          </a:p>
        </p:txBody>
      </p:sp>
      <p:sp>
        <p:nvSpPr>
          <p:cNvPr id="9" name="Slide Number Placeholder 8"/>
          <p:cNvSpPr>
            <a:spLocks noGrp="1"/>
          </p:cNvSpPr>
          <p:nvPr>
            <p:ph type="sldNum" sz="quarter" idx="12"/>
          </p:nvPr>
        </p:nvSpPr>
        <p:spPr/>
        <p:txBody>
          <a:bodyPr/>
          <a:lstStyle>
            <a:lvl1pPr eaLnBrk="0" hangingPunct="0">
              <a:defRPr smtClean="0">
                <a:latin typeface="Times New Roman" panose="02020603050405020304" pitchFamily="18" charset="0"/>
              </a:defRPr>
            </a:lvl1pPr>
          </a:lstStyle>
          <a:p>
            <a:pPr>
              <a:defRPr/>
            </a:pPr>
            <a:fld id="{41B7F761-9E3B-4794-A2DE-3B8EBB129CA6}" type="slidenum">
              <a:rPr lang="en-US" altLang="en-US"/>
              <a:pPr>
                <a:defRPr/>
              </a:pPr>
              <a:t>‹#›</a:t>
            </a:fld>
            <a:endParaRPr lang="en-US" altLang="en-US"/>
          </a:p>
        </p:txBody>
      </p:sp>
    </p:spTree>
    <p:extLst>
      <p:ext uri="{BB962C8B-B14F-4D97-AF65-F5344CB8AC3E}">
        <p14:creationId xmlns:p14="http://schemas.microsoft.com/office/powerpoint/2010/main" val="3467562213"/>
      </p:ext>
    </p:extLst>
  </p:cSld>
  <p:clrMapOvr>
    <a:masterClrMapping/>
  </p:clrMapOvr>
</p:sldLayout>
</file>

<file path=ppt/slideLayouts/slideLayout41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eaLnBrk="0" fontAlgn="base" hangingPunct="0">
              <a:spcBef>
                <a:spcPct val="0"/>
              </a:spcBef>
              <a:spcAft>
                <a:spcPct val="0"/>
              </a:spcAft>
              <a:defRPr>
                <a:latin typeface="Times New Roman" pitchFamily="18" charset="0"/>
              </a:defRPr>
            </a:lvl1pPr>
          </a:lstStyle>
          <a:p>
            <a:pPr>
              <a:defRPr/>
            </a:pPr>
            <a:fld id="{C9BF49C0-E6D4-4DE6-A9EB-2F48B756986B}" type="datetimeFigureOut">
              <a:rPr lang="en-US"/>
              <a:pPr>
                <a:defRPr/>
              </a:pPr>
              <a:t>17-Mar-15</a:t>
            </a:fld>
            <a:endParaRPr lang="en-US" dirty="0"/>
          </a:p>
        </p:txBody>
      </p:sp>
      <p:sp>
        <p:nvSpPr>
          <p:cNvPr id="4" name="Footer Placeholder 3"/>
          <p:cNvSpPr>
            <a:spLocks noGrp="1"/>
          </p:cNvSpPr>
          <p:nvPr>
            <p:ph type="ftr" sz="quarter" idx="11"/>
          </p:nvPr>
        </p:nvSpPr>
        <p:spPr/>
        <p:txBody>
          <a:bodyPr/>
          <a:lstStyle>
            <a:lvl1pPr eaLnBrk="0" fontAlgn="base" hangingPunct="0">
              <a:spcBef>
                <a:spcPct val="0"/>
              </a:spcBef>
              <a:spcAft>
                <a:spcPct val="0"/>
              </a:spcAft>
              <a:defRPr>
                <a:latin typeface="Times New Roman" pitchFamily="18" charset="0"/>
              </a:defRPr>
            </a:lvl1pPr>
          </a:lstStyle>
          <a:p>
            <a:pPr>
              <a:defRPr/>
            </a:pPr>
            <a:endParaRPr lang="en-US"/>
          </a:p>
        </p:txBody>
      </p:sp>
      <p:sp>
        <p:nvSpPr>
          <p:cNvPr id="5" name="Slide Number Placeholder 4"/>
          <p:cNvSpPr>
            <a:spLocks noGrp="1"/>
          </p:cNvSpPr>
          <p:nvPr>
            <p:ph type="sldNum" sz="quarter" idx="12"/>
          </p:nvPr>
        </p:nvSpPr>
        <p:spPr/>
        <p:txBody>
          <a:bodyPr/>
          <a:lstStyle>
            <a:lvl1pPr eaLnBrk="0" hangingPunct="0">
              <a:defRPr smtClean="0">
                <a:latin typeface="Times New Roman" panose="02020603050405020304" pitchFamily="18" charset="0"/>
              </a:defRPr>
            </a:lvl1pPr>
          </a:lstStyle>
          <a:p>
            <a:pPr>
              <a:defRPr/>
            </a:pPr>
            <a:fld id="{E693F2D6-56EB-4E0B-9B3C-22A5BED1DAA5}" type="slidenum">
              <a:rPr lang="en-US" altLang="en-US"/>
              <a:pPr>
                <a:defRPr/>
              </a:pPr>
              <a:t>‹#›</a:t>
            </a:fld>
            <a:endParaRPr lang="en-US" altLang="en-US"/>
          </a:p>
        </p:txBody>
      </p:sp>
    </p:spTree>
    <p:extLst>
      <p:ext uri="{BB962C8B-B14F-4D97-AF65-F5344CB8AC3E}">
        <p14:creationId xmlns:p14="http://schemas.microsoft.com/office/powerpoint/2010/main" val="4275704818"/>
      </p:ext>
    </p:extLst>
  </p:cSld>
  <p:clrMapOvr>
    <a:masterClrMapping/>
  </p:clrMapOvr>
</p:sldLayout>
</file>

<file path=ppt/slideLayouts/slideLayout41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eaLnBrk="0" fontAlgn="base" hangingPunct="0">
              <a:spcBef>
                <a:spcPct val="0"/>
              </a:spcBef>
              <a:spcAft>
                <a:spcPct val="0"/>
              </a:spcAft>
              <a:defRPr>
                <a:latin typeface="Times New Roman" pitchFamily="18" charset="0"/>
              </a:defRPr>
            </a:lvl1pPr>
          </a:lstStyle>
          <a:p>
            <a:pPr>
              <a:defRPr/>
            </a:pPr>
            <a:fld id="{6B40CB70-2721-4065-8BC8-AA192193457D}" type="datetimeFigureOut">
              <a:rPr lang="en-US"/>
              <a:pPr>
                <a:defRPr/>
              </a:pPr>
              <a:t>17-Mar-15</a:t>
            </a:fld>
            <a:endParaRPr lang="en-US" dirty="0"/>
          </a:p>
        </p:txBody>
      </p:sp>
      <p:sp>
        <p:nvSpPr>
          <p:cNvPr id="3" name="Footer Placeholder 2"/>
          <p:cNvSpPr>
            <a:spLocks noGrp="1"/>
          </p:cNvSpPr>
          <p:nvPr>
            <p:ph type="ftr" sz="quarter" idx="11"/>
          </p:nvPr>
        </p:nvSpPr>
        <p:spPr/>
        <p:txBody>
          <a:bodyPr/>
          <a:lstStyle>
            <a:lvl1pPr eaLnBrk="0" fontAlgn="base" hangingPunct="0">
              <a:spcBef>
                <a:spcPct val="0"/>
              </a:spcBef>
              <a:spcAft>
                <a:spcPct val="0"/>
              </a:spcAft>
              <a:defRPr>
                <a:latin typeface="Times New Roman" pitchFamily="18" charset="0"/>
              </a:defRPr>
            </a:lvl1pPr>
          </a:lstStyle>
          <a:p>
            <a:pPr>
              <a:defRPr/>
            </a:pPr>
            <a:endParaRPr lang="en-US"/>
          </a:p>
        </p:txBody>
      </p:sp>
      <p:sp>
        <p:nvSpPr>
          <p:cNvPr id="4" name="Slide Number Placeholder 3"/>
          <p:cNvSpPr>
            <a:spLocks noGrp="1"/>
          </p:cNvSpPr>
          <p:nvPr>
            <p:ph type="sldNum" sz="quarter" idx="12"/>
          </p:nvPr>
        </p:nvSpPr>
        <p:spPr/>
        <p:txBody>
          <a:bodyPr/>
          <a:lstStyle>
            <a:lvl1pPr eaLnBrk="0" hangingPunct="0">
              <a:defRPr smtClean="0">
                <a:latin typeface="Times New Roman" panose="02020603050405020304" pitchFamily="18" charset="0"/>
              </a:defRPr>
            </a:lvl1pPr>
          </a:lstStyle>
          <a:p>
            <a:pPr>
              <a:defRPr/>
            </a:pPr>
            <a:fld id="{E593E53A-555E-4A89-9CAF-532F131DCE4A}" type="slidenum">
              <a:rPr lang="en-US" altLang="en-US"/>
              <a:pPr>
                <a:defRPr/>
              </a:pPr>
              <a:t>‹#›</a:t>
            </a:fld>
            <a:endParaRPr lang="en-US" altLang="en-US"/>
          </a:p>
        </p:txBody>
      </p:sp>
    </p:spTree>
    <p:extLst>
      <p:ext uri="{BB962C8B-B14F-4D97-AF65-F5344CB8AC3E}">
        <p14:creationId xmlns:p14="http://schemas.microsoft.com/office/powerpoint/2010/main" val="964290152"/>
      </p:ext>
    </p:extLst>
  </p:cSld>
  <p:clrMapOvr>
    <a:masterClrMapping/>
  </p:clrMapOvr>
</p:sldLayout>
</file>

<file path=ppt/slideLayouts/slideLayout41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eaLnBrk="0" fontAlgn="base" hangingPunct="0">
              <a:spcBef>
                <a:spcPct val="0"/>
              </a:spcBef>
              <a:spcAft>
                <a:spcPct val="0"/>
              </a:spcAft>
              <a:defRPr>
                <a:latin typeface="Times New Roman" pitchFamily="18" charset="0"/>
              </a:defRPr>
            </a:lvl1pPr>
          </a:lstStyle>
          <a:p>
            <a:pPr>
              <a:defRPr/>
            </a:pPr>
            <a:fld id="{6E4871A2-858C-4D83-9609-7633A1E86B44}" type="datetimeFigureOut">
              <a:rPr lang="en-US"/>
              <a:pPr>
                <a:defRPr/>
              </a:pPr>
              <a:t>17-Mar-15</a:t>
            </a:fld>
            <a:endParaRPr lang="en-US" dirty="0"/>
          </a:p>
        </p:txBody>
      </p:sp>
      <p:sp>
        <p:nvSpPr>
          <p:cNvPr id="6" name="Footer Placeholder 5"/>
          <p:cNvSpPr>
            <a:spLocks noGrp="1"/>
          </p:cNvSpPr>
          <p:nvPr>
            <p:ph type="ftr" sz="quarter" idx="11"/>
          </p:nvPr>
        </p:nvSpPr>
        <p:spPr/>
        <p:txBody>
          <a:bodyPr/>
          <a:lstStyle>
            <a:lvl1pPr eaLnBrk="0" fontAlgn="base" hangingPunct="0">
              <a:spcBef>
                <a:spcPct val="0"/>
              </a:spcBef>
              <a:spcAft>
                <a:spcPct val="0"/>
              </a:spcAft>
              <a:defRPr>
                <a:latin typeface="Times New Roman" pitchFamily="18" charset="0"/>
              </a:defRPr>
            </a:lvl1pPr>
          </a:lstStyle>
          <a:p>
            <a:pPr>
              <a:defRPr/>
            </a:pPr>
            <a:endParaRPr lang="en-US"/>
          </a:p>
        </p:txBody>
      </p:sp>
      <p:sp>
        <p:nvSpPr>
          <p:cNvPr id="7" name="Slide Number Placeholder 6"/>
          <p:cNvSpPr>
            <a:spLocks noGrp="1"/>
          </p:cNvSpPr>
          <p:nvPr>
            <p:ph type="sldNum" sz="quarter" idx="12"/>
          </p:nvPr>
        </p:nvSpPr>
        <p:spPr/>
        <p:txBody>
          <a:bodyPr/>
          <a:lstStyle>
            <a:lvl1pPr eaLnBrk="0" hangingPunct="0">
              <a:defRPr smtClean="0">
                <a:latin typeface="Times New Roman" panose="02020603050405020304" pitchFamily="18" charset="0"/>
              </a:defRPr>
            </a:lvl1pPr>
          </a:lstStyle>
          <a:p>
            <a:pPr>
              <a:defRPr/>
            </a:pPr>
            <a:fld id="{0E1F585D-5208-4CA8-A968-9478072DFCE9}" type="slidenum">
              <a:rPr lang="en-US" altLang="en-US"/>
              <a:pPr>
                <a:defRPr/>
              </a:pPr>
              <a:t>‹#›</a:t>
            </a:fld>
            <a:endParaRPr lang="en-US" altLang="en-US"/>
          </a:p>
        </p:txBody>
      </p:sp>
    </p:spTree>
    <p:extLst>
      <p:ext uri="{BB962C8B-B14F-4D97-AF65-F5344CB8AC3E}">
        <p14:creationId xmlns:p14="http://schemas.microsoft.com/office/powerpoint/2010/main" val="2218302824"/>
      </p:ext>
    </p:extLst>
  </p:cSld>
  <p:clrMapOvr>
    <a:masterClrMapping/>
  </p:clrMapOvr>
</p:sldLayout>
</file>

<file path=ppt/slideLayouts/slideLayout41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eaLnBrk="0" fontAlgn="base" hangingPunct="0">
              <a:spcBef>
                <a:spcPct val="0"/>
              </a:spcBef>
              <a:spcAft>
                <a:spcPct val="0"/>
              </a:spcAft>
              <a:defRPr>
                <a:latin typeface="Times New Roman" pitchFamily="18" charset="0"/>
              </a:defRPr>
            </a:lvl1pPr>
          </a:lstStyle>
          <a:p>
            <a:pPr>
              <a:defRPr/>
            </a:pPr>
            <a:fld id="{052646E4-AFDA-44DC-AB3B-0A3F6D029F7B}" type="datetimeFigureOut">
              <a:rPr lang="en-US"/>
              <a:pPr>
                <a:defRPr/>
              </a:pPr>
              <a:t>17-Mar-15</a:t>
            </a:fld>
            <a:endParaRPr lang="en-US" dirty="0"/>
          </a:p>
        </p:txBody>
      </p:sp>
      <p:sp>
        <p:nvSpPr>
          <p:cNvPr id="6" name="Footer Placeholder 5"/>
          <p:cNvSpPr>
            <a:spLocks noGrp="1"/>
          </p:cNvSpPr>
          <p:nvPr>
            <p:ph type="ftr" sz="quarter" idx="11"/>
          </p:nvPr>
        </p:nvSpPr>
        <p:spPr/>
        <p:txBody>
          <a:bodyPr/>
          <a:lstStyle>
            <a:lvl1pPr eaLnBrk="0" fontAlgn="base" hangingPunct="0">
              <a:spcBef>
                <a:spcPct val="0"/>
              </a:spcBef>
              <a:spcAft>
                <a:spcPct val="0"/>
              </a:spcAft>
              <a:defRPr>
                <a:latin typeface="Times New Roman" pitchFamily="18" charset="0"/>
              </a:defRPr>
            </a:lvl1pPr>
          </a:lstStyle>
          <a:p>
            <a:pPr>
              <a:defRPr/>
            </a:pPr>
            <a:endParaRPr lang="en-US"/>
          </a:p>
        </p:txBody>
      </p:sp>
      <p:sp>
        <p:nvSpPr>
          <p:cNvPr id="7" name="Slide Number Placeholder 6"/>
          <p:cNvSpPr>
            <a:spLocks noGrp="1"/>
          </p:cNvSpPr>
          <p:nvPr>
            <p:ph type="sldNum" sz="quarter" idx="12"/>
          </p:nvPr>
        </p:nvSpPr>
        <p:spPr/>
        <p:txBody>
          <a:bodyPr/>
          <a:lstStyle>
            <a:lvl1pPr eaLnBrk="0" hangingPunct="0">
              <a:defRPr smtClean="0">
                <a:latin typeface="Times New Roman" panose="02020603050405020304" pitchFamily="18" charset="0"/>
              </a:defRPr>
            </a:lvl1pPr>
          </a:lstStyle>
          <a:p>
            <a:pPr>
              <a:defRPr/>
            </a:pPr>
            <a:fld id="{3A51DE6D-205D-416A-AAB8-B90A73B54CE8}" type="slidenum">
              <a:rPr lang="en-US" altLang="en-US"/>
              <a:pPr>
                <a:defRPr/>
              </a:pPr>
              <a:t>‹#›</a:t>
            </a:fld>
            <a:endParaRPr lang="en-US" altLang="en-US"/>
          </a:p>
        </p:txBody>
      </p:sp>
    </p:spTree>
    <p:extLst>
      <p:ext uri="{BB962C8B-B14F-4D97-AF65-F5344CB8AC3E}">
        <p14:creationId xmlns:p14="http://schemas.microsoft.com/office/powerpoint/2010/main" val="2171878975"/>
      </p:ext>
    </p:extLst>
  </p:cSld>
  <p:clrMapOvr>
    <a:masterClrMapping/>
  </p:clrMapOvr>
</p:sldLayout>
</file>

<file path=ppt/slideLayouts/slideLayout41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eaLnBrk="0" fontAlgn="base" hangingPunct="0">
              <a:spcBef>
                <a:spcPct val="0"/>
              </a:spcBef>
              <a:spcAft>
                <a:spcPct val="0"/>
              </a:spcAft>
              <a:defRPr>
                <a:latin typeface="Times New Roman" pitchFamily="18" charset="0"/>
              </a:defRPr>
            </a:lvl1pPr>
          </a:lstStyle>
          <a:p>
            <a:pPr>
              <a:defRPr/>
            </a:pPr>
            <a:fld id="{C8AED1BC-8327-47D9-ADAA-5E7CADF82A43}" type="datetimeFigureOut">
              <a:rPr lang="en-US"/>
              <a:pPr>
                <a:defRPr/>
              </a:pPr>
              <a:t>17-Mar-15</a:t>
            </a:fld>
            <a:endParaRPr lang="en-US" dirty="0"/>
          </a:p>
        </p:txBody>
      </p:sp>
      <p:sp>
        <p:nvSpPr>
          <p:cNvPr id="5" name="Footer Placeholder 4"/>
          <p:cNvSpPr>
            <a:spLocks noGrp="1"/>
          </p:cNvSpPr>
          <p:nvPr>
            <p:ph type="ftr" sz="quarter" idx="11"/>
          </p:nvPr>
        </p:nvSpPr>
        <p:spPr/>
        <p:txBody>
          <a:bodyPr/>
          <a:lstStyle>
            <a:lvl1pPr eaLnBrk="0" fontAlgn="base" hangingPunct="0">
              <a:spcBef>
                <a:spcPct val="0"/>
              </a:spcBef>
              <a:spcAft>
                <a:spcPct val="0"/>
              </a:spcAft>
              <a:defRPr>
                <a:latin typeface="Times New Roman" pitchFamily="18" charset="0"/>
              </a:defRPr>
            </a:lvl1pPr>
          </a:lstStyle>
          <a:p>
            <a:pPr>
              <a:defRPr/>
            </a:pPr>
            <a:endParaRPr lang="en-US"/>
          </a:p>
        </p:txBody>
      </p:sp>
      <p:sp>
        <p:nvSpPr>
          <p:cNvPr id="6" name="Slide Number Placeholder 5"/>
          <p:cNvSpPr>
            <a:spLocks noGrp="1"/>
          </p:cNvSpPr>
          <p:nvPr>
            <p:ph type="sldNum" sz="quarter" idx="12"/>
          </p:nvPr>
        </p:nvSpPr>
        <p:spPr/>
        <p:txBody>
          <a:bodyPr/>
          <a:lstStyle>
            <a:lvl1pPr eaLnBrk="0" hangingPunct="0">
              <a:defRPr smtClean="0">
                <a:latin typeface="Times New Roman" panose="02020603050405020304" pitchFamily="18" charset="0"/>
              </a:defRPr>
            </a:lvl1pPr>
          </a:lstStyle>
          <a:p>
            <a:pPr>
              <a:defRPr/>
            </a:pPr>
            <a:fld id="{7CB23185-3C57-41E3-8614-2A7E3C78EFDF}" type="slidenum">
              <a:rPr lang="en-US" altLang="en-US"/>
              <a:pPr>
                <a:defRPr/>
              </a:pPr>
              <a:t>‹#›</a:t>
            </a:fld>
            <a:endParaRPr lang="en-US" altLang="en-US"/>
          </a:p>
        </p:txBody>
      </p:sp>
    </p:spTree>
    <p:extLst>
      <p:ext uri="{BB962C8B-B14F-4D97-AF65-F5344CB8AC3E}">
        <p14:creationId xmlns:p14="http://schemas.microsoft.com/office/powerpoint/2010/main" val="2983416806"/>
      </p:ext>
    </p:extLst>
  </p:cSld>
  <p:clrMapOvr>
    <a:masterClrMapping/>
  </p:clrMapOvr>
</p:sldLayout>
</file>

<file path=ppt/slideLayouts/slideLayout41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eaLnBrk="0" fontAlgn="base" hangingPunct="0">
              <a:spcBef>
                <a:spcPct val="0"/>
              </a:spcBef>
              <a:spcAft>
                <a:spcPct val="0"/>
              </a:spcAft>
              <a:defRPr>
                <a:latin typeface="Times New Roman" pitchFamily="18" charset="0"/>
              </a:defRPr>
            </a:lvl1pPr>
          </a:lstStyle>
          <a:p>
            <a:pPr>
              <a:defRPr/>
            </a:pPr>
            <a:fld id="{D56F19BF-A970-4F76-88E8-9DF0504BFFE2}" type="datetimeFigureOut">
              <a:rPr lang="en-US"/>
              <a:pPr>
                <a:defRPr/>
              </a:pPr>
              <a:t>17-Mar-15</a:t>
            </a:fld>
            <a:endParaRPr lang="en-US" dirty="0"/>
          </a:p>
        </p:txBody>
      </p:sp>
      <p:sp>
        <p:nvSpPr>
          <p:cNvPr id="5" name="Footer Placeholder 4"/>
          <p:cNvSpPr>
            <a:spLocks noGrp="1"/>
          </p:cNvSpPr>
          <p:nvPr>
            <p:ph type="ftr" sz="quarter" idx="11"/>
          </p:nvPr>
        </p:nvSpPr>
        <p:spPr/>
        <p:txBody>
          <a:bodyPr/>
          <a:lstStyle>
            <a:lvl1pPr eaLnBrk="0" fontAlgn="base" hangingPunct="0">
              <a:spcBef>
                <a:spcPct val="0"/>
              </a:spcBef>
              <a:spcAft>
                <a:spcPct val="0"/>
              </a:spcAft>
              <a:defRPr>
                <a:latin typeface="Times New Roman" pitchFamily="18" charset="0"/>
              </a:defRPr>
            </a:lvl1pPr>
          </a:lstStyle>
          <a:p>
            <a:pPr>
              <a:defRPr/>
            </a:pPr>
            <a:endParaRPr lang="en-US"/>
          </a:p>
        </p:txBody>
      </p:sp>
      <p:sp>
        <p:nvSpPr>
          <p:cNvPr id="6" name="Slide Number Placeholder 5"/>
          <p:cNvSpPr>
            <a:spLocks noGrp="1"/>
          </p:cNvSpPr>
          <p:nvPr>
            <p:ph type="sldNum" sz="quarter" idx="12"/>
          </p:nvPr>
        </p:nvSpPr>
        <p:spPr/>
        <p:txBody>
          <a:bodyPr/>
          <a:lstStyle>
            <a:lvl1pPr eaLnBrk="0" hangingPunct="0">
              <a:defRPr smtClean="0">
                <a:latin typeface="Times New Roman" panose="02020603050405020304" pitchFamily="18" charset="0"/>
              </a:defRPr>
            </a:lvl1pPr>
          </a:lstStyle>
          <a:p>
            <a:pPr>
              <a:defRPr/>
            </a:pPr>
            <a:fld id="{9EB4A671-FE10-430F-B638-6AB6C0540C78}" type="slidenum">
              <a:rPr lang="en-US" altLang="en-US"/>
              <a:pPr>
                <a:defRPr/>
              </a:pPr>
              <a:t>‹#›</a:t>
            </a:fld>
            <a:endParaRPr lang="en-US" altLang="en-US"/>
          </a:p>
        </p:txBody>
      </p:sp>
    </p:spTree>
    <p:extLst>
      <p:ext uri="{BB962C8B-B14F-4D97-AF65-F5344CB8AC3E}">
        <p14:creationId xmlns:p14="http://schemas.microsoft.com/office/powerpoint/2010/main" val="2315381234"/>
      </p:ext>
    </p:extLst>
  </p:cSld>
  <p:clrMapOvr>
    <a:masterClrMapping/>
  </p:clrMapOvr>
</p:sldLayout>
</file>

<file path=ppt/slideLayouts/slideLayout419.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fontAlgn="base">
              <a:spcBef>
                <a:spcPct val="0"/>
              </a:spcBef>
              <a:spcAft>
                <a:spcPct val="0"/>
              </a:spcAft>
              <a:defRPr i="1">
                <a:solidFill>
                  <a:schemeClr val="tx1">
                    <a:tint val="75000"/>
                  </a:schemeClr>
                </a:solidFill>
                <a:latin typeface="Verdana" pitchFamily="34" charset="0"/>
                <a:cs typeface="Arial" pitchFamily="34" charset="0"/>
              </a:defRPr>
            </a:lvl1pPr>
          </a:lstStyle>
          <a:p>
            <a:pPr>
              <a:defRPr/>
            </a:pPr>
            <a:endParaRPr lang="en-US">
              <a:solidFill>
                <a:prstClr val="white">
                  <a:tint val="75000"/>
                </a:prstClr>
              </a:solidFill>
            </a:endParaRPr>
          </a:p>
        </p:txBody>
      </p:sp>
      <p:sp>
        <p:nvSpPr>
          <p:cNvPr id="4" name="Footer Placeholder 4"/>
          <p:cNvSpPr>
            <a:spLocks noGrp="1"/>
          </p:cNvSpPr>
          <p:nvPr>
            <p:ph type="ftr" sz="quarter" idx="11"/>
          </p:nvPr>
        </p:nvSpPr>
        <p:spPr/>
        <p:txBody>
          <a:bodyPr/>
          <a:lstStyle>
            <a:lvl1pPr fontAlgn="base">
              <a:spcBef>
                <a:spcPct val="0"/>
              </a:spcBef>
              <a:spcAft>
                <a:spcPct val="0"/>
              </a:spcAft>
              <a:defRPr i="1">
                <a:solidFill>
                  <a:schemeClr val="tx1">
                    <a:tint val="75000"/>
                  </a:schemeClr>
                </a:solidFill>
                <a:latin typeface="Verdana" pitchFamily="34" charset="0"/>
                <a:cs typeface="Arial" pitchFamily="34" charset="0"/>
              </a:defRPr>
            </a:lvl1pPr>
          </a:lstStyle>
          <a:p>
            <a:pPr>
              <a:defRPr/>
            </a:pPr>
            <a:endParaRPr lang="en-US">
              <a:solidFill>
                <a:prstClr val="white">
                  <a:tint val="75000"/>
                </a:prstClr>
              </a:solidFill>
            </a:endParaRPr>
          </a:p>
        </p:txBody>
      </p:sp>
      <p:sp>
        <p:nvSpPr>
          <p:cNvPr id="5" name="Slide Number Placeholder 5"/>
          <p:cNvSpPr>
            <a:spLocks noGrp="1"/>
          </p:cNvSpPr>
          <p:nvPr>
            <p:ph type="sldNum" sz="quarter" idx="12"/>
          </p:nvPr>
        </p:nvSpPr>
        <p:spPr/>
        <p:txBody>
          <a:bodyPr/>
          <a:lstStyle>
            <a:lvl1pPr>
              <a:defRPr i="1" smtClean="0">
                <a:latin typeface="Verdana" panose="020B0604030504040204" pitchFamily="34" charset="0"/>
                <a:cs typeface="Arial" panose="020B0604020202020204" pitchFamily="34" charset="0"/>
              </a:defRPr>
            </a:lvl1pPr>
          </a:lstStyle>
          <a:p>
            <a:pPr>
              <a:defRPr/>
            </a:pPr>
            <a:fld id="{2B25D991-C05A-47D6-8BDA-6D1716559309}" type="slidenum">
              <a:rPr lang="en-US" altLang="en-US"/>
              <a:pPr>
                <a:defRPr/>
              </a:pPr>
              <a:t>‹#›</a:t>
            </a:fld>
            <a:endParaRPr lang="en-US" altLang="en-US"/>
          </a:p>
        </p:txBody>
      </p:sp>
    </p:spTree>
    <p:extLst>
      <p:ext uri="{BB962C8B-B14F-4D97-AF65-F5344CB8AC3E}">
        <p14:creationId xmlns:p14="http://schemas.microsoft.com/office/powerpoint/2010/main" val="1862423779"/>
      </p:ext>
    </p:extLst>
  </p:cSld>
  <p:clrMapOvr>
    <a:masterClrMapping/>
  </p:clrMapOvr>
</p:sldLayout>
</file>

<file path=ppt/slideLayouts/slideLayout42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i="0">
                <a:latin typeface="Times New Roman" pitchFamily="18" charset="0"/>
              </a:defRPr>
            </a:lvl1pPr>
          </a:lstStyle>
          <a:p>
            <a:pPr>
              <a:defRPr/>
            </a:pPr>
            <a:endParaRPr lang="en-US"/>
          </a:p>
        </p:txBody>
      </p:sp>
      <p:sp>
        <p:nvSpPr>
          <p:cNvPr id="5" name="Footer Placeholder 4"/>
          <p:cNvSpPr>
            <a:spLocks noGrp="1"/>
          </p:cNvSpPr>
          <p:nvPr>
            <p:ph type="ftr" sz="quarter" idx="11"/>
          </p:nvPr>
        </p:nvSpPr>
        <p:spPr/>
        <p:txBody>
          <a:bodyPr/>
          <a:lstStyle>
            <a:lvl1pPr>
              <a:defRPr i="0">
                <a:latin typeface="Times New Roman" pitchFamily="18" charset="0"/>
              </a:defRPr>
            </a:lvl1pPr>
          </a:lstStyle>
          <a:p>
            <a:pPr>
              <a:defRPr/>
            </a:pPr>
            <a:endParaRPr lang="en-US"/>
          </a:p>
        </p:txBody>
      </p:sp>
      <p:sp>
        <p:nvSpPr>
          <p:cNvPr id="6" name="Slide Number Placeholder 5"/>
          <p:cNvSpPr>
            <a:spLocks noGrp="1"/>
          </p:cNvSpPr>
          <p:nvPr>
            <p:ph type="sldNum" sz="quarter" idx="12"/>
          </p:nvPr>
        </p:nvSpPr>
        <p:spPr/>
        <p:txBody>
          <a:bodyPr/>
          <a:lstStyle>
            <a:lvl1pPr>
              <a:defRPr i="0" smtClean="0">
                <a:latin typeface="Times New Roman" panose="02020603050405020304" pitchFamily="18" charset="0"/>
              </a:defRPr>
            </a:lvl1pPr>
          </a:lstStyle>
          <a:p>
            <a:pPr>
              <a:defRPr/>
            </a:pPr>
            <a:fld id="{FAAE077C-ABC7-4994-818B-3ED34123BF2C}" type="slidenum">
              <a:rPr lang="en-US" altLang="en-US"/>
              <a:pPr>
                <a:defRPr/>
              </a:pPr>
              <a:t>‹#›</a:t>
            </a:fld>
            <a:endParaRPr lang="en-US" altLang="en-US"/>
          </a:p>
        </p:txBody>
      </p:sp>
    </p:spTree>
    <p:extLst>
      <p:ext uri="{BB962C8B-B14F-4D97-AF65-F5344CB8AC3E}">
        <p14:creationId xmlns:p14="http://schemas.microsoft.com/office/powerpoint/2010/main" val="239509447"/>
      </p:ext>
    </p:extLst>
  </p:cSld>
  <p:clrMapOvr>
    <a:masterClrMapping/>
  </p:clrMapOvr>
</p:sldLayout>
</file>

<file path=ppt/slideLayouts/slideLayout42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i="0">
                <a:latin typeface="Times New Roman" pitchFamily="18" charset="0"/>
              </a:defRPr>
            </a:lvl1pPr>
          </a:lstStyle>
          <a:p>
            <a:pPr>
              <a:defRPr/>
            </a:pPr>
            <a:endParaRPr lang="en-US"/>
          </a:p>
        </p:txBody>
      </p:sp>
      <p:sp>
        <p:nvSpPr>
          <p:cNvPr id="5" name="Footer Placeholder 4"/>
          <p:cNvSpPr>
            <a:spLocks noGrp="1"/>
          </p:cNvSpPr>
          <p:nvPr>
            <p:ph type="ftr" sz="quarter" idx="11"/>
          </p:nvPr>
        </p:nvSpPr>
        <p:spPr/>
        <p:txBody>
          <a:bodyPr/>
          <a:lstStyle>
            <a:lvl1pPr>
              <a:defRPr i="0">
                <a:latin typeface="Times New Roman" pitchFamily="18" charset="0"/>
              </a:defRPr>
            </a:lvl1pPr>
          </a:lstStyle>
          <a:p>
            <a:pPr>
              <a:defRPr/>
            </a:pPr>
            <a:endParaRPr lang="en-US"/>
          </a:p>
        </p:txBody>
      </p:sp>
      <p:sp>
        <p:nvSpPr>
          <p:cNvPr id="6" name="Slide Number Placeholder 5"/>
          <p:cNvSpPr>
            <a:spLocks noGrp="1"/>
          </p:cNvSpPr>
          <p:nvPr>
            <p:ph type="sldNum" sz="quarter" idx="12"/>
          </p:nvPr>
        </p:nvSpPr>
        <p:spPr/>
        <p:txBody>
          <a:bodyPr/>
          <a:lstStyle>
            <a:lvl1pPr>
              <a:defRPr i="0" smtClean="0">
                <a:latin typeface="Times New Roman" panose="02020603050405020304" pitchFamily="18" charset="0"/>
              </a:defRPr>
            </a:lvl1pPr>
          </a:lstStyle>
          <a:p>
            <a:pPr>
              <a:defRPr/>
            </a:pPr>
            <a:fld id="{EF6EBC97-86D2-412C-8248-552BEF41D055}" type="slidenum">
              <a:rPr lang="en-US" altLang="en-US"/>
              <a:pPr>
                <a:defRPr/>
              </a:pPr>
              <a:t>‹#›</a:t>
            </a:fld>
            <a:endParaRPr lang="en-US" altLang="en-US"/>
          </a:p>
        </p:txBody>
      </p:sp>
    </p:spTree>
    <p:extLst>
      <p:ext uri="{BB962C8B-B14F-4D97-AF65-F5344CB8AC3E}">
        <p14:creationId xmlns:p14="http://schemas.microsoft.com/office/powerpoint/2010/main" val="2372433062"/>
      </p:ext>
    </p:extLst>
  </p:cSld>
  <p:clrMapOvr>
    <a:masterClrMapping/>
  </p:clrMapOvr>
</p:sldLayout>
</file>

<file path=ppt/slideLayouts/slideLayout42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i="0">
                <a:latin typeface="Times New Roman" pitchFamily="18" charset="0"/>
              </a:defRPr>
            </a:lvl1pPr>
          </a:lstStyle>
          <a:p>
            <a:pPr>
              <a:defRPr/>
            </a:pPr>
            <a:endParaRPr lang="en-US"/>
          </a:p>
        </p:txBody>
      </p:sp>
      <p:sp>
        <p:nvSpPr>
          <p:cNvPr id="5" name="Footer Placeholder 4"/>
          <p:cNvSpPr>
            <a:spLocks noGrp="1"/>
          </p:cNvSpPr>
          <p:nvPr>
            <p:ph type="ftr" sz="quarter" idx="11"/>
          </p:nvPr>
        </p:nvSpPr>
        <p:spPr/>
        <p:txBody>
          <a:bodyPr/>
          <a:lstStyle>
            <a:lvl1pPr>
              <a:defRPr i="0">
                <a:latin typeface="Times New Roman" pitchFamily="18" charset="0"/>
              </a:defRPr>
            </a:lvl1pPr>
          </a:lstStyle>
          <a:p>
            <a:pPr>
              <a:defRPr/>
            </a:pPr>
            <a:endParaRPr lang="en-US"/>
          </a:p>
        </p:txBody>
      </p:sp>
      <p:sp>
        <p:nvSpPr>
          <p:cNvPr id="6" name="Slide Number Placeholder 5"/>
          <p:cNvSpPr>
            <a:spLocks noGrp="1"/>
          </p:cNvSpPr>
          <p:nvPr>
            <p:ph type="sldNum" sz="quarter" idx="12"/>
          </p:nvPr>
        </p:nvSpPr>
        <p:spPr/>
        <p:txBody>
          <a:bodyPr/>
          <a:lstStyle>
            <a:lvl1pPr>
              <a:defRPr i="0" smtClean="0">
                <a:latin typeface="Times New Roman" panose="02020603050405020304" pitchFamily="18" charset="0"/>
              </a:defRPr>
            </a:lvl1pPr>
          </a:lstStyle>
          <a:p>
            <a:pPr>
              <a:defRPr/>
            </a:pPr>
            <a:fld id="{8E26D224-C652-4ED1-BB74-2BC7324E95E1}" type="slidenum">
              <a:rPr lang="en-US" altLang="en-US"/>
              <a:pPr>
                <a:defRPr/>
              </a:pPr>
              <a:t>‹#›</a:t>
            </a:fld>
            <a:endParaRPr lang="en-US" altLang="en-US"/>
          </a:p>
        </p:txBody>
      </p:sp>
    </p:spTree>
    <p:extLst>
      <p:ext uri="{BB962C8B-B14F-4D97-AF65-F5344CB8AC3E}">
        <p14:creationId xmlns:p14="http://schemas.microsoft.com/office/powerpoint/2010/main" val="1617141407"/>
      </p:ext>
    </p:extLst>
  </p:cSld>
  <p:clrMapOvr>
    <a:masterClrMapping/>
  </p:clrMapOvr>
</p:sldLayout>
</file>

<file path=ppt/slideLayouts/slideLayout42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i="0">
                <a:latin typeface="Times New Roman" pitchFamily="18" charset="0"/>
              </a:defRPr>
            </a:lvl1pPr>
          </a:lstStyle>
          <a:p>
            <a:pPr>
              <a:defRPr/>
            </a:pPr>
            <a:endParaRPr lang="en-US"/>
          </a:p>
        </p:txBody>
      </p:sp>
      <p:sp>
        <p:nvSpPr>
          <p:cNvPr id="6" name="Footer Placeholder 4"/>
          <p:cNvSpPr>
            <a:spLocks noGrp="1"/>
          </p:cNvSpPr>
          <p:nvPr>
            <p:ph type="ftr" sz="quarter" idx="11"/>
          </p:nvPr>
        </p:nvSpPr>
        <p:spPr/>
        <p:txBody>
          <a:bodyPr/>
          <a:lstStyle>
            <a:lvl1pPr>
              <a:defRPr i="0">
                <a:latin typeface="Times New Roman" pitchFamily="18" charset="0"/>
              </a:defRPr>
            </a:lvl1pPr>
          </a:lstStyle>
          <a:p>
            <a:pPr>
              <a:defRPr/>
            </a:pPr>
            <a:endParaRPr lang="en-US"/>
          </a:p>
        </p:txBody>
      </p:sp>
      <p:sp>
        <p:nvSpPr>
          <p:cNvPr id="7" name="Slide Number Placeholder 5"/>
          <p:cNvSpPr>
            <a:spLocks noGrp="1"/>
          </p:cNvSpPr>
          <p:nvPr>
            <p:ph type="sldNum" sz="quarter" idx="12"/>
          </p:nvPr>
        </p:nvSpPr>
        <p:spPr/>
        <p:txBody>
          <a:bodyPr/>
          <a:lstStyle>
            <a:lvl1pPr>
              <a:defRPr i="0" smtClean="0">
                <a:latin typeface="Times New Roman" panose="02020603050405020304" pitchFamily="18" charset="0"/>
              </a:defRPr>
            </a:lvl1pPr>
          </a:lstStyle>
          <a:p>
            <a:pPr>
              <a:defRPr/>
            </a:pPr>
            <a:fld id="{C4608114-1E17-4CA1-87E6-F36A5C942216}" type="slidenum">
              <a:rPr lang="en-US" altLang="en-US"/>
              <a:pPr>
                <a:defRPr/>
              </a:pPr>
              <a:t>‹#›</a:t>
            </a:fld>
            <a:endParaRPr lang="en-US" altLang="en-US"/>
          </a:p>
        </p:txBody>
      </p:sp>
    </p:spTree>
    <p:extLst>
      <p:ext uri="{BB962C8B-B14F-4D97-AF65-F5344CB8AC3E}">
        <p14:creationId xmlns:p14="http://schemas.microsoft.com/office/powerpoint/2010/main" val="2412181378"/>
      </p:ext>
    </p:extLst>
  </p:cSld>
  <p:clrMapOvr>
    <a:masterClrMapping/>
  </p:clrMapOvr>
</p:sldLayout>
</file>

<file path=ppt/slideLayouts/slideLayout42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i="0">
                <a:latin typeface="Times New Roman" pitchFamily="18" charset="0"/>
              </a:defRPr>
            </a:lvl1pPr>
          </a:lstStyle>
          <a:p>
            <a:pPr>
              <a:defRPr/>
            </a:pPr>
            <a:endParaRPr lang="en-US"/>
          </a:p>
        </p:txBody>
      </p:sp>
      <p:sp>
        <p:nvSpPr>
          <p:cNvPr id="8" name="Footer Placeholder 4"/>
          <p:cNvSpPr>
            <a:spLocks noGrp="1"/>
          </p:cNvSpPr>
          <p:nvPr>
            <p:ph type="ftr" sz="quarter" idx="11"/>
          </p:nvPr>
        </p:nvSpPr>
        <p:spPr/>
        <p:txBody>
          <a:bodyPr/>
          <a:lstStyle>
            <a:lvl1pPr>
              <a:defRPr i="0">
                <a:latin typeface="Times New Roman" pitchFamily="18" charset="0"/>
              </a:defRPr>
            </a:lvl1pPr>
          </a:lstStyle>
          <a:p>
            <a:pPr>
              <a:defRPr/>
            </a:pPr>
            <a:endParaRPr lang="en-US"/>
          </a:p>
        </p:txBody>
      </p:sp>
      <p:sp>
        <p:nvSpPr>
          <p:cNvPr id="9" name="Slide Number Placeholder 5"/>
          <p:cNvSpPr>
            <a:spLocks noGrp="1"/>
          </p:cNvSpPr>
          <p:nvPr>
            <p:ph type="sldNum" sz="quarter" idx="12"/>
          </p:nvPr>
        </p:nvSpPr>
        <p:spPr/>
        <p:txBody>
          <a:bodyPr/>
          <a:lstStyle>
            <a:lvl1pPr>
              <a:defRPr i="0" smtClean="0">
                <a:latin typeface="Times New Roman" panose="02020603050405020304" pitchFamily="18" charset="0"/>
              </a:defRPr>
            </a:lvl1pPr>
          </a:lstStyle>
          <a:p>
            <a:pPr>
              <a:defRPr/>
            </a:pPr>
            <a:fld id="{54D8A04B-37F2-4477-A439-3A07C9E4CFA6}" type="slidenum">
              <a:rPr lang="en-US" altLang="en-US"/>
              <a:pPr>
                <a:defRPr/>
              </a:pPr>
              <a:t>‹#›</a:t>
            </a:fld>
            <a:endParaRPr lang="en-US" altLang="en-US"/>
          </a:p>
        </p:txBody>
      </p:sp>
    </p:spTree>
    <p:extLst>
      <p:ext uri="{BB962C8B-B14F-4D97-AF65-F5344CB8AC3E}">
        <p14:creationId xmlns:p14="http://schemas.microsoft.com/office/powerpoint/2010/main" val="392386305"/>
      </p:ext>
    </p:extLst>
  </p:cSld>
  <p:clrMapOvr>
    <a:masterClrMapping/>
  </p:clrMapOvr>
</p:sldLayout>
</file>

<file path=ppt/slideLayouts/slideLayout42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i="0">
                <a:latin typeface="Times New Roman" pitchFamily="18" charset="0"/>
              </a:defRPr>
            </a:lvl1pPr>
          </a:lstStyle>
          <a:p>
            <a:pPr>
              <a:defRPr/>
            </a:pPr>
            <a:endParaRPr lang="en-US"/>
          </a:p>
        </p:txBody>
      </p:sp>
      <p:sp>
        <p:nvSpPr>
          <p:cNvPr id="4" name="Footer Placeholder 4"/>
          <p:cNvSpPr>
            <a:spLocks noGrp="1"/>
          </p:cNvSpPr>
          <p:nvPr>
            <p:ph type="ftr" sz="quarter" idx="11"/>
          </p:nvPr>
        </p:nvSpPr>
        <p:spPr/>
        <p:txBody>
          <a:bodyPr/>
          <a:lstStyle>
            <a:lvl1pPr>
              <a:defRPr i="0">
                <a:latin typeface="Times New Roman" pitchFamily="18" charset="0"/>
              </a:defRPr>
            </a:lvl1pPr>
          </a:lstStyle>
          <a:p>
            <a:pPr>
              <a:defRPr/>
            </a:pPr>
            <a:endParaRPr lang="en-US"/>
          </a:p>
        </p:txBody>
      </p:sp>
      <p:sp>
        <p:nvSpPr>
          <p:cNvPr id="5" name="Slide Number Placeholder 5"/>
          <p:cNvSpPr>
            <a:spLocks noGrp="1"/>
          </p:cNvSpPr>
          <p:nvPr>
            <p:ph type="sldNum" sz="quarter" idx="12"/>
          </p:nvPr>
        </p:nvSpPr>
        <p:spPr/>
        <p:txBody>
          <a:bodyPr/>
          <a:lstStyle>
            <a:lvl1pPr>
              <a:defRPr i="0" smtClean="0">
                <a:latin typeface="Times New Roman" panose="02020603050405020304" pitchFamily="18" charset="0"/>
              </a:defRPr>
            </a:lvl1pPr>
          </a:lstStyle>
          <a:p>
            <a:pPr>
              <a:defRPr/>
            </a:pPr>
            <a:fld id="{1553DF06-6932-4292-9D37-B07D1E9B0BFA}" type="slidenum">
              <a:rPr lang="en-US" altLang="en-US"/>
              <a:pPr>
                <a:defRPr/>
              </a:pPr>
              <a:t>‹#›</a:t>
            </a:fld>
            <a:endParaRPr lang="en-US" altLang="en-US"/>
          </a:p>
        </p:txBody>
      </p:sp>
    </p:spTree>
    <p:extLst>
      <p:ext uri="{BB962C8B-B14F-4D97-AF65-F5344CB8AC3E}">
        <p14:creationId xmlns:p14="http://schemas.microsoft.com/office/powerpoint/2010/main" val="3643738143"/>
      </p:ext>
    </p:extLst>
  </p:cSld>
  <p:clrMapOvr>
    <a:masterClrMapping/>
  </p:clrMapOvr>
</p:sldLayout>
</file>

<file path=ppt/slideLayouts/slideLayout42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i="0">
                <a:latin typeface="Times New Roman" pitchFamily="18" charset="0"/>
              </a:defRPr>
            </a:lvl1pPr>
          </a:lstStyle>
          <a:p>
            <a:pPr>
              <a:defRPr/>
            </a:pPr>
            <a:endParaRPr lang="en-US"/>
          </a:p>
        </p:txBody>
      </p:sp>
      <p:sp>
        <p:nvSpPr>
          <p:cNvPr id="3" name="Footer Placeholder 4"/>
          <p:cNvSpPr>
            <a:spLocks noGrp="1"/>
          </p:cNvSpPr>
          <p:nvPr>
            <p:ph type="ftr" sz="quarter" idx="11"/>
          </p:nvPr>
        </p:nvSpPr>
        <p:spPr/>
        <p:txBody>
          <a:bodyPr/>
          <a:lstStyle>
            <a:lvl1pPr>
              <a:defRPr i="0">
                <a:latin typeface="Times New Roman" pitchFamily="18" charset="0"/>
              </a:defRPr>
            </a:lvl1pPr>
          </a:lstStyle>
          <a:p>
            <a:pPr>
              <a:defRPr/>
            </a:pPr>
            <a:endParaRPr lang="en-US"/>
          </a:p>
        </p:txBody>
      </p:sp>
      <p:sp>
        <p:nvSpPr>
          <p:cNvPr id="4" name="Slide Number Placeholder 5"/>
          <p:cNvSpPr>
            <a:spLocks noGrp="1"/>
          </p:cNvSpPr>
          <p:nvPr>
            <p:ph type="sldNum" sz="quarter" idx="12"/>
          </p:nvPr>
        </p:nvSpPr>
        <p:spPr/>
        <p:txBody>
          <a:bodyPr/>
          <a:lstStyle>
            <a:lvl1pPr>
              <a:defRPr i="0" smtClean="0">
                <a:latin typeface="Times New Roman" panose="02020603050405020304" pitchFamily="18" charset="0"/>
              </a:defRPr>
            </a:lvl1pPr>
          </a:lstStyle>
          <a:p>
            <a:pPr>
              <a:defRPr/>
            </a:pPr>
            <a:fld id="{3C971677-69B2-49E4-A062-195F81552FDE}" type="slidenum">
              <a:rPr lang="en-US" altLang="en-US"/>
              <a:pPr>
                <a:defRPr/>
              </a:pPr>
              <a:t>‹#›</a:t>
            </a:fld>
            <a:endParaRPr lang="en-US" altLang="en-US"/>
          </a:p>
        </p:txBody>
      </p:sp>
    </p:spTree>
    <p:extLst>
      <p:ext uri="{BB962C8B-B14F-4D97-AF65-F5344CB8AC3E}">
        <p14:creationId xmlns:p14="http://schemas.microsoft.com/office/powerpoint/2010/main" val="411601705"/>
      </p:ext>
    </p:extLst>
  </p:cSld>
  <p:clrMapOvr>
    <a:masterClrMapping/>
  </p:clrMapOvr>
</p:sldLayout>
</file>

<file path=ppt/slideLayouts/slideLayout42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i="0">
                <a:latin typeface="Times New Roman" pitchFamily="18" charset="0"/>
              </a:defRPr>
            </a:lvl1pPr>
          </a:lstStyle>
          <a:p>
            <a:pPr>
              <a:defRPr/>
            </a:pPr>
            <a:endParaRPr lang="en-US"/>
          </a:p>
        </p:txBody>
      </p:sp>
      <p:sp>
        <p:nvSpPr>
          <p:cNvPr id="6" name="Footer Placeholder 4"/>
          <p:cNvSpPr>
            <a:spLocks noGrp="1"/>
          </p:cNvSpPr>
          <p:nvPr>
            <p:ph type="ftr" sz="quarter" idx="11"/>
          </p:nvPr>
        </p:nvSpPr>
        <p:spPr/>
        <p:txBody>
          <a:bodyPr/>
          <a:lstStyle>
            <a:lvl1pPr>
              <a:defRPr i="0">
                <a:latin typeface="Times New Roman" pitchFamily="18" charset="0"/>
              </a:defRPr>
            </a:lvl1pPr>
          </a:lstStyle>
          <a:p>
            <a:pPr>
              <a:defRPr/>
            </a:pPr>
            <a:endParaRPr lang="en-US"/>
          </a:p>
        </p:txBody>
      </p:sp>
      <p:sp>
        <p:nvSpPr>
          <p:cNvPr id="7" name="Slide Number Placeholder 5"/>
          <p:cNvSpPr>
            <a:spLocks noGrp="1"/>
          </p:cNvSpPr>
          <p:nvPr>
            <p:ph type="sldNum" sz="quarter" idx="12"/>
          </p:nvPr>
        </p:nvSpPr>
        <p:spPr/>
        <p:txBody>
          <a:bodyPr/>
          <a:lstStyle>
            <a:lvl1pPr>
              <a:defRPr i="0" smtClean="0">
                <a:latin typeface="Times New Roman" panose="02020603050405020304" pitchFamily="18" charset="0"/>
              </a:defRPr>
            </a:lvl1pPr>
          </a:lstStyle>
          <a:p>
            <a:pPr>
              <a:defRPr/>
            </a:pPr>
            <a:fld id="{DB822866-C016-4F46-8048-7C640E777898}" type="slidenum">
              <a:rPr lang="en-US" altLang="en-US"/>
              <a:pPr>
                <a:defRPr/>
              </a:pPr>
              <a:t>‹#›</a:t>
            </a:fld>
            <a:endParaRPr lang="en-US" altLang="en-US"/>
          </a:p>
        </p:txBody>
      </p:sp>
    </p:spTree>
    <p:extLst>
      <p:ext uri="{BB962C8B-B14F-4D97-AF65-F5344CB8AC3E}">
        <p14:creationId xmlns:p14="http://schemas.microsoft.com/office/powerpoint/2010/main" val="4182585324"/>
      </p:ext>
    </p:extLst>
  </p:cSld>
  <p:clrMapOvr>
    <a:masterClrMapping/>
  </p:clrMapOvr>
</p:sldLayout>
</file>

<file path=ppt/slideLayouts/slideLayout42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i="0">
                <a:latin typeface="Times New Roman" pitchFamily="18" charset="0"/>
              </a:defRPr>
            </a:lvl1pPr>
          </a:lstStyle>
          <a:p>
            <a:pPr>
              <a:defRPr/>
            </a:pPr>
            <a:endParaRPr lang="en-US"/>
          </a:p>
        </p:txBody>
      </p:sp>
      <p:sp>
        <p:nvSpPr>
          <p:cNvPr id="6" name="Footer Placeholder 4"/>
          <p:cNvSpPr>
            <a:spLocks noGrp="1"/>
          </p:cNvSpPr>
          <p:nvPr>
            <p:ph type="ftr" sz="quarter" idx="11"/>
          </p:nvPr>
        </p:nvSpPr>
        <p:spPr/>
        <p:txBody>
          <a:bodyPr/>
          <a:lstStyle>
            <a:lvl1pPr>
              <a:defRPr i="0">
                <a:latin typeface="Times New Roman" pitchFamily="18" charset="0"/>
              </a:defRPr>
            </a:lvl1pPr>
          </a:lstStyle>
          <a:p>
            <a:pPr>
              <a:defRPr/>
            </a:pPr>
            <a:endParaRPr lang="en-US"/>
          </a:p>
        </p:txBody>
      </p:sp>
      <p:sp>
        <p:nvSpPr>
          <p:cNvPr id="7" name="Slide Number Placeholder 5"/>
          <p:cNvSpPr>
            <a:spLocks noGrp="1"/>
          </p:cNvSpPr>
          <p:nvPr>
            <p:ph type="sldNum" sz="quarter" idx="12"/>
          </p:nvPr>
        </p:nvSpPr>
        <p:spPr/>
        <p:txBody>
          <a:bodyPr/>
          <a:lstStyle>
            <a:lvl1pPr>
              <a:defRPr i="0" smtClean="0">
                <a:latin typeface="Times New Roman" panose="02020603050405020304" pitchFamily="18" charset="0"/>
              </a:defRPr>
            </a:lvl1pPr>
          </a:lstStyle>
          <a:p>
            <a:pPr>
              <a:defRPr/>
            </a:pPr>
            <a:fld id="{BA9F0693-3D37-48FF-AE0B-A077D1A635AD}" type="slidenum">
              <a:rPr lang="en-US" altLang="en-US"/>
              <a:pPr>
                <a:defRPr/>
              </a:pPr>
              <a:t>‹#›</a:t>
            </a:fld>
            <a:endParaRPr lang="en-US" altLang="en-US"/>
          </a:p>
        </p:txBody>
      </p:sp>
    </p:spTree>
    <p:extLst>
      <p:ext uri="{BB962C8B-B14F-4D97-AF65-F5344CB8AC3E}">
        <p14:creationId xmlns:p14="http://schemas.microsoft.com/office/powerpoint/2010/main" val="50643698"/>
      </p:ext>
    </p:extLst>
  </p:cSld>
  <p:clrMapOvr>
    <a:masterClrMapping/>
  </p:clrMapOvr>
</p:sldLayout>
</file>

<file path=ppt/slideLayouts/slideLayout42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i="0">
                <a:latin typeface="Times New Roman" pitchFamily="18" charset="0"/>
              </a:defRPr>
            </a:lvl1pPr>
          </a:lstStyle>
          <a:p>
            <a:pPr>
              <a:defRPr/>
            </a:pPr>
            <a:endParaRPr lang="en-US"/>
          </a:p>
        </p:txBody>
      </p:sp>
      <p:sp>
        <p:nvSpPr>
          <p:cNvPr id="5" name="Footer Placeholder 4"/>
          <p:cNvSpPr>
            <a:spLocks noGrp="1"/>
          </p:cNvSpPr>
          <p:nvPr>
            <p:ph type="ftr" sz="quarter" idx="11"/>
          </p:nvPr>
        </p:nvSpPr>
        <p:spPr/>
        <p:txBody>
          <a:bodyPr/>
          <a:lstStyle>
            <a:lvl1pPr>
              <a:defRPr i="0">
                <a:latin typeface="Times New Roman" pitchFamily="18" charset="0"/>
              </a:defRPr>
            </a:lvl1pPr>
          </a:lstStyle>
          <a:p>
            <a:pPr>
              <a:defRPr/>
            </a:pPr>
            <a:endParaRPr lang="en-US"/>
          </a:p>
        </p:txBody>
      </p:sp>
      <p:sp>
        <p:nvSpPr>
          <p:cNvPr id="6" name="Slide Number Placeholder 5"/>
          <p:cNvSpPr>
            <a:spLocks noGrp="1"/>
          </p:cNvSpPr>
          <p:nvPr>
            <p:ph type="sldNum" sz="quarter" idx="12"/>
          </p:nvPr>
        </p:nvSpPr>
        <p:spPr/>
        <p:txBody>
          <a:bodyPr/>
          <a:lstStyle>
            <a:lvl1pPr>
              <a:defRPr i="0" smtClean="0">
                <a:latin typeface="Times New Roman" panose="02020603050405020304" pitchFamily="18" charset="0"/>
              </a:defRPr>
            </a:lvl1pPr>
          </a:lstStyle>
          <a:p>
            <a:pPr>
              <a:defRPr/>
            </a:pPr>
            <a:fld id="{ACBE2F47-383F-4BB3-B621-E830CFFB85FF}" type="slidenum">
              <a:rPr lang="en-US" altLang="en-US"/>
              <a:pPr>
                <a:defRPr/>
              </a:pPr>
              <a:t>‹#›</a:t>
            </a:fld>
            <a:endParaRPr lang="en-US" altLang="en-US"/>
          </a:p>
        </p:txBody>
      </p:sp>
    </p:spTree>
    <p:extLst>
      <p:ext uri="{BB962C8B-B14F-4D97-AF65-F5344CB8AC3E}">
        <p14:creationId xmlns:p14="http://schemas.microsoft.com/office/powerpoint/2010/main" val="1538707447"/>
      </p:ext>
    </p:extLst>
  </p:cSld>
  <p:clrMapOvr>
    <a:masterClrMapping/>
  </p:clrMapOvr>
</p:sldLayout>
</file>

<file path=ppt/slideLayouts/slideLayout43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i="0">
                <a:latin typeface="Times New Roman" pitchFamily="18" charset="0"/>
              </a:defRPr>
            </a:lvl1pPr>
          </a:lstStyle>
          <a:p>
            <a:pPr>
              <a:defRPr/>
            </a:pPr>
            <a:endParaRPr lang="en-US"/>
          </a:p>
        </p:txBody>
      </p:sp>
      <p:sp>
        <p:nvSpPr>
          <p:cNvPr id="5" name="Footer Placeholder 4"/>
          <p:cNvSpPr>
            <a:spLocks noGrp="1"/>
          </p:cNvSpPr>
          <p:nvPr>
            <p:ph type="ftr" sz="quarter" idx="11"/>
          </p:nvPr>
        </p:nvSpPr>
        <p:spPr/>
        <p:txBody>
          <a:bodyPr/>
          <a:lstStyle>
            <a:lvl1pPr>
              <a:defRPr i="0">
                <a:latin typeface="Times New Roman" pitchFamily="18" charset="0"/>
              </a:defRPr>
            </a:lvl1pPr>
          </a:lstStyle>
          <a:p>
            <a:pPr>
              <a:defRPr/>
            </a:pPr>
            <a:endParaRPr lang="en-US"/>
          </a:p>
        </p:txBody>
      </p:sp>
      <p:sp>
        <p:nvSpPr>
          <p:cNvPr id="6" name="Slide Number Placeholder 5"/>
          <p:cNvSpPr>
            <a:spLocks noGrp="1"/>
          </p:cNvSpPr>
          <p:nvPr>
            <p:ph type="sldNum" sz="quarter" idx="12"/>
          </p:nvPr>
        </p:nvSpPr>
        <p:spPr/>
        <p:txBody>
          <a:bodyPr/>
          <a:lstStyle>
            <a:lvl1pPr>
              <a:defRPr i="0" smtClean="0">
                <a:latin typeface="Times New Roman" panose="02020603050405020304" pitchFamily="18" charset="0"/>
              </a:defRPr>
            </a:lvl1pPr>
          </a:lstStyle>
          <a:p>
            <a:pPr>
              <a:defRPr/>
            </a:pPr>
            <a:fld id="{FB09D2A3-3210-4E83-BE67-1B7D5234C3B4}" type="slidenum">
              <a:rPr lang="en-US" altLang="en-US"/>
              <a:pPr>
                <a:defRPr/>
              </a:pPr>
              <a:t>‹#›</a:t>
            </a:fld>
            <a:endParaRPr lang="en-US" altLang="en-US"/>
          </a:p>
        </p:txBody>
      </p:sp>
    </p:spTree>
    <p:extLst>
      <p:ext uri="{BB962C8B-B14F-4D97-AF65-F5344CB8AC3E}">
        <p14:creationId xmlns:p14="http://schemas.microsoft.com/office/powerpoint/2010/main" val="888019315"/>
      </p:ext>
    </p:extLst>
  </p:cSld>
  <p:clrMapOvr>
    <a:masterClrMapping/>
  </p:clrMapOvr>
</p:sldLayout>
</file>

<file path=ppt/slideLayouts/slideLayout431.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i="0">
                <a:latin typeface="Times New Roman" pitchFamily="18" charset="0"/>
              </a:defRPr>
            </a:lvl1pPr>
          </a:lstStyle>
          <a:p>
            <a:pPr>
              <a:defRPr/>
            </a:pPr>
            <a:endParaRPr lang="en-US"/>
          </a:p>
        </p:txBody>
      </p:sp>
      <p:sp>
        <p:nvSpPr>
          <p:cNvPr id="4" name="Footer Placeholder 4"/>
          <p:cNvSpPr>
            <a:spLocks noGrp="1"/>
          </p:cNvSpPr>
          <p:nvPr>
            <p:ph type="ftr" sz="quarter" idx="11"/>
          </p:nvPr>
        </p:nvSpPr>
        <p:spPr/>
        <p:txBody>
          <a:bodyPr/>
          <a:lstStyle>
            <a:lvl1pPr>
              <a:defRPr i="0">
                <a:latin typeface="Times New Roman" pitchFamily="18" charset="0"/>
              </a:defRPr>
            </a:lvl1pPr>
          </a:lstStyle>
          <a:p>
            <a:pPr>
              <a:defRPr/>
            </a:pPr>
            <a:endParaRPr lang="en-US"/>
          </a:p>
        </p:txBody>
      </p:sp>
      <p:sp>
        <p:nvSpPr>
          <p:cNvPr id="5" name="Slide Number Placeholder 5"/>
          <p:cNvSpPr>
            <a:spLocks noGrp="1"/>
          </p:cNvSpPr>
          <p:nvPr>
            <p:ph type="sldNum" sz="quarter" idx="12"/>
          </p:nvPr>
        </p:nvSpPr>
        <p:spPr/>
        <p:txBody>
          <a:bodyPr/>
          <a:lstStyle>
            <a:lvl1pPr>
              <a:defRPr i="0" smtClean="0">
                <a:latin typeface="Times New Roman" panose="02020603050405020304" pitchFamily="18" charset="0"/>
              </a:defRPr>
            </a:lvl1pPr>
          </a:lstStyle>
          <a:p>
            <a:pPr>
              <a:defRPr/>
            </a:pPr>
            <a:fld id="{F1A70DD9-B2B8-46C7-992E-9E2948DAB436}" type="slidenum">
              <a:rPr lang="en-US" altLang="en-US"/>
              <a:pPr>
                <a:defRPr/>
              </a:pPr>
              <a:t>‹#›</a:t>
            </a:fld>
            <a:endParaRPr lang="en-US" altLang="en-US"/>
          </a:p>
        </p:txBody>
      </p:sp>
    </p:spTree>
    <p:extLst>
      <p:ext uri="{BB962C8B-B14F-4D97-AF65-F5344CB8AC3E}">
        <p14:creationId xmlns:p14="http://schemas.microsoft.com/office/powerpoint/2010/main" val="321347031"/>
      </p:ext>
    </p:extLst>
  </p:cSld>
  <p:clrMapOvr>
    <a:masterClrMapping/>
  </p:clrMapOvr>
</p:sldLayout>
</file>

<file path=ppt/slideLayouts/slideLayout43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i="1">
                <a:latin typeface="Times New Roman" pitchFamily="18" charset="0"/>
              </a:defRPr>
            </a:lvl1pPr>
          </a:lstStyle>
          <a:p>
            <a:pPr>
              <a:defRPr/>
            </a:pPr>
            <a:endParaRPr lang="en-US"/>
          </a:p>
        </p:txBody>
      </p:sp>
      <p:sp>
        <p:nvSpPr>
          <p:cNvPr id="5" name="Footer Placeholder 4"/>
          <p:cNvSpPr>
            <a:spLocks noGrp="1"/>
          </p:cNvSpPr>
          <p:nvPr>
            <p:ph type="ftr" sz="quarter" idx="11"/>
          </p:nvPr>
        </p:nvSpPr>
        <p:spPr/>
        <p:txBody>
          <a:bodyPr/>
          <a:lstStyle>
            <a:lvl1pPr>
              <a:defRPr i="1">
                <a:latin typeface="Times New Roman" pitchFamily="18" charset="0"/>
              </a:defRPr>
            </a:lvl1pPr>
          </a:lstStyle>
          <a:p>
            <a:pPr>
              <a:defRPr/>
            </a:pPr>
            <a:endParaRPr lang="en-US"/>
          </a:p>
        </p:txBody>
      </p:sp>
      <p:sp>
        <p:nvSpPr>
          <p:cNvPr id="6" name="Slide Number Placeholder 5"/>
          <p:cNvSpPr>
            <a:spLocks noGrp="1"/>
          </p:cNvSpPr>
          <p:nvPr>
            <p:ph type="sldNum" sz="quarter" idx="12"/>
          </p:nvPr>
        </p:nvSpPr>
        <p:spPr/>
        <p:txBody>
          <a:bodyPr/>
          <a:lstStyle>
            <a:lvl1pPr>
              <a:defRPr i="1" smtClean="0">
                <a:latin typeface="Times New Roman" panose="02020603050405020304" pitchFamily="18" charset="0"/>
              </a:defRPr>
            </a:lvl1pPr>
          </a:lstStyle>
          <a:p>
            <a:pPr>
              <a:defRPr/>
            </a:pPr>
            <a:fld id="{ACC0E152-B99E-4FD8-8ADD-684701117B75}" type="slidenum">
              <a:rPr lang="en-US" altLang="en-US"/>
              <a:pPr>
                <a:defRPr/>
              </a:pPr>
              <a:t>‹#›</a:t>
            </a:fld>
            <a:endParaRPr lang="en-US" altLang="en-US"/>
          </a:p>
        </p:txBody>
      </p:sp>
    </p:spTree>
    <p:extLst>
      <p:ext uri="{BB962C8B-B14F-4D97-AF65-F5344CB8AC3E}">
        <p14:creationId xmlns:p14="http://schemas.microsoft.com/office/powerpoint/2010/main" val="1973889282"/>
      </p:ext>
    </p:extLst>
  </p:cSld>
  <p:clrMapOvr>
    <a:masterClrMapping/>
  </p:clrMapOvr>
</p:sldLayout>
</file>

<file path=ppt/slideLayouts/slideLayout43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i="1">
                <a:latin typeface="Times New Roman" pitchFamily="18" charset="0"/>
              </a:defRPr>
            </a:lvl1pPr>
          </a:lstStyle>
          <a:p>
            <a:pPr>
              <a:defRPr/>
            </a:pPr>
            <a:endParaRPr lang="en-US"/>
          </a:p>
        </p:txBody>
      </p:sp>
      <p:sp>
        <p:nvSpPr>
          <p:cNvPr id="5" name="Footer Placeholder 4"/>
          <p:cNvSpPr>
            <a:spLocks noGrp="1"/>
          </p:cNvSpPr>
          <p:nvPr>
            <p:ph type="ftr" sz="quarter" idx="11"/>
          </p:nvPr>
        </p:nvSpPr>
        <p:spPr/>
        <p:txBody>
          <a:bodyPr/>
          <a:lstStyle>
            <a:lvl1pPr>
              <a:defRPr i="1">
                <a:latin typeface="Times New Roman" pitchFamily="18" charset="0"/>
              </a:defRPr>
            </a:lvl1pPr>
          </a:lstStyle>
          <a:p>
            <a:pPr>
              <a:defRPr/>
            </a:pPr>
            <a:endParaRPr lang="en-US"/>
          </a:p>
        </p:txBody>
      </p:sp>
      <p:sp>
        <p:nvSpPr>
          <p:cNvPr id="6" name="Slide Number Placeholder 5"/>
          <p:cNvSpPr>
            <a:spLocks noGrp="1"/>
          </p:cNvSpPr>
          <p:nvPr>
            <p:ph type="sldNum" sz="quarter" idx="12"/>
          </p:nvPr>
        </p:nvSpPr>
        <p:spPr/>
        <p:txBody>
          <a:bodyPr/>
          <a:lstStyle>
            <a:lvl1pPr>
              <a:defRPr i="1" smtClean="0">
                <a:latin typeface="Times New Roman" panose="02020603050405020304" pitchFamily="18" charset="0"/>
              </a:defRPr>
            </a:lvl1pPr>
          </a:lstStyle>
          <a:p>
            <a:pPr>
              <a:defRPr/>
            </a:pPr>
            <a:fld id="{B0D75196-DF7B-41AD-9DC3-9A61918A92EB}" type="slidenum">
              <a:rPr lang="en-US" altLang="en-US"/>
              <a:pPr>
                <a:defRPr/>
              </a:pPr>
              <a:t>‹#›</a:t>
            </a:fld>
            <a:endParaRPr lang="en-US" altLang="en-US"/>
          </a:p>
        </p:txBody>
      </p:sp>
    </p:spTree>
    <p:extLst>
      <p:ext uri="{BB962C8B-B14F-4D97-AF65-F5344CB8AC3E}">
        <p14:creationId xmlns:p14="http://schemas.microsoft.com/office/powerpoint/2010/main" val="1578181467"/>
      </p:ext>
    </p:extLst>
  </p:cSld>
  <p:clrMapOvr>
    <a:masterClrMapping/>
  </p:clrMapOvr>
</p:sldLayout>
</file>

<file path=ppt/slideLayouts/slideLayout43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i="1">
                <a:latin typeface="Times New Roman" pitchFamily="18" charset="0"/>
              </a:defRPr>
            </a:lvl1pPr>
          </a:lstStyle>
          <a:p>
            <a:pPr>
              <a:defRPr/>
            </a:pPr>
            <a:endParaRPr lang="en-US"/>
          </a:p>
        </p:txBody>
      </p:sp>
      <p:sp>
        <p:nvSpPr>
          <p:cNvPr id="5" name="Footer Placeholder 4"/>
          <p:cNvSpPr>
            <a:spLocks noGrp="1"/>
          </p:cNvSpPr>
          <p:nvPr>
            <p:ph type="ftr" sz="quarter" idx="11"/>
          </p:nvPr>
        </p:nvSpPr>
        <p:spPr/>
        <p:txBody>
          <a:bodyPr/>
          <a:lstStyle>
            <a:lvl1pPr>
              <a:defRPr i="1">
                <a:latin typeface="Times New Roman" pitchFamily="18" charset="0"/>
              </a:defRPr>
            </a:lvl1pPr>
          </a:lstStyle>
          <a:p>
            <a:pPr>
              <a:defRPr/>
            </a:pPr>
            <a:endParaRPr lang="en-US"/>
          </a:p>
        </p:txBody>
      </p:sp>
      <p:sp>
        <p:nvSpPr>
          <p:cNvPr id="6" name="Slide Number Placeholder 5"/>
          <p:cNvSpPr>
            <a:spLocks noGrp="1"/>
          </p:cNvSpPr>
          <p:nvPr>
            <p:ph type="sldNum" sz="quarter" idx="12"/>
          </p:nvPr>
        </p:nvSpPr>
        <p:spPr/>
        <p:txBody>
          <a:bodyPr/>
          <a:lstStyle>
            <a:lvl1pPr>
              <a:defRPr i="1" smtClean="0">
                <a:latin typeface="Times New Roman" panose="02020603050405020304" pitchFamily="18" charset="0"/>
              </a:defRPr>
            </a:lvl1pPr>
          </a:lstStyle>
          <a:p>
            <a:pPr>
              <a:defRPr/>
            </a:pPr>
            <a:fld id="{C30B341C-152A-4698-81AD-B101A9446B4A}" type="slidenum">
              <a:rPr lang="en-US" altLang="en-US"/>
              <a:pPr>
                <a:defRPr/>
              </a:pPr>
              <a:t>‹#›</a:t>
            </a:fld>
            <a:endParaRPr lang="en-US" altLang="en-US"/>
          </a:p>
        </p:txBody>
      </p:sp>
    </p:spTree>
    <p:extLst>
      <p:ext uri="{BB962C8B-B14F-4D97-AF65-F5344CB8AC3E}">
        <p14:creationId xmlns:p14="http://schemas.microsoft.com/office/powerpoint/2010/main" val="3110493868"/>
      </p:ext>
    </p:extLst>
  </p:cSld>
  <p:clrMapOvr>
    <a:masterClrMapping/>
  </p:clrMapOvr>
</p:sldLayout>
</file>

<file path=ppt/slideLayouts/slideLayout43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i="1">
                <a:latin typeface="Times New Roman" pitchFamily="18" charset="0"/>
              </a:defRPr>
            </a:lvl1pPr>
          </a:lstStyle>
          <a:p>
            <a:pPr>
              <a:defRPr/>
            </a:pPr>
            <a:endParaRPr lang="en-US"/>
          </a:p>
        </p:txBody>
      </p:sp>
      <p:sp>
        <p:nvSpPr>
          <p:cNvPr id="6" name="Footer Placeholder 4"/>
          <p:cNvSpPr>
            <a:spLocks noGrp="1"/>
          </p:cNvSpPr>
          <p:nvPr>
            <p:ph type="ftr" sz="quarter" idx="11"/>
          </p:nvPr>
        </p:nvSpPr>
        <p:spPr/>
        <p:txBody>
          <a:bodyPr/>
          <a:lstStyle>
            <a:lvl1pPr>
              <a:defRPr i="1">
                <a:latin typeface="Times New Roman" pitchFamily="18" charset="0"/>
              </a:defRPr>
            </a:lvl1pPr>
          </a:lstStyle>
          <a:p>
            <a:pPr>
              <a:defRPr/>
            </a:pPr>
            <a:endParaRPr lang="en-US"/>
          </a:p>
        </p:txBody>
      </p:sp>
      <p:sp>
        <p:nvSpPr>
          <p:cNvPr id="7" name="Slide Number Placeholder 5"/>
          <p:cNvSpPr>
            <a:spLocks noGrp="1"/>
          </p:cNvSpPr>
          <p:nvPr>
            <p:ph type="sldNum" sz="quarter" idx="12"/>
          </p:nvPr>
        </p:nvSpPr>
        <p:spPr/>
        <p:txBody>
          <a:bodyPr/>
          <a:lstStyle>
            <a:lvl1pPr>
              <a:defRPr i="1" smtClean="0">
                <a:latin typeface="Times New Roman" panose="02020603050405020304" pitchFamily="18" charset="0"/>
              </a:defRPr>
            </a:lvl1pPr>
          </a:lstStyle>
          <a:p>
            <a:pPr>
              <a:defRPr/>
            </a:pPr>
            <a:fld id="{0DBD5B8F-1EEB-4361-A37A-6F8641509D58}" type="slidenum">
              <a:rPr lang="en-US" altLang="en-US"/>
              <a:pPr>
                <a:defRPr/>
              </a:pPr>
              <a:t>‹#›</a:t>
            </a:fld>
            <a:endParaRPr lang="en-US" altLang="en-US"/>
          </a:p>
        </p:txBody>
      </p:sp>
    </p:spTree>
    <p:extLst>
      <p:ext uri="{BB962C8B-B14F-4D97-AF65-F5344CB8AC3E}">
        <p14:creationId xmlns:p14="http://schemas.microsoft.com/office/powerpoint/2010/main" val="3649983570"/>
      </p:ext>
    </p:extLst>
  </p:cSld>
  <p:clrMapOvr>
    <a:masterClrMapping/>
  </p:clrMapOvr>
</p:sldLayout>
</file>

<file path=ppt/slideLayouts/slideLayout43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i="1">
                <a:latin typeface="Times New Roman" pitchFamily="18" charset="0"/>
              </a:defRPr>
            </a:lvl1pPr>
          </a:lstStyle>
          <a:p>
            <a:pPr>
              <a:defRPr/>
            </a:pPr>
            <a:endParaRPr lang="en-US"/>
          </a:p>
        </p:txBody>
      </p:sp>
      <p:sp>
        <p:nvSpPr>
          <p:cNvPr id="8" name="Footer Placeholder 4"/>
          <p:cNvSpPr>
            <a:spLocks noGrp="1"/>
          </p:cNvSpPr>
          <p:nvPr>
            <p:ph type="ftr" sz="quarter" idx="11"/>
          </p:nvPr>
        </p:nvSpPr>
        <p:spPr/>
        <p:txBody>
          <a:bodyPr/>
          <a:lstStyle>
            <a:lvl1pPr>
              <a:defRPr i="1">
                <a:latin typeface="Times New Roman" pitchFamily="18" charset="0"/>
              </a:defRPr>
            </a:lvl1pPr>
          </a:lstStyle>
          <a:p>
            <a:pPr>
              <a:defRPr/>
            </a:pPr>
            <a:endParaRPr lang="en-US"/>
          </a:p>
        </p:txBody>
      </p:sp>
      <p:sp>
        <p:nvSpPr>
          <p:cNvPr id="9" name="Slide Number Placeholder 5"/>
          <p:cNvSpPr>
            <a:spLocks noGrp="1"/>
          </p:cNvSpPr>
          <p:nvPr>
            <p:ph type="sldNum" sz="quarter" idx="12"/>
          </p:nvPr>
        </p:nvSpPr>
        <p:spPr/>
        <p:txBody>
          <a:bodyPr/>
          <a:lstStyle>
            <a:lvl1pPr>
              <a:defRPr i="1" smtClean="0">
                <a:latin typeface="Times New Roman" panose="02020603050405020304" pitchFamily="18" charset="0"/>
              </a:defRPr>
            </a:lvl1pPr>
          </a:lstStyle>
          <a:p>
            <a:pPr>
              <a:defRPr/>
            </a:pPr>
            <a:fld id="{30A1CB50-E41D-42A7-8144-319FA5DCF909}" type="slidenum">
              <a:rPr lang="en-US" altLang="en-US"/>
              <a:pPr>
                <a:defRPr/>
              </a:pPr>
              <a:t>‹#›</a:t>
            </a:fld>
            <a:endParaRPr lang="en-US" altLang="en-US"/>
          </a:p>
        </p:txBody>
      </p:sp>
    </p:spTree>
    <p:extLst>
      <p:ext uri="{BB962C8B-B14F-4D97-AF65-F5344CB8AC3E}">
        <p14:creationId xmlns:p14="http://schemas.microsoft.com/office/powerpoint/2010/main" val="3893292486"/>
      </p:ext>
    </p:extLst>
  </p:cSld>
  <p:clrMapOvr>
    <a:masterClrMapping/>
  </p:clrMapOvr>
</p:sldLayout>
</file>

<file path=ppt/slideLayouts/slideLayout43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i="1">
                <a:latin typeface="Times New Roman" pitchFamily="18" charset="0"/>
              </a:defRPr>
            </a:lvl1pPr>
          </a:lstStyle>
          <a:p>
            <a:pPr>
              <a:defRPr/>
            </a:pPr>
            <a:endParaRPr lang="en-US"/>
          </a:p>
        </p:txBody>
      </p:sp>
      <p:sp>
        <p:nvSpPr>
          <p:cNvPr id="4" name="Footer Placeholder 4"/>
          <p:cNvSpPr>
            <a:spLocks noGrp="1"/>
          </p:cNvSpPr>
          <p:nvPr>
            <p:ph type="ftr" sz="quarter" idx="11"/>
          </p:nvPr>
        </p:nvSpPr>
        <p:spPr/>
        <p:txBody>
          <a:bodyPr/>
          <a:lstStyle>
            <a:lvl1pPr>
              <a:defRPr i="1">
                <a:latin typeface="Times New Roman" pitchFamily="18" charset="0"/>
              </a:defRPr>
            </a:lvl1pPr>
          </a:lstStyle>
          <a:p>
            <a:pPr>
              <a:defRPr/>
            </a:pPr>
            <a:endParaRPr lang="en-US"/>
          </a:p>
        </p:txBody>
      </p:sp>
      <p:sp>
        <p:nvSpPr>
          <p:cNvPr id="5" name="Slide Number Placeholder 5"/>
          <p:cNvSpPr>
            <a:spLocks noGrp="1"/>
          </p:cNvSpPr>
          <p:nvPr>
            <p:ph type="sldNum" sz="quarter" idx="12"/>
          </p:nvPr>
        </p:nvSpPr>
        <p:spPr/>
        <p:txBody>
          <a:bodyPr/>
          <a:lstStyle>
            <a:lvl1pPr>
              <a:defRPr i="1" smtClean="0">
                <a:latin typeface="Times New Roman" panose="02020603050405020304" pitchFamily="18" charset="0"/>
              </a:defRPr>
            </a:lvl1pPr>
          </a:lstStyle>
          <a:p>
            <a:pPr>
              <a:defRPr/>
            </a:pPr>
            <a:fld id="{73BBBE0D-F901-43D2-8B83-1BE7F6F78067}" type="slidenum">
              <a:rPr lang="en-US" altLang="en-US"/>
              <a:pPr>
                <a:defRPr/>
              </a:pPr>
              <a:t>‹#›</a:t>
            </a:fld>
            <a:endParaRPr lang="en-US" altLang="en-US"/>
          </a:p>
        </p:txBody>
      </p:sp>
    </p:spTree>
    <p:extLst>
      <p:ext uri="{BB962C8B-B14F-4D97-AF65-F5344CB8AC3E}">
        <p14:creationId xmlns:p14="http://schemas.microsoft.com/office/powerpoint/2010/main" val="1972109064"/>
      </p:ext>
    </p:extLst>
  </p:cSld>
  <p:clrMapOvr>
    <a:masterClrMapping/>
  </p:clrMapOvr>
</p:sldLayout>
</file>

<file path=ppt/slideLayouts/slideLayout43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i="1">
                <a:latin typeface="Times New Roman" pitchFamily="18" charset="0"/>
              </a:defRPr>
            </a:lvl1pPr>
          </a:lstStyle>
          <a:p>
            <a:pPr>
              <a:defRPr/>
            </a:pPr>
            <a:endParaRPr lang="en-US"/>
          </a:p>
        </p:txBody>
      </p:sp>
      <p:sp>
        <p:nvSpPr>
          <p:cNvPr id="3" name="Footer Placeholder 4"/>
          <p:cNvSpPr>
            <a:spLocks noGrp="1"/>
          </p:cNvSpPr>
          <p:nvPr>
            <p:ph type="ftr" sz="quarter" idx="11"/>
          </p:nvPr>
        </p:nvSpPr>
        <p:spPr/>
        <p:txBody>
          <a:bodyPr/>
          <a:lstStyle>
            <a:lvl1pPr>
              <a:defRPr i="1">
                <a:latin typeface="Times New Roman" pitchFamily="18" charset="0"/>
              </a:defRPr>
            </a:lvl1pPr>
          </a:lstStyle>
          <a:p>
            <a:pPr>
              <a:defRPr/>
            </a:pPr>
            <a:endParaRPr lang="en-US"/>
          </a:p>
        </p:txBody>
      </p:sp>
      <p:sp>
        <p:nvSpPr>
          <p:cNvPr id="4" name="Slide Number Placeholder 5"/>
          <p:cNvSpPr>
            <a:spLocks noGrp="1"/>
          </p:cNvSpPr>
          <p:nvPr>
            <p:ph type="sldNum" sz="quarter" idx="12"/>
          </p:nvPr>
        </p:nvSpPr>
        <p:spPr/>
        <p:txBody>
          <a:bodyPr/>
          <a:lstStyle>
            <a:lvl1pPr>
              <a:defRPr i="1" smtClean="0">
                <a:latin typeface="Times New Roman" panose="02020603050405020304" pitchFamily="18" charset="0"/>
              </a:defRPr>
            </a:lvl1pPr>
          </a:lstStyle>
          <a:p>
            <a:pPr>
              <a:defRPr/>
            </a:pPr>
            <a:fld id="{7587F10B-A45C-464C-9800-D7EA8B26F29B}" type="slidenum">
              <a:rPr lang="en-US" altLang="en-US"/>
              <a:pPr>
                <a:defRPr/>
              </a:pPr>
              <a:t>‹#›</a:t>
            </a:fld>
            <a:endParaRPr lang="en-US" altLang="en-US"/>
          </a:p>
        </p:txBody>
      </p:sp>
    </p:spTree>
    <p:extLst>
      <p:ext uri="{BB962C8B-B14F-4D97-AF65-F5344CB8AC3E}">
        <p14:creationId xmlns:p14="http://schemas.microsoft.com/office/powerpoint/2010/main" val="557602288"/>
      </p:ext>
    </p:extLst>
  </p:cSld>
  <p:clrMapOvr>
    <a:masterClrMapping/>
  </p:clrMapOvr>
</p:sldLayout>
</file>

<file path=ppt/slideLayouts/slideLayout43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i="1">
                <a:latin typeface="Times New Roman" pitchFamily="18" charset="0"/>
              </a:defRPr>
            </a:lvl1pPr>
          </a:lstStyle>
          <a:p>
            <a:pPr>
              <a:defRPr/>
            </a:pPr>
            <a:endParaRPr lang="en-US"/>
          </a:p>
        </p:txBody>
      </p:sp>
      <p:sp>
        <p:nvSpPr>
          <p:cNvPr id="6" name="Footer Placeholder 4"/>
          <p:cNvSpPr>
            <a:spLocks noGrp="1"/>
          </p:cNvSpPr>
          <p:nvPr>
            <p:ph type="ftr" sz="quarter" idx="11"/>
          </p:nvPr>
        </p:nvSpPr>
        <p:spPr/>
        <p:txBody>
          <a:bodyPr/>
          <a:lstStyle>
            <a:lvl1pPr>
              <a:defRPr i="1">
                <a:latin typeface="Times New Roman" pitchFamily="18" charset="0"/>
              </a:defRPr>
            </a:lvl1pPr>
          </a:lstStyle>
          <a:p>
            <a:pPr>
              <a:defRPr/>
            </a:pPr>
            <a:endParaRPr lang="en-US"/>
          </a:p>
        </p:txBody>
      </p:sp>
      <p:sp>
        <p:nvSpPr>
          <p:cNvPr id="7" name="Slide Number Placeholder 5"/>
          <p:cNvSpPr>
            <a:spLocks noGrp="1"/>
          </p:cNvSpPr>
          <p:nvPr>
            <p:ph type="sldNum" sz="quarter" idx="12"/>
          </p:nvPr>
        </p:nvSpPr>
        <p:spPr/>
        <p:txBody>
          <a:bodyPr/>
          <a:lstStyle>
            <a:lvl1pPr>
              <a:defRPr i="1" smtClean="0">
                <a:latin typeface="Times New Roman" panose="02020603050405020304" pitchFamily="18" charset="0"/>
              </a:defRPr>
            </a:lvl1pPr>
          </a:lstStyle>
          <a:p>
            <a:pPr>
              <a:defRPr/>
            </a:pPr>
            <a:fld id="{CD6F884C-04D7-4F30-B3A2-975F374C0A2F}" type="slidenum">
              <a:rPr lang="en-US" altLang="en-US"/>
              <a:pPr>
                <a:defRPr/>
              </a:pPr>
              <a:t>‹#›</a:t>
            </a:fld>
            <a:endParaRPr lang="en-US" altLang="en-US"/>
          </a:p>
        </p:txBody>
      </p:sp>
    </p:spTree>
    <p:extLst>
      <p:ext uri="{BB962C8B-B14F-4D97-AF65-F5344CB8AC3E}">
        <p14:creationId xmlns:p14="http://schemas.microsoft.com/office/powerpoint/2010/main" val="2099024222"/>
      </p:ext>
    </p:extLst>
  </p:cSld>
  <p:clrMapOvr>
    <a:masterClrMapping/>
  </p:clrMapOvr>
</p:sldLayout>
</file>

<file path=ppt/slideLayouts/slideLayout44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i="1">
                <a:latin typeface="Times New Roman" pitchFamily="18" charset="0"/>
              </a:defRPr>
            </a:lvl1pPr>
          </a:lstStyle>
          <a:p>
            <a:pPr>
              <a:defRPr/>
            </a:pPr>
            <a:endParaRPr lang="en-US"/>
          </a:p>
        </p:txBody>
      </p:sp>
      <p:sp>
        <p:nvSpPr>
          <p:cNvPr id="6" name="Footer Placeholder 4"/>
          <p:cNvSpPr>
            <a:spLocks noGrp="1"/>
          </p:cNvSpPr>
          <p:nvPr>
            <p:ph type="ftr" sz="quarter" idx="11"/>
          </p:nvPr>
        </p:nvSpPr>
        <p:spPr/>
        <p:txBody>
          <a:bodyPr/>
          <a:lstStyle>
            <a:lvl1pPr>
              <a:defRPr i="1">
                <a:latin typeface="Times New Roman" pitchFamily="18" charset="0"/>
              </a:defRPr>
            </a:lvl1pPr>
          </a:lstStyle>
          <a:p>
            <a:pPr>
              <a:defRPr/>
            </a:pPr>
            <a:endParaRPr lang="en-US"/>
          </a:p>
        </p:txBody>
      </p:sp>
      <p:sp>
        <p:nvSpPr>
          <p:cNvPr id="7" name="Slide Number Placeholder 5"/>
          <p:cNvSpPr>
            <a:spLocks noGrp="1"/>
          </p:cNvSpPr>
          <p:nvPr>
            <p:ph type="sldNum" sz="quarter" idx="12"/>
          </p:nvPr>
        </p:nvSpPr>
        <p:spPr/>
        <p:txBody>
          <a:bodyPr/>
          <a:lstStyle>
            <a:lvl1pPr>
              <a:defRPr i="1" smtClean="0">
                <a:latin typeface="Times New Roman" panose="02020603050405020304" pitchFamily="18" charset="0"/>
              </a:defRPr>
            </a:lvl1pPr>
          </a:lstStyle>
          <a:p>
            <a:pPr>
              <a:defRPr/>
            </a:pPr>
            <a:fld id="{FCBCCCFC-7C92-4308-A496-E5C70CA290BD}" type="slidenum">
              <a:rPr lang="en-US" altLang="en-US"/>
              <a:pPr>
                <a:defRPr/>
              </a:pPr>
              <a:t>‹#›</a:t>
            </a:fld>
            <a:endParaRPr lang="en-US" altLang="en-US"/>
          </a:p>
        </p:txBody>
      </p:sp>
    </p:spTree>
    <p:extLst>
      <p:ext uri="{BB962C8B-B14F-4D97-AF65-F5344CB8AC3E}">
        <p14:creationId xmlns:p14="http://schemas.microsoft.com/office/powerpoint/2010/main" val="2603282756"/>
      </p:ext>
    </p:extLst>
  </p:cSld>
  <p:clrMapOvr>
    <a:masterClrMapping/>
  </p:clrMapOvr>
</p:sldLayout>
</file>

<file path=ppt/slideLayouts/slideLayout44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i="1">
                <a:latin typeface="Times New Roman" pitchFamily="18" charset="0"/>
              </a:defRPr>
            </a:lvl1pPr>
          </a:lstStyle>
          <a:p>
            <a:pPr>
              <a:defRPr/>
            </a:pPr>
            <a:endParaRPr lang="en-US"/>
          </a:p>
        </p:txBody>
      </p:sp>
      <p:sp>
        <p:nvSpPr>
          <p:cNvPr id="5" name="Footer Placeholder 4"/>
          <p:cNvSpPr>
            <a:spLocks noGrp="1"/>
          </p:cNvSpPr>
          <p:nvPr>
            <p:ph type="ftr" sz="quarter" idx="11"/>
          </p:nvPr>
        </p:nvSpPr>
        <p:spPr/>
        <p:txBody>
          <a:bodyPr/>
          <a:lstStyle>
            <a:lvl1pPr>
              <a:defRPr i="1">
                <a:latin typeface="Times New Roman" pitchFamily="18" charset="0"/>
              </a:defRPr>
            </a:lvl1pPr>
          </a:lstStyle>
          <a:p>
            <a:pPr>
              <a:defRPr/>
            </a:pPr>
            <a:endParaRPr lang="en-US"/>
          </a:p>
        </p:txBody>
      </p:sp>
      <p:sp>
        <p:nvSpPr>
          <p:cNvPr id="6" name="Slide Number Placeholder 5"/>
          <p:cNvSpPr>
            <a:spLocks noGrp="1"/>
          </p:cNvSpPr>
          <p:nvPr>
            <p:ph type="sldNum" sz="quarter" idx="12"/>
          </p:nvPr>
        </p:nvSpPr>
        <p:spPr/>
        <p:txBody>
          <a:bodyPr/>
          <a:lstStyle>
            <a:lvl1pPr>
              <a:defRPr i="1" smtClean="0">
                <a:latin typeface="Times New Roman" panose="02020603050405020304" pitchFamily="18" charset="0"/>
              </a:defRPr>
            </a:lvl1pPr>
          </a:lstStyle>
          <a:p>
            <a:pPr>
              <a:defRPr/>
            </a:pPr>
            <a:fld id="{FA898D8B-000B-41AC-B22A-4D4C20C180D4}" type="slidenum">
              <a:rPr lang="en-US" altLang="en-US"/>
              <a:pPr>
                <a:defRPr/>
              </a:pPr>
              <a:t>‹#›</a:t>
            </a:fld>
            <a:endParaRPr lang="en-US" altLang="en-US"/>
          </a:p>
        </p:txBody>
      </p:sp>
    </p:spTree>
    <p:extLst>
      <p:ext uri="{BB962C8B-B14F-4D97-AF65-F5344CB8AC3E}">
        <p14:creationId xmlns:p14="http://schemas.microsoft.com/office/powerpoint/2010/main" val="1748860863"/>
      </p:ext>
    </p:extLst>
  </p:cSld>
  <p:clrMapOvr>
    <a:masterClrMapping/>
  </p:clrMapOvr>
</p:sldLayout>
</file>

<file path=ppt/slideLayouts/slideLayout44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i="1">
                <a:latin typeface="Times New Roman" pitchFamily="18" charset="0"/>
              </a:defRPr>
            </a:lvl1pPr>
          </a:lstStyle>
          <a:p>
            <a:pPr>
              <a:defRPr/>
            </a:pPr>
            <a:endParaRPr lang="en-US"/>
          </a:p>
        </p:txBody>
      </p:sp>
      <p:sp>
        <p:nvSpPr>
          <p:cNvPr id="5" name="Footer Placeholder 4"/>
          <p:cNvSpPr>
            <a:spLocks noGrp="1"/>
          </p:cNvSpPr>
          <p:nvPr>
            <p:ph type="ftr" sz="quarter" idx="11"/>
          </p:nvPr>
        </p:nvSpPr>
        <p:spPr/>
        <p:txBody>
          <a:bodyPr/>
          <a:lstStyle>
            <a:lvl1pPr>
              <a:defRPr i="1">
                <a:latin typeface="Times New Roman" pitchFamily="18" charset="0"/>
              </a:defRPr>
            </a:lvl1pPr>
          </a:lstStyle>
          <a:p>
            <a:pPr>
              <a:defRPr/>
            </a:pPr>
            <a:endParaRPr lang="en-US"/>
          </a:p>
        </p:txBody>
      </p:sp>
      <p:sp>
        <p:nvSpPr>
          <p:cNvPr id="6" name="Slide Number Placeholder 5"/>
          <p:cNvSpPr>
            <a:spLocks noGrp="1"/>
          </p:cNvSpPr>
          <p:nvPr>
            <p:ph type="sldNum" sz="quarter" idx="12"/>
          </p:nvPr>
        </p:nvSpPr>
        <p:spPr/>
        <p:txBody>
          <a:bodyPr/>
          <a:lstStyle>
            <a:lvl1pPr>
              <a:defRPr i="1" smtClean="0">
                <a:latin typeface="Times New Roman" panose="02020603050405020304" pitchFamily="18" charset="0"/>
              </a:defRPr>
            </a:lvl1pPr>
          </a:lstStyle>
          <a:p>
            <a:pPr>
              <a:defRPr/>
            </a:pPr>
            <a:fld id="{2790A941-C8FC-4796-8184-2D1424383FC1}" type="slidenum">
              <a:rPr lang="en-US" altLang="en-US"/>
              <a:pPr>
                <a:defRPr/>
              </a:pPr>
              <a:t>‹#›</a:t>
            </a:fld>
            <a:endParaRPr lang="en-US" altLang="en-US"/>
          </a:p>
        </p:txBody>
      </p:sp>
    </p:spTree>
    <p:extLst>
      <p:ext uri="{BB962C8B-B14F-4D97-AF65-F5344CB8AC3E}">
        <p14:creationId xmlns:p14="http://schemas.microsoft.com/office/powerpoint/2010/main" val="3869450916"/>
      </p:ext>
    </p:extLst>
  </p:cSld>
  <p:clrMapOvr>
    <a:masterClrMapping/>
  </p:clrMapOvr>
</p:sldLayout>
</file>

<file path=ppt/slideLayouts/slideLayout443.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i="1">
                <a:latin typeface="Times New Roman" pitchFamily="18" charset="0"/>
              </a:defRPr>
            </a:lvl1pPr>
          </a:lstStyle>
          <a:p>
            <a:pPr>
              <a:defRPr/>
            </a:pPr>
            <a:endParaRPr lang="en-US"/>
          </a:p>
        </p:txBody>
      </p:sp>
      <p:sp>
        <p:nvSpPr>
          <p:cNvPr id="4" name="Footer Placeholder 4"/>
          <p:cNvSpPr>
            <a:spLocks noGrp="1"/>
          </p:cNvSpPr>
          <p:nvPr>
            <p:ph type="ftr" sz="quarter" idx="11"/>
          </p:nvPr>
        </p:nvSpPr>
        <p:spPr/>
        <p:txBody>
          <a:bodyPr/>
          <a:lstStyle>
            <a:lvl1pPr>
              <a:defRPr i="1">
                <a:latin typeface="Times New Roman" pitchFamily="18" charset="0"/>
              </a:defRPr>
            </a:lvl1pPr>
          </a:lstStyle>
          <a:p>
            <a:pPr>
              <a:defRPr/>
            </a:pPr>
            <a:endParaRPr lang="en-US"/>
          </a:p>
        </p:txBody>
      </p:sp>
      <p:sp>
        <p:nvSpPr>
          <p:cNvPr id="5" name="Slide Number Placeholder 5"/>
          <p:cNvSpPr>
            <a:spLocks noGrp="1"/>
          </p:cNvSpPr>
          <p:nvPr>
            <p:ph type="sldNum" sz="quarter" idx="12"/>
          </p:nvPr>
        </p:nvSpPr>
        <p:spPr/>
        <p:txBody>
          <a:bodyPr/>
          <a:lstStyle>
            <a:lvl1pPr>
              <a:defRPr i="1" smtClean="0">
                <a:latin typeface="Times New Roman" panose="02020603050405020304" pitchFamily="18" charset="0"/>
              </a:defRPr>
            </a:lvl1pPr>
          </a:lstStyle>
          <a:p>
            <a:pPr>
              <a:defRPr/>
            </a:pPr>
            <a:fld id="{795D8FC5-E995-4735-BB66-61FC2B42FC85}" type="slidenum">
              <a:rPr lang="en-US" altLang="en-US"/>
              <a:pPr>
                <a:defRPr/>
              </a:pPr>
              <a:t>‹#›</a:t>
            </a:fld>
            <a:endParaRPr lang="en-US" altLang="en-US"/>
          </a:p>
        </p:txBody>
      </p:sp>
    </p:spTree>
    <p:extLst>
      <p:ext uri="{BB962C8B-B14F-4D97-AF65-F5344CB8AC3E}">
        <p14:creationId xmlns:p14="http://schemas.microsoft.com/office/powerpoint/2010/main" val="2503187461"/>
      </p:ext>
    </p:extLst>
  </p:cSld>
  <p:clrMapOvr>
    <a:masterClrMapping/>
  </p:clrMapOvr>
</p:sldLayout>
</file>

<file path=ppt/slideLayouts/slideLayout44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i="0">
                <a:latin typeface="Times New Roman" pitchFamily="18" charset="0"/>
              </a:defRPr>
            </a:lvl1pPr>
          </a:lstStyle>
          <a:p>
            <a:pPr>
              <a:defRPr/>
            </a:pPr>
            <a:endParaRPr lang="en-US"/>
          </a:p>
        </p:txBody>
      </p:sp>
      <p:sp>
        <p:nvSpPr>
          <p:cNvPr id="5" name="Footer Placeholder 4"/>
          <p:cNvSpPr>
            <a:spLocks noGrp="1"/>
          </p:cNvSpPr>
          <p:nvPr>
            <p:ph type="ftr" sz="quarter" idx="11"/>
          </p:nvPr>
        </p:nvSpPr>
        <p:spPr/>
        <p:txBody>
          <a:bodyPr/>
          <a:lstStyle>
            <a:lvl1pPr>
              <a:defRPr i="0">
                <a:latin typeface="Times New Roman" pitchFamily="18" charset="0"/>
              </a:defRPr>
            </a:lvl1pPr>
          </a:lstStyle>
          <a:p>
            <a:pPr>
              <a:defRPr/>
            </a:pPr>
            <a:endParaRPr lang="en-US"/>
          </a:p>
        </p:txBody>
      </p:sp>
      <p:sp>
        <p:nvSpPr>
          <p:cNvPr id="6" name="Slide Number Placeholder 5"/>
          <p:cNvSpPr>
            <a:spLocks noGrp="1"/>
          </p:cNvSpPr>
          <p:nvPr>
            <p:ph type="sldNum" sz="quarter" idx="12"/>
          </p:nvPr>
        </p:nvSpPr>
        <p:spPr/>
        <p:txBody>
          <a:bodyPr/>
          <a:lstStyle>
            <a:lvl1pPr>
              <a:defRPr i="0" smtClean="0">
                <a:latin typeface="Times New Roman" panose="02020603050405020304" pitchFamily="18" charset="0"/>
              </a:defRPr>
            </a:lvl1pPr>
          </a:lstStyle>
          <a:p>
            <a:pPr>
              <a:defRPr/>
            </a:pPr>
            <a:fld id="{3E744E1B-A11D-477C-834D-8EB3DE82B479}" type="slidenum">
              <a:rPr lang="en-US" altLang="en-US"/>
              <a:pPr>
                <a:defRPr/>
              </a:pPr>
              <a:t>‹#›</a:t>
            </a:fld>
            <a:endParaRPr lang="en-US" altLang="en-US"/>
          </a:p>
        </p:txBody>
      </p:sp>
    </p:spTree>
    <p:extLst>
      <p:ext uri="{BB962C8B-B14F-4D97-AF65-F5344CB8AC3E}">
        <p14:creationId xmlns:p14="http://schemas.microsoft.com/office/powerpoint/2010/main" val="90978812"/>
      </p:ext>
    </p:extLst>
  </p:cSld>
  <p:clrMapOvr>
    <a:masterClrMapping/>
  </p:clrMapOvr>
</p:sldLayout>
</file>

<file path=ppt/slideLayouts/slideLayout44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i="0">
                <a:latin typeface="Times New Roman" pitchFamily="18" charset="0"/>
              </a:defRPr>
            </a:lvl1pPr>
          </a:lstStyle>
          <a:p>
            <a:pPr>
              <a:defRPr/>
            </a:pPr>
            <a:endParaRPr lang="en-US"/>
          </a:p>
        </p:txBody>
      </p:sp>
      <p:sp>
        <p:nvSpPr>
          <p:cNvPr id="5" name="Footer Placeholder 4"/>
          <p:cNvSpPr>
            <a:spLocks noGrp="1"/>
          </p:cNvSpPr>
          <p:nvPr>
            <p:ph type="ftr" sz="quarter" idx="11"/>
          </p:nvPr>
        </p:nvSpPr>
        <p:spPr/>
        <p:txBody>
          <a:bodyPr/>
          <a:lstStyle>
            <a:lvl1pPr>
              <a:defRPr i="0">
                <a:latin typeface="Times New Roman" pitchFamily="18" charset="0"/>
              </a:defRPr>
            </a:lvl1pPr>
          </a:lstStyle>
          <a:p>
            <a:pPr>
              <a:defRPr/>
            </a:pPr>
            <a:endParaRPr lang="en-US"/>
          </a:p>
        </p:txBody>
      </p:sp>
      <p:sp>
        <p:nvSpPr>
          <p:cNvPr id="6" name="Slide Number Placeholder 5"/>
          <p:cNvSpPr>
            <a:spLocks noGrp="1"/>
          </p:cNvSpPr>
          <p:nvPr>
            <p:ph type="sldNum" sz="quarter" idx="12"/>
          </p:nvPr>
        </p:nvSpPr>
        <p:spPr/>
        <p:txBody>
          <a:bodyPr/>
          <a:lstStyle>
            <a:lvl1pPr>
              <a:defRPr i="0" smtClean="0">
                <a:latin typeface="Times New Roman" panose="02020603050405020304" pitchFamily="18" charset="0"/>
              </a:defRPr>
            </a:lvl1pPr>
          </a:lstStyle>
          <a:p>
            <a:pPr>
              <a:defRPr/>
            </a:pPr>
            <a:fld id="{AEA5244A-DE76-41AF-880C-0DBDF49A151A}" type="slidenum">
              <a:rPr lang="en-US" altLang="en-US"/>
              <a:pPr>
                <a:defRPr/>
              </a:pPr>
              <a:t>‹#›</a:t>
            </a:fld>
            <a:endParaRPr lang="en-US" altLang="en-US"/>
          </a:p>
        </p:txBody>
      </p:sp>
    </p:spTree>
    <p:extLst>
      <p:ext uri="{BB962C8B-B14F-4D97-AF65-F5344CB8AC3E}">
        <p14:creationId xmlns:p14="http://schemas.microsoft.com/office/powerpoint/2010/main" val="1982389143"/>
      </p:ext>
    </p:extLst>
  </p:cSld>
  <p:clrMapOvr>
    <a:masterClrMapping/>
  </p:clrMapOvr>
</p:sldLayout>
</file>

<file path=ppt/slideLayouts/slideLayout44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i="0">
                <a:latin typeface="Times New Roman" pitchFamily="18" charset="0"/>
              </a:defRPr>
            </a:lvl1pPr>
          </a:lstStyle>
          <a:p>
            <a:pPr>
              <a:defRPr/>
            </a:pPr>
            <a:endParaRPr lang="en-US"/>
          </a:p>
        </p:txBody>
      </p:sp>
      <p:sp>
        <p:nvSpPr>
          <p:cNvPr id="5" name="Footer Placeholder 4"/>
          <p:cNvSpPr>
            <a:spLocks noGrp="1"/>
          </p:cNvSpPr>
          <p:nvPr>
            <p:ph type="ftr" sz="quarter" idx="11"/>
          </p:nvPr>
        </p:nvSpPr>
        <p:spPr/>
        <p:txBody>
          <a:bodyPr/>
          <a:lstStyle>
            <a:lvl1pPr>
              <a:defRPr i="0">
                <a:latin typeface="Times New Roman" pitchFamily="18" charset="0"/>
              </a:defRPr>
            </a:lvl1pPr>
          </a:lstStyle>
          <a:p>
            <a:pPr>
              <a:defRPr/>
            </a:pPr>
            <a:endParaRPr lang="en-US"/>
          </a:p>
        </p:txBody>
      </p:sp>
      <p:sp>
        <p:nvSpPr>
          <p:cNvPr id="6" name="Slide Number Placeholder 5"/>
          <p:cNvSpPr>
            <a:spLocks noGrp="1"/>
          </p:cNvSpPr>
          <p:nvPr>
            <p:ph type="sldNum" sz="quarter" idx="12"/>
          </p:nvPr>
        </p:nvSpPr>
        <p:spPr/>
        <p:txBody>
          <a:bodyPr/>
          <a:lstStyle>
            <a:lvl1pPr>
              <a:defRPr i="0" smtClean="0">
                <a:latin typeface="Times New Roman" panose="02020603050405020304" pitchFamily="18" charset="0"/>
              </a:defRPr>
            </a:lvl1pPr>
          </a:lstStyle>
          <a:p>
            <a:pPr>
              <a:defRPr/>
            </a:pPr>
            <a:fld id="{A6EA0C43-13E6-456D-B9DF-F5935818972D}" type="slidenum">
              <a:rPr lang="en-US" altLang="en-US"/>
              <a:pPr>
                <a:defRPr/>
              </a:pPr>
              <a:t>‹#›</a:t>
            </a:fld>
            <a:endParaRPr lang="en-US" altLang="en-US"/>
          </a:p>
        </p:txBody>
      </p:sp>
    </p:spTree>
    <p:extLst>
      <p:ext uri="{BB962C8B-B14F-4D97-AF65-F5344CB8AC3E}">
        <p14:creationId xmlns:p14="http://schemas.microsoft.com/office/powerpoint/2010/main" val="1326802627"/>
      </p:ext>
    </p:extLst>
  </p:cSld>
  <p:clrMapOvr>
    <a:masterClrMapping/>
  </p:clrMapOvr>
</p:sldLayout>
</file>

<file path=ppt/slideLayouts/slideLayout44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i="0">
                <a:latin typeface="Times New Roman" pitchFamily="18" charset="0"/>
              </a:defRPr>
            </a:lvl1pPr>
          </a:lstStyle>
          <a:p>
            <a:pPr>
              <a:defRPr/>
            </a:pPr>
            <a:endParaRPr lang="en-US"/>
          </a:p>
        </p:txBody>
      </p:sp>
      <p:sp>
        <p:nvSpPr>
          <p:cNvPr id="6" name="Footer Placeholder 4"/>
          <p:cNvSpPr>
            <a:spLocks noGrp="1"/>
          </p:cNvSpPr>
          <p:nvPr>
            <p:ph type="ftr" sz="quarter" idx="11"/>
          </p:nvPr>
        </p:nvSpPr>
        <p:spPr/>
        <p:txBody>
          <a:bodyPr/>
          <a:lstStyle>
            <a:lvl1pPr>
              <a:defRPr i="0">
                <a:latin typeface="Times New Roman" pitchFamily="18" charset="0"/>
              </a:defRPr>
            </a:lvl1pPr>
          </a:lstStyle>
          <a:p>
            <a:pPr>
              <a:defRPr/>
            </a:pPr>
            <a:endParaRPr lang="en-US"/>
          </a:p>
        </p:txBody>
      </p:sp>
      <p:sp>
        <p:nvSpPr>
          <p:cNvPr id="7" name="Slide Number Placeholder 5"/>
          <p:cNvSpPr>
            <a:spLocks noGrp="1"/>
          </p:cNvSpPr>
          <p:nvPr>
            <p:ph type="sldNum" sz="quarter" idx="12"/>
          </p:nvPr>
        </p:nvSpPr>
        <p:spPr/>
        <p:txBody>
          <a:bodyPr/>
          <a:lstStyle>
            <a:lvl1pPr>
              <a:defRPr i="0" smtClean="0">
                <a:latin typeface="Times New Roman" panose="02020603050405020304" pitchFamily="18" charset="0"/>
              </a:defRPr>
            </a:lvl1pPr>
          </a:lstStyle>
          <a:p>
            <a:pPr>
              <a:defRPr/>
            </a:pPr>
            <a:fld id="{CEEFB2D0-E105-48D3-BA60-09EDE7180393}" type="slidenum">
              <a:rPr lang="en-US" altLang="en-US"/>
              <a:pPr>
                <a:defRPr/>
              </a:pPr>
              <a:t>‹#›</a:t>
            </a:fld>
            <a:endParaRPr lang="en-US" altLang="en-US"/>
          </a:p>
        </p:txBody>
      </p:sp>
    </p:spTree>
    <p:extLst>
      <p:ext uri="{BB962C8B-B14F-4D97-AF65-F5344CB8AC3E}">
        <p14:creationId xmlns:p14="http://schemas.microsoft.com/office/powerpoint/2010/main" val="1085830528"/>
      </p:ext>
    </p:extLst>
  </p:cSld>
  <p:clrMapOvr>
    <a:masterClrMapping/>
  </p:clrMapOvr>
</p:sldLayout>
</file>

<file path=ppt/slideLayouts/slideLayout44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i="0">
                <a:latin typeface="Times New Roman" pitchFamily="18" charset="0"/>
              </a:defRPr>
            </a:lvl1pPr>
          </a:lstStyle>
          <a:p>
            <a:pPr>
              <a:defRPr/>
            </a:pPr>
            <a:endParaRPr lang="en-US"/>
          </a:p>
        </p:txBody>
      </p:sp>
      <p:sp>
        <p:nvSpPr>
          <p:cNvPr id="8" name="Footer Placeholder 4"/>
          <p:cNvSpPr>
            <a:spLocks noGrp="1"/>
          </p:cNvSpPr>
          <p:nvPr>
            <p:ph type="ftr" sz="quarter" idx="11"/>
          </p:nvPr>
        </p:nvSpPr>
        <p:spPr/>
        <p:txBody>
          <a:bodyPr/>
          <a:lstStyle>
            <a:lvl1pPr>
              <a:defRPr i="0">
                <a:latin typeface="Times New Roman" pitchFamily="18" charset="0"/>
              </a:defRPr>
            </a:lvl1pPr>
          </a:lstStyle>
          <a:p>
            <a:pPr>
              <a:defRPr/>
            </a:pPr>
            <a:endParaRPr lang="en-US"/>
          </a:p>
        </p:txBody>
      </p:sp>
      <p:sp>
        <p:nvSpPr>
          <p:cNvPr id="9" name="Slide Number Placeholder 5"/>
          <p:cNvSpPr>
            <a:spLocks noGrp="1"/>
          </p:cNvSpPr>
          <p:nvPr>
            <p:ph type="sldNum" sz="quarter" idx="12"/>
          </p:nvPr>
        </p:nvSpPr>
        <p:spPr/>
        <p:txBody>
          <a:bodyPr/>
          <a:lstStyle>
            <a:lvl1pPr>
              <a:defRPr i="0" smtClean="0">
                <a:latin typeface="Times New Roman" panose="02020603050405020304" pitchFamily="18" charset="0"/>
              </a:defRPr>
            </a:lvl1pPr>
          </a:lstStyle>
          <a:p>
            <a:pPr>
              <a:defRPr/>
            </a:pPr>
            <a:fld id="{D4F58073-0C78-4304-B56D-9B3232A5BA04}" type="slidenum">
              <a:rPr lang="en-US" altLang="en-US"/>
              <a:pPr>
                <a:defRPr/>
              </a:pPr>
              <a:t>‹#›</a:t>
            </a:fld>
            <a:endParaRPr lang="en-US" altLang="en-US"/>
          </a:p>
        </p:txBody>
      </p:sp>
    </p:spTree>
    <p:extLst>
      <p:ext uri="{BB962C8B-B14F-4D97-AF65-F5344CB8AC3E}">
        <p14:creationId xmlns:p14="http://schemas.microsoft.com/office/powerpoint/2010/main" val="4278732957"/>
      </p:ext>
    </p:extLst>
  </p:cSld>
  <p:clrMapOvr>
    <a:masterClrMapping/>
  </p:clrMapOvr>
</p:sldLayout>
</file>

<file path=ppt/slideLayouts/slideLayout44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i="0">
                <a:latin typeface="Times New Roman" pitchFamily="18" charset="0"/>
              </a:defRPr>
            </a:lvl1pPr>
          </a:lstStyle>
          <a:p>
            <a:pPr>
              <a:defRPr/>
            </a:pPr>
            <a:endParaRPr lang="en-US"/>
          </a:p>
        </p:txBody>
      </p:sp>
      <p:sp>
        <p:nvSpPr>
          <p:cNvPr id="4" name="Footer Placeholder 4"/>
          <p:cNvSpPr>
            <a:spLocks noGrp="1"/>
          </p:cNvSpPr>
          <p:nvPr>
            <p:ph type="ftr" sz="quarter" idx="11"/>
          </p:nvPr>
        </p:nvSpPr>
        <p:spPr/>
        <p:txBody>
          <a:bodyPr/>
          <a:lstStyle>
            <a:lvl1pPr>
              <a:defRPr i="0">
                <a:latin typeface="Times New Roman" pitchFamily="18" charset="0"/>
              </a:defRPr>
            </a:lvl1pPr>
          </a:lstStyle>
          <a:p>
            <a:pPr>
              <a:defRPr/>
            </a:pPr>
            <a:endParaRPr lang="en-US"/>
          </a:p>
        </p:txBody>
      </p:sp>
      <p:sp>
        <p:nvSpPr>
          <p:cNvPr id="5" name="Slide Number Placeholder 5"/>
          <p:cNvSpPr>
            <a:spLocks noGrp="1"/>
          </p:cNvSpPr>
          <p:nvPr>
            <p:ph type="sldNum" sz="quarter" idx="12"/>
          </p:nvPr>
        </p:nvSpPr>
        <p:spPr/>
        <p:txBody>
          <a:bodyPr/>
          <a:lstStyle>
            <a:lvl1pPr>
              <a:defRPr i="0" smtClean="0">
                <a:latin typeface="Times New Roman" panose="02020603050405020304" pitchFamily="18" charset="0"/>
              </a:defRPr>
            </a:lvl1pPr>
          </a:lstStyle>
          <a:p>
            <a:pPr>
              <a:defRPr/>
            </a:pPr>
            <a:fld id="{460E1277-7466-4FA8-B045-FE3CA41C41C5}" type="slidenum">
              <a:rPr lang="en-US" altLang="en-US"/>
              <a:pPr>
                <a:defRPr/>
              </a:pPr>
              <a:t>‹#›</a:t>
            </a:fld>
            <a:endParaRPr lang="en-US" altLang="en-US"/>
          </a:p>
        </p:txBody>
      </p:sp>
    </p:spTree>
    <p:extLst>
      <p:ext uri="{BB962C8B-B14F-4D97-AF65-F5344CB8AC3E}">
        <p14:creationId xmlns:p14="http://schemas.microsoft.com/office/powerpoint/2010/main" val="1031878253"/>
      </p:ext>
    </p:extLst>
  </p:cSld>
  <p:clrMapOvr>
    <a:masterClrMapping/>
  </p:clrMapOvr>
</p:sldLayout>
</file>

<file path=ppt/slideLayouts/slideLayout45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i="0">
                <a:latin typeface="Times New Roman" pitchFamily="18" charset="0"/>
              </a:defRPr>
            </a:lvl1pPr>
          </a:lstStyle>
          <a:p>
            <a:pPr>
              <a:defRPr/>
            </a:pPr>
            <a:endParaRPr lang="en-US"/>
          </a:p>
        </p:txBody>
      </p:sp>
      <p:sp>
        <p:nvSpPr>
          <p:cNvPr id="3" name="Footer Placeholder 4"/>
          <p:cNvSpPr>
            <a:spLocks noGrp="1"/>
          </p:cNvSpPr>
          <p:nvPr>
            <p:ph type="ftr" sz="quarter" idx="11"/>
          </p:nvPr>
        </p:nvSpPr>
        <p:spPr/>
        <p:txBody>
          <a:bodyPr/>
          <a:lstStyle>
            <a:lvl1pPr>
              <a:defRPr i="0">
                <a:latin typeface="Times New Roman" pitchFamily="18" charset="0"/>
              </a:defRPr>
            </a:lvl1pPr>
          </a:lstStyle>
          <a:p>
            <a:pPr>
              <a:defRPr/>
            </a:pPr>
            <a:endParaRPr lang="en-US"/>
          </a:p>
        </p:txBody>
      </p:sp>
      <p:sp>
        <p:nvSpPr>
          <p:cNvPr id="4" name="Slide Number Placeholder 5"/>
          <p:cNvSpPr>
            <a:spLocks noGrp="1"/>
          </p:cNvSpPr>
          <p:nvPr>
            <p:ph type="sldNum" sz="quarter" idx="12"/>
          </p:nvPr>
        </p:nvSpPr>
        <p:spPr/>
        <p:txBody>
          <a:bodyPr/>
          <a:lstStyle>
            <a:lvl1pPr>
              <a:defRPr i="0" smtClean="0">
                <a:latin typeface="Times New Roman" panose="02020603050405020304" pitchFamily="18" charset="0"/>
              </a:defRPr>
            </a:lvl1pPr>
          </a:lstStyle>
          <a:p>
            <a:pPr>
              <a:defRPr/>
            </a:pPr>
            <a:fld id="{6B2225C1-5407-4727-8F19-D8B0895A6E84}" type="slidenum">
              <a:rPr lang="en-US" altLang="en-US"/>
              <a:pPr>
                <a:defRPr/>
              </a:pPr>
              <a:t>‹#›</a:t>
            </a:fld>
            <a:endParaRPr lang="en-US" altLang="en-US"/>
          </a:p>
        </p:txBody>
      </p:sp>
    </p:spTree>
    <p:extLst>
      <p:ext uri="{BB962C8B-B14F-4D97-AF65-F5344CB8AC3E}">
        <p14:creationId xmlns:p14="http://schemas.microsoft.com/office/powerpoint/2010/main" val="3026102871"/>
      </p:ext>
    </p:extLst>
  </p:cSld>
  <p:clrMapOvr>
    <a:masterClrMapping/>
  </p:clrMapOvr>
</p:sldLayout>
</file>

<file path=ppt/slideLayouts/slideLayout45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i="0">
                <a:latin typeface="Times New Roman" pitchFamily="18" charset="0"/>
              </a:defRPr>
            </a:lvl1pPr>
          </a:lstStyle>
          <a:p>
            <a:pPr>
              <a:defRPr/>
            </a:pPr>
            <a:endParaRPr lang="en-US"/>
          </a:p>
        </p:txBody>
      </p:sp>
      <p:sp>
        <p:nvSpPr>
          <p:cNvPr id="6" name="Footer Placeholder 4"/>
          <p:cNvSpPr>
            <a:spLocks noGrp="1"/>
          </p:cNvSpPr>
          <p:nvPr>
            <p:ph type="ftr" sz="quarter" idx="11"/>
          </p:nvPr>
        </p:nvSpPr>
        <p:spPr/>
        <p:txBody>
          <a:bodyPr/>
          <a:lstStyle>
            <a:lvl1pPr>
              <a:defRPr i="0">
                <a:latin typeface="Times New Roman" pitchFamily="18" charset="0"/>
              </a:defRPr>
            </a:lvl1pPr>
          </a:lstStyle>
          <a:p>
            <a:pPr>
              <a:defRPr/>
            </a:pPr>
            <a:endParaRPr lang="en-US"/>
          </a:p>
        </p:txBody>
      </p:sp>
      <p:sp>
        <p:nvSpPr>
          <p:cNvPr id="7" name="Slide Number Placeholder 5"/>
          <p:cNvSpPr>
            <a:spLocks noGrp="1"/>
          </p:cNvSpPr>
          <p:nvPr>
            <p:ph type="sldNum" sz="quarter" idx="12"/>
          </p:nvPr>
        </p:nvSpPr>
        <p:spPr/>
        <p:txBody>
          <a:bodyPr/>
          <a:lstStyle>
            <a:lvl1pPr>
              <a:defRPr i="0" smtClean="0">
                <a:latin typeface="Times New Roman" panose="02020603050405020304" pitchFamily="18" charset="0"/>
              </a:defRPr>
            </a:lvl1pPr>
          </a:lstStyle>
          <a:p>
            <a:pPr>
              <a:defRPr/>
            </a:pPr>
            <a:fld id="{54F185E7-B375-420E-80F2-533C5C2A4CB5}" type="slidenum">
              <a:rPr lang="en-US" altLang="en-US"/>
              <a:pPr>
                <a:defRPr/>
              </a:pPr>
              <a:t>‹#›</a:t>
            </a:fld>
            <a:endParaRPr lang="en-US" altLang="en-US"/>
          </a:p>
        </p:txBody>
      </p:sp>
    </p:spTree>
    <p:extLst>
      <p:ext uri="{BB962C8B-B14F-4D97-AF65-F5344CB8AC3E}">
        <p14:creationId xmlns:p14="http://schemas.microsoft.com/office/powerpoint/2010/main" val="3437621490"/>
      </p:ext>
    </p:extLst>
  </p:cSld>
  <p:clrMapOvr>
    <a:masterClrMapping/>
  </p:clrMapOvr>
</p:sldLayout>
</file>

<file path=ppt/slideLayouts/slideLayout45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i="0">
                <a:latin typeface="Times New Roman" pitchFamily="18" charset="0"/>
              </a:defRPr>
            </a:lvl1pPr>
          </a:lstStyle>
          <a:p>
            <a:pPr>
              <a:defRPr/>
            </a:pPr>
            <a:endParaRPr lang="en-US"/>
          </a:p>
        </p:txBody>
      </p:sp>
      <p:sp>
        <p:nvSpPr>
          <p:cNvPr id="6" name="Footer Placeholder 4"/>
          <p:cNvSpPr>
            <a:spLocks noGrp="1"/>
          </p:cNvSpPr>
          <p:nvPr>
            <p:ph type="ftr" sz="quarter" idx="11"/>
          </p:nvPr>
        </p:nvSpPr>
        <p:spPr/>
        <p:txBody>
          <a:bodyPr/>
          <a:lstStyle>
            <a:lvl1pPr>
              <a:defRPr i="0">
                <a:latin typeface="Times New Roman" pitchFamily="18" charset="0"/>
              </a:defRPr>
            </a:lvl1pPr>
          </a:lstStyle>
          <a:p>
            <a:pPr>
              <a:defRPr/>
            </a:pPr>
            <a:endParaRPr lang="en-US"/>
          </a:p>
        </p:txBody>
      </p:sp>
      <p:sp>
        <p:nvSpPr>
          <p:cNvPr id="7" name="Slide Number Placeholder 5"/>
          <p:cNvSpPr>
            <a:spLocks noGrp="1"/>
          </p:cNvSpPr>
          <p:nvPr>
            <p:ph type="sldNum" sz="quarter" idx="12"/>
          </p:nvPr>
        </p:nvSpPr>
        <p:spPr/>
        <p:txBody>
          <a:bodyPr/>
          <a:lstStyle>
            <a:lvl1pPr>
              <a:defRPr i="0" smtClean="0">
                <a:latin typeface="Times New Roman" panose="02020603050405020304" pitchFamily="18" charset="0"/>
              </a:defRPr>
            </a:lvl1pPr>
          </a:lstStyle>
          <a:p>
            <a:pPr>
              <a:defRPr/>
            </a:pPr>
            <a:fld id="{2862D692-599A-43FD-935F-EFFBF7B76328}" type="slidenum">
              <a:rPr lang="en-US" altLang="en-US"/>
              <a:pPr>
                <a:defRPr/>
              </a:pPr>
              <a:t>‹#›</a:t>
            </a:fld>
            <a:endParaRPr lang="en-US" altLang="en-US"/>
          </a:p>
        </p:txBody>
      </p:sp>
    </p:spTree>
    <p:extLst>
      <p:ext uri="{BB962C8B-B14F-4D97-AF65-F5344CB8AC3E}">
        <p14:creationId xmlns:p14="http://schemas.microsoft.com/office/powerpoint/2010/main" val="3369516371"/>
      </p:ext>
    </p:extLst>
  </p:cSld>
  <p:clrMapOvr>
    <a:masterClrMapping/>
  </p:clrMapOvr>
</p:sldLayout>
</file>

<file path=ppt/slideLayouts/slideLayout45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i="0">
                <a:latin typeface="Times New Roman" pitchFamily="18" charset="0"/>
              </a:defRPr>
            </a:lvl1pPr>
          </a:lstStyle>
          <a:p>
            <a:pPr>
              <a:defRPr/>
            </a:pPr>
            <a:endParaRPr lang="en-US"/>
          </a:p>
        </p:txBody>
      </p:sp>
      <p:sp>
        <p:nvSpPr>
          <p:cNvPr id="5" name="Footer Placeholder 4"/>
          <p:cNvSpPr>
            <a:spLocks noGrp="1"/>
          </p:cNvSpPr>
          <p:nvPr>
            <p:ph type="ftr" sz="quarter" idx="11"/>
          </p:nvPr>
        </p:nvSpPr>
        <p:spPr/>
        <p:txBody>
          <a:bodyPr/>
          <a:lstStyle>
            <a:lvl1pPr>
              <a:defRPr i="0">
                <a:latin typeface="Times New Roman" pitchFamily="18" charset="0"/>
              </a:defRPr>
            </a:lvl1pPr>
          </a:lstStyle>
          <a:p>
            <a:pPr>
              <a:defRPr/>
            </a:pPr>
            <a:endParaRPr lang="en-US"/>
          </a:p>
        </p:txBody>
      </p:sp>
      <p:sp>
        <p:nvSpPr>
          <p:cNvPr id="6" name="Slide Number Placeholder 5"/>
          <p:cNvSpPr>
            <a:spLocks noGrp="1"/>
          </p:cNvSpPr>
          <p:nvPr>
            <p:ph type="sldNum" sz="quarter" idx="12"/>
          </p:nvPr>
        </p:nvSpPr>
        <p:spPr/>
        <p:txBody>
          <a:bodyPr/>
          <a:lstStyle>
            <a:lvl1pPr>
              <a:defRPr i="0" smtClean="0">
                <a:latin typeface="Times New Roman" panose="02020603050405020304" pitchFamily="18" charset="0"/>
              </a:defRPr>
            </a:lvl1pPr>
          </a:lstStyle>
          <a:p>
            <a:pPr>
              <a:defRPr/>
            </a:pPr>
            <a:fld id="{6767344B-0375-4172-B490-DCADF6A6355C}" type="slidenum">
              <a:rPr lang="en-US" altLang="en-US"/>
              <a:pPr>
                <a:defRPr/>
              </a:pPr>
              <a:t>‹#›</a:t>
            </a:fld>
            <a:endParaRPr lang="en-US" altLang="en-US"/>
          </a:p>
        </p:txBody>
      </p:sp>
    </p:spTree>
    <p:extLst>
      <p:ext uri="{BB962C8B-B14F-4D97-AF65-F5344CB8AC3E}">
        <p14:creationId xmlns:p14="http://schemas.microsoft.com/office/powerpoint/2010/main" val="1331699073"/>
      </p:ext>
    </p:extLst>
  </p:cSld>
  <p:clrMapOvr>
    <a:masterClrMapping/>
  </p:clrMapOvr>
</p:sldLayout>
</file>

<file path=ppt/slideLayouts/slideLayout45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i="0">
                <a:latin typeface="Times New Roman" pitchFamily="18" charset="0"/>
              </a:defRPr>
            </a:lvl1pPr>
          </a:lstStyle>
          <a:p>
            <a:pPr>
              <a:defRPr/>
            </a:pPr>
            <a:endParaRPr lang="en-US"/>
          </a:p>
        </p:txBody>
      </p:sp>
      <p:sp>
        <p:nvSpPr>
          <p:cNvPr id="5" name="Footer Placeholder 4"/>
          <p:cNvSpPr>
            <a:spLocks noGrp="1"/>
          </p:cNvSpPr>
          <p:nvPr>
            <p:ph type="ftr" sz="quarter" idx="11"/>
          </p:nvPr>
        </p:nvSpPr>
        <p:spPr/>
        <p:txBody>
          <a:bodyPr/>
          <a:lstStyle>
            <a:lvl1pPr>
              <a:defRPr i="0">
                <a:latin typeface="Times New Roman" pitchFamily="18" charset="0"/>
              </a:defRPr>
            </a:lvl1pPr>
          </a:lstStyle>
          <a:p>
            <a:pPr>
              <a:defRPr/>
            </a:pPr>
            <a:endParaRPr lang="en-US"/>
          </a:p>
        </p:txBody>
      </p:sp>
      <p:sp>
        <p:nvSpPr>
          <p:cNvPr id="6" name="Slide Number Placeholder 5"/>
          <p:cNvSpPr>
            <a:spLocks noGrp="1"/>
          </p:cNvSpPr>
          <p:nvPr>
            <p:ph type="sldNum" sz="quarter" idx="12"/>
          </p:nvPr>
        </p:nvSpPr>
        <p:spPr/>
        <p:txBody>
          <a:bodyPr/>
          <a:lstStyle>
            <a:lvl1pPr>
              <a:defRPr i="0" smtClean="0">
                <a:latin typeface="Times New Roman" panose="02020603050405020304" pitchFamily="18" charset="0"/>
              </a:defRPr>
            </a:lvl1pPr>
          </a:lstStyle>
          <a:p>
            <a:pPr>
              <a:defRPr/>
            </a:pPr>
            <a:fld id="{AE01C824-4E5D-4E26-9570-D5BA19FB8D3C}" type="slidenum">
              <a:rPr lang="en-US" altLang="en-US"/>
              <a:pPr>
                <a:defRPr/>
              </a:pPr>
              <a:t>‹#›</a:t>
            </a:fld>
            <a:endParaRPr lang="en-US" altLang="en-US"/>
          </a:p>
        </p:txBody>
      </p:sp>
    </p:spTree>
    <p:extLst>
      <p:ext uri="{BB962C8B-B14F-4D97-AF65-F5344CB8AC3E}">
        <p14:creationId xmlns:p14="http://schemas.microsoft.com/office/powerpoint/2010/main" val="3742846583"/>
      </p:ext>
    </p:extLst>
  </p:cSld>
  <p:clrMapOvr>
    <a:masterClrMapping/>
  </p:clrMapOvr>
</p:sldLayout>
</file>

<file path=ppt/slideLayouts/slideLayout455.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i="0">
                <a:latin typeface="Times New Roman" pitchFamily="18" charset="0"/>
              </a:defRPr>
            </a:lvl1pPr>
          </a:lstStyle>
          <a:p>
            <a:pPr>
              <a:defRPr/>
            </a:pPr>
            <a:endParaRPr lang="en-US"/>
          </a:p>
        </p:txBody>
      </p:sp>
      <p:sp>
        <p:nvSpPr>
          <p:cNvPr id="4" name="Footer Placeholder 4"/>
          <p:cNvSpPr>
            <a:spLocks noGrp="1"/>
          </p:cNvSpPr>
          <p:nvPr>
            <p:ph type="ftr" sz="quarter" idx="11"/>
          </p:nvPr>
        </p:nvSpPr>
        <p:spPr/>
        <p:txBody>
          <a:bodyPr/>
          <a:lstStyle>
            <a:lvl1pPr>
              <a:defRPr i="0">
                <a:latin typeface="Times New Roman" pitchFamily="18" charset="0"/>
              </a:defRPr>
            </a:lvl1pPr>
          </a:lstStyle>
          <a:p>
            <a:pPr>
              <a:defRPr/>
            </a:pPr>
            <a:endParaRPr lang="en-US"/>
          </a:p>
        </p:txBody>
      </p:sp>
      <p:sp>
        <p:nvSpPr>
          <p:cNvPr id="5" name="Slide Number Placeholder 5"/>
          <p:cNvSpPr>
            <a:spLocks noGrp="1"/>
          </p:cNvSpPr>
          <p:nvPr>
            <p:ph type="sldNum" sz="quarter" idx="12"/>
          </p:nvPr>
        </p:nvSpPr>
        <p:spPr/>
        <p:txBody>
          <a:bodyPr/>
          <a:lstStyle>
            <a:lvl1pPr>
              <a:defRPr i="0" smtClean="0">
                <a:latin typeface="Times New Roman" panose="02020603050405020304" pitchFamily="18" charset="0"/>
              </a:defRPr>
            </a:lvl1pPr>
          </a:lstStyle>
          <a:p>
            <a:pPr>
              <a:defRPr/>
            </a:pPr>
            <a:fld id="{8BA4A547-5E07-4429-9F81-75F9974A1908}" type="slidenum">
              <a:rPr lang="en-US" altLang="en-US"/>
              <a:pPr>
                <a:defRPr/>
              </a:pPr>
              <a:t>‹#›</a:t>
            </a:fld>
            <a:endParaRPr lang="en-US" altLang="en-US"/>
          </a:p>
        </p:txBody>
      </p:sp>
    </p:spTree>
    <p:extLst>
      <p:ext uri="{BB962C8B-B14F-4D97-AF65-F5344CB8AC3E}">
        <p14:creationId xmlns:p14="http://schemas.microsoft.com/office/powerpoint/2010/main" val="1404714004"/>
      </p:ext>
    </p:extLst>
  </p:cSld>
  <p:clrMapOvr>
    <a:masterClrMapping/>
  </p:clrMapOvr>
</p:sldLayout>
</file>

<file path=ppt/slideLayouts/slideLayout45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i="0">
                <a:latin typeface="Times New Roman" pitchFamily="18" charset="0"/>
              </a:defRPr>
            </a:lvl1pPr>
          </a:lstStyle>
          <a:p>
            <a:pPr>
              <a:defRPr/>
            </a:pPr>
            <a:endParaRPr lang="en-US"/>
          </a:p>
        </p:txBody>
      </p:sp>
      <p:sp>
        <p:nvSpPr>
          <p:cNvPr id="5" name="Footer Placeholder 4"/>
          <p:cNvSpPr>
            <a:spLocks noGrp="1"/>
          </p:cNvSpPr>
          <p:nvPr>
            <p:ph type="ftr" sz="quarter" idx="11"/>
          </p:nvPr>
        </p:nvSpPr>
        <p:spPr/>
        <p:txBody>
          <a:bodyPr/>
          <a:lstStyle>
            <a:lvl1pPr>
              <a:defRPr i="0">
                <a:latin typeface="Times New Roman" pitchFamily="18" charset="0"/>
              </a:defRPr>
            </a:lvl1pPr>
          </a:lstStyle>
          <a:p>
            <a:pPr>
              <a:defRPr/>
            </a:pPr>
            <a:endParaRPr lang="en-US"/>
          </a:p>
        </p:txBody>
      </p:sp>
      <p:sp>
        <p:nvSpPr>
          <p:cNvPr id="6" name="Slide Number Placeholder 5"/>
          <p:cNvSpPr>
            <a:spLocks noGrp="1"/>
          </p:cNvSpPr>
          <p:nvPr>
            <p:ph type="sldNum" sz="quarter" idx="12"/>
          </p:nvPr>
        </p:nvSpPr>
        <p:spPr/>
        <p:txBody>
          <a:bodyPr/>
          <a:lstStyle>
            <a:lvl1pPr>
              <a:defRPr i="0">
                <a:latin typeface="Times New Roman" panose="02020603050405020304" pitchFamily="18" charset="0"/>
              </a:defRPr>
            </a:lvl1pPr>
          </a:lstStyle>
          <a:p>
            <a:pPr>
              <a:defRPr/>
            </a:pPr>
            <a:fld id="{49B213BC-7E08-4B33-AA9A-40171D10E831}" type="slidenum">
              <a:rPr lang="en-US" altLang="en-US"/>
              <a:pPr>
                <a:defRPr/>
              </a:pPr>
              <a:t>‹#›</a:t>
            </a:fld>
            <a:endParaRPr lang="en-US" altLang="en-US"/>
          </a:p>
        </p:txBody>
      </p:sp>
    </p:spTree>
    <p:extLst>
      <p:ext uri="{BB962C8B-B14F-4D97-AF65-F5344CB8AC3E}">
        <p14:creationId xmlns:p14="http://schemas.microsoft.com/office/powerpoint/2010/main" val="780350578"/>
      </p:ext>
    </p:extLst>
  </p:cSld>
  <p:clrMapOvr>
    <a:masterClrMapping/>
  </p:clrMapOvr>
</p:sldLayout>
</file>

<file path=ppt/slideLayouts/slideLayout4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i="0">
                <a:latin typeface="Times New Roman" pitchFamily="18" charset="0"/>
              </a:defRPr>
            </a:lvl1pPr>
          </a:lstStyle>
          <a:p>
            <a:pPr>
              <a:defRPr/>
            </a:pPr>
            <a:endParaRPr lang="en-US"/>
          </a:p>
        </p:txBody>
      </p:sp>
      <p:sp>
        <p:nvSpPr>
          <p:cNvPr id="5" name="Footer Placeholder 4"/>
          <p:cNvSpPr>
            <a:spLocks noGrp="1"/>
          </p:cNvSpPr>
          <p:nvPr>
            <p:ph type="ftr" sz="quarter" idx="11"/>
          </p:nvPr>
        </p:nvSpPr>
        <p:spPr/>
        <p:txBody>
          <a:bodyPr/>
          <a:lstStyle>
            <a:lvl1pPr>
              <a:defRPr i="0">
                <a:latin typeface="Times New Roman" pitchFamily="18" charset="0"/>
              </a:defRPr>
            </a:lvl1pPr>
          </a:lstStyle>
          <a:p>
            <a:pPr>
              <a:defRPr/>
            </a:pPr>
            <a:endParaRPr lang="en-US"/>
          </a:p>
        </p:txBody>
      </p:sp>
      <p:sp>
        <p:nvSpPr>
          <p:cNvPr id="6" name="Slide Number Placeholder 5"/>
          <p:cNvSpPr>
            <a:spLocks noGrp="1"/>
          </p:cNvSpPr>
          <p:nvPr>
            <p:ph type="sldNum" sz="quarter" idx="12"/>
          </p:nvPr>
        </p:nvSpPr>
        <p:spPr/>
        <p:txBody>
          <a:bodyPr/>
          <a:lstStyle>
            <a:lvl1pPr>
              <a:defRPr i="0">
                <a:latin typeface="Times New Roman" panose="02020603050405020304" pitchFamily="18" charset="0"/>
              </a:defRPr>
            </a:lvl1pPr>
          </a:lstStyle>
          <a:p>
            <a:pPr>
              <a:defRPr/>
            </a:pPr>
            <a:fld id="{019348B2-BB36-4164-92B8-B5CF8250323D}" type="slidenum">
              <a:rPr lang="en-US" altLang="en-US"/>
              <a:pPr>
                <a:defRPr/>
              </a:pPr>
              <a:t>‹#›</a:t>
            </a:fld>
            <a:endParaRPr lang="en-US" altLang="en-US"/>
          </a:p>
        </p:txBody>
      </p:sp>
    </p:spTree>
    <p:extLst>
      <p:ext uri="{BB962C8B-B14F-4D97-AF65-F5344CB8AC3E}">
        <p14:creationId xmlns:p14="http://schemas.microsoft.com/office/powerpoint/2010/main" val="4102864759"/>
      </p:ext>
    </p:extLst>
  </p:cSld>
  <p:clrMapOvr>
    <a:masterClrMapping/>
  </p:clrMapOvr>
</p:sldLayout>
</file>

<file path=ppt/slideLayouts/slideLayout45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i="0">
                <a:latin typeface="Times New Roman" pitchFamily="18" charset="0"/>
              </a:defRPr>
            </a:lvl1pPr>
          </a:lstStyle>
          <a:p>
            <a:pPr>
              <a:defRPr/>
            </a:pPr>
            <a:endParaRPr lang="en-US"/>
          </a:p>
        </p:txBody>
      </p:sp>
      <p:sp>
        <p:nvSpPr>
          <p:cNvPr id="5" name="Footer Placeholder 4"/>
          <p:cNvSpPr>
            <a:spLocks noGrp="1"/>
          </p:cNvSpPr>
          <p:nvPr>
            <p:ph type="ftr" sz="quarter" idx="11"/>
          </p:nvPr>
        </p:nvSpPr>
        <p:spPr/>
        <p:txBody>
          <a:bodyPr/>
          <a:lstStyle>
            <a:lvl1pPr>
              <a:defRPr i="0">
                <a:latin typeface="Times New Roman" pitchFamily="18" charset="0"/>
              </a:defRPr>
            </a:lvl1pPr>
          </a:lstStyle>
          <a:p>
            <a:pPr>
              <a:defRPr/>
            </a:pPr>
            <a:endParaRPr lang="en-US"/>
          </a:p>
        </p:txBody>
      </p:sp>
      <p:sp>
        <p:nvSpPr>
          <p:cNvPr id="6" name="Slide Number Placeholder 5"/>
          <p:cNvSpPr>
            <a:spLocks noGrp="1"/>
          </p:cNvSpPr>
          <p:nvPr>
            <p:ph type="sldNum" sz="quarter" idx="12"/>
          </p:nvPr>
        </p:nvSpPr>
        <p:spPr/>
        <p:txBody>
          <a:bodyPr/>
          <a:lstStyle>
            <a:lvl1pPr>
              <a:defRPr i="0">
                <a:latin typeface="Times New Roman" panose="02020603050405020304" pitchFamily="18" charset="0"/>
              </a:defRPr>
            </a:lvl1pPr>
          </a:lstStyle>
          <a:p>
            <a:pPr>
              <a:defRPr/>
            </a:pPr>
            <a:fld id="{8ACB9C12-1258-4E17-8740-0B39B3E4815C}" type="slidenum">
              <a:rPr lang="en-US" altLang="en-US"/>
              <a:pPr>
                <a:defRPr/>
              </a:pPr>
              <a:t>‹#›</a:t>
            </a:fld>
            <a:endParaRPr lang="en-US" altLang="en-US"/>
          </a:p>
        </p:txBody>
      </p:sp>
    </p:spTree>
    <p:extLst>
      <p:ext uri="{BB962C8B-B14F-4D97-AF65-F5344CB8AC3E}">
        <p14:creationId xmlns:p14="http://schemas.microsoft.com/office/powerpoint/2010/main" val="1872802239"/>
      </p:ext>
    </p:extLst>
  </p:cSld>
  <p:clrMapOvr>
    <a:masterClrMapping/>
  </p:clrMapOvr>
</p:sldLayout>
</file>

<file path=ppt/slideLayouts/slideLayout4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i="0">
                <a:latin typeface="Times New Roman" pitchFamily="18" charset="0"/>
              </a:defRPr>
            </a:lvl1pPr>
          </a:lstStyle>
          <a:p>
            <a:pPr>
              <a:defRPr/>
            </a:pPr>
            <a:endParaRPr lang="en-US"/>
          </a:p>
        </p:txBody>
      </p:sp>
      <p:sp>
        <p:nvSpPr>
          <p:cNvPr id="6" name="Footer Placeholder 4"/>
          <p:cNvSpPr>
            <a:spLocks noGrp="1"/>
          </p:cNvSpPr>
          <p:nvPr>
            <p:ph type="ftr" sz="quarter" idx="11"/>
          </p:nvPr>
        </p:nvSpPr>
        <p:spPr/>
        <p:txBody>
          <a:bodyPr/>
          <a:lstStyle>
            <a:lvl1pPr>
              <a:defRPr i="0">
                <a:latin typeface="Times New Roman" pitchFamily="18" charset="0"/>
              </a:defRPr>
            </a:lvl1pPr>
          </a:lstStyle>
          <a:p>
            <a:pPr>
              <a:defRPr/>
            </a:pPr>
            <a:endParaRPr lang="en-US"/>
          </a:p>
        </p:txBody>
      </p:sp>
      <p:sp>
        <p:nvSpPr>
          <p:cNvPr id="7" name="Slide Number Placeholder 5"/>
          <p:cNvSpPr>
            <a:spLocks noGrp="1"/>
          </p:cNvSpPr>
          <p:nvPr>
            <p:ph type="sldNum" sz="quarter" idx="12"/>
          </p:nvPr>
        </p:nvSpPr>
        <p:spPr/>
        <p:txBody>
          <a:bodyPr/>
          <a:lstStyle>
            <a:lvl1pPr>
              <a:defRPr i="0">
                <a:latin typeface="Times New Roman" panose="02020603050405020304" pitchFamily="18" charset="0"/>
              </a:defRPr>
            </a:lvl1pPr>
          </a:lstStyle>
          <a:p>
            <a:pPr>
              <a:defRPr/>
            </a:pPr>
            <a:fld id="{4294D125-1E60-4647-807C-83016AC3A00C}" type="slidenum">
              <a:rPr lang="en-US" altLang="en-US"/>
              <a:pPr>
                <a:defRPr/>
              </a:pPr>
              <a:t>‹#›</a:t>
            </a:fld>
            <a:endParaRPr lang="en-US" altLang="en-US"/>
          </a:p>
        </p:txBody>
      </p:sp>
    </p:spTree>
    <p:extLst>
      <p:ext uri="{BB962C8B-B14F-4D97-AF65-F5344CB8AC3E}">
        <p14:creationId xmlns:p14="http://schemas.microsoft.com/office/powerpoint/2010/main" val="2192082501"/>
      </p:ext>
    </p:extLst>
  </p:cSld>
  <p:clrMapOvr>
    <a:masterClrMapping/>
  </p:clrMapOvr>
</p:sldLayout>
</file>

<file path=ppt/slideLayouts/slideLayout4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i="0">
                <a:latin typeface="Times New Roman" pitchFamily="18" charset="0"/>
              </a:defRPr>
            </a:lvl1pPr>
          </a:lstStyle>
          <a:p>
            <a:pPr>
              <a:defRPr/>
            </a:pPr>
            <a:endParaRPr lang="en-US"/>
          </a:p>
        </p:txBody>
      </p:sp>
      <p:sp>
        <p:nvSpPr>
          <p:cNvPr id="8" name="Footer Placeholder 4"/>
          <p:cNvSpPr>
            <a:spLocks noGrp="1"/>
          </p:cNvSpPr>
          <p:nvPr>
            <p:ph type="ftr" sz="quarter" idx="11"/>
          </p:nvPr>
        </p:nvSpPr>
        <p:spPr/>
        <p:txBody>
          <a:bodyPr/>
          <a:lstStyle>
            <a:lvl1pPr>
              <a:defRPr i="0">
                <a:latin typeface="Times New Roman" pitchFamily="18" charset="0"/>
              </a:defRPr>
            </a:lvl1pPr>
          </a:lstStyle>
          <a:p>
            <a:pPr>
              <a:defRPr/>
            </a:pPr>
            <a:endParaRPr lang="en-US"/>
          </a:p>
        </p:txBody>
      </p:sp>
      <p:sp>
        <p:nvSpPr>
          <p:cNvPr id="9" name="Slide Number Placeholder 5"/>
          <p:cNvSpPr>
            <a:spLocks noGrp="1"/>
          </p:cNvSpPr>
          <p:nvPr>
            <p:ph type="sldNum" sz="quarter" idx="12"/>
          </p:nvPr>
        </p:nvSpPr>
        <p:spPr/>
        <p:txBody>
          <a:bodyPr/>
          <a:lstStyle>
            <a:lvl1pPr>
              <a:defRPr i="0">
                <a:latin typeface="Times New Roman" panose="02020603050405020304" pitchFamily="18" charset="0"/>
              </a:defRPr>
            </a:lvl1pPr>
          </a:lstStyle>
          <a:p>
            <a:pPr>
              <a:defRPr/>
            </a:pPr>
            <a:fld id="{FA472F58-C5B3-49DA-B2E2-A7BBF4B07BBB}" type="slidenum">
              <a:rPr lang="en-US" altLang="en-US"/>
              <a:pPr>
                <a:defRPr/>
              </a:pPr>
              <a:t>‹#›</a:t>
            </a:fld>
            <a:endParaRPr lang="en-US" altLang="en-US"/>
          </a:p>
        </p:txBody>
      </p:sp>
    </p:spTree>
    <p:extLst>
      <p:ext uri="{BB962C8B-B14F-4D97-AF65-F5344CB8AC3E}">
        <p14:creationId xmlns:p14="http://schemas.microsoft.com/office/powerpoint/2010/main" val="791205015"/>
      </p:ext>
    </p:extLst>
  </p:cSld>
  <p:clrMapOvr>
    <a:masterClrMapping/>
  </p:clrMapOvr>
</p:sldLayout>
</file>

<file path=ppt/slideLayouts/slideLayout4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i="0">
                <a:latin typeface="Times New Roman" pitchFamily="18" charset="0"/>
              </a:defRPr>
            </a:lvl1pPr>
          </a:lstStyle>
          <a:p>
            <a:pPr>
              <a:defRPr/>
            </a:pPr>
            <a:endParaRPr lang="en-US"/>
          </a:p>
        </p:txBody>
      </p:sp>
      <p:sp>
        <p:nvSpPr>
          <p:cNvPr id="4" name="Footer Placeholder 4"/>
          <p:cNvSpPr>
            <a:spLocks noGrp="1"/>
          </p:cNvSpPr>
          <p:nvPr>
            <p:ph type="ftr" sz="quarter" idx="11"/>
          </p:nvPr>
        </p:nvSpPr>
        <p:spPr/>
        <p:txBody>
          <a:bodyPr/>
          <a:lstStyle>
            <a:lvl1pPr>
              <a:defRPr i="0">
                <a:latin typeface="Times New Roman" pitchFamily="18" charset="0"/>
              </a:defRPr>
            </a:lvl1pPr>
          </a:lstStyle>
          <a:p>
            <a:pPr>
              <a:defRPr/>
            </a:pPr>
            <a:endParaRPr lang="en-US"/>
          </a:p>
        </p:txBody>
      </p:sp>
      <p:sp>
        <p:nvSpPr>
          <p:cNvPr id="5" name="Slide Number Placeholder 5"/>
          <p:cNvSpPr>
            <a:spLocks noGrp="1"/>
          </p:cNvSpPr>
          <p:nvPr>
            <p:ph type="sldNum" sz="quarter" idx="12"/>
          </p:nvPr>
        </p:nvSpPr>
        <p:spPr/>
        <p:txBody>
          <a:bodyPr/>
          <a:lstStyle>
            <a:lvl1pPr>
              <a:defRPr i="0">
                <a:latin typeface="Times New Roman" panose="02020603050405020304" pitchFamily="18" charset="0"/>
              </a:defRPr>
            </a:lvl1pPr>
          </a:lstStyle>
          <a:p>
            <a:pPr>
              <a:defRPr/>
            </a:pPr>
            <a:fld id="{7962DA07-7B82-498E-B30A-5B6991E757CE}" type="slidenum">
              <a:rPr lang="en-US" altLang="en-US"/>
              <a:pPr>
                <a:defRPr/>
              </a:pPr>
              <a:t>‹#›</a:t>
            </a:fld>
            <a:endParaRPr lang="en-US" altLang="en-US"/>
          </a:p>
        </p:txBody>
      </p:sp>
    </p:spTree>
    <p:extLst>
      <p:ext uri="{BB962C8B-B14F-4D97-AF65-F5344CB8AC3E}">
        <p14:creationId xmlns:p14="http://schemas.microsoft.com/office/powerpoint/2010/main" val="1867465096"/>
      </p:ext>
    </p:extLst>
  </p:cSld>
  <p:clrMapOvr>
    <a:masterClrMapping/>
  </p:clrMapOvr>
</p:sldLayout>
</file>

<file path=ppt/slideLayouts/slideLayout4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i="0">
                <a:latin typeface="Times New Roman" pitchFamily="18" charset="0"/>
              </a:defRPr>
            </a:lvl1pPr>
          </a:lstStyle>
          <a:p>
            <a:pPr>
              <a:defRPr/>
            </a:pPr>
            <a:endParaRPr lang="en-US"/>
          </a:p>
        </p:txBody>
      </p:sp>
      <p:sp>
        <p:nvSpPr>
          <p:cNvPr id="3" name="Footer Placeholder 4"/>
          <p:cNvSpPr>
            <a:spLocks noGrp="1"/>
          </p:cNvSpPr>
          <p:nvPr>
            <p:ph type="ftr" sz="quarter" idx="11"/>
          </p:nvPr>
        </p:nvSpPr>
        <p:spPr/>
        <p:txBody>
          <a:bodyPr/>
          <a:lstStyle>
            <a:lvl1pPr>
              <a:defRPr i="0">
                <a:latin typeface="Times New Roman" pitchFamily="18" charset="0"/>
              </a:defRPr>
            </a:lvl1pPr>
          </a:lstStyle>
          <a:p>
            <a:pPr>
              <a:defRPr/>
            </a:pPr>
            <a:endParaRPr lang="en-US"/>
          </a:p>
        </p:txBody>
      </p:sp>
      <p:sp>
        <p:nvSpPr>
          <p:cNvPr id="4" name="Slide Number Placeholder 5"/>
          <p:cNvSpPr>
            <a:spLocks noGrp="1"/>
          </p:cNvSpPr>
          <p:nvPr>
            <p:ph type="sldNum" sz="quarter" idx="12"/>
          </p:nvPr>
        </p:nvSpPr>
        <p:spPr/>
        <p:txBody>
          <a:bodyPr/>
          <a:lstStyle>
            <a:lvl1pPr>
              <a:defRPr i="0">
                <a:latin typeface="Times New Roman" panose="02020603050405020304" pitchFamily="18" charset="0"/>
              </a:defRPr>
            </a:lvl1pPr>
          </a:lstStyle>
          <a:p>
            <a:pPr>
              <a:defRPr/>
            </a:pPr>
            <a:fld id="{156999EE-6B25-4443-9716-42CEEF08CEDF}" type="slidenum">
              <a:rPr lang="en-US" altLang="en-US"/>
              <a:pPr>
                <a:defRPr/>
              </a:pPr>
              <a:t>‹#›</a:t>
            </a:fld>
            <a:endParaRPr lang="en-US" altLang="en-US"/>
          </a:p>
        </p:txBody>
      </p:sp>
    </p:spTree>
    <p:extLst>
      <p:ext uri="{BB962C8B-B14F-4D97-AF65-F5344CB8AC3E}">
        <p14:creationId xmlns:p14="http://schemas.microsoft.com/office/powerpoint/2010/main" val="4094905889"/>
      </p:ext>
    </p:extLst>
  </p:cSld>
  <p:clrMapOvr>
    <a:masterClrMapping/>
  </p:clrMapOvr>
</p:sldLayout>
</file>

<file path=ppt/slideLayouts/slideLayout46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i="0">
                <a:latin typeface="Times New Roman" pitchFamily="18" charset="0"/>
              </a:defRPr>
            </a:lvl1pPr>
          </a:lstStyle>
          <a:p>
            <a:pPr>
              <a:defRPr/>
            </a:pPr>
            <a:endParaRPr lang="en-US"/>
          </a:p>
        </p:txBody>
      </p:sp>
      <p:sp>
        <p:nvSpPr>
          <p:cNvPr id="6" name="Footer Placeholder 4"/>
          <p:cNvSpPr>
            <a:spLocks noGrp="1"/>
          </p:cNvSpPr>
          <p:nvPr>
            <p:ph type="ftr" sz="quarter" idx="11"/>
          </p:nvPr>
        </p:nvSpPr>
        <p:spPr/>
        <p:txBody>
          <a:bodyPr/>
          <a:lstStyle>
            <a:lvl1pPr>
              <a:defRPr i="0">
                <a:latin typeface="Times New Roman" pitchFamily="18" charset="0"/>
              </a:defRPr>
            </a:lvl1pPr>
          </a:lstStyle>
          <a:p>
            <a:pPr>
              <a:defRPr/>
            </a:pPr>
            <a:endParaRPr lang="en-US"/>
          </a:p>
        </p:txBody>
      </p:sp>
      <p:sp>
        <p:nvSpPr>
          <p:cNvPr id="7" name="Slide Number Placeholder 5"/>
          <p:cNvSpPr>
            <a:spLocks noGrp="1"/>
          </p:cNvSpPr>
          <p:nvPr>
            <p:ph type="sldNum" sz="quarter" idx="12"/>
          </p:nvPr>
        </p:nvSpPr>
        <p:spPr/>
        <p:txBody>
          <a:bodyPr/>
          <a:lstStyle>
            <a:lvl1pPr>
              <a:defRPr i="0">
                <a:latin typeface="Times New Roman" panose="02020603050405020304" pitchFamily="18" charset="0"/>
              </a:defRPr>
            </a:lvl1pPr>
          </a:lstStyle>
          <a:p>
            <a:pPr>
              <a:defRPr/>
            </a:pPr>
            <a:fld id="{041EAE4A-1327-4CDF-8F61-482360B3D9B9}" type="slidenum">
              <a:rPr lang="en-US" altLang="en-US"/>
              <a:pPr>
                <a:defRPr/>
              </a:pPr>
              <a:t>‹#›</a:t>
            </a:fld>
            <a:endParaRPr lang="en-US" altLang="en-US"/>
          </a:p>
        </p:txBody>
      </p:sp>
    </p:spTree>
    <p:extLst>
      <p:ext uri="{BB962C8B-B14F-4D97-AF65-F5344CB8AC3E}">
        <p14:creationId xmlns:p14="http://schemas.microsoft.com/office/powerpoint/2010/main" val="2335577390"/>
      </p:ext>
    </p:extLst>
  </p:cSld>
  <p:clrMapOvr>
    <a:masterClrMapping/>
  </p:clrMapOvr>
</p:sldLayout>
</file>

<file path=ppt/slideLayouts/slideLayout46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i="0">
                <a:latin typeface="Times New Roman" pitchFamily="18" charset="0"/>
              </a:defRPr>
            </a:lvl1pPr>
          </a:lstStyle>
          <a:p>
            <a:pPr>
              <a:defRPr/>
            </a:pPr>
            <a:endParaRPr lang="en-US"/>
          </a:p>
        </p:txBody>
      </p:sp>
      <p:sp>
        <p:nvSpPr>
          <p:cNvPr id="6" name="Footer Placeholder 4"/>
          <p:cNvSpPr>
            <a:spLocks noGrp="1"/>
          </p:cNvSpPr>
          <p:nvPr>
            <p:ph type="ftr" sz="quarter" idx="11"/>
          </p:nvPr>
        </p:nvSpPr>
        <p:spPr/>
        <p:txBody>
          <a:bodyPr/>
          <a:lstStyle>
            <a:lvl1pPr>
              <a:defRPr i="0">
                <a:latin typeface="Times New Roman" pitchFamily="18" charset="0"/>
              </a:defRPr>
            </a:lvl1pPr>
          </a:lstStyle>
          <a:p>
            <a:pPr>
              <a:defRPr/>
            </a:pPr>
            <a:endParaRPr lang="en-US"/>
          </a:p>
        </p:txBody>
      </p:sp>
      <p:sp>
        <p:nvSpPr>
          <p:cNvPr id="7" name="Slide Number Placeholder 5"/>
          <p:cNvSpPr>
            <a:spLocks noGrp="1"/>
          </p:cNvSpPr>
          <p:nvPr>
            <p:ph type="sldNum" sz="quarter" idx="12"/>
          </p:nvPr>
        </p:nvSpPr>
        <p:spPr/>
        <p:txBody>
          <a:bodyPr/>
          <a:lstStyle>
            <a:lvl1pPr>
              <a:defRPr i="0">
                <a:latin typeface="Times New Roman" panose="02020603050405020304" pitchFamily="18" charset="0"/>
              </a:defRPr>
            </a:lvl1pPr>
          </a:lstStyle>
          <a:p>
            <a:pPr>
              <a:defRPr/>
            </a:pPr>
            <a:fld id="{D73EB716-77D0-4D80-9E7D-5E6CD44F38D4}" type="slidenum">
              <a:rPr lang="en-US" altLang="en-US"/>
              <a:pPr>
                <a:defRPr/>
              </a:pPr>
              <a:t>‹#›</a:t>
            </a:fld>
            <a:endParaRPr lang="en-US" altLang="en-US"/>
          </a:p>
        </p:txBody>
      </p:sp>
    </p:spTree>
    <p:extLst>
      <p:ext uri="{BB962C8B-B14F-4D97-AF65-F5344CB8AC3E}">
        <p14:creationId xmlns:p14="http://schemas.microsoft.com/office/powerpoint/2010/main" val="2810558331"/>
      </p:ext>
    </p:extLst>
  </p:cSld>
  <p:clrMapOvr>
    <a:masterClrMapping/>
  </p:clrMapOvr>
</p:sldLayout>
</file>

<file path=ppt/slideLayouts/slideLayout4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i="0">
                <a:latin typeface="Times New Roman" pitchFamily="18" charset="0"/>
              </a:defRPr>
            </a:lvl1pPr>
          </a:lstStyle>
          <a:p>
            <a:pPr>
              <a:defRPr/>
            </a:pPr>
            <a:endParaRPr lang="en-US"/>
          </a:p>
        </p:txBody>
      </p:sp>
      <p:sp>
        <p:nvSpPr>
          <p:cNvPr id="5" name="Footer Placeholder 4"/>
          <p:cNvSpPr>
            <a:spLocks noGrp="1"/>
          </p:cNvSpPr>
          <p:nvPr>
            <p:ph type="ftr" sz="quarter" idx="11"/>
          </p:nvPr>
        </p:nvSpPr>
        <p:spPr/>
        <p:txBody>
          <a:bodyPr/>
          <a:lstStyle>
            <a:lvl1pPr>
              <a:defRPr i="0">
                <a:latin typeface="Times New Roman" pitchFamily="18" charset="0"/>
              </a:defRPr>
            </a:lvl1pPr>
          </a:lstStyle>
          <a:p>
            <a:pPr>
              <a:defRPr/>
            </a:pPr>
            <a:endParaRPr lang="en-US"/>
          </a:p>
        </p:txBody>
      </p:sp>
      <p:sp>
        <p:nvSpPr>
          <p:cNvPr id="6" name="Slide Number Placeholder 5"/>
          <p:cNvSpPr>
            <a:spLocks noGrp="1"/>
          </p:cNvSpPr>
          <p:nvPr>
            <p:ph type="sldNum" sz="quarter" idx="12"/>
          </p:nvPr>
        </p:nvSpPr>
        <p:spPr/>
        <p:txBody>
          <a:bodyPr/>
          <a:lstStyle>
            <a:lvl1pPr>
              <a:defRPr i="0">
                <a:latin typeface="Times New Roman" panose="02020603050405020304" pitchFamily="18" charset="0"/>
              </a:defRPr>
            </a:lvl1pPr>
          </a:lstStyle>
          <a:p>
            <a:pPr>
              <a:defRPr/>
            </a:pPr>
            <a:fld id="{89843000-0404-49DF-ACFC-B376DE352D01}" type="slidenum">
              <a:rPr lang="en-US" altLang="en-US"/>
              <a:pPr>
                <a:defRPr/>
              </a:pPr>
              <a:t>‹#›</a:t>
            </a:fld>
            <a:endParaRPr lang="en-US" altLang="en-US"/>
          </a:p>
        </p:txBody>
      </p:sp>
    </p:spTree>
    <p:extLst>
      <p:ext uri="{BB962C8B-B14F-4D97-AF65-F5344CB8AC3E}">
        <p14:creationId xmlns:p14="http://schemas.microsoft.com/office/powerpoint/2010/main" val="1467782447"/>
      </p:ext>
    </p:extLst>
  </p:cSld>
  <p:clrMapOvr>
    <a:masterClrMapping/>
  </p:clrMapOvr>
</p:sldLayout>
</file>

<file path=ppt/slideLayouts/slideLayout4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i="0">
                <a:latin typeface="Times New Roman" pitchFamily="18" charset="0"/>
              </a:defRPr>
            </a:lvl1pPr>
          </a:lstStyle>
          <a:p>
            <a:pPr>
              <a:defRPr/>
            </a:pPr>
            <a:endParaRPr lang="en-US"/>
          </a:p>
        </p:txBody>
      </p:sp>
      <p:sp>
        <p:nvSpPr>
          <p:cNvPr id="5" name="Footer Placeholder 4"/>
          <p:cNvSpPr>
            <a:spLocks noGrp="1"/>
          </p:cNvSpPr>
          <p:nvPr>
            <p:ph type="ftr" sz="quarter" idx="11"/>
          </p:nvPr>
        </p:nvSpPr>
        <p:spPr/>
        <p:txBody>
          <a:bodyPr/>
          <a:lstStyle>
            <a:lvl1pPr>
              <a:defRPr i="0">
                <a:latin typeface="Times New Roman" pitchFamily="18" charset="0"/>
              </a:defRPr>
            </a:lvl1pPr>
          </a:lstStyle>
          <a:p>
            <a:pPr>
              <a:defRPr/>
            </a:pPr>
            <a:endParaRPr lang="en-US"/>
          </a:p>
        </p:txBody>
      </p:sp>
      <p:sp>
        <p:nvSpPr>
          <p:cNvPr id="6" name="Slide Number Placeholder 5"/>
          <p:cNvSpPr>
            <a:spLocks noGrp="1"/>
          </p:cNvSpPr>
          <p:nvPr>
            <p:ph type="sldNum" sz="quarter" idx="12"/>
          </p:nvPr>
        </p:nvSpPr>
        <p:spPr/>
        <p:txBody>
          <a:bodyPr/>
          <a:lstStyle>
            <a:lvl1pPr>
              <a:defRPr i="0">
                <a:latin typeface="Times New Roman" panose="02020603050405020304" pitchFamily="18" charset="0"/>
              </a:defRPr>
            </a:lvl1pPr>
          </a:lstStyle>
          <a:p>
            <a:pPr>
              <a:defRPr/>
            </a:pPr>
            <a:fld id="{62C0D797-54AF-45F5-96F3-3961ABECA6CC}" type="slidenum">
              <a:rPr lang="en-US" altLang="en-US"/>
              <a:pPr>
                <a:defRPr/>
              </a:pPr>
              <a:t>‹#›</a:t>
            </a:fld>
            <a:endParaRPr lang="en-US" altLang="en-US"/>
          </a:p>
        </p:txBody>
      </p:sp>
    </p:spTree>
    <p:extLst>
      <p:ext uri="{BB962C8B-B14F-4D97-AF65-F5344CB8AC3E}">
        <p14:creationId xmlns:p14="http://schemas.microsoft.com/office/powerpoint/2010/main" val="2582777163"/>
      </p:ext>
    </p:extLst>
  </p:cSld>
  <p:clrMapOvr>
    <a:masterClrMapping/>
  </p:clrMapOvr>
</p:sldLayout>
</file>

<file path=ppt/slideLayouts/slideLayout467.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i="0">
                <a:latin typeface="Times New Roman" pitchFamily="18" charset="0"/>
              </a:defRPr>
            </a:lvl1pPr>
          </a:lstStyle>
          <a:p>
            <a:pPr>
              <a:defRPr/>
            </a:pPr>
            <a:endParaRPr lang="en-US"/>
          </a:p>
        </p:txBody>
      </p:sp>
      <p:sp>
        <p:nvSpPr>
          <p:cNvPr id="4" name="Footer Placeholder 4"/>
          <p:cNvSpPr>
            <a:spLocks noGrp="1"/>
          </p:cNvSpPr>
          <p:nvPr>
            <p:ph type="ftr" sz="quarter" idx="11"/>
          </p:nvPr>
        </p:nvSpPr>
        <p:spPr/>
        <p:txBody>
          <a:bodyPr/>
          <a:lstStyle>
            <a:lvl1pPr>
              <a:defRPr i="0">
                <a:latin typeface="Times New Roman" pitchFamily="18" charset="0"/>
              </a:defRPr>
            </a:lvl1pPr>
          </a:lstStyle>
          <a:p>
            <a:pPr>
              <a:defRPr/>
            </a:pPr>
            <a:endParaRPr lang="en-US"/>
          </a:p>
        </p:txBody>
      </p:sp>
      <p:sp>
        <p:nvSpPr>
          <p:cNvPr id="5" name="Slide Number Placeholder 5"/>
          <p:cNvSpPr>
            <a:spLocks noGrp="1"/>
          </p:cNvSpPr>
          <p:nvPr>
            <p:ph type="sldNum" sz="quarter" idx="12"/>
          </p:nvPr>
        </p:nvSpPr>
        <p:spPr/>
        <p:txBody>
          <a:bodyPr/>
          <a:lstStyle>
            <a:lvl1pPr>
              <a:defRPr i="0">
                <a:latin typeface="Times New Roman" panose="02020603050405020304" pitchFamily="18" charset="0"/>
              </a:defRPr>
            </a:lvl1pPr>
          </a:lstStyle>
          <a:p>
            <a:pPr>
              <a:defRPr/>
            </a:pPr>
            <a:fld id="{15B3DAE0-82DF-4B6A-A4B2-2779DD04B01D}" type="slidenum">
              <a:rPr lang="en-US" altLang="en-US"/>
              <a:pPr>
                <a:defRPr/>
              </a:pPr>
              <a:t>‹#›</a:t>
            </a:fld>
            <a:endParaRPr lang="en-US" altLang="en-US"/>
          </a:p>
        </p:txBody>
      </p:sp>
    </p:spTree>
    <p:extLst>
      <p:ext uri="{BB962C8B-B14F-4D97-AF65-F5344CB8AC3E}">
        <p14:creationId xmlns:p14="http://schemas.microsoft.com/office/powerpoint/2010/main" val="324381678"/>
      </p:ext>
    </p:extLst>
  </p:cSld>
  <p:clrMapOvr>
    <a:masterClrMapping/>
  </p:clrMapOvr>
</p:sldLayout>
</file>

<file path=ppt/slideLayouts/slideLayout46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i="1">
                <a:latin typeface="CompatilFact LT Regular" pitchFamily="2" charset="0"/>
              </a:defRPr>
            </a:lvl1pPr>
          </a:lstStyle>
          <a:p>
            <a:pPr>
              <a:defRPr/>
            </a:pPr>
            <a:endParaRPr lang="en-US"/>
          </a:p>
        </p:txBody>
      </p:sp>
      <p:sp>
        <p:nvSpPr>
          <p:cNvPr id="5" name="Footer Placeholder 4"/>
          <p:cNvSpPr>
            <a:spLocks noGrp="1"/>
          </p:cNvSpPr>
          <p:nvPr>
            <p:ph type="ftr" sz="quarter" idx="11"/>
          </p:nvPr>
        </p:nvSpPr>
        <p:spPr/>
        <p:txBody>
          <a:bodyPr/>
          <a:lstStyle>
            <a:lvl1pPr>
              <a:defRPr i="1">
                <a:latin typeface="CompatilFact LT Regular" pitchFamily="2" charset="0"/>
              </a:defRPr>
            </a:lvl1pPr>
          </a:lstStyle>
          <a:p>
            <a:pPr>
              <a:defRPr/>
            </a:pPr>
            <a:endParaRPr lang="en-US"/>
          </a:p>
        </p:txBody>
      </p:sp>
      <p:sp>
        <p:nvSpPr>
          <p:cNvPr id="6" name="Slide Number Placeholder 5"/>
          <p:cNvSpPr>
            <a:spLocks noGrp="1"/>
          </p:cNvSpPr>
          <p:nvPr>
            <p:ph type="sldNum" sz="quarter" idx="12"/>
          </p:nvPr>
        </p:nvSpPr>
        <p:spPr/>
        <p:txBody>
          <a:bodyPr/>
          <a:lstStyle>
            <a:lvl1pPr>
              <a:defRPr i="1">
                <a:latin typeface="CompatilFact LT Regular"/>
              </a:defRPr>
            </a:lvl1pPr>
          </a:lstStyle>
          <a:p>
            <a:pPr>
              <a:defRPr/>
            </a:pPr>
            <a:fld id="{A75A9E8E-BB22-4466-9949-929819A2843B}" type="slidenum">
              <a:rPr lang="en-US" altLang="en-US"/>
              <a:pPr>
                <a:defRPr/>
              </a:pPr>
              <a:t>‹#›</a:t>
            </a:fld>
            <a:endParaRPr lang="en-US" altLang="en-US"/>
          </a:p>
        </p:txBody>
      </p:sp>
    </p:spTree>
    <p:extLst>
      <p:ext uri="{BB962C8B-B14F-4D97-AF65-F5344CB8AC3E}">
        <p14:creationId xmlns:p14="http://schemas.microsoft.com/office/powerpoint/2010/main" val="489680611"/>
      </p:ext>
    </p:extLst>
  </p:cSld>
  <p:clrMapOvr>
    <a:masterClrMapping/>
  </p:clrMapOvr>
</p:sldLayout>
</file>

<file path=ppt/slideLayouts/slideLayout46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i="1">
                <a:latin typeface="CompatilFact LT Regular" pitchFamily="2" charset="0"/>
              </a:defRPr>
            </a:lvl1pPr>
          </a:lstStyle>
          <a:p>
            <a:pPr>
              <a:defRPr/>
            </a:pPr>
            <a:endParaRPr lang="en-US"/>
          </a:p>
        </p:txBody>
      </p:sp>
      <p:sp>
        <p:nvSpPr>
          <p:cNvPr id="5" name="Footer Placeholder 4"/>
          <p:cNvSpPr>
            <a:spLocks noGrp="1"/>
          </p:cNvSpPr>
          <p:nvPr>
            <p:ph type="ftr" sz="quarter" idx="11"/>
          </p:nvPr>
        </p:nvSpPr>
        <p:spPr/>
        <p:txBody>
          <a:bodyPr/>
          <a:lstStyle>
            <a:lvl1pPr>
              <a:defRPr i="1">
                <a:latin typeface="CompatilFact LT Regular" pitchFamily="2" charset="0"/>
              </a:defRPr>
            </a:lvl1pPr>
          </a:lstStyle>
          <a:p>
            <a:pPr>
              <a:defRPr/>
            </a:pPr>
            <a:endParaRPr lang="en-US"/>
          </a:p>
        </p:txBody>
      </p:sp>
      <p:sp>
        <p:nvSpPr>
          <p:cNvPr id="6" name="Slide Number Placeholder 5"/>
          <p:cNvSpPr>
            <a:spLocks noGrp="1"/>
          </p:cNvSpPr>
          <p:nvPr>
            <p:ph type="sldNum" sz="quarter" idx="12"/>
          </p:nvPr>
        </p:nvSpPr>
        <p:spPr/>
        <p:txBody>
          <a:bodyPr/>
          <a:lstStyle>
            <a:lvl1pPr>
              <a:defRPr i="1">
                <a:latin typeface="CompatilFact LT Regular"/>
              </a:defRPr>
            </a:lvl1pPr>
          </a:lstStyle>
          <a:p>
            <a:pPr>
              <a:defRPr/>
            </a:pPr>
            <a:fld id="{11A77886-1D5C-4D61-831C-486773177C31}" type="slidenum">
              <a:rPr lang="en-US" altLang="en-US"/>
              <a:pPr>
                <a:defRPr/>
              </a:pPr>
              <a:t>‹#›</a:t>
            </a:fld>
            <a:endParaRPr lang="en-US" altLang="en-US"/>
          </a:p>
        </p:txBody>
      </p:sp>
    </p:spTree>
    <p:extLst>
      <p:ext uri="{BB962C8B-B14F-4D97-AF65-F5344CB8AC3E}">
        <p14:creationId xmlns:p14="http://schemas.microsoft.com/office/powerpoint/2010/main" val="3193415124"/>
      </p:ext>
    </p:extLst>
  </p:cSld>
  <p:clrMapOvr>
    <a:masterClrMapping/>
  </p:clrMapOvr>
</p:sldLayout>
</file>

<file path=ppt/slideLayouts/slideLayout47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i="1">
                <a:latin typeface="CompatilFact LT Regular" pitchFamily="2" charset="0"/>
              </a:defRPr>
            </a:lvl1pPr>
          </a:lstStyle>
          <a:p>
            <a:pPr>
              <a:defRPr/>
            </a:pPr>
            <a:endParaRPr lang="en-US"/>
          </a:p>
        </p:txBody>
      </p:sp>
      <p:sp>
        <p:nvSpPr>
          <p:cNvPr id="5" name="Footer Placeholder 4"/>
          <p:cNvSpPr>
            <a:spLocks noGrp="1"/>
          </p:cNvSpPr>
          <p:nvPr>
            <p:ph type="ftr" sz="quarter" idx="11"/>
          </p:nvPr>
        </p:nvSpPr>
        <p:spPr/>
        <p:txBody>
          <a:bodyPr/>
          <a:lstStyle>
            <a:lvl1pPr>
              <a:defRPr i="1">
                <a:latin typeface="CompatilFact LT Regular" pitchFamily="2" charset="0"/>
              </a:defRPr>
            </a:lvl1pPr>
          </a:lstStyle>
          <a:p>
            <a:pPr>
              <a:defRPr/>
            </a:pPr>
            <a:endParaRPr lang="en-US"/>
          </a:p>
        </p:txBody>
      </p:sp>
      <p:sp>
        <p:nvSpPr>
          <p:cNvPr id="6" name="Slide Number Placeholder 5"/>
          <p:cNvSpPr>
            <a:spLocks noGrp="1"/>
          </p:cNvSpPr>
          <p:nvPr>
            <p:ph type="sldNum" sz="quarter" idx="12"/>
          </p:nvPr>
        </p:nvSpPr>
        <p:spPr/>
        <p:txBody>
          <a:bodyPr/>
          <a:lstStyle>
            <a:lvl1pPr>
              <a:defRPr i="1">
                <a:latin typeface="CompatilFact LT Regular"/>
              </a:defRPr>
            </a:lvl1pPr>
          </a:lstStyle>
          <a:p>
            <a:pPr>
              <a:defRPr/>
            </a:pPr>
            <a:fld id="{E5D2402B-AC9D-49E4-8055-357F93B1FA56}" type="slidenum">
              <a:rPr lang="en-US" altLang="en-US"/>
              <a:pPr>
                <a:defRPr/>
              </a:pPr>
              <a:t>‹#›</a:t>
            </a:fld>
            <a:endParaRPr lang="en-US" altLang="en-US"/>
          </a:p>
        </p:txBody>
      </p:sp>
    </p:spTree>
    <p:extLst>
      <p:ext uri="{BB962C8B-B14F-4D97-AF65-F5344CB8AC3E}">
        <p14:creationId xmlns:p14="http://schemas.microsoft.com/office/powerpoint/2010/main" val="46698443"/>
      </p:ext>
    </p:extLst>
  </p:cSld>
  <p:clrMapOvr>
    <a:masterClrMapping/>
  </p:clrMapOvr>
</p:sldLayout>
</file>

<file path=ppt/slideLayouts/slideLayout47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i="1">
                <a:latin typeface="CompatilFact LT Regular" pitchFamily="2" charset="0"/>
              </a:defRPr>
            </a:lvl1pPr>
          </a:lstStyle>
          <a:p>
            <a:pPr>
              <a:defRPr/>
            </a:pPr>
            <a:endParaRPr lang="en-US"/>
          </a:p>
        </p:txBody>
      </p:sp>
      <p:sp>
        <p:nvSpPr>
          <p:cNvPr id="6" name="Footer Placeholder 4"/>
          <p:cNvSpPr>
            <a:spLocks noGrp="1"/>
          </p:cNvSpPr>
          <p:nvPr>
            <p:ph type="ftr" sz="quarter" idx="11"/>
          </p:nvPr>
        </p:nvSpPr>
        <p:spPr/>
        <p:txBody>
          <a:bodyPr/>
          <a:lstStyle>
            <a:lvl1pPr>
              <a:defRPr i="1">
                <a:latin typeface="CompatilFact LT Regular" pitchFamily="2" charset="0"/>
              </a:defRPr>
            </a:lvl1pPr>
          </a:lstStyle>
          <a:p>
            <a:pPr>
              <a:defRPr/>
            </a:pPr>
            <a:endParaRPr lang="en-US"/>
          </a:p>
        </p:txBody>
      </p:sp>
      <p:sp>
        <p:nvSpPr>
          <p:cNvPr id="7" name="Slide Number Placeholder 5"/>
          <p:cNvSpPr>
            <a:spLocks noGrp="1"/>
          </p:cNvSpPr>
          <p:nvPr>
            <p:ph type="sldNum" sz="quarter" idx="12"/>
          </p:nvPr>
        </p:nvSpPr>
        <p:spPr/>
        <p:txBody>
          <a:bodyPr/>
          <a:lstStyle>
            <a:lvl1pPr>
              <a:defRPr i="1">
                <a:latin typeface="CompatilFact LT Regular"/>
              </a:defRPr>
            </a:lvl1pPr>
          </a:lstStyle>
          <a:p>
            <a:pPr>
              <a:defRPr/>
            </a:pPr>
            <a:fld id="{B6FF6926-3AF2-4B75-89E4-10D591D118AB}" type="slidenum">
              <a:rPr lang="en-US" altLang="en-US"/>
              <a:pPr>
                <a:defRPr/>
              </a:pPr>
              <a:t>‹#›</a:t>
            </a:fld>
            <a:endParaRPr lang="en-US" altLang="en-US"/>
          </a:p>
        </p:txBody>
      </p:sp>
    </p:spTree>
    <p:extLst>
      <p:ext uri="{BB962C8B-B14F-4D97-AF65-F5344CB8AC3E}">
        <p14:creationId xmlns:p14="http://schemas.microsoft.com/office/powerpoint/2010/main" val="154750867"/>
      </p:ext>
    </p:extLst>
  </p:cSld>
  <p:clrMapOvr>
    <a:masterClrMapping/>
  </p:clrMapOvr>
</p:sldLayout>
</file>

<file path=ppt/slideLayouts/slideLayout47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i="1">
                <a:latin typeface="CompatilFact LT Regular" pitchFamily="2" charset="0"/>
              </a:defRPr>
            </a:lvl1pPr>
          </a:lstStyle>
          <a:p>
            <a:pPr>
              <a:defRPr/>
            </a:pPr>
            <a:endParaRPr lang="en-US"/>
          </a:p>
        </p:txBody>
      </p:sp>
      <p:sp>
        <p:nvSpPr>
          <p:cNvPr id="8" name="Footer Placeholder 4"/>
          <p:cNvSpPr>
            <a:spLocks noGrp="1"/>
          </p:cNvSpPr>
          <p:nvPr>
            <p:ph type="ftr" sz="quarter" idx="11"/>
          </p:nvPr>
        </p:nvSpPr>
        <p:spPr/>
        <p:txBody>
          <a:bodyPr/>
          <a:lstStyle>
            <a:lvl1pPr>
              <a:defRPr i="1">
                <a:latin typeface="CompatilFact LT Regular" pitchFamily="2" charset="0"/>
              </a:defRPr>
            </a:lvl1pPr>
          </a:lstStyle>
          <a:p>
            <a:pPr>
              <a:defRPr/>
            </a:pPr>
            <a:endParaRPr lang="en-US"/>
          </a:p>
        </p:txBody>
      </p:sp>
      <p:sp>
        <p:nvSpPr>
          <p:cNvPr id="9" name="Slide Number Placeholder 5"/>
          <p:cNvSpPr>
            <a:spLocks noGrp="1"/>
          </p:cNvSpPr>
          <p:nvPr>
            <p:ph type="sldNum" sz="quarter" idx="12"/>
          </p:nvPr>
        </p:nvSpPr>
        <p:spPr/>
        <p:txBody>
          <a:bodyPr/>
          <a:lstStyle>
            <a:lvl1pPr>
              <a:defRPr i="1">
                <a:latin typeface="CompatilFact LT Regular"/>
              </a:defRPr>
            </a:lvl1pPr>
          </a:lstStyle>
          <a:p>
            <a:pPr>
              <a:defRPr/>
            </a:pPr>
            <a:fld id="{5B43BC86-820C-490E-B145-D3618436313F}" type="slidenum">
              <a:rPr lang="en-US" altLang="en-US"/>
              <a:pPr>
                <a:defRPr/>
              </a:pPr>
              <a:t>‹#›</a:t>
            </a:fld>
            <a:endParaRPr lang="en-US" altLang="en-US"/>
          </a:p>
        </p:txBody>
      </p:sp>
    </p:spTree>
    <p:extLst>
      <p:ext uri="{BB962C8B-B14F-4D97-AF65-F5344CB8AC3E}">
        <p14:creationId xmlns:p14="http://schemas.microsoft.com/office/powerpoint/2010/main" val="3749047104"/>
      </p:ext>
    </p:extLst>
  </p:cSld>
  <p:clrMapOvr>
    <a:masterClrMapping/>
  </p:clrMapOvr>
</p:sldLayout>
</file>

<file path=ppt/slideLayouts/slideLayout47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i="1">
                <a:latin typeface="CompatilFact LT Regular" pitchFamily="2" charset="0"/>
              </a:defRPr>
            </a:lvl1pPr>
          </a:lstStyle>
          <a:p>
            <a:pPr>
              <a:defRPr/>
            </a:pPr>
            <a:endParaRPr lang="en-US"/>
          </a:p>
        </p:txBody>
      </p:sp>
      <p:sp>
        <p:nvSpPr>
          <p:cNvPr id="4" name="Footer Placeholder 4"/>
          <p:cNvSpPr>
            <a:spLocks noGrp="1"/>
          </p:cNvSpPr>
          <p:nvPr>
            <p:ph type="ftr" sz="quarter" idx="11"/>
          </p:nvPr>
        </p:nvSpPr>
        <p:spPr/>
        <p:txBody>
          <a:bodyPr/>
          <a:lstStyle>
            <a:lvl1pPr>
              <a:defRPr i="1">
                <a:latin typeface="CompatilFact LT Regular" pitchFamily="2" charset="0"/>
              </a:defRPr>
            </a:lvl1pPr>
          </a:lstStyle>
          <a:p>
            <a:pPr>
              <a:defRPr/>
            </a:pPr>
            <a:endParaRPr lang="en-US"/>
          </a:p>
        </p:txBody>
      </p:sp>
      <p:sp>
        <p:nvSpPr>
          <p:cNvPr id="5" name="Slide Number Placeholder 5"/>
          <p:cNvSpPr>
            <a:spLocks noGrp="1"/>
          </p:cNvSpPr>
          <p:nvPr>
            <p:ph type="sldNum" sz="quarter" idx="12"/>
          </p:nvPr>
        </p:nvSpPr>
        <p:spPr/>
        <p:txBody>
          <a:bodyPr/>
          <a:lstStyle>
            <a:lvl1pPr>
              <a:defRPr i="1">
                <a:latin typeface="CompatilFact LT Regular"/>
              </a:defRPr>
            </a:lvl1pPr>
          </a:lstStyle>
          <a:p>
            <a:pPr>
              <a:defRPr/>
            </a:pPr>
            <a:fld id="{70BA4435-2E5B-46F1-9FD0-3F0337E72BF9}" type="slidenum">
              <a:rPr lang="en-US" altLang="en-US"/>
              <a:pPr>
                <a:defRPr/>
              </a:pPr>
              <a:t>‹#›</a:t>
            </a:fld>
            <a:endParaRPr lang="en-US" altLang="en-US"/>
          </a:p>
        </p:txBody>
      </p:sp>
    </p:spTree>
    <p:extLst>
      <p:ext uri="{BB962C8B-B14F-4D97-AF65-F5344CB8AC3E}">
        <p14:creationId xmlns:p14="http://schemas.microsoft.com/office/powerpoint/2010/main" val="514107422"/>
      </p:ext>
    </p:extLst>
  </p:cSld>
  <p:clrMapOvr>
    <a:masterClrMapping/>
  </p:clrMapOvr>
</p:sldLayout>
</file>

<file path=ppt/slideLayouts/slideLayout47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i="1">
                <a:latin typeface="CompatilFact LT Regular" pitchFamily="2" charset="0"/>
              </a:defRPr>
            </a:lvl1pPr>
          </a:lstStyle>
          <a:p>
            <a:pPr>
              <a:defRPr/>
            </a:pPr>
            <a:endParaRPr lang="en-US"/>
          </a:p>
        </p:txBody>
      </p:sp>
      <p:sp>
        <p:nvSpPr>
          <p:cNvPr id="3" name="Footer Placeholder 4"/>
          <p:cNvSpPr>
            <a:spLocks noGrp="1"/>
          </p:cNvSpPr>
          <p:nvPr>
            <p:ph type="ftr" sz="quarter" idx="11"/>
          </p:nvPr>
        </p:nvSpPr>
        <p:spPr/>
        <p:txBody>
          <a:bodyPr/>
          <a:lstStyle>
            <a:lvl1pPr>
              <a:defRPr i="1">
                <a:latin typeface="CompatilFact LT Regular" pitchFamily="2" charset="0"/>
              </a:defRPr>
            </a:lvl1pPr>
          </a:lstStyle>
          <a:p>
            <a:pPr>
              <a:defRPr/>
            </a:pPr>
            <a:endParaRPr lang="en-US"/>
          </a:p>
        </p:txBody>
      </p:sp>
      <p:sp>
        <p:nvSpPr>
          <p:cNvPr id="4" name="Slide Number Placeholder 5"/>
          <p:cNvSpPr>
            <a:spLocks noGrp="1"/>
          </p:cNvSpPr>
          <p:nvPr>
            <p:ph type="sldNum" sz="quarter" idx="12"/>
          </p:nvPr>
        </p:nvSpPr>
        <p:spPr/>
        <p:txBody>
          <a:bodyPr/>
          <a:lstStyle>
            <a:lvl1pPr>
              <a:defRPr i="1">
                <a:latin typeface="CompatilFact LT Regular"/>
              </a:defRPr>
            </a:lvl1pPr>
          </a:lstStyle>
          <a:p>
            <a:pPr>
              <a:defRPr/>
            </a:pPr>
            <a:fld id="{0BEA4962-8C15-4CEF-8358-373BE010174D}" type="slidenum">
              <a:rPr lang="en-US" altLang="en-US"/>
              <a:pPr>
                <a:defRPr/>
              </a:pPr>
              <a:t>‹#›</a:t>
            </a:fld>
            <a:endParaRPr lang="en-US" altLang="en-US"/>
          </a:p>
        </p:txBody>
      </p:sp>
    </p:spTree>
    <p:extLst>
      <p:ext uri="{BB962C8B-B14F-4D97-AF65-F5344CB8AC3E}">
        <p14:creationId xmlns:p14="http://schemas.microsoft.com/office/powerpoint/2010/main" val="4255131783"/>
      </p:ext>
    </p:extLst>
  </p:cSld>
  <p:clrMapOvr>
    <a:masterClrMapping/>
  </p:clrMapOvr>
</p:sldLayout>
</file>

<file path=ppt/slideLayouts/slideLayout47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i="1">
                <a:latin typeface="CompatilFact LT Regular" pitchFamily="2" charset="0"/>
              </a:defRPr>
            </a:lvl1pPr>
          </a:lstStyle>
          <a:p>
            <a:pPr>
              <a:defRPr/>
            </a:pPr>
            <a:endParaRPr lang="en-US"/>
          </a:p>
        </p:txBody>
      </p:sp>
      <p:sp>
        <p:nvSpPr>
          <p:cNvPr id="6" name="Footer Placeholder 4"/>
          <p:cNvSpPr>
            <a:spLocks noGrp="1"/>
          </p:cNvSpPr>
          <p:nvPr>
            <p:ph type="ftr" sz="quarter" idx="11"/>
          </p:nvPr>
        </p:nvSpPr>
        <p:spPr/>
        <p:txBody>
          <a:bodyPr/>
          <a:lstStyle>
            <a:lvl1pPr>
              <a:defRPr i="1">
                <a:latin typeface="CompatilFact LT Regular" pitchFamily="2" charset="0"/>
              </a:defRPr>
            </a:lvl1pPr>
          </a:lstStyle>
          <a:p>
            <a:pPr>
              <a:defRPr/>
            </a:pPr>
            <a:endParaRPr lang="en-US"/>
          </a:p>
        </p:txBody>
      </p:sp>
      <p:sp>
        <p:nvSpPr>
          <p:cNvPr id="7" name="Slide Number Placeholder 5"/>
          <p:cNvSpPr>
            <a:spLocks noGrp="1"/>
          </p:cNvSpPr>
          <p:nvPr>
            <p:ph type="sldNum" sz="quarter" idx="12"/>
          </p:nvPr>
        </p:nvSpPr>
        <p:spPr/>
        <p:txBody>
          <a:bodyPr/>
          <a:lstStyle>
            <a:lvl1pPr>
              <a:defRPr i="1">
                <a:latin typeface="CompatilFact LT Regular"/>
              </a:defRPr>
            </a:lvl1pPr>
          </a:lstStyle>
          <a:p>
            <a:pPr>
              <a:defRPr/>
            </a:pPr>
            <a:fld id="{7672108C-D64C-4D88-A578-82A9C0E8A9F0}" type="slidenum">
              <a:rPr lang="en-US" altLang="en-US"/>
              <a:pPr>
                <a:defRPr/>
              </a:pPr>
              <a:t>‹#›</a:t>
            </a:fld>
            <a:endParaRPr lang="en-US" altLang="en-US"/>
          </a:p>
        </p:txBody>
      </p:sp>
    </p:spTree>
    <p:extLst>
      <p:ext uri="{BB962C8B-B14F-4D97-AF65-F5344CB8AC3E}">
        <p14:creationId xmlns:p14="http://schemas.microsoft.com/office/powerpoint/2010/main" val="354782192"/>
      </p:ext>
    </p:extLst>
  </p:cSld>
  <p:clrMapOvr>
    <a:masterClrMapping/>
  </p:clrMapOvr>
</p:sldLayout>
</file>

<file path=ppt/slideLayouts/slideLayout47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i="1">
                <a:latin typeface="CompatilFact LT Regular" pitchFamily="2" charset="0"/>
              </a:defRPr>
            </a:lvl1pPr>
          </a:lstStyle>
          <a:p>
            <a:pPr>
              <a:defRPr/>
            </a:pPr>
            <a:endParaRPr lang="en-US"/>
          </a:p>
        </p:txBody>
      </p:sp>
      <p:sp>
        <p:nvSpPr>
          <p:cNvPr id="6" name="Footer Placeholder 4"/>
          <p:cNvSpPr>
            <a:spLocks noGrp="1"/>
          </p:cNvSpPr>
          <p:nvPr>
            <p:ph type="ftr" sz="quarter" idx="11"/>
          </p:nvPr>
        </p:nvSpPr>
        <p:spPr/>
        <p:txBody>
          <a:bodyPr/>
          <a:lstStyle>
            <a:lvl1pPr>
              <a:defRPr i="1">
                <a:latin typeface="CompatilFact LT Regular" pitchFamily="2" charset="0"/>
              </a:defRPr>
            </a:lvl1pPr>
          </a:lstStyle>
          <a:p>
            <a:pPr>
              <a:defRPr/>
            </a:pPr>
            <a:endParaRPr lang="en-US"/>
          </a:p>
        </p:txBody>
      </p:sp>
      <p:sp>
        <p:nvSpPr>
          <p:cNvPr id="7" name="Slide Number Placeholder 5"/>
          <p:cNvSpPr>
            <a:spLocks noGrp="1"/>
          </p:cNvSpPr>
          <p:nvPr>
            <p:ph type="sldNum" sz="quarter" idx="12"/>
          </p:nvPr>
        </p:nvSpPr>
        <p:spPr/>
        <p:txBody>
          <a:bodyPr/>
          <a:lstStyle>
            <a:lvl1pPr>
              <a:defRPr i="1">
                <a:latin typeface="CompatilFact LT Regular"/>
              </a:defRPr>
            </a:lvl1pPr>
          </a:lstStyle>
          <a:p>
            <a:pPr>
              <a:defRPr/>
            </a:pPr>
            <a:fld id="{42C0B581-3E2F-4038-8969-0C7C7FA4FD04}" type="slidenum">
              <a:rPr lang="en-US" altLang="en-US"/>
              <a:pPr>
                <a:defRPr/>
              </a:pPr>
              <a:t>‹#›</a:t>
            </a:fld>
            <a:endParaRPr lang="en-US" altLang="en-US"/>
          </a:p>
        </p:txBody>
      </p:sp>
    </p:spTree>
    <p:extLst>
      <p:ext uri="{BB962C8B-B14F-4D97-AF65-F5344CB8AC3E}">
        <p14:creationId xmlns:p14="http://schemas.microsoft.com/office/powerpoint/2010/main" val="2470748586"/>
      </p:ext>
    </p:extLst>
  </p:cSld>
  <p:clrMapOvr>
    <a:masterClrMapping/>
  </p:clrMapOvr>
</p:sldLayout>
</file>

<file path=ppt/slideLayouts/slideLayout47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i="1">
                <a:latin typeface="CompatilFact LT Regular" pitchFamily="2" charset="0"/>
              </a:defRPr>
            </a:lvl1pPr>
          </a:lstStyle>
          <a:p>
            <a:pPr>
              <a:defRPr/>
            </a:pPr>
            <a:endParaRPr lang="en-US"/>
          </a:p>
        </p:txBody>
      </p:sp>
      <p:sp>
        <p:nvSpPr>
          <p:cNvPr id="5" name="Footer Placeholder 4"/>
          <p:cNvSpPr>
            <a:spLocks noGrp="1"/>
          </p:cNvSpPr>
          <p:nvPr>
            <p:ph type="ftr" sz="quarter" idx="11"/>
          </p:nvPr>
        </p:nvSpPr>
        <p:spPr/>
        <p:txBody>
          <a:bodyPr/>
          <a:lstStyle>
            <a:lvl1pPr>
              <a:defRPr i="1">
                <a:latin typeface="CompatilFact LT Regular" pitchFamily="2" charset="0"/>
              </a:defRPr>
            </a:lvl1pPr>
          </a:lstStyle>
          <a:p>
            <a:pPr>
              <a:defRPr/>
            </a:pPr>
            <a:endParaRPr lang="en-US"/>
          </a:p>
        </p:txBody>
      </p:sp>
      <p:sp>
        <p:nvSpPr>
          <p:cNvPr id="6" name="Slide Number Placeholder 5"/>
          <p:cNvSpPr>
            <a:spLocks noGrp="1"/>
          </p:cNvSpPr>
          <p:nvPr>
            <p:ph type="sldNum" sz="quarter" idx="12"/>
          </p:nvPr>
        </p:nvSpPr>
        <p:spPr/>
        <p:txBody>
          <a:bodyPr/>
          <a:lstStyle>
            <a:lvl1pPr>
              <a:defRPr i="1">
                <a:latin typeface="CompatilFact LT Regular"/>
              </a:defRPr>
            </a:lvl1pPr>
          </a:lstStyle>
          <a:p>
            <a:pPr>
              <a:defRPr/>
            </a:pPr>
            <a:fld id="{42A86D03-CCEB-4EA8-8DEB-6647A4A7EC65}" type="slidenum">
              <a:rPr lang="en-US" altLang="en-US"/>
              <a:pPr>
                <a:defRPr/>
              </a:pPr>
              <a:t>‹#›</a:t>
            </a:fld>
            <a:endParaRPr lang="en-US" altLang="en-US"/>
          </a:p>
        </p:txBody>
      </p:sp>
    </p:spTree>
    <p:extLst>
      <p:ext uri="{BB962C8B-B14F-4D97-AF65-F5344CB8AC3E}">
        <p14:creationId xmlns:p14="http://schemas.microsoft.com/office/powerpoint/2010/main" val="161226406"/>
      </p:ext>
    </p:extLst>
  </p:cSld>
  <p:clrMapOvr>
    <a:masterClrMapping/>
  </p:clrMapOvr>
</p:sldLayout>
</file>

<file path=ppt/slideLayouts/slideLayout47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i="1">
                <a:latin typeface="CompatilFact LT Regular" pitchFamily="2" charset="0"/>
              </a:defRPr>
            </a:lvl1pPr>
          </a:lstStyle>
          <a:p>
            <a:pPr>
              <a:defRPr/>
            </a:pPr>
            <a:endParaRPr lang="en-US"/>
          </a:p>
        </p:txBody>
      </p:sp>
      <p:sp>
        <p:nvSpPr>
          <p:cNvPr id="5" name="Footer Placeholder 4"/>
          <p:cNvSpPr>
            <a:spLocks noGrp="1"/>
          </p:cNvSpPr>
          <p:nvPr>
            <p:ph type="ftr" sz="quarter" idx="11"/>
          </p:nvPr>
        </p:nvSpPr>
        <p:spPr/>
        <p:txBody>
          <a:bodyPr/>
          <a:lstStyle>
            <a:lvl1pPr>
              <a:defRPr i="1">
                <a:latin typeface="CompatilFact LT Regular" pitchFamily="2" charset="0"/>
              </a:defRPr>
            </a:lvl1pPr>
          </a:lstStyle>
          <a:p>
            <a:pPr>
              <a:defRPr/>
            </a:pPr>
            <a:endParaRPr lang="en-US"/>
          </a:p>
        </p:txBody>
      </p:sp>
      <p:sp>
        <p:nvSpPr>
          <p:cNvPr id="6" name="Slide Number Placeholder 5"/>
          <p:cNvSpPr>
            <a:spLocks noGrp="1"/>
          </p:cNvSpPr>
          <p:nvPr>
            <p:ph type="sldNum" sz="quarter" idx="12"/>
          </p:nvPr>
        </p:nvSpPr>
        <p:spPr/>
        <p:txBody>
          <a:bodyPr/>
          <a:lstStyle>
            <a:lvl1pPr>
              <a:defRPr i="1">
                <a:latin typeface="CompatilFact LT Regular"/>
              </a:defRPr>
            </a:lvl1pPr>
          </a:lstStyle>
          <a:p>
            <a:pPr>
              <a:defRPr/>
            </a:pPr>
            <a:fld id="{1C196A3D-BCEF-489F-8A21-5343AE5A4D90}" type="slidenum">
              <a:rPr lang="en-US" altLang="en-US"/>
              <a:pPr>
                <a:defRPr/>
              </a:pPr>
              <a:t>‹#›</a:t>
            </a:fld>
            <a:endParaRPr lang="en-US" altLang="en-US"/>
          </a:p>
        </p:txBody>
      </p:sp>
    </p:spTree>
    <p:extLst>
      <p:ext uri="{BB962C8B-B14F-4D97-AF65-F5344CB8AC3E}">
        <p14:creationId xmlns:p14="http://schemas.microsoft.com/office/powerpoint/2010/main" val="2525778559"/>
      </p:ext>
    </p:extLst>
  </p:cSld>
  <p:clrMapOvr>
    <a:masterClrMapping/>
  </p:clrMapOvr>
</p:sldLayout>
</file>

<file path=ppt/slideLayouts/slideLayout47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pPr>
              <a:defRPr/>
            </a:pPr>
            <a:endParaRPr lang="en-US">
              <a:solidFill>
                <a:srgbClr val="FFED00">
                  <a:tint val="75000"/>
                </a:srgb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srgbClr val="FFED00">
                  <a:tint val="75000"/>
                </a:srgbClr>
              </a:solidFill>
            </a:endParaRPr>
          </a:p>
        </p:txBody>
      </p:sp>
      <p:sp>
        <p:nvSpPr>
          <p:cNvPr id="6" name="Slide Number Placeholder 5"/>
          <p:cNvSpPr>
            <a:spLocks noGrp="1"/>
          </p:cNvSpPr>
          <p:nvPr>
            <p:ph type="sldNum" sz="quarter" idx="12"/>
          </p:nvPr>
        </p:nvSpPr>
        <p:spPr/>
        <p:txBody>
          <a:bodyPr/>
          <a:lstStyle>
            <a:lvl1pPr>
              <a:defRPr/>
            </a:lvl1pPr>
          </a:lstStyle>
          <a:p>
            <a:fld id="{643F6944-11C9-44DB-97D4-53CB21457649}" type="slidenum">
              <a:rPr lang="en-US" altLang="en-US"/>
              <a:pPr/>
              <a:t>‹#›</a:t>
            </a:fld>
            <a:endParaRPr lang="en-US" altLang="en-US"/>
          </a:p>
        </p:txBody>
      </p:sp>
    </p:spTree>
    <p:extLst>
      <p:ext uri="{BB962C8B-B14F-4D97-AF65-F5344CB8AC3E}">
        <p14:creationId xmlns:p14="http://schemas.microsoft.com/office/powerpoint/2010/main" val="242823548"/>
      </p:ext>
    </p:extLst>
  </p:cSld>
  <p:clrMapOvr>
    <a:masterClrMapping/>
  </p:clrMapOvr>
</p:sldLayout>
</file>

<file path=ppt/slideLayouts/slideLayout48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endParaRPr lang="en-US">
              <a:solidFill>
                <a:srgbClr val="FFED00">
                  <a:tint val="75000"/>
                </a:srgb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srgbClr val="FFED00">
                  <a:tint val="75000"/>
                </a:srgbClr>
              </a:solidFill>
            </a:endParaRPr>
          </a:p>
        </p:txBody>
      </p:sp>
      <p:sp>
        <p:nvSpPr>
          <p:cNvPr id="6" name="Slide Number Placeholder 5"/>
          <p:cNvSpPr>
            <a:spLocks noGrp="1"/>
          </p:cNvSpPr>
          <p:nvPr>
            <p:ph type="sldNum" sz="quarter" idx="12"/>
          </p:nvPr>
        </p:nvSpPr>
        <p:spPr/>
        <p:txBody>
          <a:bodyPr/>
          <a:lstStyle>
            <a:lvl1pPr>
              <a:defRPr/>
            </a:lvl1pPr>
          </a:lstStyle>
          <a:p>
            <a:fld id="{714D544C-00FD-494C-982E-69D7EB7C1645}" type="slidenum">
              <a:rPr lang="en-US" altLang="en-US"/>
              <a:pPr/>
              <a:t>‹#›</a:t>
            </a:fld>
            <a:endParaRPr lang="en-US" altLang="en-US"/>
          </a:p>
        </p:txBody>
      </p:sp>
    </p:spTree>
    <p:extLst>
      <p:ext uri="{BB962C8B-B14F-4D97-AF65-F5344CB8AC3E}">
        <p14:creationId xmlns:p14="http://schemas.microsoft.com/office/powerpoint/2010/main" val="581625485"/>
      </p:ext>
    </p:extLst>
  </p:cSld>
  <p:clrMapOvr>
    <a:masterClrMapping/>
  </p:clrMapOvr>
</p:sldLayout>
</file>

<file path=ppt/slideLayouts/slideLayout48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endParaRPr lang="en-US">
              <a:solidFill>
                <a:srgbClr val="FFED00">
                  <a:tint val="75000"/>
                </a:srgb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srgbClr val="FFED00">
                  <a:tint val="75000"/>
                </a:srgbClr>
              </a:solidFill>
            </a:endParaRPr>
          </a:p>
        </p:txBody>
      </p:sp>
      <p:sp>
        <p:nvSpPr>
          <p:cNvPr id="6" name="Slide Number Placeholder 5"/>
          <p:cNvSpPr>
            <a:spLocks noGrp="1"/>
          </p:cNvSpPr>
          <p:nvPr>
            <p:ph type="sldNum" sz="quarter" idx="12"/>
          </p:nvPr>
        </p:nvSpPr>
        <p:spPr/>
        <p:txBody>
          <a:bodyPr/>
          <a:lstStyle>
            <a:lvl1pPr>
              <a:defRPr/>
            </a:lvl1pPr>
          </a:lstStyle>
          <a:p>
            <a:fld id="{3F5F5D41-2900-404E-96E5-AAE36F2F549A}" type="slidenum">
              <a:rPr lang="en-US" altLang="en-US"/>
              <a:pPr/>
              <a:t>‹#›</a:t>
            </a:fld>
            <a:endParaRPr lang="en-US" altLang="en-US"/>
          </a:p>
        </p:txBody>
      </p:sp>
    </p:spTree>
    <p:extLst>
      <p:ext uri="{BB962C8B-B14F-4D97-AF65-F5344CB8AC3E}">
        <p14:creationId xmlns:p14="http://schemas.microsoft.com/office/powerpoint/2010/main" val="1173726783"/>
      </p:ext>
    </p:extLst>
  </p:cSld>
  <p:clrMapOvr>
    <a:masterClrMapping/>
  </p:clrMapOvr>
</p:sldLayout>
</file>

<file path=ppt/slideLayouts/slideLayout48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endParaRPr lang="en-US">
              <a:solidFill>
                <a:srgbClr val="FFED00">
                  <a:tint val="75000"/>
                </a:srgbClr>
              </a:solidFill>
            </a:endParaRPr>
          </a:p>
        </p:txBody>
      </p:sp>
      <p:sp>
        <p:nvSpPr>
          <p:cNvPr id="6" name="Footer Placeholder 4"/>
          <p:cNvSpPr>
            <a:spLocks noGrp="1"/>
          </p:cNvSpPr>
          <p:nvPr>
            <p:ph type="ftr" sz="quarter" idx="11"/>
          </p:nvPr>
        </p:nvSpPr>
        <p:spPr/>
        <p:txBody>
          <a:bodyPr/>
          <a:lstStyle>
            <a:lvl1pPr>
              <a:defRPr/>
            </a:lvl1pPr>
          </a:lstStyle>
          <a:p>
            <a:pPr>
              <a:defRPr/>
            </a:pPr>
            <a:endParaRPr lang="en-US">
              <a:solidFill>
                <a:srgbClr val="FFED00">
                  <a:tint val="75000"/>
                </a:srgbClr>
              </a:solidFill>
            </a:endParaRPr>
          </a:p>
        </p:txBody>
      </p:sp>
      <p:sp>
        <p:nvSpPr>
          <p:cNvPr id="7" name="Slide Number Placeholder 5"/>
          <p:cNvSpPr>
            <a:spLocks noGrp="1"/>
          </p:cNvSpPr>
          <p:nvPr>
            <p:ph type="sldNum" sz="quarter" idx="12"/>
          </p:nvPr>
        </p:nvSpPr>
        <p:spPr/>
        <p:txBody>
          <a:bodyPr/>
          <a:lstStyle>
            <a:lvl1pPr>
              <a:defRPr/>
            </a:lvl1pPr>
          </a:lstStyle>
          <a:p>
            <a:fld id="{AD221A99-A591-4A38-BC3D-2291A5B015FF}" type="slidenum">
              <a:rPr lang="en-US" altLang="en-US"/>
              <a:pPr/>
              <a:t>‹#›</a:t>
            </a:fld>
            <a:endParaRPr lang="en-US" altLang="en-US"/>
          </a:p>
        </p:txBody>
      </p:sp>
    </p:spTree>
    <p:extLst>
      <p:ext uri="{BB962C8B-B14F-4D97-AF65-F5344CB8AC3E}">
        <p14:creationId xmlns:p14="http://schemas.microsoft.com/office/powerpoint/2010/main" val="1364072839"/>
      </p:ext>
    </p:extLst>
  </p:cSld>
  <p:clrMapOvr>
    <a:masterClrMapping/>
  </p:clrMapOvr>
</p:sldLayout>
</file>

<file path=ppt/slideLayouts/slideLayout48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pPr>
              <a:defRPr/>
            </a:pPr>
            <a:endParaRPr lang="en-US">
              <a:solidFill>
                <a:srgbClr val="FFED00">
                  <a:tint val="75000"/>
                </a:srgbClr>
              </a:solidFill>
            </a:endParaRPr>
          </a:p>
        </p:txBody>
      </p:sp>
      <p:sp>
        <p:nvSpPr>
          <p:cNvPr id="8" name="Footer Placeholder 4"/>
          <p:cNvSpPr>
            <a:spLocks noGrp="1"/>
          </p:cNvSpPr>
          <p:nvPr>
            <p:ph type="ftr" sz="quarter" idx="11"/>
          </p:nvPr>
        </p:nvSpPr>
        <p:spPr/>
        <p:txBody>
          <a:bodyPr/>
          <a:lstStyle>
            <a:lvl1pPr>
              <a:defRPr/>
            </a:lvl1pPr>
          </a:lstStyle>
          <a:p>
            <a:pPr>
              <a:defRPr/>
            </a:pPr>
            <a:endParaRPr lang="en-US">
              <a:solidFill>
                <a:srgbClr val="FFED00">
                  <a:tint val="75000"/>
                </a:srgbClr>
              </a:solidFill>
            </a:endParaRPr>
          </a:p>
        </p:txBody>
      </p:sp>
      <p:sp>
        <p:nvSpPr>
          <p:cNvPr id="9" name="Slide Number Placeholder 5"/>
          <p:cNvSpPr>
            <a:spLocks noGrp="1"/>
          </p:cNvSpPr>
          <p:nvPr>
            <p:ph type="sldNum" sz="quarter" idx="12"/>
          </p:nvPr>
        </p:nvSpPr>
        <p:spPr/>
        <p:txBody>
          <a:bodyPr/>
          <a:lstStyle>
            <a:lvl1pPr>
              <a:defRPr/>
            </a:lvl1pPr>
          </a:lstStyle>
          <a:p>
            <a:fld id="{A240DAB7-C1EB-4B5C-8D41-BB2FBC9EBE64}" type="slidenum">
              <a:rPr lang="en-US" altLang="en-US"/>
              <a:pPr/>
              <a:t>‹#›</a:t>
            </a:fld>
            <a:endParaRPr lang="en-US" altLang="en-US"/>
          </a:p>
        </p:txBody>
      </p:sp>
    </p:spTree>
    <p:extLst>
      <p:ext uri="{BB962C8B-B14F-4D97-AF65-F5344CB8AC3E}">
        <p14:creationId xmlns:p14="http://schemas.microsoft.com/office/powerpoint/2010/main" val="3172107022"/>
      </p:ext>
    </p:extLst>
  </p:cSld>
  <p:clrMapOvr>
    <a:masterClrMapping/>
  </p:clrMapOvr>
</p:sldLayout>
</file>

<file path=ppt/slideLayouts/slideLayout48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endParaRPr lang="en-US">
              <a:solidFill>
                <a:srgbClr val="FFED00">
                  <a:tint val="75000"/>
                </a:srgbClr>
              </a:solidFill>
            </a:endParaRPr>
          </a:p>
        </p:txBody>
      </p:sp>
      <p:sp>
        <p:nvSpPr>
          <p:cNvPr id="4" name="Footer Placeholder 4"/>
          <p:cNvSpPr>
            <a:spLocks noGrp="1"/>
          </p:cNvSpPr>
          <p:nvPr>
            <p:ph type="ftr" sz="quarter" idx="11"/>
          </p:nvPr>
        </p:nvSpPr>
        <p:spPr/>
        <p:txBody>
          <a:bodyPr/>
          <a:lstStyle>
            <a:lvl1pPr>
              <a:defRPr/>
            </a:lvl1pPr>
          </a:lstStyle>
          <a:p>
            <a:pPr>
              <a:defRPr/>
            </a:pPr>
            <a:endParaRPr lang="en-US">
              <a:solidFill>
                <a:srgbClr val="FFED00">
                  <a:tint val="75000"/>
                </a:srgbClr>
              </a:solidFill>
            </a:endParaRPr>
          </a:p>
        </p:txBody>
      </p:sp>
      <p:sp>
        <p:nvSpPr>
          <p:cNvPr id="5" name="Slide Number Placeholder 5"/>
          <p:cNvSpPr>
            <a:spLocks noGrp="1"/>
          </p:cNvSpPr>
          <p:nvPr>
            <p:ph type="sldNum" sz="quarter" idx="12"/>
          </p:nvPr>
        </p:nvSpPr>
        <p:spPr/>
        <p:txBody>
          <a:bodyPr/>
          <a:lstStyle>
            <a:lvl1pPr>
              <a:defRPr/>
            </a:lvl1pPr>
          </a:lstStyle>
          <a:p>
            <a:fld id="{42616BBC-DBCF-4D39-A118-92FDACD24F09}" type="slidenum">
              <a:rPr lang="en-US" altLang="en-US"/>
              <a:pPr/>
              <a:t>‹#›</a:t>
            </a:fld>
            <a:endParaRPr lang="en-US" altLang="en-US"/>
          </a:p>
        </p:txBody>
      </p:sp>
    </p:spTree>
    <p:extLst>
      <p:ext uri="{BB962C8B-B14F-4D97-AF65-F5344CB8AC3E}">
        <p14:creationId xmlns:p14="http://schemas.microsoft.com/office/powerpoint/2010/main" val="445089592"/>
      </p:ext>
    </p:extLst>
  </p:cSld>
  <p:clrMapOvr>
    <a:masterClrMapping/>
  </p:clrMapOvr>
</p:sldLayout>
</file>

<file path=ppt/slideLayouts/slideLayout48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endParaRPr lang="en-US">
              <a:solidFill>
                <a:srgbClr val="FFED00">
                  <a:tint val="75000"/>
                </a:srgbClr>
              </a:solidFill>
            </a:endParaRPr>
          </a:p>
        </p:txBody>
      </p:sp>
      <p:sp>
        <p:nvSpPr>
          <p:cNvPr id="3" name="Footer Placeholder 4"/>
          <p:cNvSpPr>
            <a:spLocks noGrp="1"/>
          </p:cNvSpPr>
          <p:nvPr>
            <p:ph type="ftr" sz="quarter" idx="11"/>
          </p:nvPr>
        </p:nvSpPr>
        <p:spPr/>
        <p:txBody>
          <a:bodyPr/>
          <a:lstStyle>
            <a:lvl1pPr>
              <a:defRPr/>
            </a:lvl1pPr>
          </a:lstStyle>
          <a:p>
            <a:pPr>
              <a:defRPr/>
            </a:pPr>
            <a:endParaRPr lang="en-US">
              <a:solidFill>
                <a:srgbClr val="FFED00">
                  <a:tint val="75000"/>
                </a:srgbClr>
              </a:solidFill>
            </a:endParaRPr>
          </a:p>
        </p:txBody>
      </p:sp>
      <p:sp>
        <p:nvSpPr>
          <p:cNvPr id="4" name="Slide Number Placeholder 5"/>
          <p:cNvSpPr>
            <a:spLocks noGrp="1"/>
          </p:cNvSpPr>
          <p:nvPr>
            <p:ph type="sldNum" sz="quarter" idx="12"/>
          </p:nvPr>
        </p:nvSpPr>
        <p:spPr/>
        <p:txBody>
          <a:bodyPr/>
          <a:lstStyle>
            <a:lvl1pPr>
              <a:defRPr/>
            </a:lvl1pPr>
          </a:lstStyle>
          <a:p>
            <a:fld id="{934BBA89-A682-4452-A854-255C0291224A}" type="slidenum">
              <a:rPr lang="en-US" altLang="en-US"/>
              <a:pPr/>
              <a:t>‹#›</a:t>
            </a:fld>
            <a:endParaRPr lang="en-US" altLang="en-US"/>
          </a:p>
        </p:txBody>
      </p:sp>
    </p:spTree>
    <p:extLst>
      <p:ext uri="{BB962C8B-B14F-4D97-AF65-F5344CB8AC3E}">
        <p14:creationId xmlns:p14="http://schemas.microsoft.com/office/powerpoint/2010/main" val="2554563302"/>
      </p:ext>
    </p:extLst>
  </p:cSld>
  <p:clrMapOvr>
    <a:masterClrMapping/>
  </p:clrMapOvr>
</p:sldLayout>
</file>

<file path=ppt/slideLayouts/slideLayout48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endParaRPr lang="en-US">
              <a:solidFill>
                <a:srgbClr val="FFED00">
                  <a:tint val="75000"/>
                </a:srgbClr>
              </a:solidFill>
            </a:endParaRPr>
          </a:p>
        </p:txBody>
      </p:sp>
      <p:sp>
        <p:nvSpPr>
          <p:cNvPr id="6" name="Footer Placeholder 4"/>
          <p:cNvSpPr>
            <a:spLocks noGrp="1"/>
          </p:cNvSpPr>
          <p:nvPr>
            <p:ph type="ftr" sz="quarter" idx="11"/>
          </p:nvPr>
        </p:nvSpPr>
        <p:spPr/>
        <p:txBody>
          <a:bodyPr/>
          <a:lstStyle>
            <a:lvl1pPr>
              <a:defRPr/>
            </a:lvl1pPr>
          </a:lstStyle>
          <a:p>
            <a:pPr>
              <a:defRPr/>
            </a:pPr>
            <a:endParaRPr lang="en-US">
              <a:solidFill>
                <a:srgbClr val="FFED00">
                  <a:tint val="75000"/>
                </a:srgbClr>
              </a:solidFill>
            </a:endParaRPr>
          </a:p>
        </p:txBody>
      </p:sp>
      <p:sp>
        <p:nvSpPr>
          <p:cNvPr id="7" name="Slide Number Placeholder 5"/>
          <p:cNvSpPr>
            <a:spLocks noGrp="1"/>
          </p:cNvSpPr>
          <p:nvPr>
            <p:ph type="sldNum" sz="quarter" idx="12"/>
          </p:nvPr>
        </p:nvSpPr>
        <p:spPr/>
        <p:txBody>
          <a:bodyPr/>
          <a:lstStyle>
            <a:lvl1pPr>
              <a:defRPr/>
            </a:lvl1pPr>
          </a:lstStyle>
          <a:p>
            <a:fld id="{7B7B28F9-E439-4E66-AA67-53E4245BAC7A}" type="slidenum">
              <a:rPr lang="en-US" altLang="en-US"/>
              <a:pPr/>
              <a:t>‹#›</a:t>
            </a:fld>
            <a:endParaRPr lang="en-US" altLang="en-US"/>
          </a:p>
        </p:txBody>
      </p:sp>
    </p:spTree>
    <p:extLst>
      <p:ext uri="{BB962C8B-B14F-4D97-AF65-F5344CB8AC3E}">
        <p14:creationId xmlns:p14="http://schemas.microsoft.com/office/powerpoint/2010/main" val="1965212675"/>
      </p:ext>
    </p:extLst>
  </p:cSld>
  <p:clrMapOvr>
    <a:masterClrMapping/>
  </p:clrMapOvr>
</p:sldLayout>
</file>

<file path=ppt/slideLayouts/slideLayout48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dirty="0" smtClean="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endParaRPr lang="en-US">
              <a:solidFill>
                <a:srgbClr val="FFED00">
                  <a:tint val="75000"/>
                </a:srgbClr>
              </a:solidFill>
            </a:endParaRPr>
          </a:p>
        </p:txBody>
      </p:sp>
      <p:sp>
        <p:nvSpPr>
          <p:cNvPr id="6" name="Footer Placeholder 4"/>
          <p:cNvSpPr>
            <a:spLocks noGrp="1"/>
          </p:cNvSpPr>
          <p:nvPr>
            <p:ph type="ftr" sz="quarter" idx="11"/>
          </p:nvPr>
        </p:nvSpPr>
        <p:spPr/>
        <p:txBody>
          <a:bodyPr/>
          <a:lstStyle>
            <a:lvl1pPr>
              <a:defRPr/>
            </a:lvl1pPr>
          </a:lstStyle>
          <a:p>
            <a:pPr>
              <a:defRPr/>
            </a:pPr>
            <a:endParaRPr lang="en-US">
              <a:solidFill>
                <a:srgbClr val="FFED00">
                  <a:tint val="75000"/>
                </a:srgbClr>
              </a:solidFill>
            </a:endParaRPr>
          </a:p>
        </p:txBody>
      </p:sp>
      <p:sp>
        <p:nvSpPr>
          <p:cNvPr id="7" name="Slide Number Placeholder 5"/>
          <p:cNvSpPr>
            <a:spLocks noGrp="1"/>
          </p:cNvSpPr>
          <p:nvPr>
            <p:ph type="sldNum" sz="quarter" idx="12"/>
          </p:nvPr>
        </p:nvSpPr>
        <p:spPr/>
        <p:txBody>
          <a:bodyPr/>
          <a:lstStyle>
            <a:lvl1pPr>
              <a:defRPr/>
            </a:lvl1pPr>
          </a:lstStyle>
          <a:p>
            <a:fld id="{7B83D614-784E-4343-9433-4FEC4B3CDA6A}" type="slidenum">
              <a:rPr lang="en-US" altLang="en-US"/>
              <a:pPr/>
              <a:t>‹#›</a:t>
            </a:fld>
            <a:endParaRPr lang="en-US" altLang="en-US"/>
          </a:p>
        </p:txBody>
      </p:sp>
    </p:spTree>
    <p:extLst>
      <p:ext uri="{BB962C8B-B14F-4D97-AF65-F5344CB8AC3E}">
        <p14:creationId xmlns:p14="http://schemas.microsoft.com/office/powerpoint/2010/main" val="2801434700"/>
      </p:ext>
    </p:extLst>
  </p:cSld>
  <p:clrMapOvr>
    <a:masterClrMapping/>
  </p:clrMapOvr>
</p:sldLayout>
</file>

<file path=ppt/slideLayouts/slideLayout48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endParaRPr lang="en-US">
              <a:solidFill>
                <a:srgbClr val="FFED00">
                  <a:tint val="75000"/>
                </a:srgb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srgbClr val="FFED00">
                  <a:tint val="75000"/>
                </a:srgbClr>
              </a:solidFill>
            </a:endParaRPr>
          </a:p>
        </p:txBody>
      </p:sp>
      <p:sp>
        <p:nvSpPr>
          <p:cNvPr id="6" name="Slide Number Placeholder 5"/>
          <p:cNvSpPr>
            <a:spLocks noGrp="1"/>
          </p:cNvSpPr>
          <p:nvPr>
            <p:ph type="sldNum" sz="quarter" idx="12"/>
          </p:nvPr>
        </p:nvSpPr>
        <p:spPr/>
        <p:txBody>
          <a:bodyPr/>
          <a:lstStyle>
            <a:lvl1pPr>
              <a:defRPr/>
            </a:lvl1pPr>
          </a:lstStyle>
          <a:p>
            <a:fld id="{3CE4C38A-6BAE-469B-AA14-74DC48B6363C}" type="slidenum">
              <a:rPr lang="en-US" altLang="en-US"/>
              <a:pPr/>
              <a:t>‹#›</a:t>
            </a:fld>
            <a:endParaRPr lang="en-US" altLang="en-US"/>
          </a:p>
        </p:txBody>
      </p:sp>
    </p:spTree>
    <p:extLst>
      <p:ext uri="{BB962C8B-B14F-4D97-AF65-F5344CB8AC3E}">
        <p14:creationId xmlns:p14="http://schemas.microsoft.com/office/powerpoint/2010/main" val="3148997858"/>
      </p:ext>
    </p:extLst>
  </p:cSld>
  <p:clrMapOvr>
    <a:masterClrMapping/>
  </p:clrMapOvr>
</p:sldLayout>
</file>

<file path=ppt/slideLayouts/slideLayout48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endParaRPr lang="en-US">
              <a:solidFill>
                <a:srgbClr val="FFED00">
                  <a:tint val="75000"/>
                </a:srgb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srgbClr val="FFED00">
                  <a:tint val="75000"/>
                </a:srgbClr>
              </a:solidFill>
            </a:endParaRPr>
          </a:p>
        </p:txBody>
      </p:sp>
      <p:sp>
        <p:nvSpPr>
          <p:cNvPr id="6" name="Slide Number Placeholder 5"/>
          <p:cNvSpPr>
            <a:spLocks noGrp="1"/>
          </p:cNvSpPr>
          <p:nvPr>
            <p:ph type="sldNum" sz="quarter" idx="12"/>
          </p:nvPr>
        </p:nvSpPr>
        <p:spPr/>
        <p:txBody>
          <a:bodyPr/>
          <a:lstStyle>
            <a:lvl1pPr>
              <a:defRPr/>
            </a:lvl1pPr>
          </a:lstStyle>
          <a:p>
            <a:fld id="{6AC6B5BB-7E2D-477E-B91B-786A2B2D9B9F}" type="slidenum">
              <a:rPr lang="en-US" altLang="en-US"/>
              <a:pPr/>
              <a:t>‹#›</a:t>
            </a:fld>
            <a:endParaRPr lang="en-US" altLang="en-US"/>
          </a:p>
        </p:txBody>
      </p:sp>
    </p:spTree>
    <p:extLst>
      <p:ext uri="{BB962C8B-B14F-4D97-AF65-F5344CB8AC3E}">
        <p14:creationId xmlns:p14="http://schemas.microsoft.com/office/powerpoint/2010/main" val="1060609099"/>
      </p:ext>
    </p:extLst>
  </p:cSld>
  <p:clrMapOvr>
    <a:masterClrMapping/>
  </p:clrMapOvr>
</p:sldLayout>
</file>

<file path=ppt/slideLayouts/slideLayout490.xml><?xml version="1.0" encoding="utf-8"?>
<p:sldLayout xmlns:a="http://schemas.openxmlformats.org/drawingml/2006/main" xmlns:r="http://schemas.openxmlformats.org/officeDocument/2006/relationships" xmlns:p="http://schemas.openxmlformats.org/presentationml/2006/main" type="txAndMedia">
  <p:cSld name="Title, Text and Media Clip">
    <p:spTree>
      <p:nvGrpSpPr>
        <p:cNvPr id="1" name=""/>
        <p:cNvGrpSpPr/>
        <p:nvPr/>
      </p:nvGrpSpPr>
      <p:grpSpPr>
        <a:xfrm>
          <a:off x="0" y="0"/>
          <a:ext cx="0" cy="0"/>
          <a:chOff x="0" y="0"/>
          <a:chExt cx="0" cy="0"/>
        </a:xfrm>
      </p:grpSpPr>
      <p:sp>
        <p:nvSpPr>
          <p:cNvPr id="2" name="Title 1"/>
          <p:cNvSpPr>
            <a:spLocks noGrp="1"/>
          </p:cNvSpPr>
          <p:nvPr>
            <p:ph type="title"/>
          </p:nvPr>
        </p:nvSpPr>
        <p:spPr>
          <a:xfrm>
            <a:off x="457200" y="277813"/>
            <a:ext cx="8229600" cy="1139825"/>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4038600" cy="45307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Media Placeholder 3"/>
          <p:cNvSpPr>
            <a:spLocks noGrp="1"/>
          </p:cNvSpPr>
          <p:nvPr>
            <p:ph type="media" sz="half" idx="2"/>
          </p:nvPr>
        </p:nvSpPr>
        <p:spPr>
          <a:xfrm>
            <a:off x="4648200" y="1600200"/>
            <a:ext cx="4038600" cy="4530725"/>
          </a:xfrm>
        </p:spPr>
        <p:txBody>
          <a:bodyPr rtlCol="0">
            <a:normAutofit/>
          </a:bodyPr>
          <a:lstStyle/>
          <a:p>
            <a:pPr lvl="0"/>
            <a:r>
              <a:rPr lang="en-US" noProof="0" dirty="0" smtClean="0"/>
              <a:t>Click icon to add media</a:t>
            </a:r>
          </a:p>
        </p:txBody>
      </p:sp>
      <p:sp>
        <p:nvSpPr>
          <p:cNvPr id="5" name="Date Placeholder 4"/>
          <p:cNvSpPr>
            <a:spLocks noGrp="1"/>
          </p:cNvSpPr>
          <p:nvPr>
            <p:ph type="dt" sz="half" idx="10"/>
          </p:nvPr>
        </p:nvSpPr>
        <p:spPr>
          <a:xfrm>
            <a:off x="457200" y="6243638"/>
            <a:ext cx="2133600" cy="457200"/>
          </a:xfrm>
        </p:spPr>
        <p:txBody>
          <a:bodyPr/>
          <a:lstStyle>
            <a:lvl1pPr>
              <a:defRPr dirty="0"/>
            </a:lvl1pPr>
          </a:lstStyle>
          <a:p>
            <a:pPr>
              <a:defRPr/>
            </a:pPr>
            <a:endParaRPr lang="en-US">
              <a:solidFill>
                <a:srgbClr val="FFED00">
                  <a:tint val="75000"/>
                </a:srgbClr>
              </a:solidFill>
            </a:endParaRPr>
          </a:p>
        </p:txBody>
      </p:sp>
      <p:sp>
        <p:nvSpPr>
          <p:cNvPr id="6" name="Footer Placeholder 5"/>
          <p:cNvSpPr>
            <a:spLocks noGrp="1"/>
          </p:cNvSpPr>
          <p:nvPr>
            <p:ph type="ftr" sz="quarter" idx="11"/>
          </p:nvPr>
        </p:nvSpPr>
        <p:spPr>
          <a:xfrm>
            <a:off x="3124200" y="6248400"/>
            <a:ext cx="2895600" cy="457200"/>
          </a:xfrm>
        </p:spPr>
        <p:txBody>
          <a:bodyPr/>
          <a:lstStyle>
            <a:lvl1pPr>
              <a:defRPr dirty="0"/>
            </a:lvl1pPr>
          </a:lstStyle>
          <a:p>
            <a:pPr>
              <a:defRPr/>
            </a:pPr>
            <a:endParaRPr lang="en-US">
              <a:solidFill>
                <a:srgbClr val="FFED00">
                  <a:tint val="75000"/>
                </a:srgbClr>
              </a:solidFill>
            </a:endParaRPr>
          </a:p>
        </p:txBody>
      </p:sp>
      <p:sp>
        <p:nvSpPr>
          <p:cNvPr id="7" name="Slide Number Placeholder 6"/>
          <p:cNvSpPr>
            <a:spLocks noGrp="1"/>
          </p:cNvSpPr>
          <p:nvPr>
            <p:ph type="sldNum" sz="quarter" idx="12"/>
          </p:nvPr>
        </p:nvSpPr>
        <p:spPr>
          <a:xfrm>
            <a:off x="6553200" y="6243638"/>
            <a:ext cx="2133600" cy="457200"/>
          </a:xfrm>
        </p:spPr>
        <p:txBody>
          <a:bodyPr/>
          <a:lstStyle>
            <a:lvl1pPr>
              <a:defRPr/>
            </a:lvl1pPr>
          </a:lstStyle>
          <a:p>
            <a:fld id="{E8EFCE0A-4DEB-4627-A0D4-1A66C1894372}" type="slidenum">
              <a:rPr lang="en-US" altLang="en-US"/>
              <a:pPr/>
              <a:t>‹#›</a:t>
            </a:fld>
            <a:endParaRPr lang="en-US" altLang="en-US"/>
          </a:p>
        </p:txBody>
      </p:sp>
    </p:spTree>
    <p:extLst>
      <p:ext uri="{BB962C8B-B14F-4D97-AF65-F5344CB8AC3E}">
        <p14:creationId xmlns:p14="http://schemas.microsoft.com/office/powerpoint/2010/main" val="2499077955"/>
      </p:ext>
    </p:extLst>
  </p:cSld>
  <p:clrMapOvr>
    <a:masterClrMapping/>
  </p:clrMapOvr>
</p:sldLayout>
</file>

<file path=ppt/slideLayouts/slideLayout491.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endParaRPr lang="en-US">
              <a:solidFill>
                <a:srgbClr val="FFED00">
                  <a:tint val="75000"/>
                </a:srgbClr>
              </a:solidFill>
            </a:endParaRPr>
          </a:p>
        </p:txBody>
      </p:sp>
      <p:sp>
        <p:nvSpPr>
          <p:cNvPr id="4" name="Footer Placeholder 4"/>
          <p:cNvSpPr>
            <a:spLocks noGrp="1"/>
          </p:cNvSpPr>
          <p:nvPr>
            <p:ph type="ftr" sz="quarter" idx="11"/>
          </p:nvPr>
        </p:nvSpPr>
        <p:spPr/>
        <p:txBody>
          <a:bodyPr/>
          <a:lstStyle>
            <a:lvl1pPr>
              <a:defRPr/>
            </a:lvl1pPr>
          </a:lstStyle>
          <a:p>
            <a:pPr>
              <a:defRPr/>
            </a:pPr>
            <a:endParaRPr lang="en-US">
              <a:solidFill>
                <a:srgbClr val="FFED00">
                  <a:tint val="75000"/>
                </a:srgbClr>
              </a:solidFill>
            </a:endParaRPr>
          </a:p>
        </p:txBody>
      </p:sp>
      <p:sp>
        <p:nvSpPr>
          <p:cNvPr id="5" name="Slide Number Placeholder 5"/>
          <p:cNvSpPr>
            <a:spLocks noGrp="1"/>
          </p:cNvSpPr>
          <p:nvPr>
            <p:ph type="sldNum" sz="quarter" idx="12"/>
          </p:nvPr>
        </p:nvSpPr>
        <p:spPr/>
        <p:txBody>
          <a:bodyPr/>
          <a:lstStyle>
            <a:lvl1pPr>
              <a:defRPr/>
            </a:lvl1pPr>
          </a:lstStyle>
          <a:p>
            <a:fld id="{DA42BD6B-96BA-409B-9DBC-BFDC08214206}" type="slidenum">
              <a:rPr lang="en-US" altLang="en-US"/>
              <a:pPr/>
              <a:t>‹#›</a:t>
            </a:fld>
            <a:endParaRPr lang="en-US" altLang="en-US"/>
          </a:p>
        </p:txBody>
      </p:sp>
    </p:spTree>
    <p:extLst>
      <p:ext uri="{BB962C8B-B14F-4D97-AF65-F5344CB8AC3E}">
        <p14:creationId xmlns:p14="http://schemas.microsoft.com/office/powerpoint/2010/main" val="721449935"/>
      </p:ext>
    </p:extLst>
  </p:cSld>
  <p:clrMapOvr>
    <a:masterClrMapping/>
  </p:clrMapOvr>
</p:sldLayout>
</file>

<file path=ppt/slideLayouts/slideLayout49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pPr>
              <a:defRPr/>
            </a:pPr>
            <a:endParaRPr lang="en-US">
              <a:solidFill>
                <a:srgbClr val="FFED00">
                  <a:tint val="75000"/>
                </a:srgb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srgbClr val="FFED00">
                  <a:tint val="75000"/>
                </a:srgbClr>
              </a:solidFill>
            </a:endParaRPr>
          </a:p>
        </p:txBody>
      </p:sp>
      <p:sp>
        <p:nvSpPr>
          <p:cNvPr id="6" name="Slide Number Placeholder 5"/>
          <p:cNvSpPr>
            <a:spLocks noGrp="1"/>
          </p:cNvSpPr>
          <p:nvPr>
            <p:ph type="sldNum" sz="quarter" idx="12"/>
          </p:nvPr>
        </p:nvSpPr>
        <p:spPr/>
        <p:txBody>
          <a:bodyPr/>
          <a:lstStyle>
            <a:lvl1pPr>
              <a:defRPr/>
            </a:lvl1pPr>
          </a:lstStyle>
          <a:p>
            <a:pPr>
              <a:defRPr/>
            </a:pPr>
            <a:fld id="{981009AF-D8C1-47EC-8031-2B1FFA7FEF90}" type="slidenum">
              <a:rPr lang="en-US" altLang="en-US"/>
              <a:pPr>
                <a:defRPr/>
              </a:pPr>
              <a:t>‹#›</a:t>
            </a:fld>
            <a:endParaRPr lang="en-US" altLang="en-US"/>
          </a:p>
        </p:txBody>
      </p:sp>
    </p:spTree>
    <p:extLst>
      <p:ext uri="{BB962C8B-B14F-4D97-AF65-F5344CB8AC3E}">
        <p14:creationId xmlns:p14="http://schemas.microsoft.com/office/powerpoint/2010/main" val="890423974"/>
      </p:ext>
    </p:extLst>
  </p:cSld>
  <p:clrMapOvr>
    <a:masterClrMapping/>
  </p:clrMapOvr>
</p:sldLayout>
</file>

<file path=ppt/slideLayouts/slideLayout49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endParaRPr lang="en-US">
              <a:solidFill>
                <a:srgbClr val="FFED00">
                  <a:tint val="75000"/>
                </a:srgb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srgbClr val="FFED00">
                  <a:tint val="75000"/>
                </a:srgbClr>
              </a:solidFill>
            </a:endParaRPr>
          </a:p>
        </p:txBody>
      </p:sp>
      <p:sp>
        <p:nvSpPr>
          <p:cNvPr id="6" name="Slide Number Placeholder 5"/>
          <p:cNvSpPr>
            <a:spLocks noGrp="1"/>
          </p:cNvSpPr>
          <p:nvPr>
            <p:ph type="sldNum" sz="quarter" idx="12"/>
          </p:nvPr>
        </p:nvSpPr>
        <p:spPr/>
        <p:txBody>
          <a:bodyPr/>
          <a:lstStyle>
            <a:lvl1pPr>
              <a:defRPr/>
            </a:lvl1pPr>
          </a:lstStyle>
          <a:p>
            <a:pPr>
              <a:defRPr/>
            </a:pPr>
            <a:fld id="{FA32F061-A803-4E07-8E85-F7455C38F571}" type="slidenum">
              <a:rPr lang="en-US" altLang="en-US"/>
              <a:pPr>
                <a:defRPr/>
              </a:pPr>
              <a:t>‹#›</a:t>
            </a:fld>
            <a:endParaRPr lang="en-US" altLang="en-US"/>
          </a:p>
        </p:txBody>
      </p:sp>
    </p:spTree>
    <p:extLst>
      <p:ext uri="{BB962C8B-B14F-4D97-AF65-F5344CB8AC3E}">
        <p14:creationId xmlns:p14="http://schemas.microsoft.com/office/powerpoint/2010/main" val="3425935559"/>
      </p:ext>
    </p:extLst>
  </p:cSld>
  <p:clrMapOvr>
    <a:masterClrMapping/>
  </p:clrMapOvr>
</p:sldLayout>
</file>

<file path=ppt/slideLayouts/slideLayout49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endParaRPr lang="en-US">
              <a:solidFill>
                <a:srgbClr val="FFED00">
                  <a:tint val="75000"/>
                </a:srgb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srgbClr val="FFED00">
                  <a:tint val="75000"/>
                </a:srgbClr>
              </a:solidFill>
            </a:endParaRPr>
          </a:p>
        </p:txBody>
      </p:sp>
      <p:sp>
        <p:nvSpPr>
          <p:cNvPr id="6" name="Slide Number Placeholder 5"/>
          <p:cNvSpPr>
            <a:spLocks noGrp="1"/>
          </p:cNvSpPr>
          <p:nvPr>
            <p:ph type="sldNum" sz="quarter" idx="12"/>
          </p:nvPr>
        </p:nvSpPr>
        <p:spPr/>
        <p:txBody>
          <a:bodyPr/>
          <a:lstStyle>
            <a:lvl1pPr>
              <a:defRPr/>
            </a:lvl1pPr>
          </a:lstStyle>
          <a:p>
            <a:pPr>
              <a:defRPr/>
            </a:pPr>
            <a:fld id="{B12E6B20-A715-4725-BE42-B9D22D032BF5}" type="slidenum">
              <a:rPr lang="en-US" altLang="en-US"/>
              <a:pPr>
                <a:defRPr/>
              </a:pPr>
              <a:t>‹#›</a:t>
            </a:fld>
            <a:endParaRPr lang="en-US" altLang="en-US"/>
          </a:p>
        </p:txBody>
      </p:sp>
    </p:spTree>
    <p:extLst>
      <p:ext uri="{BB962C8B-B14F-4D97-AF65-F5344CB8AC3E}">
        <p14:creationId xmlns:p14="http://schemas.microsoft.com/office/powerpoint/2010/main" val="348917015"/>
      </p:ext>
    </p:extLst>
  </p:cSld>
  <p:clrMapOvr>
    <a:masterClrMapping/>
  </p:clrMapOvr>
</p:sldLayout>
</file>

<file path=ppt/slideLayouts/slideLayout49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endParaRPr lang="en-US">
              <a:solidFill>
                <a:srgbClr val="FFED00">
                  <a:tint val="75000"/>
                </a:srgbClr>
              </a:solidFill>
            </a:endParaRPr>
          </a:p>
        </p:txBody>
      </p:sp>
      <p:sp>
        <p:nvSpPr>
          <p:cNvPr id="6" name="Footer Placeholder 4"/>
          <p:cNvSpPr>
            <a:spLocks noGrp="1"/>
          </p:cNvSpPr>
          <p:nvPr>
            <p:ph type="ftr" sz="quarter" idx="11"/>
          </p:nvPr>
        </p:nvSpPr>
        <p:spPr/>
        <p:txBody>
          <a:bodyPr/>
          <a:lstStyle>
            <a:lvl1pPr>
              <a:defRPr/>
            </a:lvl1pPr>
          </a:lstStyle>
          <a:p>
            <a:pPr>
              <a:defRPr/>
            </a:pPr>
            <a:endParaRPr lang="en-US">
              <a:solidFill>
                <a:srgbClr val="FFED00">
                  <a:tint val="75000"/>
                </a:srgbClr>
              </a:solidFill>
            </a:endParaRPr>
          </a:p>
        </p:txBody>
      </p:sp>
      <p:sp>
        <p:nvSpPr>
          <p:cNvPr id="7" name="Slide Number Placeholder 5"/>
          <p:cNvSpPr>
            <a:spLocks noGrp="1"/>
          </p:cNvSpPr>
          <p:nvPr>
            <p:ph type="sldNum" sz="quarter" idx="12"/>
          </p:nvPr>
        </p:nvSpPr>
        <p:spPr/>
        <p:txBody>
          <a:bodyPr/>
          <a:lstStyle>
            <a:lvl1pPr>
              <a:defRPr/>
            </a:lvl1pPr>
          </a:lstStyle>
          <a:p>
            <a:pPr>
              <a:defRPr/>
            </a:pPr>
            <a:fld id="{95BBC83A-D567-4604-8D7E-CCB3D4575647}" type="slidenum">
              <a:rPr lang="en-US" altLang="en-US"/>
              <a:pPr>
                <a:defRPr/>
              </a:pPr>
              <a:t>‹#›</a:t>
            </a:fld>
            <a:endParaRPr lang="en-US" altLang="en-US"/>
          </a:p>
        </p:txBody>
      </p:sp>
    </p:spTree>
    <p:extLst>
      <p:ext uri="{BB962C8B-B14F-4D97-AF65-F5344CB8AC3E}">
        <p14:creationId xmlns:p14="http://schemas.microsoft.com/office/powerpoint/2010/main" val="353058963"/>
      </p:ext>
    </p:extLst>
  </p:cSld>
  <p:clrMapOvr>
    <a:masterClrMapping/>
  </p:clrMapOvr>
</p:sldLayout>
</file>

<file path=ppt/slideLayouts/slideLayout49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pPr>
              <a:defRPr/>
            </a:pPr>
            <a:endParaRPr lang="en-US">
              <a:solidFill>
                <a:srgbClr val="FFED00">
                  <a:tint val="75000"/>
                </a:srgbClr>
              </a:solidFill>
            </a:endParaRPr>
          </a:p>
        </p:txBody>
      </p:sp>
      <p:sp>
        <p:nvSpPr>
          <p:cNvPr id="8" name="Footer Placeholder 4"/>
          <p:cNvSpPr>
            <a:spLocks noGrp="1"/>
          </p:cNvSpPr>
          <p:nvPr>
            <p:ph type="ftr" sz="quarter" idx="11"/>
          </p:nvPr>
        </p:nvSpPr>
        <p:spPr/>
        <p:txBody>
          <a:bodyPr/>
          <a:lstStyle>
            <a:lvl1pPr>
              <a:defRPr/>
            </a:lvl1pPr>
          </a:lstStyle>
          <a:p>
            <a:pPr>
              <a:defRPr/>
            </a:pPr>
            <a:endParaRPr lang="en-US">
              <a:solidFill>
                <a:srgbClr val="FFED00">
                  <a:tint val="75000"/>
                </a:srgbClr>
              </a:solidFill>
            </a:endParaRPr>
          </a:p>
        </p:txBody>
      </p:sp>
      <p:sp>
        <p:nvSpPr>
          <p:cNvPr id="9" name="Slide Number Placeholder 5"/>
          <p:cNvSpPr>
            <a:spLocks noGrp="1"/>
          </p:cNvSpPr>
          <p:nvPr>
            <p:ph type="sldNum" sz="quarter" idx="12"/>
          </p:nvPr>
        </p:nvSpPr>
        <p:spPr/>
        <p:txBody>
          <a:bodyPr/>
          <a:lstStyle>
            <a:lvl1pPr>
              <a:defRPr/>
            </a:lvl1pPr>
          </a:lstStyle>
          <a:p>
            <a:pPr>
              <a:defRPr/>
            </a:pPr>
            <a:fld id="{BF077EDE-944D-4B85-98AB-A6351FEE2B4D}" type="slidenum">
              <a:rPr lang="en-US" altLang="en-US"/>
              <a:pPr>
                <a:defRPr/>
              </a:pPr>
              <a:t>‹#›</a:t>
            </a:fld>
            <a:endParaRPr lang="en-US" altLang="en-US"/>
          </a:p>
        </p:txBody>
      </p:sp>
    </p:spTree>
    <p:extLst>
      <p:ext uri="{BB962C8B-B14F-4D97-AF65-F5344CB8AC3E}">
        <p14:creationId xmlns:p14="http://schemas.microsoft.com/office/powerpoint/2010/main" val="593599044"/>
      </p:ext>
    </p:extLst>
  </p:cSld>
  <p:clrMapOvr>
    <a:masterClrMapping/>
  </p:clrMapOvr>
</p:sldLayout>
</file>

<file path=ppt/slideLayouts/slideLayout49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endParaRPr lang="en-US">
              <a:solidFill>
                <a:srgbClr val="FFED00">
                  <a:tint val="75000"/>
                </a:srgbClr>
              </a:solidFill>
            </a:endParaRPr>
          </a:p>
        </p:txBody>
      </p:sp>
      <p:sp>
        <p:nvSpPr>
          <p:cNvPr id="4" name="Footer Placeholder 4"/>
          <p:cNvSpPr>
            <a:spLocks noGrp="1"/>
          </p:cNvSpPr>
          <p:nvPr>
            <p:ph type="ftr" sz="quarter" idx="11"/>
          </p:nvPr>
        </p:nvSpPr>
        <p:spPr/>
        <p:txBody>
          <a:bodyPr/>
          <a:lstStyle>
            <a:lvl1pPr>
              <a:defRPr/>
            </a:lvl1pPr>
          </a:lstStyle>
          <a:p>
            <a:pPr>
              <a:defRPr/>
            </a:pPr>
            <a:endParaRPr lang="en-US">
              <a:solidFill>
                <a:srgbClr val="FFED00">
                  <a:tint val="75000"/>
                </a:srgbClr>
              </a:solidFill>
            </a:endParaRPr>
          </a:p>
        </p:txBody>
      </p:sp>
      <p:sp>
        <p:nvSpPr>
          <p:cNvPr id="5" name="Slide Number Placeholder 5"/>
          <p:cNvSpPr>
            <a:spLocks noGrp="1"/>
          </p:cNvSpPr>
          <p:nvPr>
            <p:ph type="sldNum" sz="quarter" idx="12"/>
          </p:nvPr>
        </p:nvSpPr>
        <p:spPr/>
        <p:txBody>
          <a:bodyPr/>
          <a:lstStyle>
            <a:lvl1pPr>
              <a:defRPr/>
            </a:lvl1pPr>
          </a:lstStyle>
          <a:p>
            <a:pPr>
              <a:defRPr/>
            </a:pPr>
            <a:fld id="{BED3DCC4-9722-4E37-9736-CB1963968BD6}" type="slidenum">
              <a:rPr lang="en-US" altLang="en-US"/>
              <a:pPr>
                <a:defRPr/>
              </a:pPr>
              <a:t>‹#›</a:t>
            </a:fld>
            <a:endParaRPr lang="en-US" altLang="en-US"/>
          </a:p>
        </p:txBody>
      </p:sp>
    </p:spTree>
    <p:extLst>
      <p:ext uri="{BB962C8B-B14F-4D97-AF65-F5344CB8AC3E}">
        <p14:creationId xmlns:p14="http://schemas.microsoft.com/office/powerpoint/2010/main" val="1254559165"/>
      </p:ext>
    </p:extLst>
  </p:cSld>
  <p:clrMapOvr>
    <a:masterClrMapping/>
  </p:clrMapOvr>
</p:sldLayout>
</file>

<file path=ppt/slideLayouts/slideLayout49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endParaRPr lang="en-US">
              <a:solidFill>
                <a:srgbClr val="FFED00">
                  <a:tint val="75000"/>
                </a:srgbClr>
              </a:solidFill>
            </a:endParaRPr>
          </a:p>
        </p:txBody>
      </p:sp>
      <p:sp>
        <p:nvSpPr>
          <p:cNvPr id="3" name="Footer Placeholder 4"/>
          <p:cNvSpPr>
            <a:spLocks noGrp="1"/>
          </p:cNvSpPr>
          <p:nvPr>
            <p:ph type="ftr" sz="quarter" idx="11"/>
          </p:nvPr>
        </p:nvSpPr>
        <p:spPr/>
        <p:txBody>
          <a:bodyPr/>
          <a:lstStyle>
            <a:lvl1pPr>
              <a:defRPr/>
            </a:lvl1pPr>
          </a:lstStyle>
          <a:p>
            <a:pPr>
              <a:defRPr/>
            </a:pPr>
            <a:endParaRPr lang="en-US">
              <a:solidFill>
                <a:srgbClr val="FFED00">
                  <a:tint val="75000"/>
                </a:srgbClr>
              </a:solidFill>
            </a:endParaRPr>
          </a:p>
        </p:txBody>
      </p:sp>
      <p:sp>
        <p:nvSpPr>
          <p:cNvPr id="4" name="Slide Number Placeholder 5"/>
          <p:cNvSpPr>
            <a:spLocks noGrp="1"/>
          </p:cNvSpPr>
          <p:nvPr>
            <p:ph type="sldNum" sz="quarter" idx="12"/>
          </p:nvPr>
        </p:nvSpPr>
        <p:spPr/>
        <p:txBody>
          <a:bodyPr/>
          <a:lstStyle>
            <a:lvl1pPr>
              <a:defRPr/>
            </a:lvl1pPr>
          </a:lstStyle>
          <a:p>
            <a:pPr>
              <a:defRPr/>
            </a:pPr>
            <a:fld id="{77B2660B-28F4-47CB-938D-2C86B5D6F7A0}" type="slidenum">
              <a:rPr lang="en-US" altLang="en-US"/>
              <a:pPr>
                <a:defRPr/>
              </a:pPr>
              <a:t>‹#›</a:t>
            </a:fld>
            <a:endParaRPr lang="en-US" altLang="en-US"/>
          </a:p>
        </p:txBody>
      </p:sp>
    </p:spTree>
    <p:extLst>
      <p:ext uri="{BB962C8B-B14F-4D97-AF65-F5344CB8AC3E}">
        <p14:creationId xmlns:p14="http://schemas.microsoft.com/office/powerpoint/2010/main" val="595651501"/>
      </p:ext>
    </p:extLst>
  </p:cSld>
  <p:clrMapOvr>
    <a:masterClrMapping/>
  </p:clrMapOvr>
</p:sldLayout>
</file>

<file path=ppt/slideLayouts/slideLayout49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endParaRPr lang="en-US">
              <a:solidFill>
                <a:srgbClr val="FFED00">
                  <a:tint val="75000"/>
                </a:srgbClr>
              </a:solidFill>
            </a:endParaRPr>
          </a:p>
        </p:txBody>
      </p:sp>
      <p:sp>
        <p:nvSpPr>
          <p:cNvPr id="6" name="Footer Placeholder 4"/>
          <p:cNvSpPr>
            <a:spLocks noGrp="1"/>
          </p:cNvSpPr>
          <p:nvPr>
            <p:ph type="ftr" sz="quarter" idx="11"/>
          </p:nvPr>
        </p:nvSpPr>
        <p:spPr/>
        <p:txBody>
          <a:bodyPr/>
          <a:lstStyle>
            <a:lvl1pPr>
              <a:defRPr/>
            </a:lvl1pPr>
          </a:lstStyle>
          <a:p>
            <a:pPr>
              <a:defRPr/>
            </a:pPr>
            <a:endParaRPr lang="en-US">
              <a:solidFill>
                <a:srgbClr val="FFED00">
                  <a:tint val="75000"/>
                </a:srgbClr>
              </a:solidFill>
            </a:endParaRPr>
          </a:p>
        </p:txBody>
      </p:sp>
      <p:sp>
        <p:nvSpPr>
          <p:cNvPr id="7" name="Slide Number Placeholder 5"/>
          <p:cNvSpPr>
            <a:spLocks noGrp="1"/>
          </p:cNvSpPr>
          <p:nvPr>
            <p:ph type="sldNum" sz="quarter" idx="12"/>
          </p:nvPr>
        </p:nvSpPr>
        <p:spPr/>
        <p:txBody>
          <a:bodyPr/>
          <a:lstStyle>
            <a:lvl1pPr>
              <a:defRPr/>
            </a:lvl1pPr>
          </a:lstStyle>
          <a:p>
            <a:pPr>
              <a:defRPr/>
            </a:pPr>
            <a:fld id="{22B79158-ECB6-4AFF-BC93-9808B2E15FCF}" type="slidenum">
              <a:rPr lang="en-US" altLang="en-US"/>
              <a:pPr>
                <a:defRPr/>
              </a:pPr>
              <a:t>‹#›</a:t>
            </a:fld>
            <a:endParaRPr lang="en-US" altLang="en-US"/>
          </a:p>
        </p:txBody>
      </p:sp>
    </p:spTree>
    <p:extLst>
      <p:ext uri="{BB962C8B-B14F-4D97-AF65-F5344CB8AC3E}">
        <p14:creationId xmlns:p14="http://schemas.microsoft.com/office/powerpoint/2010/main" val="1045263892"/>
      </p:ext>
    </p:extLst>
  </p:cSld>
  <p:clrMapOvr>
    <a:masterClrMapping/>
  </p:clrMapOvr>
</p:sldLayout>
</file>

<file path=ppt/slideLayouts/slideLayout50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endParaRPr lang="en-US">
              <a:solidFill>
                <a:srgbClr val="FFED00">
                  <a:tint val="75000"/>
                </a:srgbClr>
              </a:solidFill>
            </a:endParaRPr>
          </a:p>
        </p:txBody>
      </p:sp>
      <p:sp>
        <p:nvSpPr>
          <p:cNvPr id="6" name="Footer Placeholder 4"/>
          <p:cNvSpPr>
            <a:spLocks noGrp="1"/>
          </p:cNvSpPr>
          <p:nvPr>
            <p:ph type="ftr" sz="quarter" idx="11"/>
          </p:nvPr>
        </p:nvSpPr>
        <p:spPr/>
        <p:txBody>
          <a:bodyPr/>
          <a:lstStyle>
            <a:lvl1pPr>
              <a:defRPr/>
            </a:lvl1pPr>
          </a:lstStyle>
          <a:p>
            <a:pPr>
              <a:defRPr/>
            </a:pPr>
            <a:endParaRPr lang="en-US">
              <a:solidFill>
                <a:srgbClr val="FFED00">
                  <a:tint val="75000"/>
                </a:srgbClr>
              </a:solidFill>
            </a:endParaRPr>
          </a:p>
        </p:txBody>
      </p:sp>
      <p:sp>
        <p:nvSpPr>
          <p:cNvPr id="7" name="Slide Number Placeholder 5"/>
          <p:cNvSpPr>
            <a:spLocks noGrp="1"/>
          </p:cNvSpPr>
          <p:nvPr>
            <p:ph type="sldNum" sz="quarter" idx="12"/>
          </p:nvPr>
        </p:nvSpPr>
        <p:spPr/>
        <p:txBody>
          <a:bodyPr/>
          <a:lstStyle>
            <a:lvl1pPr>
              <a:defRPr/>
            </a:lvl1pPr>
          </a:lstStyle>
          <a:p>
            <a:pPr>
              <a:defRPr/>
            </a:pPr>
            <a:fld id="{998DB05C-6747-4124-BF91-6752BB524C14}" type="slidenum">
              <a:rPr lang="en-US" altLang="en-US"/>
              <a:pPr>
                <a:defRPr/>
              </a:pPr>
              <a:t>‹#›</a:t>
            </a:fld>
            <a:endParaRPr lang="en-US" altLang="en-US"/>
          </a:p>
        </p:txBody>
      </p:sp>
    </p:spTree>
    <p:extLst>
      <p:ext uri="{BB962C8B-B14F-4D97-AF65-F5344CB8AC3E}">
        <p14:creationId xmlns:p14="http://schemas.microsoft.com/office/powerpoint/2010/main" val="2614391385"/>
      </p:ext>
    </p:extLst>
  </p:cSld>
  <p:clrMapOvr>
    <a:masterClrMapping/>
  </p:clrMapOvr>
</p:sldLayout>
</file>

<file path=ppt/slideLayouts/slideLayout50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endParaRPr lang="en-US">
              <a:solidFill>
                <a:srgbClr val="FFED00">
                  <a:tint val="75000"/>
                </a:srgb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srgbClr val="FFED00">
                  <a:tint val="75000"/>
                </a:srgbClr>
              </a:solidFill>
            </a:endParaRPr>
          </a:p>
        </p:txBody>
      </p:sp>
      <p:sp>
        <p:nvSpPr>
          <p:cNvPr id="6" name="Slide Number Placeholder 5"/>
          <p:cNvSpPr>
            <a:spLocks noGrp="1"/>
          </p:cNvSpPr>
          <p:nvPr>
            <p:ph type="sldNum" sz="quarter" idx="12"/>
          </p:nvPr>
        </p:nvSpPr>
        <p:spPr/>
        <p:txBody>
          <a:bodyPr/>
          <a:lstStyle>
            <a:lvl1pPr>
              <a:defRPr/>
            </a:lvl1pPr>
          </a:lstStyle>
          <a:p>
            <a:pPr>
              <a:defRPr/>
            </a:pPr>
            <a:fld id="{10B1B3E5-5A9F-4A00-B947-31C7C0A92657}" type="slidenum">
              <a:rPr lang="en-US" altLang="en-US"/>
              <a:pPr>
                <a:defRPr/>
              </a:pPr>
              <a:t>‹#›</a:t>
            </a:fld>
            <a:endParaRPr lang="en-US" altLang="en-US"/>
          </a:p>
        </p:txBody>
      </p:sp>
    </p:spTree>
    <p:extLst>
      <p:ext uri="{BB962C8B-B14F-4D97-AF65-F5344CB8AC3E}">
        <p14:creationId xmlns:p14="http://schemas.microsoft.com/office/powerpoint/2010/main" val="3160686374"/>
      </p:ext>
    </p:extLst>
  </p:cSld>
  <p:clrMapOvr>
    <a:masterClrMapping/>
  </p:clrMapOvr>
</p:sldLayout>
</file>

<file path=ppt/slideLayouts/slideLayout50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endParaRPr lang="en-US">
              <a:solidFill>
                <a:srgbClr val="FFED00">
                  <a:tint val="75000"/>
                </a:srgb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srgbClr val="FFED00">
                  <a:tint val="75000"/>
                </a:srgbClr>
              </a:solidFill>
            </a:endParaRPr>
          </a:p>
        </p:txBody>
      </p:sp>
      <p:sp>
        <p:nvSpPr>
          <p:cNvPr id="6" name="Slide Number Placeholder 5"/>
          <p:cNvSpPr>
            <a:spLocks noGrp="1"/>
          </p:cNvSpPr>
          <p:nvPr>
            <p:ph type="sldNum" sz="quarter" idx="12"/>
          </p:nvPr>
        </p:nvSpPr>
        <p:spPr/>
        <p:txBody>
          <a:bodyPr/>
          <a:lstStyle>
            <a:lvl1pPr>
              <a:defRPr/>
            </a:lvl1pPr>
          </a:lstStyle>
          <a:p>
            <a:pPr>
              <a:defRPr/>
            </a:pPr>
            <a:fld id="{C32DC8CD-4606-45AA-BD10-34BF6925A211}" type="slidenum">
              <a:rPr lang="en-US" altLang="en-US"/>
              <a:pPr>
                <a:defRPr/>
              </a:pPr>
              <a:t>‹#›</a:t>
            </a:fld>
            <a:endParaRPr lang="en-US" altLang="en-US"/>
          </a:p>
        </p:txBody>
      </p:sp>
    </p:spTree>
    <p:extLst>
      <p:ext uri="{BB962C8B-B14F-4D97-AF65-F5344CB8AC3E}">
        <p14:creationId xmlns:p14="http://schemas.microsoft.com/office/powerpoint/2010/main" val="2293507692"/>
      </p:ext>
    </p:extLst>
  </p:cSld>
  <p:clrMapOvr>
    <a:masterClrMapping/>
  </p:clrMapOvr>
</p:sldLayout>
</file>

<file path=ppt/slideLayouts/slideLayout503.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endParaRPr lang="en-US">
              <a:solidFill>
                <a:srgbClr val="FFED00">
                  <a:tint val="75000"/>
                </a:srgbClr>
              </a:solidFill>
            </a:endParaRPr>
          </a:p>
        </p:txBody>
      </p:sp>
      <p:sp>
        <p:nvSpPr>
          <p:cNvPr id="4" name="Footer Placeholder 4"/>
          <p:cNvSpPr>
            <a:spLocks noGrp="1"/>
          </p:cNvSpPr>
          <p:nvPr>
            <p:ph type="ftr" sz="quarter" idx="11"/>
          </p:nvPr>
        </p:nvSpPr>
        <p:spPr/>
        <p:txBody>
          <a:bodyPr/>
          <a:lstStyle>
            <a:lvl1pPr>
              <a:defRPr/>
            </a:lvl1pPr>
          </a:lstStyle>
          <a:p>
            <a:pPr>
              <a:defRPr/>
            </a:pPr>
            <a:endParaRPr lang="en-US">
              <a:solidFill>
                <a:srgbClr val="FFED00">
                  <a:tint val="75000"/>
                </a:srgbClr>
              </a:solidFill>
            </a:endParaRPr>
          </a:p>
        </p:txBody>
      </p:sp>
      <p:sp>
        <p:nvSpPr>
          <p:cNvPr id="5" name="Slide Number Placeholder 5"/>
          <p:cNvSpPr>
            <a:spLocks noGrp="1"/>
          </p:cNvSpPr>
          <p:nvPr>
            <p:ph type="sldNum" sz="quarter" idx="12"/>
          </p:nvPr>
        </p:nvSpPr>
        <p:spPr/>
        <p:txBody>
          <a:bodyPr/>
          <a:lstStyle>
            <a:lvl1pPr>
              <a:defRPr/>
            </a:lvl1pPr>
          </a:lstStyle>
          <a:p>
            <a:pPr>
              <a:defRPr/>
            </a:pPr>
            <a:fld id="{70896A93-FF83-47AE-A327-D0B43F405DE8}" type="slidenum">
              <a:rPr lang="en-US" altLang="en-US"/>
              <a:pPr>
                <a:defRPr/>
              </a:pPr>
              <a:t>‹#›</a:t>
            </a:fld>
            <a:endParaRPr lang="en-US" altLang="en-US"/>
          </a:p>
        </p:txBody>
      </p:sp>
    </p:spTree>
    <p:extLst>
      <p:ext uri="{BB962C8B-B14F-4D97-AF65-F5344CB8AC3E}">
        <p14:creationId xmlns:p14="http://schemas.microsoft.com/office/powerpoint/2010/main" val="3695599203"/>
      </p:ext>
    </p:extLst>
  </p:cSld>
  <p:clrMapOvr>
    <a:masterClrMapping/>
  </p:clrMapOvr>
</p:sldLayout>
</file>

<file path=ppt/slideLayouts/slideLayout50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p:txBody>
          <a:bodyPr/>
          <a:lstStyle>
            <a:lvl1pPr eaLnBrk="0" hangingPunct="0">
              <a:defRPr/>
            </a:lvl1pPr>
          </a:lstStyle>
          <a:p>
            <a:pPr>
              <a:defRPr/>
            </a:pPr>
            <a:fld id="{A877DB9C-726A-4510-BD29-670E79126813}" type="datetime1">
              <a:rPr lang="en-US"/>
              <a:pPr>
                <a:defRPr/>
              </a:pPr>
              <a:t>17-Mar-15</a:t>
            </a:fld>
            <a:endParaRPr lang="en-US"/>
          </a:p>
        </p:txBody>
      </p:sp>
      <p:sp>
        <p:nvSpPr>
          <p:cNvPr id="5" name="Rectangle 5"/>
          <p:cNvSpPr>
            <a:spLocks noGrp="1" noChangeArrowheads="1"/>
          </p:cNvSpPr>
          <p:nvPr>
            <p:ph type="ftr" sz="quarter" idx="11"/>
          </p:nvPr>
        </p:nvSpPr>
        <p:spPr/>
        <p:txBody>
          <a:bodyPr/>
          <a:lstStyle>
            <a:lvl1pPr eaLnBrk="0" hangingPunct="0">
              <a:defRPr/>
            </a:lvl1pPr>
          </a:lstStyle>
          <a:p>
            <a:pPr>
              <a:defRPr/>
            </a:pPr>
            <a:endParaRPr lang="en-US"/>
          </a:p>
        </p:txBody>
      </p:sp>
      <p:sp>
        <p:nvSpPr>
          <p:cNvPr id="6" name="Rectangle 6"/>
          <p:cNvSpPr>
            <a:spLocks noGrp="1" noChangeArrowheads="1"/>
          </p:cNvSpPr>
          <p:nvPr>
            <p:ph type="sldNum" sz="quarter" idx="12"/>
          </p:nvPr>
        </p:nvSpPr>
        <p:spPr/>
        <p:txBody>
          <a:bodyPr/>
          <a:lstStyle>
            <a:lvl1pPr eaLnBrk="0" hangingPunct="0">
              <a:defRPr/>
            </a:lvl1pPr>
          </a:lstStyle>
          <a:p>
            <a:pPr>
              <a:defRPr/>
            </a:pPr>
            <a:fld id="{09FED6DE-F8B7-4D12-850F-4DBF7BDF6362}" type="slidenum">
              <a:rPr lang="en-US" altLang="en-US"/>
              <a:pPr>
                <a:defRPr/>
              </a:pPr>
              <a:t>‹#›</a:t>
            </a:fld>
            <a:endParaRPr lang="en-US" altLang="en-US"/>
          </a:p>
        </p:txBody>
      </p:sp>
    </p:spTree>
    <p:extLst>
      <p:ext uri="{BB962C8B-B14F-4D97-AF65-F5344CB8AC3E}">
        <p14:creationId xmlns:p14="http://schemas.microsoft.com/office/powerpoint/2010/main" val="3100029584"/>
      </p:ext>
    </p:extLst>
  </p:cSld>
  <p:clrMapOvr>
    <a:masterClrMapping/>
  </p:clrMapOvr>
</p:sldLayout>
</file>

<file path=ppt/slideLayouts/slideLayout50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p:txBody>
          <a:bodyPr/>
          <a:lstStyle>
            <a:lvl1pPr eaLnBrk="0" hangingPunct="0">
              <a:defRPr/>
            </a:lvl1pPr>
          </a:lstStyle>
          <a:p>
            <a:pPr>
              <a:defRPr/>
            </a:pPr>
            <a:fld id="{966DADD2-16DA-445E-ACB6-6E75924A33FB}" type="datetime1">
              <a:rPr lang="en-US"/>
              <a:pPr>
                <a:defRPr/>
              </a:pPr>
              <a:t>17-Mar-15</a:t>
            </a:fld>
            <a:endParaRPr lang="en-US"/>
          </a:p>
        </p:txBody>
      </p:sp>
      <p:sp>
        <p:nvSpPr>
          <p:cNvPr id="5" name="Rectangle 5"/>
          <p:cNvSpPr>
            <a:spLocks noGrp="1" noChangeArrowheads="1"/>
          </p:cNvSpPr>
          <p:nvPr>
            <p:ph type="ftr" sz="quarter" idx="11"/>
          </p:nvPr>
        </p:nvSpPr>
        <p:spPr/>
        <p:txBody>
          <a:bodyPr/>
          <a:lstStyle>
            <a:lvl1pPr eaLnBrk="0" hangingPunct="0">
              <a:defRPr/>
            </a:lvl1pPr>
          </a:lstStyle>
          <a:p>
            <a:pPr>
              <a:defRPr/>
            </a:pPr>
            <a:endParaRPr lang="en-US"/>
          </a:p>
        </p:txBody>
      </p:sp>
      <p:sp>
        <p:nvSpPr>
          <p:cNvPr id="6" name="Rectangle 6"/>
          <p:cNvSpPr>
            <a:spLocks noGrp="1" noChangeArrowheads="1"/>
          </p:cNvSpPr>
          <p:nvPr>
            <p:ph type="sldNum" sz="quarter" idx="12"/>
          </p:nvPr>
        </p:nvSpPr>
        <p:spPr/>
        <p:txBody>
          <a:bodyPr/>
          <a:lstStyle>
            <a:lvl1pPr eaLnBrk="0" hangingPunct="0">
              <a:defRPr/>
            </a:lvl1pPr>
          </a:lstStyle>
          <a:p>
            <a:pPr>
              <a:defRPr/>
            </a:pPr>
            <a:fld id="{FBF87266-1240-4369-8318-58CC88799D94}" type="slidenum">
              <a:rPr lang="en-US" altLang="en-US"/>
              <a:pPr>
                <a:defRPr/>
              </a:pPr>
              <a:t>‹#›</a:t>
            </a:fld>
            <a:endParaRPr lang="en-US" altLang="en-US"/>
          </a:p>
        </p:txBody>
      </p:sp>
    </p:spTree>
    <p:extLst>
      <p:ext uri="{BB962C8B-B14F-4D97-AF65-F5344CB8AC3E}">
        <p14:creationId xmlns:p14="http://schemas.microsoft.com/office/powerpoint/2010/main" val="3910327176"/>
      </p:ext>
    </p:extLst>
  </p:cSld>
  <p:clrMapOvr>
    <a:masterClrMapping/>
  </p:clrMapOvr>
</p:sldLayout>
</file>

<file path=ppt/slideLayouts/slideLayout50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p:txBody>
          <a:bodyPr/>
          <a:lstStyle>
            <a:lvl1pPr eaLnBrk="0" hangingPunct="0">
              <a:defRPr/>
            </a:lvl1pPr>
          </a:lstStyle>
          <a:p>
            <a:pPr>
              <a:defRPr/>
            </a:pPr>
            <a:fld id="{CB937F38-3C73-480E-80EC-D292DCAC168B}" type="datetime1">
              <a:rPr lang="en-US"/>
              <a:pPr>
                <a:defRPr/>
              </a:pPr>
              <a:t>17-Mar-15</a:t>
            </a:fld>
            <a:endParaRPr lang="en-US"/>
          </a:p>
        </p:txBody>
      </p:sp>
      <p:sp>
        <p:nvSpPr>
          <p:cNvPr id="5" name="Rectangle 5"/>
          <p:cNvSpPr>
            <a:spLocks noGrp="1" noChangeArrowheads="1"/>
          </p:cNvSpPr>
          <p:nvPr>
            <p:ph type="ftr" sz="quarter" idx="11"/>
          </p:nvPr>
        </p:nvSpPr>
        <p:spPr/>
        <p:txBody>
          <a:bodyPr/>
          <a:lstStyle>
            <a:lvl1pPr eaLnBrk="0" hangingPunct="0">
              <a:defRPr/>
            </a:lvl1pPr>
          </a:lstStyle>
          <a:p>
            <a:pPr>
              <a:defRPr/>
            </a:pPr>
            <a:endParaRPr lang="en-US"/>
          </a:p>
        </p:txBody>
      </p:sp>
      <p:sp>
        <p:nvSpPr>
          <p:cNvPr id="6" name="Rectangle 6"/>
          <p:cNvSpPr>
            <a:spLocks noGrp="1" noChangeArrowheads="1"/>
          </p:cNvSpPr>
          <p:nvPr>
            <p:ph type="sldNum" sz="quarter" idx="12"/>
          </p:nvPr>
        </p:nvSpPr>
        <p:spPr/>
        <p:txBody>
          <a:bodyPr/>
          <a:lstStyle>
            <a:lvl1pPr eaLnBrk="0" hangingPunct="0">
              <a:defRPr/>
            </a:lvl1pPr>
          </a:lstStyle>
          <a:p>
            <a:pPr>
              <a:defRPr/>
            </a:pPr>
            <a:fld id="{0F6B8EF4-CFB9-4611-9F73-02BFE05AC6BB}" type="slidenum">
              <a:rPr lang="en-US" altLang="en-US"/>
              <a:pPr>
                <a:defRPr/>
              </a:pPr>
              <a:t>‹#›</a:t>
            </a:fld>
            <a:endParaRPr lang="en-US" altLang="en-US"/>
          </a:p>
        </p:txBody>
      </p:sp>
    </p:spTree>
    <p:extLst>
      <p:ext uri="{BB962C8B-B14F-4D97-AF65-F5344CB8AC3E}">
        <p14:creationId xmlns:p14="http://schemas.microsoft.com/office/powerpoint/2010/main" val="3667197833"/>
      </p:ext>
    </p:extLst>
  </p:cSld>
  <p:clrMapOvr>
    <a:masterClrMapping/>
  </p:clrMapOvr>
</p:sldLayout>
</file>

<file path=ppt/slideLayouts/slideLayout50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p:txBody>
          <a:bodyPr/>
          <a:lstStyle>
            <a:lvl1pPr eaLnBrk="0" hangingPunct="0">
              <a:defRPr/>
            </a:lvl1pPr>
          </a:lstStyle>
          <a:p>
            <a:pPr>
              <a:defRPr/>
            </a:pPr>
            <a:fld id="{821E7335-A3F1-4022-BF44-4F95B6FF4560}" type="datetime1">
              <a:rPr lang="en-US"/>
              <a:pPr>
                <a:defRPr/>
              </a:pPr>
              <a:t>17-Mar-15</a:t>
            </a:fld>
            <a:endParaRPr lang="en-US"/>
          </a:p>
        </p:txBody>
      </p:sp>
      <p:sp>
        <p:nvSpPr>
          <p:cNvPr id="6" name="Rectangle 5"/>
          <p:cNvSpPr>
            <a:spLocks noGrp="1" noChangeArrowheads="1"/>
          </p:cNvSpPr>
          <p:nvPr>
            <p:ph type="ftr" sz="quarter" idx="11"/>
          </p:nvPr>
        </p:nvSpPr>
        <p:spPr/>
        <p:txBody>
          <a:bodyPr/>
          <a:lstStyle>
            <a:lvl1pPr eaLnBrk="0" hangingPunct="0">
              <a:defRPr/>
            </a:lvl1pPr>
          </a:lstStyle>
          <a:p>
            <a:pPr>
              <a:defRPr/>
            </a:pPr>
            <a:endParaRPr lang="en-US"/>
          </a:p>
        </p:txBody>
      </p:sp>
      <p:sp>
        <p:nvSpPr>
          <p:cNvPr id="7" name="Rectangle 6"/>
          <p:cNvSpPr>
            <a:spLocks noGrp="1" noChangeArrowheads="1"/>
          </p:cNvSpPr>
          <p:nvPr>
            <p:ph type="sldNum" sz="quarter" idx="12"/>
          </p:nvPr>
        </p:nvSpPr>
        <p:spPr/>
        <p:txBody>
          <a:bodyPr/>
          <a:lstStyle>
            <a:lvl1pPr eaLnBrk="0" hangingPunct="0">
              <a:defRPr/>
            </a:lvl1pPr>
          </a:lstStyle>
          <a:p>
            <a:pPr>
              <a:defRPr/>
            </a:pPr>
            <a:fld id="{48A0C54A-2919-4E64-8317-FA7A79DA0B10}" type="slidenum">
              <a:rPr lang="en-US" altLang="en-US"/>
              <a:pPr>
                <a:defRPr/>
              </a:pPr>
              <a:t>‹#›</a:t>
            </a:fld>
            <a:endParaRPr lang="en-US" altLang="en-US"/>
          </a:p>
        </p:txBody>
      </p:sp>
    </p:spTree>
    <p:extLst>
      <p:ext uri="{BB962C8B-B14F-4D97-AF65-F5344CB8AC3E}">
        <p14:creationId xmlns:p14="http://schemas.microsoft.com/office/powerpoint/2010/main" val="2131784768"/>
      </p:ext>
    </p:extLst>
  </p:cSld>
  <p:clrMapOvr>
    <a:masterClrMapping/>
  </p:clrMapOvr>
</p:sldLayout>
</file>

<file path=ppt/slideLayouts/slideLayout50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p:txBody>
          <a:bodyPr/>
          <a:lstStyle>
            <a:lvl1pPr eaLnBrk="0" hangingPunct="0">
              <a:defRPr/>
            </a:lvl1pPr>
          </a:lstStyle>
          <a:p>
            <a:pPr>
              <a:defRPr/>
            </a:pPr>
            <a:fld id="{ADB9091F-4ADD-4CBB-B6F9-AEDB46CDFB82}" type="datetime1">
              <a:rPr lang="en-US"/>
              <a:pPr>
                <a:defRPr/>
              </a:pPr>
              <a:t>17-Mar-15</a:t>
            </a:fld>
            <a:endParaRPr lang="en-US"/>
          </a:p>
        </p:txBody>
      </p:sp>
      <p:sp>
        <p:nvSpPr>
          <p:cNvPr id="8" name="Rectangle 5"/>
          <p:cNvSpPr>
            <a:spLocks noGrp="1" noChangeArrowheads="1"/>
          </p:cNvSpPr>
          <p:nvPr>
            <p:ph type="ftr" sz="quarter" idx="11"/>
          </p:nvPr>
        </p:nvSpPr>
        <p:spPr/>
        <p:txBody>
          <a:bodyPr/>
          <a:lstStyle>
            <a:lvl1pPr eaLnBrk="0" hangingPunct="0">
              <a:defRPr/>
            </a:lvl1pPr>
          </a:lstStyle>
          <a:p>
            <a:pPr>
              <a:defRPr/>
            </a:pPr>
            <a:endParaRPr lang="en-US"/>
          </a:p>
        </p:txBody>
      </p:sp>
      <p:sp>
        <p:nvSpPr>
          <p:cNvPr id="9" name="Rectangle 6"/>
          <p:cNvSpPr>
            <a:spLocks noGrp="1" noChangeArrowheads="1"/>
          </p:cNvSpPr>
          <p:nvPr>
            <p:ph type="sldNum" sz="quarter" idx="12"/>
          </p:nvPr>
        </p:nvSpPr>
        <p:spPr/>
        <p:txBody>
          <a:bodyPr/>
          <a:lstStyle>
            <a:lvl1pPr eaLnBrk="0" hangingPunct="0">
              <a:defRPr/>
            </a:lvl1pPr>
          </a:lstStyle>
          <a:p>
            <a:pPr>
              <a:defRPr/>
            </a:pPr>
            <a:fld id="{8372CA1E-766F-40F1-A7CD-18574281BA29}" type="slidenum">
              <a:rPr lang="en-US" altLang="en-US"/>
              <a:pPr>
                <a:defRPr/>
              </a:pPr>
              <a:t>‹#›</a:t>
            </a:fld>
            <a:endParaRPr lang="en-US" altLang="en-US"/>
          </a:p>
        </p:txBody>
      </p:sp>
    </p:spTree>
    <p:extLst>
      <p:ext uri="{BB962C8B-B14F-4D97-AF65-F5344CB8AC3E}">
        <p14:creationId xmlns:p14="http://schemas.microsoft.com/office/powerpoint/2010/main" val="196039605"/>
      </p:ext>
    </p:extLst>
  </p:cSld>
  <p:clrMapOvr>
    <a:masterClrMapping/>
  </p:clrMapOvr>
</p:sldLayout>
</file>

<file path=ppt/slideLayouts/slideLayout50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p:txBody>
          <a:bodyPr/>
          <a:lstStyle>
            <a:lvl1pPr eaLnBrk="0" hangingPunct="0">
              <a:defRPr/>
            </a:lvl1pPr>
          </a:lstStyle>
          <a:p>
            <a:pPr>
              <a:defRPr/>
            </a:pPr>
            <a:fld id="{A5CCF27F-BCA2-49F3-81E6-CD25C7A2E227}" type="datetime1">
              <a:rPr lang="en-US"/>
              <a:pPr>
                <a:defRPr/>
              </a:pPr>
              <a:t>17-Mar-15</a:t>
            </a:fld>
            <a:endParaRPr lang="en-US"/>
          </a:p>
        </p:txBody>
      </p:sp>
      <p:sp>
        <p:nvSpPr>
          <p:cNvPr id="4" name="Rectangle 5"/>
          <p:cNvSpPr>
            <a:spLocks noGrp="1" noChangeArrowheads="1"/>
          </p:cNvSpPr>
          <p:nvPr>
            <p:ph type="ftr" sz="quarter" idx="11"/>
          </p:nvPr>
        </p:nvSpPr>
        <p:spPr/>
        <p:txBody>
          <a:bodyPr/>
          <a:lstStyle>
            <a:lvl1pPr eaLnBrk="0" hangingPunct="0">
              <a:defRPr/>
            </a:lvl1pPr>
          </a:lstStyle>
          <a:p>
            <a:pPr>
              <a:defRPr/>
            </a:pPr>
            <a:endParaRPr lang="en-US"/>
          </a:p>
        </p:txBody>
      </p:sp>
      <p:sp>
        <p:nvSpPr>
          <p:cNvPr id="5" name="Rectangle 6"/>
          <p:cNvSpPr>
            <a:spLocks noGrp="1" noChangeArrowheads="1"/>
          </p:cNvSpPr>
          <p:nvPr>
            <p:ph type="sldNum" sz="quarter" idx="12"/>
          </p:nvPr>
        </p:nvSpPr>
        <p:spPr/>
        <p:txBody>
          <a:bodyPr/>
          <a:lstStyle>
            <a:lvl1pPr eaLnBrk="0" hangingPunct="0">
              <a:defRPr/>
            </a:lvl1pPr>
          </a:lstStyle>
          <a:p>
            <a:pPr>
              <a:defRPr/>
            </a:pPr>
            <a:fld id="{DD79F3B5-6B45-4794-9662-623BF0D627BC}" type="slidenum">
              <a:rPr lang="en-US" altLang="en-US"/>
              <a:pPr>
                <a:defRPr/>
              </a:pPr>
              <a:t>‹#›</a:t>
            </a:fld>
            <a:endParaRPr lang="en-US" altLang="en-US"/>
          </a:p>
        </p:txBody>
      </p:sp>
    </p:spTree>
    <p:extLst>
      <p:ext uri="{BB962C8B-B14F-4D97-AF65-F5344CB8AC3E}">
        <p14:creationId xmlns:p14="http://schemas.microsoft.com/office/powerpoint/2010/main" val="975362218"/>
      </p:ext>
    </p:extLst>
  </p:cSld>
  <p:clrMapOvr>
    <a:masterClrMapping/>
  </p:clrMapOvr>
</p:sldLayout>
</file>

<file path=ppt/slideLayouts/slideLayout51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p:txBody>
          <a:bodyPr/>
          <a:lstStyle>
            <a:lvl1pPr eaLnBrk="0" hangingPunct="0">
              <a:defRPr/>
            </a:lvl1pPr>
          </a:lstStyle>
          <a:p>
            <a:pPr>
              <a:defRPr/>
            </a:pPr>
            <a:fld id="{C25CD918-EBF1-4E21-A140-CB2EA3F814C3}" type="datetime1">
              <a:rPr lang="en-US"/>
              <a:pPr>
                <a:defRPr/>
              </a:pPr>
              <a:t>17-Mar-15</a:t>
            </a:fld>
            <a:endParaRPr lang="en-US"/>
          </a:p>
        </p:txBody>
      </p:sp>
      <p:sp>
        <p:nvSpPr>
          <p:cNvPr id="3" name="Rectangle 5"/>
          <p:cNvSpPr>
            <a:spLocks noGrp="1" noChangeArrowheads="1"/>
          </p:cNvSpPr>
          <p:nvPr>
            <p:ph type="ftr" sz="quarter" idx="11"/>
          </p:nvPr>
        </p:nvSpPr>
        <p:spPr/>
        <p:txBody>
          <a:bodyPr/>
          <a:lstStyle>
            <a:lvl1pPr eaLnBrk="0" hangingPunct="0">
              <a:defRPr/>
            </a:lvl1pPr>
          </a:lstStyle>
          <a:p>
            <a:pPr>
              <a:defRPr/>
            </a:pPr>
            <a:endParaRPr lang="en-US"/>
          </a:p>
        </p:txBody>
      </p:sp>
      <p:sp>
        <p:nvSpPr>
          <p:cNvPr id="4" name="Rectangle 6"/>
          <p:cNvSpPr>
            <a:spLocks noGrp="1" noChangeArrowheads="1"/>
          </p:cNvSpPr>
          <p:nvPr>
            <p:ph type="sldNum" sz="quarter" idx="12"/>
          </p:nvPr>
        </p:nvSpPr>
        <p:spPr/>
        <p:txBody>
          <a:bodyPr/>
          <a:lstStyle>
            <a:lvl1pPr eaLnBrk="0" hangingPunct="0">
              <a:defRPr/>
            </a:lvl1pPr>
          </a:lstStyle>
          <a:p>
            <a:pPr>
              <a:defRPr/>
            </a:pPr>
            <a:fld id="{77B9D868-0993-4C21-895A-FAC63EAC1DBC}" type="slidenum">
              <a:rPr lang="en-US" altLang="en-US"/>
              <a:pPr>
                <a:defRPr/>
              </a:pPr>
              <a:t>‹#›</a:t>
            </a:fld>
            <a:endParaRPr lang="en-US" altLang="en-US"/>
          </a:p>
        </p:txBody>
      </p:sp>
    </p:spTree>
    <p:extLst>
      <p:ext uri="{BB962C8B-B14F-4D97-AF65-F5344CB8AC3E}">
        <p14:creationId xmlns:p14="http://schemas.microsoft.com/office/powerpoint/2010/main" val="3491802086"/>
      </p:ext>
    </p:extLst>
  </p:cSld>
  <p:clrMapOvr>
    <a:masterClrMapping/>
  </p:clrMapOvr>
</p:sldLayout>
</file>

<file path=ppt/slideLayouts/slideLayout51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p:txBody>
          <a:bodyPr/>
          <a:lstStyle>
            <a:lvl1pPr eaLnBrk="0" hangingPunct="0">
              <a:defRPr/>
            </a:lvl1pPr>
          </a:lstStyle>
          <a:p>
            <a:pPr>
              <a:defRPr/>
            </a:pPr>
            <a:fld id="{CF50028D-3BD2-4F0A-87CB-F42E16340195}" type="datetime1">
              <a:rPr lang="en-US"/>
              <a:pPr>
                <a:defRPr/>
              </a:pPr>
              <a:t>17-Mar-15</a:t>
            </a:fld>
            <a:endParaRPr lang="en-US"/>
          </a:p>
        </p:txBody>
      </p:sp>
      <p:sp>
        <p:nvSpPr>
          <p:cNvPr id="6" name="Rectangle 5"/>
          <p:cNvSpPr>
            <a:spLocks noGrp="1" noChangeArrowheads="1"/>
          </p:cNvSpPr>
          <p:nvPr>
            <p:ph type="ftr" sz="quarter" idx="11"/>
          </p:nvPr>
        </p:nvSpPr>
        <p:spPr/>
        <p:txBody>
          <a:bodyPr/>
          <a:lstStyle>
            <a:lvl1pPr eaLnBrk="0" hangingPunct="0">
              <a:defRPr/>
            </a:lvl1pPr>
          </a:lstStyle>
          <a:p>
            <a:pPr>
              <a:defRPr/>
            </a:pPr>
            <a:endParaRPr lang="en-US"/>
          </a:p>
        </p:txBody>
      </p:sp>
      <p:sp>
        <p:nvSpPr>
          <p:cNvPr id="7" name="Rectangle 6"/>
          <p:cNvSpPr>
            <a:spLocks noGrp="1" noChangeArrowheads="1"/>
          </p:cNvSpPr>
          <p:nvPr>
            <p:ph type="sldNum" sz="quarter" idx="12"/>
          </p:nvPr>
        </p:nvSpPr>
        <p:spPr/>
        <p:txBody>
          <a:bodyPr/>
          <a:lstStyle>
            <a:lvl1pPr eaLnBrk="0" hangingPunct="0">
              <a:defRPr/>
            </a:lvl1pPr>
          </a:lstStyle>
          <a:p>
            <a:pPr>
              <a:defRPr/>
            </a:pPr>
            <a:fld id="{ED738626-657C-4548-BE05-982E7A7C0AC4}" type="slidenum">
              <a:rPr lang="en-US" altLang="en-US"/>
              <a:pPr>
                <a:defRPr/>
              </a:pPr>
              <a:t>‹#›</a:t>
            </a:fld>
            <a:endParaRPr lang="en-US" altLang="en-US"/>
          </a:p>
        </p:txBody>
      </p:sp>
    </p:spTree>
    <p:extLst>
      <p:ext uri="{BB962C8B-B14F-4D97-AF65-F5344CB8AC3E}">
        <p14:creationId xmlns:p14="http://schemas.microsoft.com/office/powerpoint/2010/main" val="3496967011"/>
      </p:ext>
    </p:extLst>
  </p:cSld>
  <p:clrMapOvr>
    <a:masterClrMapping/>
  </p:clrMapOvr>
</p:sldLayout>
</file>

<file path=ppt/slideLayouts/slideLayout51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p:txBody>
          <a:bodyPr/>
          <a:lstStyle>
            <a:lvl1pPr eaLnBrk="0" hangingPunct="0">
              <a:defRPr/>
            </a:lvl1pPr>
          </a:lstStyle>
          <a:p>
            <a:pPr>
              <a:defRPr/>
            </a:pPr>
            <a:fld id="{F8B3A8A8-4CFB-4BAF-A3A6-919AD071D100}" type="datetime1">
              <a:rPr lang="en-US"/>
              <a:pPr>
                <a:defRPr/>
              </a:pPr>
              <a:t>17-Mar-15</a:t>
            </a:fld>
            <a:endParaRPr lang="en-US"/>
          </a:p>
        </p:txBody>
      </p:sp>
      <p:sp>
        <p:nvSpPr>
          <p:cNvPr id="6" name="Rectangle 5"/>
          <p:cNvSpPr>
            <a:spLocks noGrp="1" noChangeArrowheads="1"/>
          </p:cNvSpPr>
          <p:nvPr>
            <p:ph type="ftr" sz="quarter" idx="11"/>
          </p:nvPr>
        </p:nvSpPr>
        <p:spPr/>
        <p:txBody>
          <a:bodyPr/>
          <a:lstStyle>
            <a:lvl1pPr eaLnBrk="0" hangingPunct="0">
              <a:defRPr/>
            </a:lvl1pPr>
          </a:lstStyle>
          <a:p>
            <a:pPr>
              <a:defRPr/>
            </a:pPr>
            <a:endParaRPr lang="en-US"/>
          </a:p>
        </p:txBody>
      </p:sp>
      <p:sp>
        <p:nvSpPr>
          <p:cNvPr id="7" name="Rectangle 6"/>
          <p:cNvSpPr>
            <a:spLocks noGrp="1" noChangeArrowheads="1"/>
          </p:cNvSpPr>
          <p:nvPr>
            <p:ph type="sldNum" sz="quarter" idx="12"/>
          </p:nvPr>
        </p:nvSpPr>
        <p:spPr/>
        <p:txBody>
          <a:bodyPr/>
          <a:lstStyle>
            <a:lvl1pPr eaLnBrk="0" hangingPunct="0">
              <a:defRPr/>
            </a:lvl1pPr>
          </a:lstStyle>
          <a:p>
            <a:pPr>
              <a:defRPr/>
            </a:pPr>
            <a:fld id="{CF2C4251-2A08-4DB1-B900-BF5837D70EC8}" type="slidenum">
              <a:rPr lang="en-US" altLang="en-US"/>
              <a:pPr>
                <a:defRPr/>
              </a:pPr>
              <a:t>‹#›</a:t>
            </a:fld>
            <a:endParaRPr lang="en-US" altLang="en-US"/>
          </a:p>
        </p:txBody>
      </p:sp>
    </p:spTree>
    <p:extLst>
      <p:ext uri="{BB962C8B-B14F-4D97-AF65-F5344CB8AC3E}">
        <p14:creationId xmlns:p14="http://schemas.microsoft.com/office/powerpoint/2010/main" val="1557255236"/>
      </p:ext>
    </p:extLst>
  </p:cSld>
  <p:clrMapOvr>
    <a:masterClrMapping/>
  </p:clrMapOvr>
</p:sldLayout>
</file>

<file path=ppt/slideLayouts/slideLayout51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p:txBody>
          <a:bodyPr/>
          <a:lstStyle>
            <a:lvl1pPr eaLnBrk="0" hangingPunct="0">
              <a:defRPr/>
            </a:lvl1pPr>
          </a:lstStyle>
          <a:p>
            <a:pPr>
              <a:defRPr/>
            </a:pPr>
            <a:fld id="{AFA3D274-2DCD-4CBD-9EDD-45152319A697}" type="datetime1">
              <a:rPr lang="en-US"/>
              <a:pPr>
                <a:defRPr/>
              </a:pPr>
              <a:t>17-Mar-15</a:t>
            </a:fld>
            <a:endParaRPr lang="en-US"/>
          </a:p>
        </p:txBody>
      </p:sp>
      <p:sp>
        <p:nvSpPr>
          <p:cNvPr id="5" name="Rectangle 5"/>
          <p:cNvSpPr>
            <a:spLocks noGrp="1" noChangeArrowheads="1"/>
          </p:cNvSpPr>
          <p:nvPr>
            <p:ph type="ftr" sz="quarter" idx="11"/>
          </p:nvPr>
        </p:nvSpPr>
        <p:spPr/>
        <p:txBody>
          <a:bodyPr/>
          <a:lstStyle>
            <a:lvl1pPr eaLnBrk="0" hangingPunct="0">
              <a:defRPr/>
            </a:lvl1pPr>
          </a:lstStyle>
          <a:p>
            <a:pPr>
              <a:defRPr/>
            </a:pPr>
            <a:endParaRPr lang="en-US"/>
          </a:p>
        </p:txBody>
      </p:sp>
      <p:sp>
        <p:nvSpPr>
          <p:cNvPr id="6" name="Rectangle 6"/>
          <p:cNvSpPr>
            <a:spLocks noGrp="1" noChangeArrowheads="1"/>
          </p:cNvSpPr>
          <p:nvPr>
            <p:ph type="sldNum" sz="quarter" idx="12"/>
          </p:nvPr>
        </p:nvSpPr>
        <p:spPr/>
        <p:txBody>
          <a:bodyPr/>
          <a:lstStyle>
            <a:lvl1pPr eaLnBrk="0" hangingPunct="0">
              <a:defRPr/>
            </a:lvl1pPr>
          </a:lstStyle>
          <a:p>
            <a:pPr>
              <a:defRPr/>
            </a:pPr>
            <a:fld id="{6D2AD170-B9F6-4883-9FCC-D5EE2AEAC71F}" type="slidenum">
              <a:rPr lang="en-US" altLang="en-US"/>
              <a:pPr>
                <a:defRPr/>
              </a:pPr>
              <a:t>‹#›</a:t>
            </a:fld>
            <a:endParaRPr lang="en-US" altLang="en-US"/>
          </a:p>
        </p:txBody>
      </p:sp>
    </p:spTree>
    <p:extLst>
      <p:ext uri="{BB962C8B-B14F-4D97-AF65-F5344CB8AC3E}">
        <p14:creationId xmlns:p14="http://schemas.microsoft.com/office/powerpoint/2010/main" val="1811210491"/>
      </p:ext>
    </p:extLst>
  </p:cSld>
  <p:clrMapOvr>
    <a:masterClrMapping/>
  </p:clrMapOvr>
</p:sldLayout>
</file>

<file path=ppt/slideLayouts/slideLayout51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p:txBody>
          <a:bodyPr/>
          <a:lstStyle>
            <a:lvl1pPr eaLnBrk="0" hangingPunct="0">
              <a:defRPr/>
            </a:lvl1pPr>
          </a:lstStyle>
          <a:p>
            <a:pPr>
              <a:defRPr/>
            </a:pPr>
            <a:fld id="{673FAA91-BBED-4FFB-A4FB-8C2162A7D6C2}" type="datetime1">
              <a:rPr lang="en-US"/>
              <a:pPr>
                <a:defRPr/>
              </a:pPr>
              <a:t>17-Mar-15</a:t>
            </a:fld>
            <a:endParaRPr lang="en-US"/>
          </a:p>
        </p:txBody>
      </p:sp>
      <p:sp>
        <p:nvSpPr>
          <p:cNvPr id="5" name="Rectangle 5"/>
          <p:cNvSpPr>
            <a:spLocks noGrp="1" noChangeArrowheads="1"/>
          </p:cNvSpPr>
          <p:nvPr>
            <p:ph type="ftr" sz="quarter" idx="11"/>
          </p:nvPr>
        </p:nvSpPr>
        <p:spPr/>
        <p:txBody>
          <a:bodyPr/>
          <a:lstStyle>
            <a:lvl1pPr eaLnBrk="0" hangingPunct="0">
              <a:defRPr/>
            </a:lvl1pPr>
          </a:lstStyle>
          <a:p>
            <a:pPr>
              <a:defRPr/>
            </a:pPr>
            <a:endParaRPr lang="en-US"/>
          </a:p>
        </p:txBody>
      </p:sp>
      <p:sp>
        <p:nvSpPr>
          <p:cNvPr id="6" name="Rectangle 6"/>
          <p:cNvSpPr>
            <a:spLocks noGrp="1" noChangeArrowheads="1"/>
          </p:cNvSpPr>
          <p:nvPr>
            <p:ph type="sldNum" sz="quarter" idx="12"/>
          </p:nvPr>
        </p:nvSpPr>
        <p:spPr/>
        <p:txBody>
          <a:bodyPr/>
          <a:lstStyle>
            <a:lvl1pPr eaLnBrk="0" hangingPunct="0">
              <a:defRPr/>
            </a:lvl1pPr>
          </a:lstStyle>
          <a:p>
            <a:pPr>
              <a:defRPr/>
            </a:pPr>
            <a:fld id="{061FFCA5-964C-4766-BA6F-28F720CE7B6D}" type="slidenum">
              <a:rPr lang="en-US" altLang="en-US"/>
              <a:pPr>
                <a:defRPr/>
              </a:pPr>
              <a:t>‹#›</a:t>
            </a:fld>
            <a:endParaRPr lang="en-US" altLang="en-US"/>
          </a:p>
        </p:txBody>
      </p:sp>
    </p:spTree>
    <p:extLst>
      <p:ext uri="{BB962C8B-B14F-4D97-AF65-F5344CB8AC3E}">
        <p14:creationId xmlns:p14="http://schemas.microsoft.com/office/powerpoint/2010/main" val="1647007758"/>
      </p:ext>
    </p:extLst>
  </p:cSld>
  <p:clrMapOvr>
    <a:masterClrMapping/>
  </p:clrMapOvr>
</p:sldLayout>
</file>

<file path=ppt/slideLayouts/slideLayout515.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48200" y="1600200"/>
            <a:ext cx="4038600" cy="21859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648200" y="3938588"/>
            <a:ext cx="4038600" cy="21875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Rectangle 4"/>
          <p:cNvSpPr>
            <a:spLocks noGrp="1" noChangeArrowheads="1"/>
          </p:cNvSpPr>
          <p:nvPr>
            <p:ph type="dt" sz="half" idx="10"/>
          </p:nvPr>
        </p:nvSpPr>
        <p:spPr/>
        <p:txBody>
          <a:bodyPr/>
          <a:lstStyle>
            <a:lvl1pPr eaLnBrk="0" hangingPunct="0">
              <a:defRPr/>
            </a:lvl1pPr>
          </a:lstStyle>
          <a:p>
            <a:pPr>
              <a:defRPr/>
            </a:pPr>
            <a:fld id="{E59BDAF5-194F-44ED-BCEB-7C41D463E9BF}" type="datetime1">
              <a:rPr lang="en-US"/>
              <a:pPr>
                <a:defRPr/>
              </a:pPr>
              <a:t>17-Mar-15</a:t>
            </a:fld>
            <a:endParaRPr lang="en-US"/>
          </a:p>
        </p:txBody>
      </p:sp>
      <p:sp>
        <p:nvSpPr>
          <p:cNvPr id="7" name="Rectangle 5"/>
          <p:cNvSpPr>
            <a:spLocks noGrp="1" noChangeArrowheads="1"/>
          </p:cNvSpPr>
          <p:nvPr>
            <p:ph type="ftr" sz="quarter" idx="11"/>
          </p:nvPr>
        </p:nvSpPr>
        <p:spPr/>
        <p:txBody>
          <a:bodyPr/>
          <a:lstStyle>
            <a:lvl1pPr eaLnBrk="0" hangingPunct="0">
              <a:defRPr/>
            </a:lvl1pPr>
          </a:lstStyle>
          <a:p>
            <a:pPr>
              <a:defRPr/>
            </a:pPr>
            <a:endParaRPr lang="en-US"/>
          </a:p>
        </p:txBody>
      </p:sp>
      <p:sp>
        <p:nvSpPr>
          <p:cNvPr id="8" name="Rectangle 6"/>
          <p:cNvSpPr>
            <a:spLocks noGrp="1" noChangeArrowheads="1"/>
          </p:cNvSpPr>
          <p:nvPr>
            <p:ph type="sldNum" sz="quarter" idx="12"/>
          </p:nvPr>
        </p:nvSpPr>
        <p:spPr/>
        <p:txBody>
          <a:bodyPr/>
          <a:lstStyle>
            <a:lvl1pPr eaLnBrk="0" hangingPunct="0">
              <a:defRPr/>
            </a:lvl1pPr>
          </a:lstStyle>
          <a:p>
            <a:pPr>
              <a:defRPr/>
            </a:pPr>
            <a:fld id="{4A485912-0560-4532-A01F-219AE929CA25}" type="slidenum">
              <a:rPr lang="en-US" altLang="en-US"/>
              <a:pPr>
                <a:defRPr/>
              </a:pPr>
              <a:t>‹#›</a:t>
            </a:fld>
            <a:endParaRPr lang="en-US" altLang="en-US"/>
          </a:p>
        </p:txBody>
      </p:sp>
    </p:spTree>
    <p:extLst>
      <p:ext uri="{BB962C8B-B14F-4D97-AF65-F5344CB8AC3E}">
        <p14:creationId xmlns:p14="http://schemas.microsoft.com/office/powerpoint/2010/main" val="1579651083"/>
      </p:ext>
    </p:extLst>
  </p:cSld>
  <p:clrMapOvr>
    <a:masterClrMapping/>
  </p:clrMapOvr>
</p:sldLayout>
</file>

<file path=ppt/slideLayouts/slideLayout51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pPr>
              <a:defRPr/>
            </a:pPr>
            <a:endParaRPr lang="en-US">
              <a:solidFill>
                <a:srgbClr val="FFED00">
                  <a:tint val="75000"/>
                </a:srgb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srgbClr val="FFED00">
                  <a:tint val="75000"/>
                </a:srgbClr>
              </a:solidFill>
            </a:endParaRPr>
          </a:p>
        </p:txBody>
      </p:sp>
      <p:sp>
        <p:nvSpPr>
          <p:cNvPr id="6" name="Slide Number Placeholder 5"/>
          <p:cNvSpPr>
            <a:spLocks noGrp="1"/>
          </p:cNvSpPr>
          <p:nvPr>
            <p:ph type="sldNum" sz="quarter" idx="12"/>
          </p:nvPr>
        </p:nvSpPr>
        <p:spPr/>
        <p:txBody>
          <a:bodyPr/>
          <a:lstStyle>
            <a:lvl1pPr>
              <a:defRPr/>
            </a:lvl1pPr>
          </a:lstStyle>
          <a:p>
            <a:pPr>
              <a:defRPr/>
            </a:pPr>
            <a:fld id="{981009AF-D8C1-47EC-8031-2B1FFA7FEF90}" type="slidenum">
              <a:rPr lang="en-US" altLang="en-US"/>
              <a:pPr>
                <a:defRPr/>
              </a:pPr>
              <a:t>‹#›</a:t>
            </a:fld>
            <a:endParaRPr lang="en-US" altLang="en-US"/>
          </a:p>
        </p:txBody>
      </p:sp>
    </p:spTree>
    <p:extLst>
      <p:ext uri="{BB962C8B-B14F-4D97-AF65-F5344CB8AC3E}">
        <p14:creationId xmlns:p14="http://schemas.microsoft.com/office/powerpoint/2010/main" val="3285793334"/>
      </p:ext>
    </p:extLst>
  </p:cSld>
  <p:clrMapOvr>
    <a:masterClrMapping/>
  </p:clrMapOvr>
</p:sldLayout>
</file>

<file path=ppt/slideLayouts/slideLayout51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endParaRPr lang="en-US">
              <a:solidFill>
                <a:srgbClr val="FFED00">
                  <a:tint val="75000"/>
                </a:srgb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srgbClr val="FFED00">
                  <a:tint val="75000"/>
                </a:srgbClr>
              </a:solidFill>
            </a:endParaRPr>
          </a:p>
        </p:txBody>
      </p:sp>
      <p:sp>
        <p:nvSpPr>
          <p:cNvPr id="6" name="Slide Number Placeholder 5"/>
          <p:cNvSpPr>
            <a:spLocks noGrp="1"/>
          </p:cNvSpPr>
          <p:nvPr>
            <p:ph type="sldNum" sz="quarter" idx="12"/>
          </p:nvPr>
        </p:nvSpPr>
        <p:spPr/>
        <p:txBody>
          <a:bodyPr/>
          <a:lstStyle>
            <a:lvl1pPr>
              <a:defRPr/>
            </a:lvl1pPr>
          </a:lstStyle>
          <a:p>
            <a:pPr>
              <a:defRPr/>
            </a:pPr>
            <a:fld id="{FA32F061-A803-4E07-8E85-F7455C38F571}" type="slidenum">
              <a:rPr lang="en-US" altLang="en-US"/>
              <a:pPr>
                <a:defRPr/>
              </a:pPr>
              <a:t>‹#›</a:t>
            </a:fld>
            <a:endParaRPr lang="en-US" altLang="en-US"/>
          </a:p>
        </p:txBody>
      </p:sp>
    </p:spTree>
    <p:extLst>
      <p:ext uri="{BB962C8B-B14F-4D97-AF65-F5344CB8AC3E}">
        <p14:creationId xmlns:p14="http://schemas.microsoft.com/office/powerpoint/2010/main" val="2910833617"/>
      </p:ext>
    </p:extLst>
  </p:cSld>
  <p:clrMapOvr>
    <a:masterClrMapping/>
  </p:clrMapOvr>
</p:sldLayout>
</file>

<file path=ppt/slideLayouts/slideLayout51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endParaRPr lang="en-US">
              <a:solidFill>
                <a:srgbClr val="FFED00">
                  <a:tint val="75000"/>
                </a:srgb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srgbClr val="FFED00">
                  <a:tint val="75000"/>
                </a:srgbClr>
              </a:solidFill>
            </a:endParaRPr>
          </a:p>
        </p:txBody>
      </p:sp>
      <p:sp>
        <p:nvSpPr>
          <p:cNvPr id="6" name="Slide Number Placeholder 5"/>
          <p:cNvSpPr>
            <a:spLocks noGrp="1"/>
          </p:cNvSpPr>
          <p:nvPr>
            <p:ph type="sldNum" sz="quarter" idx="12"/>
          </p:nvPr>
        </p:nvSpPr>
        <p:spPr/>
        <p:txBody>
          <a:bodyPr/>
          <a:lstStyle>
            <a:lvl1pPr>
              <a:defRPr/>
            </a:lvl1pPr>
          </a:lstStyle>
          <a:p>
            <a:pPr>
              <a:defRPr/>
            </a:pPr>
            <a:fld id="{B12E6B20-A715-4725-BE42-B9D22D032BF5}" type="slidenum">
              <a:rPr lang="en-US" altLang="en-US"/>
              <a:pPr>
                <a:defRPr/>
              </a:pPr>
              <a:t>‹#›</a:t>
            </a:fld>
            <a:endParaRPr lang="en-US" altLang="en-US"/>
          </a:p>
        </p:txBody>
      </p:sp>
    </p:spTree>
    <p:extLst>
      <p:ext uri="{BB962C8B-B14F-4D97-AF65-F5344CB8AC3E}">
        <p14:creationId xmlns:p14="http://schemas.microsoft.com/office/powerpoint/2010/main" val="3524177331"/>
      </p:ext>
    </p:extLst>
  </p:cSld>
  <p:clrMapOvr>
    <a:masterClrMapping/>
  </p:clrMapOvr>
</p:sldLayout>
</file>

<file path=ppt/slideLayouts/slideLayout51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endParaRPr lang="en-US">
              <a:solidFill>
                <a:srgbClr val="FFED00">
                  <a:tint val="75000"/>
                </a:srgbClr>
              </a:solidFill>
            </a:endParaRPr>
          </a:p>
        </p:txBody>
      </p:sp>
      <p:sp>
        <p:nvSpPr>
          <p:cNvPr id="6" name="Footer Placeholder 4"/>
          <p:cNvSpPr>
            <a:spLocks noGrp="1"/>
          </p:cNvSpPr>
          <p:nvPr>
            <p:ph type="ftr" sz="quarter" idx="11"/>
          </p:nvPr>
        </p:nvSpPr>
        <p:spPr/>
        <p:txBody>
          <a:bodyPr/>
          <a:lstStyle>
            <a:lvl1pPr>
              <a:defRPr/>
            </a:lvl1pPr>
          </a:lstStyle>
          <a:p>
            <a:pPr>
              <a:defRPr/>
            </a:pPr>
            <a:endParaRPr lang="en-US">
              <a:solidFill>
                <a:srgbClr val="FFED00">
                  <a:tint val="75000"/>
                </a:srgbClr>
              </a:solidFill>
            </a:endParaRPr>
          </a:p>
        </p:txBody>
      </p:sp>
      <p:sp>
        <p:nvSpPr>
          <p:cNvPr id="7" name="Slide Number Placeholder 5"/>
          <p:cNvSpPr>
            <a:spLocks noGrp="1"/>
          </p:cNvSpPr>
          <p:nvPr>
            <p:ph type="sldNum" sz="quarter" idx="12"/>
          </p:nvPr>
        </p:nvSpPr>
        <p:spPr/>
        <p:txBody>
          <a:bodyPr/>
          <a:lstStyle>
            <a:lvl1pPr>
              <a:defRPr/>
            </a:lvl1pPr>
          </a:lstStyle>
          <a:p>
            <a:pPr>
              <a:defRPr/>
            </a:pPr>
            <a:fld id="{95BBC83A-D567-4604-8D7E-CCB3D4575647}" type="slidenum">
              <a:rPr lang="en-US" altLang="en-US"/>
              <a:pPr>
                <a:defRPr/>
              </a:pPr>
              <a:t>‹#›</a:t>
            </a:fld>
            <a:endParaRPr lang="en-US" altLang="en-US"/>
          </a:p>
        </p:txBody>
      </p:sp>
    </p:spTree>
    <p:extLst>
      <p:ext uri="{BB962C8B-B14F-4D97-AF65-F5344CB8AC3E}">
        <p14:creationId xmlns:p14="http://schemas.microsoft.com/office/powerpoint/2010/main" val="1526357362"/>
      </p:ext>
    </p:extLst>
  </p:cSld>
  <p:clrMapOvr>
    <a:masterClrMapping/>
  </p:clrMapOvr>
</p:sldLayout>
</file>

<file path=ppt/slideLayouts/slideLayout52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pPr>
              <a:defRPr/>
            </a:pPr>
            <a:endParaRPr lang="en-US">
              <a:solidFill>
                <a:srgbClr val="FFED00">
                  <a:tint val="75000"/>
                </a:srgbClr>
              </a:solidFill>
            </a:endParaRPr>
          </a:p>
        </p:txBody>
      </p:sp>
      <p:sp>
        <p:nvSpPr>
          <p:cNvPr id="8" name="Footer Placeholder 4"/>
          <p:cNvSpPr>
            <a:spLocks noGrp="1"/>
          </p:cNvSpPr>
          <p:nvPr>
            <p:ph type="ftr" sz="quarter" idx="11"/>
          </p:nvPr>
        </p:nvSpPr>
        <p:spPr/>
        <p:txBody>
          <a:bodyPr/>
          <a:lstStyle>
            <a:lvl1pPr>
              <a:defRPr/>
            </a:lvl1pPr>
          </a:lstStyle>
          <a:p>
            <a:pPr>
              <a:defRPr/>
            </a:pPr>
            <a:endParaRPr lang="en-US">
              <a:solidFill>
                <a:srgbClr val="FFED00">
                  <a:tint val="75000"/>
                </a:srgbClr>
              </a:solidFill>
            </a:endParaRPr>
          </a:p>
        </p:txBody>
      </p:sp>
      <p:sp>
        <p:nvSpPr>
          <p:cNvPr id="9" name="Slide Number Placeholder 5"/>
          <p:cNvSpPr>
            <a:spLocks noGrp="1"/>
          </p:cNvSpPr>
          <p:nvPr>
            <p:ph type="sldNum" sz="quarter" idx="12"/>
          </p:nvPr>
        </p:nvSpPr>
        <p:spPr/>
        <p:txBody>
          <a:bodyPr/>
          <a:lstStyle>
            <a:lvl1pPr>
              <a:defRPr/>
            </a:lvl1pPr>
          </a:lstStyle>
          <a:p>
            <a:pPr>
              <a:defRPr/>
            </a:pPr>
            <a:fld id="{BF077EDE-944D-4B85-98AB-A6351FEE2B4D}" type="slidenum">
              <a:rPr lang="en-US" altLang="en-US"/>
              <a:pPr>
                <a:defRPr/>
              </a:pPr>
              <a:t>‹#›</a:t>
            </a:fld>
            <a:endParaRPr lang="en-US" altLang="en-US"/>
          </a:p>
        </p:txBody>
      </p:sp>
    </p:spTree>
    <p:extLst>
      <p:ext uri="{BB962C8B-B14F-4D97-AF65-F5344CB8AC3E}">
        <p14:creationId xmlns:p14="http://schemas.microsoft.com/office/powerpoint/2010/main" val="2786057206"/>
      </p:ext>
    </p:extLst>
  </p:cSld>
  <p:clrMapOvr>
    <a:masterClrMapping/>
  </p:clrMapOvr>
</p:sldLayout>
</file>

<file path=ppt/slideLayouts/slideLayout52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endParaRPr lang="en-US">
              <a:solidFill>
                <a:srgbClr val="FFED00">
                  <a:tint val="75000"/>
                </a:srgbClr>
              </a:solidFill>
            </a:endParaRPr>
          </a:p>
        </p:txBody>
      </p:sp>
      <p:sp>
        <p:nvSpPr>
          <p:cNvPr id="4" name="Footer Placeholder 4"/>
          <p:cNvSpPr>
            <a:spLocks noGrp="1"/>
          </p:cNvSpPr>
          <p:nvPr>
            <p:ph type="ftr" sz="quarter" idx="11"/>
          </p:nvPr>
        </p:nvSpPr>
        <p:spPr/>
        <p:txBody>
          <a:bodyPr/>
          <a:lstStyle>
            <a:lvl1pPr>
              <a:defRPr/>
            </a:lvl1pPr>
          </a:lstStyle>
          <a:p>
            <a:pPr>
              <a:defRPr/>
            </a:pPr>
            <a:endParaRPr lang="en-US">
              <a:solidFill>
                <a:srgbClr val="FFED00">
                  <a:tint val="75000"/>
                </a:srgbClr>
              </a:solidFill>
            </a:endParaRPr>
          </a:p>
        </p:txBody>
      </p:sp>
      <p:sp>
        <p:nvSpPr>
          <p:cNvPr id="5" name="Slide Number Placeholder 5"/>
          <p:cNvSpPr>
            <a:spLocks noGrp="1"/>
          </p:cNvSpPr>
          <p:nvPr>
            <p:ph type="sldNum" sz="quarter" idx="12"/>
          </p:nvPr>
        </p:nvSpPr>
        <p:spPr/>
        <p:txBody>
          <a:bodyPr/>
          <a:lstStyle>
            <a:lvl1pPr>
              <a:defRPr/>
            </a:lvl1pPr>
          </a:lstStyle>
          <a:p>
            <a:pPr>
              <a:defRPr/>
            </a:pPr>
            <a:fld id="{BED3DCC4-9722-4E37-9736-CB1963968BD6}" type="slidenum">
              <a:rPr lang="en-US" altLang="en-US"/>
              <a:pPr>
                <a:defRPr/>
              </a:pPr>
              <a:t>‹#›</a:t>
            </a:fld>
            <a:endParaRPr lang="en-US" altLang="en-US"/>
          </a:p>
        </p:txBody>
      </p:sp>
    </p:spTree>
    <p:extLst>
      <p:ext uri="{BB962C8B-B14F-4D97-AF65-F5344CB8AC3E}">
        <p14:creationId xmlns:p14="http://schemas.microsoft.com/office/powerpoint/2010/main" val="2663608272"/>
      </p:ext>
    </p:extLst>
  </p:cSld>
  <p:clrMapOvr>
    <a:masterClrMapping/>
  </p:clrMapOvr>
</p:sldLayout>
</file>

<file path=ppt/slideLayouts/slideLayout52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endParaRPr lang="en-US">
              <a:solidFill>
                <a:srgbClr val="FFED00">
                  <a:tint val="75000"/>
                </a:srgbClr>
              </a:solidFill>
            </a:endParaRPr>
          </a:p>
        </p:txBody>
      </p:sp>
      <p:sp>
        <p:nvSpPr>
          <p:cNvPr id="3" name="Footer Placeholder 4"/>
          <p:cNvSpPr>
            <a:spLocks noGrp="1"/>
          </p:cNvSpPr>
          <p:nvPr>
            <p:ph type="ftr" sz="quarter" idx="11"/>
          </p:nvPr>
        </p:nvSpPr>
        <p:spPr/>
        <p:txBody>
          <a:bodyPr/>
          <a:lstStyle>
            <a:lvl1pPr>
              <a:defRPr/>
            </a:lvl1pPr>
          </a:lstStyle>
          <a:p>
            <a:pPr>
              <a:defRPr/>
            </a:pPr>
            <a:endParaRPr lang="en-US">
              <a:solidFill>
                <a:srgbClr val="FFED00">
                  <a:tint val="75000"/>
                </a:srgbClr>
              </a:solidFill>
            </a:endParaRPr>
          </a:p>
        </p:txBody>
      </p:sp>
      <p:sp>
        <p:nvSpPr>
          <p:cNvPr id="4" name="Slide Number Placeholder 5"/>
          <p:cNvSpPr>
            <a:spLocks noGrp="1"/>
          </p:cNvSpPr>
          <p:nvPr>
            <p:ph type="sldNum" sz="quarter" idx="12"/>
          </p:nvPr>
        </p:nvSpPr>
        <p:spPr/>
        <p:txBody>
          <a:bodyPr/>
          <a:lstStyle>
            <a:lvl1pPr>
              <a:defRPr/>
            </a:lvl1pPr>
          </a:lstStyle>
          <a:p>
            <a:pPr>
              <a:defRPr/>
            </a:pPr>
            <a:fld id="{77B2660B-28F4-47CB-938D-2C86B5D6F7A0}" type="slidenum">
              <a:rPr lang="en-US" altLang="en-US"/>
              <a:pPr>
                <a:defRPr/>
              </a:pPr>
              <a:t>‹#›</a:t>
            </a:fld>
            <a:endParaRPr lang="en-US" altLang="en-US"/>
          </a:p>
        </p:txBody>
      </p:sp>
    </p:spTree>
    <p:extLst>
      <p:ext uri="{BB962C8B-B14F-4D97-AF65-F5344CB8AC3E}">
        <p14:creationId xmlns:p14="http://schemas.microsoft.com/office/powerpoint/2010/main" val="2572622637"/>
      </p:ext>
    </p:extLst>
  </p:cSld>
  <p:clrMapOvr>
    <a:masterClrMapping/>
  </p:clrMapOvr>
</p:sldLayout>
</file>

<file path=ppt/slideLayouts/slideLayout52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endParaRPr lang="en-US">
              <a:solidFill>
                <a:srgbClr val="FFED00">
                  <a:tint val="75000"/>
                </a:srgbClr>
              </a:solidFill>
            </a:endParaRPr>
          </a:p>
        </p:txBody>
      </p:sp>
      <p:sp>
        <p:nvSpPr>
          <p:cNvPr id="6" name="Footer Placeholder 4"/>
          <p:cNvSpPr>
            <a:spLocks noGrp="1"/>
          </p:cNvSpPr>
          <p:nvPr>
            <p:ph type="ftr" sz="quarter" idx="11"/>
          </p:nvPr>
        </p:nvSpPr>
        <p:spPr/>
        <p:txBody>
          <a:bodyPr/>
          <a:lstStyle>
            <a:lvl1pPr>
              <a:defRPr/>
            </a:lvl1pPr>
          </a:lstStyle>
          <a:p>
            <a:pPr>
              <a:defRPr/>
            </a:pPr>
            <a:endParaRPr lang="en-US">
              <a:solidFill>
                <a:srgbClr val="FFED00">
                  <a:tint val="75000"/>
                </a:srgbClr>
              </a:solidFill>
            </a:endParaRPr>
          </a:p>
        </p:txBody>
      </p:sp>
      <p:sp>
        <p:nvSpPr>
          <p:cNvPr id="7" name="Slide Number Placeholder 5"/>
          <p:cNvSpPr>
            <a:spLocks noGrp="1"/>
          </p:cNvSpPr>
          <p:nvPr>
            <p:ph type="sldNum" sz="quarter" idx="12"/>
          </p:nvPr>
        </p:nvSpPr>
        <p:spPr/>
        <p:txBody>
          <a:bodyPr/>
          <a:lstStyle>
            <a:lvl1pPr>
              <a:defRPr/>
            </a:lvl1pPr>
          </a:lstStyle>
          <a:p>
            <a:pPr>
              <a:defRPr/>
            </a:pPr>
            <a:fld id="{22B79158-ECB6-4AFF-BC93-9808B2E15FCF}" type="slidenum">
              <a:rPr lang="en-US" altLang="en-US"/>
              <a:pPr>
                <a:defRPr/>
              </a:pPr>
              <a:t>‹#›</a:t>
            </a:fld>
            <a:endParaRPr lang="en-US" altLang="en-US"/>
          </a:p>
        </p:txBody>
      </p:sp>
    </p:spTree>
    <p:extLst>
      <p:ext uri="{BB962C8B-B14F-4D97-AF65-F5344CB8AC3E}">
        <p14:creationId xmlns:p14="http://schemas.microsoft.com/office/powerpoint/2010/main" val="2868849071"/>
      </p:ext>
    </p:extLst>
  </p:cSld>
  <p:clrMapOvr>
    <a:masterClrMapping/>
  </p:clrMapOvr>
</p:sldLayout>
</file>

<file path=ppt/slideLayouts/slideLayout52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endParaRPr lang="en-US">
              <a:solidFill>
                <a:srgbClr val="FFED00">
                  <a:tint val="75000"/>
                </a:srgbClr>
              </a:solidFill>
            </a:endParaRPr>
          </a:p>
        </p:txBody>
      </p:sp>
      <p:sp>
        <p:nvSpPr>
          <p:cNvPr id="6" name="Footer Placeholder 4"/>
          <p:cNvSpPr>
            <a:spLocks noGrp="1"/>
          </p:cNvSpPr>
          <p:nvPr>
            <p:ph type="ftr" sz="quarter" idx="11"/>
          </p:nvPr>
        </p:nvSpPr>
        <p:spPr/>
        <p:txBody>
          <a:bodyPr/>
          <a:lstStyle>
            <a:lvl1pPr>
              <a:defRPr/>
            </a:lvl1pPr>
          </a:lstStyle>
          <a:p>
            <a:pPr>
              <a:defRPr/>
            </a:pPr>
            <a:endParaRPr lang="en-US">
              <a:solidFill>
                <a:srgbClr val="FFED00">
                  <a:tint val="75000"/>
                </a:srgbClr>
              </a:solidFill>
            </a:endParaRPr>
          </a:p>
        </p:txBody>
      </p:sp>
      <p:sp>
        <p:nvSpPr>
          <p:cNvPr id="7" name="Slide Number Placeholder 5"/>
          <p:cNvSpPr>
            <a:spLocks noGrp="1"/>
          </p:cNvSpPr>
          <p:nvPr>
            <p:ph type="sldNum" sz="quarter" idx="12"/>
          </p:nvPr>
        </p:nvSpPr>
        <p:spPr/>
        <p:txBody>
          <a:bodyPr/>
          <a:lstStyle>
            <a:lvl1pPr>
              <a:defRPr/>
            </a:lvl1pPr>
          </a:lstStyle>
          <a:p>
            <a:pPr>
              <a:defRPr/>
            </a:pPr>
            <a:fld id="{998DB05C-6747-4124-BF91-6752BB524C14}" type="slidenum">
              <a:rPr lang="en-US" altLang="en-US"/>
              <a:pPr>
                <a:defRPr/>
              </a:pPr>
              <a:t>‹#›</a:t>
            </a:fld>
            <a:endParaRPr lang="en-US" altLang="en-US"/>
          </a:p>
        </p:txBody>
      </p:sp>
    </p:spTree>
    <p:extLst>
      <p:ext uri="{BB962C8B-B14F-4D97-AF65-F5344CB8AC3E}">
        <p14:creationId xmlns:p14="http://schemas.microsoft.com/office/powerpoint/2010/main" val="3053078964"/>
      </p:ext>
    </p:extLst>
  </p:cSld>
  <p:clrMapOvr>
    <a:masterClrMapping/>
  </p:clrMapOvr>
</p:sldLayout>
</file>

<file path=ppt/slideLayouts/slideLayout52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endParaRPr lang="en-US">
              <a:solidFill>
                <a:srgbClr val="FFED00">
                  <a:tint val="75000"/>
                </a:srgb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srgbClr val="FFED00">
                  <a:tint val="75000"/>
                </a:srgbClr>
              </a:solidFill>
            </a:endParaRPr>
          </a:p>
        </p:txBody>
      </p:sp>
      <p:sp>
        <p:nvSpPr>
          <p:cNvPr id="6" name="Slide Number Placeholder 5"/>
          <p:cNvSpPr>
            <a:spLocks noGrp="1"/>
          </p:cNvSpPr>
          <p:nvPr>
            <p:ph type="sldNum" sz="quarter" idx="12"/>
          </p:nvPr>
        </p:nvSpPr>
        <p:spPr/>
        <p:txBody>
          <a:bodyPr/>
          <a:lstStyle>
            <a:lvl1pPr>
              <a:defRPr/>
            </a:lvl1pPr>
          </a:lstStyle>
          <a:p>
            <a:pPr>
              <a:defRPr/>
            </a:pPr>
            <a:fld id="{10B1B3E5-5A9F-4A00-B947-31C7C0A92657}" type="slidenum">
              <a:rPr lang="en-US" altLang="en-US"/>
              <a:pPr>
                <a:defRPr/>
              </a:pPr>
              <a:t>‹#›</a:t>
            </a:fld>
            <a:endParaRPr lang="en-US" altLang="en-US"/>
          </a:p>
        </p:txBody>
      </p:sp>
    </p:spTree>
    <p:extLst>
      <p:ext uri="{BB962C8B-B14F-4D97-AF65-F5344CB8AC3E}">
        <p14:creationId xmlns:p14="http://schemas.microsoft.com/office/powerpoint/2010/main" val="996273231"/>
      </p:ext>
    </p:extLst>
  </p:cSld>
  <p:clrMapOvr>
    <a:masterClrMapping/>
  </p:clrMapOvr>
</p:sldLayout>
</file>

<file path=ppt/slideLayouts/slideLayout52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endParaRPr lang="en-US">
              <a:solidFill>
                <a:srgbClr val="FFED00">
                  <a:tint val="75000"/>
                </a:srgb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srgbClr val="FFED00">
                  <a:tint val="75000"/>
                </a:srgbClr>
              </a:solidFill>
            </a:endParaRPr>
          </a:p>
        </p:txBody>
      </p:sp>
      <p:sp>
        <p:nvSpPr>
          <p:cNvPr id="6" name="Slide Number Placeholder 5"/>
          <p:cNvSpPr>
            <a:spLocks noGrp="1"/>
          </p:cNvSpPr>
          <p:nvPr>
            <p:ph type="sldNum" sz="quarter" idx="12"/>
          </p:nvPr>
        </p:nvSpPr>
        <p:spPr/>
        <p:txBody>
          <a:bodyPr/>
          <a:lstStyle>
            <a:lvl1pPr>
              <a:defRPr/>
            </a:lvl1pPr>
          </a:lstStyle>
          <a:p>
            <a:pPr>
              <a:defRPr/>
            </a:pPr>
            <a:fld id="{C32DC8CD-4606-45AA-BD10-34BF6925A211}" type="slidenum">
              <a:rPr lang="en-US" altLang="en-US"/>
              <a:pPr>
                <a:defRPr/>
              </a:pPr>
              <a:t>‹#›</a:t>
            </a:fld>
            <a:endParaRPr lang="en-US" altLang="en-US"/>
          </a:p>
        </p:txBody>
      </p:sp>
    </p:spTree>
    <p:extLst>
      <p:ext uri="{BB962C8B-B14F-4D97-AF65-F5344CB8AC3E}">
        <p14:creationId xmlns:p14="http://schemas.microsoft.com/office/powerpoint/2010/main" val="4216057324"/>
      </p:ext>
    </p:extLst>
  </p:cSld>
  <p:clrMapOvr>
    <a:masterClrMapping/>
  </p:clrMapOvr>
</p:sldLayout>
</file>

<file path=ppt/slideLayouts/slideLayout527.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endParaRPr lang="en-US">
              <a:solidFill>
                <a:srgbClr val="FFED00">
                  <a:tint val="75000"/>
                </a:srgbClr>
              </a:solidFill>
            </a:endParaRPr>
          </a:p>
        </p:txBody>
      </p:sp>
      <p:sp>
        <p:nvSpPr>
          <p:cNvPr id="4" name="Footer Placeholder 4"/>
          <p:cNvSpPr>
            <a:spLocks noGrp="1"/>
          </p:cNvSpPr>
          <p:nvPr>
            <p:ph type="ftr" sz="quarter" idx="11"/>
          </p:nvPr>
        </p:nvSpPr>
        <p:spPr/>
        <p:txBody>
          <a:bodyPr/>
          <a:lstStyle>
            <a:lvl1pPr>
              <a:defRPr/>
            </a:lvl1pPr>
          </a:lstStyle>
          <a:p>
            <a:pPr>
              <a:defRPr/>
            </a:pPr>
            <a:endParaRPr lang="en-US">
              <a:solidFill>
                <a:srgbClr val="FFED00">
                  <a:tint val="75000"/>
                </a:srgbClr>
              </a:solidFill>
            </a:endParaRPr>
          </a:p>
        </p:txBody>
      </p:sp>
      <p:sp>
        <p:nvSpPr>
          <p:cNvPr id="5" name="Slide Number Placeholder 5"/>
          <p:cNvSpPr>
            <a:spLocks noGrp="1"/>
          </p:cNvSpPr>
          <p:nvPr>
            <p:ph type="sldNum" sz="quarter" idx="12"/>
          </p:nvPr>
        </p:nvSpPr>
        <p:spPr/>
        <p:txBody>
          <a:bodyPr/>
          <a:lstStyle>
            <a:lvl1pPr>
              <a:defRPr/>
            </a:lvl1pPr>
          </a:lstStyle>
          <a:p>
            <a:pPr>
              <a:defRPr/>
            </a:pPr>
            <a:fld id="{70896A93-FF83-47AE-A327-D0B43F405DE8}" type="slidenum">
              <a:rPr lang="en-US" altLang="en-US"/>
              <a:pPr>
                <a:defRPr/>
              </a:pPr>
              <a:t>‹#›</a:t>
            </a:fld>
            <a:endParaRPr lang="en-US" altLang="en-US"/>
          </a:p>
        </p:txBody>
      </p:sp>
    </p:spTree>
    <p:extLst>
      <p:ext uri="{BB962C8B-B14F-4D97-AF65-F5344CB8AC3E}">
        <p14:creationId xmlns:p14="http://schemas.microsoft.com/office/powerpoint/2010/main" val="1888382747"/>
      </p:ext>
    </p:extLst>
  </p:cSld>
  <p:clrMapOvr>
    <a:masterClrMapping/>
  </p:clrMapOvr>
</p:sldLayout>
</file>

<file path=ppt/slideLayouts/slideLayout52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pPr>
              <a:defRPr/>
            </a:pPr>
            <a:endParaRPr lang="en-US">
              <a:solidFill>
                <a:srgbClr val="FFED00">
                  <a:tint val="75000"/>
                </a:srgb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srgbClr val="FFED00">
                  <a:tint val="75000"/>
                </a:srgbClr>
              </a:solidFill>
            </a:endParaRPr>
          </a:p>
        </p:txBody>
      </p:sp>
      <p:sp>
        <p:nvSpPr>
          <p:cNvPr id="6" name="Slide Number Placeholder 5"/>
          <p:cNvSpPr>
            <a:spLocks noGrp="1"/>
          </p:cNvSpPr>
          <p:nvPr>
            <p:ph type="sldNum" sz="quarter" idx="12"/>
          </p:nvPr>
        </p:nvSpPr>
        <p:spPr/>
        <p:txBody>
          <a:bodyPr/>
          <a:lstStyle>
            <a:lvl1pPr>
              <a:defRPr/>
            </a:lvl1pPr>
          </a:lstStyle>
          <a:p>
            <a:pPr>
              <a:defRPr/>
            </a:pPr>
            <a:fld id="{981009AF-D8C1-47EC-8031-2B1FFA7FEF90}" type="slidenum">
              <a:rPr lang="en-US" altLang="en-US"/>
              <a:pPr>
                <a:defRPr/>
              </a:pPr>
              <a:t>‹#›</a:t>
            </a:fld>
            <a:endParaRPr lang="en-US" altLang="en-US"/>
          </a:p>
        </p:txBody>
      </p:sp>
    </p:spTree>
    <p:extLst>
      <p:ext uri="{BB962C8B-B14F-4D97-AF65-F5344CB8AC3E}">
        <p14:creationId xmlns:p14="http://schemas.microsoft.com/office/powerpoint/2010/main" val="566581460"/>
      </p:ext>
    </p:extLst>
  </p:cSld>
  <p:clrMapOvr>
    <a:masterClrMapping/>
  </p:clrMapOvr>
</p:sldLayout>
</file>

<file path=ppt/slideLayouts/slideLayout52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endParaRPr lang="en-US">
              <a:solidFill>
                <a:srgbClr val="FFED00">
                  <a:tint val="75000"/>
                </a:srgb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srgbClr val="FFED00">
                  <a:tint val="75000"/>
                </a:srgbClr>
              </a:solidFill>
            </a:endParaRPr>
          </a:p>
        </p:txBody>
      </p:sp>
      <p:sp>
        <p:nvSpPr>
          <p:cNvPr id="6" name="Slide Number Placeholder 5"/>
          <p:cNvSpPr>
            <a:spLocks noGrp="1"/>
          </p:cNvSpPr>
          <p:nvPr>
            <p:ph type="sldNum" sz="quarter" idx="12"/>
          </p:nvPr>
        </p:nvSpPr>
        <p:spPr/>
        <p:txBody>
          <a:bodyPr/>
          <a:lstStyle>
            <a:lvl1pPr>
              <a:defRPr/>
            </a:lvl1pPr>
          </a:lstStyle>
          <a:p>
            <a:pPr>
              <a:defRPr/>
            </a:pPr>
            <a:fld id="{FA32F061-A803-4E07-8E85-F7455C38F571}" type="slidenum">
              <a:rPr lang="en-US" altLang="en-US"/>
              <a:pPr>
                <a:defRPr/>
              </a:pPr>
              <a:t>‹#›</a:t>
            </a:fld>
            <a:endParaRPr lang="en-US" altLang="en-US"/>
          </a:p>
        </p:txBody>
      </p:sp>
    </p:spTree>
    <p:extLst>
      <p:ext uri="{BB962C8B-B14F-4D97-AF65-F5344CB8AC3E}">
        <p14:creationId xmlns:p14="http://schemas.microsoft.com/office/powerpoint/2010/main" val="2611584589"/>
      </p:ext>
    </p:extLst>
  </p:cSld>
  <p:clrMapOvr>
    <a:masterClrMapping/>
  </p:clrMapOvr>
</p:sldLayout>
</file>

<file path=ppt/slideLayouts/slideLayout53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endParaRPr lang="en-US">
              <a:solidFill>
                <a:srgbClr val="FFED00">
                  <a:tint val="75000"/>
                </a:srgb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srgbClr val="FFED00">
                  <a:tint val="75000"/>
                </a:srgbClr>
              </a:solidFill>
            </a:endParaRPr>
          </a:p>
        </p:txBody>
      </p:sp>
      <p:sp>
        <p:nvSpPr>
          <p:cNvPr id="6" name="Slide Number Placeholder 5"/>
          <p:cNvSpPr>
            <a:spLocks noGrp="1"/>
          </p:cNvSpPr>
          <p:nvPr>
            <p:ph type="sldNum" sz="quarter" idx="12"/>
          </p:nvPr>
        </p:nvSpPr>
        <p:spPr/>
        <p:txBody>
          <a:bodyPr/>
          <a:lstStyle>
            <a:lvl1pPr>
              <a:defRPr/>
            </a:lvl1pPr>
          </a:lstStyle>
          <a:p>
            <a:pPr>
              <a:defRPr/>
            </a:pPr>
            <a:fld id="{B12E6B20-A715-4725-BE42-B9D22D032BF5}" type="slidenum">
              <a:rPr lang="en-US" altLang="en-US"/>
              <a:pPr>
                <a:defRPr/>
              </a:pPr>
              <a:t>‹#›</a:t>
            </a:fld>
            <a:endParaRPr lang="en-US" altLang="en-US"/>
          </a:p>
        </p:txBody>
      </p:sp>
    </p:spTree>
    <p:extLst>
      <p:ext uri="{BB962C8B-B14F-4D97-AF65-F5344CB8AC3E}">
        <p14:creationId xmlns:p14="http://schemas.microsoft.com/office/powerpoint/2010/main" val="1110957655"/>
      </p:ext>
    </p:extLst>
  </p:cSld>
  <p:clrMapOvr>
    <a:masterClrMapping/>
  </p:clrMapOvr>
</p:sldLayout>
</file>

<file path=ppt/slideLayouts/slideLayout53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endParaRPr lang="en-US">
              <a:solidFill>
                <a:srgbClr val="FFED00">
                  <a:tint val="75000"/>
                </a:srgbClr>
              </a:solidFill>
            </a:endParaRPr>
          </a:p>
        </p:txBody>
      </p:sp>
      <p:sp>
        <p:nvSpPr>
          <p:cNvPr id="6" name="Footer Placeholder 4"/>
          <p:cNvSpPr>
            <a:spLocks noGrp="1"/>
          </p:cNvSpPr>
          <p:nvPr>
            <p:ph type="ftr" sz="quarter" idx="11"/>
          </p:nvPr>
        </p:nvSpPr>
        <p:spPr/>
        <p:txBody>
          <a:bodyPr/>
          <a:lstStyle>
            <a:lvl1pPr>
              <a:defRPr/>
            </a:lvl1pPr>
          </a:lstStyle>
          <a:p>
            <a:pPr>
              <a:defRPr/>
            </a:pPr>
            <a:endParaRPr lang="en-US">
              <a:solidFill>
                <a:srgbClr val="FFED00">
                  <a:tint val="75000"/>
                </a:srgbClr>
              </a:solidFill>
            </a:endParaRPr>
          </a:p>
        </p:txBody>
      </p:sp>
      <p:sp>
        <p:nvSpPr>
          <p:cNvPr id="7" name="Slide Number Placeholder 5"/>
          <p:cNvSpPr>
            <a:spLocks noGrp="1"/>
          </p:cNvSpPr>
          <p:nvPr>
            <p:ph type="sldNum" sz="quarter" idx="12"/>
          </p:nvPr>
        </p:nvSpPr>
        <p:spPr/>
        <p:txBody>
          <a:bodyPr/>
          <a:lstStyle>
            <a:lvl1pPr>
              <a:defRPr/>
            </a:lvl1pPr>
          </a:lstStyle>
          <a:p>
            <a:pPr>
              <a:defRPr/>
            </a:pPr>
            <a:fld id="{95BBC83A-D567-4604-8D7E-CCB3D4575647}" type="slidenum">
              <a:rPr lang="en-US" altLang="en-US"/>
              <a:pPr>
                <a:defRPr/>
              </a:pPr>
              <a:t>‹#›</a:t>
            </a:fld>
            <a:endParaRPr lang="en-US" altLang="en-US"/>
          </a:p>
        </p:txBody>
      </p:sp>
    </p:spTree>
    <p:extLst>
      <p:ext uri="{BB962C8B-B14F-4D97-AF65-F5344CB8AC3E}">
        <p14:creationId xmlns:p14="http://schemas.microsoft.com/office/powerpoint/2010/main" val="74462837"/>
      </p:ext>
    </p:extLst>
  </p:cSld>
  <p:clrMapOvr>
    <a:masterClrMapping/>
  </p:clrMapOvr>
</p:sldLayout>
</file>

<file path=ppt/slideLayouts/slideLayout53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pPr>
              <a:defRPr/>
            </a:pPr>
            <a:endParaRPr lang="en-US">
              <a:solidFill>
                <a:srgbClr val="FFED00">
                  <a:tint val="75000"/>
                </a:srgbClr>
              </a:solidFill>
            </a:endParaRPr>
          </a:p>
        </p:txBody>
      </p:sp>
      <p:sp>
        <p:nvSpPr>
          <p:cNvPr id="8" name="Footer Placeholder 4"/>
          <p:cNvSpPr>
            <a:spLocks noGrp="1"/>
          </p:cNvSpPr>
          <p:nvPr>
            <p:ph type="ftr" sz="quarter" idx="11"/>
          </p:nvPr>
        </p:nvSpPr>
        <p:spPr/>
        <p:txBody>
          <a:bodyPr/>
          <a:lstStyle>
            <a:lvl1pPr>
              <a:defRPr/>
            </a:lvl1pPr>
          </a:lstStyle>
          <a:p>
            <a:pPr>
              <a:defRPr/>
            </a:pPr>
            <a:endParaRPr lang="en-US">
              <a:solidFill>
                <a:srgbClr val="FFED00">
                  <a:tint val="75000"/>
                </a:srgbClr>
              </a:solidFill>
            </a:endParaRPr>
          </a:p>
        </p:txBody>
      </p:sp>
      <p:sp>
        <p:nvSpPr>
          <p:cNvPr id="9" name="Slide Number Placeholder 5"/>
          <p:cNvSpPr>
            <a:spLocks noGrp="1"/>
          </p:cNvSpPr>
          <p:nvPr>
            <p:ph type="sldNum" sz="quarter" idx="12"/>
          </p:nvPr>
        </p:nvSpPr>
        <p:spPr/>
        <p:txBody>
          <a:bodyPr/>
          <a:lstStyle>
            <a:lvl1pPr>
              <a:defRPr/>
            </a:lvl1pPr>
          </a:lstStyle>
          <a:p>
            <a:pPr>
              <a:defRPr/>
            </a:pPr>
            <a:fld id="{BF077EDE-944D-4B85-98AB-A6351FEE2B4D}" type="slidenum">
              <a:rPr lang="en-US" altLang="en-US"/>
              <a:pPr>
                <a:defRPr/>
              </a:pPr>
              <a:t>‹#›</a:t>
            </a:fld>
            <a:endParaRPr lang="en-US" altLang="en-US"/>
          </a:p>
        </p:txBody>
      </p:sp>
    </p:spTree>
    <p:extLst>
      <p:ext uri="{BB962C8B-B14F-4D97-AF65-F5344CB8AC3E}">
        <p14:creationId xmlns:p14="http://schemas.microsoft.com/office/powerpoint/2010/main" val="265669891"/>
      </p:ext>
    </p:extLst>
  </p:cSld>
  <p:clrMapOvr>
    <a:masterClrMapping/>
  </p:clrMapOvr>
</p:sldLayout>
</file>

<file path=ppt/slideLayouts/slideLayout53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endParaRPr lang="en-US">
              <a:solidFill>
                <a:srgbClr val="FFED00">
                  <a:tint val="75000"/>
                </a:srgbClr>
              </a:solidFill>
            </a:endParaRPr>
          </a:p>
        </p:txBody>
      </p:sp>
      <p:sp>
        <p:nvSpPr>
          <p:cNvPr id="4" name="Footer Placeholder 4"/>
          <p:cNvSpPr>
            <a:spLocks noGrp="1"/>
          </p:cNvSpPr>
          <p:nvPr>
            <p:ph type="ftr" sz="quarter" idx="11"/>
          </p:nvPr>
        </p:nvSpPr>
        <p:spPr/>
        <p:txBody>
          <a:bodyPr/>
          <a:lstStyle>
            <a:lvl1pPr>
              <a:defRPr/>
            </a:lvl1pPr>
          </a:lstStyle>
          <a:p>
            <a:pPr>
              <a:defRPr/>
            </a:pPr>
            <a:endParaRPr lang="en-US">
              <a:solidFill>
                <a:srgbClr val="FFED00">
                  <a:tint val="75000"/>
                </a:srgbClr>
              </a:solidFill>
            </a:endParaRPr>
          </a:p>
        </p:txBody>
      </p:sp>
      <p:sp>
        <p:nvSpPr>
          <p:cNvPr id="5" name="Slide Number Placeholder 5"/>
          <p:cNvSpPr>
            <a:spLocks noGrp="1"/>
          </p:cNvSpPr>
          <p:nvPr>
            <p:ph type="sldNum" sz="quarter" idx="12"/>
          </p:nvPr>
        </p:nvSpPr>
        <p:spPr/>
        <p:txBody>
          <a:bodyPr/>
          <a:lstStyle>
            <a:lvl1pPr>
              <a:defRPr/>
            </a:lvl1pPr>
          </a:lstStyle>
          <a:p>
            <a:pPr>
              <a:defRPr/>
            </a:pPr>
            <a:fld id="{BED3DCC4-9722-4E37-9736-CB1963968BD6}" type="slidenum">
              <a:rPr lang="en-US" altLang="en-US"/>
              <a:pPr>
                <a:defRPr/>
              </a:pPr>
              <a:t>‹#›</a:t>
            </a:fld>
            <a:endParaRPr lang="en-US" altLang="en-US"/>
          </a:p>
        </p:txBody>
      </p:sp>
    </p:spTree>
    <p:extLst>
      <p:ext uri="{BB962C8B-B14F-4D97-AF65-F5344CB8AC3E}">
        <p14:creationId xmlns:p14="http://schemas.microsoft.com/office/powerpoint/2010/main" val="1178561278"/>
      </p:ext>
    </p:extLst>
  </p:cSld>
  <p:clrMapOvr>
    <a:masterClrMapping/>
  </p:clrMapOvr>
</p:sldLayout>
</file>

<file path=ppt/slideLayouts/slideLayout53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endParaRPr lang="en-US">
              <a:solidFill>
                <a:srgbClr val="FFED00">
                  <a:tint val="75000"/>
                </a:srgbClr>
              </a:solidFill>
            </a:endParaRPr>
          </a:p>
        </p:txBody>
      </p:sp>
      <p:sp>
        <p:nvSpPr>
          <p:cNvPr id="3" name="Footer Placeholder 4"/>
          <p:cNvSpPr>
            <a:spLocks noGrp="1"/>
          </p:cNvSpPr>
          <p:nvPr>
            <p:ph type="ftr" sz="quarter" idx="11"/>
          </p:nvPr>
        </p:nvSpPr>
        <p:spPr/>
        <p:txBody>
          <a:bodyPr/>
          <a:lstStyle>
            <a:lvl1pPr>
              <a:defRPr/>
            </a:lvl1pPr>
          </a:lstStyle>
          <a:p>
            <a:pPr>
              <a:defRPr/>
            </a:pPr>
            <a:endParaRPr lang="en-US">
              <a:solidFill>
                <a:srgbClr val="FFED00">
                  <a:tint val="75000"/>
                </a:srgbClr>
              </a:solidFill>
            </a:endParaRPr>
          </a:p>
        </p:txBody>
      </p:sp>
      <p:sp>
        <p:nvSpPr>
          <p:cNvPr id="4" name="Slide Number Placeholder 5"/>
          <p:cNvSpPr>
            <a:spLocks noGrp="1"/>
          </p:cNvSpPr>
          <p:nvPr>
            <p:ph type="sldNum" sz="quarter" idx="12"/>
          </p:nvPr>
        </p:nvSpPr>
        <p:spPr/>
        <p:txBody>
          <a:bodyPr/>
          <a:lstStyle>
            <a:lvl1pPr>
              <a:defRPr/>
            </a:lvl1pPr>
          </a:lstStyle>
          <a:p>
            <a:pPr>
              <a:defRPr/>
            </a:pPr>
            <a:fld id="{77B2660B-28F4-47CB-938D-2C86B5D6F7A0}" type="slidenum">
              <a:rPr lang="en-US" altLang="en-US"/>
              <a:pPr>
                <a:defRPr/>
              </a:pPr>
              <a:t>‹#›</a:t>
            </a:fld>
            <a:endParaRPr lang="en-US" altLang="en-US"/>
          </a:p>
        </p:txBody>
      </p:sp>
    </p:spTree>
    <p:extLst>
      <p:ext uri="{BB962C8B-B14F-4D97-AF65-F5344CB8AC3E}">
        <p14:creationId xmlns:p14="http://schemas.microsoft.com/office/powerpoint/2010/main" val="3783534899"/>
      </p:ext>
    </p:extLst>
  </p:cSld>
  <p:clrMapOvr>
    <a:masterClrMapping/>
  </p:clrMapOvr>
</p:sldLayout>
</file>

<file path=ppt/slideLayouts/slideLayout53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endParaRPr lang="en-US">
              <a:solidFill>
                <a:srgbClr val="FFED00">
                  <a:tint val="75000"/>
                </a:srgbClr>
              </a:solidFill>
            </a:endParaRPr>
          </a:p>
        </p:txBody>
      </p:sp>
      <p:sp>
        <p:nvSpPr>
          <p:cNvPr id="6" name="Footer Placeholder 4"/>
          <p:cNvSpPr>
            <a:spLocks noGrp="1"/>
          </p:cNvSpPr>
          <p:nvPr>
            <p:ph type="ftr" sz="quarter" idx="11"/>
          </p:nvPr>
        </p:nvSpPr>
        <p:spPr/>
        <p:txBody>
          <a:bodyPr/>
          <a:lstStyle>
            <a:lvl1pPr>
              <a:defRPr/>
            </a:lvl1pPr>
          </a:lstStyle>
          <a:p>
            <a:pPr>
              <a:defRPr/>
            </a:pPr>
            <a:endParaRPr lang="en-US">
              <a:solidFill>
                <a:srgbClr val="FFED00">
                  <a:tint val="75000"/>
                </a:srgbClr>
              </a:solidFill>
            </a:endParaRPr>
          </a:p>
        </p:txBody>
      </p:sp>
      <p:sp>
        <p:nvSpPr>
          <p:cNvPr id="7" name="Slide Number Placeholder 5"/>
          <p:cNvSpPr>
            <a:spLocks noGrp="1"/>
          </p:cNvSpPr>
          <p:nvPr>
            <p:ph type="sldNum" sz="quarter" idx="12"/>
          </p:nvPr>
        </p:nvSpPr>
        <p:spPr/>
        <p:txBody>
          <a:bodyPr/>
          <a:lstStyle>
            <a:lvl1pPr>
              <a:defRPr/>
            </a:lvl1pPr>
          </a:lstStyle>
          <a:p>
            <a:pPr>
              <a:defRPr/>
            </a:pPr>
            <a:fld id="{22B79158-ECB6-4AFF-BC93-9808B2E15FCF}" type="slidenum">
              <a:rPr lang="en-US" altLang="en-US"/>
              <a:pPr>
                <a:defRPr/>
              </a:pPr>
              <a:t>‹#›</a:t>
            </a:fld>
            <a:endParaRPr lang="en-US" altLang="en-US"/>
          </a:p>
        </p:txBody>
      </p:sp>
    </p:spTree>
    <p:extLst>
      <p:ext uri="{BB962C8B-B14F-4D97-AF65-F5344CB8AC3E}">
        <p14:creationId xmlns:p14="http://schemas.microsoft.com/office/powerpoint/2010/main" val="1684958465"/>
      </p:ext>
    </p:extLst>
  </p:cSld>
  <p:clrMapOvr>
    <a:masterClrMapping/>
  </p:clrMapOvr>
</p:sldLayout>
</file>

<file path=ppt/slideLayouts/slideLayout53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endParaRPr lang="en-US">
              <a:solidFill>
                <a:srgbClr val="FFED00">
                  <a:tint val="75000"/>
                </a:srgbClr>
              </a:solidFill>
            </a:endParaRPr>
          </a:p>
        </p:txBody>
      </p:sp>
      <p:sp>
        <p:nvSpPr>
          <p:cNvPr id="6" name="Footer Placeholder 4"/>
          <p:cNvSpPr>
            <a:spLocks noGrp="1"/>
          </p:cNvSpPr>
          <p:nvPr>
            <p:ph type="ftr" sz="quarter" idx="11"/>
          </p:nvPr>
        </p:nvSpPr>
        <p:spPr/>
        <p:txBody>
          <a:bodyPr/>
          <a:lstStyle>
            <a:lvl1pPr>
              <a:defRPr/>
            </a:lvl1pPr>
          </a:lstStyle>
          <a:p>
            <a:pPr>
              <a:defRPr/>
            </a:pPr>
            <a:endParaRPr lang="en-US">
              <a:solidFill>
                <a:srgbClr val="FFED00">
                  <a:tint val="75000"/>
                </a:srgbClr>
              </a:solidFill>
            </a:endParaRPr>
          </a:p>
        </p:txBody>
      </p:sp>
      <p:sp>
        <p:nvSpPr>
          <p:cNvPr id="7" name="Slide Number Placeholder 5"/>
          <p:cNvSpPr>
            <a:spLocks noGrp="1"/>
          </p:cNvSpPr>
          <p:nvPr>
            <p:ph type="sldNum" sz="quarter" idx="12"/>
          </p:nvPr>
        </p:nvSpPr>
        <p:spPr/>
        <p:txBody>
          <a:bodyPr/>
          <a:lstStyle>
            <a:lvl1pPr>
              <a:defRPr/>
            </a:lvl1pPr>
          </a:lstStyle>
          <a:p>
            <a:pPr>
              <a:defRPr/>
            </a:pPr>
            <a:fld id="{998DB05C-6747-4124-BF91-6752BB524C14}" type="slidenum">
              <a:rPr lang="en-US" altLang="en-US"/>
              <a:pPr>
                <a:defRPr/>
              </a:pPr>
              <a:t>‹#›</a:t>
            </a:fld>
            <a:endParaRPr lang="en-US" altLang="en-US"/>
          </a:p>
        </p:txBody>
      </p:sp>
    </p:spTree>
    <p:extLst>
      <p:ext uri="{BB962C8B-B14F-4D97-AF65-F5344CB8AC3E}">
        <p14:creationId xmlns:p14="http://schemas.microsoft.com/office/powerpoint/2010/main" val="614358682"/>
      </p:ext>
    </p:extLst>
  </p:cSld>
  <p:clrMapOvr>
    <a:masterClrMapping/>
  </p:clrMapOvr>
</p:sldLayout>
</file>

<file path=ppt/slideLayouts/slideLayout53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endParaRPr lang="en-US">
              <a:solidFill>
                <a:srgbClr val="FFED00">
                  <a:tint val="75000"/>
                </a:srgb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srgbClr val="FFED00">
                  <a:tint val="75000"/>
                </a:srgbClr>
              </a:solidFill>
            </a:endParaRPr>
          </a:p>
        </p:txBody>
      </p:sp>
      <p:sp>
        <p:nvSpPr>
          <p:cNvPr id="6" name="Slide Number Placeholder 5"/>
          <p:cNvSpPr>
            <a:spLocks noGrp="1"/>
          </p:cNvSpPr>
          <p:nvPr>
            <p:ph type="sldNum" sz="quarter" idx="12"/>
          </p:nvPr>
        </p:nvSpPr>
        <p:spPr/>
        <p:txBody>
          <a:bodyPr/>
          <a:lstStyle>
            <a:lvl1pPr>
              <a:defRPr/>
            </a:lvl1pPr>
          </a:lstStyle>
          <a:p>
            <a:pPr>
              <a:defRPr/>
            </a:pPr>
            <a:fld id="{10B1B3E5-5A9F-4A00-B947-31C7C0A92657}" type="slidenum">
              <a:rPr lang="en-US" altLang="en-US"/>
              <a:pPr>
                <a:defRPr/>
              </a:pPr>
              <a:t>‹#›</a:t>
            </a:fld>
            <a:endParaRPr lang="en-US" altLang="en-US"/>
          </a:p>
        </p:txBody>
      </p:sp>
    </p:spTree>
    <p:extLst>
      <p:ext uri="{BB962C8B-B14F-4D97-AF65-F5344CB8AC3E}">
        <p14:creationId xmlns:p14="http://schemas.microsoft.com/office/powerpoint/2010/main" val="1902420875"/>
      </p:ext>
    </p:extLst>
  </p:cSld>
  <p:clrMapOvr>
    <a:masterClrMapping/>
  </p:clrMapOvr>
</p:sldLayout>
</file>

<file path=ppt/slideLayouts/slideLayout53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endParaRPr lang="en-US">
              <a:solidFill>
                <a:srgbClr val="FFED00">
                  <a:tint val="75000"/>
                </a:srgb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srgbClr val="FFED00">
                  <a:tint val="75000"/>
                </a:srgbClr>
              </a:solidFill>
            </a:endParaRPr>
          </a:p>
        </p:txBody>
      </p:sp>
      <p:sp>
        <p:nvSpPr>
          <p:cNvPr id="6" name="Slide Number Placeholder 5"/>
          <p:cNvSpPr>
            <a:spLocks noGrp="1"/>
          </p:cNvSpPr>
          <p:nvPr>
            <p:ph type="sldNum" sz="quarter" idx="12"/>
          </p:nvPr>
        </p:nvSpPr>
        <p:spPr/>
        <p:txBody>
          <a:bodyPr/>
          <a:lstStyle>
            <a:lvl1pPr>
              <a:defRPr/>
            </a:lvl1pPr>
          </a:lstStyle>
          <a:p>
            <a:pPr>
              <a:defRPr/>
            </a:pPr>
            <a:fld id="{C32DC8CD-4606-45AA-BD10-34BF6925A211}" type="slidenum">
              <a:rPr lang="en-US" altLang="en-US"/>
              <a:pPr>
                <a:defRPr/>
              </a:pPr>
              <a:t>‹#›</a:t>
            </a:fld>
            <a:endParaRPr lang="en-US" altLang="en-US"/>
          </a:p>
        </p:txBody>
      </p:sp>
    </p:spTree>
    <p:extLst>
      <p:ext uri="{BB962C8B-B14F-4D97-AF65-F5344CB8AC3E}">
        <p14:creationId xmlns:p14="http://schemas.microsoft.com/office/powerpoint/2010/main" val="31626217"/>
      </p:ext>
    </p:extLst>
  </p:cSld>
  <p:clrMapOvr>
    <a:masterClrMapping/>
  </p:clrMapOvr>
</p:sldLayout>
</file>

<file path=ppt/slideLayouts/slideLayout539.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endParaRPr lang="en-US">
              <a:solidFill>
                <a:srgbClr val="FFED00">
                  <a:tint val="75000"/>
                </a:srgbClr>
              </a:solidFill>
            </a:endParaRPr>
          </a:p>
        </p:txBody>
      </p:sp>
      <p:sp>
        <p:nvSpPr>
          <p:cNvPr id="4" name="Footer Placeholder 4"/>
          <p:cNvSpPr>
            <a:spLocks noGrp="1"/>
          </p:cNvSpPr>
          <p:nvPr>
            <p:ph type="ftr" sz="quarter" idx="11"/>
          </p:nvPr>
        </p:nvSpPr>
        <p:spPr/>
        <p:txBody>
          <a:bodyPr/>
          <a:lstStyle>
            <a:lvl1pPr>
              <a:defRPr/>
            </a:lvl1pPr>
          </a:lstStyle>
          <a:p>
            <a:pPr>
              <a:defRPr/>
            </a:pPr>
            <a:endParaRPr lang="en-US">
              <a:solidFill>
                <a:srgbClr val="FFED00">
                  <a:tint val="75000"/>
                </a:srgbClr>
              </a:solidFill>
            </a:endParaRPr>
          </a:p>
        </p:txBody>
      </p:sp>
      <p:sp>
        <p:nvSpPr>
          <p:cNvPr id="5" name="Slide Number Placeholder 5"/>
          <p:cNvSpPr>
            <a:spLocks noGrp="1"/>
          </p:cNvSpPr>
          <p:nvPr>
            <p:ph type="sldNum" sz="quarter" idx="12"/>
          </p:nvPr>
        </p:nvSpPr>
        <p:spPr/>
        <p:txBody>
          <a:bodyPr/>
          <a:lstStyle>
            <a:lvl1pPr>
              <a:defRPr/>
            </a:lvl1pPr>
          </a:lstStyle>
          <a:p>
            <a:pPr>
              <a:defRPr/>
            </a:pPr>
            <a:fld id="{70896A93-FF83-47AE-A327-D0B43F405DE8}" type="slidenum">
              <a:rPr lang="en-US" altLang="en-US"/>
              <a:pPr>
                <a:defRPr/>
              </a:pPr>
              <a:t>‹#›</a:t>
            </a:fld>
            <a:endParaRPr lang="en-US" altLang="en-US"/>
          </a:p>
        </p:txBody>
      </p:sp>
    </p:spTree>
    <p:extLst>
      <p:ext uri="{BB962C8B-B14F-4D97-AF65-F5344CB8AC3E}">
        <p14:creationId xmlns:p14="http://schemas.microsoft.com/office/powerpoint/2010/main" val="556891164"/>
      </p:ext>
    </p:extLst>
  </p:cSld>
  <p:clrMapOvr>
    <a:masterClrMapping/>
  </p:clrMapOvr>
</p:sldLayout>
</file>

<file path=ppt/slideLayouts/slideLayout54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pPr>
              <a:defRPr/>
            </a:pPr>
            <a:endParaRPr lang="en-US">
              <a:solidFill>
                <a:srgbClr val="FFED00">
                  <a:tint val="75000"/>
                </a:srgb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srgbClr val="FFED00">
                  <a:tint val="75000"/>
                </a:srgbClr>
              </a:solidFill>
            </a:endParaRPr>
          </a:p>
        </p:txBody>
      </p:sp>
      <p:sp>
        <p:nvSpPr>
          <p:cNvPr id="6" name="Slide Number Placeholder 5"/>
          <p:cNvSpPr>
            <a:spLocks noGrp="1"/>
          </p:cNvSpPr>
          <p:nvPr>
            <p:ph type="sldNum" sz="quarter" idx="12"/>
          </p:nvPr>
        </p:nvSpPr>
        <p:spPr/>
        <p:txBody>
          <a:bodyPr/>
          <a:lstStyle>
            <a:lvl1pPr>
              <a:defRPr/>
            </a:lvl1pPr>
          </a:lstStyle>
          <a:p>
            <a:pPr>
              <a:defRPr/>
            </a:pPr>
            <a:fld id="{981009AF-D8C1-47EC-8031-2B1FFA7FEF90}" type="slidenum">
              <a:rPr lang="en-US" altLang="en-US"/>
              <a:pPr>
                <a:defRPr/>
              </a:pPr>
              <a:t>‹#›</a:t>
            </a:fld>
            <a:endParaRPr lang="en-US" altLang="en-US"/>
          </a:p>
        </p:txBody>
      </p:sp>
    </p:spTree>
    <p:extLst>
      <p:ext uri="{BB962C8B-B14F-4D97-AF65-F5344CB8AC3E}">
        <p14:creationId xmlns:p14="http://schemas.microsoft.com/office/powerpoint/2010/main" val="895601583"/>
      </p:ext>
    </p:extLst>
  </p:cSld>
  <p:clrMapOvr>
    <a:masterClrMapping/>
  </p:clrMapOvr>
</p:sldLayout>
</file>

<file path=ppt/slideLayouts/slideLayout54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endParaRPr lang="en-US">
              <a:solidFill>
                <a:srgbClr val="FFED00">
                  <a:tint val="75000"/>
                </a:srgb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srgbClr val="FFED00">
                  <a:tint val="75000"/>
                </a:srgbClr>
              </a:solidFill>
            </a:endParaRPr>
          </a:p>
        </p:txBody>
      </p:sp>
      <p:sp>
        <p:nvSpPr>
          <p:cNvPr id="6" name="Slide Number Placeholder 5"/>
          <p:cNvSpPr>
            <a:spLocks noGrp="1"/>
          </p:cNvSpPr>
          <p:nvPr>
            <p:ph type="sldNum" sz="quarter" idx="12"/>
          </p:nvPr>
        </p:nvSpPr>
        <p:spPr/>
        <p:txBody>
          <a:bodyPr/>
          <a:lstStyle>
            <a:lvl1pPr>
              <a:defRPr/>
            </a:lvl1pPr>
          </a:lstStyle>
          <a:p>
            <a:pPr>
              <a:defRPr/>
            </a:pPr>
            <a:fld id="{FA32F061-A803-4E07-8E85-F7455C38F571}" type="slidenum">
              <a:rPr lang="en-US" altLang="en-US"/>
              <a:pPr>
                <a:defRPr/>
              </a:pPr>
              <a:t>‹#›</a:t>
            </a:fld>
            <a:endParaRPr lang="en-US" altLang="en-US"/>
          </a:p>
        </p:txBody>
      </p:sp>
    </p:spTree>
    <p:extLst>
      <p:ext uri="{BB962C8B-B14F-4D97-AF65-F5344CB8AC3E}">
        <p14:creationId xmlns:p14="http://schemas.microsoft.com/office/powerpoint/2010/main" val="360472498"/>
      </p:ext>
    </p:extLst>
  </p:cSld>
  <p:clrMapOvr>
    <a:masterClrMapping/>
  </p:clrMapOvr>
</p:sldLayout>
</file>

<file path=ppt/slideLayouts/slideLayout54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endParaRPr lang="en-US">
              <a:solidFill>
                <a:srgbClr val="FFED00">
                  <a:tint val="75000"/>
                </a:srgb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srgbClr val="FFED00">
                  <a:tint val="75000"/>
                </a:srgbClr>
              </a:solidFill>
            </a:endParaRPr>
          </a:p>
        </p:txBody>
      </p:sp>
      <p:sp>
        <p:nvSpPr>
          <p:cNvPr id="6" name="Slide Number Placeholder 5"/>
          <p:cNvSpPr>
            <a:spLocks noGrp="1"/>
          </p:cNvSpPr>
          <p:nvPr>
            <p:ph type="sldNum" sz="quarter" idx="12"/>
          </p:nvPr>
        </p:nvSpPr>
        <p:spPr/>
        <p:txBody>
          <a:bodyPr/>
          <a:lstStyle>
            <a:lvl1pPr>
              <a:defRPr/>
            </a:lvl1pPr>
          </a:lstStyle>
          <a:p>
            <a:pPr>
              <a:defRPr/>
            </a:pPr>
            <a:fld id="{B12E6B20-A715-4725-BE42-B9D22D032BF5}" type="slidenum">
              <a:rPr lang="en-US" altLang="en-US"/>
              <a:pPr>
                <a:defRPr/>
              </a:pPr>
              <a:t>‹#›</a:t>
            </a:fld>
            <a:endParaRPr lang="en-US" altLang="en-US"/>
          </a:p>
        </p:txBody>
      </p:sp>
    </p:spTree>
    <p:extLst>
      <p:ext uri="{BB962C8B-B14F-4D97-AF65-F5344CB8AC3E}">
        <p14:creationId xmlns:p14="http://schemas.microsoft.com/office/powerpoint/2010/main" val="2577143697"/>
      </p:ext>
    </p:extLst>
  </p:cSld>
  <p:clrMapOvr>
    <a:masterClrMapping/>
  </p:clrMapOvr>
</p:sldLayout>
</file>

<file path=ppt/slideLayouts/slideLayout54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endParaRPr lang="en-US">
              <a:solidFill>
                <a:srgbClr val="FFED00">
                  <a:tint val="75000"/>
                </a:srgbClr>
              </a:solidFill>
            </a:endParaRPr>
          </a:p>
        </p:txBody>
      </p:sp>
      <p:sp>
        <p:nvSpPr>
          <p:cNvPr id="6" name="Footer Placeholder 4"/>
          <p:cNvSpPr>
            <a:spLocks noGrp="1"/>
          </p:cNvSpPr>
          <p:nvPr>
            <p:ph type="ftr" sz="quarter" idx="11"/>
          </p:nvPr>
        </p:nvSpPr>
        <p:spPr/>
        <p:txBody>
          <a:bodyPr/>
          <a:lstStyle>
            <a:lvl1pPr>
              <a:defRPr/>
            </a:lvl1pPr>
          </a:lstStyle>
          <a:p>
            <a:pPr>
              <a:defRPr/>
            </a:pPr>
            <a:endParaRPr lang="en-US">
              <a:solidFill>
                <a:srgbClr val="FFED00">
                  <a:tint val="75000"/>
                </a:srgbClr>
              </a:solidFill>
            </a:endParaRPr>
          </a:p>
        </p:txBody>
      </p:sp>
      <p:sp>
        <p:nvSpPr>
          <p:cNvPr id="7" name="Slide Number Placeholder 5"/>
          <p:cNvSpPr>
            <a:spLocks noGrp="1"/>
          </p:cNvSpPr>
          <p:nvPr>
            <p:ph type="sldNum" sz="quarter" idx="12"/>
          </p:nvPr>
        </p:nvSpPr>
        <p:spPr/>
        <p:txBody>
          <a:bodyPr/>
          <a:lstStyle>
            <a:lvl1pPr>
              <a:defRPr/>
            </a:lvl1pPr>
          </a:lstStyle>
          <a:p>
            <a:pPr>
              <a:defRPr/>
            </a:pPr>
            <a:fld id="{95BBC83A-D567-4604-8D7E-CCB3D4575647}" type="slidenum">
              <a:rPr lang="en-US" altLang="en-US"/>
              <a:pPr>
                <a:defRPr/>
              </a:pPr>
              <a:t>‹#›</a:t>
            </a:fld>
            <a:endParaRPr lang="en-US" altLang="en-US"/>
          </a:p>
        </p:txBody>
      </p:sp>
    </p:spTree>
    <p:extLst>
      <p:ext uri="{BB962C8B-B14F-4D97-AF65-F5344CB8AC3E}">
        <p14:creationId xmlns:p14="http://schemas.microsoft.com/office/powerpoint/2010/main" val="754641201"/>
      </p:ext>
    </p:extLst>
  </p:cSld>
  <p:clrMapOvr>
    <a:masterClrMapping/>
  </p:clrMapOvr>
</p:sldLayout>
</file>

<file path=ppt/slideLayouts/slideLayout54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pPr>
              <a:defRPr/>
            </a:pPr>
            <a:endParaRPr lang="en-US">
              <a:solidFill>
                <a:srgbClr val="FFED00">
                  <a:tint val="75000"/>
                </a:srgbClr>
              </a:solidFill>
            </a:endParaRPr>
          </a:p>
        </p:txBody>
      </p:sp>
      <p:sp>
        <p:nvSpPr>
          <p:cNvPr id="8" name="Footer Placeholder 4"/>
          <p:cNvSpPr>
            <a:spLocks noGrp="1"/>
          </p:cNvSpPr>
          <p:nvPr>
            <p:ph type="ftr" sz="quarter" idx="11"/>
          </p:nvPr>
        </p:nvSpPr>
        <p:spPr/>
        <p:txBody>
          <a:bodyPr/>
          <a:lstStyle>
            <a:lvl1pPr>
              <a:defRPr/>
            </a:lvl1pPr>
          </a:lstStyle>
          <a:p>
            <a:pPr>
              <a:defRPr/>
            </a:pPr>
            <a:endParaRPr lang="en-US">
              <a:solidFill>
                <a:srgbClr val="FFED00">
                  <a:tint val="75000"/>
                </a:srgbClr>
              </a:solidFill>
            </a:endParaRPr>
          </a:p>
        </p:txBody>
      </p:sp>
      <p:sp>
        <p:nvSpPr>
          <p:cNvPr id="9" name="Slide Number Placeholder 5"/>
          <p:cNvSpPr>
            <a:spLocks noGrp="1"/>
          </p:cNvSpPr>
          <p:nvPr>
            <p:ph type="sldNum" sz="quarter" idx="12"/>
          </p:nvPr>
        </p:nvSpPr>
        <p:spPr/>
        <p:txBody>
          <a:bodyPr/>
          <a:lstStyle>
            <a:lvl1pPr>
              <a:defRPr/>
            </a:lvl1pPr>
          </a:lstStyle>
          <a:p>
            <a:pPr>
              <a:defRPr/>
            </a:pPr>
            <a:fld id="{BF077EDE-944D-4B85-98AB-A6351FEE2B4D}" type="slidenum">
              <a:rPr lang="en-US" altLang="en-US"/>
              <a:pPr>
                <a:defRPr/>
              </a:pPr>
              <a:t>‹#›</a:t>
            </a:fld>
            <a:endParaRPr lang="en-US" altLang="en-US"/>
          </a:p>
        </p:txBody>
      </p:sp>
    </p:spTree>
    <p:extLst>
      <p:ext uri="{BB962C8B-B14F-4D97-AF65-F5344CB8AC3E}">
        <p14:creationId xmlns:p14="http://schemas.microsoft.com/office/powerpoint/2010/main" val="1655398990"/>
      </p:ext>
    </p:extLst>
  </p:cSld>
  <p:clrMapOvr>
    <a:masterClrMapping/>
  </p:clrMapOvr>
</p:sldLayout>
</file>

<file path=ppt/slideLayouts/slideLayout54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endParaRPr lang="en-US">
              <a:solidFill>
                <a:srgbClr val="FFED00">
                  <a:tint val="75000"/>
                </a:srgbClr>
              </a:solidFill>
            </a:endParaRPr>
          </a:p>
        </p:txBody>
      </p:sp>
      <p:sp>
        <p:nvSpPr>
          <p:cNvPr id="4" name="Footer Placeholder 4"/>
          <p:cNvSpPr>
            <a:spLocks noGrp="1"/>
          </p:cNvSpPr>
          <p:nvPr>
            <p:ph type="ftr" sz="quarter" idx="11"/>
          </p:nvPr>
        </p:nvSpPr>
        <p:spPr/>
        <p:txBody>
          <a:bodyPr/>
          <a:lstStyle>
            <a:lvl1pPr>
              <a:defRPr/>
            </a:lvl1pPr>
          </a:lstStyle>
          <a:p>
            <a:pPr>
              <a:defRPr/>
            </a:pPr>
            <a:endParaRPr lang="en-US">
              <a:solidFill>
                <a:srgbClr val="FFED00">
                  <a:tint val="75000"/>
                </a:srgbClr>
              </a:solidFill>
            </a:endParaRPr>
          </a:p>
        </p:txBody>
      </p:sp>
      <p:sp>
        <p:nvSpPr>
          <p:cNvPr id="5" name="Slide Number Placeholder 5"/>
          <p:cNvSpPr>
            <a:spLocks noGrp="1"/>
          </p:cNvSpPr>
          <p:nvPr>
            <p:ph type="sldNum" sz="quarter" idx="12"/>
          </p:nvPr>
        </p:nvSpPr>
        <p:spPr/>
        <p:txBody>
          <a:bodyPr/>
          <a:lstStyle>
            <a:lvl1pPr>
              <a:defRPr/>
            </a:lvl1pPr>
          </a:lstStyle>
          <a:p>
            <a:pPr>
              <a:defRPr/>
            </a:pPr>
            <a:fld id="{BED3DCC4-9722-4E37-9736-CB1963968BD6}" type="slidenum">
              <a:rPr lang="en-US" altLang="en-US"/>
              <a:pPr>
                <a:defRPr/>
              </a:pPr>
              <a:t>‹#›</a:t>
            </a:fld>
            <a:endParaRPr lang="en-US" altLang="en-US"/>
          </a:p>
        </p:txBody>
      </p:sp>
    </p:spTree>
    <p:extLst>
      <p:ext uri="{BB962C8B-B14F-4D97-AF65-F5344CB8AC3E}">
        <p14:creationId xmlns:p14="http://schemas.microsoft.com/office/powerpoint/2010/main" val="1978683250"/>
      </p:ext>
    </p:extLst>
  </p:cSld>
  <p:clrMapOvr>
    <a:masterClrMapping/>
  </p:clrMapOvr>
</p:sldLayout>
</file>

<file path=ppt/slideLayouts/slideLayout54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endParaRPr lang="en-US">
              <a:solidFill>
                <a:srgbClr val="FFED00">
                  <a:tint val="75000"/>
                </a:srgbClr>
              </a:solidFill>
            </a:endParaRPr>
          </a:p>
        </p:txBody>
      </p:sp>
      <p:sp>
        <p:nvSpPr>
          <p:cNvPr id="3" name="Footer Placeholder 4"/>
          <p:cNvSpPr>
            <a:spLocks noGrp="1"/>
          </p:cNvSpPr>
          <p:nvPr>
            <p:ph type="ftr" sz="quarter" idx="11"/>
          </p:nvPr>
        </p:nvSpPr>
        <p:spPr/>
        <p:txBody>
          <a:bodyPr/>
          <a:lstStyle>
            <a:lvl1pPr>
              <a:defRPr/>
            </a:lvl1pPr>
          </a:lstStyle>
          <a:p>
            <a:pPr>
              <a:defRPr/>
            </a:pPr>
            <a:endParaRPr lang="en-US">
              <a:solidFill>
                <a:srgbClr val="FFED00">
                  <a:tint val="75000"/>
                </a:srgbClr>
              </a:solidFill>
            </a:endParaRPr>
          </a:p>
        </p:txBody>
      </p:sp>
      <p:sp>
        <p:nvSpPr>
          <p:cNvPr id="4" name="Slide Number Placeholder 5"/>
          <p:cNvSpPr>
            <a:spLocks noGrp="1"/>
          </p:cNvSpPr>
          <p:nvPr>
            <p:ph type="sldNum" sz="quarter" idx="12"/>
          </p:nvPr>
        </p:nvSpPr>
        <p:spPr/>
        <p:txBody>
          <a:bodyPr/>
          <a:lstStyle>
            <a:lvl1pPr>
              <a:defRPr/>
            </a:lvl1pPr>
          </a:lstStyle>
          <a:p>
            <a:pPr>
              <a:defRPr/>
            </a:pPr>
            <a:fld id="{77B2660B-28F4-47CB-938D-2C86B5D6F7A0}" type="slidenum">
              <a:rPr lang="en-US" altLang="en-US"/>
              <a:pPr>
                <a:defRPr/>
              </a:pPr>
              <a:t>‹#›</a:t>
            </a:fld>
            <a:endParaRPr lang="en-US" altLang="en-US"/>
          </a:p>
        </p:txBody>
      </p:sp>
    </p:spTree>
    <p:extLst>
      <p:ext uri="{BB962C8B-B14F-4D97-AF65-F5344CB8AC3E}">
        <p14:creationId xmlns:p14="http://schemas.microsoft.com/office/powerpoint/2010/main" val="3701853148"/>
      </p:ext>
    </p:extLst>
  </p:cSld>
  <p:clrMapOvr>
    <a:masterClrMapping/>
  </p:clrMapOvr>
</p:sldLayout>
</file>

<file path=ppt/slideLayouts/slideLayout54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endParaRPr lang="en-US">
              <a:solidFill>
                <a:srgbClr val="FFED00">
                  <a:tint val="75000"/>
                </a:srgbClr>
              </a:solidFill>
            </a:endParaRPr>
          </a:p>
        </p:txBody>
      </p:sp>
      <p:sp>
        <p:nvSpPr>
          <p:cNvPr id="6" name="Footer Placeholder 4"/>
          <p:cNvSpPr>
            <a:spLocks noGrp="1"/>
          </p:cNvSpPr>
          <p:nvPr>
            <p:ph type="ftr" sz="quarter" idx="11"/>
          </p:nvPr>
        </p:nvSpPr>
        <p:spPr/>
        <p:txBody>
          <a:bodyPr/>
          <a:lstStyle>
            <a:lvl1pPr>
              <a:defRPr/>
            </a:lvl1pPr>
          </a:lstStyle>
          <a:p>
            <a:pPr>
              <a:defRPr/>
            </a:pPr>
            <a:endParaRPr lang="en-US">
              <a:solidFill>
                <a:srgbClr val="FFED00">
                  <a:tint val="75000"/>
                </a:srgbClr>
              </a:solidFill>
            </a:endParaRPr>
          </a:p>
        </p:txBody>
      </p:sp>
      <p:sp>
        <p:nvSpPr>
          <p:cNvPr id="7" name="Slide Number Placeholder 5"/>
          <p:cNvSpPr>
            <a:spLocks noGrp="1"/>
          </p:cNvSpPr>
          <p:nvPr>
            <p:ph type="sldNum" sz="quarter" idx="12"/>
          </p:nvPr>
        </p:nvSpPr>
        <p:spPr/>
        <p:txBody>
          <a:bodyPr/>
          <a:lstStyle>
            <a:lvl1pPr>
              <a:defRPr/>
            </a:lvl1pPr>
          </a:lstStyle>
          <a:p>
            <a:pPr>
              <a:defRPr/>
            </a:pPr>
            <a:fld id="{22B79158-ECB6-4AFF-BC93-9808B2E15FCF}" type="slidenum">
              <a:rPr lang="en-US" altLang="en-US"/>
              <a:pPr>
                <a:defRPr/>
              </a:pPr>
              <a:t>‹#›</a:t>
            </a:fld>
            <a:endParaRPr lang="en-US" altLang="en-US"/>
          </a:p>
        </p:txBody>
      </p:sp>
    </p:spTree>
    <p:extLst>
      <p:ext uri="{BB962C8B-B14F-4D97-AF65-F5344CB8AC3E}">
        <p14:creationId xmlns:p14="http://schemas.microsoft.com/office/powerpoint/2010/main" val="3074852067"/>
      </p:ext>
    </p:extLst>
  </p:cSld>
  <p:clrMapOvr>
    <a:masterClrMapping/>
  </p:clrMapOvr>
</p:sldLayout>
</file>

<file path=ppt/slideLayouts/slideLayout54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endParaRPr lang="en-US">
              <a:solidFill>
                <a:srgbClr val="FFED00">
                  <a:tint val="75000"/>
                </a:srgbClr>
              </a:solidFill>
            </a:endParaRPr>
          </a:p>
        </p:txBody>
      </p:sp>
      <p:sp>
        <p:nvSpPr>
          <p:cNvPr id="6" name="Footer Placeholder 4"/>
          <p:cNvSpPr>
            <a:spLocks noGrp="1"/>
          </p:cNvSpPr>
          <p:nvPr>
            <p:ph type="ftr" sz="quarter" idx="11"/>
          </p:nvPr>
        </p:nvSpPr>
        <p:spPr/>
        <p:txBody>
          <a:bodyPr/>
          <a:lstStyle>
            <a:lvl1pPr>
              <a:defRPr/>
            </a:lvl1pPr>
          </a:lstStyle>
          <a:p>
            <a:pPr>
              <a:defRPr/>
            </a:pPr>
            <a:endParaRPr lang="en-US">
              <a:solidFill>
                <a:srgbClr val="FFED00">
                  <a:tint val="75000"/>
                </a:srgbClr>
              </a:solidFill>
            </a:endParaRPr>
          </a:p>
        </p:txBody>
      </p:sp>
      <p:sp>
        <p:nvSpPr>
          <p:cNvPr id="7" name="Slide Number Placeholder 5"/>
          <p:cNvSpPr>
            <a:spLocks noGrp="1"/>
          </p:cNvSpPr>
          <p:nvPr>
            <p:ph type="sldNum" sz="quarter" idx="12"/>
          </p:nvPr>
        </p:nvSpPr>
        <p:spPr/>
        <p:txBody>
          <a:bodyPr/>
          <a:lstStyle>
            <a:lvl1pPr>
              <a:defRPr/>
            </a:lvl1pPr>
          </a:lstStyle>
          <a:p>
            <a:pPr>
              <a:defRPr/>
            </a:pPr>
            <a:fld id="{998DB05C-6747-4124-BF91-6752BB524C14}" type="slidenum">
              <a:rPr lang="en-US" altLang="en-US"/>
              <a:pPr>
                <a:defRPr/>
              </a:pPr>
              <a:t>‹#›</a:t>
            </a:fld>
            <a:endParaRPr lang="en-US" altLang="en-US"/>
          </a:p>
        </p:txBody>
      </p:sp>
    </p:spTree>
    <p:extLst>
      <p:ext uri="{BB962C8B-B14F-4D97-AF65-F5344CB8AC3E}">
        <p14:creationId xmlns:p14="http://schemas.microsoft.com/office/powerpoint/2010/main" val="2505680448"/>
      </p:ext>
    </p:extLst>
  </p:cSld>
  <p:clrMapOvr>
    <a:masterClrMapping/>
  </p:clrMapOvr>
</p:sldLayout>
</file>

<file path=ppt/slideLayouts/slideLayout54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endParaRPr lang="en-US">
              <a:solidFill>
                <a:srgbClr val="FFED00">
                  <a:tint val="75000"/>
                </a:srgb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srgbClr val="FFED00">
                  <a:tint val="75000"/>
                </a:srgbClr>
              </a:solidFill>
            </a:endParaRPr>
          </a:p>
        </p:txBody>
      </p:sp>
      <p:sp>
        <p:nvSpPr>
          <p:cNvPr id="6" name="Slide Number Placeholder 5"/>
          <p:cNvSpPr>
            <a:spLocks noGrp="1"/>
          </p:cNvSpPr>
          <p:nvPr>
            <p:ph type="sldNum" sz="quarter" idx="12"/>
          </p:nvPr>
        </p:nvSpPr>
        <p:spPr/>
        <p:txBody>
          <a:bodyPr/>
          <a:lstStyle>
            <a:lvl1pPr>
              <a:defRPr/>
            </a:lvl1pPr>
          </a:lstStyle>
          <a:p>
            <a:pPr>
              <a:defRPr/>
            </a:pPr>
            <a:fld id="{10B1B3E5-5A9F-4A00-B947-31C7C0A92657}" type="slidenum">
              <a:rPr lang="en-US" altLang="en-US"/>
              <a:pPr>
                <a:defRPr/>
              </a:pPr>
              <a:t>‹#›</a:t>
            </a:fld>
            <a:endParaRPr lang="en-US" altLang="en-US"/>
          </a:p>
        </p:txBody>
      </p:sp>
    </p:spTree>
    <p:extLst>
      <p:ext uri="{BB962C8B-B14F-4D97-AF65-F5344CB8AC3E}">
        <p14:creationId xmlns:p14="http://schemas.microsoft.com/office/powerpoint/2010/main" val="3018457277"/>
      </p:ext>
    </p:extLst>
  </p:cSld>
  <p:clrMapOvr>
    <a:masterClrMapping/>
  </p:clrMapOvr>
</p:sldLayout>
</file>

<file path=ppt/slideLayouts/slideLayout55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endParaRPr lang="en-US">
              <a:solidFill>
                <a:srgbClr val="FFED00">
                  <a:tint val="75000"/>
                </a:srgb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srgbClr val="FFED00">
                  <a:tint val="75000"/>
                </a:srgbClr>
              </a:solidFill>
            </a:endParaRPr>
          </a:p>
        </p:txBody>
      </p:sp>
      <p:sp>
        <p:nvSpPr>
          <p:cNvPr id="6" name="Slide Number Placeholder 5"/>
          <p:cNvSpPr>
            <a:spLocks noGrp="1"/>
          </p:cNvSpPr>
          <p:nvPr>
            <p:ph type="sldNum" sz="quarter" idx="12"/>
          </p:nvPr>
        </p:nvSpPr>
        <p:spPr/>
        <p:txBody>
          <a:bodyPr/>
          <a:lstStyle>
            <a:lvl1pPr>
              <a:defRPr/>
            </a:lvl1pPr>
          </a:lstStyle>
          <a:p>
            <a:pPr>
              <a:defRPr/>
            </a:pPr>
            <a:fld id="{C32DC8CD-4606-45AA-BD10-34BF6925A211}" type="slidenum">
              <a:rPr lang="en-US" altLang="en-US"/>
              <a:pPr>
                <a:defRPr/>
              </a:pPr>
              <a:t>‹#›</a:t>
            </a:fld>
            <a:endParaRPr lang="en-US" altLang="en-US"/>
          </a:p>
        </p:txBody>
      </p:sp>
    </p:spTree>
    <p:extLst>
      <p:ext uri="{BB962C8B-B14F-4D97-AF65-F5344CB8AC3E}">
        <p14:creationId xmlns:p14="http://schemas.microsoft.com/office/powerpoint/2010/main" val="2672739022"/>
      </p:ext>
    </p:extLst>
  </p:cSld>
  <p:clrMapOvr>
    <a:masterClrMapping/>
  </p:clrMapOvr>
</p:sldLayout>
</file>

<file path=ppt/slideLayouts/slideLayout551.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endParaRPr lang="en-US">
              <a:solidFill>
                <a:srgbClr val="FFED00">
                  <a:tint val="75000"/>
                </a:srgbClr>
              </a:solidFill>
            </a:endParaRPr>
          </a:p>
        </p:txBody>
      </p:sp>
      <p:sp>
        <p:nvSpPr>
          <p:cNvPr id="4" name="Footer Placeholder 4"/>
          <p:cNvSpPr>
            <a:spLocks noGrp="1"/>
          </p:cNvSpPr>
          <p:nvPr>
            <p:ph type="ftr" sz="quarter" idx="11"/>
          </p:nvPr>
        </p:nvSpPr>
        <p:spPr/>
        <p:txBody>
          <a:bodyPr/>
          <a:lstStyle>
            <a:lvl1pPr>
              <a:defRPr/>
            </a:lvl1pPr>
          </a:lstStyle>
          <a:p>
            <a:pPr>
              <a:defRPr/>
            </a:pPr>
            <a:endParaRPr lang="en-US">
              <a:solidFill>
                <a:srgbClr val="FFED00">
                  <a:tint val="75000"/>
                </a:srgbClr>
              </a:solidFill>
            </a:endParaRPr>
          </a:p>
        </p:txBody>
      </p:sp>
      <p:sp>
        <p:nvSpPr>
          <p:cNvPr id="5" name="Slide Number Placeholder 5"/>
          <p:cNvSpPr>
            <a:spLocks noGrp="1"/>
          </p:cNvSpPr>
          <p:nvPr>
            <p:ph type="sldNum" sz="quarter" idx="12"/>
          </p:nvPr>
        </p:nvSpPr>
        <p:spPr/>
        <p:txBody>
          <a:bodyPr/>
          <a:lstStyle>
            <a:lvl1pPr>
              <a:defRPr/>
            </a:lvl1pPr>
          </a:lstStyle>
          <a:p>
            <a:pPr>
              <a:defRPr/>
            </a:pPr>
            <a:fld id="{70896A93-FF83-47AE-A327-D0B43F405DE8}" type="slidenum">
              <a:rPr lang="en-US" altLang="en-US"/>
              <a:pPr>
                <a:defRPr/>
              </a:pPr>
              <a:t>‹#›</a:t>
            </a:fld>
            <a:endParaRPr lang="en-US" altLang="en-US"/>
          </a:p>
        </p:txBody>
      </p:sp>
    </p:spTree>
    <p:extLst>
      <p:ext uri="{BB962C8B-B14F-4D97-AF65-F5344CB8AC3E}">
        <p14:creationId xmlns:p14="http://schemas.microsoft.com/office/powerpoint/2010/main" val="2555795788"/>
      </p:ext>
    </p:extLst>
  </p:cSld>
  <p:clrMapOvr>
    <a:masterClrMapping/>
  </p:clrMapOvr>
</p:sldLayout>
</file>

<file path=ppt/slideLayouts/slideLayout55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7"/>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pPr>
              <a:defRPr/>
            </a:pPr>
            <a:endParaRPr lang="en-US">
              <a:solidFill>
                <a:srgbClr val="FFED00">
                  <a:tint val="75000"/>
                </a:srgb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srgbClr val="FFED00">
                  <a:tint val="75000"/>
                </a:srgbClr>
              </a:solidFill>
            </a:endParaRPr>
          </a:p>
        </p:txBody>
      </p:sp>
      <p:sp>
        <p:nvSpPr>
          <p:cNvPr id="6" name="Slide Number Placeholder 5"/>
          <p:cNvSpPr>
            <a:spLocks noGrp="1"/>
          </p:cNvSpPr>
          <p:nvPr>
            <p:ph type="sldNum" sz="quarter" idx="12"/>
          </p:nvPr>
        </p:nvSpPr>
        <p:spPr/>
        <p:txBody>
          <a:bodyPr/>
          <a:lstStyle>
            <a:lvl1pPr>
              <a:defRPr/>
            </a:lvl1pPr>
          </a:lstStyle>
          <a:p>
            <a:pPr>
              <a:defRPr/>
            </a:pPr>
            <a:fld id="{981009AF-D8C1-47EC-8031-2B1FFA7FEF90}" type="slidenum">
              <a:rPr lang="en-US" altLang="en-US"/>
              <a:pPr>
                <a:defRPr/>
              </a:pPr>
              <a:t>‹#›</a:t>
            </a:fld>
            <a:endParaRPr lang="en-US" altLang="en-US"/>
          </a:p>
        </p:txBody>
      </p:sp>
    </p:spTree>
    <p:extLst>
      <p:ext uri="{BB962C8B-B14F-4D97-AF65-F5344CB8AC3E}">
        <p14:creationId xmlns:p14="http://schemas.microsoft.com/office/powerpoint/2010/main" val="214543631"/>
      </p:ext>
    </p:extLst>
  </p:cSld>
  <p:clrMapOvr>
    <a:masterClrMapping/>
  </p:clrMapOvr>
</p:sldLayout>
</file>

<file path=ppt/slideLayouts/slideLayout55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endParaRPr lang="en-US">
              <a:solidFill>
                <a:srgbClr val="FFED00">
                  <a:tint val="75000"/>
                </a:srgb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srgbClr val="FFED00">
                  <a:tint val="75000"/>
                </a:srgbClr>
              </a:solidFill>
            </a:endParaRPr>
          </a:p>
        </p:txBody>
      </p:sp>
      <p:sp>
        <p:nvSpPr>
          <p:cNvPr id="6" name="Slide Number Placeholder 5"/>
          <p:cNvSpPr>
            <a:spLocks noGrp="1"/>
          </p:cNvSpPr>
          <p:nvPr>
            <p:ph type="sldNum" sz="quarter" idx="12"/>
          </p:nvPr>
        </p:nvSpPr>
        <p:spPr/>
        <p:txBody>
          <a:bodyPr/>
          <a:lstStyle>
            <a:lvl1pPr>
              <a:defRPr/>
            </a:lvl1pPr>
          </a:lstStyle>
          <a:p>
            <a:pPr>
              <a:defRPr/>
            </a:pPr>
            <a:fld id="{FA32F061-A803-4E07-8E85-F7455C38F571}" type="slidenum">
              <a:rPr lang="en-US" altLang="en-US"/>
              <a:pPr>
                <a:defRPr/>
              </a:pPr>
              <a:t>‹#›</a:t>
            </a:fld>
            <a:endParaRPr lang="en-US" altLang="en-US"/>
          </a:p>
        </p:txBody>
      </p:sp>
    </p:spTree>
    <p:extLst>
      <p:ext uri="{BB962C8B-B14F-4D97-AF65-F5344CB8AC3E}">
        <p14:creationId xmlns:p14="http://schemas.microsoft.com/office/powerpoint/2010/main" val="2266098238"/>
      </p:ext>
    </p:extLst>
  </p:cSld>
  <p:clrMapOvr>
    <a:masterClrMapping/>
  </p:clrMapOvr>
</p:sldLayout>
</file>

<file path=ppt/slideLayouts/slideLayout55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2"/>
            <a:ext cx="7772400" cy="1362075"/>
          </a:xfrm>
        </p:spPr>
        <p:txBody>
          <a:bodyPr anchor="t"/>
          <a:lstStyle>
            <a:lvl1pPr algn="l">
              <a:defRPr sz="3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endParaRPr lang="en-US">
              <a:solidFill>
                <a:srgbClr val="FFED00">
                  <a:tint val="75000"/>
                </a:srgb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srgbClr val="FFED00">
                  <a:tint val="75000"/>
                </a:srgbClr>
              </a:solidFill>
            </a:endParaRPr>
          </a:p>
        </p:txBody>
      </p:sp>
      <p:sp>
        <p:nvSpPr>
          <p:cNvPr id="6" name="Slide Number Placeholder 5"/>
          <p:cNvSpPr>
            <a:spLocks noGrp="1"/>
          </p:cNvSpPr>
          <p:nvPr>
            <p:ph type="sldNum" sz="quarter" idx="12"/>
          </p:nvPr>
        </p:nvSpPr>
        <p:spPr/>
        <p:txBody>
          <a:bodyPr/>
          <a:lstStyle>
            <a:lvl1pPr>
              <a:defRPr/>
            </a:lvl1pPr>
          </a:lstStyle>
          <a:p>
            <a:pPr>
              <a:defRPr/>
            </a:pPr>
            <a:fld id="{B12E6B20-A715-4725-BE42-B9D22D032BF5}" type="slidenum">
              <a:rPr lang="en-US" altLang="en-US"/>
              <a:pPr>
                <a:defRPr/>
              </a:pPr>
              <a:t>‹#›</a:t>
            </a:fld>
            <a:endParaRPr lang="en-US" altLang="en-US"/>
          </a:p>
        </p:txBody>
      </p:sp>
    </p:spTree>
    <p:extLst>
      <p:ext uri="{BB962C8B-B14F-4D97-AF65-F5344CB8AC3E}">
        <p14:creationId xmlns:p14="http://schemas.microsoft.com/office/powerpoint/2010/main" val="4250028473"/>
      </p:ext>
    </p:extLst>
  </p:cSld>
  <p:clrMapOvr>
    <a:masterClrMapping/>
  </p:clrMapOvr>
</p:sldLayout>
</file>

<file path=ppt/slideLayouts/slideLayout55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endParaRPr lang="en-US">
              <a:solidFill>
                <a:srgbClr val="FFED00">
                  <a:tint val="75000"/>
                </a:srgbClr>
              </a:solidFill>
            </a:endParaRPr>
          </a:p>
        </p:txBody>
      </p:sp>
      <p:sp>
        <p:nvSpPr>
          <p:cNvPr id="6" name="Footer Placeholder 4"/>
          <p:cNvSpPr>
            <a:spLocks noGrp="1"/>
          </p:cNvSpPr>
          <p:nvPr>
            <p:ph type="ftr" sz="quarter" idx="11"/>
          </p:nvPr>
        </p:nvSpPr>
        <p:spPr/>
        <p:txBody>
          <a:bodyPr/>
          <a:lstStyle>
            <a:lvl1pPr>
              <a:defRPr/>
            </a:lvl1pPr>
          </a:lstStyle>
          <a:p>
            <a:pPr>
              <a:defRPr/>
            </a:pPr>
            <a:endParaRPr lang="en-US">
              <a:solidFill>
                <a:srgbClr val="FFED00">
                  <a:tint val="75000"/>
                </a:srgbClr>
              </a:solidFill>
            </a:endParaRPr>
          </a:p>
        </p:txBody>
      </p:sp>
      <p:sp>
        <p:nvSpPr>
          <p:cNvPr id="7" name="Slide Number Placeholder 5"/>
          <p:cNvSpPr>
            <a:spLocks noGrp="1"/>
          </p:cNvSpPr>
          <p:nvPr>
            <p:ph type="sldNum" sz="quarter" idx="12"/>
          </p:nvPr>
        </p:nvSpPr>
        <p:spPr/>
        <p:txBody>
          <a:bodyPr/>
          <a:lstStyle>
            <a:lvl1pPr>
              <a:defRPr/>
            </a:lvl1pPr>
          </a:lstStyle>
          <a:p>
            <a:pPr>
              <a:defRPr/>
            </a:pPr>
            <a:fld id="{95BBC83A-D567-4604-8D7E-CCB3D4575647}" type="slidenum">
              <a:rPr lang="en-US" altLang="en-US"/>
              <a:pPr>
                <a:defRPr/>
              </a:pPr>
              <a:t>‹#›</a:t>
            </a:fld>
            <a:endParaRPr lang="en-US" altLang="en-US"/>
          </a:p>
        </p:txBody>
      </p:sp>
    </p:spTree>
    <p:extLst>
      <p:ext uri="{BB962C8B-B14F-4D97-AF65-F5344CB8AC3E}">
        <p14:creationId xmlns:p14="http://schemas.microsoft.com/office/powerpoint/2010/main" val="3917448297"/>
      </p:ext>
    </p:extLst>
  </p:cSld>
  <p:clrMapOvr>
    <a:masterClrMapping/>
  </p:clrMapOvr>
</p:sldLayout>
</file>

<file path=ppt/slideLayouts/slideLayout55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pPr>
              <a:defRPr/>
            </a:pPr>
            <a:endParaRPr lang="en-US">
              <a:solidFill>
                <a:srgbClr val="FFED00">
                  <a:tint val="75000"/>
                </a:srgbClr>
              </a:solidFill>
            </a:endParaRPr>
          </a:p>
        </p:txBody>
      </p:sp>
      <p:sp>
        <p:nvSpPr>
          <p:cNvPr id="8" name="Footer Placeholder 4"/>
          <p:cNvSpPr>
            <a:spLocks noGrp="1"/>
          </p:cNvSpPr>
          <p:nvPr>
            <p:ph type="ftr" sz="quarter" idx="11"/>
          </p:nvPr>
        </p:nvSpPr>
        <p:spPr/>
        <p:txBody>
          <a:bodyPr/>
          <a:lstStyle>
            <a:lvl1pPr>
              <a:defRPr/>
            </a:lvl1pPr>
          </a:lstStyle>
          <a:p>
            <a:pPr>
              <a:defRPr/>
            </a:pPr>
            <a:endParaRPr lang="en-US">
              <a:solidFill>
                <a:srgbClr val="FFED00">
                  <a:tint val="75000"/>
                </a:srgbClr>
              </a:solidFill>
            </a:endParaRPr>
          </a:p>
        </p:txBody>
      </p:sp>
      <p:sp>
        <p:nvSpPr>
          <p:cNvPr id="9" name="Slide Number Placeholder 5"/>
          <p:cNvSpPr>
            <a:spLocks noGrp="1"/>
          </p:cNvSpPr>
          <p:nvPr>
            <p:ph type="sldNum" sz="quarter" idx="12"/>
          </p:nvPr>
        </p:nvSpPr>
        <p:spPr/>
        <p:txBody>
          <a:bodyPr/>
          <a:lstStyle>
            <a:lvl1pPr>
              <a:defRPr/>
            </a:lvl1pPr>
          </a:lstStyle>
          <a:p>
            <a:pPr>
              <a:defRPr/>
            </a:pPr>
            <a:fld id="{BF077EDE-944D-4B85-98AB-A6351FEE2B4D}" type="slidenum">
              <a:rPr lang="en-US" altLang="en-US"/>
              <a:pPr>
                <a:defRPr/>
              </a:pPr>
              <a:t>‹#›</a:t>
            </a:fld>
            <a:endParaRPr lang="en-US" altLang="en-US"/>
          </a:p>
        </p:txBody>
      </p:sp>
    </p:spTree>
    <p:extLst>
      <p:ext uri="{BB962C8B-B14F-4D97-AF65-F5344CB8AC3E}">
        <p14:creationId xmlns:p14="http://schemas.microsoft.com/office/powerpoint/2010/main" val="808671453"/>
      </p:ext>
    </p:extLst>
  </p:cSld>
  <p:clrMapOvr>
    <a:masterClrMapping/>
  </p:clrMapOvr>
</p:sldLayout>
</file>

<file path=ppt/slideLayouts/slideLayout55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endParaRPr lang="en-US">
              <a:solidFill>
                <a:srgbClr val="FFED00">
                  <a:tint val="75000"/>
                </a:srgbClr>
              </a:solidFill>
            </a:endParaRPr>
          </a:p>
        </p:txBody>
      </p:sp>
      <p:sp>
        <p:nvSpPr>
          <p:cNvPr id="4" name="Footer Placeholder 4"/>
          <p:cNvSpPr>
            <a:spLocks noGrp="1"/>
          </p:cNvSpPr>
          <p:nvPr>
            <p:ph type="ftr" sz="quarter" idx="11"/>
          </p:nvPr>
        </p:nvSpPr>
        <p:spPr/>
        <p:txBody>
          <a:bodyPr/>
          <a:lstStyle>
            <a:lvl1pPr>
              <a:defRPr/>
            </a:lvl1pPr>
          </a:lstStyle>
          <a:p>
            <a:pPr>
              <a:defRPr/>
            </a:pPr>
            <a:endParaRPr lang="en-US">
              <a:solidFill>
                <a:srgbClr val="FFED00">
                  <a:tint val="75000"/>
                </a:srgbClr>
              </a:solidFill>
            </a:endParaRPr>
          </a:p>
        </p:txBody>
      </p:sp>
      <p:sp>
        <p:nvSpPr>
          <p:cNvPr id="5" name="Slide Number Placeholder 5"/>
          <p:cNvSpPr>
            <a:spLocks noGrp="1"/>
          </p:cNvSpPr>
          <p:nvPr>
            <p:ph type="sldNum" sz="quarter" idx="12"/>
          </p:nvPr>
        </p:nvSpPr>
        <p:spPr/>
        <p:txBody>
          <a:bodyPr/>
          <a:lstStyle>
            <a:lvl1pPr>
              <a:defRPr/>
            </a:lvl1pPr>
          </a:lstStyle>
          <a:p>
            <a:pPr>
              <a:defRPr/>
            </a:pPr>
            <a:fld id="{BED3DCC4-9722-4E37-9736-CB1963968BD6}" type="slidenum">
              <a:rPr lang="en-US" altLang="en-US"/>
              <a:pPr>
                <a:defRPr/>
              </a:pPr>
              <a:t>‹#›</a:t>
            </a:fld>
            <a:endParaRPr lang="en-US" altLang="en-US"/>
          </a:p>
        </p:txBody>
      </p:sp>
    </p:spTree>
    <p:extLst>
      <p:ext uri="{BB962C8B-B14F-4D97-AF65-F5344CB8AC3E}">
        <p14:creationId xmlns:p14="http://schemas.microsoft.com/office/powerpoint/2010/main" val="3299674044"/>
      </p:ext>
    </p:extLst>
  </p:cSld>
  <p:clrMapOvr>
    <a:masterClrMapping/>
  </p:clrMapOvr>
</p:sldLayout>
</file>

<file path=ppt/slideLayouts/slideLayout55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endParaRPr lang="en-US">
              <a:solidFill>
                <a:srgbClr val="FFED00">
                  <a:tint val="75000"/>
                </a:srgbClr>
              </a:solidFill>
            </a:endParaRPr>
          </a:p>
        </p:txBody>
      </p:sp>
      <p:sp>
        <p:nvSpPr>
          <p:cNvPr id="3" name="Footer Placeholder 4"/>
          <p:cNvSpPr>
            <a:spLocks noGrp="1"/>
          </p:cNvSpPr>
          <p:nvPr>
            <p:ph type="ftr" sz="quarter" idx="11"/>
          </p:nvPr>
        </p:nvSpPr>
        <p:spPr/>
        <p:txBody>
          <a:bodyPr/>
          <a:lstStyle>
            <a:lvl1pPr>
              <a:defRPr/>
            </a:lvl1pPr>
          </a:lstStyle>
          <a:p>
            <a:pPr>
              <a:defRPr/>
            </a:pPr>
            <a:endParaRPr lang="en-US">
              <a:solidFill>
                <a:srgbClr val="FFED00">
                  <a:tint val="75000"/>
                </a:srgbClr>
              </a:solidFill>
            </a:endParaRPr>
          </a:p>
        </p:txBody>
      </p:sp>
      <p:sp>
        <p:nvSpPr>
          <p:cNvPr id="4" name="Slide Number Placeholder 5"/>
          <p:cNvSpPr>
            <a:spLocks noGrp="1"/>
          </p:cNvSpPr>
          <p:nvPr>
            <p:ph type="sldNum" sz="quarter" idx="12"/>
          </p:nvPr>
        </p:nvSpPr>
        <p:spPr/>
        <p:txBody>
          <a:bodyPr/>
          <a:lstStyle>
            <a:lvl1pPr>
              <a:defRPr/>
            </a:lvl1pPr>
          </a:lstStyle>
          <a:p>
            <a:pPr>
              <a:defRPr/>
            </a:pPr>
            <a:fld id="{77B2660B-28F4-47CB-938D-2C86B5D6F7A0}" type="slidenum">
              <a:rPr lang="en-US" altLang="en-US"/>
              <a:pPr>
                <a:defRPr/>
              </a:pPr>
              <a:t>‹#›</a:t>
            </a:fld>
            <a:endParaRPr lang="en-US" altLang="en-US"/>
          </a:p>
        </p:txBody>
      </p:sp>
    </p:spTree>
    <p:extLst>
      <p:ext uri="{BB962C8B-B14F-4D97-AF65-F5344CB8AC3E}">
        <p14:creationId xmlns:p14="http://schemas.microsoft.com/office/powerpoint/2010/main" val="3603639785"/>
      </p:ext>
    </p:extLst>
  </p:cSld>
  <p:clrMapOvr>
    <a:masterClrMapping/>
  </p:clrMapOvr>
</p:sldLayout>
</file>

<file path=ppt/slideLayouts/slideLayout55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73050"/>
            <a:ext cx="3008313" cy="1162050"/>
          </a:xfrm>
        </p:spPr>
        <p:txBody>
          <a:bodyPr anchor="b"/>
          <a:lstStyle>
            <a:lvl1pPr algn="l">
              <a:defRPr sz="1500" b="1"/>
            </a:lvl1pPr>
          </a:lstStyle>
          <a:p>
            <a:r>
              <a:rPr lang="en-US" smtClean="0"/>
              <a:t>Click to edit Master title style</a:t>
            </a:r>
            <a:endParaRPr lang="en-US"/>
          </a:p>
        </p:txBody>
      </p:sp>
      <p:sp>
        <p:nvSpPr>
          <p:cNvPr id="3" name="Content Placehold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endParaRPr lang="en-US">
              <a:solidFill>
                <a:srgbClr val="FFED00">
                  <a:tint val="75000"/>
                </a:srgbClr>
              </a:solidFill>
            </a:endParaRPr>
          </a:p>
        </p:txBody>
      </p:sp>
      <p:sp>
        <p:nvSpPr>
          <p:cNvPr id="6" name="Footer Placeholder 4"/>
          <p:cNvSpPr>
            <a:spLocks noGrp="1"/>
          </p:cNvSpPr>
          <p:nvPr>
            <p:ph type="ftr" sz="quarter" idx="11"/>
          </p:nvPr>
        </p:nvSpPr>
        <p:spPr/>
        <p:txBody>
          <a:bodyPr/>
          <a:lstStyle>
            <a:lvl1pPr>
              <a:defRPr/>
            </a:lvl1pPr>
          </a:lstStyle>
          <a:p>
            <a:pPr>
              <a:defRPr/>
            </a:pPr>
            <a:endParaRPr lang="en-US">
              <a:solidFill>
                <a:srgbClr val="FFED00">
                  <a:tint val="75000"/>
                </a:srgbClr>
              </a:solidFill>
            </a:endParaRPr>
          </a:p>
        </p:txBody>
      </p:sp>
      <p:sp>
        <p:nvSpPr>
          <p:cNvPr id="7" name="Slide Number Placeholder 5"/>
          <p:cNvSpPr>
            <a:spLocks noGrp="1"/>
          </p:cNvSpPr>
          <p:nvPr>
            <p:ph type="sldNum" sz="quarter" idx="12"/>
          </p:nvPr>
        </p:nvSpPr>
        <p:spPr/>
        <p:txBody>
          <a:bodyPr/>
          <a:lstStyle>
            <a:lvl1pPr>
              <a:defRPr/>
            </a:lvl1pPr>
          </a:lstStyle>
          <a:p>
            <a:pPr>
              <a:defRPr/>
            </a:pPr>
            <a:fld id="{22B79158-ECB6-4AFF-BC93-9808B2E15FCF}" type="slidenum">
              <a:rPr lang="en-US" altLang="en-US"/>
              <a:pPr>
                <a:defRPr/>
              </a:pPr>
              <a:t>‹#›</a:t>
            </a:fld>
            <a:endParaRPr lang="en-US" altLang="en-US"/>
          </a:p>
        </p:txBody>
      </p:sp>
    </p:spTree>
    <p:extLst>
      <p:ext uri="{BB962C8B-B14F-4D97-AF65-F5344CB8AC3E}">
        <p14:creationId xmlns:p14="http://schemas.microsoft.com/office/powerpoint/2010/main" val="2115912043"/>
      </p:ext>
    </p:extLst>
  </p:cSld>
  <p:clrMapOvr>
    <a:masterClrMapping/>
  </p:clrMapOvr>
</p:sldLayout>
</file>

<file path=ppt/slideLayouts/slideLayout56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15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r>
              <a:rPr lang="en-US" noProof="0" smtClean="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endParaRPr lang="en-US">
              <a:solidFill>
                <a:srgbClr val="FFED00">
                  <a:tint val="75000"/>
                </a:srgbClr>
              </a:solidFill>
            </a:endParaRPr>
          </a:p>
        </p:txBody>
      </p:sp>
      <p:sp>
        <p:nvSpPr>
          <p:cNvPr id="6" name="Footer Placeholder 4"/>
          <p:cNvSpPr>
            <a:spLocks noGrp="1"/>
          </p:cNvSpPr>
          <p:nvPr>
            <p:ph type="ftr" sz="quarter" idx="11"/>
          </p:nvPr>
        </p:nvSpPr>
        <p:spPr/>
        <p:txBody>
          <a:bodyPr/>
          <a:lstStyle>
            <a:lvl1pPr>
              <a:defRPr/>
            </a:lvl1pPr>
          </a:lstStyle>
          <a:p>
            <a:pPr>
              <a:defRPr/>
            </a:pPr>
            <a:endParaRPr lang="en-US">
              <a:solidFill>
                <a:srgbClr val="FFED00">
                  <a:tint val="75000"/>
                </a:srgbClr>
              </a:solidFill>
            </a:endParaRPr>
          </a:p>
        </p:txBody>
      </p:sp>
      <p:sp>
        <p:nvSpPr>
          <p:cNvPr id="7" name="Slide Number Placeholder 5"/>
          <p:cNvSpPr>
            <a:spLocks noGrp="1"/>
          </p:cNvSpPr>
          <p:nvPr>
            <p:ph type="sldNum" sz="quarter" idx="12"/>
          </p:nvPr>
        </p:nvSpPr>
        <p:spPr/>
        <p:txBody>
          <a:bodyPr/>
          <a:lstStyle>
            <a:lvl1pPr>
              <a:defRPr/>
            </a:lvl1pPr>
          </a:lstStyle>
          <a:p>
            <a:pPr>
              <a:defRPr/>
            </a:pPr>
            <a:fld id="{998DB05C-6747-4124-BF91-6752BB524C14}" type="slidenum">
              <a:rPr lang="en-US" altLang="en-US"/>
              <a:pPr>
                <a:defRPr/>
              </a:pPr>
              <a:t>‹#›</a:t>
            </a:fld>
            <a:endParaRPr lang="en-US" altLang="en-US"/>
          </a:p>
        </p:txBody>
      </p:sp>
    </p:spTree>
    <p:extLst>
      <p:ext uri="{BB962C8B-B14F-4D97-AF65-F5344CB8AC3E}">
        <p14:creationId xmlns:p14="http://schemas.microsoft.com/office/powerpoint/2010/main" val="2161850550"/>
      </p:ext>
    </p:extLst>
  </p:cSld>
  <p:clrMapOvr>
    <a:masterClrMapping/>
  </p:clrMapOvr>
</p:sldLayout>
</file>

<file path=ppt/slideLayouts/slideLayout56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endParaRPr lang="en-US">
              <a:solidFill>
                <a:srgbClr val="FFED00">
                  <a:tint val="75000"/>
                </a:srgb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srgbClr val="FFED00">
                  <a:tint val="75000"/>
                </a:srgbClr>
              </a:solidFill>
            </a:endParaRPr>
          </a:p>
        </p:txBody>
      </p:sp>
      <p:sp>
        <p:nvSpPr>
          <p:cNvPr id="6" name="Slide Number Placeholder 5"/>
          <p:cNvSpPr>
            <a:spLocks noGrp="1"/>
          </p:cNvSpPr>
          <p:nvPr>
            <p:ph type="sldNum" sz="quarter" idx="12"/>
          </p:nvPr>
        </p:nvSpPr>
        <p:spPr/>
        <p:txBody>
          <a:bodyPr/>
          <a:lstStyle>
            <a:lvl1pPr>
              <a:defRPr/>
            </a:lvl1pPr>
          </a:lstStyle>
          <a:p>
            <a:pPr>
              <a:defRPr/>
            </a:pPr>
            <a:fld id="{10B1B3E5-5A9F-4A00-B947-31C7C0A92657}" type="slidenum">
              <a:rPr lang="en-US" altLang="en-US"/>
              <a:pPr>
                <a:defRPr/>
              </a:pPr>
              <a:t>‹#›</a:t>
            </a:fld>
            <a:endParaRPr lang="en-US" altLang="en-US"/>
          </a:p>
        </p:txBody>
      </p:sp>
    </p:spTree>
    <p:extLst>
      <p:ext uri="{BB962C8B-B14F-4D97-AF65-F5344CB8AC3E}">
        <p14:creationId xmlns:p14="http://schemas.microsoft.com/office/powerpoint/2010/main" val="1408216602"/>
      </p:ext>
    </p:extLst>
  </p:cSld>
  <p:clrMapOvr>
    <a:masterClrMapping/>
  </p:clrMapOvr>
</p:sldLayout>
</file>

<file path=ppt/slideLayouts/slideLayout56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0"/>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40"/>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endParaRPr lang="en-US">
              <a:solidFill>
                <a:srgbClr val="FFED00">
                  <a:tint val="75000"/>
                </a:srgb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srgbClr val="FFED00">
                  <a:tint val="75000"/>
                </a:srgbClr>
              </a:solidFill>
            </a:endParaRPr>
          </a:p>
        </p:txBody>
      </p:sp>
      <p:sp>
        <p:nvSpPr>
          <p:cNvPr id="6" name="Slide Number Placeholder 5"/>
          <p:cNvSpPr>
            <a:spLocks noGrp="1"/>
          </p:cNvSpPr>
          <p:nvPr>
            <p:ph type="sldNum" sz="quarter" idx="12"/>
          </p:nvPr>
        </p:nvSpPr>
        <p:spPr/>
        <p:txBody>
          <a:bodyPr/>
          <a:lstStyle>
            <a:lvl1pPr>
              <a:defRPr/>
            </a:lvl1pPr>
          </a:lstStyle>
          <a:p>
            <a:pPr>
              <a:defRPr/>
            </a:pPr>
            <a:fld id="{C32DC8CD-4606-45AA-BD10-34BF6925A211}" type="slidenum">
              <a:rPr lang="en-US" altLang="en-US"/>
              <a:pPr>
                <a:defRPr/>
              </a:pPr>
              <a:t>‹#›</a:t>
            </a:fld>
            <a:endParaRPr lang="en-US" altLang="en-US"/>
          </a:p>
        </p:txBody>
      </p:sp>
    </p:spTree>
    <p:extLst>
      <p:ext uri="{BB962C8B-B14F-4D97-AF65-F5344CB8AC3E}">
        <p14:creationId xmlns:p14="http://schemas.microsoft.com/office/powerpoint/2010/main" val="1791154815"/>
      </p:ext>
    </p:extLst>
  </p:cSld>
  <p:clrMapOvr>
    <a:masterClrMapping/>
  </p:clrMapOvr>
</p:sldLayout>
</file>

<file path=ppt/slideLayouts/slideLayout563.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endParaRPr lang="en-US">
              <a:solidFill>
                <a:srgbClr val="FFED00">
                  <a:tint val="75000"/>
                </a:srgbClr>
              </a:solidFill>
            </a:endParaRPr>
          </a:p>
        </p:txBody>
      </p:sp>
      <p:sp>
        <p:nvSpPr>
          <p:cNvPr id="4" name="Footer Placeholder 4"/>
          <p:cNvSpPr>
            <a:spLocks noGrp="1"/>
          </p:cNvSpPr>
          <p:nvPr>
            <p:ph type="ftr" sz="quarter" idx="11"/>
          </p:nvPr>
        </p:nvSpPr>
        <p:spPr/>
        <p:txBody>
          <a:bodyPr/>
          <a:lstStyle>
            <a:lvl1pPr>
              <a:defRPr/>
            </a:lvl1pPr>
          </a:lstStyle>
          <a:p>
            <a:pPr>
              <a:defRPr/>
            </a:pPr>
            <a:endParaRPr lang="en-US">
              <a:solidFill>
                <a:srgbClr val="FFED00">
                  <a:tint val="75000"/>
                </a:srgbClr>
              </a:solidFill>
            </a:endParaRPr>
          </a:p>
        </p:txBody>
      </p:sp>
      <p:sp>
        <p:nvSpPr>
          <p:cNvPr id="5" name="Slide Number Placeholder 5"/>
          <p:cNvSpPr>
            <a:spLocks noGrp="1"/>
          </p:cNvSpPr>
          <p:nvPr>
            <p:ph type="sldNum" sz="quarter" idx="12"/>
          </p:nvPr>
        </p:nvSpPr>
        <p:spPr/>
        <p:txBody>
          <a:bodyPr/>
          <a:lstStyle>
            <a:lvl1pPr>
              <a:defRPr/>
            </a:lvl1pPr>
          </a:lstStyle>
          <a:p>
            <a:pPr>
              <a:defRPr/>
            </a:pPr>
            <a:fld id="{70896A93-FF83-47AE-A327-D0B43F405DE8}" type="slidenum">
              <a:rPr lang="en-US" altLang="en-US"/>
              <a:pPr>
                <a:defRPr/>
              </a:pPr>
              <a:t>‹#›</a:t>
            </a:fld>
            <a:endParaRPr lang="en-US" altLang="en-US"/>
          </a:p>
        </p:txBody>
      </p:sp>
    </p:spTree>
    <p:extLst>
      <p:ext uri="{BB962C8B-B14F-4D97-AF65-F5344CB8AC3E}">
        <p14:creationId xmlns:p14="http://schemas.microsoft.com/office/powerpoint/2010/main" val="1784148141"/>
      </p:ext>
    </p:extLst>
  </p:cSld>
  <p:clrMapOvr>
    <a:masterClrMapping/>
  </p:clrMapOvr>
</p:sldLayout>
</file>

<file path=ppt/slideLayouts/slideLayout56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7"/>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342900" indent="0" algn="ctr">
              <a:buNone/>
              <a:defRPr/>
            </a:lvl2pPr>
            <a:lvl3pPr marL="685800" indent="0" algn="ctr">
              <a:buNone/>
              <a:defRPr/>
            </a:lvl3pPr>
            <a:lvl4pPr marL="1028700" indent="0" algn="ctr">
              <a:buNone/>
              <a:defRPr/>
            </a:lvl4pPr>
            <a:lvl5pPr marL="1371600" indent="0" algn="ctr">
              <a:buNone/>
              <a:defRPr/>
            </a:lvl5pPr>
            <a:lvl6pPr marL="1714500" indent="0" algn="ctr">
              <a:buNone/>
              <a:defRPr/>
            </a:lvl6pPr>
            <a:lvl7pPr marL="2057400" indent="0" algn="ctr">
              <a:buNone/>
              <a:defRPr/>
            </a:lvl7pPr>
            <a:lvl8pPr marL="2400300" indent="0" algn="ctr">
              <a:buNone/>
              <a:defRPr/>
            </a:lvl8pPr>
            <a:lvl9pPr marL="27432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p:txBody>
          <a:bodyPr/>
          <a:lstStyle>
            <a:lvl1pPr>
              <a:defRPr i="1"/>
            </a:lvl1pPr>
          </a:lstStyle>
          <a:p>
            <a:pPr>
              <a:defRPr/>
            </a:pPr>
            <a:fld id="{29F6D2F8-9854-4DE0-8955-376488AA238A}" type="datetime1">
              <a:rPr lang="en-US"/>
              <a:pPr>
                <a:defRPr/>
              </a:pPr>
              <a:t>17-Mar-15</a:t>
            </a:fld>
            <a:endParaRPr lang="en-US"/>
          </a:p>
        </p:txBody>
      </p:sp>
      <p:sp>
        <p:nvSpPr>
          <p:cNvPr id="5" name="Rectangle 5"/>
          <p:cNvSpPr>
            <a:spLocks noGrp="1" noChangeArrowheads="1"/>
          </p:cNvSpPr>
          <p:nvPr>
            <p:ph type="ftr" sz="quarter" idx="11"/>
          </p:nvPr>
        </p:nvSpPr>
        <p:spPr/>
        <p:txBody>
          <a:bodyPr/>
          <a:lstStyle>
            <a:lvl1pPr>
              <a:defRPr i="1"/>
            </a:lvl1pPr>
          </a:lstStyle>
          <a:p>
            <a:pPr>
              <a:defRPr/>
            </a:pPr>
            <a:endParaRPr lang="en-US"/>
          </a:p>
        </p:txBody>
      </p:sp>
      <p:sp>
        <p:nvSpPr>
          <p:cNvPr id="6" name="Rectangle 6"/>
          <p:cNvSpPr>
            <a:spLocks noGrp="1" noChangeArrowheads="1"/>
          </p:cNvSpPr>
          <p:nvPr>
            <p:ph type="sldNum" sz="quarter" idx="12"/>
          </p:nvPr>
        </p:nvSpPr>
        <p:spPr/>
        <p:txBody>
          <a:bodyPr/>
          <a:lstStyle>
            <a:lvl1pPr>
              <a:defRPr i="1"/>
            </a:lvl1pPr>
          </a:lstStyle>
          <a:p>
            <a:fld id="{C5150857-053C-4FD7-9750-9B42CAFB00AF}" type="slidenum">
              <a:rPr lang="en-US" altLang="en-US"/>
              <a:pPr/>
              <a:t>‹#›</a:t>
            </a:fld>
            <a:endParaRPr lang="en-US" altLang="en-US"/>
          </a:p>
        </p:txBody>
      </p:sp>
    </p:spTree>
    <p:extLst>
      <p:ext uri="{BB962C8B-B14F-4D97-AF65-F5344CB8AC3E}">
        <p14:creationId xmlns:p14="http://schemas.microsoft.com/office/powerpoint/2010/main" val="390637879"/>
      </p:ext>
    </p:extLst>
  </p:cSld>
  <p:clrMapOvr>
    <a:masterClrMapping/>
  </p:clrMapOvr>
</p:sldLayout>
</file>

<file path=ppt/slideLayouts/slideLayout56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p:txBody>
          <a:bodyPr/>
          <a:lstStyle>
            <a:lvl1pPr>
              <a:defRPr i="1"/>
            </a:lvl1pPr>
          </a:lstStyle>
          <a:p>
            <a:pPr>
              <a:defRPr/>
            </a:pPr>
            <a:fld id="{1DD73740-D61D-47ED-849C-D51265EBE9C4}" type="datetime1">
              <a:rPr lang="en-US"/>
              <a:pPr>
                <a:defRPr/>
              </a:pPr>
              <a:t>17-Mar-15</a:t>
            </a:fld>
            <a:endParaRPr lang="en-US"/>
          </a:p>
        </p:txBody>
      </p:sp>
      <p:sp>
        <p:nvSpPr>
          <p:cNvPr id="5" name="Rectangle 5"/>
          <p:cNvSpPr>
            <a:spLocks noGrp="1" noChangeArrowheads="1"/>
          </p:cNvSpPr>
          <p:nvPr>
            <p:ph type="ftr" sz="quarter" idx="11"/>
          </p:nvPr>
        </p:nvSpPr>
        <p:spPr/>
        <p:txBody>
          <a:bodyPr/>
          <a:lstStyle>
            <a:lvl1pPr>
              <a:defRPr i="1"/>
            </a:lvl1pPr>
          </a:lstStyle>
          <a:p>
            <a:pPr>
              <a:defRPr/>
            </a:pPr>
            <a:endParaRPr lang="en-US"/>
          </a:p>
        </p:txBody>
      </p:sp>
      <p:sp>
        <p:nvSpPr>
          <p:cNvPr id="6" name="Rectangle 6"/>
          <p:cNvSpPr>
            <a:spLocks noGrp="1" noChangeArrowheads="1"/>
          </p:cNvSpPr>
          <p:nvPr>
            <p:ph type="sldNum" sz="quarter" idx="12"/>
          </p:nvPr>
        </p:nvSpPr>
        <p:spPr/>
        <p:txBody>
          <a:bodyPr/>
          <a:lstStyle>
            <a:lvl1pPr>
              <a:defRPr i="1"/>
            </a:lvl1pPr>
          </a:lstStyle>
          <a:p>
            <a:fld id="{2E242624-76DC-4BC9-997E-A22589550007}" type="slidenum">
              <a:rPr lang="en-US" altLang="en-US"/>
              <a:pPr/>
              <a:t>‹#›</a:t>
            </a:fld>
            <a:endParaRPr lang="en-US" altLang="en-US"/>
          </a:p>
        </p:txBody>
      </p:sp>
    </p:spTree>
    <p:extLst>
      <p:ext uri="{BB962C8B-B14F-4D97-AF65-F5344CB8AC3E}">
        <p14:creationId xmlns:p14="http://schemas.microsoft.com/office/powerpoint/2010/main" val="1923981483"/>
      </p:ext>
    </p:extLst>
  </p:cSld>
  <p:clrMapOvr>
    <a:masterClrMapping/>
  </p:clrMapOvr>
</p:sldLayout>
</file>

<file path=ppt/slideLayouts/slideLayout56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2"/>
            <a:ext cx="7772400" cy="1362075"/>
          </a:xfrm>
        </p:spPr>
        <p:txBody>
          <a:bodyPr anchor="t"/>
          <a:lstStyle>
            <a:lvl1pPr algn="l">
              <a:defRPr sz="3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a:r>
              <a:rPr lang="en-US" smtClean="0"/>
              <a:t>Click to edit Master text styles</a:t>
            </a:r>
          </a:p>
        </p:txBody>
      </p:sp>
      <p:sp>
        <p:nvSpPr>
          <p:cNvPr id="4" name="Rectangle 4"/>
          <p:cNvSpPr>
            <a:spLocks noGrp="1" noChangeArrowheads="1"/>
          </p:cNvSpPr>
          <p:nvPr>
            <p:ph type="dt" sz="half" idx="10"/>
          </p:nvPr>
        </p:nvSpPr>
        <p:spPr/>
        <p:txBody>
          <a:bodyPr/>
          <a:lstStyle>
            <a:lvl1pPr>
              <a:defRPr i="1"/>
            </a:lvl1pPr>
          </a:lstStyle>
          <a:p>
            <a:pPr>
              <a:defRPr/>
            </a:pPr>
            <a:fld id="{6EC286D9-07F8-4E1C-937D-9C0AB5F6327D}" type="datetime1">
              <a:rPr lang="en-US"/>
              <a:pPr>
                <a:defRPr/>
              </a:pPr>
              <a:t>17-Mar-15</a:t>
            </a:fld>
            <a:endParaRPr lang="en-US"/>
          </a:p>
        </p:txBody>
      </p:sp>
      <p:sp>
        <p:nvSpPr>
          <p:cNvPr id="5" name="Rectangle 5"/>
          <p:cNvSpPr>
            <a:spLocks noGrp="1" noChangeArrowheads="1"/>
          </p:cNvSpPr>
          <p:nvPr>
            <p:ph type="ftr" sz="quarter" idx="11"/>
          </p:nvPr>
        </p:nvSpPr>
        <p:spPr/>
        <p:txBody>
          <a:bodyPr/>
          <a:lstStyle>
            <a:lvl1pPr>
              <a:defRPr i="1"/>
            </a:lvl1pPr>
          </a:lstStyle>
          <a:p>
            <a:pPr>
              <a:defRPr/>
            </a:pPr>
            <a:endParaRPr lang="en-US"/>
          </a:p>
        </p:txBody>
      </p:sp>
      <p:sp>
        <p:nvSpPr>
          <p:cNvPr id="6" name="Rectangle 6"/>
          <p:cNvSpPr>
            <a:spLocks noGrp="1" noChangeArrowheads="1"/>
          </p:cNvSpPr>
          <p:nvPr>
            <p:ph type="sldNum" sz="quarter" idx="12"/>
          </p:nvPr>
        </p:nvSpPr>
        <p:spPr/>
        <p:txBody>
          <a:bodyPr/>
          <a:lstStyle>
            <a:lvl1pPr>
              <a:defRPr i="1"/>
            </a:lvl1pPr>
          </a:lstStyle>
          <a:p>
            <a:fld id="{6D38BCE2-4CE2-497F-BA41-E72365AC0ED6}" type="slidenum">
              <a:rPr lang="en-US" altLang="en-US"/>
              <a:pPr/>
              <a:t>‹#›</a:t>
            </a:fld>
            <a:endParaRPr lang="en-US" altLang="en-US"/>
          </a:p>
        </p:txBody>
      </p:sp>
    </p:spTree>
    <p:extLst>
      <p:ext uri="{BB962C8B-B14F-4D97-AF65-F5344CB8AC3E}">
        <p14:creationId xmlns:p14="http://schemas.microsoft.com/office/powerpoint/2010/main" val="3247160391"/>
      </p:ext>
    </p:extLst>
  </p:cSld>
  <p:clrMapOvr>
    <a:masterClrMapping/>
  </p:clrMapOvr>
</p:sldLayout>
</file>

<file path=ppt/slideLayouts/slideLayout56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p:txBody>
          <a:bodyPr/>
          <a:lstStyle>
            <a:lvl1pPr>
              <a:defRPr i="1"/>
            </a:lvl1pPr>
          </a:lstStyle>
          <a:p>
            <a:pPr>
              <a:defRPr/>
            </a:pPr>
            <a:fld id="{72F25B6D-B9A9-4EAC-B803-A5D855836C92}" type="datetime1">
              <a:rPr lang="en-US"/>
              <a:pPr>
                <a:defRPr/>
              </a:pPr>
              <a:t>17-Mar-15</a:t>
            </a:fld>
            <a:endParaRPr lang="en-US"/>
          </a:p>
        </p:txBody>
      </p:sp>
      <p:sp>
        <p:nvSpPr>
          <p:cNvPr id="6" name="Rectangle 5"/>
          <p:cNvSpPr>
            <a:spLocks noGrp="1" noChangeArrowheads="1"/>
          </p:cNvSpPr>
          <p:nvPr>
            <p:ph type="ftr" sz="quarter" idx="11"/>
          </p:nvPr>
        </p:nvSpPr>
        <p:spPr/>
        <p:txBody>
          <a:bodyPr/>
          <a:lstStyle>
            <a:lvl1pPr>
              <a:defRPr i="1"/>
            </a:lvl1pPr>
          </a:lstStyle>
          <a:p>
            <a:pPr>
              <a:defRPr/>
            </a:pPr>
            <a:endParaRPr lang="en-US"/>
          </a:p>
        </p:txBody>
      </p:sp>
      <p:sp>
        <p:nvSpPr>
          <p:cNvPr id="7" name="Rectangle 6"/>
          <p:cNvSpPr>
            <a:spLocks noGrp="1" noChangeArrowheads="1"/>
          </p:cNvSpPr>
          <p:nvPr>
            <p:ph type="sldNum" sz="quarter" idx="12"/>
          </p:nvPr>
        </p:nvSpPr>
        <p:spPr/>
        <p:txBody>
          <a:bodyPr/>
          <a:lstStyle>
            <a:lvl1pPr>
              <a:defRPr i="1"/>
            </a:lvl1pPr>
          </a:lstStyle>
          <a:p>
            <a:fld id="{F9E15B6F-6C39-4537-A7E9-5F4BA447A245}" type="slidenum">
              <a:rPr lang="en-US" altLang="en-US"/>
              <a:pPr/>
              <a:t>‹#›</a:t>
            </a:fld>
            <a:endParaRPr lang="en-US" altLang="en-US"/>
          </a:p>
        </p:txBody>
      </p:sp>
    </p:spTree>
    <p:extLst>
      <p:ext uri="{BB962C8B-B14F-4D97-AF65-F5344CB8AC3E}">
        <p14:creationId xmlns:p14="http://schemas.microsoft.com/office/powerpoint/2010/main" val="3738453650"/>
      </p:ext>
    </p:extLst>
  </p:cSld>
  <p:clrMapOvr>
    <a:masterClrMapping/>
  </p:clrMapOvr>
</p:sldLayout>
</file>

<file path=ppt/slideLayouts/slideLayout56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p:txBody>
          <a:bodyPr/>
          <a:lstStyle>
            <a:lvl1pPr>
              <a:defRPr i="1"/>
            </a:lvl1pPr>
          </a:lstStyle>
          <a:p>
            <a:pPr>
              <a:defRPr/>
            </a:pPr>
            <a:fld id="{6309E80D-A6BE-41AD-A70E-5AD778FA76A8}" type="datetime1">
              <a:rPr lang="en-US"/>
              <a:pPr>
                <a:defRPr/>
              </a:pPr>
              <a:t>17-Mar-15</a:t>
            </a:fld>
            <a:endParaRPr lang="en-US"/>
          </a:p>
        </p:txBody>
      </p:sp>
      <p:sp>
        <p:nvSpPr>
          <p:cNvPr id="8" name="Rectangle 5"/>
          <p:cNvSpPr>
            <a:spLocks noGrp="1" noChangeArrowheads="1"/>
          </p:cNvSpPr>
          <p:nvPr>
            <p:ph type="ftr" sz="quarter" idx="11"/>
          </p:nvPr>
        </p:nvSpPr>
        <p:spPr/>
        <p:txBody>
          <a:bodyPr/>
          <a:lstStyle>
            <a:lvl1pPr>
              <a:defRPr i="1"/>
            </a:lvl1pPr>
          </a:lstStyle>
          <a:p>
            <a:pPr>
              <a:defRPr/>
            </a:pPr>
            <a:endParaRPr lang="en-US"/>
          </a:p>
        </p:txBody>
      </p:sp>
      <p:sp>
        <p:nvSpPr>
          <p:cNvPr id="9" name="Rectangle 6"/>
          <p:cNvSpPr>
            <a:spLocks noGrp="1" noChangeArrowheads="1"/>
          </p:cNvSpPr>
          <p:nvPr>
            <p:ph type="sldNum" sz="quarter" idx="12"/>
          </p:nvPr>
        </p:nvSpPr>
        <p:spPr/>
        <p:txBody>
          <a:bodyPr/>
          <a:lstStyle>
            <a:lvl1pPr>
              <a:defRPr i="1"/>
            </a:lvl1pPr>
          </a:lstStyle>
          <a:p>
            <a:fld id="{2833E2C8-338B-487F-AD95-A63BC9E367B4}" type="slidenum">
              <a:rPr lang="en-US" altLang="en-US"/>
              <a:pPr/>
              <a:t>‹#›</a:t>
            </a:fld>
            <a:endParaRPr lang="en-US" altLang="en-US"/>
          </a:p>
        </p:txBody>
      </p:sp>
    </p:spTree>
    <p:extLst>
      <p:ext uri="{BB962C8B-B14F-4D97-AF65-F5344CB8AC3E}">
        <p14:creationId xmlns:p14="http://schemas.microsoft.com/office/powerpoint/2010/main" val="3030180080"/>
      </p:ext>
    </p:extLst>
  </p:cSld>
  <p:clrMapOvr>
    <a:masterClrMapping/>
  </p:clrMapOvr>
</p:sldLayout>
</file>

<file path=ppt/slideLayouts/slideLayout56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p:txBody>
          <a:bodyPr/>
          <a:lstStyle>
            <a:lvl1pPr>
              <a:defRPr i="1"/>
            </a:lvl1pPr>
          </a:lstStyle>
          <a:p>
            <a:pPr>
              <a:defRPr/>
            </a:pPr>
            <a:fld id="{240A514A-0F4C-4812-97CD-C55C3747DA44}" type="datetime1">
              <a:rPr lang="en-US"/>
              <a:pPr>
                <a:defRPr/>
              </a:pPr>
              <a:t>17-Mar-15</a:t>
            </a:fld>
            <a:endParaRPr lang="en-US"/>
          </a:p>
        </p:txBody>
      </p:sp>
      <p:sp>
        <p:nvSpPr>
          <p:cNvPr id="4" name="Rectangle 5"/>
          <p:cNvSpPr>
            <a:spLocks noGrp="1" noChangeArrowheads="1"/>
          </p:cNvSpPr>
          <p:nvPr>
            <p:ph type="ftr" sz="quarter" idx="11"/>
          </p:nvPr>
        </p:nvSpPr>
        <p:spPr/>
        <p:txBody>
          <a:bodyPr/>
          <a:lstStyle>
            <a:lvl1pPr>
              <a:defRPr i="1"/>
            </a:lvl1pPr>
          </a:lstStyle>
          <a:p>
            <a:pPr>
              <a:defRPr/>
            </a:pPr>
            <a:endParaRPr lang="en-US"/>
          </a:p>
        </p:txBody>
      </p:sp>
      <p:sp>
        <p:nvSpPr>
          <p:cNvPr id="5" name="Rectangle 6"/>
          <p:cNvSpPr>
            <a:spLocks noGrp="1" noChangeArrowheads="1"/>
          </p:cNvSpPr>
          <p:nvPr>
            <p:ph type="sldNum" sz="quarter" idx="12"/>
          </p:nvPr>
        </p:nvSpPr>
        <p:spPr/>
        <p:txBody>
          <a:bodyPr/>
          <a:lstStyle>
            <a:lvl1pPr>
              <a:defRPr i="1"/>
            </a:lvl1pPr>
          </a:lstStyle>
          <a:p>
            <a:fld id="{2EC83AD8-FBEF-421F-82B2-3A28965CEACC}" type="slidenum">
              <a:rPr lang="en-US" altLang="en-US"/>
              <a:pPr/>
              <a:t>‹#›</a:t>
            </a:fld>
            <a:endParaRPr lang="en-US" altLang="en-US"/>
          </a:p>
        </p:txBody>
      </p:sp>
    </p:spTree>
    <p:extLst>
      <p:ext uri="{BB962C8B-B14F-4D97-AF65-F5344CB8AC3E}">
        <p14:creationId xmlns:p14="http://schemas.microsoft.com/office/powerpoint/2010/main" val="3446517238"/>
      </p:ext>
    </p:extLst>
  </p:cSld>
  <p:clrMapOvr>
    <a:masterClrMapping/>
  </p:clrMapOvr>
</p:sldLayout>
</file>

<file path=ppt/slideLayouts/slideLayout57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p:txBody>
          <a:bodyPr/>
          <a:lstStyle>
            <a:lvl1pPr>
              <a:defRPr i="1"/>
            </a:lvl1pPr>
          </a:lstStyle>
          <a:p>
            <a:pPr>
              <a:defRPr/>
            </a:pPr>
            <a:fld id="{7FC34992-727E-4DC8-BAC6-925F5816FC50}" type="datetime1">
              <a:rPr lang="en-US"/>
              <a:pPr>
                <a:defRPr/>
              </a:pPr>
              <a:t>17-Mar-15</a:t>
            </a:fld>
            <a:endParaRPr lang="en-US"/>
          </a:p>
        </p:txBody>
      </p:sp>
      <p:sp>
        <p:nvSpPr>
          <p:cNvPr id="3" name="Rectangle 5"/>
          <p:cNvSpPr>
            <a:spLocks noGrp="1" noChangeArrowheads="1"/>
          </p:cNvSpPr>
          <p:nvPr>
            <p:ph type="ftr" sz="quarter" idx="11"/>
          </p:nvPr>
        </p:nvSpPr>
        <p:spPr/>
        <p:txBody>
          <a:bodyPr/>
          <a:lstStyle>
            <a:lvl1pPr>
              <a:defRPr i="1"/>
            </a:lvl1pPr>
          </a:lstStyle>
          <a:p>
            <a:pPr>
              <a:defRPr/>
            </a:pPr>
            <a:endParaRPr lang="en-US"/>
          </a:p>
        </p:txBody>
      </p:sp>
      <p:sp>
        <p:nvSpPr>
          <p:cNvPr id="4" name="Rectangle 6"/>
          <p:cNvSpPr>
            <a:spLocks noGrp="1" noChangeArrowheads="1"/>
          </p:cNvSpPr>
          <p:nvPr>
            <p:ph type="sldNum" sz="quarter" idx="12"/>
          </p:nvPr>
        </p:nvSpPr>
        <p:spPr/>
        <p:txBody>
          <a:bodyPr/>
          <a:lstStyle>
            <a:lvl1pPr>
              <a:defRPr i="1"/>
            </a:lvl1pPr>
          </a:lstStyle>
          <a:p>
            <a:fld id="{7EB11946-B847-43DC-8315-DF23E101C8B8}" type="slidenum">
              <a:rPr lang="en-US" altLang="en-US"/>
              <a:pPr/>
              <a:t>‹#›</a:t>
            </a:fld>
            <a:endParaRPr lang="en-US" altLang="en-US"/>
          </a:p>
        </p:txBody>
      </p:sp>
    </p:spTree>
    <p:extLst>
      <p:ext uri="{BB962C8B-B14F-4D97-AF65-F5344CB8AC3E}">
        <p14:creationId xmlns:p14="http://schemas.microsoft.com/office/powerpoint/2010/main" val="1534231578"/>
      </p:ext>
    </p:extLst>
  </p:cSld>
  <p:clrMapOvr>
    <a:masterClrMapping/>
  </p:clrMapOvr>
</p:sldLayout>
</file>

<file path=ppt/slideLayouts/slideLayout57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73050"/>
            <a:ext cx="3008313" cy="1162050"/>
          </a:xfrm>
        </p:spPr>
        <p:txBody>
          <a:bodyPr anchor="b"/>
          <a:lstStyle>
            <a:lvl1pPr algn="l">
              <a:defRPr sz="1500" b="1"/>
            </a:lvl1pPr>
          </a:lstStyle>
          <a:p>
            <a:r>
              <a:rPr lang="en-US" smtClean="0"/>
              <a:t>Click to edit Master title style</a:t>
            </a:r>
            <a:endParaRPr lang="en-US"/>
          </a:p>
        </p:txBody>
      </p:sp>
      <p:sp>
        <p:nvSpPr>
          <p:cNvPr id="3" name="Content Placehold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smtClean="0"/>
              <a:t>Click to edit Master text styles</a:t>
            </a:r>
          </a:p>
        </p:txBody>
      </p:sp>
      <p:sp>
        <p:nvSpPr>
          <p:cNvPr id="5" name="Rectangle 4"/>
          <p:cNvSpPr>
            <a:spLocks noGrp="1" noChangeArrowheads="1"/>
          </p:cNvSpPr>
          <p:nvPr>
            <p:ph type="dt" sz="half" idx="10"/>
          </p:nvPr>
        </p:nvSpPr>
        <p:spPr/>
        <p:txBody>
          <a:bodyPr/>
          <a:lstStyle>
            <a:lvl1pPr>
              <a:defRPr i="1"/>
            </a:lvl1pPr>
          </a:lstStyle>
          <a:p>
            <a:pPr>
              <a:defRPr/>
            </a:pPr>
            <a:fld id="{4EAED495-7C9F-4372-AFC4-561DF82A2932}" type="datetime1">
              <a:rPr lang="en-US"/>
              <a:pPr>
                <a:defRPr/>
              </a:pPr>
              <a:t>17-Mar-15</a:t>
            </a:fld>
            <a:endParaRPr lang="en-US"/>
          </a:p>
        </p:txBody>
      </p:sp>
      <p:sp>
        <p:nvSpPr>
          <p:cNvPr id="6" name="Rectangle 5"/>
          <p:cNvSpPr>
            <a:spLocks noGrp="1" noChangeArrowheads="1"/>
          </p:cNvSpPr>
          <p:nvPr>
            <p:ph type="ftr" sz="quarter" idx="11"/>
          </p:nvPr>
        </p:nvSpPr>
        <p:spPr/>
        <p:txBody>
          <a:bodyPr/>
          <a:lstStyle>
            <a:lvl1pPr>
              <a:defRPr i="1"/>
            </a:lvl1pPr>
          </a:lstStyle>
          <a:p>
            <a:pPr>
              <a:defRPr/>
            </a:pPr>
            <a:endParaRPr lang="en-US"/>
          </a:p>
        </p:txBody>
      </p:sp>
      <p:sp>
        <p:nvSpPr>
          <p:cNvPr id="7" name="Rectangle 6"/>
          <p:cNvSpPr>
            <a:spLocks noGrp="1" noChangeArrowheads="1"/>
          </p:cNvSpPr>
          <p:nvPr>
            <p:ph type="sldNum" sz="quarter" idx="12"/>
          </p:nvPr>
        </p:nvSpPr>
        <p:spPr/>
        <p:txBody>
          <a:bodyPr/>
          <a:lstStyle>
            <a:lvl1pPr>
              <a:defRPr i="1"/>
            </a:lvl1pPr>
          </a:lstStyle>
          <a:p>
            <a:fld id="{4CDE6A96-9D44-4CF8-8030-315E98E7C908}" type="slidenum">
              <a:rPr lang="en-US" altLang="en-US"/>
              <a:pPr/>
              <a:t>‹#›</a:t>
            </a:fld>
            <a:endParaRPr lang="en-US" altLang="en-US"/>
          </a:p>
        </p:txBody>
      </p:sp>
    </p:spTree>
    <p:extLst>
      <p:ext uri="{BB962C8B-B14F-4D97-AF65-F5344CB8AC3E}">
        <p14:creationId xmlns:p14="http://schemas.microsoft.com/office/powerpoint/2010/main" val="121255031"/>
      </p:ext>
    </p:extLst>
  </p:cSld>
  <p:clrMapOvr>
    <a:masterClrMapping/>
  </p:clrMapOvr>
</p:sldLayout>
</file>

<file path=ppt/slideLayouts/slideLayout57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15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smtClean="0"/>
              <a:t>Click to edit Master text styles</a:t>
            </a:r>
          </a:p>
        </p:txBody>
      </p:sp>
      <p:sp>
        <p:nvSpPr>
          <p:cNvPr id="5" name="Rectangle 4"/>
          <p:cNvSpPr>
            <a:spLocks noGrp="1" noChangeArrowheads="1"/>
          </p:cNvSpPr>
          <p:nvPr>
            <p:ph type="dt" sz="half" idx="10"/>
          </p:nvPr>
        </p:nvSpPr>
        <p:spPr/>
        <p:txBody>
          <a:bodyPr/>
          <a:lstStyle>
            <a:lvl1pPr>
              <a:defRPr i="1"/>
            </a:lvl1pPr>
          </a:lstStyle>
          <a:p>
            <a:pPr>
              <a:defRPr/>
            </a:pPr>
            <a:fld id="{19B2639E-51F8-4647-B708-F2B93869612E}" type="datetime1">
              <a:rPr lang="en-US"/>
              <a:pPr>
                <a:defRPr/>
              </a:pPr>
              <a:t>17-Mar-15</a:t>
            </a:fld>
            <a:endParaRPr lang="en-US"/>
          </a:p>
        </p:txBody>
      </p:sp>
      <p:sp>
        <p:nvSpPr>
          <p:cNvPr id="6" name="Rectangle 5"/>
          <p:cNvSpPr>
            <a:spLocks noGrp="1" noChangeArrowheads="1"/>
          </p:cNvSpPr>
          <p:nvPr>
            <p:ph type="ftr" sz="quarter" idx="11"/>
          </p:nvPr>
        </p:nvSpPr>
        <p:spPr/>
        <p:txBody>
          <a:bodyPr/>
          <a:lstStyle>
            <a:lvl1pPr>
              <a:defRPr i="1"/>
            </a:lvl1pPr>
          </a:lstStyle>
          <a:p>
            <a:pPr>
              <a:defRPr/>
            </a:pPr>
            <a:endParaRPr lang="en-US"/>
          </a:p>
        </p:txBody>
      </p:sp>
      <p:sp>
        <p:nvSpPr>
          <p:cNvPr id="7" name="Rectangle 6"/>
          <p:cNvSpPr>
            <a:spLocks noGrp="1" noChangeArrowheads="1"/>
          </p:cNvSpPr>
          <p:nvPr>
            <p:ph type="sldNum" sz="quarter" idx="12"/>
          </p:nvPr>
        </p:nvSpPr>
        <p:spPr/>
        <p:txBody>
          <a:bodyPr/>
          <a:lstStyle>
            <a:lvl1pPr>
              <a:defRPr i="1"/>
            </a:lvl1pPr>
          </a:lstStyle>
          <a:p>
            <a:fld id="{E3E90F11-169E-4CE7-8977-507AD7999EDF}" type="slidenum">
              <a:rPr lang="en-US" altLang="en-US"/>
              <a:pPr/>
              <a:t>‹#›</a:t>
            </a:fld>
            <a:endParaRPr lang="en-US" altLang="en-US"/>
          </a:p>
        </p:txBody>
      </p:sp>
    </p:spTree>
    <p:extLst>
      <p:ext uri="{BB962C8B-B14F-4D97-AF65-F5344CB8AC3E}">
        <p14:creationId xmlns:p14="http://schemas.microsoft.com/office/powerpoint/2010/main" val="2701587838"/>
      </p:ext>
    </p:extLst>
  </p:cSld>
  <p:clrMapOvr>
    <a:masterClrMapping/>
  </p:clrMapOvr>
</p:sldLayout>
</file>

<file path=ppt/slideLayouts/slideLayout57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p:txBody>
          <a:bodyPr/>
          <a:lstStyle>
            <a:lvl1pPr>
              <a:defRPr i="1"/>
            </a:lvl1pPr>
          </a:lstStyle>
          <a:p>
            <a:pPr>
              <a:defRPr/>
            </a:pPr>
            <a:fld id="{C609E4A1-77FD-406F-8EDF-BDEA29D8AEF4}" type="datetime1">
              <a:rPr lang="en-US"/>
              <a:pPr>
                <a:defRPr/>
              </a:pPr>
              <a:t>17-Mar-15</a:t>
            </a:fld>
            <a:endParaRPr lang="en-US"/>
          </a:p>
        </p:txBody>
      </p:sp>
      <p:sp>
        <p:nvSpPr>
          <p:cNvPr id="5" name="Rectangle 5"/>
          <p:cNvSpPr>
            <a:spLocks noGrp="1" noChangeArrowheads="1"/>
          </p:cNvSpPr>
          <p:nvPr>
            <p:ph type="ftr" sz="quarter" idx="11"/>
          </p:nvPr>
        </p:nvSpPr>
        <p:spPr/>
        <p:txBody>
          <a:bodyPr/>
          <a:lstStyle>
            <a:lvl1pPr>
              <a:defRPr i="1"/>
            </a:lvl1pPr>
          </a:lstStyle>
          <a:p>
            <a:pPr>
              <a:defRPr/>
            </a:pPr>
            <a:endParaRPr lang="en-US"/>
          </a:p>
        </p:txBody>
      </p:sp>
      <p:sp>
        <p:nvSpPr>
          <p:cNvPr id="6" name="Rectangle 6"/>
          <p:cNvSpPr>
            <a:spLocks noGrp="1" noChangeArrowheads="1"/>
          </p:cNvSpPr>
          <p:nvPr>
            <p:ph type="sldNum" sz="quarter" idx="12"/>
          </p:nvPr>
        </p:nvSpPr>
        <p:spPr/>
        <p:txBody>
          <a:bodyPr/>
          <a:lstStyle>
            <a:lvl1pPr>
              <a:defRPr i="1"/>
            </a:lvl1pPr>
          </a:lstStyle>
          <a:p>
            <a:fld id="{4BE7ABBF-E50B-4FCF-BE5A-602B1B94E6C0}" type="slidenum">
              <a:rPr lang="en-US" altLang="en-US"/>
              <a:pPr/>
              <a:t>‹#›</a:t>
            </a:fld>
            <a:endParaRPr lang="en-US" altLang="en-US"/>
          </a:p>
        </p:txBody>
      </p:sp>
    </p:spTree>
    <p:extLst>
      <p:ext uri="{BB962C8B-B14F-4D97-AF65-F5344CB8AC3E}">
        <p14:creationId xmlns:p14="http://schemas.microsoft.com/office/powerpoint/2010/main" val="1176060559"/>
      </p:ext>
    </p:extLst>
  </p:cSld>
  <p:clrMapOvr>
    <a:masterClrMapping/>
  </p:clrMapOvr>
</p:sldLayout>
</file>

<file path=ppt/slideLayouts/slideLayout57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0"/>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40"/>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p:txBody>
          <a:bodyPr/>
          <a:lstStyle>
            <a:lvl1pPr>
              <a:defRPr i="1"/>
            </a:lvl1pPr>
          </a:lstStyle>
          <a:p>
            <a:pPr>
              <a:defRPr/>
            </a:pPr>
            <a:fld id="{5BE5DA8E-AFE9-4EBD-9161-C096664CDADC}" type="datetime1">
              <a:rPr lang="en-US"/>
              <a:pPr>
                <a:defRPr/>
              </a:pPr>
              <a:t>17-Mar-15</a:t>
            </a:fld>
            <a:endParaRPr lang="en-US"/>
          </a:p>
        </p:txBody>
      </p:sp>
      <p:sp>
        <p:nvSpPr>
          <p:cNvPr id="5" name="Rectangle 5"/>
          <p:cNvSpPr>
            <a:spLocks noGrp="1" noChangeArrowheads="1"/>
          </p:cNvSpPr>
          <p:nvPr>
            <p:ph type="ftr" sz="quarter" idx="11"/>
          </p:nvPr>
        </p:nvSpPr>
        <p:spPr/>
        <p:txBody>
          <a:bodyPr/>
          <a:lstStyle>
            <a:lvl1pPr>
              <a:defRPr i="1"/>
            </a:lvl1pPr>
          </a:lstStyle>
          <a:p>
            <a:pPr>
              <a:defRPr/>
            </a:pPr>
            <a:endParaRPr lang="en-US"/>
          </a:p>
        </p:txBody>
      </p:sp>
      <p:sp>
        <p:nvSpPr>
          <p:cNvPr id="6" name="Rectangle 6"/>
          <p:cNvSpPr>
            <a:spLocks noGrp="1" noChangeArrowheads="1"/>
          </p:cNvSpPr>
          <p:nvPr>
            <p:ph type="sldNum" sz="quarter" idx="12"/>
          </p:nvPr>
        </p:nvSpPr>
        <p:spPr/>
        <p:txBody>
          <a:bodyPr/>
          <a:lstStyle>
            <a:lvl1pPr>
              <a:defRPr i="1"/>
            </a:lvl1pPr>
          </a:lstStyle>
          <a:p>
            <a:fld id="{DCF2726C-EF7C-46E8-8BD6-BB118E78189F}" type="slidenum">
              <a:rPr lang="en-US" altLang="en-US"/>
              <a:pPr/>
              <a:t>‹#›</a:t>
            </a:fld>
            <a:endParaRPr lang="en-US" altLang="en-US"/>
          </a:p>
        </p:txBody>
      </p:sp>
    </p:spTree>
    <p:extLst>
      <p:ext uri="{BB962C8B-B14F-4D97-AF65-F5344CB8AC3E}">
        <p14:creationId xmlns:p14="http://schemas.microsoft.com/office/powerpoint/2010/main" val="35539305"/>
      </p:ext>
    </p:extLst>
  </p:cSld>
  <p:clrMapOvr>
    <a:masterClrMapping/>
  </p:clrMapOvr>
</p:sldLayout>
</file>

<file path=ppt/slideLayouts/slideLayout575.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2"/>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48200" y="1600200"/>
            <a:ext cx="4038600" cy="21859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648200" y="3938590"/>
            <a:ext cx="4038600" cy="21875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Rectangle 4"/>
          <p:cNvSpPr>
            <a:spLocks noGrp="1" noChangeArrowheads="1"/>
          </p:cNvSpPr>
          <p:nvPr>
            <p:ph type="dt" sz="half" idx="10"/>
          </p:nvPr>
        </p:nvSpPr>
        <p:spPr/>
        <p:txBody>
          <a:bodyPr/>
          <a:lstStyle>
            <a:lvl1pPr>
              <a:defRPr i="1"/>
            </a:lvl1pPr>
          </a:lstStyle>
          <a:p>
            <a:pPr>
              <a:defRPr/>
            </a:pPr>
            <a:fld id="{C0A3004B-B42E-432C-AB3B-67217B3FDCE5}" type="datetime1">
              <a:rPr lang="en-US"/>
              <a:pPr>
                <a:defRPr/>
              </a:pPr>
              <a:t>17-Mar-15</a:t>
            </a:fld>
            <a:endParaRPr lang="en-US"/>
          </a:p>
        </p:txBody>
      </p:sp>
      <p:sp>
        <p:nvSpPr>
          <p:cNvPr id="7" name="Rectangle 5"/>
          <p:cNvSpPr>
            <a:spLocks noGrp="1" noChangeArrowheads="1"/>
          </p:cNvSpPr>
          <p:nvPr>
            <p:ph type="ftr" sz="quarter" idx="11"/>
          </p:nvPr>
        </p:nvSpPr>
        <p:spPr/>
        <p:txBody>
          <a:bodyPr/>
          <a:lstStyle>
            <a:lvl1pPr>
              <a:defRPr i="1"/>
            </a:lvl1pPr>
          </a:lstStyle>
          <a:p>
            <a:pPr>
              <a:defRPr/>
            </a:pPr>
            <a:endParaRPr lang="en-US"/>
          </a:p>
        </p:txBody>
      </p:sp>
      <p:sp>
        <p:nvSpPr>
          <p:cNvPr id="8" name="Rectangle 6"/>
          <p:cNvSpPr>
            <a:spLocks noGrp="1" noChangeArrowheads="1"/>
          </p:cNvSpPr>
          <p:nvPr>
            <p:ph type="sldNum" sz="quarter" idx="12"/>
          </p:nvPr>
        </p:nvSpPr>
        <p:spPr/>
        <p:txBody>
          <a:bodyPr/>
          <a:lstStyle>
            <a:lvl1pPr>
              <a:defRPr i="1"/>
            </a:lvl1pPr>
          </a:lstStyle>
          <a:p>
            <a:fld id="{3FA9A821-C7CB-45E9-AAE6-812D7BA84073}" type="slidenum">
              <a:rPr lang="en-US" altLang="en-US"/>
              <a:pPr/>
              <a:t>‹#›</a:t>
            </a:fld>
            <a:endParaRPr lang="en-US" altLang="en-US"/>
          </a:p>
        </p:txBody>
      </p:sp>
    </p:spTree>
    <p:extLst>
      <p:ext uri="{BB962C8B-B14F-4D97-AF65-F5344CB8AC3E}">
        <p14:creationId xmlns:p14="http://schemas.microsoft.com/office/powerpoint/2010/main" val="708771149"/>
      </p:ext>
    </p:extLst>
  </p:cSld>
  <p:clrMapOvr>
    <a:masterClrMapping/>
  </p:clrMapOvr>
</p:sldLayout>
</file>

<file path=ppt/slideLayouts/slideLayout57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fld id="{BCB1B3C8-BE27-49C4-9343-4E90CAB4BDE9}" type="datetime1">
              <a:rPr lang="en-US"/>
              <a:pPr>
                <a:defRPr/>
              </a:pPr>
              <a:t>17-Mar-15</a:t>
            </a:fld>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8F9DA86B-82FD-4719-A847-64C3C1459DC8}" type="slidenum">
              <a:rPr lang="en-US" altLang="en-US"/>
              <a:pPr>
                <a:defRPr/>
              </a:pPr>
              <a:t>‹#›</a:t>
            </a:fld>
            <a:endParaRPr lang="en-US" altLang="en-US"/>
          </a:p>
        </p:txBody>
      </p:sp>
    </p:spTree>
    <p:extLst>
      <p:ext uri="{BB962C8B-B14F-4D97-AF65-F5344CB8AC3E}">
        <p14:creationId xmlns:p14="http://schemas.microsoft.com/office/powerpoint/2010/main" val="1524557744"/>
      </p:ext>
    </p:extLst>
  </p:cSld>
  <p:clrMapOvr>
    <a:masterClrMapping/>
  </p:clrMapOvr>
</p:sldLayout>
</file>

<file path=ppt/slideLayouts/slideLayout57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fld id="{7B2E9297-39EA-425D-B39A-7F187013679D}" type="datetime1">
              <a:rPr lang="en-US"/>
              <a:pPr>
                <a:defRPr/>
              </a:pPr>
              <a:t>17-Mar-15</a:t>
            </a:fld>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DCFDE069-BF7A-4A53-BC78-7A82B198BA04}" type="slidenum">
              <a:rPr lang="en-US" altLang="en-US"/>
              <a:pPr>
                <a:defRPr/>
              </a:pPr>
              <a:t>‹#›</a:t>
            </a:fld>
            <a:endParaRPr lang="en-US" altLang="en-US"/>
          </a:p>
        </p:txBody>
      </p:sp>
    </p:spTree>
    <p:extLst>
      <p:ext uri="{BB962C8B-B14F-4D97-AF65-F5344CB8AC3E}">
        <p14:creationId xmlns:p14="http://schemas.microsoft.com/office/powerpoint/2010/main" val="2542878604"/>
      </p:ext>
    </p:extLst>
  </p:cSld>
  <p:clrMapOvr>
    <a:masterClrMapping/>
  </p:clrMapOvr>
</p:sldLayout>
</file>

<file path=ppt/slideLayouts/slideLayout57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fld id="{73144233-B9B0-4D6E-AECB-B5ABAB367015}" type="datetime1">
              <a:rPr lang="en-US"/>
              <a:pPr>
                <a:defRPr/>
              </a:pPr>
              <a:t>17-Mar-15</a:t>
            </a:fld>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FB9F9A8D-39CC-441C-93D8-C509C023EA59}" type="slidenum">
              <a:rPr lang="en-US" altLang="en-US"/>
              <a:pPr>
                <a:defRPr/>
              </a:pPr>
              <a:t>‹#›</a:t>
            </a:fld>
            <a:endParaRPr lang="en-US" altLang="en-US"/>
          </a:p>
        </p:txBody>
      </p:sp>
    </p:spTree>
    <p:extLst>
      <p:ext uri="{BB962C8B-B14F-4D97-AF65-F5344CB8AC3E}">
        <p14:creationId xmlns:p14="http://schemas.microsoft.com/office/powerpoint/2010/main" val="1899555168"/>
      </p:ext>
    </p:extLst>
  </p:cSld>
  <p:clrMapOvr>
    <a:masterClrMapping/>
  </p:clrMapOvr>
</p:sldLayout>
</file>

<file path=ppt/slideLayouts/slideLayout57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fld id="{5F50FF54-6C29-4D34-9D49-A780723E120B}" type="datetime1">
              <a:rPr lang="en-US"/>
              <a:pPr>
                <a:defRPr/>
              </a:pPr>
              <a:t>17-Mar-15</a:t>
            </a:fld>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B1B0D06D-AE22-48FA-A71F-92534E933440}" type="slidenum">
              <a:rPr lang="en-US" altLang="en-US"/>
              <a:pPr>
                <a:defRPr/>
              </a:pPr>
              <a:t>‹#›</a:t>
            </a:fld>
            <a:endParaRPr lang="en-US" altLang="en-US"/>
          </a:p>
        </p:txBody>
      </p:sp>
    </p:spTree>
    <p:extLst>
      <p:ext uri="{BB962C8B-B14F-4D97-AF65-F5344CB8AC3E}">
        <p14:creationId xmlns:p14="http://schemas.microsoft.com/office/powerpoint/2010/main" val="2004451965"/>
      </p:ext>
    </p:extLst>
  </p:cSld>
  <p:clrMapOvr>
    <a:masterClrMapping/>
  </p:clrMapOvr>
</p:sldLayout>
</file>

<file path=ppt/slideLayouts/slideLayout58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fld id="{AFC9D925-9E40-4B6E-BEC0-6FFE797EBB75}" type="datetime1">
              <a:rPr lang="en-US"/>
              <a:pPr>
                <a:defRPr/>
              </a:pPr>
              <a:t>17-Mar-15</a:t>
            </a:fld>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81D814ED-7DED-4C27-B4BB-1D5C20A5C374}" type="slidenum">
              <a:rPr lang="en-US" altLang="en-US"/>
              <a:pPr>
                <a:defRPr/>
              </a:pPr>
              <a:t>‹#›</a:t>
            </a:fld>
            <a:endParaRPr lang="en-US" altLang="en-US"/>
          </a:p>
        </p:txBody>
      </p:sp>
    </p:spTree>
    <p:extLst>
      <p:ext uri="{BB962C8B-B14F-4D97-AF65-F5344CB8AC3E}">
        <p14:creationId xmlns:p14="http://schemas.microsoft.com/office/powerpoint/2010/main" val="993768339"/>
      </p:ext>
    </p:extLst>
  </p:cSld>
  <p:clrMapOvr>
    <a:masterClrMapping/>
  </p:clrMapOvr>
</p:sldLayout>
</file>

<file path=ppt/slideLayouts/slideLayout58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fld id="{1FF22A27-53D4-4559-BB72-522CAEF11F59}" type="datetime1">
              <a:rPr lang="en-US"/>
              <a:pPr>
                <a:defRPr/>
              </a:pPr>
              <a:t>17-Mar-15</a:t>
            </a:fld>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7C29A843-A5CA-4611-93AE-E10A98F50CAF}" type="slidenum">
              <a:rPr lang="en-US" altLang="en-US"/>
              <a:pPr>
                <a:defRPr/>
              </a:pPr>
              <a:t>‹#›</a:t>
            </a:fld>
            <a:endParaRPr lang="en-US" altLang="en-US"/>
          </a:p>
        </p:txBody>
      </p:sp>
    </p:spTree>
    <p:extLst>
      <p:ext uri="{BB962C8B-B14F-4D97-AF65-F5344CB8AC3E}">
        <p14:creationId xmlns:p14="http://schemas.microsoft.com/office/powerpoint/2010/main" val="587434589"/>
      </p:ext>
    </p:extLst>
  </p:cSld>
  <p:clrMapOvr>
    <a:masterClrMapping/>
  </p:clrMapOvr>
</p:sldLayout>
</file>

<file path=ppt/slideLayouts/slideLayout58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fld id="{C1FE61DD-7876-4411-82AE-C5A734A72AF1}" type="datetime1">
              <a:rPr lang="en-US"/>
              <a:pPr>
                <a:defRPr/>
              </a:pPr>
              <a:t>17-Mar-15</a:t>
            </a:fld>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1E55764A-FDFB-4C7F-B4C1-DA4390DE518A}" type="slidenum">
              <a:rPr lang="en-US" altLang="en-US"/>
              <a:pPr>
                <a:defRPr/>
              </a:pPr>
              <a:t>‹#›</a:t>
            </a:fld>
            <a:endParaRPr lang="en-US" altLang="en-US"/>
          </a:p>
        </p:txBody>
      </p:sp>
    </p:spTree>
    <p:extLst>
      <p:ext uri="{BB962C8B-B14F-4D97-AF65-F5344CB8AC3E}">
        <p14:creationId xmlns:p14="http://schemas.microsoft.com/office/powerpoint/2010/main" val="2998807863"/>
      </p:ext>
    </p:extLst>
  </p:cSld>
  <p:clrMapOvr>
    <a:masterClrMapping/>
  </p:clrMapOvr>
</p:sldLayout>
</file>

<file path=ppt/slideLayouts/slideLayout58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fld id="{DCAD4FF9-8049-478B-B59C-712C6E2235EA}" type="datetime1">
              <a:rPr lang="en-US"/>
              <a:pPr>
                <a:defRPr/>
              </a:pPr>
              <a:t>17-Mar-15</a:t>
            </a:fld>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9E2BCE7E-F9F9-4367-A2D1-A720BEE4DCC2}" type="slidenum">
              <a:rPr lang="en-US" altLang="en-US"/>
              <a:pPr>
                <a:defRPr/>
              </a:pPr>
              <a:t>‹#›</a:t>
            </a:fld>
            <a:endParaRPr lang="en-US" altLang="en-US"/>
          </a:p>
        </p:txBody>
      </p:sp>
    </p:spTree>
    <p:extLst>
      <p:ext uri="{BB962C8B-B14F-4D97-AF65-F5344CB8AC3E}">
        <p14:creationId xmlns:p14="http://schemas.microsoft.com/office/powerpoint/2010/main" val="1940050669"/>
      </p:ext>
    </p:extLst>
  </p:cSld>
  <p:clrMapOvr>
    <a:masterClrMapping/>
  </p:clrMapOvr>
</p:sldLayout>
</file>

<file path=ppt/slideLayouts/slideLayout58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fld id="{0972F81B-E0BC-4DAD-9B88-FFB03C6AD6D3}" type="datetime1">
              <a:rPr lang="en-US"/>
              <a:pPr>
                <a:defRPr/>
              </a:pPr>
              <a:t>17-Mar-15</a:t>
            </a:fld>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11A78BDA-8C2F-4D83-A1D8-FA3C2E1BC7DD}" type="slidenum">
              <a:rPr lang="en-US" altLang="en-US"/>
              <a:pPr>
                <a:defRPr/>
              </a:pPr>
              <a:t>‹#›</a:t>
            </a:fld>
            <a:endParaRPr lang="en-US" altLang="en-US"/>
          </a:p>
        </p:txBody>
      </p:sp>
    </p:spTree>
    <p:extLst>
      <p:ext uri="{BB962C8B-B14F-4D97-AF65-F5344CB8AC3E}">
        <p14:creationId xmlns:p14="http://schemas.microsoft.com/office/powerpoint/2010/main" val="2185194253"/>
      </p:ext>
    </p:extLst>
  </p:cSld>
  <p:clrMapOvr>
    <a:masterClrMapping/>
  </p:clrMapOvr>
</p:sldLayout>
</file>

<file path=ppt/slideLayouts/slideLayout58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fld id="{EDFB4B8D-F4AD-419E-9086-44932CD2CDBE}" type="datetime1">
              <a:rPr lang="en-US"/>
              <a:pPr>
                <a:defRPr/>
              </a:pPr>
              <a:t>17-Mar-15</a:t>
            </a:fld>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F4552ACE-755B-457A-AADD-3EB29B330A42}" type="slidenum">
              <a:rPr lang="en-US" altLang="en-US"/>
              <a:pPr>
                <a:defRPr/>
              </a:pPr>
              <a:t>‹#›</a:t>
            </a:fld>
            <a:endParaRPr lang="en-US" altLang="en-US"/>
          </a:p>
        </p:txBody>
      </p:sp>
    </p:spTree>
    <p:extLst>
      <p:ext uri="{BB962C8B-B14F-4D97-AF65-F5344CB8AC3E}">
        <p14:creationId xmlns:p14="http://schemas.microsoft.com/office/powerpoint/2010/main" val="3588598075"/>
      </p:ext>
    </p:extLst>
  </p:cSld>
  <p:clrMapOvr>
    <a:masterClrMapping/>
  </p:clrMapOvr>
</p:sldLayout>
</file>

<file path=ppt/slideLayouts/slideLayout58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fld id="{D94B173A-C100-455F-850D-68B2B4B27EB5}" type="datetime1">
              <a:rPr lang="en-US"/>
              <a:pPr>
                <a:defRPr/>
              </a:pPr>
              <a:t>17-Mar-15</a:t>
            </a:fld>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7A885D4D-EE20-4754-B6EB-29149D2A3C90}" type="slidenum">
              <a:rPr lang="en-US" altLang="en-US"/>
              <a:pPr>
                <a:defRPr/>
              </a:pPr>
              <a:t>‹#›</a:t>
            </a:fld>
            <a:endParaRPr lang="en-US" altLang="en-US"/>
          </a:p>
        </p:txBody>
      </p:sp>
    </p:spTree>
    <p:extLst>
      <p:ext uri="{BB962C8B-B14F-4D97-AF65-F5344CB8AC3E}">
        <p14:creationId xmlns:p14="http://schemas.microsoft.com/office/powerpoint/2010/main" val="4210593572"/>
      </p:ext>
    </p:extLst>
  </p:cSld>
  <p:clrMapOvr>
    <a:masterClrMapping/>
  </p:clrMapOvr>
</p:sldLayout>
</file>

<file path=ppt/slideLayouts/slideLayout587.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48200" y="1600200"/>
            <a:ext cx="4038600" cy="21859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648200" y="3938588"/>
            <a:ext cx="4038600" cy="21875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Rectangle 4"/>
          <p:cNvSpPr>
            <a:spLocks noGrp="1" noChangeArrowheads="1"/>
          </p:cNvSpPr>
          <p:nvPr>
            <p:ph type="dt" sz="half" idx="10"/>
          </p:nvPr>
        </p:nvSpPr>
        <p:spPr>
          <a:ln/>
        </p:spPr>
        <p:txBody>
          <a:bodyPr/>
          <a:lstStyle>
            <a:lvl1pPr>
              <a:defRPr/>
            </a:lvl1pPr>
          </a:lstStyle>
          <a:p>
            <a:pPr>
              <a:defRPr/>
            </a:pPr>
            <a:fld id="{4EA0CD95-3886-4DCF-BB60-10CD9A7D9CAC}" type="datetime1">
              <a:rPr lang="en-US"/>
              <a:pPr>
                <a:defRPr/>
              </a:pPr>
              <a:t>17-Mar-15</a:t>
            </a:fld>
            <a:endParaRPr lang="en-US"/>
          </a:p>
        </p:txBody>
      </p:sp>
      <p:sp>
        <p:nvSpPr>
          <p:cNvPr id="7" name="Rectangle 5"/>
          <p:cNvSpPr>
            <a:spLocks noGrp="1" noChangeArrowheads="1"/>
          </p:cNvSpPr>
          <p:nvPr>
            <p:ph type="ftr" sz="quarter" idx="11"/>
          </p:nvPr>
        </p:nvSpPr>
        <p:spPr>
          <a:ln/>
        </p:spPr>
        <p:txBody>
          <a:bodyPr/>
          <a:lstStyle>
            <a:lvl1pPr>
              <a:defRPr/>
            </a:lvl1pPr>
          </a:lstStyle>
          <a:p>
            <a:pPr>
              <a:defRPr/>
            </a:pPr>
            <a:endParaRPr lang="en-US"/>
          </a:p>
        </p:txBody>
      </p:sp>
      <p:sp>
        <p:nvSpPr>
          <p:cNvPr id="8" name="Rectangle 6"/>
          <p:cNvSpPr>
            <a:spLocks noGrp="1" noChangeArrowheads="1"/>
          </p:cNvSpPr>
          <p:nvPr>
            <p:ph type="sldNum" sz="quarter" idx="12"/>
          </p:nvPr>
        </p:nvSpPr>
        <p:spPr>
          <a:ln/>
        </p:spPr>
        <p:txBody>
          <a:bodyPr/>
          <a:lstStyle>
            <a:lvl1pPr>
              <a:defRPr/>
            </a:lvl1pPr>
          </a:lstStyle>
          <a:p>
            <a:pPr>
              <a:defRPr/>
            </a:pPr>
            <a:fld id="{276C7BBE-C05A-4DF5-AA8D-8A3D75D913F1}" type="slidenum">
              <a:rPr lang="en-US" altLang="en-US"/>
              <a:pPr>
                <a:defRPr/>
              </a:pPr>
              <a:t>‹#›</a:t>
            </a:fld>
            <a:endParaRPr lang="en-US" altLang="en-US"/>
          </a:p>
        </p:txBody>
      </p:sp>
    </p:spTree>
    <p:extLst>
      <p:ext uri="{BB962C8B-B14F-4D97-AF65-F5344CB8AC3E}">
        <p14:creationId xmlns:p14="http://schemas.microsoft.com/office/powerpoint/2010/main" val="1744535429"/>
      </p:ext>
    </p:extLst>
  </p:cSld>
  <p:clrMapOvr>
    <a:masterClrMapping/>
  </p:clrMapOvr>
</p:sldLayout>
</file>

<file path=ppt/slideLayouts/slideLayout58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pPr>
              <a:defRPr/>
            </a:pPr>
            <a:endParaRPr lang="en-US">
              <a:solidFill>
                <a:srgbClr val="FFED00">
                  <a:tint val="75000"/>
                </a:srgb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srgbClr val="FFED00">
                  <a:tint val="75000"/>
                </a:srgbClr>
              </a:solidFill>
            </a:endParaRPr>
          </a:p>
        </p:txBody>
      </p:sp>
      <p:sp>
        <p:nvSpPr>
          <p:cNvPr id="6" name="Slide Number Placeholder 5"/>
          <p:cNvSpPr>
            <a:spLocks noGrp="1"/>
          </p:cNvSpPr>
          <p:nvPr>
            <p:ph type="sldNum" sz="quarter" idx="12"/>
          </p:nvPr>
        </p:nvSpPr>
        <p:spPr/>
        <p:txBody>
          <a:bodyPr/>
          <a:lstStyle>
            <a:lvl1pPr>
              <a:defRPr/>
            </a:lvl1pPr>
          </a:lstStyle>
          <a:p>
            <a:pPr>
              <a:defRPr/>
            </a:pPr>
            <a:fld id="{981009AF-D8C1-47EC-8031-2B1FFA7FEF90}" type="slidenum">
              <a:rPr lang="en-US" altLang="en-US"/>
              <a:pPr>
                <a:defRPr/>
              </a:pPr>
              <a:t>‹#›</a:t>
            </a:fld>
            <a:endParaRPr lang="en-US" altLang="en-US"/>
          </a:p>
        </p:txBody>
      </p:sp>
    </p:spTree>
    <p:extLst>
      <p:ext uri="{BB962C8B-B14F-4D97-AF65-F5344CB8AC3E}">
        <p14:creationId xmlns:p14="http://schemas.microsoft.com/office/powerpoint/2010/main" val="4239928532"/>
      </p:ext>
    </p:extLst>
  </p:cSld>
  <p:clrMapOvr>
    <a:masterClrMapping/>
  </p:clrMapOvr>
</p:sldLayout>
</file>

<file path=ppt/slideLayouts/slideLayout58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endParaRPr lang="en-US">
              <a:solidFill>
                <a:srgbClr val="FFED00">
                  <a:tint val="75000"/>
                </a:srgb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srgbClr val="FFED00">
                  <a:tint val="75000"/>
                </a:srgbClr>
              </a:solidFill>
            </a:endParaRPr>
          </a:p>
        </p:txBody>
      </p:sp>
      <p:sp>
        <p:nvSpPr>
          <p:cNvPr id="6" name="Slide Number Placeholder 5"/>
          <p:cNvSpPr>
            <a:spLocks noGrp="1"/>
          </p:cNvSpPr>
          <p:nvPr>
            <p:ph type="sldNum" sz="quarter" idx="12"/>
          </p:nvPr>
        </p:nvSpPr>
        <p:spPr/>
        <p:txBody>
          <a:bodyPr/>
          <a:lstStyle>
            <a:lvl1pPr>
              <a:defRPr/>
            </a:lvl1pPr>
          </a:lstStyle>
          <a:p>
            <a:pPr>
              <a:defRPr/>
            </a:pPr>
            <a:fld id="{FA32F061-A803-4E07-8E85-F7455C38F571}" type="slidenum">
              <a:rPr lang="en-US" altLang="en-US"/>
              <a:pPr>
                <a:defRPr/>
              </a:pPr>
              <a:t>‹#›</a:t>
            </a:fld>
            <a:endParaRPr lang="en-US" altLang="en-US"/>
          </a:p>
        </p:txBody>
      </p:sp>
    </p:spTree>
    <p:extLst>
      <p:ext uri="{BB962C8B-B14F-4D97-AF65-F5344CB8AC3E}">
        <p14:creationId xmlns:p14="http://schemas.microsoft.com/office/powerpoint/2010/main" val="1456625177"/>
      </p:ext>
    </p:extLst>
  </p:cSld>
  <p:clrMapOvr>
    <a:masterClrMapping/>
  </p:clrMapOvr>
</p:sldLayout>
</file>

<file path=ppt/slideLayouts/slideLayout59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endParaRPr lang="en-US">
              <a:solidFill>
                <a:srgbClr val="FFED00">
                  <a:tint val="75000"/>
                </a:srgb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srgbClr val="FFED00">
                  <a:tint val="75000"/>
                </a:srgbClr>
              </a:solidFill>
            </a:endParaRPr>
          </a:p>
        </p:txBody>
      </p:sp>
      <p:sp>
        <p:nvSpPr>
          <p:cNvPr id="6" name="Slide Number Placeholder 5"/>
          <p:cNvSpPr>
            <a:spLocks noGrp="1"/>
          </p:cNvSpPr>
          <p:nvPr>
            <p:ph type="sldNum" sz="quarter" idx="12"/>
          </p:nvPr>
        </p:nvSpPr>
        <p:spPr/>
        <p:txBody>
          <a:bodyPr/>
          <a:lstStyle>
            <a:lvl1pPr>
              <a:defRPr/>
            </a:lvl1pPr>
          </a:lstStyle>
          <a:p>
            <a:pPr>
              <a:defRPr/>
            </a:pPr>
            <a:fld id="{B12E6B20-A715-4725-BE42-B9D22D032BF5}" type="slidenum">
              <a:rPr lang="en-US" altLang="en-US"/>
              <a:pPr>
                <a:defRPr/>
              </a:pPr>
              <a:t>‹#›</a:t>
            </a:fld>
            <a:endParaRPr lang="en-US" altLang="en-US"/>
          </a:p>
        </p:txBody>
      </p:sp>
    </p:spTree>
    <p:extLst>
      <p:ext uri="{BB962C8B-B14F-4D97-AF65-F5344CB8AC3E}">
        <p14:creationId xmlns:p14="http://schemas.microsoft.com/office/powerpoint/2010/main" val="1550244331"/>
      </p:ext>
    </p:extLst>
  </p:cSld>
  <p:clrMapOvr>
    <a:masterClrMapping/>
  </p:clrMapOvr>
</p:sldLayout>
</file>

<file path=ppt/slideLayouts/slideLayout59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endParaRPr lang="en-US">
              <a:solidFill>
                <a:srgbClr val="FFED00">
                  <a:tint val="75000"/>
                </a:srgbClr>
              </a:solidFill>
            </a:endParaRPr>
          </a:p>
        </p:txBody>
      </p:sp>
      <p:sp>
        <p:nvSpPr>
          <p:cNvPr id="6" name="Footer Placeholder 4"/>
          <p:cNvSpPr>
            <a:spLocks noGrp="1"/>
          </p:cNvSpPr>
          <p:nvPr>
            <p:ph type="ftr" sz="quarter" idx="11"/>
          </p:nvPr>
        </p:nvSpPr>
        <p:spPr/>
        <p:txBody>
          <a:bodyPr/>
          <a:lstStyle>
            <a:lvl1pPr>
              <a:defRPr/>
            </a:lvl1pPr>
          </a:lstStyle>
          <a:p>
            <a:pPr>
              <a:defRPr/>
            </a:pPr>
            <a:endParaRPr lang="en-US">
              <a:solidFill>
                <a:srgbClr val="FFED00">
                  <a:tint val="75000"/>
                </a:srgbClr>
              </a:solidFill>
            </a:endParaRPr>
          </a:p>
        </p:txBody>
      </p:sp>
      <p:sp>
        <p:nvSpPr>
          <p:cNvPr id="7" name="Slide Number Placeholder 5"/>
          <p:cNvSpPr>
            <a:spLocks noGrp="1"/>
          </p:cNvSpPr>
          <p:nvPr>
            <p:ph type="sldNum" sz="quarter" idx="12"/>
          </p:nvPr>
        </p:nvSpPr>
        <p:spPr/>
        <p:txBody>
          <a:bodyPr/>
          <a:lstStyle>
            <a:lvl1pPr>
              <a:defRPr/>
            </a:lvl1pPr>
          </a:lstStyle>
          <a:p>
            <a:pPr>
              <a:defRPr/>
            </a:pPr>
            <a:fld id="{95BBC83A-D567-4604-8D7E-CCB3D4575647}" type="slidenum">
              <a:rPr lang="en-US" altLang="en-US"/>
              <a:pPr>
                <a:defRPr/>
              </a:pPr>
              <a:t>‹#›</a:t>
            </a:fld>
            <a:endParaRPr lang="en-US" altLang="en-US"/>
          </a:p>
        </p:txBody>
      </p:sp>
    </p:spTree>
    <p:extLst>
      <p:ext uri="{BB962C8B-B14F-4D97-AF65-F5344CB8AC3E}">
        <p14:creationId xmlns:p14="http://schemas.microsoft.com/office/powerpoint/2010/main" val="3842345353"/>
      </p:ext>
    </p:extLst>
  </p:cSld>
  <p:clrMapOvr>
    <a:masterClrMapping/>
  </p:clrMapOvr>
</p:sldLayout>
</file>

<file path=ppt/slideLayouts/slideLayout59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pPr>
              <a:defRPr/>
            </a:pPr>
            <a:endParaRPr lang="en-US">
              <a:solidFill>
                <a:srgbClr val="FFED00">
                  <a:tint val="75000"/>
                </a:srgbClr>
              </a:solidFill>
            </a:endParaRPr>
          </a:p>
        </p:txBody>
      </p:sp>
      <p:sp>
        <p:nvSpPr>
          <p:cNvPr id="8" name="Footer Placeholder 4"/>
          <p:cNvSpPr>
            <a:spLocks noGrp="1"/>
          </p:cNvSpPr>
          <p:nvPr>
            <p:ph type="ftr" sz="quarter" idx="11"/>
          </p:nvPr>
        </p:nvSpPr>
        <p:spPr/>
        <p:txBody>
          <a:bodyPr/>
          <a:lstStyle>
            <a:lvl1pPr>
              <a:defRPr/>
            </a:lvl1pPr>
          </a:lstStyle>
          <a:p>
            <a:pPr>
              <a:defRPr/>
            </a:pPr>
            <a:endParaRPr lang="en-US">
              <a:solidFill>
                <a:srgbClr val="FFED00">
                  <a:tint val="75000"/>
                </a:srgbClr>
              </a:solidFill>
            </a:endParaRPr>
          </a:p>
        </p:txBody>
      </p:sp>
      <p:sp>
        <p:nvSpPr>
          <p:cNvPr id="9" name="Slide Number Placeholder 5"/>
          <p:cNvSpPr>
            <a:spLocks noGrp="1"/>
          </p:cNvSpPr>
          <p:nvPr>
            <p:ph type="sldNum" sz="quarter" idx="12"/>
          </p:nvPr>
        </p:nvSpPr>
        <p:spPr/>
        <p:txBody>
          <a:bodyPr/>
          <a:lstStyle>
            <a:lvl1pPr>
              <a:defRPr/>
            </a:lvl1pPr>
          </a:lstStyle>
          <a:p>
            <a:pPr>
              <a:defRPr/>
            </a:pPr>
            <a:fld id="{BF077EDE-944D-4B85-98AB-A6351FEE2B4D}" type="slidenum">
              <a:rPr lang="en-US" altLang="en-US"/>
              <a:pPr>
                <a:defRPr/>
              </a:pPr>
              <a:t>‹#›</a:t>
            </a:fld>
            <a:endParaRPr lang="en-US" altLang="en-US"/>
          </a:p>
        </p:txBody>
      </p:sp>
    </p:spTree>
    <p:extLst>
      <p:ext uri="{BB962C8B-B14F-4D97-AF65-F5344CB8AC3E}">
        <p14:creationId xmlns:p14="http://schemas.microsoft.com/office/powerpoint/2010/main" val="3320208976"/>
      </p:ext>
    </p:extLst>
  </p:cSld>
  <p:clrMapOvr>
    <a:masterClrMapping/>
  </p:clrMapOvr>
</p:sldLayout>
</file>

<file path=ppt/slideLayouts/slideLayout59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endParaRPr lang="en-US">
              <a:solidFill>
                <a:srgbClr val="FFED00">
                  <a:tint val="75000"/>
                </a:srgbClr>
              </a:solidFill>
            </a:endParaRPr>
          </a:p>
        </p:txBody>
      </p:sp>
      <p:sp>
        <p:nvSpPr>
          <p:cNvPr id="4" name="Footer Placeholder 4"/>
          <p:cNvSpPr>
            <a:spLocks noGrp="1"/>
          </p:cNvSpPr>
          <p:nvPr>
            <p:ph type="ftr" sz="quarter" idx="11"/>
          </p:nvPr>
        </p:nvSpPr>
        <p:spPr/>
        <p:txBody>
          <a:bodyPr/>
          <a:lstStyle>
            <a:lvl1pPr>
              <a:defRPr/>
            </a:lvl1pPr>
          </a:lstStyle>
          <a:p>
            <a:pPr>
              <a:defRPr/>
            </a:pPr>
            <a:endParaRPr lang="en-US">
              <a:solidFill>
                <a:srgbClr val="FFED00">
                  <a:tint val="75000"/>
                </a:srgbClr>
              </a:solidFill>
            </a:endParaRPr>
          </a:p>
        </p:txBody>
      </p:sp>
      <p:sp>
        <p:nvSpPr>
          <p:cNvPr id="5" name="Slide Number Placeholder 5"/>
          <p:cNvSpPr>
            <a:spLocks noGrp="1"/>
          </p:cNvSpPr>
          <p:nvPr>
            <p:ph type="sldNum" sz="quarter" idx="12"/>
          </p:nvPr>
        </p:nvSpPr>
        <p:spPr/>
        <p:txBody>
          <a:bodyPr/>
          <a:lstStyle>
            <a:lvl1pPr>
              <a:defRPr/>
            </a:lvl1pPr>
          </a:lstStyle>
          <a:p>
            <a:pPr>
              <a:defRPr/>
            </a:pPr>
            <a:fld id="{BED3DCC4-9722-4E37-9736-CB1963968BD6}" type="slidenum">
              <a:rPr lang="en-US" altLang="en-US"/>
              <a:pPr>
                <a:defRPr/>
              </a:pPr>
              <a:t>‹#›</a:t>
            </a:fld>
            <a:endParaRPr lang="en-US" altLang="en-US"/>
          </a:p>
        </p:txBody>
      </p:sp>
    </p:spTree>
    <p:extLst>
      <p:ext uri="{BB962C8B-B14F-4D97-AF65-F5344CB8AC3E}">
        <p14:creationId xmlns:p14="http://schemas.microsoft.com/office/powerpoint/2010/main" val="4253670277"/>
      </p:ext>
    </p:extLst>
  </p:cSld>
  <p:clrMapOvr>
    <a:masterClrMapping/>
  </p:clrMapOvr>
</p:sldLayout>
</file>

<file path=ppt/slideLayouts/slideLayout59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endParaRPr lang="en-US">
              <a:solidFill>
                <a:srgbClr val="FFED00">
                  <a:tint val="75000"/>
                </a:srgbClr>
              </a:solidFill>
            </a:endParaRPr>
          </a:p>
        </p:txBody>
      </p:sp>
      <p:sp>
        <p:nvSpPr>
          <p:cNvPr id="3" name="Footer Placeholder 4"/>
          <p:cNvSpPr>
            <a:spLocks noGrp="1"/>
          </p:cNvSpPr>
          <p:nvPr>
            <p:ph type="ftr" sz="quarter" idx="11"/>
          </p:nvPr>
        </p:nvSpPr>
        <p:spPr/>
        <p:txBody>
          <a:bodyPr/>
          <a:lstStyle>
            <a:lvl1pPr>
              <a:defRPr/>
            </a:lvl1pPr>
          </a:lstStyle>
          <a:p>
            <a:pPr>
              <a:defRPr/>
            </a:pPr>
            <a:endParaRPr lang="en-US">
              <a:solidFill>
                <a:srgbClr val="FFED00">
                  <a:tint val="75000"/>
                </a:srgbClr>
              </a:solidFill>
            </a:endParaRPr>
          </a:p>
        </p:txBody>
      </p:sp>
      <p:sp>
        <p:nvSpPr>
          <p:cNvPr id="4" name="Slide Number Placeholder 5"/>
          <p:cNvSpPr>
            <a:spLocks noGrp="1"/>
          </p:cNvSpPr>
          <p:nvPr>
            <p:ph type="sldNum" sz="quarter" idx="12"/>
          </p:nvPr>
        </p:nvSpPr>
        <p:spPr/>
        <p:txBody>
          <a:bodyPr/>
          <a:lstStyle>
            <a:lvl1pPr>
              <a:defRPr/>
            </a:lvl1pPr>
          </a:lstStyle>
          <a:p>
            <a:pPr>
              <a:defRPr/>
            </a:pPr>
            <a:fld id="{77B2660B-28F4-47CB-938D-2C86B5D6F7A0}" type="slidenum">
              <a:rPr lang="en-US" altLang="en-US"/>
              <a:pPr>
                <a:defRPr/>
              </a:pPr>
              <a:t>‹#›</a:t>
            </a:fld>
            <a:endParaRPr lang="en-US" altLang="en-US"/>
          </a:p>
        </p:txBody>
      </p:sp>
    </p:spTree>
    <p:extLst>
      <p:ext uri="{BB962C8B-B14F-4D97-AF65-F5344CB8AC3E}">
        <p14:creationId xmlns:p14="http://schemas.microsoft.com/office/powerpoint/2010/main" val="2403115797"/>
      </p:ext>
    </p:extLst>
  </p:cSld>
  <p:clrMapOvr>
    <a:masterClrMapping/>
  </p:clrMapOvr>
</p:sldLayout>
</file>

<file path=ppt/slideLayouts/slideLayout59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endParaRPr lang="en-US">
              <a:solidFill>
                <a:srgbClr val="FFED00">
                  <a:tint val="75000"/>
                </a:srgbClr>
              </a:solidFill>
            </a:endParaRPr>
          </a:p>
        </p:txBody>
      </p:sp>
      <p:sp>
        <p:nvSpPr>
          <p:cNvPr id="6" name="Footer Placeholder 4"/>
          <p:cNvSpPr>
            <a:spLocks noGrp="1"/>
          </p:cNvSpPr>
          <p:nvPr>
            <p:ph type="ftr" sz="quarter" idx="11"/>
          </p:nvPr>
        </p:nvSpPr>
        <p:spPr/>
        <p:txBody>
          <a:bodyPr/>
          <a:lstStyle>
            <a:lvl1pPr>
              <a:defRPr/>
            </a:lvl1pPr>
          </a:lstStyle>
          <a:p>
            <a:pPr>
              <a:defRPr/>
            </a:pPr>
            <a:endParaRPr lang="en-US">
              <a:solidFill>
                <a:srgbClr val="FFED00">
                  <a:tint val="75000"/>
                </a:srgbClr>
              </a:solidFill>
            </a:endParaRPr>
          </a:p>
        </p:txBody>
      </p:sp>
      <p:sp>
        <p:nvSpPr>
          <p:cNvPr id="7" name="Slide Number Placeholder 5"/>
          <p:cNvSpPr>
            <a:spLocks noGrp="1"/>
          </p:cNvSpPr>
          <p:nvPr>
            <p:ph type="sldNum" sz="quarter" idx="12"/>
          </p:nvPr>
        </p:nvSpPr>
        <p:spPr/>
        <p:txBody>
          <a:bodyPr/>
          <a:lstStyle>
            <a:lvl1pPr>
              <a:defRPr/>
            </a:lvl1pPr>
          </a:lstStyle>
          <a:p>
            <a:pPr>
              <a:defRPr/>
            </a:pPr>
            <a:fld id="{22B79158-ECB6-4AFF-BC93-9808B2E15FCF}" type="slidenum">
              <a:rPr lang="en-US" altLang="en-US"/>
              <a:pPr>
                <a:defRPr/>
              </a:pPr>
              <a:t>‹#›</a:t>
            </a:fld>
            <a:endParaRPr lang="en-US" altLang="en-US"/>
          </a:p>
        </p:txBody>
      </p:sp>
    </p:spTree>
    <p:extLst>
      <p:ext uri="{BB962C8B-B14F-4D97-AF65-F5344CB8AC3E}">
        <p14:creationId xmlns:p14="http://schemas.microsoft.com/office/powerpoint/2010/main" val="1996197258"/>
      </p:ext>
    </p:extLst>
  </p:cSld>
  <p:clrMapOvr>
    <a:masterClrMapping/>
  </p:clrMapOvr>
</p:sldLayout>
</file>

<file path=ppt/slideLayouts/slideLayout59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endParaRPr lang="en-US">
              <a:solidFill>
                <a:srgbClr val="FFED00">
                  <a:tint val="75000"/>
                </a:srgbClr>
              </a:solidFill>
            </a:endParaRPr>
          </a:p>
        </p:txBody>
      </p:sp>
      <p:sp>
        <p:nvSpPr>
          <p:cNvPr id="6" name="Footer Placeholder 4"/>
          <p:cNvSpPr>
            <a:spLocks noGrp="1"/>
          </p:cNvSpPr>
          <p:nvPr>
            <p:ph type="ftr" sz="quarter" idx="11"/>
          </p:nvPr>
        </p:nvSpPr>
        <p:spPr/>
        <p:txBody>
          <a:bodyPr/>
          <a:lstStyle>
            <a:lvl1pPr>
              <a:defRPr/>
            </a:lvl1pPr>
          </a:lstStyle>
          <a:p>
            <a:pPr>
              <a:defRPr/>
            </a:pPr>
            <a:endParaRPr lang="en-US">
              <a:solidFill>
                <a:srgbClr val="FFED00">
                  <a:tint val="75000"/>
                </a:srgbClr>
              </a:solidFill>
            </a:endParaRPr>
          </a:p>
        </p:txBody>
      </p:sp>
      <p:sp>
        <p:nvSpPr>
          <p:cNvPr id="7" name="Slide Number Placeholder 5"/>
          <p:cNvSpPr>
            <a:spLocks noGrp="1"/>
          </p:cNvSpPr>
          <p:nvPr>
            <p:ph type="sldNum" sz="quarter" idx="12"/>
          </p:nvPr>
        </p:nvSpPr>
        <p:spPr/>
        <p:txBody>
          <a:bodyPr/>
          <a:lstStyle>
            <a:lvl1pPr>
              <a:defRPr/>
            </a:lvl1pPr>
          </a:lstStyle>
          <a:p>
            <a:pPr>
              <a:defRPr/>
            </a:pPr>
            <a:fld id="{998DB05C-6747-4124-BF91-6752BB524C14}" type="slidenum">
              <a:rPr lang="en-US" altLang="en-US"/>
              <a:pPr>
                <a:defRPr/>
              </a:pPr>
              <a:t>‹#›</a:t>
            </a:fld>
            <a:endParaRPr lang="en-US" altLang="en-US"/>
          </a:p>
        </p:txBody>
      </p:sp>
    </p:spTree>
    <p:extLst>
      <p:ext uri="{BB962C8B-B14F-4D97-AF65-F5344CB8AC3E}">
        <p14:creationId xmlns:p14="http://schemas.microsoft.com/office/powerpoint/2010/main" val="3249646974"/>
      </p:ext>
    </p:extLst>
  </p:cSld>
  <p:clrMapOvr>
    <a:masterClrMapping/>
  </p:clrMapOvr>
</p:sldLayout>
</file>

<file path=ppt/slideLayouts/slideLayout59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endParaRPr lang="en-US">
              <a:solidFill>
                <a:srgbClr val="FFED00">
                  <a:tint val="75000"/>
                </a:srgb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srgbClr val="FFED00">
                  <a:tint val="75000"/>
                </a:srgbClr>
              </a:solidFill>
            </a:endParaRPr>
          </a:p>
        </p:txBody>
      </p:sp>
      <p:sp>
        <p:nvSpPr>
          <p:cNvPr id="6" name="Slide Number Placeholder 5"/>
          <p:cNvSpPr>
            <a:spLocks noGrp="1"/>
          </p:cNvSpPr>
          <p:nvPr>
            <p:ph type="sldNum" sz="quarter" idx="12"/>
          </p:nvPr>
        </p:nvSpPr>
        <p:spPr/>
        <p:txBody>
          <a:bodyPr/>
          <a:lstStyle>
            <a:lvl1pPr>
              <a:defRPr/>
            </a:lvl1pPr>
          </a:lstStyle>
          <a:p>
            <a:pPr>
              <a:defRPr/>
            </a:pPr>
            <a:fld id="{10B1B3E5-5A9F-4A00-B947-31C7C0A92657}" type="slidenum">
              <a:rPr lang="en-US" altLang="en-US"/>
              <a:pPr>
                <a:defRPr/>
              </a:pPr>
              <a:t>‹#›</a:t>
            </a:fld>
            <a:endParaRPr lang="en-US" altLang="en-US"/>
          </a:p>
        </p:txBody>
      </p:sp>
    </p:spTree>
    <p:extLst>
      <p:ext uri="{BB962C8B-B14F-4D97-AF65-F5344CB8AC3E}">
        <p14:creationId xmlns:p14="http://schemas.microsoft.com/office/powerpoint/2010/main" val="2710358197"/>
      </p:ext>
    </p:extLst>
  </p:cSld>
  <p:clrMapOvr>
    <a:masterClrMapping/>
  </p:clrMapOvr>
</p:sldLayout>
</file>

<file path=ppt/slideLayouts/slideLayout59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endParaRPr lang="en-US">
              <a:solidFill>
                <a:srgbClr val="FFED00">
                  <a:tint val="75000"/>
                </a:srgb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srgbClr val="FFED00">
                  <a:tint val="75000"/>
                </a:srgbClr>
              </a:solidFill>
            </a:endParaRPr>
          </a:p>
        </p:txBody>
      </p:sp>
      <p:sp>
        <p:nvSpPr>
          <p:cNvPr id="6" name="Slide Number Placeholder 5"/>
          <p:cNvSpPr>
            <a:spLocks noGrp="1"/>
          </p:cNvSpPr>
          <p:nvPr>
            <p:ph type="sldNum" sz="quarter" idx="12"/>
          </p:nvPr>
        </p:nvSpPr>
        <p:spPr/>
        <p:txBody>
          <a:bodyPr/>
          <a:lstStyle>
            <a:lvl1pPr>
              <a:defRPr/>
            </a:lvl1pPr>
          </a:lstStyle>
          <a:p>
            <a:pPr>
              <a:defRPr/>
            </a:pPr>
            <a:fld id="{C32DC8CD-4606-45AA-BD10-34BF6925A211}" type="slidenum">
              <a:rPr lang="en-US" altLang="en-US"/>
              <a:pPr>
                <a:defRPr/>
              </a:pPr>
              <a:t>‹#›</a:t>
            </a:fld>
            <a:endParaRPr lang="en-US" altLang="en-US"/>
          </a:p>
        </p:txBody>
      </p:sp>
    </p:spTree>
    <p:extLst>
      <p:ext uri="{BB962C8B-B14F-4D97-AF65-F5344CB8AC3E}">
        <p14:creationId xmlns:p14="http://schemas.microsoft.com/office/powerpoint/2010/main" val="679829210"/>
      </p:ext>
    </p:extLst>
  </p:cSld>
  <p:clrMapOvr>
    <a:masterClrMapping/>
  </p:clrMapOvr>
</p:sldLayout>
</file>

<file path=ppt/slideLayouts/slideLayout599.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endParaRPr lang="en-US">
              <a:solidFill>
                <a:srgbClr val="FFED00">
                  <a:tint val="75000"/>
                </a:srgbClr>
              </a:solidFill>
            </a:endParaRPr>
          </a:p>
        </p:txBody>
      </p:sp>
      <p:sp>
        <p:nvSpPr>
          <p:cNvPr id="4" name="Footer Placeholder 4"/>
          <p:cNvSpPr>
            <a:spLocks noGrp="1"/>
          </p:cNvSpPr>
          <p:nvPr>
            <p:ph type="ftr" sz="quarter" idx="11"/>
          </p:nvPr>
        </p:nvSpPr>
        <p:spPr/>
        <p:txBody>
          <a:bodyPr/>
          <a:lstStyle>
            <a:lvl1pPr>
              <a:defRPr/>
            </a:lvl1pPr>
          </a:lstStyle>
          <a:p>
            <a:pPr>
              <a:defRPr/>
            </a:pPr>
            <a:endParaRPr lang="en-US">
              <a:solidFill>
                <a:srgbClr val="FFED00">
                  <a:tint val="75000"/>
                </a:srgbClr>
              </a:solidFill>
            </a:endParaRPr>
          </a:p>
        </p:txBody>
      </p:sp>
      <p:sp>
        <p:nvSpPr>
          <p:cNvPr id="5" name="Slide Number Placeholder 5"/>
          <p:cNvSpPr>
            <a:spLocks noGrp="1"/>
          </p:cNvSpPr>
          <p:nvPr>
            <p:ph type="sldNum" sz="quarter" idx="12"/>
          </p:nvPr>
        </p:nvSpPr>
        <p:spPr/>
        <p:txBody>
          <a:bodyPr/>
          <a:lstStyle>
            <a:lvl1pPr>
              <a:defRPr/>
            </a:lvl1pPr>
          </a:lstStyle>
          <a:p>
            <a:pPr>
              <a:defRPr/>
            </a:pPr>
            <a:fld id="{70896A93-FF83-47AE-A327-D0B43F405DE8}" type="slidenum">
              <a:rPr lang="en-US" altLang="en-US"/>
              <a:pPr>
                <a:defRPr/>
              </a:pPr>
              <a:t>‹#›</a:t>
            </a:fld>
            <a:endParaRPr lang="en-US" altLang="en-US"/>
          </a:p>
        </p:txBody>
      </p:sp>
    </p:spTree>
    <p:extLst>
      <p:ext uri="{BB962C8B-B14F-4D97-AF65-F5344CB8AC3E}">
        <p14:creationId xmlns:p14="http://schemas.microsoft.com/office/powerpoint/2010/main" val="503831671"/>
      </p:ext>
    </p:extLst>
  </p:cSld>
  <p:clrMapOvr>
    <a:masterClrMapping/>
  </p:clrMapOvr>
</p:sldLayout>
</file>

<file path=ppt/slideLayouts/slideLayout60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fld id="{5F543E5A-C19D-4D3E-B452-1AFEAE87A4EB}" type="datetime1">
              <a:rPr lang="en-US">
                <a:solidFill>
                  <a:srgbClr val="FFFFFF"/>
                </a:solidFill>
              </a:rPr>
              <a:pPr>
                <a:defRPr/>
              </a:pPr>
              <a:t>17-Mar-15</a:t>
            </a:fld>
            <a:endParaRPr lang="en-US" dirty="0">
              <a:solidFill>
                <a:srgbClr val="FFFFFF"/>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13B4796D-E00F-431C-A135-ABDB892CB253}" type="slidenum">
              <a:rPr lang="en-US" altLang="en-US">
                <a:solidFill>
                  <a:srgbClr val="FFFFFF"/>
                </a:solidFill>
              </a:rPr>
              <a:pPr>
                <a:defRPr/>
              </a:pPr>
              <a:t>‹#›</a:t>
            </a:fld>
            <a:endParaRPr lang="en-US" altLang="en-US">
              <a:solidFill>
                <a:srgbClr val="FFFFFF"/>
              </a:solidFill>
            </a:endParaRPr>
          </a:p>
        </p:txBody>
      </p:sp>
    </p:spTree>
    <p:extLst>
      <p:ext uri="{BB962C8B-B14F-4D97-AF65-F5344CB8AC3E}">
        <p14:creationId xmlns:p14="http://schemas.microsoft.com/office/powerpoint/2010/main" val="270738091"/>
      </p:ext>
    </p:extLst>
  </p:cSld>
  <p:clrMapOvr>
    <a:masterClrMapping/>
  </p:clrMapOvr>
</p:sldLayout>
</file>

<file path=ppt/slideLayouts/slideLayout60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1" i="0" baseline="0">
                <a:solidFill>
                  <a:schemeClr val="tx1"/>
                </a:solidFill>
                <a:latin typeface="Arial" panose="020B0604020202020204" pitchFamily="34" charset="0"/>
              </a:defRPr>
            </a:lvl1pPr>
          </a:lstStyle>
          <a:p>
            <a:r>
              <a:rPr lang="en-US" dirty="0" smtClean="0"/>
              <a:t>Click to edit Master title style</a:t>
            </a:r>
            <a:endParaRPr lang="en-US" dirty="0"/>
          </a:p>
        </p:txBody>
      </p:sp>
      <p:sp>
        <p:nvSpPr>
          <p:cNvPr id="3" name="Content Placeholder 2"/>
          <p:cNvSpPr>
            <a:spLocks noGrp="1"/>
          </p:cNvSpPr>
          <p:nvPr>
            <p:ph idx="1"/>
          </p:nvPr>
        </p:nvSpPr>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Rectangle 4"/>
          <p:cNvSpPr>
            <a:spLocks noGrp="1" noChangeArrowheads="1"/>
          </p:cNvSpPr>
          <p:nvPr>
            <p:ph type="dt" sz="half" idx="10"/>
          </p:nvPr>
        </p:nvSpPr>
        <p:spPr>
          <a:ln/>
        </p:spPr>
        <p:txBody>
          <a:bodyPr/>
          <a:lstStyle>
            <a:lvl1pPr>
              <a:defRPr/>
            </a:lvl1pPr>
          </a:lstStyle>
          <a:p>
            <a:pPr>
              <a:defRPr/>
            </a:pPr>
            <a:fld id="{3128B7C1-E69F-4E95-8B92-F7226E01DD6D}" type="datetime1">
              <a:rPr lang="en-US">
                <a:solidFill>
                  <a:srgbClr val="FFFFFF"/>
                </a:solidFill>
              </a:rPr>
              <a:pPr>
                <a:defRPr/>
              </a:pPr>
              <a:t>17-Mar-15</a:t>
            </a:fld>
            <a:endParaRPr lang="en-US" dirty="0">
              <a:solidFill>
                <a:srgbClr val="FFFFFF"/>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9F7DD29F-FB9F-40A3-AF09-E7548199BD95}" type="slidenum">
              <a:rPr lang="en-US" altLang="en-US">
                <a:solidFill>
                  <a:srgbClr val="FFFFFF"/>
                </a:solidFill>
              </a:rPr>
              <a:pPr>
                <a:defRPr/>
              </a:pPr>
              <a:t>‹#›</a:t>
            </a:fld>
            <a:endParaRPr lang="en-US" altLang="en-US">
              <a:solidFill>
                <a:srgbClr val="FFFFFF"/>
              </a:solidFill>
            </a:endParaRPr>
          </a:p>
        </p:txBody>
      </p:sp>
    </p:spTree>
    <p:extLst>
      <p:ext uri="{BB962C8B-B14F-4D97-AF65-F5344CB8AC3E}">
        <p14:creationId xmlns:p14="http://schemas.microsoft.com/office/powerpoint/2010/main" val="619696162"/>
      </p:ext>
    </p:extLst>
  </p:cSld>
  <p:clrMapOvr>
    <a:masterClrMapping/>
  </p:clrMapOvr>
</p:sldLayout>
</file>

<file path=ppt/slideLayouts/slideLayout60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fld id="{4F025C37-F2DB-437D-B886-ED331F9748B5}" type="datetime1">
              <a:rPr lang="en-US">
                <a:solidFill>
                  <a:srgbClr val="FFFFFF"/>
                </a:solidFill>
              </a:rPr>
              <a:pPr>
                <a:defRPr/>
              </a:pPr>
              <a:t>17-Mar-15</a:t>
            </a:fld>
            <a:endParaRPr lang="en-US" dirty="0">
              <a:solidFill>
                <a:srgbClr val="FFFFFF"/>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5886FD3E-E762-45C6-A1A1-00DC0773FD03}" type="slidenum">
              <a:rPr lang="en-US" altLang="en-US">
                <a:solidFill>
                  <a:srgbClr val="FFFFFF"/>
                </a:solidFill>
              </a:rPr>
              <a:pPr>
                <a:defRPr/>
              </a:pPr>
              <a:t>‹#›</a:t>
            </a:fld>
            <a:endParaRPr lang="en-US" altLang="en-US">
              <a:solidFill>
                <a:srgbClr val="FFFFFF"/>
              </a:solidFill>
            </a:endParaRPr>
          </a:p>
        </p:txBody>
      </p:sp>
    </p:spTree>
    <p:extLst>
      <p:ext uri="{BB962C8B-B14F-4D97-AF65-F5344CB8AC3E}">
        <p14:creationId xmlns:p14="http://schemas.microsoft.com/office/powerpoint/2010/main" val="4099884599"/>
      </p:ext>
    </p:extLst>
  </p:cSld>
  <p:clrMapOvr>
    <a:masterClrMapping/>
  </p:clrMapOvr>
</p:sldLayout>
</file>

<file path=ppt/slideLayouts/slideLayout60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u="sng" baseline="0">
                <a:solidFill>
                  <a:schemeClr val="tx1"/>
                </a:solidFill>
              </a:defRPr>
            </a:lvl1pPr>
          </a:lstStyle>
          <a:p>
            <a:r>
              <a:rPr lang="en-US" dirty="0" smtClean="0"/>
              <a:t>Click to edit Master title style</a:t>
            </a:r>
            <a:endParaRPr lang="en-US" dirty="0"/>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Rectangle 4"/>
          <p:cNvSpPr>
            <a:spLocks noGrp="1" noChangeArrowheads="1"/>
          </p:cNvSpPr>
          <p:nvPr>
            <p:ph type="dt" sz="half" idx="10"/>
          </p:nvPr>
        </p:nvSpPr>
        <p:spPr>
          <a:ln/>
        </p:spPr>
        <p:txBody>
          <a:bodyPr/>
          <a:lstStyle>
            <a:lvl1pPr>
              <a:defRPr/>
            </a:lvl1pPr>
          </a:lstStyle>
          <a:p>
            <a:pPr>
              <a:defRPr/>
            </a:pPr>
            <a:fld id="{00258FA0-1D2F-47A8-9540-6B67932042D8}" type="datetime1">
              <a:rPr lang="en-US">
                <a:solidFill>
                  <a:srgbClr val="FFFFFF"/>
                </a:solidFill>
              </a:rPr>
              <a:pPr>
                <a:defRPr/>
              </a:pPr>
              <a:t>17-Mar-15</a:t>
            </a:fld>
            <a:endParaRPr lang="en-US" dirty="0">
              <a:solidFill>
                <a:srgbClr val="FFFFFF"/>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23FA489E-12D5-481C-B990-DC8E68314476}" type="slidenum">
              <a:rPr lang="en-US" altLang="en-US">
                <a:solidFill>
                  <a:srgbClr val="FFFFFF"/>
                </a:solidFill>
              </a:rPr>
              <a:pPr>
                <a:defRPr/>
              </a:pPr>
              <a:t>‹#›</a:t>
            </a:fld>
            <a:endParaRPr lang="en-US" altLang="en-US">
              <a:solidFill>
                <a:srgbClr val="FFFFFF"/>
              </a:solidFill>
            </a:endParaRPr>
          </a:p>
        </p:txBody>
      </p:sp>
    </p:spTree>
    <p:extLst>
      <p:ext uri="{BB962C8B-B14F-4D97-AF65-F5344CB8AC3E}">
        <p14:creationId xmlns:p14="http://schemas.microsoft.com/office/powerpoint/2010/main" val="2116235057"/>
      </p:ext>
    </p:extLst>
  </p:cSld>
  <p:clrMapOvr>
    <a:masterClrMapping/>
  </p:clrMapOvr>
</p:sldLayout>
</file>

<file path=ppt/slideLayouts/slideLayout60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fld id="{DD6CC6E0-BB98-4E22-89AF-5EB21F954F5F}" type="datetime1">
              <a:rPr lang="en-US">
                <a:solidFill>
                  <a:srgbClr val="FFFFFF"/>
                </a:solidFill>
              </a:rPr>
              <a:pPr>
                <a:defRPr/>
              </a:pPr>
              <a:t>17-Mar-15</a:t>
            </a:fld>
            <a:endParaRPr lang="en-US" dirty="0">
              <a:solidFill>
                <a:srgbClr val="FFFFFF"/>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4FCA916A-009C-441E-AB68-4B52C21866BA}" type="slidenum">
              <a:rPr lang="en-US" altLang="en-US">
                <a:solidFill>
                  <a:srgbClr val="FFFFFF"/>
                </a:solidFill>
              </a:rPr>
              <a:pPr>
                <a:defRPr/>
              </a:pPr>
              <a:t>‹#›</a:t>
            </a:fld>
            <a:endParaRPr lang="en-US" altLang="en-US">
              <a:solidFill>
                <a:srgbClr val="FFFFFF"/>
              </a:solidFill>
            </a:endParaRPr>
          </a:p>
        </p:txBody>
      </p:sp>
    </p:spTree>
    <p:extLst>
      <p:ext uri="{BB962C8B-B14F-4D97-AF65-F5344CB8AC3E}">
        <p14:creationId xmlns:p14="http://schemas.microsoft.com/office/powerpoint/2010/main" val="640050852"/>
      </p:ext>
    </p:extLst>
  </p:cSld>
  <p:clrMapOvr>
    <a:masterClrMapping/>
  </p:clrMapOvr>
</p:sldLayout>
</file>

<file path=ppt/slideLayouts/slideLayout60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fld id="{51010682-34F3-4B17-B82E-B1BCF60B1CE8}" type="datetime1">
              <a:rPr lang="en-US">
                <a:solidFill>
                  <a:srgbClr val="FFFFFF"/>
                </a:solidFill>
              </a:rPr>
              <a:pPr>
                <a:defRPr/>
              </a:pPr>
              <a:t>17-Mar-15</a:t>
            </a:fld>
            <a:endParaRPr lang="en-US" dirty="0">
              <a:solidFill>
                <a:srgbClr val="FFFFFF"/>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567E1884-FE36-4B54-807D-D23D98844CD1}" type="slidenum">
              <a:rPr lang="en-US" altLang="en-US">
                <a:solidFill>
                  <a:srgbClr val="FFFFFF"/>
                </a:solidFill>
              </a:rPr>
              <a:pPr>
                <a:defRPr/>
              </a:pPr>
              <a:t>‹#›</a:t>
            </a:fld>
            <a:endParaRPr lang="en-US" altLang="en-US">
              <a:solidFill>
                <a:srgbClr val="FFFFFF"/>
              </a:solidFill>
            </a:endParaRPr>
          </a:p>
        </p:txBody>
      </p:sp>
    </p:spTree>
    <p:extLst>
      <p:ext uri="{BB962C8B-B14F-4D97-AF65-F5344CB8AC3E}">
        <p14:creationId xmlns:p14="http://schemas.microsoft.com/office/powerpoint/2010/main" val="196223588"/>
      </p:ext>
    </p:extLst>
  </p:cSld>
  <p:clrMapOvr>
    <a:masterClrMapping/>
  </p:clrMapOvr>
</p:sldLayout>
</file>

<file path=ppt/slideLayouts/slideLayout60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fld id="{FB94FDAF-00BC-4387-A703-4BB96D29569C}" type="datetime1">
              <a:rPr lang="en-US">
                <a:solidFill>
                  <a:srgbClr val="FFFFFF"/>
                </a:solidFill>
              </a:rPr>
              <a:pPr>
                <a:defRPr/>
              </a:pPr>
              <a:t>17-Mar-15</a:t>
            </a:fld>
            <a:endParaRPr lang="en-US" dirty="0">
              <a:solidFill>
                <a:srgbClr val="FFFFFF"/>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41FFF463-B209-4BE3-B8A3-B639E6635611}" type="slidenum">
              <a:rPr lang="en-US" altLang="en-US">
                <a:solidFill>
                  <a:srgbClr val="FFFFFF"/>
                </a:solidFill>
              </a:rPr>
              <a:pPr>
                <a:defRPr/>
              </a:pPr>
              <a:t>‹#›</a:t>
            </a:fld>
            <a:endParaRPr lang="en-US" altLang="en-US">
              <a:solidFill>
                <a:srgbClr val="FFFFFF"/>
              </a:solidFill>
            </a:endParaRPr>
          </a:p>
        </p:txBody>
      </p:sp>
    </p:spTree>
    <p:extLst>
      <p:ext uri="{BB962C8B-B14F-4D97-AF65-F5344CB8AC3E}">
        <p14:creationId xmlns:p14="http://schemas.microsoft.com/office/powerpoint/2010/main" val="1850325658"/>
      </p:ext>
    </p:extLst>
  </p:cSld>
  <p:clrMapOvr>
    <a:masterClrMapping/>
  </p:clrMapOvr>
</p:sldLayout>
</file>

<file path=ppt/slideLayouts/slideLayout60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fld id="{4C3C63E5-8B32-4E18-9599-272118ACF9E9}" type="datetime1">
              <a:rPr lang="en-US">
                <a:solidFill>
                  <a:srgbClr val="FFFFFF"/>
                </a:solidFill>
              </a:rPr>
              <a:pPr>
                <a:defRPr/>
              </a:pPr>
              <a:t>17-Mar-15</a:t>
            </a:fld>
            <a:endParaRPr lang="en-US" dirty="0">
              <a:solidFill>
                <a:srgbClr val="FFFFFF"/>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6A0EFC27-A38E-4BDE-BA24-13181E456AEA}" type="slidenum">
              <a:rPr lang="en-US" altLang="en-US">
                <a:solidFill>
                  <a:srgbClr val="FFFFFF"/>
                </a:solidFill>
              </a:rPr>
              <a:pPr>
                <a:defRPr/>
              </a:pPr>
              <a:t>‹#›</a:t>
            </a:fld>
            <a:endParaRPr lang="en-US" altLang="en-US">
              <a:solidFill>
                <a:srgbClr val="FFFFFF"/>
              </a:solidFill>
            </a:endParaRPr>
          </a:p>
        </p:txBody>
      </p:sp>
    </p:spTree>
    <p:extLst>
      <p:ext uri="{BB962C8B-B14F-4D97-AF65-F5344CB8AC3E}">
        <p14:creationId xmlns:p14="http://schemas.microsoft.com/office/powerpoint/2010/main" val="1854217424"/>
      </p:ext>
    </p:extLst>
  </p:cSld>
  <p:clrMapOvr>
    <a:masterClrMapping/>
  </p:clrMapOvr>
</p:sldLayout>
</file>

<file path=ppt/slideLayouts/slideLayout60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fld id="{E85F8903-7A4A-46AE-9BE9-F247AC84F738}" type="datetime1">
              <a:rPr lang="en-US">
                <a:solidFill>
                  <a:srgbClr val="FFFFFF"/>
                </a:solidFill>
              </a:rPr>
              <a:pPr>
                <a:defRPr/>
              </a:pPr>
              <a:t>17-Mar-15</a:t>
            </a:fld>
            <a:endParaRPr lang="en-US" dirty="0">
              <a:solidFill>
                <a:srgbClr val="FFFFFF"/>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6937DD84-C895-45E6-8A33-5FA669BCC77C}" type="slidenum">
              <a:rPr lang="en-US" altLang="en-US">
                <a:solidFill>
                  <a:srgbClr val="FFFFFF"/>
                </a:solidFill>
              </a:rPr>
              <a:pPr>
                <a:defRPr/>
              </a:pPr>
              <a:t>‹#›</a:t>
            </a:fld>
            <a:endParaRPr lang="en-US" altLang="en-US">
              <a:solidFill>
                <a:srgbClr val="FFFFFF"/>
              </a:solidFill>
            </a:endParaRPr>
          </a:p>
        </p:txBody>
      </p:sp>
    </p:spTree>
    <p:extLst>
      <p:ext uri="{BB962C8B-B14F-4D97-AF65-F5344CB8AC3E}">
        <p14:creationId xmlns:p14="http://schemas.microsoft.com/office/powerpoint/2010/main" val="3445860906"/>
      </p:ext>
    </p:extLst>
  </p:cSld>
  <p:clrMapOvr>
    <a:masterClrMapping/>
  </p:clrMapOvr>
</p:sldLayout>
</file>

<file path=ppt/slideLayouts/slideLayout60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fld id="{8CFEAC3F-F055-473B-AF3A-F99689B73CD2}" type="datetime1">
              <a:rPr lang="en-US">
                <a:solidFill>
                  <a:srgbClr val="FFFFFF"/>
                </a:solidFill>
              </a:rPr>
              <a:pPr>
                <a:defRPr/>
              </a:pPr>
              <a:t>17-Mar-15</a:t>
            </a:fld>
            <a:endParaRPr lang="en-US" dirty="0">
              <a:solidFill>
                <a:srgbClr val="FFFFFF"/>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29BA009D-346F-4BD7-8097-8DB956AF5C95}" type="slidenum">
              <a:rPr lang="en-US" altLang="en-US">
                <a:solidFill>
                  <a:srgbClr val="FFFFFF"/>
                </a:solidFill>
              </a:rPr>
              <a:pPr>
                <a:defRPr/>
              </a:pPr>
              <a:t>‹#›</a:t>
            </a:fld>
            <a:endParaRPr lang="en-US" altLang="en-US">
              <a:solidFill>
                <a:srgbClr val="FFFFFF"/>
              </a:solidFill>
            </a:endParaRPr>
          </a:p>
        </p:txBody>
      </p:sp>
    </p:spTree>
    <p:extLst>
      <p:ext uri="{BB962C8B-B14F-4D97-AF65-F5344CB8AC3E}">
        <p14:creationId xmlns:p14="http://schemas.microsoft.com/office/powerpoint/2010/main" val="3594856380"/>
      </p:ext>
    </p:extLst>
  </p:cSld>
  <p:clrMapOvr>
    <a:masterClrMapping/>
  </p:clrMapOvr>
</p:sldLayout>
</file>

<file path=ppt/slideLayouts/slideLayout6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fld id="{12EF59E5-0FFE-4D3F-9E6D-1E417AE9C058}" type="datetime1">
              <a:rPr lang="en-US">
                <a:solidFill>
                  <a:srgbClr val="FFFFFF"/>
                </a:solidFill>
              </a:rPr>
              <a:pPr>
                <a:defRPr/>
              </a:pPr>
              <a:t>17-Mar-15</a:t>
            </a:fld>
            <a:endParaRPr lang="en-US" dirty="0">
              <a:solidFill>
                <a:srgbClr val="FFFFFF"/>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8B867560-7C58-44CD-8D58-2DE3878ACC5E}" type="slidenum">
              <a:rPr lang="en-US" altLang="en-US">
                <a:solidFill>
                  <a:srgbClr val="FFFFFF"/>
                </a:solidFill>
              </a:rPr>
              <a:pPr>
                <a:defRPr/>
              </a:pPr>
              <a:t>‹#›</a:t>
            </a:fld>
            <a:endParaRPr lang="en-US" altLang="en-US">
              <a:solidFill>
                <a:srgbClr val="FFFFFF"/>
              </a:solidFill>
            </a:endParaRPr>
          </a:p>
        </p:txBody>
      </p:sp>
    </p:spTree>
    <p:extLst>
      <p:ext uri="{BB962C8B-B14F-4D97-AF65-F5344CB8AC3E}">
        <p14:creationId xmlns:p14="http://schemas.microsoft.com/office/powerpoint/2010/main" val="163871873"/>
      </p:ext>
    </p:extLst>
  </p:cSld>
  <p:clrMapOvr>
    <a:masterClrMapping/>
  </p:clrMapOvr>
</p:sldLayout>
</file>

<file path=ppt/slideLayouts/slideLayout611.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48200" y="1600200"/>
            <a:ext cx="4038600" cy="21859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648200" y="3938588"/>
            <a:ext cx="4038600" cy="21875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Rectangle 4"/>
          <p:cNvSpPr>
            <a:spLocks noGrp="1" noChangeArrowheads="1"/>
          </p:cNvSpPr>
          <p:nvPr>
            <p:ph type="dt" sz="half" idx="10"/>
          </p:nvPr>
        </p:nvSpPr>
        <p:spPr>
          <a:ln/>
        </p:spPr>
        <p:txBody>
          <a:bodyPr/>
          <a:lstStyle>
            <a:lvl1pPr>
              <a:defRPr/>
            </a:lvl1pPr>
          </a:lstStyle>
          <a:p>
            <a:pPr>
              <a:defRPr/>
            </a:pPr>
            <a:fld id="{C330435C-688F-451C-9DB2-A54C1AFD5758}" type="datetime1">
              <a:rPr lang="en-US">
                <a:solidFill>
                  <a:srgbClr val="FFFFFF"/>
                </a:solidFill>
              </a:rPr>
              <a:pPr>
                <a:defRPr/>
              </a:pPr>
              <a:t>17-Mar-15</a:t>
            </a:fld>
            <a:endParaRPr lang="en-US" dirty="0">
              <a:solidFill>
                <a:srgbClr val="FFFFFF"/>
              </a:solidFill>
            </a:endParaRPr>
          </a:p>
        </p:txBody>
      </p:sp>
      <p:sp>
        <p:nvSpPr>
          <p:cNvPr id="7" name="Rectangle 5"/>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8" name="Rectangle 6"/>
          <p:cNvSpPr>
            <a:spLocks noGrp="1" noChangeArrowheads="1"/>
          </p:cNvSpPr>
          <p:nvPr>
            <p:ph type="sldNum" sz="quarter" idx="12"/>
          </p:nvPr>
        </p:nvSpPr>
        <p:spPr>
          <a:ln/>
        </p:spPr>
        <p:txBody>
          <a:bodyPr/>
          <a:lstStyle>
            <a:lvl1pPr>
              <a:defRPr/>
            </a:lvl1pPr>
          </a:lstStyle>
          <a:p>
            <a:pPr>
              <a:defRPr/>
            </a:pPr>
            <a:fld id="{2B64AC29-1653-4958-A147-EDB1DF16AD04}" type="slidenum">
              <a:rPr lang="en-US" altLang="en-US">
                <a:solidFill>
                  <a:srgbClr val="FFFFFF"/>
                </a:solidFill>
              </a:rPr>
              <a:pPr>
                <a:defRPr/>
              </a:pPr>
              <a:t>‹#›</a:t>
            </a:fld>
            <a:endParaRPr lang="en-US" altLang="en-US">
              <a:solidFill>
                <a:srgbClr val="FFFFFF"/>
              </a:solidFill>
            </a:endParaRPr>
          </a:p>
        </p:txBody>
      </p:sp>
    </p:spTree>
    <p:extLst>
      <p:ext uri="{BB962C8B-B14F-4D97-AF65-F5344CB8AC3E}">
        <p14:creationId xmlns:p14="http://schemas.microsoft.com/office/powerpoint/2010/main" val="1478511871"/>
      </p:ext>
    </p:extLst>
  </p:cSld>
  <p:clrMapOvr>
    <a:masterClrMapping/>
  </p:clrMapOvr>
</p:sldLayout>
</file>

<file path=ppt/slideLayouts/slideLayout6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fld id="{C746A945-474A-44C9-9FC3-659008408FBD}" type="datetime1">
              <a:rPr lang="en-US"/>
              <a:pPr>
                <a:defRPr/>
              </a:pPr>
              <a:t>17-Mar-15</a:t>
            </a:fld>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4F5809A9-DAFA-4D7F-8232-D82D5B9070E8}" type="slidenum">
              <a:rPr lang="en-US" altLang="en-US"/>
              <a:pPr>
                <a:defRPr/>
              </a:pPr>
              <a:t>‹#›</a:t>
            </a:fld>
            <a:endParaRPr lang="en-US" altLang="en-US"/>
          </a:p>
        </p:txBody>
      </p:sp>
    </p:spTree>
    <p:extLst>
      <p:ext uri="{BB962C8B-B14F-4D97-AF65-F5344CB8AC3E}">
        <p14:creationId xmlns:p14="http://schemas.microsoft.com/office/powerpoint/2010/main" val="2888157784"/>
      </p:ext>
    </p:extLst>
  </p:cSld>
  <p:clrMapOvr>
    <a:masterClrMapping/>
  </p:clrMapOvr>
</p:sldLayout>
</file>

<file path=ppt/slideLayouts/slideLayout6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fld id="{0AC276F4-8A96-4787-9533-0A6E4100A4FC}" type="datetime1">
              <a:rPr lang="en-US"/>
              <a:pPr>
                <a:defRPr/>
              </a:pPr>
              <a:t>17-Mar-15</a:t>
            </a:fld>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6CB6F53E-D11F-4A2E-9B19-DCE8F7CA4A3E}" type="slidenum">
              <a:rPr lang="en-US" altLang="en-US"/>
              <a:pPr>
                <a:defRPr/>
              </a:pPr>
              <a:t>‹#›</a:t>
            </a:fld>
            <a:endParaRPr lang="en-US" altLang="en-US"/>
          </a:p>
        </p:txBody>
      </p:sp>
    </p:spTree>
    <p:extLst>
      <p:ext uri="{BB962C8B-B14F-4D97-AF65-F5344CB8AC3E}">
        <p14:creationId xmlns:p14="http://schemas.microsoft.com/office/powerpoint/2010/main" val="3264114712"/>
      </p:ext>
    </p:extLst>
  </p:cSld>
  <p:clrMapOvr>
    <a:masterClrMapping/>
  </p:clrMapOvr>
</p:sldLayout>
</file>

<file path=ppt/slideLayouts/slideLayout6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fld id="{F35C1D0D-79CC-4D18-AC94-15AAC12DCEFF}" type="datetime1">
              <a:rPr lang="en-US"/>
              <a:pPr>
                <a:defRPr/>
              </a:pPr>
              <a:t>17-Mar-15</a:t>
            </a:fld>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E70804FB-0C7A-43BF-BA59-723E8A0D52E8}" type="slidenum">
              <a:rPr lang="en-US" altLang="en-US"/>
              <a:pPr>
                <a:defRPr/>
              </a:pPr>
              <a:t>‹#›</a:t>
            </a:fld>
            <a:endParaRPr lang="en-US" altLang="en-US"/>
          </a:p>
        </p:txBody>
      </p:sp>
    </p:spTree>
    <p:extLst>
      <p:ext uri="{BB962C8B-B14F-4D97-AF65-F5344CB8AC3E}">
        <p14:creationId xmlns:p14="http://schemas.microsoft.com/office/powerpoint/2010/main" val="848774192"/>
      </p:ext>
    </p:extLst>
  </p:cSld>
  <p:clrMapOvr>
    <a:masterClrMapping/>
  </p:clrMapOvr>
</p:sldLayout>
</file>

<file path=ppt/slideLayouts/slideLayout6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fld id="{CA95F0B1-AA4C-4524-8122-814AA11FC6A8}" type="datetime1">
              <a:rPr lang="en-US"/>
              <a:pPr>
                <a:defRPr/>
              </a:pPr>
              <a:t>17-Mar-15</a:t>
            </a:fld>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4DC75B56-CC46-4716-A5A0-C74F90018090}" type="slidenum">
              <a:rPr lang="en-US" altLang="en-US"/>
              <a:pPr>
                <a:defRPr/>
              </a:pPr>
              <a:t>‹#›</a:t>
            </a:fld>
            <a:endParaRPr lang="en-US" altLang="en-US"/>
          </a:p>
        </p:txBody>
      </p:sp>
    </p:spTree>
    <p:extLst>
      <p:ext uri="{BB962C8B-B14F-4D97-AF65-F5344CB8AC3E}">
        <p14:creationId xmlns:p14="http://schemas.microsoft.com/office/powerpoint/2010/main" val="46318774"/>
      </p:ext>
    </p:extLst>
  </p:cSld>
  <p:clrMapOvr>
    <a:masterClrMapping/>
  </p:clrMapOvr>
</p:sldLayout>
</file>

<file path=ppt/slideLayouts/slideLayout6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fld id="{C12379A0-F687-4DCB-8F07-244BEAD4F441}" type="datetime1">
              <a:rPr lang="en-US"/>
              <a:pPr>
                <a:defRPr/>
              </a:pPr>
              <a:t>17-Mar-15</a:t>
            </a:fld>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DD4EA947-A464-4479-B44C-C7C0413177B6}" type="slidenum">
              <a:rPr lang="en-US" altLang="en-US"/>
              <a:pPr>
                <a:defRPr/>
              </a:pPr>
              <a:t>‹#›</a:t>
            </a:fld>
            <a:endParaRPr lang="en-US" altLang="en-US"/>
          </a:p>
        </p:txBody>
      </p:sp>
    </p:spTree>
    <p:extLst>
      <p:ext uri="{BB962C8B-B14F-4D97-AF65-F5344CB8AC3E}">
        <p14:creationId xmlns:p14="http://schemas.microsoft.com/office/powerpoint/2010/main" val="2810910041"/>
      </p:ext>
    </p:extLst>
  </p:cSld>
  <p:clrMapOvr>
    <a:masterClrMapping/>
  </p:clrMapOvr>
</p:sldLayout>
</file>

<file path=ppt/slideLayouts/slideLayout6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fld id="{EEEE36A5-6C04-4DF6-89FA-20E2D57A4D14}" type="datetime1">
              <a:rPr lang="en-US"/>
              <a:pPr>
                <a:defRPr/>
              </a:pPr>
              <a:t>17-Mar-15</a:t>
            </a:fld>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5D3E3560-BDF2-4AEF-9140-E8FC6157AC4C}" type="slidenum">
              <a:rPr lang="en-US" altLang="en-US"/>
              <a:pPr>
                <a:defRPr/>
              </a:pPr>
              <a:t>‹#›</a:t>
            </a:fld>
            <a:endParaRPr lang="en-US" altLang="en-US"/>
          </a:p>
        </p:txBody>
      </p:sp>
    </p:spTree>
    <p:extLst>
      <p:ext uri="{BB962C8B-B14F-4D97-AF65-F5344CB8AC3E}">
        <p14:creationId xmlns:p14="http://schemas.microsoft.com/office/powerpoint/2010/main" val="2249290163"/>
      </p:ext>
    </p:extLst>
  </p:cSld>
  <p:clrMapOvr>
    <a:masterClrMapping/>
  </p:clrMapOvr>
</p:sldLayout>
</file>

<file path=ppt/slideLayouts/slideLayout6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fld id="{2A0D1BE0-1B89-4ED4-8630-03DDD36F9FA2}" type="datetime1">
              <a:rPr lang="en-US"/>
              <a:pPr>
                <a:defRPr/>
              </a:pPr>
              <a:t>17-Mar-15</a:t>
            </a:fld>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8712A682-B78D-4146-8E3D-37E9A7B194D2}" type="slidenum">
              <a:rPr lang="en-US" altLang="en-US"/>
              <a:pPr>
                <a:defRPr/>
              </a:pPr>
              <a:t>‹#›</a:t>
            </a:fld>
            <a:endParaRPr lang="en-US" altLang="en-US"/>
          </a:p>
        </p:txBody>
      </p:sp>
    </p:spTree>
    <p:extLst>
      <p:ext uri="{BB962C8B-B14F-4D97-AF65-F5344CB8AC3E}">
        <p14:creationId xmlns:p14="http://schemas.microsoft.com/office/powerpoint/2010/main" val="2372306724"/>
      </p:ext>
    </p:extLst>
  </p:cSld>
  <p:clrMapOvr>
    <a:masterClrMapping/>
  </p:clrMapOvr>
</p:sldLayout>
</file>

<file path=ppt/slideLayouts/slideLayout6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fld id="{B83F7F90-122F-4F25-A51A-24C8877D8834}" type="datetime1">
              <a:rPr lang="en-US"/>
              <a:pPr>
                <a:defRPr/>
              </a:pPr>
              <a:t>17-Mar-15</a:t>
            </a:fld>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34C24ADC-F024-41AD-B144-EE673305EA9D}" type="slidenum">
              <a:rPr lang="en-US" altLang="en-US"/>
              <a:pPr>
                <a:defRPr/>
              </a:pPr>
              <a:t>‹#›</a:t>
            </a:fld>
            <a:endParaRPr lang="en-US" altLang="en-US"/>
          </a:p>
        </p:txBody>
      </p:sp>
    </p:spTree>
    <p:extLst>
      <p:ext uri="{BB962C8B-B14F-4D97-AF65-F5344CB8AC3E}">
        <p14:creationId xmlns:p14="http://schemas.microsoft.com/office/powerpoint/2010/main" val="1601863305"/>
      </p:ext>
    </p:extLst>
  </p:cSld>
  <p:clrMapOvr>
    <a:masterClrMapping/>
  </p:clrMapOvr>
</p:sldLayout>
</file>

<file path=ppt/slideLayouts/slideLayout6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fld id="{ADAB63D9-0C81-4CC0-B692-B34DB6C2A118}" type="datetime1">
              <a:rPr lang="en-US"/>
              <a:pPr>
                <a:defRPr/>
              </a:pPr>
              <a:t>17-Mar-15</a:t>
            </a:fld>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21EB7A2A-43F2-4AA5-A275-4C433368947E}" type="slidenum">
              <a:rPr lang="en-US" altLang="en-US"/>
              <a:pPr>
                <a:defRPr/>
              </a:pPr>
              <a:t>‹#›</a:t>
            </a:fld>
            <a:endParaRPr lang="en-US" altLang="en-US"/>
          </a:p>
        </p:txBody>
      </p:sp>
    </p:spTree>
    <p:extLst>
      <p:ext uri="{BB962C8B-B14F-4D97-AF65-F5344CB8AC3E}">
        <p14:creationId xmlns:p14="http://schemas.microsoft.com/office/powerpoint/2010/main" val="3090850134"/>
      </p:ext>
    </p:extLst>
  </p:cSld>
  <p:clrMapOvr>
    <a:masterClrMapping/>
  </p:clrMapOvr>
</p:sldLayout>
</file>

<file path=ppt/slideLayouts/slideLayout6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fld id="{7CFCB4BB-F831-4E3E-B548-F249B052CB16}" type="datetime1">
              <a:rPr lang="en-US"/>
              <a:pPr>
                <a:defRPr/>
              </a:pPr>
              <a:t>17-Mar-15</a:t>
            </a:fld>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9F79A825-2738-416F-A870-56209445E3D3}" type="slidenum">
              <a:rPr lang="en-US" altLang="en-US"/>
              <a:pPr>
                <a:defRPr/>
              </a:pPr>
              <a:t>‹#›</a:t>
            </a:fld>
            <a:endParaRPr lang="en-US" altLang="en-US"/>
          </a:p>
        </p:txBody>
      </p:sp>
    </p:spTree>
    <p:extLst>
      <p:ext uri="{BB962C8B-B14F-4D97-AF65-F5344CB8AC3E}">
        <p14:creationId xmlns:p14="http://schemas.microsoft.com/office/powerpoint/2010/main" val="3586734525"/>
      </p:ext>
    </p:extLst>
  </p:cSld>
  <p:clrMapOvr>
    <a:masterClrMapping/>
  </p:clrMapOvr>
</p:sldLayout>
</file>

<file path=ppt/slideLayouts/slideLayout6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fld id="{E982A709-213F-4AF0-B390-F0B149E54908}" type="datetime1">
              <a:rPr lang="en-US"/>
              <a:pPr>
                <a:defRPr/>
              </a:pPr>
              <a:t>17-Mar-15</a:t>
            </a:fld>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707043E5-F538-4AB1-83F5-28C9A8F44240}" type="slidenum">
              <a:rPr lang="en-US" altLang="en-US"/>
              <a:pPr>
                <a:defRPr/>
              </a:pPr>
              <a:t>‹#›</a:t>
            </a:fld>
            <a:endParaRPr lang="en-US" altLang="en-US"/>
          </a:p>
        </p:txBody>
      </p:sp>
    </p:spTree>
    <p:extLst>
      <p:ext uri="{BB962C8B-B14F-4D97-AF65-F5344CB8AC3E}">
        <p14:creationId xmlns:p14="http://schemas.microsoft.com/office/powerpoint/2010/main" val="946611550"/>
      </p:ext>
    </p:extLst>
  </p:cSld>
  <p:clrMapOvr>
    <a:masterClrMapping/>
  </p:clrMapOvr>
</p:sldLayout>
</file>

<file path=ppt/slideLayouts/slideLayout623.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48200" y="1600200"/>
            <a:ext cx="4038600" cy="21859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648200" y="3938588"/>
            <a:ext cx="4038600" cy="21875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Rectangle 4"/>
          <p:cNvSpPr>
            <a:spLocks noGrp="1" noChangeArrowheads="1"/>
          </p:cNvSpPr>
          <p:nvPr>
            <p:ph type="dt" sz="half" idx="10"/>
          </p:nvPr>
        </p:nvSpPr>
        <p:spPr>
          <a:ln/>
        </p:spPr>
        <p:txBody>
          <a:bodyPr/>
          <a:lstStyle>
            <a:lvl1pPr>
              <a:defRPr/>
            </a:lvl1pPr>
          </a:lstStyle>
          <a:p>
            <a:pPr>
              <a:defRPr/>
            </a:pPr>
            <a:fld id="{5278C2CE-4288-43F5-B096-69768091EF27}" type="datetime1">
              <a:rPr lang="en-US"/>
              <a:pPr>
                <a:defRPr/>
              </a:pPr>
              <a:t>17-Mar-15</a:t>
            </a:fld>
            <a:endParaRPr lang="en-US"/>
          </a:p>
        </p:txBody>
      </p:sp>
      <p:sp>
        <p:nvSpPr>
          <p:cNvPr id="7" name="Rectangle 5"/>
          <p:cNvSpPr>
            <a:spLocks noGrp="1" noChangeArrowheads="1"/>
          </p:cNvSpPr>
          <p:nvPr>
            <p:ph type="ftr" sz="quarter" idx="11"/>
          </p:nvPr>
        </p:nvSpPr>
        <p:spPr>
          <a:ln/>
        </p:spPr>
        <p:txBody>
          <a:bodyPr/>
          <a:lstStyle>
            <a:lvl1pPr>
              <a:defRPr/>
            </a:lvl1pPr>
          </a:lstStyle>
          <a:p>
            <a:pPr>
              <a:defRPr/>
            </a:pPr>
            <a:endParaRPr lang="en-US"/>
          </a:p>
        </p:txBody>
      </p:sp>
      <p:sp>
        <p:nvSpPr>
          <p:cNvPr id="8" name="Rectangle 6"/>
          <p:cNvSpPr>
            <a:spLocks noGrp="1" noChangeArrowheads="1"/>
          </p:cNvSpPr>
          <p:nvPr>
            <p:ph type="sldNum" sz="quarter" idx="12"/>
          </p:nvPr>
        </p:nvSpPr>
        <p:spPr>
          <a:ln/>
        </p:spPr>
        <p:txBody>
          <a:bodyPr/>
          <a:lstStyle>
            <a:lvl1pPr>
              <a:defRPr/>
            </a:lvl1pPr>
          </a:lstStyle>
          <a:p>
            <a:pPr>
              <a:defRPr/>
            </a:pPr>
            <a:fld id="{853F77E5-B567-46BB-9031-593CD6225B22}" type="slidenum">
              <a:rPr lang="en-US" altLang="en-US"/>
              <a:pPr>
                <a:defRPr/>
              </a:pPr>
              <a:t>‹#›</a:t>
            </a:fld>
            <a:endParaRPr lang="en-US" altLang="en-US"/>
          </a:p>
        </p:txBody>
      </p:sp>
    </p:spTree>
    <p:extLst>
      <p:ext uri="{BB962C8B-B14F-4D97-AF65-F5344CB8AC3E}">
        <p14:creationId xmlns:p14="http://schemas.microsoft.com/office/powerpoint/2010/main" val="998414096"/>
      </p:ext>
    </p:extLst>
  </p:cSld>
  <p:clrMapOvr>
    <a:masterClrMapping/>
  </p:clrMapOvr>
</p:sldLayout>
</file>

<file path=ppt/slideLayouts/slideLayout62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pPr>
              <a:defRPr/>
            </a:pPr>
            <a:endParaRPr lang="en-US">
              <a:solidFill>
                <a:srgbClr val="FFED00">
                  <a:tint val="75000"/>
                </a:srgb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srgbClr val="FFED00">
                  <a:tint val="75000"/>
                </a:srgbClr>
              </a:solidFill>
            </a:endParaRPr>
          </a:p>
        </p:txBody>
      </p:sp>
      <p:sp>
        <p:nvSpPr>
          <p:cNvPr id="6" name="Slide Number Placeholder 5"/>
          <p:cNvSpPr>
            <a:spLocks noGrp="1"/>
          </p:cNvSpPr>
          <p:nvPr>
            <p:ph type="sldNum" sz="quarter" idx="12"/>
          </p:nvPr>
        </p:nvSpPr>
        <p:spPr/>
        <p:txBody>
          <a:bodyPr/>
          <a:lstStyle>
            <a:lvl1pPr>
              <a:defRPr/>
            </a:lvl1pPr>
          </a:lstStyle>
          <a:p>
            <a:pPr>
              <a:defRPr/>
            </a:pPr>
            <a:fld id="{981009AF-D8C1-47EC-8031-2B1FFA7FEF90}" type="slidenum">
              <a:rPr lang="en-US" altLang="en-US"/>
              <a:pPr>
                <a:defRPr/>
              </a:pPr>
              <a:t>‹#›</a:t>
            </a:fld>
            <a:endParaRPr lang="en-US" altLang="en-US"/>
          </a:p>
        </p:txBody>
      </p:sp>
    </p:spTree>
    <p:extLst>
      <p:ext uri="{BB962C8B-B14F-4D97-AF65-F5344CB8AC3E}">
        <p14:creationId xmlns:p14="http://schemas.microsoft.com/office/powerpoint/2010/main" val="1165443906"/>
      </p:ext>
    </p:extLst>
  </p:cSld>
  <p:clrMapOvr>
    <a:masterClrMapping/>
  </p:clrMapOvr>
</p:sldLayout>
</file>

<file path=ppt/slideLayouts/slideLayout6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endParaRPr lang="en-US">
              <a:solidFill>
                <a:srgbClr val="FFED00">
                  <a:tint val="75000"/>
                </a:srgb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srgbClr val="FFED00">
                  <a:tint val="75000"/>
                </a:srgbClr>
              </a:solidFill>
            </a:endParaRPr>
          </a:p>
        </p:txBody>
      </p:sp>
      <p:sp>
        <p:nvSpPr>
          <p:cNvPr id="6" name="Slide Number Placeholder 5"/>
          <p:cNvSpPr>
            <a:spLocks noGrp="1"/>
          </p:cNvSpPr>
          <p:nvPr>
            <p:ph type="sldNum" sz="quarter" idx="12"/>
          </p:nvPr>
        </p:nvSpPr>
        <p:spPr/>
        <p:txBody>
          <a:bodyPr/>
          <a:lstStyle>
            <a:lvl1pPr>
              <a:defRPr/>
            </a:lvl1pPr>
          </a:lstStyle>
          <a:p>
            <a:pPr>
              <a:defRPr/>
            </a:pPr>
            <a:fld id="{FA32F061-A803-4E07-8E85-F7455C38F571}" type="slidenum">
              <a:rPr lang="en-US" altLang="en-US"/>
              <a:pPr>
                <a:defRPr/>
              </a:pPr>
              <a:t>‹#›</a:t>
            </a:fld>
            <a:endParaRPr lang="en-US" altLang="en-US"/>
          </a:p>
        </p:txBody>
      </p:sp>
    </p:spTree>
    <p:extLst>
      <p:ext uri="{BB962C8B-B14F-4D97-AF65-F5344CB8AC3E}">
        <p14:creationId xmlns:p14="http://schemas.microsoft.com/office/powerpoint/2010/main" val="2569658614"/>
      </p:ext>
    </p:extLst>
  </p:cSld>
  <p:clrMapOvr>
    <a:masterClrMapping/>
  </p:clrMapOvr>
</p:sldLayout>
</file>

<file path=ppt/slideLayouts/slideLayout6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endParaRPr lang="en-US">
              <a:solidFill>
                <a:srgbClr val="FFED00">
                  <a:tint val="75000"/>
                </a:srgb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srgbClr val="FFED00">
                  <a:tint val="75000"/>
                </a:srgbClr>
              </a:solidFill>
            </a:endParaRPr>
          </a:p>
        </p:txBody>
      </p:sp>
      <p:sp>
        <p:nvSpPr>
          <p:cNvPr id="6" name="Slide Number Placeholder 5"/>
          <p:cNvSpPr>
            <a:spLocks noGrp="1"/>
          </p:cNvSpPr>
          <p:nvPr>
            <p:ph type="sldNum" sz="quarter" idx="12"/>
          </p:nvPr>
        </p:nvSpPr>
        <p:spPr/>
        <p:txBody>
          <a:bodyPr/>
          <a:lstStyle>
            <a:lvl1pPr>
              <a:defRPr/>
            </a:lvl1pPr>
          </a:lstStyle>
          <a:p>
            <a:pPr>
              <a:defRPr/>
            </a:pPr>
            <a:fld id="{B12E6B20-A715-4725-BE42-B9D22D032BF5}" type="slidenum">
              <a:rPr lang="en-US" altLang="en-US"/>
              <a:pPr>
                <a:defRPr/>
              </a:pPr>
              <a:t>‹#›</a:t>
            </a:fld>
            <a:endParaRPr lang="en-US" altLang="en-US"/>
          </a:p>
        </p:txBody>
      </p:sp>
    </p:spTree>
    <p:extLst>
      <p:ext uri="{BB962C8B-B14F-4D97-AF65-F5344CB8AC3E}">
        <p14:creationId xmlns:p14="http://schemas.microsoft.com/office/powerpoint/2010/main" val="1901534555"/>
      </p:ext>
    </p:extLst>
  </p:cSld>
  <p:clrMapOvr>
    <a:masterClrMapping/>
  </p:clrMapOvr>
</p:sldLayout>
</file>

<file path=ppt/slideLayouts/slideLayout6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endParaRPr lang="en-US">
              <a:solidFill>
                <a:srgbClr val="FFED00">
                  <a:tint val="75000"/>
                </a:srgbClr>
              </a:solidFill>
            </a:endParaRPr>
          </a:p>
        </p:txBody>
      </p:sp>
      <p:sp>
        <p:nvSpPr>
          <p:cNvPr id="6" name="Footer Placeholder 4"/>
          <p:cNvSpPr>
            <a:spLocks noGrp="1"/>
          </p:cNvSpPr>
          <p:nvPr>
            <p:ph type="ftr" sz="quarter" idx="11"/>
          </p:nvPr>
        </p:nvSpPr>
        <p:spPr/>
        <p:txBody>
          <a:bodyPr/>
          <a:lstStyle>
            <a:lvl1pPr>
              <a:defRPr/>
            </a:lvl1pPr>
          </a:lstStyle>
          <a:p>
            <a:pPr>
              <a:defRPr/>
            </a:pPr>
            <a:endParaRPr lang="en-US">
              <a:solidFill>
                <a:srgbClr val="FFED00">
                  <a:tint val="75000"/>
                </a:srgbClr>
              </a:solidFill>
            </a:endParaRPr>
          </a:p>
        </p:txBody>
      </p:sp>
      <p:sp>
        <p:nvSpPr>
          <p:cNvPr id="7" name="Slide Number Placeholder 5"/>
          <p:cNvSpPr>
            <a:spLocks noGrp="1"/>
          </p:cNvSpPr>
          <p:nvPr>
            <p:ph type="sldNum" sz="quarter" idx="12"/>
          </p:nvPr>
        </p:nvSpPr>
        <p:spPr/>
        <p:txBody>
          <a:bodyPr/>
          <a:lstStyle>
            <a:lvl1pPr>
              <a:defRPr/>
            </a:lvl1pPr>
          </a:lstStyle>
          <a:p>
            <a:pPr>
              <a:defRPr/>
            </a:pPr>
            <a:fld id="{95BBC83A-D567-4604-8D7E-CCB3D4575647}" type="slidenum">
              <a:rPr lang="en-US" altLang="en-US"/>
              <a:pPr>
                <a:defRPr/>
              </a:pPr>
              <a:t>‹#›</a:t>
            </a:fld>
            <a:endParaRPr lang="en-US" altLang="en-US"/>
          </a:p>
        </p:txBody>
      </p:sp>
    </p:spTree>
    <p:extLst>
      <p:ext uri="{BB962C8B-B14F-4D97-AF65-F5344CB8AC3E}">
        <p14:creationId xmlns:p14="http://schemas.microsoft.com/office/powerpoint/2010/main" val="3165656392"/>
      </p:ext>
    </p:extLst>
  </p:cSld>
  <p:clrMapOvr>
    <a:masterClrMapping/>
  </p:clrMapOvr>
</p:sldLayout>
</file>

<file path=ppt/slideLayouts/slideLayout6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pPr>
              <a:defRPr/>
            </a:pPr>
            <a:endParaRPr lang="en-US">
              <a:solidFill>
                <a:srgbClr val="FFED00">
                  <a:tint val="75000"/>
                </a:srgbClr>
              </a:solidFill>
            </a:endParaRPr>
          </a:p>
        </p:txBody>
      </p:sp>
      <p:sp>
        <p:nvSpPr>
          <p:cNvPr id="8" name="Footer Placeholder 4"/>
          <p:cNvSpPr>
            <a:spLocks noGrp="1"/>
          </p:cNvSpPr>
          <p:nvPr>
            <p:ph type="ftr" sz="quarter" idx="11"/>
          </p:nvPr>
        </p:nvSpPr>
        <p:spPr/>
        <p:txBody>
          <a:bodyPr/>
          <a:lstStyle>
            <a:lvl1pPr>
              <a:defRPr/>
            </a:lvl1pPr>
          </a:lstStyle>
          <a:p>
            <a:pPr>
              <a:defRPr/>
            </a:pPr>
            <a:endParaRPr lang="en-US">
              <a:solidFill>
                <a:srgbClr val="FFED00">
                  <a:tint val="75000"/>
                </a:srgbClr>
              </a:solidFill>
            </a:endParaRPr>
          </a:p>
        </p:txBody>
      </p:sp>
      <p:sp>
        <p:nvSpPr>
          <p:cNvPr id="9" name="Slide Number Placeholder 5"/>
          <p:cNvSpPr>
            <a:spLocks noGrp="1"/>
          </p:cNvSpPr>
          <p:nvPr>
            <p:ph type="sldNum" sz="quarter" idx="12"/>
          </p:nvPr>
        </p:nvSpPr>
        <p:spPr/>
        <p:txBody>
          <a:bodyPr/>
          <a:lstStyle>
            <a:lvl1pPr>
              <a:defRPr/>
            </a:lvl1pPr>
          </a:lstStyle>
          <a:p>
            <a:pPr>
              <a:defRPr/>
            </a:pPr>
            <a:fld id="{BF077EDE-944D-4B85-98AB-A6351FEE2B4D}" type="slidenum">
              <a:rPr lang="en-US" altLang="en-US"/>
              <a:pPr>
                <a:defRPr/>
              </a:pPr>
              <a:t>‹#›</a:t>
            </a:fld>
            <a:endParaRPr lang="en-US" altLang="en-US"/>
          </a:p>
        </p:txBody>
      </p:sp>
    </p:spTree>
    <p:extLst>
      <p:ext uri="{BB962C8B-B14F-4D97-AF65-F5344CB8AC3E}">
        <p14:creationId xmlns:p14="http://schemas.microsoft.com/office/powerpoint/2010/main" val="2124403148"/>
      </p:ext>
    </p:extLst>
  </p:cSld>
  <p:clrMapOvr>
    <a:masterClrMapping/>
  </p:clrMapOvr>
</p:sldLayout>
</file>

<file path=ppt/slideLayouts/slideLayout6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endParaRPr lang="en-US">
              <a:solidFill>
                <a:srgbClr val="FFED00">
                  <a:tint val="75000"/>
                </a:srgbClr>
              </a:solidFill>
            </a:endParaRPr>
          </a:p>
        </p:txBody>
      </p:sp>
      <p:sp>
        <p:nvSpPr>
          <p:cNvPr id="4" name="Footer Placeholder 4"/>
          <p:cNvSpPr>
            <a:spLocks noGrp="1"/>
          </p:cNvSpPr>
          <p:nvPr>
            <p:ph type="ftr" sz="quarter" idx="11"/>
          </p:nvPr>
        </p:nvSpPr>
        <p:spPr/>
        <p:txBody>
          <a:bodyPr/>
          <a:lstStyle>
            <a:lvl1pPr>
              <a:defRPr/>
            </a:lvl1pPr>
          </a:lstStyle>
          <a:p>
            <a:pPr>
              <a:defRPr/>
            </a:pPr>
            <a:endParaRPr lang="en-US">
              <a:solidFill>
                <a:srgbClr val="FFED00">
                  <a:tint val="75000"/>
                </a:srgbClr>
              </a:solidFill>
            </a:endParaRPr>
          </a:p>
        </p:txBody>
      </p:sp>
      <p:sp>
        <p:nvSpPr>
          <p:cNvPr id="5" name="Slide Number Placeholder 5"/>
          <p:cNvSpPr>
            <a:spLocks noGrp="1"/>
          </p:cNvSpPr>
          <p:nvPr>
            <p:ph type="sldNum" sz="quarter" idx="12"/>
          </p:nvPr>
        </p:nvSpPr>
        <p:spPr/>
        <p:txBody>
          <a:bodyPr/>
          <a:lstStyle>
            <a:lvl1pPr>
              <a:defRPr/>
            </a:lvl1pPr>
          </a:lstStyle>
          <a:p>
            <a:pPr>
              <a:defRPr/>
            </a:pPr>
            <a:fld id="{BED3DCC4-9722-4E37-9736-CB1963968BD6}" type="slidenum">
              <a:rPr lang="en-US" altLang="en-US"/>
              <a:pPr>
                <a:defRPr/>
              </a:pPr>
              <a:t>‹#›</a:t>
            </a:fld>
            <a:endParaRPr lang="en-US" altLang="en-US"/>
          </a:p>
        </p:txBody>
      </p:sp>
    </p:spTree>
    <p:extLst>
      <p:ext uri="{BB962C8B-B14F-4D97-AF65-F5344CB8AC3E}">
        <p14:creationId xmlns:p14="http://schemas.microsoft.com/office/powerpoint/2010/main" val="3437455121"/>
      </p:ext>
    </p:extLst>
  </p:cSld>
  <p:clrMapOvr>
    <a:masterClrMapping/>
  </p:clrMapOvr>
</p:sldLayout>
</file>

<file path=ppt/slideLayouts/slideLayout6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endParaRPr lang="en-US">
              <a:solidFill>
                <a:srgbClr val="FFED00">
                  <a:tint val="75000"/>
                </a:srgbClr>
              </a:solidFill>
            </a:endParaRPr>
          </a:p>
        </p:txBody>
      </p:sp>
      <p:sp>
        <p:nvSpPr>
          <p:cNvPr id="3" name="Footer Placeholder 4"/>
          <p:cNvSpPr>
            <a:spLocks noGrp="1"/>
          </p:cNvSpPr>
          <p:nvPr>
            <p:ph type="ftr" sz="quarter" idx="11"/>
          </p:nvPr>
        </p:nvSpPr>
        <p:spPr/>
        <p:txBody>
          <a:bodyPr/>
          <a:lstStyle>
            <a:lvl1pPr>
              <a:defRPr/>
            </a:lvl1pPr>
          </a:lstStyle>
          <a:p>
            <a:pPr>
              <a:defRPr/>
            </a:pPr>
            <a:endParaRPr lang="en-US">
              <a:solidFill>
                <a:srgbClr val="FFED00">
                  <a:tint val="75000"/>
                </a:srgbClr>
              </a:solidFill>
            </a:endParaRPr>
          </a:p>
        </p:txBody>
      </p:sp>
      <p:sp>
        <p:nvSpPr>
          <p:cNvPr id="4" name="Slide Number Placeholder 5"/>
          <p:cNvSpPr>
            <a:spLocks noGrp="1"/>
          </p:cNvSpPr>
          <p:nvPr>
            <p:ph type="sldNum" sz="quarter" idx="12"/>
          </p:nvPr>
        </p:nvSpPr>
        <p:spPr/>
        <p:txBody>
          <a:bodyPr/>
          <a:lstStyle>
            <a:lvl1pPr>
              <a:defRPr/>
            </a:lvl1pPr>
          </a:lstStyle>
          <a:p>
            <a:pPr>
              <a:defRPr/>
            </a:pPr>
            <a:fld id="{77B2660B-28F4-47CB-938D-2C86B5D6F7A0}" type="slidenum">
              <a:rPr lang="en-US" altLang="en-US"/>
              <a:pPr>
                <a:defRPr/>
              </a:pPr>
              <a:t>‹#›</a:t>
            </a:fld>
            <a:endParaRPr lang="en-US" altLang="en-US"/>
          </a:p>
        </p:txBody>
      </p:sp>
    </p:spTree>
    <p:extLst>
      <p:ext uri="{BB962C8B-B14F-4D97-AF65-F5344CB8AC3E}">
        <p14:creationId xmlns:p14="http://schemas.microsoft.com/office/powerpoint/2010/main" val="1589290198"/>
      </p:ext>
    </p:extLst>
  </p:cSld>
  <p:clrMapOvr>
    <a:masterClrMapping/>
  </p:clrMapOvr>
</p:sldLayout>
</file>

<file path=ppt/slideLayouts/slideLayout6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endParaRPr lang="en-US">
              <a:solidFill>
                <a:srgbClr val="FFED00">
                  <a:tint val="75000"/>
                </a:srgbClr>
              </a:solidFill>
            </a:endParaRPr>
          </a:p>
        </p:txBody>
      </p:sp>
      <p:sp>
        <p:nvSpPr>
          <p:cNvPr id="6" name="Footer Placeholder 4"/>
          <p:cNvSpPr>
            <a:spLocks noGrp="1"/>
          </p:cNvSpPr>
          <p:nvPr>
            <p:ph type="ftr" sz="quarter" idx="11"/>
          </p:nvPr>
        </p:nvSpPr>
        <p:spPr/>
        <p:txBody>
          <a:bodyPr/>
          <a:lstStyle>
            <a:lvl1pPr>
              <a:defRPr/>
            </a:lvl1pPr>
          </a:lstStyle>
          <a:p>
            <a:pPr>
              <a:defRPr/>
            </a:pPr>
            <a:endParaRPr lang="en-US">
              <a:solidFill>
                <a:srgbClr val="FFED00">
                  <a:tint val="75000"/>
                </a:srgbClr>
              </a:solidFill>
            </a:endParaRPr>
          </a:p>
        </p:txBody>
      </p:sp>
      <p:sp>
        <p:nvSpPr>
          <p:cNvPr id="7" name="Slide Number Placeholder 5"/>
          <p:cNvSpPr>
            <a:spLocks noGrp="1"/>
          </p:cNvSpPr>
          <p:nvPr>
            <p:ph type="sldNum" sz="quarter" idx="12"/>
          </p:nvPr>
        </p:nvSpPr>
        <p:spPr/>
        <p:txBody>
          <a:bodyPr/>
          <a:lstStyle>
            <a:lvl1pPr>
              <a:defRPr/>
            </a:lvl1pPr>
          </a:lstStyle>
          <a:p>
            <a:pPr>
              <a:defRPr/>
            </a:pPr>
            <a:fld id="{22B79158-ECB6-4AFF-BC93-9808B2E15FCF}" type="slidenum">
              <a:rPr lang="en-US" altLang="en-US"/>
              <a:pPr>
                <a:defRPr/>
              </a:pPr>
              <a:t>‹#›</a:t>
            </a:fld>
            <a:endParaRPr lang="en-US" altLang="en-US"/>
          </a:p>
        </p:txBody>
      </p:sp>
    </p:spTree>
    <p:extLst>
      <p:ext uri="{BB962C8B-B14F-4D97-AF65-F5344CB8AC3E}">
        <p14:creationId xmlns:p14="http://schemas.microsoft.com/office/powerpoint/2010/main" val="1515438425"/>
      </p:ext>
    </p:extLst>
  </p:cSld>
  <p:clrMapOvr>
    <a:masterClrMapping/>
  </p:clrMapOvr>
</p:sldLayout>
</file>

<file path=ppt/slideLayouts/slideLayout6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endParaRPr lang="en-US">
              <a:solidFill>
                <a:srgbClr val="FFED00">
                  <a:tint val="75000"/>
                </a:srgbClr>
              </a:solidFill>
            </a:endParaRPr>
          </a:p>
        </p:txBody>
      </p:sp>
      <p:sp>
        <p:nvSpPr>
          <p:cNvPr id="6" name="Footer Placeholder 4"/>
          <p:cNvSpPr>
            <a:spLocks noGrp="1"/>
          </p:cNvSpPr>
          <p:nvPr>
            <p:ph type="ftr" sz="quarter" idx="11"/>
          </p:nvPr>
        </p:nvSpPr>
        <p:spPr/>
        <p:txBody>
          <a:bodyPr/>
          <a:lstStyle>
            <a:lvl1pPr>
              <a:defRPr/>
            </a:lvl1pPr>
          </a:lstStyle>
          <a:p>
            <a:pPr>
              <a:defRPr/>
            </a:pPr>
            <a:endParaRPr lang="en-US">
              <a:solidFill>
                <a:srgbClr val="FFED00">
                  <a:tint val="75000"/>
                </a:srgbClr>
              </a:solidFill>
            </a:endParaRPr>
          </a:p>
        </p:txBody>
      </p:sp>
      <p:sp>
        <p:nvSpPr>
          <p:cNvPr id="7" name="Slide Number Placeholder 5"/>
          <p:cNvSpPr>
            <a:spLocks noGrp="1"/>
          </p:cNvSpPr>
          <p:nvPr>
            <p:ph type="sldNum" sz="quarter" idx="12"/>
          </p:nvPr>
        </p:nvSpPr>
        <p:spPr/>
        <p:txBody>
          <a:bodyPr/>
          <a:lstStyle>
            <a:lvl1pPr>
              <a:defRPr/>
            </a:lvl1pPr>
          </a:lstStyle>
          <a:p>
            <a:pPr>
              <a:defRPr/>
            </a:pPr>
            <a:fld id="{998DB05C-6747-4124-BF91-6752BB524C14}" type="slidenum">
              <a:rPr lang="en-US" altLang="en-US"/>
              <a:pPr>
                <a:defRPr/>
              </a:pPr>
              <a:t>‹#›</a:t>
            </a:fld>
            <a:endParaRPr lang="en-US" altLang="en-US"/>
          </a:p>
        </p:txBody>
      </p:sp>
    </p:spTree>
    <p:extLst>
      <p:ext uri="{BB962C8B-B14F-4D97-AF65-F5344CB8AC3E}">
        <p14:creationId xmlns:p14="http://schemas.microsoft.com/office/powerpoint/2010/main" val="245752784"/>
      </p:ext>
    </p:extLst>
  </p:cSld>
  <p:clrMapOvr>
    <a:masterClrMapping/>
  </p:clrMapOvr>
</p:sldLayout>
</file>

<file path=ppt/slideLayouts/slideLayout6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endParaRPr lang="en-US">
              <a:solidFill>
                <a:srgbClr val="FFED00">
                  <a:tint val="75000"/>
                </a:srgb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srgbClr val="FFED00">
                  <a:tint val="75000"/>
                </a:srgbClr>
              </a:solidFill>
            </a:endParaRPr>
          </a:p>
        </p:txBody>
      </p:sp>
      <p:sp>
        <p:nvSpPr>
          <p:cNvPr id="6" name="Slide Number Placeholder 5"/>
          <p:cNvSpPr>
            <a:spLocks noGrp="1"/>
          </p:cNvSpPr>
          <p:nvPr>
            <p:ph type="sldNum" sz="quarter" idx="12"/>
          </p:nvPr>
        </p:nvSpPr>
        <p:spPr/>
        <p:txBody>
          <a:bodyPr/>
          <a:lstStyle>
            <a:lvl1pPr>
              <a:defRPr/>
            </a:lvl1pPr>
          </a:lstStyle>
          <a:p>
            <a:pPr>
              <a:defRPr/>
            </a:pPr>
            <a:fld id="{10B1B3E5-5A9F-4A00-B947-31C7C0A92657}" type="slidenum">
              <a:rPr lang="en-US" altLang="en-US"/>
              <a:pPr>
                <a:defRPr/>
              </a:pPr>
              <a:t>‹#›</a:t>
            </a:fld>
            <a:endParaRPr lang="en-US" altLang="en-US"/>
          </a:p>
        </p:txBody>
      </p:sp>
    </p:spTree>
    <p:extLst>
      <p:ext uri="{BB962C8B-B14F-4D97-AF65-F5344CB8AC3E}">
        <p14:creationId xmlns:p14="http://schemas.microsoft.com/office/powerpoint/2010/main" val="2480284708"/>
      </p:ext>
    </p:extLst>
  </p:cSld>
  <p:clrMapOvr>
    <a:masterClrMapping/>
  </p:clrMapOvr>
</p:sldLayout>
</file>

<file path=ppt/slideLayouts/slideLayout6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endParaRPr lang="en-US">
              <a:solidFill>
                <a:srgbClr val="FFED00">
                  <a:tint val="75000"/>
                </a:srgb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srgbClr val="FFED00">
                  <a:tint val="75000"/>
                </a:srgbClr>
              </a:solidFill>
            </a:endParaRPr>
          </a:p>
        </p:txBody>
      </p:sp>
      <p:sp>
        <p:nvSpPr>
          <p:cNvPr id="6" name="Slide Number Placeholder 5"/>
          <p:cNvSpPr>
            <a:spLocks noGrp="1"/>
          </p:cNvSpPr>
          <p:nvPr>
            <p:ph type="sldNum" sz="quarter" idx="12"/>
          </p:nvPr>
        </p:nvSpPr>
        <p:spPr/>
        <p:txBody>
          <a:bodyPr/>
          <a:lstStyle>
            <a:lvl1pPr>
              <a:defRPr/>
            </a:lvl1pPr>
          </a:lstStyle>
          <a:p>
            <a:pPr>
              <a:defRPr/>
            </a:pPr>
            <a:fld id="{C32DC8CD-4606-45AA-BD10-34BF6925A211}" type="slidenum">
              <a:rPr lang="en-US" altLang="en-US"/>
              <a:pPr>
                <a:defRPr/>
              </a:pPr>
              <a:t>‹#›</a:t>
            </a:fld>
            <a:endParaRPr lang="en-US" altLang="en-US"/>
          </a:p>
        </p:txBody>
      </p:sp>
    </p:spTree>
    <p:extLst>
      <p:ext uri="{BB962C8B-B14F-4D97-AF65-F5344CB8AC3E}">
        <p14:creationId xmlns:p14="http://schemas.microsoft.com/office/powerpoint/2010/main" val="1106877607"/>
      </p:ext>
    </p:extLst>
  </p:cSld>
  <p:clrMapOvr>
    <a:masterClrMapping/>
  </p:clrMapOvr>
</p:sldLayout>
</file>

<file path=ppt/slideLayouts/slideLayout635.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endParaRPr lang="en-US">
              <a:solidFill>
                <a:srgbClr val="FFED00">
                  <a:tint val="75000"/>
                </a:srgbClr>
              </a:solidFill>
            </a:endParaRPr>
          </a:p>
        </p:txBody>
      </p:sp>
      <p:sp>
        <p:nvSpPr>
          <p:cNvPr id="4" name="Footer Placeholder 4"/>
          <p:cNvSpPr>
            <a:spLocks noGrp="1"/>
          </p:cNvSpPr>
          <p:nvPr>
            <p:ph type="ftr" sz="quarter" idx="11"/>
          </p:nvPr>
        </p:nvSpPr>
        <p:spPr/>
        <p:txBody>
          <a:bodyPr/>
          <a:lstStyle>
            <a:lvl1pPr>
              <a:defRPr/>
            </a:lvl1pPr>
          </a:lstStyle>
          <a:p>
            <a:pPr>
              <a:defRPr/>
            </a:pPr>
            <a:endParaRPr lang="en-US">
              <a:solidFill>
                <a:srgbClr val="FFED00">
                  <a:tint val="75000"/>
                </a:srgbClr>
              </a:solidFill>
            </a:endParaRPr>
          </a:p>
        </p:txBody>
      </p:sp>
      <p:sp>
        <p:nvSpPr>
          <p:cNvPr id="5" name="Slide Number Placeholder 5"/>
          <p:cNvSpPr>
            <a:spLocks noGrp="1"/>
          </p:cNvSpPr>
          <p:nvPr>
            <p:ph type="sldNum" sz="quarter" idx="12"/>
          </p:nvPr>
        </p:nvSpPr>
        <p:spPr/>
        <p:txBody>
          <a:bodyPr/>
          <a:lstStyle>
            <a:lvl1pPr>
              <a:defRPr/>
            </a:lvl1pPr>
          </a:lstStyle>
          <a:p>
            <a:pPr>
              <a:defRPr/>
            </a:pPr>
            <a:fld id="{70896A93-FF83-47AE-A327-D0B43F405DE8}" type="slidenum">
              <a:rPr lang="en-US" altLang="en-US"/>
              <a:pPr>
                <a:defRPr/>
              </a:pPr>
              <a:t>‹#›</a:t>
            </a:fld>
            <a:endParaRPr lang="en-US" altLang="en-US"/>
          </a:p>
        </p:txBody>
      </p:sp>
    </p:spTree>
    <p:extLst>
      <p:ext uri="{BB962C8B-B14F-4D97-AF65-F5344CB8AC3E}">
        <p14:creationId xmlns:p14="http://schemas.microsoft.com/office/powerpoint/2010/main" val="4014623931"/>
      </p:ext>
    </p:extLst>
  </p:cSld>
  <p:clrMapOvr>
    <a:masterClrMapping/>
  </p:clrMapOvr>
</p:sldLayout>
</file>

<file path=ppt/slideLayouts/slideLayout63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pPr>
              <a:defRPr/>
            </a:pPr>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9CBBBF2A-0C65-456E-A457-CE5594B8B6F0}" type="slidenum">
              <a:rPr lang="en-US" altLang="en-US"/>
              <a:pPr/>
              <a:t>‹#›</a:t>
            </a:fld>
            <a:endParaRPr lang="en-US" altLang="en-US"/>
          </a:p>
        </p:txBody>
      </p:sp>
    </p:spTree>
    <p:extLst>
      <p:ext uri="{BB962C8B-B14F-4D97-AF65-F5344CB8AC3E}">
        <p14:creationId xmlns:p14="http://schemas.microsoft.com/office/powerpoint/2010/main" val="2620634712"/>
      </p:ext>
    </p:extLst>
  </p:cSld>
  <p:clrMapOvr>
    <a:masterClrMapping/>
  </p:clrMapOvr>
</p:sldLayout>
</file>

<file path=ppt/slideLayouts/slideLayout63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1"/>
            </a:lvl1pPr>
          </a:lstStyle>
          <a:p>
            <a:r>
              <a:rPr lang="en-US" dirty="0" smtClean="0"/>
              <a:t>Click to edit Master title style</a:t>
            </a:r>
            <a:endParaRPr lang="en-US" dirty="0"/>
          </a:p>
        </p:txBody>
      </p:sp>
      <p:sp>
        <p:nvSpPr>
          <p:cNvPr id="3" name="Content Placeholder 2"/>
          <p:cNvSpPr>
            <a:spLocks noGrp="1"/>
          </p:cNvSpPr>
          <p:nvPr>
            <p:ph idx="1"/>
          </p:nvPr>
        </p:nvSpPr>
        <p:spPr/>
        <p:txBody>
          <a:bodyPr/>
          <a:lstStyle>
            <a:lvl1pPr>
              <a:defRPr b="1"/>
            </a:lvl1pPr>
            <a:lvl2pPr>
              <a:defRPr b="1"/>
            </a:lvl2pPr>
            <a:lvl3pPr>
              <a:defRPr b="1"/>
            </a:lvl3pPr>
            <a:lvl4pPr>
              <a:defRPr b="1"/>
            </a:lvl4pPr>
            <a:lvl5pPr>
              <a:defRPr b="1"/>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10"/>
          </p:nvPr>
        </p:nvSpPr>
        <p:spPr/>
        <p:txBody>
          <a:bodyPr/>
          <a:lstStyle>
            <a:lvl1pPr>
              <a:defRPr/>
            </a:lvl1pPr>
          </a:lstStyle>
          <a:p>
            <a:pPr>
              <a:defRPr/>
            </a:pPr>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27CCC17B-8C6F-416A-AF85-FC2494A9BCA7}" type="slidenum">
              <a:rPr lang="en-US" altLang="en-US"/>
              <a:pPr/>
              <a:t>‹#›</a:t>
            </a:fld>
            <a:endParaRPr lang="en-US" altLang="en-US"/>
          </a:p>
        </p:txBody>
      </p:sp>
    </p:spTree>
    <p:extLst>
      <p:ext uri="{BB962C8B-B14F-4D97-AF65-F5344CB8AC3E}">
        <p14:creationId xmlns:p14="http://schemas.microsoft.com/office/powerpoint/2010/main" val="780718265"/>
      </p:ext>
    </p:extLst>
  </p:cSld>
  <p:clrMapOvr>
    <a:masterClrMapping/>
  </p:clrMapOvr>
</p:sldLayout>
</file>

<file path=ppt/slideLayouts/slideLayout63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7621C5F7-F9CF-4A8D-805F-C3059453E318}" type="slidenum">
              <a:rPr lang="en-US" altLang="en-US"/>
              <a:pPr/>
              <a:t>‹#›</a:t>
            </a:fld>
            <a:endParaRPr lang="en-US" altLang="en-US"/>
          </a:p>
        </p:txBody>
      </p:sp>
    </p:spTree>
    <p:extLst>
      <p:ext uri="{BB962C8B-B14F-4D97-AF65-F5344CB8AC3E}">
        <p14:creationId xmlns:p14="http://schemas.microsoft.com/office/powerpoint/2010/main" val="516054894"/>
      </p:ext>
    </p:extLst>
  </p:cSld>
  <p:clrMapOvr>
    <a:masterClrMapping/>
  </p:clrMapOvr>
</p:sldLayout>
</file>

<file path=ppt/slideLayouts/slideLayout63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fld id="{AF5FE669-073E-4359-B8AF-484CAEF577FC}" type="slidenum">
              <a:rPr lang="en-US" altLang="en-US"/>
              <a:pPr/>
              <a:t>‹#›</a:t>
            </a:fld>
            <a:endParaRPr lang="en-US" altLang="en-US"/>
          </a:p>
        </p:txBody>
      </p:sp>
    </p:spTree>
    <p:extLst>
      <p:ext uri="{BB962C8B-B14F-4D97-AF65-F5344CB8AC3E}">
        <p14:creationId xmlns:p14="http://schemas.microsoft.com/office/powerpoint/2010/main" val="2602501583"/>
      </p:ext>
    </p:extLst>
  </p:cSld>
  <p:clrMapOvr>
    <a:masterClrMapping/>
  </p:clrMapOvr>
</p:sldLayout>
</file>

<file path=ppt/slideLayouts/slideLayout64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pPr>
              <a:defRPr/>
            </a:pPr>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fld id="{87957F43-5049-4667-841F-56BC9F3B32AE}" type="slidenum">
              <a:rPr lang="en-US" altLang="en-US"/>
              <a:pPr/>
              <a:t>‹#›</a:t>
            </a:fld>
            <a:endParaRPr lang="en-US" altLang="en-US"/>
          </a:p>
        </p:txBody>
      </p:sp>
    </p:spTree>
    <p:extLst>
      <p:ext uri="{BB962C8B-B14F-4D97-AF65-F5344CB8AC3E}">
        <p14:creationId xmlns:p14="http://schemas.microsoft.com/office/powerpoint/2010/main" val="4076817582"/>
      </p:ext>
    </p:extLst>
  </p:cSld>
  <p:clrMapOvr>
    <a:masterClrMapping/>
  </p:clrMapOvr>
</p:sldLayout>
</file>

<file path=ppt/slideLayouts/slideLayout64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fld id="{005C5D9F-93F4-4E24-B8E9-4AA02A0CC420}" type="slidenum">
              <a:rPr lang="en-US" altLang="en-US"/>
              <a:pPr/>
              <a:t>‹#›</a:t>
            </a:fld>
            <a:endParaRPr lang="en-US" altLang="en-US"/>
          </a:p>
        </p:txBody>
      </p:sp>
    </p:spTree>
    <p:extLst>
      <p:ext uri="{BB962C8B-B14F-4D97-AF65-F5344CB8AC3E}">
        <p14:creationId xmlns:p14="http://schemas.microsoft.com/office/powerpoint/2010/main" val="4281943844"/>
      </p:ext>
    </p:extLst>
  </p:cSld>
  <p:clrMapOvr>
    <a:masterClrMapping/>
  </p:clrMapOvr>
</p:sldLayout>
</file>

<file path=ppt/slideLayouts/slideLayout64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fld id="{5024419B-E720-4F7F-BFBB-6D705261F9AC}" type="slidenum">
              <a:rPr lang="en-US" altLang="en-US"/>
              <a:pPr/>
              <a:t>‹#›</a:t>
            </a:fld>
            <a:endParaRPr lang="en-US" altLang="en-US"/>
          </a:p>
        </p:txBody>
      </p:sp>
    </p:spTree>
    <p:extLst>
      <p:ext uri="{BB962C8B-B14F-4D97-AF65-F5344CB8AC3E}">
        <p14:creationId xmlns:p14="http://schemas.microsoft.com/office/powerpoint/2010/main" val="3636781746"/>
      </p:ext>
    </p:extLst>
  </p:cSld>
  <p:clrMapOvr>
    <a:masterClrMapping/>
  </p:clrMapOvr>
</p:sldLayout>
</file>

<file path=ppt/slideLayouts/slideLayout64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fld id="{DB064FC8-24AD-4DBE-ACBA-C97E4787E6D1}" type="slidenum">
              <a:rPr lang="en-US" altLang="en-US"/>
              <a:pPr/>
              <a:t>‹#›</a:t>
            </a:fld>
            <a:endParaRPr lang="en-US" altLang="en-US"/>
          </a:p>
        </p:txBody>
      </p:sp>
    </p:spTree>
    <p:extLst>
      <p:ext uri="{BB962C8B-B14F-4D97-AF65-F5344CB8AC3E}">
        <p14:creationId xmlns:p14="http://schemas.microsoft.com/office/powerpoint/2010/main" val="1994282111"/>
      </p:ext>
    </p:extLst>
  </p:cSld>
  <p:clrMapOvr>
    <a:masterClrMapping/>
  </p:clrMapOvr>
</p:sldLayout>
</file>

<file path=ppt/slideLayouts/slideLayout64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dirty="0" smtClean="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fld id="{F97999A2-2BEE-4033-B1CD-44960F20703C}" type="slidenum">
              <a:rPr lang="en-US" altLang="en-US"/>
              <a:pPr/>
              <a:t>‹#›</a:t>
            </a:fld>
            <a:endParaRPr lang="en-US" altLang="en-US"/>
          </a:p>
        </p:txBody>
      </p:sp>
    </p:spTree>
    <p:extLst>
      <p:ext uri="{BB962C8B-B14F-4D97-AF65-F5344CB8AC3E}">
        <p14:creationId xmlns:p14="http://schemas.microsoft.com/office/powerpoint/2010/main" val="518476223"/>
      </p:ext>
    </p:extLst>
  </p:cSld>
  <p:clrMapOvr>
    <a:masterClrMapping/>
  </p:clrMapOvr>
</p:sldLayout>
</file>

<file path=ppt/slideLayouts/slideLayout64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2BC9A7C1-9049-4D02-B47F-D54AE6541ABB}" type="slidenum">
              <a:rPr lang="en-US" altLang="en-US"/>
              <a:pPr/>
              <a:t>‹#›</a:t>
            </a:fld>
            <a:endParaRPr lang="en-US" altLang="en-US"/>
          </a:p>
        </p:txBody>
      </p:sp>
    </p:spTree>
    <p:extLst>
      <p:ext uri="{BB962C8B-B14F-4D97-AF65-F5344CB8AC3E}">
        <p14:creationId xmlns:p14="http://schemas.microsoft.com/office/powerpoint/2010/main" val="3666876258"/>
      </p:ext>
    </p:extLst>
  </p:cSld>
  <p:clrMapOvr>
    <a:masterClrMapping/>
  </p:clrMapOvr>
</p:sldLayout>
</file>

<file path=ppt/slideLayouts/slideLayout64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20074BDA-7AA7-4FE3-8EA0-C084AE678A6C}" type="slidenum">
              <a:rPr lang="en-US" altLang="en-US"/>
              <a:pPr/>
              <a:t>‹#›</a:t>
            </a:fld>
            <a:endParaRPr lang="en-US" altLang="en-US"/>
          </a:p>
        </p:txBody>
      </p:sp>
    </p:spTree>
    <p:extLst>
      <p:ext uri="{BB962C8B-B14F-4D97-AF65-F5344CB8AC3E}">
        <p14:creationId xmlns:p14="http://schemas.microsoft.com/office/powerpoint/2010/main" val="3583499567"/>
      </p:ext>
    </p:extLst>
  </p:cSld>
  <p:clrMapOvr>
    <a:masterClrMapping/>
  </p:clrMapOvr>
</p:sldLayout>
</file>

<file path=ppt/slideLayouts/slideLayout647.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fld id="{B42799D2-8D74-4C57-8B36-9C0F212DBBE8}" type="slidenum">
              <a:rPr lang="en-US" altLang="en-US"/>
              <a:pPr/>
              <a:t>‹#›</a:t>
            </a:fld>
            <a:endParaRPr lang="en-US" altLang="en-US"/>
          </a:p>
        </p:txBody>
      </p:sp>
    </p:spTree>
    <p:extLst>
      <p:ext uri="{BB962C8B-B14F-4D97-AF65-F5344CB8AC3E}">
        <p14:creationId xmlns:p14="http://schemas.microsoft.com/office/powerpoint/2010/main" val="3473587785"/>
      </p:ext>
    </p:extLst>
  </p:cSld>
  <p:clrMapOvr>
    <a:masterClrMapping/>
  </p:clrMapOvr>
</p:sldLayout>
</file>

<file path=ppt/slideLayouts/slideLayout648.xml><?xml version="1.0" encoding="utf-8"?>
<p:sldLayout xmlns:a="http://schemas.openxmlformats.org/drawingml/2006/main" xmlns:r="http://schemas.openxmlformats.org/officeDocument/2006/relationships" xmlns:p="http://schemas.openxmlformats.org/presentationml/2006/main" type="txAndMedia">
  <p:cSld name="Title, Text and Media Clip">
    <p:spTree>
      <p:nvGrpSpPr>
        <p:cNvPr id="1" name=""/>
        <p:cNvGrpSpPr/>
        <p:nvPr/>
      </p:nvGrpSpPr>
      <p:grpSpPr>
        <a:xfrm>
          <a:off x="0" y="0"/>
          <a:ext cx="0" cy="0"/>
          <a:chOff x="0" y="0"/>
          <a:chExt cx="0" cy="0"/>
        </a:xfrm>
      </p:grpSpPr>
      <p:sp>
        <p:nvSpPr>
          <p:cNvPr id="2" name="Title 1"/>
          <p:cNvSpPr>
            <a:spLocks noGrp="1"/>
          </p:cNvSpPr>
          <p:nvPr>
            <p:ph type="title"/>
          </p:nvPr>
        </p:nvSpPr>
        <p:spPr>
          <a:xfrm>
            <a:off x="457200" y="277813"/>
            <a:ext cx="8229600" cy="1139825"/>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4038600" cy="45307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Media Placeholder 3"/>
          <p:cNvSpPr>
            <a:spLocks noGrp="1"/>
          </p:cNvSpPr>
          <p:nvPr>
            <p:ph type="media" sz="half" idx="2"/>
          </p:nvPr>
        </p:nvSpPr>
        <p:spPr>
          <a:xfrm>
            <a:off x="4648200" y="1600200"/>
            <a:ext cx="4038600" cy="4530725"/>
          </a:xfrm>
        </p:spPr>
        <p:txBody>
          <a:bodyPr rtlCol="0">
            <a:normAutofit/>
          </a:bodyPr>
          <a:lstStyle/>
          <a:p>
            <a:pPr lvl="0"/>
            <a:r>
              <a:rPr lang="en-US" noProof="0" dirty="0" smtClean="0"/>
              <a:t>Click icon to add media</a:t>
            </a:r>
          </a:p>
        </p:txBody>
      </p:sp>
      <p:sp>
        <p:nvSpPr>
          <p:cNvPr id="5" name="Date Placeholder 4"/>
          <p:cNvSpPr>
            <a:spLocks noGrp="1"/>
          </p:cNvSpPr>
          <p:nvPr>
            <p:ph type="dt" sz="half" idx="10"/>
          </p:nvPr>
        </p:nvSpPr>
        <p:spPr>
          <a:xfrm>
            <a:off x="457200" y="6243638"/>
            <a:ext cx="2133600" cy="457200"/>
          </a:xfrm>
        </p:spPr>
        <p:txBody>
          <a:bodyPr/>
          <a:lstStyle>
            <a:lvl1pPr>
              <a:defRPr dirty="0"/>
            </a:lvl1pPr>
          </a:lstStyle>
          <a:p>
            <a:pPr>
              <a:defRPr/>
            </a:pPr>
            <a:endParaRPr lang="en-US"/>
          </a:p>
        </p:txBody>
      </p:sp>
      <p:sp>
        <p:nvSpPr>
          <p:cNvPr id="6" name="Footer Placeholder 5"/>
          <p:cNvSpPr>
            <a:spLocks noGrp="1"/>
          </p:cNvSpPr>
          <p:nvPr>
            <p:ph type="ftr" sz="quarter" idx="11"/>
          </p:nvPr>
        </p:nvSpPr>
        <p:spPr>
          <a:xfrm>
            <a:off x="3124200" y="6248400"/>
            <a:ext cx="2895600" cy="457200"/>
          </a:xfrm>
        </p:spPr>
        <p:txBody>
          <a:bodyPr/>
          <a:lstStyle>
            <a:lvl1pPr>
              <a:defRPr dirty="0"/>
            </a:lvl1pPr>
          </a:lstStyle>
          <a:p>
            <a:pPr>
              <a:defRPr/>
            </a:pPr>
            <a:endParaRPr lang="en-US"/>
          </a:p>
        </p:txBody>
      </p:sp>
      <p:sp>
        <p:nvSpPr>
          <p:cNvPr id="7" name="Slide Number Placeholder 6"/>
          <p:cNvSpPr>
            <a:spLocks noGrp="1"/>
          </p:cNvSpPr>
          <p:nvPr>
            <p:ph type="sldNum" sz="quarter" idx="12"/>
          </p:nvPr>
        </p:nvSpPr>
        <p:spPr>
          <a:xfrm>
            <a:off x="6553200" y="6243638"/>
            <a:ext cx="2133600" cy="457200"/>
          </a:xfrm>
        </p:spPr>
        <p:txBody>
          <a:bodyPr/>
          <a:lstStyle>
            <a:lvl1pPr>
              <a:defRPr/>
            </a:lvl1pPr>
          </a:lstStyle>
          <a:p>
            <a:fld id="{3FA7E4F1-B6F5-4090-A74E-2E01E0D5E2AF}" type="slidenum">
              <a:rPr lang="en-US" altLang="en-US"/>
              <a:pPr/>
              <a:t>‹#›</a:t>
            </a:fld>
            <a:endParaRPr lang="en-US" altLang="en-US"/>
          </a:p>
        </p:txBody>
      </p:sp>
    </p:spTree>
    <p:extLst>
      <p:ext uri="{BB962C8B-B14F-4D97-AF65-F5344CB8AC3E}">
        <p14:creationId xmlns:p14="http://schemas.microsoft.com/office/powerpoint/2010/main" val="1524916183"/>
      </p:ext>
    </p:extLst>
  </p:cSld>
  <p:clrMapOvr>
    <a:masterClrMapping/>
  </p:clrMapOvr>
</p:sldLayout>
</file>

<file path=ppt/slideLayouts/slideLayout64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p:txBody>
          <a:bodyPr/>
          <a:lstStyle>
            <a:lvl1pPr>
              <a:defRPr i="1"/>
            </a:lvl1pPr>
          </a:lstStyle>
          <a:p>
            <a:pPr>
              <a:defRPr/>
            </a:pPr>
            <a:fld id="{F899E690-E2B5-4142-8257-602D92D0C5E7}" type="datetime1">
              <a:rPr lang="en-US"/>
              <a:pPr>
                <a:defRPr/>
              </a:pPr>
              <a:t>17-Mar-15</a:t>
            </a:fld>
            <a:endParaRPr lang="en-US" dirty="0"/>
          </a:p>
        </p:txBody>
      </p:sp>
      <p:sp>
        <p:nvSpPr>
          <p:cNvPr id="5" name="Rectangle 5"/>
          <p:cNvSpPr>
            <a:spLocks noGrp="1" noChangeArrowheads="1"/>
          </p:cNvSpPr>
          <p:nvPr>
            <p:ph type="ftr" sz="quarter" idx="11"/>
          </p:nvPr>
        </p:nvSpPr>
        <p:spPr/>
        <p:txBody>
          <a:bodyPr/>
          <a:lstStyle>
            <a:lvl1pPr>
              <a:defRPr i="1" dirty="0"/>
            </a:lvl1pPr>
          </a:lstStyle>
          <a:p>
            <a:pPr>
              <a:defRPr/>
            </a:pPr>
            <a:endParaRPr lang="en-US"/>
          </a:p>
        </p:txBody>
      </p:sp>
      <p:sp>
        <p:nvSpPr>
          <p:cNvPr id="6" name="Rectangle 6"/>
          <p:cNvSpPr>
            <a:spLocks noGrp="1" noChangeArrowheads="1"/>
          </p:cNvSpPr>
          <p:nvPr>
            <p:ph type="sldNum" sz="quarter" idx="12"/>
          </p:nvPr>
        </p:nvSpPr>
        <p:spPr/>
        <p:txBody>
          <a:bodyPr/>
          <a:lstStyle>
            <a:lvl1pPr>
              <a:defRPr i="1"/>
            </a:lvl1pPr>
          </a:lstStyle>
          <a:p>
            <a:fld id="{570FFDA7-65B1-4A98-862A-01676C81A3C6}" type="slidenum">
              <a:rPr lang="en-US" altLang="en-US"/>
              <a:pPr/>
              <a:t>‹#›</a:t>
            </a:fld>
            <a:endParaRPr lang="en-US" altLang="en-US"/>
          </a:p>
        </p:txBody>
      </p:sp>
    </p:spTree>
    <p:extLst>
      <p:ext uri="{BB962C8B-B14F-4D97-AF65-F5344CB8AC3E}">
        <p14:creationId xmlns:p14="http://schemas.microsoft.com/office/powerpoint/2010/main" val="2351233231"/>
      </p:ext>
    </p:extLst>
  </p:cSld>
  <p:clrMapOvr>
    <a:masterClrMapping/>
  </p:clrMapOvr>
</p:sldLayout>
</file>

<file path=ppt/slideLayouts/slideLayout65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p:txBody>
          <a:bodyPr/>
          <a:lstStyle>
            <a:lvl1pPr>
              <a:defRPr i="1"/>
            </a:lvl1pPr>
          </a:lstStyle>
          <a:p>
            <a:pPr>
              <a:defRPr/>
            </a:pPr>
            <a:fld id="{FC3C6B89-269D-4942-9142-A290BC8164FE}" type="datetime1">
              <a:rPr lang="en-US"/>
              <a:pPr>
                <a:defRPr/>
              </a:pPr>
              <a:t>17-Mar-15</a:t>
            </a:fld>
            <a:endParaRPr lang="en-US" dirty="0"/>
          </a:p>
        </p:txBody>
      </p:sp>
      <p:sp>
        <p:nvSpPr>
          <p:cNvPr id="5" name="Rectangle 5"/>
          <p:cNvSpPr>
            <a:spLocks noGrp="1" noChangeArrowheads="1"/>
          </p:cNvSpPr>
          <p:nvPr>
            <p:ph type="ftr" sz="quarter" idx="11"/>
          </p:nvPr>
        </p:nvSpPr>
        <p:spPr/>
        <p:txBody>
          <a:bodyPr/>
          <a:lstStyle>
            <a:lvl1pPr>
              <a:defRPr i="1" dirty="0"/>
            </a:lvl1pPr>
          </a:lstStyle>
          <a:p>
            <a:pPr>
              <a:defRPr/>
            </a:pPr>
            <a:endParaRPr lang="en-US"/>
          </a:p>
        </p:txBody>
      </p:sp>
      <p:sp>
        <p:nvSpPr>
          <p:cNvPr id="6" name="Rectangle 6"/>
          <p:cNvSpPr>
            <a:spLocks noGrp="1" noChangeArrowheads="1"/>
          </p:cNvSpPr>
          <p:nvPr>
            <p:ph type="sldNum" sz="quarter" idx="12"/>
          </p:nvPr>
        </p:nvSpPr>
        <p:spPr/>
        <p:txBody>
          <a:bodyPr/>
          <a:lstStyle>
            <a:lvl1pPr>
              <a:defRPr i="1"/>
            </a:lvl1pPr>
          </a:lstStyle>
          <a:p>
            <a:fld id="{5C687903-A0F2-4D73-940D-2EED48075368}" type="slidenum">
              <a:rPr lang="en-US" altLang="en-US"/>
              <a:pPr/>
              <a:t>‹#›</a:t>
            </a:fld>
            <a:endParaRPr lang="en-US" altLang="en-US"/>
          </a:p>
        </p:txBody>
      </p:sp>
    </p:spTree>
    <p:extLst>
      <p:ext uri="{BB962C8B-B14F-4D97-AF65-F5344CB8AC3E}">
        <p14:creationId xmlns:p14="http://schemas.microsoft.com/office/powerpoint/2010/main" val="4132380297"/>
      </p:ext>
    </p:extLst>
  </p:cSld>
  <p:clrMapOvr>
    <a:masterClrMapping/>
  </p:clrMapOvr>
</p:sldLayout>
</file>

<file path=ppt/slideLayouts/slideLayout65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p:txBody>
          <a:bodyPr/>
          <a:lstStyle>
            <a:lvl1pPr>
              <a:defRPr i="1"/>
            </a:lvl1pPr>
          </a:lstStyle>
          <a:p>
            <a:pPr>
              <a:defRPr/>
            </a:pPr>
            <a:fld id="{6F87C4C4-1846-4E80-ADA8-8D2C21772196}" type="datetime1">
              <a:rPr lang="en-US"/>
              <a:pPr>
                <a:defRPr/>
              </a:pPr>
              <a:t>17-Mar-15</a:t>
            </a:fld>
            <a:endParaRPr lang="en-US" dirty="0"/>
          </a:p>
        </p:txBody>
      </p:sp>
      <p:sp>
        <p:nvSpPr>
          <p:cNvPr id="5" name="Rectangle 5"/>
          <p:cNvSpPr>
            <a:spLocks noGrp="1" noChangeArrowheads="1"/>
          </p:cNvSpPr>
          <p:nvPr>
            <p:ph type="ftr" sz="quarter" idx="11"/>
          </p:nvPr>
        </p:nvSpPr>
        <p:spPr/>
        <p:txBody>
          <a:bodyPr/>
          <a:lstStyle>
            <a:lvl1pPr>
              <a:defRPr i="1" dirty="0"/>
            </a:lvl1pPr>
          </a:lstStyle>
          <a:p>
            <a:pPr>
              <a:defRPr/>
            </a:pPr>
            <a:endParaRPr lang="en-US"/>
          </a:p>
        </p:txBody>
      </p:sp>
      <p:sp>
        <p:nvSpPr>
          <p:cNvPr id="6" name="Rectangle 6"/>
          <p:cNvSpPr>
            <a:spLocks noGrp="1" noChangeArrowheads="1"/>
          </p:cNvSpPr>
          <p:nvPr>
            <p:ph type="sldNum" sz="quarter" idx="12"/>
          </p:nvPr>
        </p:nvSpPr>
        <p:spPr/>
        <p:txBody>
          <a:bodyPr/>
          <a:lstStyle>
            <a:lvl1pPr>
              <a:defRPr i="1"/>
            </a:lvl1pPr>
          </a:lstStyle>
          <a:p>
            <a:fld id="{7B51AA52-E85F-4F18-AC4C-9FBAAFC76C8F}" type="slidenum">
              <a:rPr lang="en-US" altLang="en-US"/>
              <a:pPr/>
              <a:t>‹#›</a:t>
            </a:fld>
            <a:endParaRPr lang="en-US" altLang="en-US"/>
          </a:p>
        </p:txBody>
      </p:sp>
    </p:spTree>
    <p:extLst>
      <p:ext uri="{BB962C8B-B14F-4D97-AF65-F5344CB8AC3E}">
        <p14:creationId xmlns:p14="http://schemas.microsoft.com/office/powerpoint/2010/main" val="2371692839"/>
      </p:ext>
    </p:extLst>
  </p:cSld>
  <p:clrMapOvr>
    <a:masterClrMapping/>
  </p:clrMapOvr>
</p:sldLayout>
</file>

<file path=ppt/slideLayouts/slideLayout65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p:txBody>
          <a:bodyPr/>
          <a:lstStyle>
            <a:lvl1pPr>
              <a:defRPr i="1"/>
            </a:lvl1pPr>
          </a:lstStyle>
          <a:p>
            <a:pPr>
              <a:defRPr/>
            </a:pPr>
            <a:fld id="{C34A7097-CDF0-4D7A-9A0A-1DF5476A0F2C}" type="datetime1">
              <a:rPr lang="en-US"/>
              <a:pPr>
                <a:defRPr/>
              </a:pPr>
              <a:t>17-Mar-15</a:t>
            </a:fld>
            <a:endParaRPr lang="en-US" dirty="0"/>
          </a:p>
        </p:txBody>
      </p:sp>
      <p:sp>
        <p:nvSpPr>
          <p:cNvPr id="6" name="Rectangle 5"/>
          <p:cNvSpPr>
            <a:spLocks noGrp="1" noChangeArrowheads="1"/>
          </p:cNvSpPr>
          <p:nvPr>
            <p:ph type="ftr" sz="quarter" idx="11"/>
          </p:nvPr>
        </p:nvSpPr>
        <p:spPr/>
        <p:txBody>
          <a:bodyPr/>
          <a:lstStyle>
            <a:lvl1pPr>
              <a:defRPr i="1" dirty="0"/>
            </a:lvl1pPr>
          </a:lstStyle>
          <a:p>
            <a:pPr>
              <a:defRPr/>
            </a:pPr>
            <a:endParaRPr lang="en-US"/>
          </a:p>
        </p:txBody>
      </p:sp>
      <p:sp>
        <p:nvSpPr>
          <p:cNvPr id="7" name="Rectangle 6"/>
          <p:cNvSpPr>
            <a:spLocks noGrp="1" noChangeArrowheads="1"/>
          </p:cNvSpPr>
          <p:nvPr>
            <p:ph type="sldNum" sz="quarter" idx="12"/>
          </p:nvPr>
        </p:nvSpPr>
        <p:spPr/>
        <p:txBody>
          <a:bodyPr/>
          <a:lstStyle>
            <a:lvl1pPr>
              <a:defRPr i="1"/>
            </a:lvl1pPr>
          </a:lstStyle>
          <a:p>
            <a:fld id="{EFE3A5DA-6858-4540-8F69-62F7A3823130}" type="slidenum">
              <a:rPr lang="en-US" altLang="en-US"/>
              <a:pPr/>
              <a:t>‹#›</a:t>
            </a:fld>
            <a:endParaRPr lang="en-US" altLang="en-US"/>
          </a:p>
        </p:txBody>
      </p:sp>
    </p:spTree>
    <p:extLst>
      <p:ext uri="{BB962C8B-B14F-4D97-AF65-F5344CB8AC3E}">
        <p14:creationId xmlns:p14="http://schemas.microsoft.com/office/powerpoint/2010/main" val="4229846538"/>
      </p:ext>
    </p:extLst>
  </p:cSld>
  <p:clrMapOvr>
    <a:masterClrMapping/>
  </p:clrMapOvr>
</p:sldLayout>
</file>

<file path=ppt/slideLayouts/slideLayout65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p:txBody>
          <a:bodyPr/>
          <a:lstStyle>
            <a:lvl1pPr>
              <a:defRPr i="1"/>
            </a:lvl1pPr>
          </a:lstStyle>
          <a:p>
            <a:pPr>
              <a:defRPr/>
            </a:pPr>
            <a:fld id="{658F9C70-0384-4088-8E6F-1F9F7A10DA52}" type="datetime1">
              <a:rPr lang="en-US"/>
              <a:pPr>
                <a:defRPr/>
              </a:pPr>
              <a:t>17-Mar-15</a:t>
            </a:fld>
            <a:endParaRPr lang="en-US" dirty="0"/>
          </a:p>
        </p:txBody>
      </p:sp>
      <p:sp>
        <p:nvSpPr>
          <p:cNvPr id="8" name="Rectangle 5"/>
          <p:cNvSpPr>
            <a:spLocks noGrp="1" noChangeArrowheads="1"/>
          </p:cNvSpPr>
          <p:nvPr>
            <p:ph type="ftr" sz="quarter" idx="11"/>
          </p:nvPr>
        </p:nvSpPr>
        <p:spPr/>
        <p:txBody>
          <a:bodyPr/>
          <a:lstStyle>
            <a:lvl1pPr>
              <a:defRPr i="1" dirty="0"/>
            </a:lvl1pPr>
          </a:lstStyle>
          <a:p>
            <a:pPr>
              <a:defRPr/>
            </a:pPr>
            <a:endParaRPr lang="en-US"/>
          </a:p>
        </p:txBody>
      </p:sp>
      <p:sp>
        <p:nvSpPr>
          <p:cNvPr id="9" name="Rectangle 6"/>
          <p:cNvSpPr>
            <a:spLocks noGrp="1" noChangeArrowheads="1"/>
          </p:cNvSpPr>
          <p:nvPr>
            <p:ph type="sldNum" sz="quarter" idx="12"/>
          </p:nvPr>
        </p:nvSpPr>
        <p:spPr/>
        <p:txBody>
          <a:bodyPr/>
          <a:lstStyle>
            <a:lvl1pPr>
              <a:defRPr i="1"/>
            </a:lvl1pPr>
          </a:lstStyle>
          <a:p>
            <a:fld id="{10F4EB6D-1203-4E16-A975-C1F9FE09B45E}" type="slidenum">
              <a:rPr lang="en-US" altLang="en-US"/>
              <a:pPr/>
              <a:t>‹#›</a:t>
            </a:fld>
            <a:endParaRPr lang="en-US" altLang="en-US"/>
          </a:p>
        </p:txBody>
      </p:sp>
    </p:spTree>
    <p:extLst>
      <p:ext uri="{BB962C8B-B14F-4D97-AF65-F5344CB8AC3E}">
        <p14:creationId xmlns:p14="http://schemas.microsoft.com/office/powerpoint/2010/main" val="2695075067"/>
      </p:ext>
    </p:extLst>
  </p:cSld>
  <p:clrMapOvr>
    <a:masterClrMapping/>
  </p:clrMapOvr>
</p:sldLayout>
</file>

<file path=ppt/slideLayouts/slideLayout65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p:txBody>
          <a:bodyPr/>
          <a:lstStyle>
            <a:lvl1pPr>
              <a:defRPr i="1"/>
            </a:lvl1pPr>
          </a:lstStyle>
          <a:p>
            <a:pPr>
              <a:defRPr/>
            </a:pPr>
            <a:fld id="{94DE8626-97BE-4680-B226-EAD1F353CD01}" type="datetime1">
              <a:rPr lang="en-US"/>
              <a:pPr>
                <a:defRPr/>
              </a:pPr>
              <a:t>17-Mar-15</a:t>
            </a:fld>
            <a:endParaRPr lang="en-US" dirty="0"/>
          </a:p>
        </p:txBody>
      </p:sp>
      <p:sp>
        <p:nvSpPr>
          <p:cNvPr id="4" name="Rectangle 5"/>
          <p:cNvSpPr>
            <a:spLocks noGrp="1" noChangeArrowheads="1"/>
          </p:cNvSpPr>
          <p:nvPr>
            <p:ph type="ftr" sz="quarter" idx="11"/>
          </p:nvPr>
        </p:nvSpPr>
        <p:spPr/>
        <p:txBody>
          <a:bodyPr/>
          <a:lstStyle>
            <a:lvl1pPr>
              <a:defRPr i="1" dirty="0"/>
            </a:lvl1pPr>
          </a:lstStyle>
          <a:p>
            <a:pPr>
              <a:defRPr/>
            </a:pPr>
            <a:endParaRPr lang="en-US"/>
          </a:p>
        </p:txBody>
      </p:sp>
      <p:sp>
        <p:nvSpPr>
          <p:cNvPr id="5" name="Rectangle 6"/>
          <p:cNvSpPr>
            <a:spLocks noGrp="1" noChangeArrowheads="1"/>
          </p:cNvSpPr>
          <p:nvPr>
            <p:ph type="sldNum" sz="quarter" idx="12"/>
          </p:nvPr>
        </p:nvSpPr>
        <p:spPr/>
        <p:txBody>
          <a:bodyPr/>
          <a:lstStyle>
            <a:lvl1pPr>
              <a:defRPr i="1"/>
            </a:lvl1pPr>
          </a:lstStyle>
          <a:p>
            <a:fld id="{6416AFA4-9F87-41F4-AE38-3088250855E7}" type="slidenum">
              <a:rPr lang="en-US" altLang="en-US"/>
              <a:pPr/>
              <a:t>‹#›</a:t>
            </a:fld>
            <a:endParaRPr lang="en-US" altLang="en-US"/>
          </a:p>
        </p:txBody>
      </p:sp>
    </p:spTree>
    <p:extLst>
      <p:ext uri="{BB962C8B-B14F-4D97-AF65-F5344CB8AC3E}">
        <p14:creationId xmlns:p14="http://schemas.microsoft.com/office/powerpoint/2010/main" val="2274153875"/>
      </p:ext>
    </p:extLst>
  </p:cSld>
  <p:clrMapOvr>
    <a:masterClrMapping/>
  </p:clrMapOvr>
</p:sldLayout>
</file>

<file path=ppt/slideLayouts/slideLayout65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p:txBody>
          <a:bodyPr/>
          <a:lstStyle>
            <a:lvl1pPr>
              <a:defRPr i="1"/>
            </a:lvl1pPr>
          </a:lstStyle>
          <a:p>
            <a:pPr>
              <a:defRPr/>
            </a:pPr>
            <a:fld id="{254E1977-3077-4191-948C-30F626EF0F3A}" type="datetime1">
              <a:rPr lang="en-US"/>
              <a:pPr>
                <a:defRPr/>
              </a:pPr>
              <a:t>17-Mar-15</a:t>
            </a:fld>
            <a:endParaRPr lang="en-US" dirty="0"/>
          </a:p>
        </p:txBody>
      </p:sp>
      <p:sp>
        <p:nvSpPr>
          <p:cNvPr id="3" name="Rectangle 5"/>
          <p:cNvSpPr>
            <a:spLocks noGrp="1" noChangeArrowheads="1"/>
          </p:cNvSpPr>
          <p:nvPr>
            <p:ph type="ftr" sz="quarter" idx="11"/>
          </p:nvPr>
        </p:nvSpPr>
        <p:spPr/>
        <p:txBody>
          <a:bodyPr/>
          <a:lstStyle>
            <a:lvl1pPr>
              <a:defRPr i="1" dirty="0"/>
            </a:lvl1pPr>
          </a:lstStyle>
          <a:p>
            <a:pPr>
              <a:defRPr/>
            </a:pPr>
            <a:endParaRPr lang="en-US"/>
          </a:p>
        </p:txBody>
      </p:sp>
      <p:sp>
        <p:nvSpPr>
          <p:cNvPr id="4" name="Rectangle 6"/>
          <p:cNvSpPr>
            <a:spLocks noGrp="1" noChangeArrowheads="1"/>
          </p:cNvSpPr>
          <p:nvPr>
            <p:ph type="sldNum" sz="quarter" idx="12"/>
          </p:nvPr>
        </p:nvSpPr>
        <p:spPr/>
        <p:txBody>
          <a:bodyPr/>
          <a:lstStyle>
            <a:lvl1pPr>
              <a:defRPr i="1"/>
            </a:lvl1pPr>
          </a:lstStyle>
          <a:p>
            <a:fld id="{9890D0EA-C800-41AC-9DDB-CB9695768670}" type="slidenum">
              <a:rPr lang="en-US" altLang="en-US"/>
              <a:pPr/>
              <a:t>‹#›</a:t>
            </a:fld>
            <a:endParaRPr lang="en-US" altLang="en-US"/>
          </a:p>
        </p:txBody>
      </p:sp>
    </p:spTree>
    <p:extLst>
      <p:ext uri="{BB962C8B-B14F-4D97-AF65-F5344CB8AC3E}">
        <p14:creationId xmlns:p14="http://schemas.microsoft.com/office/powerpoint/2010/main" val="3312890429"/>
      </p:ext>
    </p:extLst>
  </p:cSld>
  <p:clrMapOvr>
    <a:masterClrMapping/>
  </p:clrMapOvr>
</p:sldLayout>
</file>

<file path=ppt/slideLayouts/slideLayout65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p:txBody>
          <a:bodyPr/>
          <a:lstStyle>
            <a:lvl1pPr>
              <a:defRPr i="1"/>
            </a:lvl1pPr>
          </a:lstStyle>
          <a:p>
            <a:pPr>
              <a:defRPr/>
            </a:pPr>
            <a:fld id="{8EA9F73E-5398-4B59-8743-02855CD0F4B1}" type="datetime1">
              <a:rPr lang="en-US"/>
              <a:pPr>
                <a:defRPr/>
              </a:pPr>
              <a:t>17-Mar-15</a:t>
            </a:fld>
            <a:endParaRPr lang="en-US" dirty="0"/>
          </a:p>
        </p:txBody>
      </p:sp>
      <p:sp>
        <p:nvSpPr>
          <p:cNvPr id="6" name="Rectangle 5"/>
          <p:cNvSpPr>
            <a:spLocks noGrp="1" noChangeArrowheads="1"/>
          </p:cNvSpPr>
          <p:nvPr>
            <p:ph type="ftr" sz="quarter" idx="11"/>
          </p:nvPr>
        </p:nvSpPr>
        <p:spPr/>
        <p:txBody>
          <a:bodyPr/>
          <a:lstStyle>
            <a:lvl1pPr>
              <a:defRPr i="1" dirty="0"/>
            </a:lvl1pPr>
          </a:lstStyle>
          <a:p>
            <a:pPr>
              <a:defRPr/>
            </a:pPr>
            <a:endParaRPr lang="en-US"/>
          </a:p>
        </p:txBody>
      </p:sp>
      <p:sp>
        <p:nvSpPr>
          <p:cNvPr id="7" name="Rectangle 6"/>
          <p:cNvSpPr>
            <a:spLocks noGrp="1" noChangeArrowheads="1"/>
          </p:cNvSpPr>
          <p:nvPr>
            <p:ph type="sldNum" sz="quarter" idx="12"/>
          </p:nvPr>
        </p:nvSpPr>
        <p:spPr/>
        <p:txBody>
          <a:bodyPr/>
          <a:lstStyle>
            <a:lvl1pPr>
              <a:defRPr i="1"/>
            </a:lvl1pPr>
          </a:lstStyle>
          <a:p>
            <a:fld id="{9D4AEB29-C709-40CA-B6E5-707C49520403}" type="slidenum">
              <a:rPr lang="en-US" altLang="en-US"/>
              <a:pPr/>
              <a:t>‹#›</a:t>
            </a:fld>
            <a:endParaRPr lang="en-US" altLang="en-US"/>
          </a:p>
        </p:txBody>
      </p:sp>
    </p:spTree>
    <p:extLst>
      <p:ext uri="{BB962C8B-B14F-4D97-AF65-F5344CB8AC3E}">
        <p14:creationId xmlns:p14="http://schemas.microsoft.com/office/powerpoint/2010/main" val="377859526"/>
      </p:ext>
    </p:extLst>
  </p:cSld>
  <p:clrMapOvr>
    <a:masterClrMapping/>
  </p:clrMapOvr>
</p:sldLayout>
</file>

<file path=ppt/slideLayouts/slideLayout65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p:txBody>
          <a:bodyPr/>
          <a:lstStyle>
            <a:lvl1pPr>
              <a:defRPr i="1"/>
            </a:lvl1pPr>
          </a:lstStyle>
          <a:p>
            <a:pPr>
              <a:defRPr/>
            </a:pPr>
            <a:fld id="{606E5781-897D-412B-A4F7-604D10048867}" type="datetime1">
              <a:rPr lang="en-US"/>
              <a:pPr>
                <a:defRPr/>
              </a:pPr>
              <a:t>17-Mar-15</a:t>
            </a:fld>
            <a:endParaRPr lang="en-US" dirty="0"/>
          </a:p>
        </p:txBody>
      </p:sp>
      <p:sp>
        <p:nvSpPr>
          <p:cNvPr id="6" name="Rectangle 5"/>
          <p:cNvSpPr>
            <a:spLocks noGrp="1" noChangeArrowheads="1"/>
          </p:cNvSpPr>
          <p:nvPr>
            <p:ph type="ftr" sz="quarter" idx="11"/>
          </p:nvPr>
        </p:nvSpPr>
        <p:spPr/>
        <p:txBody>
          <a:bodyPr/>
          <a:lstStyle>
            <a:lvl1pPr>
              <a:defRPr i="1" dirty="0"/>
            </a:lvl1pPr>
          </a:lstStyle>
          <a:p>
            <a:pPr>
              <a:defRPr/>
            </a:pPr>
            <a:endParaRPr lang="en-US"/>
          </a:p>
        </p:txBody>
      </p:sp>
      <p:sp>
        <p:nvSpPr>
          <p:cNvPr id="7" name="Rectangle 6"/>
          <p:cNvSpPr>
            <a:spLocks noGrp="1" noChangeArrowheads="1"/>
          </p:cNvSpPr>
          <p:nvPr>
            <p:ph type="sldNum" sz="quarter" idx="12"/>
          </p:nvPr>
        </p:nvSpPr>
        <p:spPr/>
        <p:txBody>
          <a:bodyPr/>
          <a:lstStyle>
            <a:lvl1pPr>
              <a:defRPr i="1"/>
            </a:lvl1pPr>
          </a:lstStyle>
          <a:p>
            <a:fld id="{A7A20AE3-5253-4105-A133-AF9660E25299}" type="slidenum">
              <a:rPr lang="en-US" altLang="en-US"/>
              <a:pPr/>
              <a:t>‹#›</a:t>
            </a:fld>
            <a:endParaRPr lang="en-US" altLang="en-US"/>
          </a:p>
        </p:txBody>
      </p:sp>
    </p:spTree>
    <p:extLst>
      <p:ext uri="{BB962C8B-B14F-4D97-AF65-F5344CB8AC3E}">
        <p14:creationId xmlns:p14="http://schemas.microsoft.com/office/powerpoint/2010/main" val="1416768661"/>
      </p:ext>
    </p:extLst>
  </p:cSld>
  <p:clrMapOvr>
    <a:masterClrMapping/>
  </p:clrMapOvr>
</p:sldLayout>
</file>

<file path=ppt/slideLayouts/slideLayout65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p:txBody>
          <a:bodyPr/>
          <a:lstStyle>
            <a:lvl1pPr>
              <a:defRPr i="1"/>
            </a:lvl1pPr>
          </a:lstStyle>
          <a:p>
            <a:pPr>
              <a:defRPr/>
            </a:pPr>
            <a:fld id="{A075FCDD-0E3A-481A-B529-C1BCDA6967AF}" type="datetime1">
              <a:rPr lang="en-US"/>
              <a:pPr>
                <a:defRPr/>
              </a:pPr>
              <a:t>17-Mar-15</a:t>
            </a:fld>
            <a:endParaRPr lang="en-US" dirty="0"/>
          </a:p>
        </p:txBody>
      </p:sp>
      <p:sp>
        <p:nvSpPr>
          <p:cNvPr id="5" name="Rectangle 5"/>
          <p:cNvSpPr>
            <a:spLocks noGrp="1" noChangeArrowheads="1"/>
          </p:cNvSpPr>
          <p:nvPr>
            <p:ph type="ftr" sz="quarter" idx="11"/>
          </p:nvPr>
        </p:nvSpPr>
        <p:spPr/>
        <p:txBody>
          <a:bodyPr/>
          <a:lstStyle>
            <a:lvl1pPr>
              <a:defRPr i="1" dirty="0"/>
            </a:lvl1pPr>
          </a:lstStyle>
          <a:p>
            <a:pPr>
              <a:defRPr/>
            </a:pPr>
            <a:endParaRPr lang="en-US"/>
          </a:p>
        </p:txBody>
      </p:sp>
      <p:sp>
        <p:nvSpPr>
          <p:cNvPr id="6" name="Rectangle 6"/>
          <p:cNvSpPr>
            <a:spLocks noGrp="1" noChangeArrowheads="1"/>
          </p:cNvSpPr>
          <p:nvPr>
            <p:ph type="sldNum" sz="quarter" idx="12"/>
          </p:nvPr>
        </p:nvSpPr>
        <p:spPr/>
        <p:txBody>
          <a:bodyPr/>
          <a:lstStyle>
            <a:lvl1pPr>
              <a:defRPr i="1"/>
            </a:lvl1pPr>
          </a:lstStyle>
          <a:p>
            <a:fld id="{7AFCD248-4DEA-42A8-A066-D98E8CCC06B8}" type="slidenum">
              <a:rPr lang="en-US" altLang="en-US"/>
              <a:pPr/>
              <a:t>‹#›</a:t>
            </a:fld>
            <a:endParaRPr lang="en-US" altLang="en-US"/>
          </a:p>
        </p:txBody>
      </p:sp>
    </p:spTree>
    <p:extLst>
      <p:ext uri="{BB962C8B-B14F-4D97-AF65-F5344CB8AC3E}">
        <p14:creationId xmlns:p14="http://schemas.microsoft.com/office/powerpoint/2010/main" val="1812399959"/>
      </p:ext>
    </p:extLst>
  </p:cSld>
  <p:clrMapOvr>
    <a:masterClrMapping/>
  </p:clrMapOvr>
</p:sldLayout>
</file>

<file path=ppt/slideLayouts/slideLayout65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p:txBody>
          <a:bodyPr/>
          <a:lstStyle>
            <a:lvl1pPr>
              <a:defRPr i="1"/>
            </a:lvl1pPr>
          </a:lstStyle>
          <a:p>
            <a:pPr>
              <a:defRPr/>
            </a:pPr>
            <a:fld id="{F28B3B85-AEEC-4D16-98BC-F25B1AB099E7}" type="datetime1">
              <a:rPr lang="en-US"/>
              <a:pPr>
                <a:defRPr/>
              </a:pPr>
              <a:t>17-Mar-15</a:t>
            </a:fld>
            <a:endParaRPr lang="en-US" dirty="0"/>
          </a:p>
        </p:txBody>
      </p:sp>
      <p:sp>
        <p:nvSpPr>
          <p:cNvPr id="5" name="Rectangle 5"/>
          <p:cNvSpPr>
            <a:spLocks noGrp="1" noChangeArrowheads="1"/>
          </p:cNvSpPr>
          <p:nvPr>
            <p:ph type="ftr" sz="quarter" idx="11"/>
          </p:nvPr>
        </p:nvSpPr>
        <p:spPr/>
        <p:txBody>
          <a:bodyPr/>
          <a:lstStyle>
            <a:lvl1pPr>
              <a:defRPr i="1" dirty="0"/>
            </a:lvl1pPr>
          </a:lstStyle>
          <a:p>
            <a:pPr>
              <a:defRPr/>
            </a:pPr>
            <a:endParaRPr lang="en-US"/>
          </a:p>
        </p:txBody>
      </p:sp>
      <p:sp>
        <p:nvSpPr>
          <p:cNvPr id="6" name="Rectangle 6"/>
          <p:cNvSpPr>
            <a:spLocks noGrp="1" noChangeArrowheads="1"/>
          </p:cNvSpPr>
          <p:nvPr>
            <p:ph type="sldNum" sz="quarter" idx="12"/>
          </p:nvPr>
        </p:nvSpPr>
        <p:spPr/>
        <p:txBody>
          <a:bodyPr/>
          <a:lstStyle>
            <a:lvl1pPr>
              <a:defRPr i="1"/>
            </a:lvl1pPr>
          </a:lstStyle>
          <a:p>
            <a:fld id="{D8D209B9-482A-4035-A2C7-0BEE9E3E490A}" type="slidenum">
              <a:rPr lang="en-US" altLang="en-US"/>
              <a:pPr/>
              <a:t>‹#›</a:t>
            </a:fld>
            <a:endParaRPr lang="en-US" altLang="en-US"/>
          </a:p>
        </p:txBody>
      </p:sp>
    </p:spTree>
    <p:extLst>
      <p:ext uri="{BB962C8B-B14F-4D97-AF65-F5344CB8AC3E}">
        <p14:creationId xmlns:p14="http://schemas.microsoft.com/office/powerpoint/2010/main" val="584287305"/>
      </p:ext>
    </p:extLst>
  </p:cSld>
  <p:clrMapOvr>
    <a:masterClrMapping/>
  </p:clrMapOvr>
</p:sldLayout>
</file>

<file path=ppt/slideLayouts/slideLayout660.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48200" y="1600200"/>
            <a:ext cx="4038600" cy="21859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648200" y="3938588"/>
            <a:ext cx="4038600" cy="21875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Rectangle 4"/>
          <p:cNvSpPr>
            <a:spLocks noGrp="1" noChangeArrowheads="1"/>
          </p:cNvSpPr>
          <p:nvPr>
            <p:ph type="dt" sz="half" idx="10"/>
          </p:nvPr>
        </p:nvSpPr>
        <p:spPr/>
        <p:txBody>
          <a:bodyPr/>
          <a:lstStyle>
            <a:lvl1pPr>
              <a:defRPr i="1"/>
            </a:lvl1pPr>
          </a:lstStyle>
          <a:p>
            <a:pPr>
              <a:defRPr/>
            </a:pPr>
            <a:fld id="{3ED9E59C-C45A-4BAB-A8B8-71B79A59DBF9}" type="datetime1">
              <a:rPr lang="en-US"/>
              <a:pPr>
                <a:defRPr/>
              </a:pPr>
              <a:t>17-Mar-15</a:t>
            </a:fld>
            <a:endParaRPr lang="en-US" dirty="0"/>
          </a:p>
        </p:txBody>
      </p:sp>
      <p:sp>
        <p:nvSpPr>
          <p:cNvPr id="7" name="Rectangle 5"/>
          <p:cNvSpPr>
            <a:spLocks noGrp="1" noChangeArrowheads="1"/>
          </p:cNvSpPr>
          <p:nvPr>
            <p:ph type="ftr" sz="quarter" idx="11"/>
          </p:nvPr>
        </p:nvSpPr>
        <p:spPr/>
        <p:txBody>
          <a:bodyPr/>
          <a:lstStyle>
            <a:lvl1pPr>
              <a:defRPr i="1" dirty="0"/>
            </a:lvl1pPr>
          </a:lstStyle>
          <a:p>
            <a:pPr>
              <a:defRPr/>
            </a:pPr>
            <a:endParaRPr lang="en-US"/>
          </a:p>
        </p:txBody>
      </p:sp>
      <p:sp>
        <p:nvSpPr>
          <p:cNvPr id="8" name="Rectangle 6"/>
          <p:cNvSpPr>
            <a:spLocks noGrp="1" noChangeArrowheads="1"/>
          </p:cNvSpPr>
          <p:nvPr>
            <p:ph type="sldNum" sz="quarter" idx="12"/>
          </p:nvPr>
        </p:nvSpPr>
        <p:spPr/>
        <p:txBody>
          <a:bodyPr/>
          <a:lstStyle>
            <a:lvl1pPr>
              <a:defRPr i="1"/>
            </a:lvl1pPr>
          </a:lstStyle>
          <a:p>
            <a:fld id="{A63A35BE-1ADB-43C8-A89D-CEBA5206304F}" type="slidenum">
              <a:rPr lang="en-US" altLang="en-US"/>
              <a:pPr/>
              <a:t>‹#›</a:t>
            </a:fld>
            <a:endParaRPr lang="en-US" altLang="en-US"/>
          </a:p>
        </p:txBody>
      </p:sp>
    </p:spTree>
    <p:extLst>
      <p:ext uri="{BB962C8B-B14F-4D97-AF65-F5344CB8AC3E}">
        <p14:creationId xmlns:p14="http://schemas.microsoft.com/office/powerpoint/2010/main" val="3551461029"/>
      </p:ext>
    </p:extLst>
  </p:cSld>
  <p:clrMapOvr>
    <a:masterClrMapping/>
  </p:clrMapOvr>
</p:sldLayout>
</file>

<file path=ppt/slideLayouts/slideLayout66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pPr>
              <a:defRPr/>
            </a:pPr>
            <a:endParaRPr lang="en-US">
              <a:solidFill>
                <a:srgbClr val="FFED00">
                  <a:tint val="75000"/>
                </a:srgb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srgbClr val="FFED00">
                  <a:tint val="75000"/>
                </a:srgbClr>
              </a:solidFill>
            </a:endParaRPr>
          </a:p>
        </p:txBody>
      </p:sp>
      <p:sp>
        <p:nvSpPr>
          <p:cNvPr id="6" name="Slide Number Placeholder 5"/>
          <p:cNvSpPr>
            <a:spLocks noGrp="1"/>
          </p:cNvSpPr>
          <p:nvPr>
            <p:ph type="sldNum" sz="quarter" idx="12"/>
          </p:nvPr>
        </p:nvSpPr>
        <p:spPr/>
        <p:txBody>
          <a:bodyPr/>
          <a:lstStyle>
            <a:lvl1pPr>
              <a:defRPr/>
            </a:lvl1pPr>
          </a:lstStyle>
          <a:p>
            <a:fld id="{FD3C2C6B-8B14-4AD1-B35C-704CBAB1BE96}" type="slidenum">
              <a:rPr lang="en-US" altLang="en-US"/>
              <a:pPr/>
              <a:t>‹#›</a:t>
            </a:fld>
            <a:endParaRPr lang="en-US" altLang="en-US"/>
          </a:p>
        </p:txBody>
      </p:sp>
    </p:spTree>
    <p:extLst>
      <p:ext uri="{BB962C8B-B14F-4D97-AF65-F5344CB8AC3E}">
        <p14:creationId xmlns:p14="http://schemas.microsoft.com/office/powerpoint/2010/main" val="1294872452"/>
      </p:ext>
    </p:extLst>
  </p:cSld>
  <p:clrMapOvr>
    <a:masterClrMapping/>
  </p:clrMapOvr>
</p:sldLayout>
</file>

<file path=ppt/slideLayouts/slideLayout66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endParaRPr lang="en-US">
              <a:solidFill>
                <a:srgbClr val="FFED00">
                  <a:tint val="75000"/>
                </a:srgb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srgbClr val="FFED00">
                  <a:tint val="75000"/>
                </a:srgbClr>
              </a:solidFill>
            </a:endParaRPr>
          </a:p>
        </p:txBody>
      </p:sp>
      <p:sp>
        <p:nvSpPr>
          <p:cNvPr id="6" name="Slide Number Placeholder 5"/>
          <p:cNvSpPr>
            <a:spLocks noGrp="1"/>
          </p:cNvSpPr>
          <p:nvPr>
            <p:ph type="sldNum" sz="quarter" idx="12"/>
          </p:nvPr>
        </p:nvSpPr>
        <p:spPr/>
        <p:txBody>
          <a:bodyPr/>
          <a:lstStyle>
            <a:lvl1pPr>
              <a:defRPr/>
            </a:lvl1pPr>
          </a:lstStyle>
          <a:p>
            <a:fld id="{1837B201-44C5-4A74-913A-D8FCC38C0111}" type="slidenum">
              <a:rPr lang="en-US" altLang="en-US"/>
              <a:pPr/>
              <a:t>‹#›</a:t>
            </a:fld>
            <a:endParaRPr lang="en-US" altLang="en-US"/>
          </a:p>
        </p:txBody>
      </p:sp>
    </p:spTree>
    <p:extLst>
      <p:ext uri="{BB962C8B-B14F-4D97-AF65-F5344CB8AC3E}">
        <p14:creationId xmlns:p14="http://schemas.microsoft.com/office/powerpoint/2010/main" val="1721450399"/>
      </p:ext>
    </p:extLst>
  </p:cSld>
  <p:clrMapOvr>
    <a:masterClrMapping/>
  </p:clrMapOvr>
</p:sldLayout>
</file>

<file path=ppt/slideLayouts/slideLayout66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endParaRPr lang="en-US">
              <a:solidFill>
                <a:srgbClr val="FFED00">
                  <a:tint val="75000"/>
                </a:srgb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srgbClr val="FFED00">
                  <a:tint val="75000"/>
                </a:srgbClr>
              </a:solidFill>
            </a:endParaRPr>
          </a:p>
        </p:txBody>
      </p:sp>
      <p:sp>
        <p:nvSpPr>
          <p:cNvPr id="6" name="Slide Number Placeholder 5"/>
          <p:cNvSpPr>
            <a:spLocks noGrp="1"/>
          </p:cNvSpPr>
          <p:nvPr>
            <p:ph type="sldNum" sz="quarter" idx="12"/>
          </p:nvPr>
        </p:nvSpPr>
        <p:spPr/>
        <p:txBody>
          <a:bodyPr/>
          <a:lstStyle>
            <a:lvl1pPr>
              <a:defRPr/>
            </a:lvl1pPr>
          </a:lstStyle>
          <a:p>
            <a:fld id="{3E2215DC-BB95-4586-B977-6D02B93D2A00}" type="slidenum">
              <a:rPr lang="en-US" altLang="en-US"/>
              <a:pPr/>
              <a:t>‹#›</a:t>
            </a:fld>
            <a:endParaRPr lang="en-US" altLang="en-US"/>
          </a:p>
        </p:txBody>
      </p:sp>
    </p:spTree>
    <p:extLst>
      <p:ext uri="{BB962C8B-B14F-4D97-AF65-F5344CB8AC3E}">
        <p14:creationId xmlns:p14="http://schemas.microsoft.com/office/powerpoint/2010/main" val="1404663286"/>
      </p:ext>
    </p:extLst>
  </p:cSld>
  <p:clrMapOvr>
    <a:masterClrMapping/>
  </p:clrMapOvr>
</p:sldLayout>
</file>

<file path=ppt/slideLayouts/slideLayout66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endParaRPr lang="en-US">
              <a:solidFill>
                <a:srgbClr val="FFED00">
                  <a:tint val="75000"/>
                </a:srgbClr>
              </a:solidFill>
            </a:endParaRPr>
          </a:p>
        </p:txBody>
      </p:sp>
      <p:sp>
        <p:nvSpPr>
          <p:cNvPr id="6" name="Footer Placeholder 4"/>
          <p:cNvSpPr>
            <a:spLocks noGrp="1"/>
          </p:cNvSpPr>
          <p:nvPr>
            <p:ph type="ftr" sz="quarter" idx="11"/>
          </p:nvPr>
        </p:nvSpPr>
        <p:spPr/>
        <p:txBody>
          <a:bodyPr/>
          <a:lstStyle>
            <a:lvl1pPr>
              <a:defRPr/>
            </a:lvl1pPr>
          </a:lstStyle>
          <a:p>
            <a:pPr>
              <a:defRPr/>
            </a:pPr>
            <a:endParaRPr lang="en-US">
              <a:solidFill>
                <a:srgbClr val="FFED00">
                  <a:tint val="75000"/>
                </a:srgbClr>
              </a:solidFill>
            </a:endParaRPr>
          </a:p>
        </p:txBody>
      </p:sp>
      <p:sp>
        <p:nvSpPr>
          <p:cNvPr id="7" name="Slide Number Placeholder 5"/>
          <p:cNvSpPr>
            <a:spLocks noGrp="1"/>
          </p:cNvSpPr>
          <p:nvPr>
            <p:ph type="sldNum" sz="quarter" idx="12"/>
          </p:nvPr>
        </p:nvSpPr>
        <p:spPr/>
        <p:txBody>
          <a:bodyPr/>
          <a:lstStyle>
            <a:lvl1pPr>
              <a:defRPr/>
            </a:lvl1pPr>
          </a:lstStyle>
          <a:p>
            <a:fld id="{1B14CC46-FD35-4D28-BD94-03BB37E0D4DC}" type="slidenum">
              <a:rPr lang="en-US" altLang="en-US"/>
              <a:pPr/>
              <a:t>‹#›</a:t>
            </a:fld>
            <a:endParaRPr lang="en-US" altLang="en-US"/>
          </a:p>
        </p:txBody>
      </p:sp>
    </p:spTree>
    <p:extLst>
      <p:ext uri="{BB962C8B-B14F-4D97-AF65-F5344CB8AC3E}">
        <p14:creationId xmlns:p14="http://schemas.microsoft.com/office/powerpoint/2010/main" val="322561273"/>
      </p:ext>
    </p:extLst>
  </p:cSld>
  <p:clrMapOvr>
    <a:masterClrMapping/>
  </p:clrMapOvr>
</p:sldLayout>
</file>

<file path=ppt/slideLayouts/slideLayout66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pPr>
              <a:defRPr/>
            </a:pPr>
            <a:endParaRPr lang="en-US">
              <a:solidFill>
                <a:srgbClr val="FFED00">
                  <a:tint val="75000"/>
                </a:srgbClr>
              </a:solidFill>
            </a:endParaRPr>
          </a:p>
        </p:txBody>
      </p:sp>
      <p:sp>
        <p:nvSpPr>
          <p:cNvPr id="8" name="Footer Placeholder 4"/>
          <p:cNvSpPr>
            <a:spLocks noGrp="1"/>
          </p:cNvSpPr>
          <p:nvPr>
            <p:ph type="ftr" sz="quarter" idx="11"/>
          </p:nvPr>
        </p:nvSpPr>
        <p:spPr/>
        <p:txBody>
          <a:bodyPr/>
          <a:lstStyle>
            <a:lvl1pPr>
              <a:defRPr/>
            </a:lvl1pPr>
          </a:lstStyle>
          <a:p>
            <a:pPr>
              <a:defRPr/>
            </a:pPr>
            <a:endParaRPr lang="en-US">
              <a:solidFill>
                <a:srgbClr val="FFED00">
                  <a:tint val="75000"/>
                </a:srgbClr>
              </a:solidFill>
            </a:endParaRPr>
          </a:p>
        </p:txBody>
      </p:sp>
      <p:sp>
        <p:nvSpPr>
          <p:cNvPr id="9" name="Slide Number Placeholder 5"/>
          <p:cNvSpPr>
            <a:spLocks noGrp="1"/>
          </p:cNvSpPr>
          <p:nvPr>
            <p:ph type="sldNum" sz="quarter" idx="12"/>
          </p:nvPr>
        </p:nvSpPr>
        <p:spPr/>
        <p:txBody>
          <a:bodyPr/>
          <a:lstStyle>
            <a:lvl1pPr>
              <a:defRPr/>
            </a:lvl1pPr>
          </a:lstStyle>
          <a:p>
            <a:fld id="{9BC256EC-3358-4764-8A58-9BD2E571013E}" type="slidenum">
              <a:rPr lang="en-US" altLang="en-US"/>
              <a:pPr/>
              <a:t>‹#›</a:t>
            </a:fld>
            <a:endParaRPr lang="en-US" altLang="en-US"/>
          </a:p>
        </p:txBody>
      </p:sp>
    </p:spTree>
    <p:extLst>
      <p:ext uri="{BB962C8B-B14F-4D97-AF65-F5344CB8AC3E}">
        <p14:creationId xmlns:p14="http://schemas.microsoft.com/office/powerpoint/2010/main" val="485947538"/>
      </p:ext>
    </p:extLst>
  </p:cSld>
  <p:clrMapOvr>
    <a:masterClrMapping/>
  </p:clrMapOvr>
</p:sldLayout>
</file>

<file path=ppt/slideLayouts/slideLayout66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endParaRPr lang="en-US">
              <a:solidFill>
                <a:srgbClr val="FFED00">
                  <a:tint val="75000"/>
                </a:srgbClr>
              </a:solidFill>
            </a:endParaRPr>
          </a:p>
        </p:txBody>
      </p:sp>
      <p:sp>
        <p:nvSpPr>
          <p:cNvPr id="4" name="Footer Placeholder 4"/>
          <p:cNvSpPr>
            <a:spLocks noGrp="1"/>
          </p:cNvSpPr>
          <p:nvPr>
            <p:ph type="ftr" sz="quarter" idx="11"/>
          </p:nvPr>
        </p:nvSpPr>
        <p:spPr/>
        <p:txBody>
          <a:bodyPr/>
          <a:lstStyle>
            <a:lvl1pPr>
              <a:defRPr/>
            </a:lvl1pPr>
          </a:lstStyle>
          <a:p>
            <a:pPr>
              <a:defRPr/>
            </a:pPr>
            <a:endParaRPr lang="en-US">
              <a:solidFill>
                <a:srgbClr val="FFED00">
                  <a:tint val="75000"/>
                </a:srgbClr>
              </a:solidFill>
            </a:endParaRPr>
          </a:p>
        </p:txBody>
      </p:sp>
      <p:sp>
        <p:nvSpPr>
          <p:cNvPr id="5" name="Slide Number Placeholder 5"/>
          <p:cNvSpPr>
            <a:spLocks noGrp="1"/>
          </p:cNvSpPr>
          <p:nvPr>
            <p:ph type="sldNum" sz="quarter" idx="12"/>
          </p:nvPr>
        </p:nvSpPr>
        <p:spPr/>
        <p:txBody>
          <a:bodyPr/>
          <a:lstStyle>
            <a:lvl1pPr>
              <a:defRPr/>
            </a:lvl1pPr>
          </a:lstStyle>
          <a:p>
            <a:fld id="{99A3ACB9-60B3-4507-B802-EDE8CDA83C1D}" type="slidenum">
              <a:rPr lang="en-US" altLang="en-US"/>
              <a:pPr/>
              <a:t>‹#›</a:t>
            </a:fld>
            <a:endParaRPr lang="en-US" altLang="en-US"/>
          </a:p>
        </p:txBody>
      </p:sp>
    </p:spTree>
    <p:extLst>
      <p:ext uri="{BB962C8B-B14F-4D97-AF65-F5344CB8AC3E}">
        <p14:creationId xmlns:p14="http://schemas.microsoft.com/office/powerpoint/2010/main" val="4251287929"/>
      </p:ext>
    </p:extLst>
  </p:cSld>
  <p:clrMapOvr>
    <a:masterClrMapping/>
  </p:clrMapOvr>
</p:sldLayout>
</file>

<file path=ppt/slideLayouts/slideLayout66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endParaRPr lang="en-US">
              <a:solidFill>
                <a:srgbClr val="FFED00">
                  <a:tint val="75000"/>
                </a:srgbClr>
              </a:solidFill>
            </a:endParaRPr>
          </a:p>
        </p:txBody>
      </p:sp>
      <p:sp>
        <p:nvSpPr>
          <p:cNvPr id="3" name="Footer Placeholder 4"/>
          <p:cNvSpPr>
            <a:spLocks noGrp="1"/>
          </p:cNvSpPr>
          <p:nvPr>
            <p:ph type="ftr" sz="quarter" idx="11"/>
          </p:nvPr>
        </p:nvSpPr>
        <p:spPr/>
        <p:txBody>
          <a:bodyPr/>
          <a:lstStyle>
            <a:lvl1pPr>
              <a:defRPr/>
            </a:lvl1pPr>
          </a:lstStyle>
          <a:p>
            <a:pPr>
              <a:defRPr/>
            </a:pPr>
            <a:endParaRPr lang="en-US">
              <a:solidFill>
                <a:srgbClr val="FFED00">
                  <a:tint val="75000"/>
                </a:srgbClr>
              </a:solidFill>
            </a:endParaRPr>
          </a:p>
        </p:txBody>
      </p:sp>
      <p:sp>
        <p:nvSpPr>
          <p:cNvPr id="4" name="Slide Number Placeholder 5"/>
          <p:cNvSpPr>
            <a:spLocks noGrp="1"/>
          </p:cNvSpPr>
          <p:nvPr>
            <p:ph type="sldNum" sz="quarter" idx="12"/>
          </p:nvPr>
        </p:nvSpPr>
        <p:spPr/>
        <p:txBody>
          <a:bodyPr/>
          <a:lstStyle>
            <a:lvl1pPr>
              <a:defRPr/>
            </a:lvl1pPr>
          </a:lstStyle>
          <a:p>
            <a:fld id="{08AC265D-8E5A-4980-B1F8-2E4990F4C821}" type="slidenum">
              <a:rPr lang="en-US" altLang="en-US"/>
              <a:pPr/>
              <a:t>‹#›</a:t>
            </a:fld>
            <a:endParaRPr lang="en-US" altLang="en-US"/>
          </a:p>
        </p:txBody>
      </p:sp>
    </p:spTree>
    <p:extLst>
      <p:ext uri="{BB962C8B-B14F-4D97-AF65-F5344CB8AC3E}">
        <p14:creationId xmlns:p14="http://schemas.microsoft.com/office/powerpoint/2010/main" val="616340229"/>
      </p:ext>
    </p:extLst>
  </p:cSld>
  <p:clrMapOvr>
    <a:masterClrMapping/>
  </p:clrMapOvr>
</p:sldLayout>
</file>

<file path=ppt/slideLayouts/slideLayout66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endParaRPr lang="en-US">
              <a:solidFill>
                <a:srgbClr val="FFED00">
                  <a:tint val="75000"/>
                </a:srgbClr>
              </a:solidFill>
            </a:endParaRPr>
          </a:p>
        </p:txBody>
      </p:sp>
      <p:sp>
        <p:nvSpPr>
          <p:cNvPr id="6" name="Footer Placeholder 4"/>
          <p:cNvSpPr>
            <a:spLocks noGrp="1"/>
          </p:cNvSpPr>
          <p:nvPr>
            <p:ph type="ftr" sz="quarter" idx="11"/>
          </p:nvPr>
        </p:nvSpPr>
        <p:spPr/>
        <p:txBody>
          <a:bodyPr/>
          <a:lstStyle>
            <a:lvl1pPr>
              <a:defRPr/>
            </a:lvl1pPr>
          </a:lstStyle>
          <a:p>
            <a:pPr>
              <a:defRPr/>
            </a:pPr>
            <a:endParaRPr lang="en-US">
              <a:solidFill>
                <a:srgbClr val="FFED00">
                  <a:tint val="75000"/>
                </a:srgbClr>
              </a:solidFill>
            </a:endParaRPr>
          </a:p>
        </p:txBody>
      </p:sp>
      <p:sp>
        <p:nvSpPr>
          <p:cNvPr id="7" name="Slide Number Placeholder 5"/>
          <p:cNvSpPr>
            <a:spLocks noGrp="1"/>
          </p:cNvSpPr>
          <p:nvPr>
            <p:ph type="sldNum" sz="quarter" idx="12"/>
          </p:nvPr>
        </p:nvSpPr>
        <p:spPr/>
        <p:txBody>
          <a:bodyPr/>
          <a:lstStyle>
            <a:lvl1pPr>
              <a:defRPr/>
            </a:lvl1pPr>
          </a:lstStyle>
          <a:p>
            <a:fld id="{CEA2AE21-C7D3-42F1-830F-7906D03E279A}" type="slidenum">
              <a:rPr lang="en-US" altLang="en-US"/>
              <a:pPr/>
              <a:t>‹#›</a:t>
            </a:fld>
            <a:endParaRPr lang="en-US" altLang="en-US"/>
          </a:p>
        </p:txBody>
      </p:sp>
    </p:spTree>
    <p:extLst>
      <p:ext uri="{BB962C8B-B14F-4D97-AF65-F5344CB8AC3E}">
        <p14:creationId xmlns:p14="http://schemas.microsoft.com/office/powerpoint/2010/main" val="429079259"/>
      </p:ext>
    </p:extLst>
  </p:cSld>
  <p:clrMapOvr>
    <a:masterClrMapping/>
  </p:clrMapOvr>
</p:sldLayout>
</file>

<file path=ppt/slideLayouts/slideLayout66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dirty="0" smtClean="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endParaRPr lang="en-US">
              <a:solidFill>
                <a:srgbClr val="FFED00">
                  <a:tint val="75000"/>
                </a:srgbClr>
              </a:solidFill>
            </a:endParaRPr>
          </a:p>
        </p:txBody>
      </p:sp>
      <p:sp>
        <p:nvSpPr>
          <p:cNvPr id="6" name="Footer Placeholder 4"/>
          <p:cNvSpPr>
            <a:spLocks noGrp="1"/>
          </p:cNvSpPr>
          <p:nvPr>
            <p:ph type="ftr" sz="quarter" idx="11"/>
          </p:nvPr>
        </p:nvSpPr>
        <p:spPr/>
        <p:txBody>
          <a:bodyPr/>
          <a:lstStyle>
            <a:lvl1pPr>
              <a:defRPr/>
            </a:lvl1pPr>
          </a:lstStyle>
          <a:p>
            <a:pPr>
              <a:defRPr/>
            </a:pPr>
            <a:endParaRPr lang="en-US">
              <a:solidFill>
                <a:srgbClr val="FFED00">
                  <a:tint val="75000"/>
                </a:srgbClr>
              </a:solidFill>
            </a:endParaRPr>
          </a:p>
        </p:txBody>
      </p:sp>
      <p:sp>
        <p:nvSpPr>
          <p:cNvPr id="7" name="Slide Number Placeholder 5"/>
          <p:cNvSpPr>
            <a:spLocks noGrp="1"/>
          </p:cNvSpPr>
          <p:nvPr>
            <p:ph type="sldNum" sz="quarter" idx="12"/>
          </p:nvPr>
        </p:nvSpPr>
        <p:spPr/>
        <p:txBody>
          <a:bodyPr/>
          <a:lstStyle>
            <a:lvl1pPr>
              <a:defRPr/>
            </a:lvl1pPr>
          </a:lstStyle>
          <a:p>
            <a:fld id="{6F3DF1C0-0218-4908-BB3E-9D86385C5492}" type="slidenum">
              <a:rPr lang="en-US" altLang="en-US"/>
              <a:pPr/>
              <a:t>‹#›</a:t>
            </a:fld>
            <a:endParaRPr lang="en-US" altLang="en-US"/>
          </a:p>
        </p:txBody>
      </p:sp>
    </p:spTree>
    <p:extLst>
      <p:ext uri="{BB962C8B-B14F-4D97-AF65-F5344CB8AC3E}">
        <p14:creationId xmlns:p14="http://schemas.microsoft.com/office/powerpoint/2010/main" val="783379882"/>
      </p:ext>
    </p:extLst>
  </p:cSld>
  <p:clrMapOvr>
    <a:masterClrMapping/>
  </p:clrMapOvr>
</p:sldLayout>
</file>

<file path=ppt/slideLayouts/slideLayout67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endParaRPr lang="en-US">
              <a:solidFill>
                <a:srgbClr val="FFED00">
                  <a:tint val="75000"/>
                </a:srgb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srgbClr val="FFED00">
                  <a:tint val="75000"/>
                </a:srgbClr>
              </a:solidFill>
            </a:endParaRPr>
          </a:p>
        </p:txBody>
      </p:sp>
      <p:sp>
        <p:nvSpPr>
          <p:cNvPr id="6" name="Slide Number Placeholder 5"/>
          <p:cNvSpPr>
            <a:spLocks noGrp="1"/>
          </p:cNvSpPr>
          <p:nvPr>
            <p:ph type="sldNum" sz="quarter" idx="12"/>
          </p:nvPr>
        </p:nvSpPr>
        <p:spPr/>
        <p:txBody>
          <a:bodyPr/>
          <a:lstStyle>
            <a:lvl1pPr>
              <a:defRPr/>
            </a:lvl1pPr>
          </a:lstStyle>
          <a:p>
            <a:fld id="{79593259-E5A3-4F0B-A2B0-895AAF03CAFB}" type="slidenum">
              <a:rPr lang="en-US" altLang="en-US"/>
              <a:pPr/>
              <a:t>‹#›</a:t>
            </a:fld>
            <a:endParaRPr lang="en-US" altLang="en-US"/>
          </a:p>
        </p:txBody>
      </p:sp>
    </p:spTree>
    <p:extLst>
      <p:ext uri="{BB962C8B-B14F-4D97-AF65-F5344CB8AC3E}">
        <p14:creationId xmlns:p14="http://schemas.microsoft.com/office/powerpoint/2010/main" val="3790444135"/>
      </p:ext>
    </p:extLst>
  </p:cSld>
  <p:clrMapOvr>
    <a:masterClrMapping/>
  </p:clrMapOvr>
</p:sldLayout>
</file>

<file path=ppt/slideLayouts/slideLayout67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endParaRPr lang="en-US">
              <a:solidFill>
                <a:srgbClr val="FFED00">
                  <a:tint val="75000"/>
                </a:srgb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srgbClr val="FFED00">
                  <a:tint val="75000"/>
                </a:srgbClr>
              </a:solidFill>
            </a:endParaRPr>
          </a:p>
        </p:txBody>
      </p:sp>
      <p:sp>
        <p:nvSpPr>
          <p:cNvPr id="6" name="Slide Number Placeholder 5"/>
          <p:cNvSpPr>
            <a:spLocks noGrp="1"/>
          </p:cNvSpPr>
          <p:nvPr>
            <p:ph type="sldNum" sz="quarter" idx="12"/>
          </p:nvPr>
        </p:nvSpPr>
        <p:spPr/>
        <p:txBody>
          <a:bodyPr/>
          <a:lstStyle>
            <a:lvl1pPr>
              <a:defRPr/>
            </a:lvl1pPr>
          </a:lstStyle>
          <a:p>
            <a:fld id="{3E5A8F59-147A-4089-BBC2-0C946862648E}" type="slidenum">
              <a:rPr lang="en-US" altLang="en-US"/>
              <a:pPr/>
              <a:t>‹#›</a:t>
            </a:fld>
            <a:endParaRPr lang="en-US" altLang="en-US"/>
          </a:p>
        </p:txBody>
      </p:sp>
    </p:spTree>
    <p:extLst>
      <p:ext uri="{BB962C8B-B14F-4D97-AF65-F5344CB8AC3E}">
        <p14:creationId xmlns:p14="http://schemas.microsoft.com/office/powerpoint/2010/main" val="562443161"/>
      </p:ext>
    </p:extLst>
  </p:cSld>
  <p:clrMapOvr>
    <a:masterClrMapping/>
  </p:clrMapOvr>
</p:sldLayout>
</file>

<file path=ppt/slideLayouts/slideLayout672.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endParaRPr lang="en-US">
              <a:solidFill>
                <a:srgbClr val="FFED00">
                  <a:tint val="75000"/>
                </a:srgbClr>
              </a:solidFill>
            </a:endParaRPr>
          </a:p>
        </p:txBody>
      </p:sp>
      <p:sp>
        <p:nvSpPr>
          <p:cNvPr id="4" name="Footer Placeholder 4"/>
          <p:cNvSpPr>
            <a:spLocks noGrp="1"/>
          </p:cNvSpPr>
          <p:nvPr>
            <p:ph type="ftr" sz="quarter" idx="11"/>
          </p:nvPr>
        </p:nvSpPr>
        <p:spPr/>
        <p:txBody>
          <a:bodyPr/>
          <a:lstStyle>
            <a:lvl1pPr>
              <a:defRPr/>
            </a:lvl1pPr>
          </a:lstStyle>
          <a:p>
            <a:pPr>
              <a:defRPr/>
            </a:pPr>
            <a:endParaRPr lang="en-US">
              <a:solidFill>
                <a:srgbClr val="FFED00">
                  <a:tint val="75000"/>
                </a:srgbClr>
              </a:solidFill>
            </a:endParaRPr>
          </a:p>
        </p:txBody>
      </p:sp>
      <p:sp>
        <p:nvSpPr>
          <p:cNvPr id="5" name="Slide Number Placeholder 5"/>
          <p:cNvSpPr>
            <a:spLocks noGrp="1"/>
          </p:cNvSpPr>
          <p:nvPr>
            <p:ph type="sldNum" sz="quarter" idx="12"/>
          </p:nvPr>
        </p:nvSpPr>
        <p:spPr/>
        <p:txBody>
          <a:bodyPr/>
          <a:lstStyle>
            <a:lvl1pPr>
              <a:defRPr/>
            </a:lvl1pPr>
          </a:lstStyle>
          <a:p>
            <a:fld id="{E18B03E5-DA73-4D81-9997-3469044C2F52}" type="slidenum">
              <a:rPr lang="en-US" altLang="en-US"/>
              <a:pPr/>
              <a:t>‹#›</a:t>
            </a:fld>
            <a:endParaRPr lang="en-US" altLang="en-US"/>
          </a:p>
        </p:txBody>
      </p:sp>
    </p:spTree>
    <p:extLst>
      <p:ext uri="{BB962C8B-B14F-4D97-AF65-F5344CB8AC3E}">
        <p14:creationId xmlns:p14="http://schemas.microsoft.com/office/powerpoint/2010/main" val="4228963874"/>
      </p:ext>
    </p:extLst>
  </p:cSld>
  <p:clrMapOvr>
    <a:masterClrMapping/>
  </p:clrMapOvr>
</p:sldLayout>
</file>

<file path=ppt/slideLayouts/slideLayout67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4500"/>
            </a:lvl1pPr>
          </a:lstStyle>
          <a:p>
            <a:r>
              <a:rPr lang="en-US" smtClean="0"/>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8BB753FC-39EA-4323-AC96-4876956D51A2}" type="datetimeFigureOut">
              <a:rPr lang="en-US" smtClean="0">
                <a:solidFill>
                  <a:prstClr val="white">
                    <a:tint val="75000"/>
                  </a:prstClr>
                </a:solidFill>
              </a:rPr>
              <a:pPr/>
              <a:t>17-Mar-15</a:t>
            </a:fld>
            <a:endParaRPr lang="en-US">
              <a:solidFill>
                <a:prstClr val="white">
                  <a:tint val="75000"/>
                </a:prstClr>
              </a:solidFill>
            </a:endParaRPr>
          </a:p>
        </p:txBody>
      </p:sp>
      <p:sp>
        <p:nvSpPr>
          <p:cNvPr id="5" name="Footer Placeholder 4"/>
          <p:cNvSpPr>
            <a:spLocks noGrp="1"/>
          </p:cNvSpPr>
          <p:nvPr>
            <p:ph type="ftr" sz="quarter" idx="11"/>
          </p:nvPr>
        </p:nvSpPr>
        <p:spPr/>
        <p:txBody>
          <a:bodyPr/>
          <a:lstStyle/>
          <a:p>
            <a:endParaRPr lang="en-US">
              <a:solidFill>
                <a:prstClr val="white">
                  <a:tint val="75000"/>
                </a:prstClr>
              </a:solidFill>
            </a:endParaRPr>
          </a:p>
        </p:txBody>
      </p:sp>
      <p:sp>
        <p:nvSpPr>
          <p:cNvPr id="6" name="Slide Number Placeholder 5"/>
          <p:cNvSpPr>
            <a:spLocks noGrp="1"/>
          </p:cNvSpPr>
          <p:nvPr>
            <p:ph type="sldNum" sz="quarter" idx="12"/>
          </p:nvPr>
        </p:nvSpPr>
        <p:spPr/>
        <p:txBody>
          <a:bodyPr/>
          <a:lstStyle/>
          <a:p>
            <a:fld id="{8219ED64-F9D7-4DFF-B4D7-6AA030BE1B4B}"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1627825424"/>
      </p:ext>
    </p:extLst>
  </p:cSld>
  <p:clrMapOvr>
    <a:masterClrMapping/>
  </p:clrMapOvr>
</p:sldLayout>
</file>

<file path=ppt/slideLayouts/slideLayout67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8BB753FC-39EA-4323-AC96-4876956D51A2}" type="datetimeFigureOut">
              <a:rPr lang="en-US" smtClean="0">
                <a:solidFill>
                  <a:prstClr val="white">
                    <a:tint val="75000"/>
                  </a:prstClr>
                </a:solidFill>
              </a:rPr>
              <a:pPr/>
              <a:t>17-Mar-15</a:t>
            </a:fld>
            <a:endParaRPr lang="en-US">
              <a:solidFill>
                <a:prstClr val="white">
                  <a:tint val="75000"/>
                </a:prstClr>
              </a:solidFill>
            </a:endParaRPr>
          </a:p>
        </p:txBody>
      </p:sp>
      <p:sp>
        <p:nvSpPr>
          <p:cNvPr id="5" name="Footer Placeholder 4"/>
          <p:cNvSpPr>
            <a:spLocks noGrp="1"/>
          </p:cNvSpPr>
          <p:nvPr>
            <p:ph type="ftr" sz="quarter" idx="11"/>
          </p:nvPr>
        </p:nvSpPr>
        <p:spPr/>
        <p:txBody>
          <a:bodyPr/>
          <a:lstStyle/>
          <a:p>
            <a:endParaRPr lang="en-US">
              <a:solidFill>
                <a:prstClr val="white">
                  <a:tint val="75000"/>
                </a:prstClr>
              </a:solidFill>
            </a:endParaRPr>
          </a:p>
        </p:txBody>
      </p:sp>
      <p:sp>
        <p:nvSpPr>
          <p:cNvPr id="6" name="Slide Number Placeholder 5"/>
          <p:cNvSpPr>
            <a:spLocks noGrp="1"/>
          </p:cNvSpPr>
          <p:nvPr>
            <p:ph type="sldNum" sz="quarter" idx="12"/>
          </p:nvPr>
        </p:nvSpPr>
        <p:spPr/>
        <p:txBody>
          <a:bodyPr/>
          <a:lstStyle/>
          <a:p>
            <a:fld id="{8219ED64-F9D7-4DFF-B4D7-6AA030BE1B4B}"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393460207"/>
      </p:ext>
    </p:extLst>
  </p:cSld>
  <p:clrMapOvr>
    <a:masterClrMapping/>
  </p:clrMapOvr>
</p:sldLayout>
</file>

<file path=ppt/slideLayouts/slideLayout67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4500"/>
            </a:lvl1pPr>
          </a:lstStyle>
          <a:p>
            <a:r>
              <a:rPr lang="en-US" smtClean="0"/>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BB753FC-39EA-4323-AC96-4876956D51A2}" type="datetimeFigureOut">
              <a:rPr lang="en-US" smtClean="0">
                <a:solidFill>
                  <a:prstClr val="white">
                    <a:tint val="75000"/>
                  </a:prstClr>
                </a:solidFill>
              </a:rPr>
              <a:pPr/>
              <a:t>17-Mar-15</a:t>
            </a:fld>
            <a:endParaRPr lang="en-US">
              <a:solidFill>
                <a:prstClr val="white">
                  <a:tint val="75000"/>
                </a:prstClr>
              </a:solidFill>
            </a:endParaRPr>
          </a:p>
        </p:txBody>
      </p:sp>
      <p:sp>
        <p:nvSpPr>
          <p:cNvPr id="5" name="Footer Placeholder 4"/>
          <p:cNvSpPr>
            <a:spLocks noGrp="1"/>
          </p:cNvSpPr>
          <p:nvPr>
            <p:ph type="ftr" sz="quarter" idx="11"/>
          </p:nvPr>
        </p:nvSpPr>
        <p:spPr/>
        <p:txBody>
          <a:bodyPr/>
          <a:lstStyle/>
          <a:p>
            <a:endParaRPr lang="en-US">
              <a:solidFill>
                <a:prstClr val="white">
                  <a:tint val="75000"/>
                </a:prstClr>
              </a:solidFill>
            </a:endParaRPr>
          </a:p>
        </p:txBody>
      </p:sp>
      <p:sp>
        <p:nvSpPr>
          <p:cNvPr id="6" name="Slide Number Placeholder 5"/>
          <p:cNvSpPr>
            <a:spLocks noGrp="1"/>
          </p:cNvSpPr>
          <p:nvPr>
            <p:ph type="sldNum" sz="quarter" idx="12"/>
          </p:nvPr>
        </p:nvSpPr>
        <p:spPr/>
        <p:txBody>
          <a:bodyPr/>
          <a:lstStyle/>
          <a:p>
            <a:fld id="{8219ED64-F9D7-4DFF-B4D7-6AA030BE1B4B}"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558137793"/>
      </p:ext>
    </p:extLst>
  </p:cSld>
  <p:clrMapOvr>
    <a:masterClrMapping/>
  </p:clrMapOvr>
</p:sldLayout>
</file>

<file path=ppt/slideLayouts/slideLayout67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8BB753FC-39EA-4323-AC96-4876956D51A2}" type="datetimeFigureOut">
              <a:rPr lang="en-US" smtClean="0">
                <a:solidFill>
                  <a:prstClr val="white">
                    <a:tint val="75000"/>
                  </a:prstClr>
                </a:solidFill>
              </a:rPr>
              <a:pPr/>
              <a:t>17-Mar-15</a:t>
            </a:fld>
            <a:endParaRPr lang="en-US">
              <a:solidFill>
                <a:prstClr val="white">
                  <a:tint val="75000"/>
                </a:prstClr>
              </a:solidFill>
            </a:endParaRPr>
          </a:p>
        </p:txBody>
      </p:sp>
      <p:sp>
        <p:nvSpPr>
          <p:cNvPr id="6" name="Footer Placeholder 5"/>
          <p:cNvSpPr>
            <a:spLocks noGrp="1"/>
          </p:cNvSpPr>
          <p:nvPr>
            <p:ph type="ftr" sz="quarter" idx="11"/>
          </p:nvPr>
        </p:nvSpPr>
        <p:spPr/>
        <p:txBody>
          <a:bodyPr/>
          <a:lstStyle/>
          <a:p>
            <a:endParaRPr lang="en-US">
              <a:solidFill>
                <a:prstClr val="white">
                  <a:tint val="75000"/>
                </a:prstClr>
              </a:solidFill>
            </a:endParaRPr>
          </a:p>
        </p:txBody>
      </p:sp>
      <p:sp>
        <p:nvSpPr>
          <p:cNvPr id="7" name="Slide Number Placeholder 6"/>
          <p:cNvSpPr>
            <a:spLocks noGrp="1"/>
          </p:cNvSpPr>
          <p:nvPr>
            <p:ph type="sldNum" sz="quarter" idx="12"/>
          </p:nvPr>
        </p:nvSpPr>
        <p:spPr/>
        <p:txBody>
          <a:bodyPr/>
          <a:lstStyle/>
          <a:p>
            <a:fld id="{8219ED64-F9D7-4DFF-B4D7-6AA030BE1B4B}"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2531395496"/>
      </p:ext>
    </p:extLst>
  </p:cSld>
  <p:clrMapOvr>
    <a:masterClrMapping/>
  </p:clrMapOvr>
</p:sldLayout>
</file>

<file path=ppt/slideLayouts/slideLayout67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8BB753FC-39EA-4323-AC96-4876956D51A2}" type="datetimeFigureOut">
              <a:rPr lang="en-US" smtClean="0">
                <a:solidFill>
                  <a:prstClr val="white">
                    <a:tint val="75000"/>
                  </a:prstClr>
                </a:solidFill>
              </a:rPr>
              <a:pPr/>
              <a:t>17-Mar-15</a:t>
            </a:fld>
            <a:endParaRPr lang="en-US">
              <a:solidFill>
                <a:prstClr val="white">
                  <a:tint val="75000"/>
                </a:prstClr>
              </a:solidFill>
            </a:endParaRPr>
          </a:p>
        </p:txBody>
      </p:sp>
      <p:sp>
        <p:nvSpPr>
          <p:cNvPr id="8" name="Footer Placeholder 7"/>
          <p:cNvSpPr>
            <a:spLocks noGrp="1"/>
          </p:cNvSpPr>
          <p:nvPr>
            <p:ph type="ftr" sz="quarter" idx="11"/>
          </p:nvPr>
        </p:nvSpPr>
        <p:spPr/>
        <p:txBody>
          <a:bodyPr/>
          <a:lstStyle/>
          <a:p>
            <a:endParaRPr lang="en-US">
              <a:solidFill>
                <a:prstClr val="white">
                  <a:tint val="75000"/>
                </a:prstClr>
              </a:solidFill>
            </a:endParaRPr>
          </a:p>
        </p:txBody>
      </p:sp>
      <p:sp>
        <p:nvSpPr>
          <p:cNvPr id="9" name="Slide Number Placeholder 8"/>
          <p:cNvSpPr>
            <a:spLocks noGrp="1"/>
          </p:cNvSpPr>
          <p:nvPr>
            <p:ph type="sldNum" sz="quarter" idx="12"/>
          </p:nvPr>
        </p:nvSpPr>
        <p:spPr/>
        <p:txBody>
          <a:bodyPr/>
          <a:lstStyle/>
          <a:p>
            <a:fld id="{8219ED64-F9D7-4DFF-B4D7-6AA030BE1B4B}"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87326858"/>
      </p:ext>
    </p:extLst>
  </p:cSld>
  <p:clrMapOvr>
    <a:masterClrMapping/>
  </p:clrMapOvr>
</p:sldLayout>
</file>

<file path=ppt/slideLayouts/slideLayout67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8BB753FC-39EA-4323-AC96-4876956D51A2}" type="datetimeFigureOut">
              <a:rPr lang="en-US" smtClean="0">
                <a:solidFill>
                  <a:prstClr val="white">
                    <a:tint val="75000"/>
                  </a:prstClr>
                </a:solidFill>
              </a:rPr>
              <a:pPr/>
              <a:t>17-Mar-15</a:t>
            </a:fld>
            <a:endParaRPr lang="en-US">
              <a:solidFill>
                <a:prstClr val="white">
                  <a:tint val="75000"/>
                </a:prstClr>
              </a:solidFill>
            </a:endParaRPr>
          </a:p>
        </p:txBody>
      </p:sp>
      <p:sp>
        <p:nvSpPr>
          <p:cNvPr id="4" name="Footer Placeholder 3"/>
          <p:cNvSpPr>
            <a:spLocks noGrp="1"/>
          </p:cNvSpPr>
          <p:nvPr>
            <p:ph type="ftr" sz="quarter" idx="11"/>
          </p:nvPr>
        </p:nvSpPr>
        <p:spPr/>
        <p:txBody>
          <a:bodyPr/>
          <a:lstStyle/>
          <a:p>
            <a:endParaRPr lang="en-US">
              <a:solidFill>
                <a:prstClr val="white">
                  <a:tint val="75000"/>
                </a:prstClr>
              </a:solidFill>
            </a:endParaRPr>
          </a:p>
        </p:txBody>
      </p:sp>
      <p:sp>
        <p:nvSpPr>
          <p:cNvPr id="5" name="Slide Number Placeholder 4"/>
          <p:cNvSpPr>
            <a:spLocks noGrp="1"/>
          </p:cNvSpPr>
          <p:nvPr>
            <p:ph type="sldNum" sz="quarter" idx="12"/>
          </p:nvPr>
        </p:nvSpPr>
        <p:spPr/>
        <p:txBody>
          <a:bodyPr/>
          <a:lstStyle/>
          <a:p>
            <a:fld id="{8219ED64-F9D7-4DFF-B4D7-6AA030BE1B4B}"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2163976139"/>
      </p:ext>
    </p:extLst>
  </p:cSld>
  <p:clrMapOvr>
    <a:masterClrMapping/>
  </p:clrMapOvr>
</p:sldLayout>
</file>

<file path=ppt/slideLayouts/slideLayout67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BB753FC-39EA-4323-AC96-4876956D51A2}" type="datetimeFigureOut">
              <a:rPr lang="en-US" smtClean="0">
                <a:solidFill>
                  <a:prstClr val="white">
                    <a:tint val="75000"/>
                  </a:prstClr>
                </a:solidFill>
              </a:rPr>
              <a:pPr/>
              <a:t>17-Mar-15</a:t>
            </a:fld>
            <a:endParaRPr lang="en-US">
              <a:solidFill>
                <a:prstClr val="white">
                  <a:tint val="75000"/>
                </a:prstClr>
              </a:solidFill>
            </a:endParaRPr>
          </a:p>
        </p:txBody>
      </p:sp>
      <p:sp>
        <p:nvSpPr>
          <p:cNvPr id="3" name="Footer Placeholder 2"/>
          <p:cNvSpPr>
            <a:spLocks noGrp="1"/>
          </p:cNvSpPr>
          <p:nvPr>
            <p:ph type="ftr" sz="quarter" idx="11"/>
          </p:nvPr>
        </p:nvSpPr>
        <p:spPr/>
        <p:txBody>
          <a:bodyPr/>
          <a:lstStyle/>
          <a:p>
            <a:endParaRPr lang="en-US">
              <a:solidFill>
                <a:prstClr val="white">
                  <a:tint val="75000"/>
                </a:prstClr>
              </a:solidFill>
            </a:endParaRPr>
          </a:p>
        </p:txBody>
      </p:sp>
      <p:sp>
        <p:nvSpPr>
          <p:cNvPr id="4" name="Slide Number Placeholder 3"/>
          <p:cNvSpPr>
            <a:spLocks noGrp="1"/>
          </p:cNvSpPr>
          <p:nvPr>
            <p:ph type="sldNum" sz="quarter" idx="12"/>
          </p:nvPr>
        </p:nvSpPr>
        <p:spPr/>
        <p:txBody>
          <a:bodyPr/>
          <a:lstStyle/>
          <a:p>
            <a:fld id="{8219ED64-F9D7-4DFF-B4D7-6AA030BE1B4B}"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829913671"/>
      </p:ext>
    </p:extLst>
  </p:cSld>
  <p:clrMapOvr>
    <a:masterClrMapping/>
  </p:clrMapOvr>
</p:sldLayout>
</file>

<file path=ppt/slideLayouts/slideLayout68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smtClean="0"/>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BB753FC-39EA-4323-AC96-4876956D51A2}" type="datetimeFigureOut">
              <a:rPr lang="en-US" smtClean="0">
                <a:solidFill>
                  <a:prstClr val="white">
                    <a:tint val="75000"/>
                  </a:prstClr>
                </a:solidFill>
              </a:rPr>
              <a:pPr/>
              <a:t>17-Mar-15</a:t>
            </a:fld>
            <a:endParaRPr lang="en-US">
              <a:solidFill>
                <a:prstClr val="white">
                  <a:tint val="75000"/>
                </a:prstClr>
              </a:solidFill>
            </a:endParaRPr>
          </a:p>
        </p:txBody>
      </p:sp>
      <p:sp>
        <p:nvSpPr>
          <p:cNvPr id="6" name="Footer Placeholder 5"/>
          <p:cNvSpPr>
            <a:spLocks noGrp="1"/>
          </p:cNvSpPr>
          <p:nvPr>
            <p:ph type="ftr" sz="quarter" idx="11"/>
          </p:nvPr>
        </p:nvSpPr>
        <p:spPr/>
        <p:txBody>
          <a:bodyPr/>
          <a:lstStyle/>
          <a:p>
            <a:endParaRPr lang="en-US">
              <a:solidFill>
                <a:prstClr val="white">
                  <a:tint val="75000"/>
                </a:prstClr>
              </a:solidFill>
            </a:endParaRPr>
          </a:p>
        </p:txBody>
      </p:sp>
      <p:sp>
        <p:nvSpPr>
          <p:cNvPr id="7" name="Slide Number Placeholder 6"/>
          <p:cNvSpPr>
            <a:spLocks noGrp="1"/>
          </p:cNvSpPr>
          <p:nvPr>
            <p:ph type="sldNum" sz="quarter" idx="12"/>
          </p:nvPr>
        </p:nvSpPr>
        <p:spPr/>
        <p:txBody>
          <a:bodyPr/>
          <a:lstStyle/>
          <a:p>
            <a:fld id="{8219ED64-F9D7-4DFF-B4D7-6AA030BE1B4B}"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3550335339"/>
      </p:ext>
    </p:extLst>
  </p:cSld>
  <p:clrMapOvr>
    <a:masterClrMapping/>
  </p:clrMapOvr>
</p:sldLayout>
</file>

<file path=ppt/slideLayouts/slideLayout68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smtClean="0"/>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BB753FC-39EA-4323-AC96-4876956D51A2}" type="datetimeFigureOut">
              <a:rPr lang="en-US" smtClean="0">
                <a:solidFill>
                  <a:prstClr val="white">
                    <a:tint val="75000"/>
                  </a:prstClr>
                </a:solidFill>
              </a:rPr>
              <a:pPr/>
              <a:t>17-Mar-15</a:t>
            </a:fld>
            <a:endParaRPr lang="en-US">
              <a:solidFill>
                <a:prstClr val="white">
                  <a:tint val="75000"/>
                </a:prstClr>
              </a:solidFill>
            </a:endParaRPr>
          </a:p>
        </p:txBody>
      </p:sp>
      <p:sp>
        <p:nvSpPr>
          <p:cNvPr id="6" name="Footer Placeholder 5"/>
          <p:cNvSpPr>
            <a:spLocks noGrp="1"/>
          </p:cNvSpPr>
          <p:nvPr>
            <p:ph type="ftr" sz="quarter" idx="11"/>
          </p:nvPr>
        </p:nvSpPr>
        <p:spPr/>
        <p:txBody>
          <a:bodyPr/>
          <a:lstStyle/>
          <a:p>
            <a:endParaRPr lang="en-US">
              <a:solidFill>
                <a:prstClr val="white">
                  <a:tint val="75000"/>
                </a:prstClr>
              </a:solidFill>
            </a:endParaRPr>
          </a:p>
        </p:txBody>
      </p:sp>
      <p:sp>
        <p:nvSpPr>
          <p:cNvPr id="7" name="Slide Number Placeholder 6"/>
          <p:cNvSpPr>
            <a:spLocks noGrp="1"/>
          </p:cNvSpPr>
          <p:nvPr>
            <p:ph type="sldNum" sz="quarter" idx="12"/>
          </p:nvPr>
        </p:nvSpPr>
        <p:spPr/>
        <p:txBody>
          <a:bodyPr/>
          <a:lstStyle/>
          <a:p>
            <a:fld id="{8219ED64-F9D7-4DFF-B4D7-6AA030BE1B4B}"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4242574840"/>
      </p:ext>
    </p:extLst>
  </p:cSld>
  <p:clrMapOvr>
    <a:masterClrMapping/>
  </p:clrMapOvr>
</p:sldLayout>
</file>

<file path=ppt/slideLayouts/slideLayout68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8BB753FC-39EA-4323-AC96-4876956D51A2}" type="datetimeFigureOut">
              <a:rPr lang="en-US" smtClean="0">
                <a:solidFill>
                  <a:prstClr val="white">
                    <a:tint val="75000"/>
                  </a:prstClr>
                </a:solidFill>
              </a:rPr>
              <a:pPr/>
              <a:t>17-Mar-15</a:t>
            </a:fld>
            <a:endParaRPr lang="en-US">
              <a:solidFill>
                <a:prstClr val="white">
                  <a:tint val="75000"/>
                </a:prstClr>
              </a:solidFill>
            </a:endParaRPr>
          </a:p>
        </p:txBody>
      </p:sp>
      <p:sp>
        <p:nvSpPr>
          <p:cNvPr id="5" name="Footer Placeholder 4"/>
          <p:cNvSpPr>
            <a:spLocks noGrp="1"/>
          </p:cNvSpPr>
          <p:nvPr>
            <p:ph type="ftr" sz="quarter" idx="11"/>
          </p:nvPr>
        </p:nvSpPr>
        <p:spPr/>
        <p:txBody>
          <a:bodyPr/>
          <a:lstStyle/>
          <a:p>
            <a:endParaRPr lang="en-US">
              <a:solidFill>
                <a:prstClr val="white">
                  <a:tint val="75000"/>
                </a:prstClr>
              </a:solidFill>
            </a:endParaRPr>
          </a:p>
        </p:txBody>
      </p:sp>
      <p:sp>
        <p:nvSpPr>
          <p:cNvPr id="6" name="Slide Number Placeholder 5"/>
          <p:cNvSpPr>
            <a:spLocks noGrp="1"/>
          </p:cNvSpPr>
          <p:nvPr>
            <p:ph type="sldNum" sz="quarter" idx="12"/>
          </p:nvPr>
        </p:nvSpPr>
        <p:spPr/>
        <p:txBody>
          <a:bodyPr/>
          <a:lstStyle/>
          <a:p>
            <a:fld id="{8219ED64-F9D7-4DFF-B4D7-6AA030BE1B4B}"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2473867758"/>
      </p:ext>
    </p:extLst>
  </p:cSld>
  <p:clrMapOvr>
    <a:masterClrMapping/>
  </p:clrMapOvr>
</p:sldLayout>
</file>

<file path=ppt/slideLayouts/slideLayout68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8BB753FC-39EA-4323-AC96-4876956D51A2}" type="datetimeFigureOut">
              <a:rPr lang="en-US" smtClean="0">
                <a:solidFill>
                  <a:prstClr val="white">
                    <a:tint val="75000"/>
                  </a:prstClr>
                </a:solidFill>
              </a:rPr>
              <a:pPr/>
              <a:t>17-Mar-15</a:t>
            </a:fld>
            <a:endParaRPr lang="en-US">
              <a:solidFill>
                <a:prstClr val="white">
                  <a:tint val="75000"/>
                </a:prstClr>
              </a:solidFill>
            </a:endParaRPr>
          </a:p>
        </p:txBody>
      </p:sp>
      <p:sp>
        <p:nvSpPr>
          <p:cNvPr id="5" name="Footer Placeholder 4"/>
          <p:cNvSpPr>
            <a:spLocks noGrp="1"/>
          </p:cNvSpPr>
          <p:nvPr>
            <p:ph type="ftr" sz="quarter" idx="11"/>
          </p:nvPr>
        </p:nvSpPr>
        <p:spPr/>
        <p:txBody>
          <a:bodyPr/>
          <a:lstStyle/>
          <a:p>
            <a:endParaRPr lang="en-US">
              <a:solidFill>
                <a:prstClr val="white">
                  <a:tint val="75000"/>
                </a:prstClr>
              </a:solidFill>
            </a:endParaRPr>
          </a:p>
        </p:txBody>
      </p:sp>
      <p:sp>
        <p:nvSpPr>
          <p:cNvPr id="6" name="Slide Number Placeholder 5"/>
          <p:cNvSpPr>
            <a:spLocks noGrp="1"/>
          </p:cNvSpPr>
          <p:nvPr>
            <p:ph type="sldNum" sz="quarter" idx="12"/>
          </p:nvPr>
        </p:nvSpPr>
        <p:spPr/>
        <p:txBody>
          <a:bodyPr/>
          <a:lstStyle/>
          <a:p>
            <a:fld id="{8219ED64-F9D7-4DFF-B4D7-6AA030BE1B4B}"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1180721420"/>
      </p:ext>
    </p:extLst>
  </p:cSld>
  <p:clrMapOvr>
    <a:masterClrMapping/>
  </p:clrMapOvr>
</p:sldLayout>
</file>

<file path=ppt/slideLayouts/slideLayout68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4500"/>
            </a:lvl1pPr>
          </a:lstStyle>
          <a:p>
            <a:r>
              <a:rPr lang="en-US" smtClean="0"/>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8BB753FC-39EA-4323-AC96-4876956D51A2}" type="datetimeFigureOut">
              <a:rPr lang="en-US" smtClean="0">
                <a:solidFill>
                  <a:prstClr val="white">
                    <a:tint val="75000"/>
                  </a:prstClr>
                </a:solidFill>
              </a:rPr>
              <a:pPr/>
              <a:t>17-Mar-15</a:t>
            </a:fld>
            <a:endParaRPr lang="en-US">
              <a:solidFill>
                <a:prstClr val="white">
                  <a:tint val="75000"/>
                </a:prstClr>
              </a:solidFill>
            </a:endParaRPr>
          </a:p>
        </p:txBody>
      </p:sp>
      <p:sp>
        <p:nvSpPr>
          <p:cNvPr id="5" name="Footer Placeholder 4"/>
          <p:cNvSpPr>
            <a:spLocks noGrp="1"/>
          </p:cNvSpPr>
          <p:nvPr>
            <p:ph type="ftr" sz="quarter" idx="11"/>
          </p:nvPr>
        </p:nvSpPr>
        <p:spPr/>
        <p:txBody>
          <a:bodyPr/>
          <a:lstStyle/>
          <a:p>
            <a:endParaRPr lang="en-US">
              <a:solidFill>
                <a:prstClr val="white">
                  <a:tint val="75000"/>
                </a:prstClr>
              </a:solidFill>
            </a:endParaRPr>
          </a:p>
        </p:txBody>
      </p:sp>
      <p:sp>
        <p:nvSpPr>
          <p:cNvPr id="6" name="Slide Number Placeholder 5"/>
          <p:cNvSpPr>
            <a:spLocks noGrp="1"/>
          </p:cNvSpPr>
          <p:nvPr>
            <p:ph type="sldNum" sz="quarter" idx="12"/>
          </p:nvPr>
        </p:nvSpPr>
        <p:spPr/>
        <p:txBody>
          <a:bodyPr/>
          <a:lstStyle/>
          <a:p>
            <a:fld id="{8219ED64-F9D7-4DFF-B4D7-6AA030BE1B4B}"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4114757502"/>
      </p:ext>
    </p:extLst>
  </p:cSld>
  <p:clrMapOvr>
    <a:masterClrMapping/>
  </p:clrMapOvr>
</p:sldLayout>
</file>

<file path=ppt/slideLayouts/slideLayout68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8BB753FC-39EA-4323-AC96-4876956D51A2}" type="datetimeFigureOut">
              <a:rPr lang="en-US" smtClean="0">
                <a:solidFill>
                  <a:prstClr val="white">
                    <a:tint val="75000"/>
                  </a:prstClr>
                </a:solidFill>
              </a:rPr>
              <a:pPr/>
              <a:t>17-Mar-15</a:t>
            </a:fld>
            <a:endParaRPr lang="en-US">
              <a:solidFill>
                <a:prstClr val="white">
                  <a:tint val="75000"/>
                </a:prstClr>
              </a:solidFill>
            </a:endParaRPr>
          </a:p>
        </p:txBody>
      </p:sp>
      <p:sp>
        <p:nvSpPr>
          <p:cNvPr id="5" name="Footer Placeholder 4"/>
          <p:cNvSpPr>
            <a:spLocks noGrp="1"/>
          </p:cNvSpPr>
          <p:nvPr>
            <p:ph type="ftr" sz="quarter" idx="11"/>
          </p:nvPr>
        </p:nvSpPr>
        <p:spPr/>
        <p:txBody>
          <a:bodyPr/>
          <a:lstStyle/>
          <a:p>
            <a:endParaRPr lang="en-US">
              <a:solidFill>
                <a:prstClr val="white">
                  <a:tint val="75000"/>
                </a:prstClr>
              </a:solidFill>
            </a:endParaRPr>
          </a:p>
        </p:txBody>
      </p:sp>
      <p:sp>
        <p:nvSpPr>
          <p:cNvPr id="6" name="Slide Number Placeholder 5"/>
          <p:cNvSpPr>
            <a:spLocks noGrp="1"/>
          </p:cNvSpPr>
          <p:nvPr>
            <p:ph type="sldNum" sz="quarter" idx="12"/>
          </p:nvPr>
        </p:nvSpPr>
        <p:spPr/>
        <p:txBody>
          <a:bodyPr/>
          <a:lstStyle/>
          <a:p>
            <a:fld id="{8219ED64-F9D7-4DFF-B4D7-6AA030BE1B4B}"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3932064179"/>
      </p:ext>
    </p:extLst>
  </p:cSld>
  <p:clrMapOvr>
    <a:masterClrMapping/>
  </p:clrMapOvr>
</p:sldLayout>
</file>

<file path=ppt/slideLayouts/slideLayout68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4500"/>
            </a:lvl1pPr>
          </a:lstStyle>
          <a:p>
            <a:r>
              <a:rPr lang="en-US" smtClean="0"/>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BB753FC-39EA-4323-AC96-4876956D51A2}" type="datetimeFigureOut">
              <a:rPr lang="en-US" smtClean="0">
                <a:solidFill>
                  <a:prstClr val="white">
                    <a:tint val="75000"/>
                  </a:prstClr>
                </a:solidFill>
              </a:rPr>
              <a:pPr/>
              <a:t>17-Mar-15</a:t>
            </a:fld>
            <a:endParaRPr lang="en-US">
              <a:solidFill>
                <a:prstClr val="white">
                  <a:tint val="75000"/>
                </a:prstClr>
              </a:solidFill>
            </a:endParaRPr>
          </a:p>
        </p:txBody>
      </p:sp>
      <p:sp>
        <p:nvSpPr>
          <p:cNvPr id="5" name="Footer Placeholder 4"/>
          <p:cNvSpPr>
            <a:spLocks noGrp="1"/>
          </p:cNvSpPr>
          <p:nvPr>
            <p:ph type="ftr" sz="quarter" idx="11"/>
          </p:nvPr>
        </p:nvSpPr>
        <p:spPr/>
        <p:txBody>
          <a:bodyPr/>
          <a:lstStyle/>
          <a:p>
            <a:endParaRPr lang="en-US">
              <a:solidFill>
                <a:prstClr val="white">
                  <a:tint val="75000"/>
                </a:prstClr>
              </a:solidFill>
            </a:endParaRPr>
          </a:p>
        </p:txBody>
      </p:sp>
      <p:sp>
        <p:nvSpPr>
          <p:cNvPr id="6" name="Slide Number Placeholder 5"/>
          <p:cNvSpPr>
            <a:spLocks noGrp="1"/>
          </p:cNvSpPr>
          <p:nvPr>
            <p:ph type="sldNum" sz="quarter" idx="12"/>
          </p:nvPr>
        </p:nvSpPr>
        <p:spPr/>
        <p:txBody>
          <a:bodyPr/>
          <a:lstStyle/>
          <a:p>
            <a:fld id="{8219ED64-F9D7-4DFF-B4D7-6AA030BE1B4B}"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3813077389"/>
      </p:ext>
    </p:extLst>
  </p:cSld>
  <p:clrMapOvr>
    <a:masterClrMapping/>
  </p:clrMapOvr>
</p:sldLayout>
</file>

<file path=ppt/slideLayouts/slideLayout68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8BB753FC-39EA-4323-AC96-4876956D51A2}" type="datetimeFigureOut">
              <a:rPr lang="en-US" smtClean="0">
                <a:solidFill>
                  <a:prstClr val="white">
                    <a:tint val="75000"/>
                  </a:prstClr>
                </a:solidFill>
              </a:rPr>
              <a:pPr/>
              <a:t>17-Mar-15</a:t>
            </a:fld>
            <a:endParaRPr lang="en-US">
              <a:solidFill>
                <a:prstClr val="white">
                  <a:tint val="75000"/>
                </a:prstClr>
              </a:solidFill>
            </a:endParaRPr>
          </a:p>
        </p:txBody>
      </p:sp>
      <p:sp>
        <p:nvSpPr>
          <p:cNvPr id="6" name="Footer Placeholder 5"/>
          <p:cNvSpPr>
            <a:spLocks noGrp="1"/>
          </p:cNvSpPr>
          <p:nvPr>
            <p:ph type="ftr" sz="quarter" idx="11"/>
          </p:nvPr>
        </p:nvSpPr>
        <p:spPr/>
        <p:txBody>
          <a:bodyPr/>
          <a:lstStyle/>
          <a:p>
            <a:endParaRPr lang="en-US">
              <a:solidFill>
                <a:prstClr val="white">
                  <a:tint val="75000"/>
                </a:prstClr>
              </a:solidFill>
            </a:endParaRPr>
          </a:p>
        </p:txBody>
      </p:sp>
      <p:sp>
        <p:nvSpPr>
          <p:cNvPr id="7" name="Slide Number Placeholder 6"/>
          <p:cNvSpPr>
            <a:spLocks noGrp="1"/>
          </p:cNvSpPr>
          <p:nvPr>
            <p:ph type="sldNum" sz="quarter" idx="12"/>
          </p:nvPr>
        </p:nvSpPr>
        <p:spPr/>
        <p:txBody>
          <a:bodyPr/>
          <a:lstStyle/>
          <a:p>
            <a:fld id="{8219ED64-F9D7-4DFF-B4D7-6AA030BE1B4B}"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3439635480"/>
      </p:ext>
    </p:extLst>
  </p:cSld>
  <p:clrMapOvr>
    <a:masterClrMapping/>
  </p:clrMapOvr>
</p:sldLayout>
</file>

<file path=ppt/slideLayouts/slideLayout68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8BB753FC-39EA-4323-AC96-4876956D51A2}" type="datetimeFigureOut">
              <a:rPr lang="en-US" smtClean="0">
                <a:solidFill>
                  <a:prstClr val="white">
                    <a:tint val="75000"/>
                  </a:prstClr>
                </a:solidFill>
              </a:rPr>
              <a:pPr/>
              <a:t>17-Mar-15</a:t>
            </a:fld>
            <a:endParaRPr lang="en-US">
              <a:solidFill>
                <a:prstClr val="white">
                  <a:tint val="75000"/>
                </a:prstClr>
              </a:solidFill>
            </a:endParaRPr>
          </a:p>
        </p:txBody>
      </p:sp>
      <p:sp>
        <p:nvSpPr>
          <p:cNvPr id="8" name="Footer Placeholder 7"/>
          <p:cNvSpPr>
            <a:spLocks noGrp="1"/>
          </p:cNvSpPr>
          <p:nvPr>
            <p:ph type="ftr" sz="quarter" idx="11"/>
          </p:nvPr>
        </p:nvSpPr>
        <p:spPr/>
        <p:txBody>
          <a:bodyPr/>
          <a:lstStyle/>
          <a:p>
            <a:endParaRPr lang="en-US">
              <a:solidFill>
                <a:prstClr val="white">
                  <a:tint val="75000"/>
                </a:prstClr>
              </a:solidFill>
            </a:endParaRPr>
          </a:p>
        </p:txBody>
      </p:sp>
      <p:sp>
        <p:nvSpPr>
          <p:cNvPr id="9" name="Slide Number Placeholder 8"/>
          <p:cNvSpPr>
            <a:spLocks noGrp="1"/>
          </p:cNvSpPr>
          <p:nvPr>
            <p:ph type="sldNum" sz="quarter" idx="12"/>
          </p:nvPr>
        </p:nvSpPr>
        <p:spPr/>
        <p:txBody>
          <a:bodyPr/>
          <a:lstStyle/>
          <a:p>
            <a:fld id="{8219ED64-F9D7-4DFF-B4D7-6AA030BE1B4B}"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2848339200"/>
      </p:ext>
    </p:extLst>
  </p:cSld>
  <p:clrMapOvr>
    <a:masterClrMapping/>
  </p:clrMapOvr>
</p:sldLayout>
</file>

<file path=ppt/slideLayouts/slideLayout68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8BB753FC-39EA-4323-AC96-4876956D51A2}" type="datetimeFigureOut">
              <a:rPr lang="en-US" smtClean="0">
                <a:solidFill>
                  <a:prstClr val="white">
                    <a:tint val="75000"/>
                  </a:prstClr>
                </a:solidFill>
              </a:rPr>
              <a:pPr/>
              <a:t>17-Mar-15</a:t>
            </a:fld>
            <a:endParaRPr lang="en-US">
              <a:solidFill>
                <a:prstClr val="white">
                  <a:tint val="75000"/>
                </a:prstClr>
              </a:solidFill>
            </a:endParaRPr>
          </a:p>
        </p:txBody>
      </p:sp>
      <p:sp>
        <p:nvSpPr>
          <p:cNvPr id="4" name="Footer Placeholder 3"/>
          <p:cNvSpPr>
            <a:spLocks noGrp="1"/>
          </p:cNvSpPr>
          <p:nvPr>
            <p:ph type="ftr" sz="quarter" idx="11"/>
          </p:nvPr>
        </p:nvSpPr>
        <p:spPr/>
        <p:txBody>
          <a:bodyPr/>
          <a:lstStyle/>
          <a:p>
            <a:endParaRPr lang="en-US">
              <a:solidFill>
                <a:prstClr val="white">
                  <a:tint val="75000"/>
                </a:prstClr>
              </a:solidFill>
            </a:endParaRPr>
          </a:p>
        </p:txBody>
      </p:sp>
      <p:sp>
        <p:nvSpPr>
          <p:cNvPr id="5" name="Slide Number Placeholder 4"/>
          <p:cNvSpPr>
            <a:spLocks noGrp="1"/>
          </p:cNvSpPr>
          <p:nvPr>
            <p:ph type="sldNum" sz="quarter" idx="12"/>
          </p:nvPr>
        </p:nvSpPr>
        <p:spPr/>
        <p:txBody>
          <a:bodyPr/>
          <a:lstStyle/>
          <a:p>
            <a:fld id="{8219ED64-F9D7-4DFF-B4D7-6AA030BE1B4B}"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728624100"/>
      </p:ext>
    </p:extLst>
  </p:cSld>
  <p:clrMapOvr>
    <a:masterClrMapping/>
  </p:clrMapOvr>
</p:sldLayout>
</file>

<file path=ppt/slideLayouts/slideLayout69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BB753FC-39EA-4323-AC96-4876956D51A2}" type="datetimeFigureOut">
              <a:rPr lang="en-US" smtClean="0">
                <a:solidFill>
                  <a:prstClr val="white">
                    <a:tint val="75000"/>
                  </a:prstClr>
                </a:solidFill>
              </a:rPr>
              <a:pPr/>
              <a:t>17-Mar-15</a:t>
            </a:fld>
            <a:endParaRPr lang="en-US">
              <a:solidFill>
                <a:prstClr val="white">
                  <a:tint val="75000"/>
                </a:prstClr>
              </a:solidFill>
            </a:endParaRPr>
          </a:p>
        </p:txBody>
      </p:sp>
      <p:sp>
        <p:nvSpPr>
          <p:cNvPr id="3" name="Footer Placeholder 2"/>
          <p:cNvSpPr>
            <a:spLocks noGrp="1"/>
          </p:cNvSpPr>
          <p:nvPr>
            <p:ph type="ftr" sz="quarter" idx="11"/>
          </p:nvPr>
        </p:nvSpPr>
        <p:spPr/>
        <p:txBody>
          <a:bodyPr/>
          <a:lstStyle/>
          <a:p>
            <a:endParaRPr lang="en-US">
              <a:solidFill>
                <a:prstClr val="white">
                  <a:tint val="75000"/>
                </a:prstClr>
              </a:solidFill>
            </a:endParaRPr>
          </a:p>
        </p:txBody>
      </p:sp>
      <p:sp>
        <p:nvSpPr>
          <p:cNvPr id="4" name="Slide Number Placeholder 3"/>
          <p:cNvSpPr>
            <a:spLocks noGrp="1"/>
          </p:cNvSpPr>
          <p:nvPr>
            <p:ph type="sldNum" sz="quarter" idx="12"/>
          </p:nvPr>
        </p:nvSpPr>
        <p:spPr/>
        <p:txBody>
          <a:bodyPr/>
          <a:lstStyle/>
          <a:p>
            <a:fld id="{8219ED64-F9D7-4DFF-B4D7-6AA030BE1B4B}"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4234496199"/>
      </p:ext>
    </p:extLst>
  </p:cSld>
  <p:clrMapOvr>
    <a:masterClrMapping/>
  </p:clrMapOvr>
</p:sldLayout>
</file>

<file path=ppt/slideLayouts/slideLayout69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smtClean="0"/>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BB753FC-39EA-4323-AC96-4876956D51A2}" type="datetimeFigureOut">
              <a:rPr lang="en-US" smtClean="0">
                <a:solidFill>
                  <a:prstClr val="white">
                    <a:tint val="75000"/>
                  </a:prstClr>
                </a:solidFill>
              </a:rPr>
              <a:pPr/>
              <a:t>17-Mar-15</a:t>
            </a:fld>
            <a:endParaRPr lang="en-US">
              <a:solidFill>
                <a:prstClr val="white">
                  <a:tint val="75000"/>
                </a:prstClr>
              </a:solidFill>
            </a:endParaRPr>
          </a:p>
        </p:txBody>
      </p:sp>
      <p:sp>
        <p:nvSpPr>
          <p:cNvPr id="6" name="Footer Placeholder 5"/>
          <p:cNvSpPr>
            <a:spLocks noGrp="1"/>
          </p:cNvSpPr>
          <p:nvPr>
            <p:ph type="ftr" sz="quarter" idx="11"/>
          </p:nvPr>
        </p:nvSpPr>
        <p:spPr/>
        <p:txBody>
          <a:bodyPr/>
          <a:lstStyle/>
          <a:p>
            <a:endParaRPr lang="en-US">
              <a:solidFill>
                <a:prstClr val="white">
                  <a:tint val="75000"/>
                </a:prstClr>
              </a:solidFill>
            </a:endParaRPr>
          </a:p>
        </p:txBody>
      </p:sp>
      <p:sp>
        <p:nvSpPr>
          <p:cNvPr id="7" name="Slide Number Placeholder 6"/>
          <p:cNvSpPr>
            <a:spLocks noGrp="1"/>
          </p:cNvSpPr>
          <p:nvPr>
            <p:ph type="sldNum" sz="quarter" idx="12"/>
          </p:nvPr>
        </p:nvSpPr>
        <p:spPr/>
        <p:txBody>
          <a:bodyPr/>
          <a:lstStyle/>
          <a:p>
            <a:fld id="{8219ED64-F9D7-4DFF-B4D7-6AA030BE1B4B}"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1397905098"/>
      </p:ext>
    </p:extLst>
  </p:cSld>
  <p:clrMapOvr>
    <a:masterClrMapping/>
  </p:clrMapOvr>
</p:sldLayout>
</file>

<file path=ppt/slideLayouts/slideLayout69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smtClean="0"/>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BB753FC-39EA-4323-AC96-4876956D51A2}" type="datetimeFigureOut">
              <a:rPr lang="en-US" smtClean="0">
                <a:solidFill>
                  <a:prstClr val="white">
                    <a:tint val="75000"/>
                  </a:prstClr>
                </a:solidFill>
              </a:rPr>
              <a:pPr/>
              <a:t>17-Mar-15</a:t>
            </a:fld>
            <a:endParaRPr lang="en-US">
              <a:solidFill>
                <a:prstClr val="white">
                  <a:tint val="75000"/>
                </a:prstClr>
              </a:solidFill>
            </a:endParaRPr>
          </a:p>
        </p:txBody>
      </p:sp>
      <p:sp>
        <p:nvSpPr>
          <p:cNvPr id="6" name="Footer Placeholder 5"/>
          <p:cNvSpPr>
            <a:spLocks noGrp="1"/>
          </p:cNvSpPr>
          <p:nvPr>
            <p:ph type="ftr" sz="quarter" idx="11"/>
          </p:nvPr>
        </p:nvSpPr>
        <p:spPr/>
        <p:txBody>
          <a:bodyPr/>
          <a:lstStyle/>
          <a:p>
            <a:endParaRPr lang="en-US">
              <a:solidFill>
                <a:prstClr val="white">
                  <a:tint val="75000"/>
                </a:prstClr>
              </a:solidFill>
            </a:endParaRPr>
          </a:p>
        </p:txBody>
      </p:sp>
      <p:sp>
        <p:nvSpPr>
          <p:cNvPr id="7" name="Slide Number Placeholder 6"/>
          <p:cNvSpPr>
            <a:spLocks noGrp="1"/>
          </p:cNvSpPr>
          <p:nvPr>
            <p:ph type="sldNum" sz="quarter" idx="12"/>
          </p:nvPr>
        </p:nvSpPr>
        <p:spPr/>
        <p:txBody>
          <a:bodyPr/>
          <a:lstStyle/>
          <a:p>
            <a:fld id="{8219ED64-F9D7-4DFF-B4D7-6AA030BE1B4B}"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2633329744"/>
      </p:ext>
    </p:extLst>
  </p:cSld>
  <p:clrMapOvr>
    <a:masterClrMapping/>
  </p:clrMapOvr>
</p:sldLayout>
</file>

<file path=ppt/slideLayouts/slideLayout69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8BB753FC-39EA-4323-AC96-4876956D51A2}" type="datetimeFigureOut">
              <a:rPr lang="en-US" smtClean="0">
                <a:solidFill>
                  <a:prstClr val="white">
                    <a:tint val="75000"/>
                  </a:prstClr>
                </a:solidFill>
              </a:rPr>
              <a:pPr/>
              <a:t>17-Mar-15</a:t>
            </a:fld>
            <a:endParaRPr lang="en-US">
              <a:solidFill>
                <a:prstClr val="white">
                  <a:tint val="75000"/>
                </a:prstClr>
              </a:solidFill>
            </a:endParaRPr>
          </a:p>
        </p:txBody>
      </p:sp>
      <p:sp>
        <p:nvSpPr>
          <p:cNvPr id="5" name="Footer Placeholder 4"/>
          <p:cNvSpPr>
            <a:spLocks noGrp="1"/>
          </p:cNvSpPr>
          <p:nvPr>
            <p:ph type="ftr" sz="quarter" idx="11"/>
          </p:nvPr>
        </p:nvSpPr>
        <p:spPr/>
        <p:txBody>
          <a:bodyPr/>
          <a:lstStyle/>
          <a:p>
            <a:endParaRPr lang="en-US">
              <a:solidFill>
                <a:prstClr val="white">
                  <a:tint val="75000"/>
                </a:prstClr>
              </a:solidFill>
            </a:endParaRPr>
          </a:p>
        </p:txBody>
      </p:sp>
      <p:sp>
        <p:nvSpPr>
          <p:cNvPr id="6" name="Slide Number Placeholder 5"/>
          <p:cNvSpPr>
            <a:spLocks noGrp="1"/>
          </p:cNvSpPr>
          <p:nvPr>
            <p:ph type="sldNum" sz="quarter" idx="12"/>
          </p:nvPr>
        </p:nvSpPr>
        <p:spPr/>
        <p:txBody>
          <a:bodyPr/>
          <a:lstStyle/>
          <a:p>
            <a:fld id="{8219ED64-F9D7-4DFF-B4D7-6AA030BE1B4B}"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1605560582"/>
      </p:ext>
    </p:extLst>
  </p:cSld>
  <p:clrMapOvr>
    <a:masterClrMapping/>
  </p:clrMapOvr>
</p:sldLayout>
</file>

<file path=ppt/slideLayouts/slideLayout69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8BB753FC-39EA-4323-AC96-4876956D51A2}" type="datetimeFigureOut">
              <a:rPr lang="en-US" smtClean="0">
                <a:solidFill>
                  <a:prstClr val="white">
                    <a:tint val="75000"/>
                  </a:prstClr>
                </a:solidFill>
              </a:rPr>
              <a:pPr/>
              <a:t>17-Mar-15</a:t>
            </a:fld>
            <a:endParaRPr lang="en-US">
              <a:solidFill>
                <a:prstClr val="white">
                  <a:tint val="75000"/>
                </a:prstClr>
              </a:solidFill>
            </a:endParaRPr>
          </a:p>
        </p:txBody>
      </p:sp>
      <p:sp>
        <p:nvSpPr>
          <p:cNvPr id="5" name="Footer Placeholder 4"/>
          <p:cNvSpPr>
            <a:spLocks noGrp="1"/>
          </p:cNvSpPr>
          <p:nvPr>
            <p:ph type="ftr" sz="quarter" idx="11"/>
          </p:nvPr>
        </p:nvSpPr>
        <p:spPr/>
        <p:txBody>
          <a:bodyPr/>
          <a:lstStyle/>
          <a:p>
            <a:endParaRPr lang="en-US">
              <a:solidFill>
                <a:prstClr val="white">
                  <a:tint val="75000"/>
                </a:prstClr>
              </a:solidFill>
            </a:endParaRPr>
          </a:p>
        </p:txBody>
      </p:sp>
      <p:sp>
        <p:nvSpPr>
          <p:cNvPr id="6" name="Slide Number Placeholder 5"/>
          <p:cNvSpPr>
            <a:spLocks noGrp="1"/>
          </p:cNvSpPr>
          <p:nvPr>
            <p:ph type="sldNum" sz="quarter" idx="12"/>
          </p:nvPr>
        </p:nvSpPr>
        <p:spPr/>
        <p:txBody>
          <a:bodyPr/>
          <a:lstStyle/>
          <a:p>
            <a:fld id="{8219ED64-F9D7-4DFF-B4D7-6AA030BE1B4B}"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35339667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3.xml"/><Relationship Id="rId13" Type="http://schemas.openxmlformats.org/officeDocument/2006/relationships/slideLayout" Target="../slideLayouts/slideLayout68.xml"/><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slideLayout" Target="../slideLayouts/slideLayout67.xml"/><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 Id="rId14" Type="http://schemas.openxmlformats.org/officeDocument/2006/relationships/theme" Target="../theme/theme6.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6.xml"/><Relationship Id="rId13" Type="http://schemas.openxmlformats.org/officeDocument/2006/relationships/theme" Target="../theme/theme7.xml"/><Relationship Id="rId3" Type="http://schemas.openxmlformats.org/officeDocument/2006/relationships/slideLayout" Target="../slideLayouts/slideLayout71.xml"/><Relationship Id="rId7" Type="http://schemas.openxmlformats.org/officeDocument/2006/relationships/slideLayout" Target="../slideLayouts/slideLayout75.xml"/><Relationship Id="rId12" Type="http://schemas.openxmlformats.org/officeDocument/2006/relationships/slideLayout" Target="../slideLayouts/slideLayout80.xml"/><Relationship Id="rId2" Type="http://schemas.openxmlformats.org/officeDocument/2006/relationships/slideLayout" Target="../slideLayouts/slideLayout70.xml"/><Relationship Id="rId1" Type="http://schemas.openxmlformats.org/officeDocument/2006/relationships/slideLayout" Target="../slideLayouts/slideLayout69.xml"/><Relationship Id="rId6" Type="http://schemas.openxmlformats.org/officeDocument/2006/relationships/slideLayout" Target="../slideLayouts/slideLayout74.xml"/><Relationship Id="rId11" Type="http://schemas.openxmlformats.org/officeDocument/2006/relationships/slideLayout" Target="../slideLayouts/slideLayout79.xml"/><Relationship Id="rId5" Type="http://schemas.openxmlformats.org/officeDocument/2006/relationships/slideLayout" Target="../slideLayouts/slideLayout73.xml"/><Relationship Id="rId10" Type="http://schemas.openxmlformats.org/officeDocument/2006/relationships/slideLayout" Target="../slideLayouts/slideLayout78.xml"/><Relationship Id="rId4" Type="http://schemas.openxmlformats.org/officeDocument/2006/relationships/slideLayout" Target="../slideLayouts/slideLayout72.xml"/><Relationship Id="rId9" Type="http://schemas.openxmlformats.org/officeDocument/2006/relationships/slideLayout" Target="../slideLayouts/slideLayout77.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88.xml"/><Relationship Id="rId13" Type="http://schemas.openxmlformats.org/officeDocument/2006/relationships/theme" Target="../theme/theme8.xml"/><Relationship Id="rId3" Type="http://schemas.openxmlformats.org/officeDocument/2006/relationships/slideLayout" Target="../slideLayouts/slideLayout83.xml"/><Relationship Id="rId7" Type="http://schemas.openxmlformats.org/officeDocument/2006/relationships/slideLayout" Target="../slideLayouts/slideLayout87.xml"/><Relationship Id="rId12" Type="http://schemas.openxmlformats.org/officeDocument/2006/relationships/slideLayout" Target="../slideLayouts/slideLayout92.xml"/><Relationship Id="rId2" Type="http://schemas.openxmlformats.org/officeDocument/2006/relationships/slideLayout" Target="../slideLayouts/slideLayout82.xml"/><Relationship Id="rId1" Type="http://schemas.openxmlformats.org/officeDocument/2006/relationships/slideLayout" Target="../slideLayouts/slideLayout81.xml"/><Relationship Id="rId6" Type="http://schemas.openxmlformats.org/officeDocument/2006/relationships/slideLayout" Target="../slideLayouts/slideLayout86.xml"/><Relationship Id="rId11" Type="http://schemas.openxmlformats.org/officeDocument/2006/relationships/slideLayout" Target="../slideLayouts/slideLayout91.xml"/><Relationship Id="rId5" Type="http://schemas.openxmlformats.org/officeDocument/2006/relationships/slideLayout" Target="../slideLayouts/slideLayout85.xml"/><Relationship Id="rId10" Type="http://schemas.openxmlformats.org/officeDocument/2006/relationships/slideLayout" Target="../slideLayouts/slideLayout90.xml"/><Relationship Id="rId4" Type="http://schemas.openxmlformats.org/officeDocument/2006/relationships/slideLayout" Target="../slideLayouts/slideLayout84.xml"/><Relationship Id="rId9" Type="http://schemas.openxmlformats.org/officeDocument/2006/relationships/slideLayout" Target="../slideLayouts/slideLayout89.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100.xml"/><Relationship Id="rId3" Type="http://schemas.openxmlformats.org/officeDocument/2006/relationships/slideLayout" Target="../slideLayouts/slideLayout95.xml"/><Relationship Id="rId7" Type="http://schemas.openxmlformats.org/officeDocument/2006/relationships/slideLayout" Target="../slideLayouts/slideLayout99.xml"/><Relationship Id="rId12" Type="http://schemas.openxmlformats.org/officeDocument/2006/relationships/theme" Target="../theme/theme9.xml"/><Relationship Id="rId2" Type="http://schemas.openxmlformats.org/officeDocument/2006/relationships/slideLayout" Target="../slideLayouts/slideLayout94.xml"/><Relationship Id="rId1" Type="http://schemas.openxmlformats.org/officeDocument/2006/relationships/slideLayout" Target="../slideLayouts/slideLayout93.xml"/><Relationship Id="rId6" Type="http://schemas.openxmlformats.org/officeDocument/2006/relationships/slideLayout" Target="../slideLayouts/slideLayout98.xml"/><Relationship Id="rId11" Type="http://schemas.openxmlformats.org/officeDocument/2006/relationships/slideLayout" Target="../slideLayouts/slideLayout103.xml"/><Relationship Id="rId5" Type="http://schemas.openxmlformats.org/officeDocument/2006/relationships/slideLayout" Target="../slideLayouts/slideLayout97.xml"/><Relationship Id="rId10" Type="http://schemas.openxmlformats.org/officeDocument/2006/relationships/slideLayout" Target="../slideLayouts/slideLayout102.xml"/><Relationship Id="rId4" Type="http://schemas.openxmlformats.org/officeDocument/2006/relationships/slideLayout" Target="../slideLayouts/slideLayout96.xml"/><Relationship Id="rId9" Type="http://schemas.openxmlformats.org/officeDocument/2006/relationships/slideLayout" Target="../slideLayouts/slideLayout101.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11.xml"/><Relationship Id="rId3" Type="http://schemas.openxmlformats.org/officeDocument/2006/relationships/slideLayout" Target="../slideLayouts/slideLayout106.xml"/><Relationship Id="rId7" Type="http://schemas.openxmlformats.org/officeDocument/2006/relationships/slideLayout" Target="../slideLayouts/slideLayout110.xml"/><Relationship Id="rId12" Type="http://schemas.openxmlformats.org/officeDocument/2006/relationships/theme" Target="../theme/theme10.xml"/><Relationship Id="rId2" Type="http://schemas.openxmlformats.org/officeDocument/2006/relationships/slideLayout" Target="../slideLayouts/slideLayout105.xml"/><Relationship Id="rId1" Type="http://schemas.openxmlformats.org/officeDocument/2006/relationships/slideLayout" Target="../slideLayouts/slideLayout104.xml"/><Relationship Id="rId6" Type="http://schemas.openxmlformats.org/officeDocument/2006/relationships/slideLayout" Target="../slideLayouts/slideLayout109.xml"/><Relationship Id="rId11" Type="http://schemas.openxmlformats.org/officeDocument/2006/relationships/slideLayout" Target="../slideLayouts/slideLayout114.xml"/><Relationship Id="rId5" Type="http://schemas.openxmlformats.org/officeDocument/2006/relationships/slideLayout" Target="../slideLayouts/slideLayout108.xml"/><Relationship Id="rId10" Type="http://schemas.openxmlformats.org/officeDocument/2006/relationships/slideLayout" Target="../slideLayouts/slideLayout113.xml"/><Relationship Id="rId4" Type="http://schemas.openxmlformats.org/officeDocument/2006/relationships/slideLayout" Target="../slideLayouts/slideLayout107.xml"/><Relationship Id="rId9" Type="http://schemas.openxmlformats.org/officeDocument/2006/relationships/slideLayout" Target="../slideLayouts/slideLayout112.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22.xml"/><Relationship Id="rId3" Type="http://schemas.openxmlformats.org/officeDocument/2006/relationships/slideLayout" Target="../slideLayouts/slideLayout117.xml"/><Relationship Id="rId7" Type="http://schemas.openxmlformats.org/officeDocument/2006/relationships/slideLayout" Target="../slideLayouts/slideLayout121.xml"/><Relationship Id="rId12" Type="http://schemas.openxmlformats.org/officeDocument/2006/relationships/theme" Target="../theme/theme11.xml"/><Relationship Id="rId2" Type="http://schemas.openxmlformats.org/officeDocument/2006/relationships/slideLayout" Target="../slideLayouts/slideLayout116.xml"/><Relationship Id="rId1" Type="http://schemas.openxmlformats.org/officeDocument/2006/relationships/slideLayout" Target="../slideLayouts/slideLayout115.xml"/><Relationship Id="rId6" Type="http://schemas.openxmlformats.org/officeDocument/2006/relationships/slideLayout" Target="../slideLayouts/slideLayout120.xml"/><Relationship Id="rId11" Type="http://schemas.openxmlformats.org/officeDocument/2006/relationships/slideLayout" Target="../slideLayouts/slideLayout125.xml"/><Relationship Id="rId5" Type="http://schemas.openxmlformats.org/officeDocument/2006/relationships/slideLayout" Target="../slideLayouts/slideLayout119.xml"/><Relationship Id="rId10" Type="http://schemas.openxmlformats.org/officeDocument/2006/relationships/slideLayout" Target="../slideLayouts/slideLayout124.xml"/><Relationship Id="rId4" Type="http://schemas.openxmlformats.org/officeDocument/2006/relationships/slideLayout" Target="../slideLayouts/slideLayout118.xml"/><Relationship Id="rId9" Type="http://schemas.openxmlformats.org/officeDocument/2006/relationships/slideLayout" Target="../slideLayouts/slideLayout123.xml"/></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133.xml"/><Relationship Id="rId13" Type="http://schemas.openxmlformats.org/officeDocument/2006/relationships/slideLayout" Target="../slideLayouts/slideLayout138.xml"/><Relationship Id="rId3" Type="http://schemas.openxmlformats.org/officeDocument/2006/relationships/slideLayout" Target="../slideLayouts/slideLayout128.xml"/><Relationship Id="rId7" Type="http://schemas.openxmlformats.org/officeDocument/2006/relationships/slideLayout" Target="../slideLayouts/slideLayout132.xml"/><Relationship Id="rId12" Type="http://schemas.openxmlformats.org/officeDocument/2006/relationships/slideLayout" Target="../slideLayouts/slideLayout137.xml"/><Relationship Id="rId2" Type="http://schemas.openxmlformats.org/officeDocument/2006/relationships/slideLayout" Target="../slideLayouts/slideLayout127.xml"/><Relationship Id="rId1" Type="http://schemas.openxmlformats.org/officeDocument/2006/relationships/slideLayout" Target="../slideLayouts/slideLayout126.xml"/><Relationship Id="rId6" Type="http://schemas.openxmlformats.org/officeDocument/2006/relationships/slideLayout" Target="../slideLayouts/slideLayout131.xml"/><Relationship Id="rId11" Type="http://schemas.openxmlformats.org/officeDocument/2006/relationships/slideLayout" Target="../slideLayouts/slideLayout136.xml"/><Relationship Id="rId5" Type="http://schemas.openxmlformats.org/officeDocument/2006/relationships/slideLayout" Target="../slideLayouts/slideLayout130.xml"/><Relationship Id="rId10" Type="http://schemas.openxmlformats.org/officeDocument/2006/relationships/slideLayout" Target="../slideLayouts/slideLayout135.xml"/><Relationship Id="rId4" Type="http://schemas.openxmlformats.org/officeDocument/2006/relationships/slideLayout" Target="../slideLayouts/slideLayout129.xml"/><Relationship Id="rId9" Type="http://schemas.openxmlformats.org/officeDocument/2006/relationships/slideLayout" Target="../slideLayouts/slideLayout134.xml"/><Relationship Id="rId14" Type="http://schemas.openxmlformats.org/officeDocument/2006/relationships/theme" Target="../theme/theme12.xml"/></Relationships>
</file>

<file path=ppt/slideMasters/_rels/slideMaster13.xml.rels><?xml version="1.0" encoding="UTF-8" standalone="yes"?>
<Relationships xmlns="http://schemas.openxmlformats.org/package/2006/relationships"><Relationship Id="rId8" Type="http://schemas.openxmlformats.org/officeDocument/2006/relationships/slideLayout" Target="../slideLayouts/slideLayout146.xml"/><Relationship Id="rId3" Type="http://schemas.openxmlformats.org/officeDocument/2006/relationships/slideLayout" Target="../slideLayouts/slideLayout141.xml"/><Relationship Id="rId7" Type="http://schemas.openxmlformats.org/officeDocument/2006/relationships/slideLayout" Target="../slideLayouts/slideLayout145.xml"/><Relationship Id="rId12" Type="http://schemas.openxmlformats.org/officeDocument/2006/relationships/theme" Target="../theme/theme13.xml"/><Relationship Id="rId2" Type="http://schemas.openxmlformats.org/officeDocument/2006/relationships/slideLayout" Target="../slideLayouts/slideLayout140.xml"/><Relationship Id="rId1" Type="http://schemas.openxmlformats.org/officeDocument/2006/relationships/slideLayout" Target="../slideLayouts/slideLayout139.xml"/><Relationship Id="rId6" Type="http://schemas.openxmlformats.org/officeDocument/2006/relationships/slideLayout" Target="../slideLayouts/slideLayout144.xml"/><Relationship Id="rId11" Type="http://schemas.openxmlformats.org/officeDocument/2006/relationships/slideLayout" Target="../slideLayouts/slideLayout149.xml"/><Relationship Id="rId5" Type="http://schemas.openxmlformats.org/officeDocument/2006/relationships/slideLayout" Target="../slideLayouts/slideLayout143.xml"/><Relationship Id="rId10" Type="http://schemas.openxmlformats.org/officeDocument/2006/relationships/slideLayout" Target="../slideLayouts/slideLayout148.xml"/><Relationship Id="rId4" Type="http://schemas.openxmlformats.org/officeDocument/2006/relationships/slideLayout" Target="../slideLayouts/slideLayout142.xml"/><Relationship Id="rId9" Type="http://schemas.openxmlformats.org/officeDocument/2006/relationships/slideLayout" Target="../slideLayouts/slideLayout147.xml"/></Relationships>
</file>

<file path=ppt/slideMasters/_rels/slideMaster14.xml.rels><?xml version="1.0" encoding="UTF-8" standalone="yes"?>
<Relationships xmlns="http://schemas.openxmlformats.org/package/2006/relationships"><Relationship Id="rId8" Type="http://schemas.openxmlformats.org/officeDocument/2006/relationships/slideLayout" Target="../slideLayouts/slideLayout157.xml"/><Relationship Id="rId13" Type="http://schemas.openxmlformats.org/officeDocument/2006/relationships/slideLayout" Target="../slideLayouts/slideLayout162.xml"/><Relationship Id="rId3" Type="http://schemas.openxmlformats.org/officeDocument/2006/relationships/slideLayout" Target="../slideLayouts/slideLayout152.xml"/><Relationship Id="rId7" Type="http://schemas.openxmlformats.org/officeDocument/2006/relationships/slideLayout" Target="../slideLayouts/slideLayout156.xml"/><Relationship Id="rId12" Type="http://schemas.openxmlformats.org/officeDocument/2006/relationships/slideLayout" Target="../slideLayouts/slideLayout161.xml"/><Relationship Id="rId2" Type="http://schemas.openxmlformats.org/officeDocument/2006/relationships/slideLayout" Target="../slideLayouts/slideLayout151.xml"/><Relationship Id="rId1" Type="http://schemas.openxmlformats.org/officeDocument/2006/relationships/slideLayout" Target="../slideLayouts/slideLayout150.xml"/><Relationship Id="rId6" Type="http://schemas.openxmlformats.org/officeDocument/2006/relationships/slideLayout" Target="../slideLayouts/slideLayout155.xml"/><Relationship Id="rId11" Type="http://schemas.openxmlformats.org/officeDocument/2006/relationships/slideLayout" Target="../slideLayouts/slideLayout160.xml"/><Relationship Id="rId5" Type="http://schemas.openxmlformats.org/officeDocument/2006/relationships/slideLayout" Target="../slideLayouts/slideLayout154.xml"/><Relationship Id="rId10" Type="http://schemas.openxmlformats.org/officeDocument/2006/relationships/slideLayout" Target="../slideLayouts/slideLayout159.xml"/><Relationship Id="rId4" Type="http://schemas.openxmlformats.org/officeDocument/2006/relationships/slideLayout" Target="../slideLayouts/slideLayout153.xml"/><Relationship Id="rId9" Type="http://schemas.openxmlformats.org/officeDocument/2006/relationships/slideLayout" Target="../slideLayouts/slideLayout158.xml"/><Relationship Id="rId14" Type="http://schemas.openxmlformats.org/officeDocument/2006/relationships/theme" Target="../theme/theme14.xml"/></Relationships>
</file>

<file path=ppt/slideMasters/_rels/slideMaster15.xml.rels><?xml version="1.0" encoding="UTF-8" standalone="yes"?>
<Relationships xmlns="http://schemas.openxmlformats.org/package/2006/relationships"><Relationship Id="rId8" Type="http://schemas.openxmlformats.org/officeDocument/2006/relationships/slideLayout" Target="../slideLayouts/slideLayout170.xml"/><Relationship Id="rId13" Type="http://schemas.openxmlformats.org/officeDocument/2006/relationships/theme" Target="../theme/theme15.xml"/><Relationship Id="rId3" Type="http://schemas.openxmlformats.org/officeDocument/2006/relationships/slideLayout" Target="../slideLayouts/slideLayout165.xml"/><Relationship Id="rId7" Type="http://schemas.openxmlformats.org/officeDocument/2006/relationships/slideLayout" Target="../slideLayouts/slideLayout169.xml"/><Relationship Id="rId12" Type="http://schemas.openxmlformats.org/officeDocument/2006/relationships/slideLayout" Target="../slideLayouts/slideLayout174.xml"/><Relationship Id="rId2" Type="http://schemas.openxmlformats.org/officeDocument/2006/relationships/slideLayout" Target="../slideLayouts/slideLayout164.xml"/><Relationship Id="rId1" Type="http://schemas.openxmlformats.org/officeDocument/2006/relationships/slideLayout" Target="../slideLayouts/slideLayout163.xml"/><Relationship Id="rId6" Type="http://schemas.openxmlformats.org/officeDocument/2006/relationships/slideLayout" Target="../slideLayouts/slideLayout168.xml"/><Relationship Id="rId11" Type="http://schemas.openxmlformats.org/officeDocument/2006/relationships/slideLayout" Target="../slideLayouts/slideLayout173.xml"/><Relationship Id="rId5" Type="http://schemas.openxmlformats.org/officeDocument/2006/relationships/slideLayout" Target="../slideLayouts/slideLayout167.xml"/><Relationship Id="rId10" Type="http://schemas.openxmlformats.org/officeDocument/2006/relationships/slideLayout" Target="../slideLayouts/slideLayout172.xml"/><Relationship Id="rId4" Type="http://schemas.openxmlformats.org/officeDocument/2006/relationships/slideLayout" Target="../slideLayouts/slideLayout166.xml"/><Relationship Id="rId9" Type="http://schemas.openxmlformats.org/officeDocument/2006/relationships/slideLayout" Target="../slideLayouts/slideLayout171.xml"/></Relationships>
</file>

<file path=ppt/slideMasters/_rels/slideMaster16.xml.rels><?xml version="1.0" encoding="UTF-8" standalone="yes"?>
<Relationships xmlns="http://schemas.openxmlformats.org/package/2006/relationships"><Relationship Id="rId8" Type="http://schemas.openxmlformats.org/officeDocument/2006/relationships/slideLayout" Target="../slideLayouts/slideLayout182.xml"/><Relationship Id="rId13" Type="http://schemas.openxmlformats.org/officeDocument/2006/relationships/theme" Target="../theme/theme16.xml"/><Relationship Id="rId3" Type="http://schemas.openxmlformats.org/officeDocument/2006/relationships/slideLayout" Target="../slideLayouts/slideLayout177.xml"/><Relationship Id="rId7" Type="http://schemas.openxmlformats.org/officeDocument/2006/relationships/slideLayout" Target="../slideLayouts/slideLayout181.xml"/><Relationship Id="rId12" Type="http://schemas.openxmlformats.org/officeDocument/2006/relationships/slideLayout" Target="../slideLayouts/slideLayout186.xml"/><Relationship Id="rId2" Type="http://schemas.openxmlformats.org/officeDocument/2006/relationships/slideLayout" Target="../slideLayouts/slideLayout176.xml"/><Relationship Id="rId1" Type="http://schemas.openxmlformats.org/officeDocument/2006/relationships/slideLayout" Target="../slideLayouts/slideLayout175.xml"/><Relationship Id="rId6" Type="http://schemas.openxmlformats.org/officeDocument/2006/relationships/slideLayout" Target="../slideLayouts/slideLayout180.xml"/><Relationship Id="rId11" Type="http://schemas.openxmlformats.org/officeDocument/2006/relationships/slideLayout" Target="../slideLayouts/slideLayout185.xml"/><Relationship Id="rId5" Type="http://schemas.openxmlformats.org/officeDocument/2006/relationships/slideLayout" Target="../slideLayouts/slideLayout179.xml"/><Relationship Id="rId10" Type="http://schemas.openxmlformats.org/officeDocument/2006/relationships/slideLayout" Target="../slideLayouts/slideLayout184.xml"/><Relationship Id="rId4" Type="http://schemas.openxmlformats.org/officeDocument/2006/relationships/slideLayout" Target="../slideLayouts/slideLayout178.xml"/><Relationship Id="rId9" Type="http://schemas.openxmlformats.org/officeDocument/2006/relationships/slideLayout" Target="../slideLayouts/slideLayout183.xml"/></Relationships>
</file>

<file path=ppt/slideMasters/_rels/slideMaster17.xml.rels><?xml version="1.0" encoding="UTF-8" standalone="yes"?>
<Relationships xmlns="http://schemas.openxmlformats.org/package/2006/relationships"><Relationship Id="rId8" Type="http://schemas.openxmlformats.org/officeDocument/2006/relationships/slideLayout" Target="../slideLayouts/slideLayout194.xml"/><Relationship Id="rId13" Type="http://schemas.openxmlformats.org/officeDocument/2006/relationships/theme" Target="../theme/theme17.xml"/><Relationship Id="rId3" Type="http://schemas.openxmlformats.org/officeDocument/2006/relationships/slideLayout" Target="../slideLayouts/slideLayout189.xml"/><Relationship Id="rId7" Type="http://schemas.openxmlformats.org/officeDocument/2006/relationships/slideLayout" Target="../slideLayouts/slideLayout193.xml"/><Relationship Id="rId12" Type="http://schemas.openxmlformats.org/officeDocument/2006/relationships/slideLayout" Target="../slideLayouts/slideLayout198.xml"/><Relationship Id="rId2" Type="http://schemas.openxmlformats.org/officeDocument/2006/relationships/slideLayout" Target="../slideLayouts/slideLayout188.xml"/><Relationship Id="rId1" Type="http://schemas.openxmlformats.org/officeDocument/2006/relationships/slideLayout" Target="../slideLayouts/slideLayout187.xml"/><Relationship Id="rId6" Type="http://schemas.openxmlformats.org/officeDocument/2006/relationships/slideLayout" Target="../slideLayouts/slideLayout192.xml"/><Relationship Id="rId11" Type="http://schemas.openxmlformats.org/officeDocument/2006/relationships/slideLayout" Target="../slideLayouts/slideLayout197.xml"/><Relationship Id="rId5" Type="http://schemas.openxmlformats.org/officeDocument/2006/relationships/slideLayout" Target="../slideLayouts/slideLayout191.xml"/><Relationship Id="rId10" Type="http://schemas.openxmlformats.org/officeDocument/2006/relationships/slideLayout" Target="../slideLayouts/slideLayout196.xml"/><Relationship Id="rId4" Type="http://schemas.openxmlformats.org/officeDocument/2006/relationships/slideLayout" Target="../slideLayouts/slideLayout190.xml"/><Relationship Id="rId9" Type="http://schemas.openxmlformats.org/officeDocument/2006/relationships/slideLayout" Target="../slideLayouts/slideLayout195.xml"/></Relationships>
</file>

<file path=ppt/slideMasters/_rels/slideMaster18.xml.rels><?xml version="1.0" encoding="UTF-8" standalone="yes"?>
<Relationships xmlns="http://schemas.openxmlformats.org/package/2006/relationships"><Relationship Id="rId8" Type="http://schemas.openxmlformats.org/officeDocument/2006/relationships/slideLayout" Target="../slideLayouts/slideLayout206.xml"/><Relationship Id="rId13" Type="http://schemas.openxmlformats.org/officeDocument/2006/relationships/theme" Target="../theme/theme18.xml"/><Relationship Id="rId3" Type="http://schemas.openxmlformats.org/officeDocument/2006/relationships/slideLayout" Target="../slideLayouts/slideLayout201.xml"/><Relationship Id="rId7" Type="http://schemas.openxmlformats.org/officeDocument/2006/relationships/slideLayout" Target="../slideLayouts/slideLayout205.xml"/><Relationship Id="rId12" Type="http://schemas.openxmlformats.org/officeDocument/2006/relationships/slideLayout" Target="../slideLayouts/slideLayout210.xml"/><Relationship Id="rId2" Type="http://schemas.openxmlformats.org/officeDocument/2006/relationships/slideLayout" Target="../slideLayouts/slideLayout200.xml"/><Relationship Id="rId1" Type="http://schemas.openxmlformats.org/officeDocument/2006/relationships/slideLayout" Target="../slideLayouts/slideLayout199.xml"/><Relationship Id="rId6" Type="http://schemas.openxmlformats.org/officeDocument/2006/relationships/slideLayout" Target="../slideLayouts/slideLayout204.xml"/><Relationship Id="rId11" Type="http://schemas.openxmlformats.org/officeDocument/2006/relationships/slideLayout" Target="../slideLayouts/slideLayout209.xml"/><Relationship Id="rId5" Type="http://schemas.openxmlformats.org/officeDocument/2006/relationships/slideLayout" Target="../slideLayouts/slideLayout203.xml"/><Relationship Id="rId10" Type="http://schemas.openxmlformats.org/officeDocument/2006/relationships/slideLayout" Target="../slideLayouts/slideLayout208.xml"/><Relationship Id="rId4" Type="http://schemas.openxmlformats.org/officeDocument/2006/relationships/slideLayout" Target="../slideLayouts/slideLayout202.xml"/><Relationship Id="rId9" Type="http://schemas.openxmlformats.org/officeDocument/2006/relationships/slideLayout" Target="../slideLayouts/slideLayout207.xml"/></Relationships>
</file>

<file path=ppt/slideMasters/_rels/slideMaster19.xml.rels><?xml version="1.0" encoding="UTF-8" standalone="yes"?>
<Relationships xmlns="http://schemas.openxmlformats.org/package/2006/relationships"><Relationship Id="rId8" Type="http://schemas.openxmlformats.org/officeDocument/2006/relationships/slideLayout" Target="../slideLayouts/slideLayout218.xml"/><Relationship Id="rId13" Type="http://schemas.openxmlformats.org/officeDocument/2006/relationships/theme" Target="../theme/theme19.xml"/><Relationship Id="rId3" Type="http://schemas.openxmlformats.org/officeDocument/2006/relationships/slideLayout" Target="../slideLayouts/slideLayout213.xml"/><Relationship Id="rId7" Type="http://schemas.openxmlformats.org/officeDocument/2006/relationships/slideLayout" Target="../slideLayouts/slideLayout217.xml"/><Relationship Id="rId12" Type="http://schemas.openxmlformats.org/officeDocument/2006/relationships/slideLayout" Target="../slideLayouts/slideLayout222.xml"/><Relationship Id="rId2" Type="http://schemas.openxmlformats.org/officeDocument/2006/relationships/slideLayout" Target="../slideLayouts/slideLayout212.xml"/><Relationship Id="rId1" Type="http://schemas.openxmlformats.org/officeDocument/2006/relationships/slideLayout" Target="../slideLayouts/slideLayout211.xml"/><Relationship Id="rId6" Type="http://schemas.openxmlformats.org/officeDocument/2006/relationships/slideLayout" Target="../slideLayouts/slideLayout216.xml"/><Relationship Id="rId11" Type="http://schemas.openxmlformats.org/officeDocument/2006/relationships/slideLayout" Target="../slideLayouts/slideLayout221.xml"/><Relationship Id="rId5" Type="http://schemas.openxmlformats.org/officeDocument/2006/relationships/slideLayout" Target="../slideLayouts/slideLayout215.xml"/><Relationship Id="rId10" Type="http://schemas.openxmlformats.org/officeDocument/2006/relationships/slideLayout" Target="../slideLayouts/slideLayout220.xml"/><Relationship Id="rId4" Type="http://schemas.openxmlformats.org/officeDocument/2006/relationships/slideLayout" Target="../slideLayouts/slideLayout214.xml"/><Relationship Id="rId9" Type="http://schemas.openxmlformats.org/officeDocument/2006/relationships/slideLayout" Target="../slideLayouts/slideLayout219.xml"/></Relationships>
</file>

<file path=ppt/slideMasters/_rels/slideMaster20.xml.rels><?xml version="1.0" encoding="UTF-8" standalone="yes"?>
<Relationships xmlns="http://schemas.openxmlformats.org/package/2006/relationships"><Relationship Id="rId8" Type="http://schemas.openxmlformats.org/officeDocument/2006/relationships/slideLayout" Target="../slideLayouts/slideLayout230.xml"/><Relationship Id="rId13" Type="http://schemas.openxmlformats.org/officeDocument/2006/relationships/slideLayout" Target="../slideLayouts/slideLayout235.xml"/><Relationship Id="rId3" Type="http://schemas.openxmlformats.org/officeDocument/2006/relationships/slideLayout" Target="../slideLayouts/slideLayout225.xml"/><Relationship Id="rId7" Type="http://schemas.openxmlformats.org/officeDocument/2006/relationships/slideLayout" Target="../slideLayouts/slideLayout229.xml"/><Relationship Id="rId12" Type="http://schemas.openxmlformats.org/officeDocument/2006/relationships/slideLayout" Target="../slideLayouts/slideLayout234.xml"/><Relationship Id="rId2" Type="http://schemas.openxmlformats.org/officeDocument/2006/relationships/slideLayout" Target="../slideLayouts/slideLayout224.xml"/><Relationship Id="rId1" Type="http://schemas.openxmlformats.org/officeDocument/2006/relationships/slideLayout" Target="../slideLayouts/slideLayout223.xml"/><Relationship Id="rId6" Type="http://schemas.openxmlformats.org/officeDocument/2006/relationships/slideLayout" Target="../slideLayouts/slideLayout228.xml"/><Relationship Id="rId11" Type="http://schemas.openxmlformats.org/officeDocument/2006/relationships/slideLayout" Target="../slideLayouts/slideLayout233.xml"/><Relationship Id="rId5" Type="http://schemas.openxmlformats.org/officeDocument/2006/relationships/slideLayout" Target="../slideLayouts/slideLayout227.xml"/><Relationship Id="rId10" Type="http://schemas.openxmlformats.org/officeDocument/2006/relationships/slideLayout" Target="../slideLayouts/slideLayout232.xml"/><Relationship Id="rId4" Type="http://schemas.openxmlformats.org/officeDocument/2006/relationships/slideLayout" Target="../slideLayouts/slideLayout226.xml"/><Relationship Id="rId9" Type="http://schemas.openxmlformats.org/officeDocument/2006/relationships/slideLayout" Target="../slideLayouts/slideLayout231.xml"/><Relationship Id="rId14" Type="http://schemas.openxmlformats.org/officeDocument/2006/relationships/theme" Target="../theme/theme20.xml"/></Relationships>
</file>

<file path=ppt/slideMasters/_rels/slideMaster21.xml.rels><?xml version="1.0" encoding="UTF-8" standalone="yes"?>
<Relationships xmlns="http://schemas.openxmlformats.org/package/2006/relationships"><Relationship Id="rId8" Type="http://schemas.openxmlformats.org/officeDocument/2006/relationships/slideLayout" Target="../slideLayouts/slideLayout243.xml"/><Relationship Id="rId13" Type="http://schemas.openxmlformats.org/officeDocument/2006/relationships/theme" Target="../theme/theme21.xml"/><Relationship Id="rId3" Type="http://schemas.openxmlformats.org/officeDocument/2006/relationships/slideLayout" Target="../slideLayouts/slideLayout238.xml"/><Relationship Id="rId7" Type="http://schemas.openxmlformats.org/officeDocument/2006/relationships/slideLayout" Target="../slideLayouts/slideLayout242.xml"/><Relationship Id="rId12" Type="http://schemas.openxmlformats.org/officeDocument/2006/relationships/slideLayout" Target="../slideLayouts/slideLayout247.xml"/><Relationship Id="rId2" Type="http://schemas.openxmlformats.org/officeDocument/2006/relationships/slideLayout" Target="../slideLayouts/slideLayout237.xml"/><Relationship Id="rId1" Type="http://schemas.openxmlformats.org/officeDocument/2006/relationships/slideLayout" Target="../slideLayouts/slideLayout236.xml"/><Relationship Id="rId6" Type="http://schemas.openxmlformats.org/officeDocument/2006/relationships/slideLayout" Target="../slideLayouts/slideLayout241.xml"/><Relationship Id="rId11" Type="http://schemas.openxmlformats.org/officeDocument/2006/relationships/slideLayout" Target="../slideLayouts/slideLayout246.xml"/><Relationship Id="rId5" Type="http://schemas.openxmlformats.org/officeDocument/2006/relationships/slideLayout" Target="../slideLayouts/slideLayout240.xml"/><Relationship Id="rId10" Type="http://schemas.openxmlformats.org/officeDocument/2006/relationships/slideLayout" Target="../slideLayouts/slideLayout245.xml"/><Relationship Id="rId4" Type="http://schemas.openxmlformats.org/officeDocument/2006/relationships/slideLayout" Target="../slideLayouts/slideLayout239.xml"/><Relationship Id="rId9" Type="http://schemas.openxmlformats.org/officeDocument/2006/relationships/slideLayout" Target="../slideLayouts/slideLayout244.xml"/></Relationships>
</file>

<file path=ppt/slideMasters/_rels/slideMaster22.xml.rels><?xml version="1.0" encoding="UTF-8" standalone="yes"?>
<Relationships xmlns="http://schemas.openxmlformats.org/package/2006/relationships"><Relationship Id="rId8" Type="http://schemas.openxmlformats.org/officeDocument/2006/relationships/slideLayout" Target="../slideLayouts/slideLayout255.xml"/><Relationship Id="rId13" Type="http://schemas.openxmlformats.org/officeDocument/2006/relationships/slideLayout" Target="../slideLayouts/slideLayout260.xml"/><Relationship Id="rId3" Type="http://schemas.openxmlformats.org/officeDocument/2006/relationships/slideLayout" Target="../slideLayouts/slideLayout250.xml"/><Relationship Id="rId7" Type="http://schemas.openxmlformats.org/officeDocument/2006/relationships/slideLayout" Target="../slideLayouts/slideLayout254.xml"/><Relationship Id="rId12" Type="http://schemas.openxmlformats.org/officeDocument/2006/relationships/slideLayout" Target="../slideLayouts/slideLayout259.xml"/><Relationship Id="rId2" Type="http://schemas.openxmlformats.org/officeDocument/2006/relationships/slideLayout" Target="../slideLayouts/slideLayout249.xml"/><Relationship Id="rId1" Type="http://schemas.openxmlformats.org/officeDocument/2006/relationships/slideLayout" Target="../slideLayouts/slideLayout248.xml"/><Relationship Id="rId6" Type="http://schemas.openxmlformats.org/officeDocument/2006/relationships/slideLayout" Target="../slideLayouts/slideLayout253.xml"/><Relationship Id="rId11" Type="http://schemas.openxmlformats.org/officeDocument/2006/relationships/slideLayout" Target="../slideLayouts/slideLayout258.xml"/><Relationship Id="rId5" Type="http://schemas.openxmlformats.org/officeDocument/2006/relationships/slideLayout" Target="../slideLayouts/slideLayout252.xml"/><Relationship Id="rId10" Type="http://schemas.openxmlformats.org/officeDocument/2006/relationships/slideLayout" Target="../slideLayouts/slideLayout257.xml"/><Relationship Id="rId4" Type="http://schemas.openxmlformats.org/officeDocument/2006/relationships/slideLayout" Target="../slideLayouts/slideLayout251.xml"/><Relationship Id="rId9" Type="http://schemas.openxmlformats.org/officeDocument/2006/relationships/slideLayout" Target="../slideLayouts/slideLayout256.xml"/><Relationship Id="rId14" Type="http://schemas.openxmlformats.org/officeDocument/2006/relationships/theme" Target="../theme/theme22.xml"/></Relationships>
</file>

<file path=ppt/slideMasters/_rels/slideMaster23.xml.rels><?xml version="1.0" encoding="UTF-8" standalone="yes"?>
<Relationships xmlns="http://schemas.openxmlformats.org/package/2006/relationships"><Relationship Id="rId8" Type="http://schemas.openxmlformats.org/officeDocument/2006/relationships/slideLayout" Target="../slideLayouts/slideLayout268.xml"/><Relationship Id="rId13" Type="http://schemas.openxmlformats.org/officeDocument/2006/relationships/theme" Target="../theme/theme23.xml"/><Relationship Id="rId3" Type="http://schemas.openxmlformats.org/officeDocument/2006/relationships/slideLayout" Target="../slideLayouts/slideLayout263.xml"/><Relationship Id="rId7" Type="http://schemas.openxmlformats.org/officeDocument/2006/relationships/slideLayout" Target="../slideLayouts/slideLayout267.xml"/><Relationship Id="rId12" Type="http://schemas.openxmlformats.org/officeDocument/2006/relationships/slideLayout" Target="../slideLayouts/slideLayout272.xml"/><Relationship Id="rId2" Type="http://schemas.openxmlformats.org/officeDocument/2006/relationships/slideLayout" Target="../slideLayouts/slideLayout262.xml"/><Relationship Id="rId1" Type="http://schemas.openxmlformats.org/officeDocument/2006/relationships/slideLayout" Target="../slideLayouts/slideLayout261.xml"/><Relationship Id="rId6" Type="http://schemas.openxmlformats.org/officeDocument/2006/relationships/slideLayout" Target="../slideLayouts/slideLayout266.xml"/><Relationship Id="rId11" Type="http://schemas.openxmlformats.org/officeDocument/2006/relationships/slideLayout" Target="../slideLayouts/slideLayout271.xml"/><Relationship Id="rId5" Type="http://schemas.openxmlformats.org/officeDocument/2006/relationships/slideLayout" Target="../slideLayouts/slideLayout265.xml"/><Relationship Id="rId10" Type="http://schemas.openxmlformats.org/officeDocument/2006/relationships/slideLayout" Target="../slideLayouts/slideLayout270.xml"/><Relationship Id="rId4" Type="http://schemas.openxmlformats.org/officeDocument/2006/relationships/slideLayout" Target="../slideLayouts/slideLayout264.xml"/><Relationship Id="rId9" Type="http://schemas.openxmlformats.org/officeDocument/2006/relationships/slideLayout" Target="../slideLayouts/slideLayout269.xml"/></Relationships>
</file>

<file path=ppt/slideMasters/_rels/slideMaster24.xml.rels><?xml version="1.0" encoding="UTF-8" standalone="yes"?>
<Relationships xmlns="http://schemas.openxmlformats.org/package/2006/relationships"><Relationship Id="rId8" Type="http://schemas.openxmlformats.org/officeDocument/2006/relationships/slideLayout" Target="../slideLayouts/slideLayout280.xml"/><Relationship Id="rId13" Type="http://schemas.openxmlformats.org/officeDocument/2006/relationships/slideLayout" Target="../slideLayouts/slideLayout285.xml"/><Relationship Id="rId3" Type="http://schemas.openxmlformats.org/officeDocument/2006/relationships/slideLayout" Target="../slideLayouts/slideLayout275.xml"/><Relationship Id="rId7" Type="http://schemas.openxmlformats.org/officeDocument/2006/relationships/slideLayout" Target="../slideLayouts/slideLayout279.xml"/><Relationship Id="rId12" Type="http://schemas.openxmlformats.org/officeDocument/2006/relationships/slideLayout" Target="../slideLayouts/slideLayout284.xml"/><Relationship Id="rId2" Type="http://schemas.openxmlformats.org/officeDocument/2006/relationships/slideLayout" Target="../slideLayouts/slideLayout274.xml"/><Relationship Id="rId1" Type="http://schemas.openxmlformats.org/officeDocument/2006/relationships/slideLayout" Target="../slideLayouts/slideLayout273.xml"/><Relationship Id="rId6" Type="http://schemas.openxmlformats.org/officeDocument/2006/relationships/slideLayout" Target="../slideLayouts/slideLayout278.xml"/><Relationship Id="rId11" Type="http://schemas.openxmlformats.org/officeDocument/2006/relationships/slideLayout" Target="../slideLayouts/slideLayout283.xml"/><Relationship Id="rId5" Type="http://schemas.openxmlformats.org/officeDocument/2006/relationships/slideLayout" Target="../slideLayouts/slideLayout277.xml"/><Relationship Id="rId10" Type="http://schemas.openxmlformats.org/officeDocument/2006/relationships/slideLayout" Target="../slideLayouts/slideLayout282.xml"/><Relationship Id="rId4" Type="http://schemas.openxmlformats.org/officeDocument/2006/relationships/slideLayout" Target="../slideLayouts/slideLayout276.xml"/><Relationship Id="rId9" Type="http://schemas.openxmlformats.org/officeDocument/2006/relationships/slideLayout" Target="../slideLayouts/slideLayout281.xml"/><Relationship Id="rId14" Type="http://schemas.openxmlformats.org/officeDocument/2006/relationships/theme" Target="../theme/theme24.xml"/></Relationships>
</file>

<file path=ppt/slideMasters/_rels/slideMaster25.xml.rels><?xml version="1.0" encoding="UTF-8" standalone="yes"?>
<Relationships xmlns="http://schemas.openxmlformats.org/package/2006/relationships"><Relationship Id="rId8" Type="http://schemas.openxmlformats.org/officeDocument/2006/relationships/slideLayout" Target="../slideLayouts/slideLayout293.xml"/><Relationship Id="rId13" Type="http://schemas.openxmlformats.org/officeDocument/2006/relationships/theme" Target="../theme/theme25.xml"/><Relationship Id="rId3" Type="http://schemas.openxmlformats.org/officeDocument/2006/relationships/slideLayout" Target="../slideLayouts/slideLayout288.xml"/><Relationship Id="rId7" Type="http://schemas.openxmlformats.org/officeDocument/2006/relationships/slideLayout" Target="../slideLayouts/slideLayout292.xml"/><Relationship Id="rId12" Type="http://schemas.openxmlformats.org/officeDocument/2006/relationships/slideLayout" Target="../slideLayouts/slideLayout297.xml"/><Relationship Id="rId2" Type="http://schemas.openxmlformats.org/officeDocument/2006/relationships/slideLayout" Target="../slideLayouts/slideLayout287.xml"/><Relationship Id="rId1" Type="http://schemas.openxmlformats.org/officeDocument/2006/relationships/slideLayout" Target="../slideLayouts/slideLayout286.xml"/><Relationship Id="rId6" Type="http://schemas.openxmlformats.org/officeDocument/2006/relationships/slideLayout" Target="../slideLayouts/slideLayout291.xml"/><Relationship Id="rId11" Type="http://schemas.openxmlformats.org/officeDocument/2006/relationships/slideLayout" Target="../slideLayouts/slideLayout296.xml"/><Relationship Id="rId5" Type="http://schemas.openxmlformats.org/officeDocument/2006/relationships/slideLayout" Target="../slideLayouts/slideLayout290.xml"/><Relationship Id="rId10" Type="http://schemas.openxmlformats.org/officeDocument/2006/relationships/slideLayout" Target="../slideLayouts/slideLayout295.xml"/><Relationship Id="rId4" Type="http://schemas.openxmlformats.org/officeDocument/2006/relationships/slideLayout" Target="../slideLayouts/slideLayout289.xml"/><Relationship Id="rId9" Type="http://schemas.openxmlformats.org/officeDocument/2006/relationships/slideLayout" Target="../slideLayouts/slideLayout294.xml"/></Relationships>
</file>

<file path=ppt/slideMasters/_rels/slideMaster26.xml.rels><?xml version="1.0" encoding="UTF-8" standalone="yes"?>
<Relationships xmlns="http://schemas.openxmlformats.org/package/2006/relationships"><Relationship Id="rId8" Type="http://schemas.openxmlformats.org/officeDocument/2006/relationships/slideLayout" Target="../slideLayouts/slideLayout305.xml"/><Relationship Id="rId13" Type="http://schemas.openxmlformats.org/officeDocument/2006/relationships/theme" Target="../theme/theme26.xml"/><Relationship Id="rId3" Type="http://schemas.openxmlformats.org/officeDocument/2006/relationships/slideLayout" Target="../slideLayouts/slideLayout300.xml"/><Relationship Id="rId7" Type="http://schemas.openxmlformats.org/officeDocument/2006/relationships/slideLayout" Target="../slideLayouts/slideLayout304.xml"/><Relationship Id="rId12" Type="http://schemas.openxmlformats.org/officeDocument/2006/relationships/slideLayout" Target="../slideLayouts/slideLayout309.xml"/><Relationship Id="rId2" Type="http://schemas.openxmlformats.org/officeDocument/2006/relationships/slideLayout" Target="../slideLayouts/slideLayout299.xml"/><Relationship Id="rId1" Type="http://schemas.openxmlformats.org/officeDocument/2006/relationships/slideLayout" Target="../slideLayouts/slideLayout298.xml"/><Relationship Id="rId6" Type="http://schemas.openxmlformats.org/officeDocument/2006/relationships/slideLayout" Target="../slideLayouts/slideLayout303.xml"/><Relationship Id="rId11" Type="http://schemas.openxmlformats.org/officeDocument/2006/relationships/slideLayout" Target="../slideLayouts/slideLayout308.xml"/><Relationship Id="rId5" Type="http://schemas.openxmlformats.org/officeDocument/2006/relationships/slideLayout" Target="../slideLayouts/slideLayout302.xml"/><Relationship Id="rId10" Type="http://schemas.openxmlformats.org/officeDocument/2006/relationships/slideLayout" Target="../slideLayouts/slideLayout307.xml"/><Relationship Id="rId4" Type="http://schemas.openxmlformats.org/officeDocument/2006/relationships/slideLayout" Target="../slideLayouts/slideLayout301.xml"/><Relationship Id="rId9" Type="http://schemas.openxmlformats.org/officeDocument/2006/relationships/slideLayout" Target="../slideLayouts/slideLayout306.xml"/></Relationships>
</file>

<file path=ppt/slideMasters/_rels/slideMaster27.xml.rels><?xml version="1.0" encoding="UTF-8" standalone="yes"?>
<Relationships xmlns="http://schemas.openxmlformats.org/package/2006/relationships"><Relationship Id="rId8" Type="http://schemas.openxmlformats.org/officeDocument/2006/relationships/slideLayout" Target="../slideLayouts/slideLayout317.xml"/><Relationship Id="rId13" Type="http://schemas.openxmlformats.org/officeDocument/2006/relationships/slideLayout" Target="../slideLayouts/slideLayout322.xml"/><Relationship Id="rId3" Type="http://schemas.openxmlformats.org/officeDocument/2006/relationships/slideLayout" Target="../slideLayouts/slideLayout312.xml"/><Relationship Id="rId7" Type="http://schemas.openxmlformats.org/officeDocument/2006/relationships/slideLayout" Target="../slideLayouts/slideLayout316.xml"/><Relationship Id="rId12" Type="http://schemas.openxmlformats.org/officeDocument/2006/relationships/slideLayout" Target="../slideLayouts/slideLayout321.xml"/><Relationship Id="rId2" Type="http://schemas.openxmlformats.org/officeDocument/2006/relationships/slideLayout" Target="../slideLayouts/slideLayout311.xml"/><Relationship Id="rId1" Type="http://schemas.openxmlformats.org/officeDocument/2006/relationships/slideLayout" Target="../slideLayouts/slideLayout310.xml"/><Relationship Id="rId6" Type="http://schemas.openxmlformats.org/officeDocument/2006/relationships/slideLayout" Target="../slideLayouts/slideLayout315.xml"/><Relationship Id="rId11" Type="http://schemas.openxmlformats.org/officeDocument/2006/relationships/slideLayout" Target="../slideLayouts/slideLayout320.xml"/><Relationship Id="rId5" Type="http://schemas.openxmlformats.org/officeDocument/2006/relationships/slideLayout" Target="../slideLayouts/slideLayout314.xml"/><Relationship Id="rId10" Type="http://schemas.openxmlformats.org/officeDocument/2006/relationships/slideLayout" Target="../slideLayouts/slideLayout319.xml"/><Relationship Id="rId4" Type="http://schemas.openxmlformats.org/officeDocument/2006/relationships/slideLayout" Target="../slideLayouts/slideLayout313.xml"/><Relationship Id="rId9" Type="http://schemas.openxmlformats.org/officeDocument/2006/relationships/slideLayout" Target="../slideLayouts/slideLayout318.xml"/><Relationship Id="rId14" Type="http://schemas.openxmlformats.org/officeDocument/2006/relationships/theme" Target="../theme/theme27.xml"/></Relationships>
</file>

<file path=ppt/slideMasters/_rels/slideMaster28.xml.rels><?xml version="1.0" encoding="UTF-8" standalone="yes"?>
<Relationships xmlns="http://schemas.openxmlformats.org/package/2006/relationships"><Relationship Id="rId8" Type="http://schemas.openxmlformats.org/officeDocument/2006/relationships/slideLayout" Target="../slideLayouts/slideLayout330.xml"/><Relationship Id="rId13" Type="http://schemas.openxmlformats.org/officeDocument/2006/relationships/slideLayout" Target="../slideLayouts/slideLayout335.xml"/><Relationship Id="rId3" Type="http://schemas.openxmlformats.org/officeDocument/2006/relationships/slideLayout" Target="../slideLayouts/slideLayout325.xml"/><Relationship Id="rId7" Type="http://schemas.openxmlformats.org/officeDocument/2006/relationships/slideLayout" Target="../slideLayouts/slideLayout329.xml"/><Relationship Id="rId12" Type="http://schemas.openxmlformats.org/officeDocument/2006/relationships/slideLayout" Target="../slideLayouts/slideLayout334.xml"/><Relationship Id="rId2" Type="http://schemas.openxmlformats.org/officeDocument/2006/relationships/slideLayout" Target="../slideLayouts/slideLayout324.xml"/><Relationship Id="rId1" Type="http://schemas.openxmlformats.org/officeDocument/2006/relationships/slideLayout" Target="../slideLayouts/slideLayout323.xml"/><Relationship Id="rId6" Type="http://schemas.openxmlformats.org/officeDocument/2006/relationships/slideLayout" Target="../slideLayouts/slideLayout328.xml"/><Relationship Id="rId11" Type="http://schemas.openxmlformats.org/officeDocument/2006/relationships/slideLayout" Target="../slideLayouts/slideLayout333.xml"/><Relationship Id="rId5" Type="http://schemas.openxmlformats.org/officeDocument/2006/relationships/slideLayout" Target="../slideLayouts/slideLayout327.xml"/><Relationship Id="rId10" Type="http://schemas.openxmlformats.org/officeDocument/2006/relationships/slideLayout" Target="../slideLayouts/slideLayout332.xml"/><Relationship Id="rId4" Type="http://schemas.openxmlformats.org/officeDocument/2006/relationships/slideLayout" Target="../slideLayouts/slideLayout326.xml"/><Relationship Id="rId9" Type="http://schemas.openxmlformats.org/officeDocument/2006/relationships/slideLayout" Target="../slideLayouts/slideLayout331.xml"/><Relationship Id="rId14" Type="http://schemas.openxmlformats.org/officeDocument/2006/relationships/theme" Target="../theme/theme28.xml"/></Relationships>
</file>

<file path=ppt/slideMasters/_rels/slideMaster29.xml.rels><?xml version="1.0" encoding="UTF-8" standalone="yes"?>
<Relationships xmlns="http://schemas.openxmlformats.org/package/2006/relationships"><Relationship Id="rId8" Type="http://schemas.openxmlformats.org/officeDocument/2006/relationships/slideLayout" Target="../slideLayouts/slideLayout343.xml"/><Relationship Id="rId13" Type="http://schemas.openxmlformats.org/officeDocument/2006/relationships/slideLayout" Target="../slideLayouts/slideLayout348.xml"/><Relationship Id="rId3" Type="http://schemas.openxmlformats.org/officeDocument/2006/relationships/slideLayout" Target="../slideLayouts/slideLayout338.xml"/><Relationship Id="rId7" Type="http://schemas.openxmlformats.org/officeDocument/2006/relationships/slideLayout" Target="../slideLayouts/slideLayout342.xml"/><Relationship Id="rId12" Type="http://schemas.openxmlformats.org/officeDocument/2006/relationships/slideLayout" Target="../slideLayouts/slideLayout347.xml"/><Relationship Id="rId2" Type="http://schemas.openxmlformats.org/officeDocument/2006/relationships/slideLayout" Target="../slideLayouts/slideLayout337.xml"/><Relationship Id="rId1" Type="http://schemas.openxmlformats.org/officeDocument/2006/relationships/slideLayout" Target="../slideLayouts/slideLayout336.xml"/><Relationship Id="rId6" Type="http://schemas.openxmlformats.org/officeDocument/2006/relationships/slideLayout" Target="../slideLayouts/slideLayout341.xml"/><Relationship Id="rId11" Type="http://schemas.openxmlformats.org/officeDocument/2006/relationships/slideLayout" Target="../slideLayouts/slideLayout346.xml"/><Relationship Id="rId5" Type="http://schemas.openxmlformats.org/officeDocument/2006/relationships/slideLayout" Target="../slideLayouts/slideLayout340.xml"/><Relationship Id="rId10" Type="http://schemas.openxmlformats.org/officeDocument/2006/relationships/slideLayout" Target="../slideLayouts/slideLayout345.xml"/><Relationship Id="rId4" Type="http://schemas.openxmlformats.org/officeDocument/2006/relationships/slideLayout" Target="../slideLayouts/slideLayout339.xml"/><Relationship Id="rId9" Type="http://schemas.openxmlformats.org/officeDocument/2006/relationships/slideLayout" Target="../slideLayouts/slideLayout344.xml"/><Relationship Id="rId14" Type="http://schemas.openxmlformats.org/officeDocument/2006/relationships/theme" Target="../theme/theme29.xml"/></Relationships>
</file>

<file path=ppt/slideMasters/_rels/slideMaster30.xml.rels><?xml version="1.0" encoding="UTF-8" standalone="yes"?>
<Relationships xmlns="http://schemas.openxmlformats.org/package/2006/relationships"><Relationship Id="rId8" Type="http://schemas.openxmlformats.org/officeDocument/2006/relationships/slideLayout" Target="../slideLayouts/slideLayout356.xml"/><Relationship Id="rId13" Type="http://schemas.openxmlformats.org/officeDocument/2006/relationships/slideLayout" Target="../slideLayouts/slideLayout361.xml"/><Relationship Id="rId3" Type="http://schemas.openxmlformats.org/officeDocument/2006/relationships/slideLayout" Target="../slideLayouts/slideLayout351.xml"/><Relationship Id="rId7" Type="http://schemas.openxmlformats.org/officeDocument/2006/relationships/slideLayout" Target="../slideLayouts/slideLayout355.xml"/><Relationship Id="rId12" Type="http://schemas.openxmlformats.org/officeDocument/2006/relationships/slideLayout" Target="../slideLayouts/slideLayout360.xml"/><Relationship Id="rId2" Type="http://schemas.openxmlformats.org/officeDocument/2006/relationships/slideLayout" Target="../slideLayouts/slideLayout350.xml"/><Relationship Id="rId1" Type="http://schemas.openxmlformats.org/officeDocument/2006/relationships/slideLayout" Target="../slideLayouts/slideLayout349.xml"/><Relationship Id="rId6" Type="http://schemas.openxmlformats.org/officeDocument/2006/relationships/slideLayout" Target="../slideLayouts/slideLayout354.xml"/><Relationship Id="rId11" Type="http://schemas.openxmlformats.org/officeDocument/2006/relationships/slideLayout" Target="../slideLayouts/slideLayout359.xml"/><Relationship Id="rId5" Type="http://schemas.openxmlformats.org/officeDocument/2006/relationships/slideLayout" Target="../slideLayouts/slideLayout353.xml"/><Relationship Id="rId10" Type="http://schemas.openxmlformats.org/officeDocument/2006/relationships/slideLayout" Target="../slideLayouts/slideLayout358.xml"/><Relationship Id="rId4" Type="http://schemas.openxmlformats.org/officeDocument/2006/relationships/slideLayout" Target="../slideLayouts/slideLayout352.xml"/><Relationship Id="rId9" Type="http://schemas.openxmlformats.org/officeDocument/2006/relationships/slideLayout" Target="../slideLayouts/slideLayout357.xml"/><Relationship Id="rId14" Type="http://schemas.openxmlformats.org/officeDocument/2006/relationships/theme" Target="../theme/theme30.xml"/></Relationships>
</file>

<file path=ppt/slideMasters/_rels/slideMaster31.xml.rels><?xml version="1.0" encoding="UTF-8" standalone="yes"?>
<Relationships xmlns="http://schemas.openxmlformats.org/package/2006/relationships"><Relationship Id="rId8" Type="http://schemas.openxmlformats.org/officeDocument/2006/relationships/slideLayout" Target="../slideLayouts/slideLayout369.xml"/><Relationship Id="rId3" Type="http://schemas.openxmlformats.org/officeDocument/2006/relationships/slideLayout" Target="../slideLayouts/slideLayout364.xml"/><Relationship Id="rId7" Type="http://schemas.openxmlformats.org/officeDocument/2006/relationships/slideLayout" Target="../slideLayouts/slideLayout368.xml"/><Relationship Id="rId12" Type="http://schemas.openxmlformats.org/officeDocument/2006/relationships/theme" Target="../theme/theme31.xml"/><Relationship Id="rId2" Type="http://schemas.openxmlformats.org/officeDocument/2006/relationships/slideLayout" Target="../slideLayouts/slideLayout363.xml"/><Relationship Id="rId1" Type="http://schemas.openxmlformats.org/officeDocument/2006/relationships/slideLayout" Target="../slideLayouts/slideLayout362.xml"/><Relationship Id="rId6" Type="http://schemas.openxmlformats.org/officeDocument/2006/relationships/slideLayout" Target="../slideLayouts/slideLayout367.xml"/><Relationship Id="rId11" Type="http://schemas.openxmlformats.org/officeDocument/2006/relationships/slideLayout" Target="../slideLayouts/slideLayout372.xml"/><Relationship Id="rId5" Type="http://schemas.openxmlformats.org/officeDocument/2006/relationships/slideLayout" Target="../slideLayouts/slideLayout366.xml"/><Relationship Id="rId10" Type="http://schemas.openxmlformats.org/officeDocument/2006/relationships/slideLayout" Target="../slideLayouts/slideLayout371.xml"/><Relationship Id="rId4" Type="http://schemas.openxmlformats.org/officeDocument/2006/relationships/slideLayout" Target="../slideLayouts/slideLayout365.xml"/><Relationship Id="rId9" Type="http://schemas.openxmlformats.org/officeDocument/2006/relationships/slideLayout" Target="../slideLayouts/slideLayout370.xml"/></Relationships>
</file>

<file path=ppt/slideMasters/_rels/slideMaster32.xml.rels><?xml version="1.0" encoding="UTF-8" standalone="yes"?>
<Relationships xmlns="http://schemas.openxmlformats.org/package/2006/relationships"><Relationship Id="rId8" Type="http://schemas.openxmlformats.org/officeDocument/2006/relationships/slideLayout" Target="../slideLayouts/slideLayout380.xml"/><Relationship Id="rId3" Type="http://schemas.openxmlformats.org/officeDocument/2006/relationships/slideLayout" Target="../slideLayouts/slideLayout375.xml"/><Relationship Id="rId7" Type="http://schemas.openxmlformats.org/officeDocument/2006/relationships/slideLayout" Target="../slideLayouts/slideLayout379.xml"/><Relationship Id="rId12" Type="http://schemas.openxmlformats.org/officeDocument/2006/relationships/theme" Target="../theme/theme32.xml"/><Relationship Id="rId2" Type="http://schemas.openxmlformats.org/officeDocument/2006/relationships/slideLayout" Target="../slideLayouts/slideLayout374.xml"/><Relationship Id="rId1" Type="http://schemas.openxmlformats.org/officeDocument/2006/relationships/slideLayout" Target="../slideLayouts/slideLayout373.xml"/><Relationship Id="rId6" Type="http://schemas.openxmlformats.org/officeDocument/2006/relationships/slideLayout" Target="../slideLayouts/slideLayout378.xml"/><Relationship Id="rId11" Type="http://schemas.openxmlformats.org/officeDocument/2006/relationships/slideLayout" Target="../slideLayouts/slideLayout383.xml"/><Relationship Id="rId5" Type="http://schemas.openxmlformats.org/officeDocument/2006/relationships/slideLayout" Target="../slideLayouts/slideLayout377.xml"/><Relationship Id="rId10" Type="http://schemas.openxmlformats.org/officeDocument/2006/relationships/slideLayout" Target="../slideLayouts/slideLayout382.xml"/><Relationship Id="rId4" Type="http://schemas.openxmlformats.org/officeDocument/2006/relationships/slideLayout" Target="../slideLayouts/slideLayout376.xml"/><Relationship Id="rId9" Type="http://schemas.openxmlformats.org/officeDocument/2006/relationships/slideLayout" Target="../slideLayouts/slideLayout381.xml"/></Relationships>
</file>

<file path=ppt/slideMasters/_rels/slideMaster33.xml.rels><?xml version="1.0" encoding="UTF-8" standalone="yes"?>
<Relationships xmlns="http://schemas.openxmlformats.org/package/2006/relationships"><Relationship Id="rId8" Type="http://schemas.openxmlformats.org/officeDocument/2006/relationships/slideLayout" Target="../slideLayouts/slideLayout391.xml"/><Relationship Id="rId13" Type="http://schemas.openxmlformats.org/officeDocument/2006/relationships/theme" Target="../theme/theme33.xml"/><Relationship Id="rId3" Type="http://schemas.openxmlformats.org/officeDocument/2006/relationships/slideLayout" Target="../slideLayouts/slideLayout386.xml"/><Relationship Id="rId7" Type="http://schemas.openxmlformats.org/officeDocument/2006/relationships/slideLayout" Target="../slideLayouts/slideLayout390.xml"/><Relationship Id="rId12" Type="http://schemas.openxmlformats.org/officeDocument/2006/relationships/slideLayout" Target="../slideLayouts/slideLayout395.xml"/><Relationship Id="rId2" Type="http://schemas.openxmlformats.org/officeDocument/2006/relationships/slideLayout" Target="../slideLayouts/slideLayout385.xml"/><Relationship Id="rId1" Type="http://schemas.openxmlformats.org/officeDocument/2006/relationships/slideLayout" Target="../slideLayouts/slideLayout384.xml"/><Relationship Id="rId6" Type="http://schemas.openxmlformats.org/officeDocument/2006/relationships/slideLayout" Target="../slideLayouts/slideLayout389.xml"/><Relationship Id="rId11" Type="http://schemas.openxmlformats.org/officeDocument/2006/relationships/slideLayout" Target="../slideLayouts/slideLayout394.xml"/><Relationship Id="rId5" Type="http://schemas.openxmlformats.org/officeDocument/2006/relationships/slideLayout" Target="../slideLayouts/slideLayout388.xml"/><Relationship Id="rId10" Type="http://schemas.openxmlformats.org/officeDocument/2006/relationships/slideLayout" Target="../slideLayouts/slideLayout393.xml"/><Relationship Id="rId4" Type="http://schemas.openxmlformats.org/officeDocument/2006/relationships/slideLayout" Target="../slideLayouts/slideLayout387.xml"/><Relationship Id="rId9" Type="http://schemas.openxmlformats.org/officeDocument/2006/relationships/slideLayout" Target="../slideLayouts/slideLayout392.xml"/></Relationships>
</file>

<file path=ppt/slideMasters/_rels/slideMaster34.xml.rels><?xml version="1.0" encoding="UTF-8" standalone="yes"?>
<Relationships xmlns="http://schemas.openxmlformats.org/package/2006/relationships"><Relationship Id="rId8" Type="http://schemas.openxmlformats.org/officeDocument/2006/relationships/slideLayout" Target="../slideLayouts/slideLayout403.xml"/><Relationship Id="rId13" Type="http://schemas.openxmlformats.org/officeDocument/2006/relationships/theme" Target="../theme/theme34.xml"/><Relationship Id="rId3" Type="http://schemas.openxmlformats.org/officeDocument/2006/relationships/slideLayout" Target="../slideLayouts/slideLayout398.xml"/><Relationship Id="rId7" Type="http://schemas.openxmlformats.org/officeDocument/2006/relationships/slideLayout" Target="../slideLayouts/slideLayout402.xml"/><Relationship Id="rId12" Type="http://schemas.openxmlformats.org/officeDocument/2006/relationships/slideLayout" Target="../slideLayouts/slideLayout407.xml"/><Relationship Id="rId2" Type="http://schemas.openxmlformats.org/officeDocument/2006/relationships/slideLayout" Target="../slideLayouts/slideLayout397.xml"/><Relationship Id="rId1" Type="http://schemas.openxmlformats.org/officeDocument/2006/relationships/slideLayout" Target="../slideLayouts/slideLayout396.xml"/><Relationship Id="rId6" Type="http://schemas.openxmlformats.org/officeDocument/2006/relationships/slideLayout" Target="../slideLayouts/slideLayout401.xml"/><Relationship Id="rId11" Type="http://schemas.openxmlformats.org/officeDocument/2006/relationships/slideLayout" Target="../slideLayouts/slideLayout406.xml"/><Relationship Id="rId5" Type="http://schemas.openxmlformats.org/officeDocument/2006/relationships/slideLayout" Target="../slideLayouts/slideLayout400.xml"/><Relationship Id="rId10" Type="http://schemas.openxmlformats.org/officeDocument/2006/relationships/slideLayout" Target="../slideLayouts/slideLayout405.xml"/><Relationship Id="rId4" Type="http://schemas.openxmlformats.org/officeDocument/2006/relationships/slideLayout" Target="../slideLayouts/slideLayout399.xml"/><Relationship Id="rId9" Type="http://schemas.openxmlformats.org/officeDocument/2006/relationships/slideLayout" Target="../slideLayouts/slideLayout404.xml"/></Relationships>
</file>

<file path=ppt/slideMasters/_rels/slideMaster35.xml.rels><?xml version="1.0" encoding="UTF-8" standalone="yes"?>
<Relationships xmlns="http://schemas.openxmlformats.org/package/2006/relationships"><Relationship Id="rId8" Type="http://schemas.openxmlformats.org/officeDocument/2006/relationships/slideLayout" Target="../slideLayouts/slideLayout415.xml"/><Relationship Id="rId13" Type="http://schemas.openxmlformats.org/officeDocument/2006/relationships/theme" Target="../theme/theme35.xml"/><Relationship Id="rId3" Type="http://schemas.openxmlformats.org/officeDocument/2006/relationships/slideLayout" Target="../slideLayouts/slideLayout410.xml"/><Relationship Id="rId7" Type="http://schemas.openxmlformats.org/officeDocument/2006/relationships/slideLayout" Target="../slideLayouts/slideLayout414.xml"/><Relationship Id="rId12" Type="http://schemas.openxmlformats.org/officeDocument/2006/relationships/slideLayout" Target="../slideLayouts/slideLayout419.xml"/><Relationship Id="rId2" Type="http://schemas.openxmlformats.org/officeDocument/2006/relationships/slideLayout" Target="../slideLayouts/slideLayout409.xml"/><Relationship Id="rId1" Type="http://schemas.openxmlformats.org/officeDocument/2006/relationships/slideLayout" Target="../slideLayouts/slideLayout408.xml"/><Relationship Id="rId6" Type="http://schemas.openxmlformats.org/officeDocument/2006/relationships/slideLayout" Target="../slideLayouts/slideLayout413.xml"/><Relationship Id="rId11" Type="http://schemas.openxmlformats.org/officeDocument/2006/relationships/slideLayout" Target="../slideLayouts/slideLayout418.xml"/><Relationship Id="rId5" Type="http://schemas.openxmlformats.org/officeDocument/2006/relationships/slideLayout" Target="../slideLayouts/slideLayout412.xml"/><Relationship Id="rId10" Type="http://schemas.openxmlformats.org/officeDocument/2006/relationships/slideLayout" Target="../slideLayouts/slideLayout417.xml"/><Relationship Id="rId4" Type="http://schemas.openxmlformats.org/officeDocument/2006/relationships/slideLayout" Target="../slideLayouts/slideLayout411.xml"/><Relationship Id="rId9" Type="http://schemas.openxmlformats.org/officeDocument/2006/relationships/slideLayout" Target="../slideLayouts/slideLayout416.xml"/></Relationships>
</file>

<file path=ppt/slideMasters/_rels/slideMaster36.xml.rels><?xml version="1.0" encoding="UTF-8" standalone="yes"?>
<Relationships xmlns="http://schemas.openxmlformats.org/package/2006/relationships"><Relationship Id="rId8" Type="http://schemas.openxmlformats.org/officeDocument/2006/relationships/slideLayout" Target="../slideLayouts/slideLayout427.xml"/><Relationship Id="rId13" Type="http://schemas.openxmlformats.org/officeDocument/2006/relationships/theme" Target="../theme/theme36.xml"/><Relationship Id="rId3" Type="http://schemas.openxmlformats.org/officeDocument/2006/relationships/slideLayout" Target="../slideLayouts/slideLayout422.xml"/><Relationship Id="rId7" Type="http://schemas.openxmlformats.org/officeDocument/2006/relationships/slideLayout" Target="../slideLayouts/slideLayout426.xml"/><Relationship Id="rId12" Type="http://schemas.openxmlformats.org/officeDocument/2006/relationships/slideLayout" Target="../slideLayouts/slideLayout431.xml"/><Relationship Id="rId2" Type="http://schemas.openxmlformats.org/officeDocument/2006/relationships/slideLayout" Target="../slideLayouts/slideLayout421.xml"/><Relationship Id="rId1" Type="http://schemas.openxmlformats.org/officeDocument/2006/relationships/slideLayout" Target="../slideLayouts/slideLayout420.xml"/><Relationship Id="rId6" Type="http://schemas.openxmlformats.org/officeDocument/2006/relationships/slideLayout" Target="../slideLayouts/slideLayout425.xml"/><Relationship Id="rId11" Type="http://schemas.openxmlformats.org/officeDocument/2006/relationships/slideLayout" Target="../slideLayouts/slideLayout430.xml"/><Relationship Id="rId5" Type="http://schemas.openxmlformats.org/officeDocument/2006/relationships/slideLayout" Target="../slideLayouts/slideLayout424.xml"/><Relationship Id="rId10" Type="http://schemas.openxmlformats.org/officeDocument/2006/relationships/slideLayout" Target="../slideLayouts/slideLayout429.xml"/><Relationship Id="rId4" Type="http://schemas.openxmlformats.org/officeDocument/2006/relationships/slideLayout" Target="../slideLayouts/slideLayout423.xml"/><Relationship Id="rId9" Type="http://schemas.openxmlformats.org/officeDocument/2006/relationships/slideLayout" Target="../slideLayouts/slideLayout428.xml"/></Relationships>
</file>

<file path=ppt/slideMasters/_rels/slideMaster37.xml.rels><?xml version="1.0" encoding="UTF-8" standalone="yes"?>
<Relationships xmlns="http://schemas.openxmlformats.org/package/2006/relationships"><Relationship Id="rId8" Type="http://schemas.openxmlformats.org/officeDocument/2006/relationships/slideLayout" Target="../slideLayouts/slideLayout439.xml"/><Relationship Id="rId13" Type="http://schemas.openxmlformats.org/officeDocument/2006/relationships/theme" Target="../theme/theme37.xml"/><Relationship Id="rId3" Type="http://schemas.openxmlformats.org/officeDocument/2006/relationships/slideLayout" Target="../slideLayouts/slideLayout434.xml"/><Relationship Id="rId7" Type="http://schemas.openxmlformats.org/officeDocument/2006/relationships/slideLayout" Target="../slideLayouts/slideLayout438.xml"/><Relationship Id="rId12" Type="http://schemas.openxmlformats.org/officeDocument/2006/relationships/slideLayout" Target="../slideLayouts/slideLayout443.xml"/><Relationship Id="rId2" Type="http://schemas.openxmlformats.org/officeDocument/2006/relationships/slideLayout" Target="../slideLayouts/slideLayout433.xml"/><Relationship Id="rId1" Type="http://schemas.openxmlformats.org/officeDocument/2006/relationships/slideLayout" Target="../slideLayouts/slideLayout432.xml"/><Relationship Id="rId6" Type="http://schemas.openxmlformats.org/officeDocument/2006/relationships/slideLayout" Target="../slideLayouts/slideLayout437.xml"/><Relationship Id="rId11" Type="http://schemas.openxmlformats.org/officeDocument/2006/relationships/slideLayout" Target="../slideLayouts/slideLayout442.xml"/><Relationship Id="rId5" Type="http://schemas.openxmlformats.org/officeDocument/2006/relationships/slideLayout" Target="../slideLayouts/slideLayout436.xml"/><Relationship Id="rId10" Type="http://schemas.openxmlformats.org/officeDocument/2006/relationships/slideLayout" Target="../slideLayouts/slideLayout441.xml"/><Relationship Id="rId4" Type="http://schemas.openxmlformats.org/officeDocument/2006/relationships/slideLayout" Target="../slideLayouts/slideLayout435.xml"/><Relationship Id="rId9" Type="http://schemas.openxmlformats.org/officeDocument/2006/relationships/slideLayout" Target="../slideLayouts/slideLayout440.xml"/></Relationships>
</file>

<file path=ppt/slideMasters/_rels/slideMaster38.xml.rels><?xml version="1.0" encoding="UTF-8" standalone="yes"?>
<Relationships xmlns="http://schemas.openxmlformats.org/package/2006/relationships"><Relationship Id="rId8" Type="http://schemas.openxmlformats.org/officeDocument/2006/relationships/slideLayout" Target="../slideLayouts/slideLayout451.xml"/><Relationship Id="rId13" Type="http://schemas.openxmlformats.org/officeDocument/2006/relationships/theme" Target="../theme/theme38.xml"/><Relationship Id="rId3" Type="http://schemas.openxmlformats.org/officeDocument/2006/relationships/slideLayout" Target="../slideLayouts/slideLayout446.xml"/><Relationship Id="rId7" Type="http://schemas.openxmlformats.org/officeDocument/2006/relationships/slideLayout" Target="../slideLayouts/slideLayout450.xml"/><Relationship Id="rId12" Type="http://schemas.openxmlformats.org/officeDocument/2006/relationships/slideLayout" Target="../slideLayouts/slideLayout455.xml"/><Relationship Id="rId2" Type="http://schemas.openxmlformats.org/officeDocument/2006/relationships/slideLayout" Target="../slideLayouts/slideLayout445.xml"/><Relationship Id="rId1" Type="http://schemas.openxmlformats.org/officeDocument/2006/relationships/slideLayout" Target="../slideLayouts/slideLayout444.xml"/><Relationship Id="rId6" Type="http://schemas.openxmlformats.org/officeDocument/2006/relationships/slideLayout" Target="../slideLayouts/slideLayout449.xml"/><Relationship Id="rId11" Type="http://schemas.openxmlformats.org/officeDocument/2006/relationships/slideLayout" Target="../slideLayouts/slideLayout454.xml"/><Relationship Id="rId5" Type="http://schemas.openxmlformats.org/officeDocument/2006/relationships/slideLayout" Target="../slideLayouts/slideLayout448.xml"/><Relationship Id="rId10" Type="http://schemas.openxmlformats.org/officeDocument/2006/relationships/slideLayout" Target="../slideLayouts/slideLayout453.xml"/><Relationship Id="rId4" Type="http://schemas.openxmlformats.org/officeDocument/2006/relationships/slideLayout" Target="../slideLayouts/slideLayout447.xml"/><Relationship Id="rId9" Type="http://schemas.openxmlformats.org/officeDocument/2006/relationships/slideLayout" Target="../slideLayouts/slideLayout452.xml"/></Relationships>
</file>

<file path=ppt/slideMasters/_rels/slideMaster39.xml.rels><?xml version="1.0" encoding="UTF-8" standalone="yes"?>
<Relationships xmlns="http://schemas.openxmlformats.org/package/2006/relationships"><Relationship Id="rId8" Type="http://schemas.openxmlformats.org/officeDocument/2006/relationships/slideLayout" Target="../slideLayouts/slideLayout463.xml"/><Relationship Id="rId13" Type="http://schemas.openxmlformats.org/officeDocument/2006/relationships/theme" Target="../theme/theme39.xml"/><Relationship Id="rId3" Type="http://schemas.openxmlformats.org/officeDocument/2006/relationships/slideLayout" Target="../slideLayouts/slideLayout458.xml"/><Relationship Id="rId7" Type="http://schemas.openxmlformats.org/officeDocument/2006/relationships/slideLayout" Target="../slideLayouts/slideLayout462.xml"/><Relationship Id="rId12" Type="http://schemas.openxmlformats.org/officeDocument/2006/relationships/slideLayout" Target="../slideLayouts/slideLayout467.xml"/><Relationship Id="rId2" Type="http://schemas.openxmlformats.org/officeDocument/2006/relationships/slideLayout" Target="../slideLayouts/slideLayout457.xml"/><Relationship Id="rId1" Type="http://schemas.openxmlformats.org/officeDocument/2006/relationships/slideLayout" Target="../slideLayouts/slideLayout456.xml"/><Relationship Id="rId6" Type="http://schemas.openxmlformats.org/officeDocument/2006/relationships/slideLayout" Target="../slideLayouts/slideLayout461.xml"/><Relationship Id="rId11" Type="http://schemas.openxmlformats.org/officeDocument/2006/relationships/slideLayout" Target="../slideLayouts/slideLayout466.xml"/><Relationship Id="rId5" Type="http://schemas.openxmlformats.org/officeDocument/2006/relationships/slideLayout" Target="../slideLayouts/slideLayout460.xml"/><Relationship Id="rId10" Type="http://schemas.openxmlformats.org/officeDocument/2006/relationships/slideLayout" Target="../slideLayouts/slideLayout465.xml"/><Relationship Id="rId4" Type="http://schemas.openxmlformats.org/officeDocument/2006/relationships/slideLayout" Target="../slideLayouts/slideLayout459.xml"/><Relationship Id="rId9" Type="http://schemas.openxmlformats.org/officeDocument/2006/relationships/slideLayout" Target="../slideLayouts/slideLayout464.xml"/></Relationships>
</file>

<file path=ppt/slideMasters/_rels/slideMaster40.xml.rels><?xml version="1.0" encoding="UTF-8" standalone="yes"?>
<Relationships xmlns="http://schemas.openxmlformats.org/package/2006/relationships"><Relationship Id="rId8" Type="http://schemas.openxmlformats.org/officeDocument/2006/relationships/slideLayout" Target="../slideLayouts/slideLayout475.xml"/><Relationship Id="rId3" Type="http://schemas.openxmlformats.org/officeDocument/2006/relationships/slideLayout" Target="../slideLayouts/slideLayout470.xml"/><Relationship Id="rId7" Type="http://schemas.openxmlformats.org/officeDocument/2006/relationships/slideLayout" Target="../slideLayouts/slideLayout474.xml"/><Relationship Id="rId12" Type="http://schemas.openxmlformats.org/officeDocument/2006/relationships/theme" Target="../theme/theme40.xml"/><Relationship Id="rId2" Type="http://schemas.openxmlformats.org/officeDocument/2006/relationships/slideLayout" Target="../slideLayouts/slideLayout469.xml"/><Relationship Id="rId1" Type="http://schemas.openxmlformats.org/officeDocument/2006/relationships/slideLayout" Target="../slideLayouts/slideLayout468.xml"/><Relationship Id="rId6" Type="http://schemas.openxmlformats.org/officeDocument/2006/relationships/slideLayout" Target="../slideLayouts/slideLayout473.xml"/><Relationship Id="rId11" Type="http://schemas.openxmlformats.org/officeDocument/2006/relationships/slideLayout" Target="../slideLayouts/slideLayout478.xml"/><Relationship Id="rId5" Type="http://schemas.openxmlformats.org/officeDocument/2006/relationships/slideLayout" Target="../slideLayouts/slideLayout472.xml"/><Relationship Id="rId10" Type="http://schemas.openxmlformats.org/officeDocument/2006/relationships/slideLayout" Target="../slideLayouts/slideLayout477.xml"/><Relationship Id="rId4" Type="http://schemas.openxmlformats.org/officeDocument/2006/relationships/slideLayout" Target="../slideLayouts/slideLayout471.xml"/><Relationship Id="rId9" Type="http://schemas.openxmlformats.org/officeDocument/2006/relationships/slideLayout" Target="../slideLayouts/slideLayout476.xml"/></Relationships>
</file>

<file path=ppt/slideMasters/_rels/slideMaster41.xml.rels><?xml version="1.0" encoding="UTF-8" standalone="yes"?>
<Relationships xmlns="http://schemas.openxmlformats.org/package/2006/relationships"><Relationship Id="rId8" Type="http://schemas.openxmlformats.org/officeDocument/2006/relationships/slideLayout" Target="../slideLayouts/slideLayout486.xml"/><Relationship Id="rId13" Type="http://schemas.openxmlformats.org/officeDocument/2006/relationships/slideLayout" Target="../slideLayouts/slideLayout491.xml"/><Relationship Id="rId3" Type="http://schemas.openxmlformats.org/officeDocument/2006/relationships/slideLayout" Target="../slideLayouts/slideLayout481.xml"/><Relationship Id="rId7" Type="http://schemas.openxmlformats.org/officeDocument/2006/relationships/slideLayout" Target="../slideLayouts/slideLayout485.xml"/><Relationship Id="rId12" Type="http://schemas.openxmlformats.org/officeDocument/2006/relationships/slideLayout" Target="../slideLayouts/slideLayout490.xml"/><Relationship Id="rId2" Type="http://schemas.openxmlformats.org/officeDocument/2006/relationships/slideLayout" Target="../slideLayouts/slideLayout480.xml"/><Relationship Id="rId1" Type="http://schemas.openxmlformats.org/officeDocument/2006/relationships/slideLayout" Target="../slideLayouts/slideLayout479.xml"/><Relationship Id="rId6" Type="http://schemas.openxmlformats.org/officeDocument/2006/relationships/slideLayout" Target="../slideLayouts/slideLayout484.xml"/><Relationship Id="rId11" Type="http://schemas.openxmlformats.org/officeDocument/2006/relationships/slideLayout" Target="../slideLayouts/slideLayout489.xml"/><Relationship Id="rId5" Type="http://schemas.openxmlformats.org/officeDocument/2006/relationships/slideLayout" Target="../slideLayouts/slideLayout483.xml"/><Relationship Id="rId10" Type="http://schemas.openxmlformats.org/officeDocument/2006/relationships/slideLayout" Target="../slideLayouts/slideLayout488.xml"/><Relationship Id="rId4" Type="http://schemas.openxmlformats.org/officeDocument/2006/relationships/slideLayout" Target="../slideLayouts/slideLayout482.xml"/><Relationship Id="rId9" Type="http://schemas.openxmlformats.org/officeDocument/2006/relationships/slideLayout" Target="../slideLayouts/slideLayout487.xml"/><Relationship Id="rId14" Type="http://schemas.openxmlformats.org/officeDocument/2006/relationships/theme" Target="../theme/theme41.xml"/></Relationships>
</file>

<file path=ppt/slideMasters/_rels/slideMaster42.xml.rels><?xml version="1.0" encoding="UTF-8" standalone="yes"?>
<Relationships xmlns="http://schemas.openxmlformats.org/package/2006/relationships"><Relationship Id="rId8" Type="http://schemas.openxmlformats.org/officeDocument/2006/relationships/slideLayout" Target="../slideLayouts/slideLayout499.xml"/><Relationship Id="rId13" Type="http://schemas.openxmlformats.org/officeDocument/2006/relationships/theme" Target="../theme/theme42.xml"/><Relationship Id="rId3" Type="http://schemas.openxmlformats.org/officeDocument/2006/relationships/slideLayout" Target="../slideLayouts/slideLayout494.xml"/><Relationship Id="rId7" Type="http://schemas.openxmlformats.org/officeDocument/2006/relationships/slideLayout" Target="../slideLayouts/slideLayout498.xml"/><Relationship Id="rId12" Type="http://schemas.openxmlformats.org/officeDocument/2006/relationships/slideLayout" Target="../slideLayouts/slideLayout503.xml"/><Relationship Id="rId2" Type="http://schemas.openxmlformats.org/officeDocument/2006/relationships/slideLayout" Target="../slideLayouts/slideLayout493.xml"/><Relationship Id="rId1" Type="http://schemas.openxmlformats.org/officeDocument/2006/relationships/slideLayout" Target="../slideLayouts/slideLayout492.xml"/><Relationship Id="rId6" Type="http://schemas.openxmlformats.org/officeDocument/2006/relationships/slideLayout" Target="../slideLayouts/slideLayout497.xml"/><Relationship Id="rId11" Type="http://schemas.openxmlformats.org/officeDocument/2006/relationships/slideLayout" Target="../slideLayouts/slideLayout502.xml"/><Relationship Id="rId5" Type="http://schemas.openxmlformats.org/officeDocument/2006/relationships/slideLayout" Target="../slideLayouts/slideLayout496.xml"/><Relationship Id="rId10" Type="http://schemas.openxmlformats.org/officeDocument/2006/relationships/slideLayout" Target="../slideLayouts/slideLayout501.xml"/><Relationship Id="rId4" Type="http://schemas.openxmlformats.org/officeDocument/2006/relationships/slideLayout" Target="../slideLayouts/slideLayout495.xml"/><Relationship Id="rId9" Type="http://schemas.openxmlformats.org/officeDocument/2006/relationships/slideLayout" Target="../slideLayouts/slideLayout500.xml"/></Relationships>
</file>

<file path=ppt/slideMasters/_rels/slideMaster43.xml.rels><?xml version="1.0" encoding="UTF-8" standalone="yes"?>
<Relationships xmlns="http://schemas.openxmlformats.org/package/2006/relationships"><Relationship Id="rId8" Type="http://schemas.openxmlformats.org/officeDocument/2006/relationships/slideLayout" Target="../slideLayouts/slideLayout511.xml"/><Relationship Id="rId13" Type="http://schemas.openxmlformats.org/officeDocument/2006/relationships/theme" Target="../theme/theme43.xml"/><Relationship Id="rId3" Type="http://schemas.openxmlformats.org/officeDocument/2006/relationships/slideLayout" Target="../slideLayouts/slideLayout506.xml"/><Relationship Id="rId7" Type="http://schemas.openxmlformats.org/officeDocument/2006/relationships/slideLayout" Target="../slideLayouts/slideLayout510.xml"/><Relationship Id="rId12" Type="http://schemas.openxmlformats.org/officeDocument/2006/relationships/slideLayout" Target="../slideLayouts/slideLayout515.xml"/><Relationship Id="rId2" Type="http://schemas.openxmlformats.org/officeDocument/2006/relationships/slideLayout" Target="../slideLayouts/slideLayout505.xml"/><Relationship Id="rId1" Type="http://schemas.openxmlformats.org/officeDocument/2006/relationships/slideLayout" Target="../slideLayouts/slideLayout504.xml"/><Relationship Id="rId6" Type="http://schemas.openxmlformats.org/officeDocument/2006/relationships/slideLayout" Target="../slideLayouts/slideLayout509.xml"/><Relationship Id="rId11" Type="http://schemas.openxmlformats.org/officeDocument/2006/relationships/slideLayout" Target="../slideLayouts/slideLayout514.xml"/><Relationship Id="rId5" Type="http://schemas.openxmlformats.org/officeDocument/2006/relationships/slideLayout" Target="../slideLayouts/slideLayout508.xml"/><Relationship Id="rId10" Type="http://schemas.openxmlformats.org/officeDocument/2006/relationships/slideLayout" Target="../slideLayouts/slideLayout513.xml"/><Relationship Id="rId4" Type="http://schemas.openxmlformats.org/officeDocument/2006/relationships/slideLayout" Target="../slideLayouts/slideLayout507.xml"/><Relationship Id="rId9" Type="http://schemas.openxmlformats.org/officeDocument/2006/relationships/slideLayout" Target="../slideLayouts/slideLayout512.xml"/></Relationships>
</file>

<file path=ppt/slideMasters/_rels/slideMaster44.xml.rels><?xml version="1.0" encoding="UTF-8" standalone="yes"?>
<Relationships xmlns="http://schemas.openxmlformats.org/package/2006/relationships"><Relationship Id="rId8" Type="http://schemas.openxmlformats.org/officeDocument/2006/relationships/slideLayout" Target="../slideLayouts/slideLayout523.xml"/><Relationship Id="rId13" Type="http://schemas.openxmlformats.org/officeDocument/2006/relationships/theme" Target="../theme/theme44.xml"/><Relationship Id="rId3" Type="http://schemas.openxmlformats.org/officeDocument/2006/relationships/slideLayout" Target="../slideLayouts/slideLayout518.xml"/><Relationship Id="rId7" Type="http://schemas.openxmlformats.org/officeDocument/2006/relationships/slideLayout" Target="../slideLayouts/slideLayout522.xml"/><Relationship Id="rId12" Type="http://schemas.openxmlformats.org/officeDocument/2006/relationships/slideLayout" Target="../slideLayouts/slideLayout527.xml"/><Relationship Id="rId2" Type="http://schemas.openxmlformats.org/officeDocument/2006/relationships/slideLayout" Target="../slideLayouts/slideLayout517.xml"/><Relationship Id="rId1" Type="http://schemas.openxmlformats.org/officeDocument/2006/relationships/slideLayout" Target="../slideLayouts/slideLayout516.xml"/><Relationship Id="rId6" Type="http://schemas.openxmlformats.org/officeDocument/2006/relationships/slideLayout" Target="../slideLayouts/slideLayout521.xml"/><Relationship Id="rId11" Type="http://schemas.openxmlformats.org/officeDocument/2006/relationships/slideLayout" Target="../slideLayouts/slideLayout526.xml"/><Relationship Id="rId5" Type="http://schemas.openxmlformats.org/officeDocument/2006/relationships/slideLayout" Target="../slideLayouts/slideLayout520.xml"/><Relationship Id="rId10" Type="http://schemas.openxmlformats.org/officeDocument/2006/relationships/slideLayout" Target="../slideLayouts/slideLayout525.xml"/><Relationship Id="rId4" Type="http://schemas.openxmlformats.org/officeDocument/2006/relationships/slideLayout" Target="../slideLayouts/slideLayout519.xml"/><Relationship Id="rId9" Type="http://schemas.openxmlformats.org/officeDocument/2006/relationships/slideLayout" Target="../slideLayouts/slideLayout524.xml"/></Relationships>
</file>

<file path=ppt/slideMasters/_rels/slideMaster45.xml.rels><?xml version="1.0" encoding="UTF-8" standalone="yes"?>
<Relationships xmlns="http://schemas.openxmlformats.org/package/2006/relationships"><Relationship Id="rId8" Type="http://schemas.openxmlformats.org/officeDocument/2006/relationships/slideLayout" Target="../slideLayouts/slideLayout535.xml"/><Relationship Id="rId13" Type="http://schemas.openxmlformats.org/officeDocument/2006/relationships/theme" Target="../theme/theme45.xml"/><Relationship Id="rId3" Type="http://schemas.openxmlformats.org/officeDocument/2006/relationships/slideLayout" Target="../slideLayouts/slideLayout530.xml"/><Relationship Id="rId7" Type="http://schemas.openxmlformats.org/officeDocument/2006/relationships/slideLayout" Target="../slideLayouts/slideLayout534.xml"/><Relationship Id="rId12" Type="http://schemas.openxmlformats.org/officeDocument/2006/relationships/slideLayout" Target="../slideLayouts/slideLayout539.xml"/><Relationship Id="rId2" Type="http://schemas.openxmlformats.org/officeDocument/2006/relationships/slideLayout" Target="../slideLayouts/slideLayout529.xml"/><Relationship Id="rId1" Type="http://schemas.openxmlformats.org/officeDocument/2006/relationships/slideLayout" Target="../slideLayouts/slideLayout528.xml"/><Relationship Id="rId6" Type="http://schemas.openxmlformats.org/officeDocument/2006/relationships/slideLayout" Target="../slideLayouts/slideLayout533.xml"/><Relationship Id="rId11" Type="http://schemas.openxmlformats.org/officeDocument/2006/relationships/slideLayout" Target="../slideLayouts/slideLayout538.xml"/><Relationship Id="rId5" Type="http://schemas.openxmlformats.org/officeDocument/2006/relationships/slideLayout" Target="../slideLayouts/slideLayout532.xml"/><Relationship Id="rId10" Type="http://schemas.openxmlformats.org/officeDocument/2006/relationships/slideLayout" Target="../slideLayouts/slideLayout537.xml"/><Relationship Id="rId4" Type="http://schemas.openxmlformats.org/officeDocument/2006/relationships/slideLayout" Target="../slideLayouts/slideLayout531.xml"/><Relationship Id="rId9" Type="http://schemas.openxmlformats.org/officeDocument/2006/relationships/slideLayout" Target="../slideLayouts/slideLayout536.xml"/></Relationships>
</file>

<file path=ppt/slideMasters/_rels/slideMaster46.xml.rels><?xml version="1.0" encoding="UTF-8" standalone="yes"?>
<Relationships xmlns="http://schemas.openxmlformats.org/package/2006/relationships"><Relationship Id="rId8" Type="http://schemas.openxmlformats.org/officeDocument/2006/relationships/slideLayout" Target="../slideLayouts/slideLayout547.xml"/><Relationship Id="rId13" Type="http://schemas.openxmlformats.org/officeDocument/2006/relationships/theme" Target="../theme/theme46.xml"/><Relationship Id="rId3" Type="http://schemas.openxmlformats.org/officeDocument/2006/relationships/slideLayout" Target="../slideLayouts/slideLayout542.xml"/><Relationship Id="rId7" Type="http://schemas.openxmlformats.org/officeDocument/2006/relationships/slideLayout" Target="../slideLayouts/slideLayout546.xml"/><Relationship Id="rId12" Type="http://schemas.openxmlformats.org/officeDocument/2006/relationships/slideLayout" Target="../slideLayouts/slideLayout551.xml"/><Relationship Id="rId2" Type="http://schemas.openxmlformats.org/officeDocument/2006/relationships/slideLayout" Target="../slideLayouts/slideLayout541.xml"/><Relationship Id="rId1" Type="http://schemas.openxmlformats.org/officeDocument/2006/relationships/slideLayout" Target="../slideLayouts/slideLayout540.xml"/><Relationship Id="rId6" Type="http://schemas.openxmlformats.org/officeDocument/2006/relationships/slideLayout" Target="../slideLayouts/slideLayout545.xml"/><Relationship Id="rId11" Type="http://schemas.openxmlformats.org/officeDocument/2006/relationships/slideLayout" Target="../slideLayouts/slideLayout550.xml"/><Relationship Id="rId5" Type="http://schemas.openxmlformats.org/officeDocument/2006/relationships/slideLayout" Target="../slideLayouts/slideLayout544.xml"/><Relationship Id="rId10" Type="http://schemas.openxmlformats.org/officeDocument/2006/relationships/slideLayout" Target="../slideLayouts/slideLayout549.xml"/><Relationship Id="rId4" Type="http://schemas.openxmlformats.org/officeDocument/2006/relationships/slideLayout" Target="../slideLayouts/slideLayout543.xml"/><Relationship Id="rId9" Type="http://schemas.openxmlformats.org/officeDocument/2006/relationships/slideLayout" Target="../slideLayouts/slideLayout548.xml"/></Relationships>
</file>

<file path=ppt/slideMasters/_rels/slideMaster47.xml.rels><?xml version="1.0" encoding="UTF-8" standalone="yes"?>
<Relationships xmlns="http://schemas.openxmlformats.org/package/2006/relationships"><Relationship Id="rId8" Type="http://schemas.openxmlformats.org/officeDocument/2006/relationships/slideLayout" Target="../slideLayouts/slideLayout559.xml"/><Relationship Id="rId13" Type="http://schemas.openxmlformats.org/officeDocument/2006/relationships/theme" Target="../theme/theme47.xml"/><Relationship Id="rId3" Type="http://schemas.openxmlformats.org/officeDocument/2006/relationships/slideLayout" Target="../slideLayouts/slideLayout554.xml"/><Relationship Id="rId7" Type="http://schemas.openxmlformats.org/officeDocument/2006/relationships/slideLayout" Target="../slideLayouts/slideLayout558.xml"/><Relationship Id="rId12" Type="http://schemas.openxmlformats.org/officeDocument/2006/relationships/slideLayout" Target="../slideLayouts/slideLayout563.xml"/><Relationship Id="rId2" Type="http://schemas.openxmlformats.org/officeDocument/2006/relationships/slideLayout" Target="../slideLayouts/slideLayout553.xml"/><Relationship Id="rId1" Type="http://schemas.openxmlformats.org/officeDocument/2006/relationships/slideLayout" Target="../slideLayouts/slideLayout552.xml"/><Relationship Id="rId6" Type="http://schemas.openxmlformats.org/officeDocument/2006/relationships/slideLayout" Target="../slideLayouts/slideLayout557.xml"/><Relationship Id="rId11" Type="http://schemas.openxmlformats.org/officeDocument/2006/relationships/slideLayout" Target="../slideLayouts/slideLayout562.xml"/><Relationship Id="rId5" Type="http://schemas.openxmlformats.org/officeDocument/2006/relationships/slideLayout" Target="../slideLayouts/slideLayout556.xml"/><Relationship Id="rId10" Type="http://schemas.openxmlformats.org/officeDocument/2006/relationships/slideLayout" Target="../slideLayouts/slideLayout561.xml"/><Relationship Id="rId4" Type="http://schemas.openxmlformats.org/officeDocument/2006/relationships/slideLayout" Target="../slideLayouts/slideLayout555.xml"/><Relationship Id="rId9" Type="http://schemas.openxmlformats.org/officeDocument/2006/relationships/slideLayout" Target="../slideLayouts/slideLayout560.xml"/></Relationships>
</file>

<file path=ppt/slideMasters/_rels/slideMaster48.xml.rels><?xml version="1.0" encoding="UTF-8" standalone="yes"?>
<Relationships xmlns="http://schemas.openxmlformats.org/package/2006/relationships"><Relationship Id="rId8" Type="http://schemas.openxmlformats.org/officeDocument/2006/relationships/slideLayout" Target="../slideLayouts/slideLayout571.xml"/><Relationship Id="rId13" Type="http://schemas.openxmlformats.org/officeDocument/2006/relationships/theme" Target="../theme/theme48.xml"/><Relationship Id="rId3" Type="http://schemas.openxmlformats.org/officeDocument/2006/relationships/slideLayout" Target="../slideLayouts/slideLayout566.xml"/><Relationship Id="rId7" Type="http://schemas.openxmlformats.org/officeDocument/2006/relationships/slideLayout" Target="../slideLayouts/slideLayout570.xml"/><Relationship Id="rId12" Type="http://schemas.openxmlformats.org/officeDocument/2006/relationships/slideLayout" Target="../slideLayouts/slideLayout575.xml"/><Relationship Id="rId2" Type="http://schemas.openxmlformats.org/officeDocument/2006/relationships/slideLayout" Target="../slideLayouts/slideLayout565.xml"/><Relationship Id="rId1" Type="http://schemas.openxmlformats.org/officeDocument/2006/relationships/slideLayout" Target="../slideLayouts/slideLayout564.xml"/><Relationship Id="rId6" Type="http://schemas.openxmlformats.org/officeDocument/2006/relationships/slideLayout" Target="../slideLayouts/slideLayout569.xml"/><Relationship Id="rId11" Type="http://schemas.openxmlformats.org/officeDocument/2006/relationships/slideLayout" Target="../slideLayouts/slideLayout574.xml"/><Relationship Id="rId5" Type="http://schemas.openxmlformats.org/officeDocument/2006/relationships/slideLayout" Target="../slideLayouts/slideLayout568.xml"/><Relationship Id="rId10" Type="http://schemas.openxmlformats.org/officeDocument/2006/relationships/slideLayout" Target="../slideLayouts/slideLayout573.xml"/><Relationship Id="rId4" Type="http://schemas.openxmlformats.org/officeDocument/2006/relationships/slideLayout" Target="../slideLayouts/slideLayout567.xml"/><Relationship Id="rId9" Type="http://schemas.openxmlformats.org/officeDocument/2006/relationships/slideLayout" Target="../slideLayouts/slideLayout572.xml"/></Relationships>
</file>

<file path=ppt/slideMasters/_rels/slideMaster49.xml.rels><?xml version="1.0" encoding="UTF-8" standalone="yes"?>
<Relationships xmlns="http://schemas.openxmlformats.org/package/2006/relationships"><Relationship Id="rId8" Type="http://schemas.openxmlformats.org/officeDocument/2006/relationships/slideLayout" Target="../slideLayouts/slideLayout583.xml"/><Relationship Id="rId13" Type="http://schemas.openxmlformats.org/officeDocument/2006/relationships/theme" Target="../theme/theme49.xml"/><Relationship Id="rId3" Type="http://schemas.openxmlformats.org/officeDocument/2006/relationships/slideLayout" Target="../slideLayouts/slideLayout578.xml"/><Relationship Id="rId7" Type="http://schemas.openxmlformats.org/officeDocument/2006/relationships/slideLayout" Target="../slideLayouts/slideLayout582.xml"/><Relationship Id="rId12" Type="http://schemas.openxmlformats.org/officeDocument/2006/relationships/slideLayout" Target="../slideLayouts/slideLayout587.xml"/><Relationship Id="rId2" Type="http://schemas.openxmlformats.org/officeDocument/2006/relationships/slideLayout" Target="../slideLayouts/slideLayout577.xml"/><Relationship Id="rId1" Type="http://schemas.openxmlformats.org/officeDocument/2006/relationships/slideLayout" Target="../slideLayouts/slideLayout576.xml"/><Relationship Id="rId6" Type="http://schemas.openxmlformats.org/officeDocument/2006/relationships/slideLayout" Target="../slideLayouts/slideLayout581.xml"/><Relationship Id="rId11" Type="http://schemas.openxmlformats.org/officeDocument/2006/relationships/slideLayout" Target="../slideLayouts/slideLayout586.xml"/><Relationship Id="rId5" Type="http://schemas.openxmlformats.org/officeDocument/2006/relationships/slideLayout" Target="../slideLayouts/slideLayout580.xml"/><Relationship Id="rId10" Type="http://schemas.openxmlformats.org/officeDocument/2006/relationships/slideLayout" Target="../slideLayouts/slideLayout585.xml"/><Relationship Id="rId4" Type="http://schemas.openxmlformats.org/officeDocument/2006/relationships/slideLayout" Target="../slideLayouts/slideLayout579.xml"/><Relationship Id="rId9" Type="http://schemas.openxmlformats.org/officeDocument/2006/relationships/slideLayout" Target="../slideLayouts/slideLayout584.xml"/></Relationships>
</file>

<file path=ppt/slideMasters/_rels/slideMaster50.xml.rels><?xml version="1.0" encoding="UTF-8" standalone="yes"?>
<Relationships xmlns="http://schemas.openxmlformats.org/package/2006/relationships"><Relationship Id="rId8" Type="http://schemas.openxmlformats.org/officeDocument/2006/relationships/slideLayout" Target="../slideLayouts/slideLayout595.xml"/><Relationship Id="rId13" Type="http://schemas.openxmlformats.org/officeDocument/2006/relationships/theme" Target="../theme/theme50.xml"/><Relationship Id="rId3" Type="http://schemas.openxmlformats.org/officeDocument/2006/relationships/slideLayout" Target="../slideLayouts/slideLayout590.xml"/><Relationship Id="rId7" Type="http://schemas.openxmlformats.org/officeDocument/2006/relationships/slideLayout" Target="../slideLayouts/slideLayout594.xml"/><Relationship Id="rId12" Type="http://schemas.openxmlformats.org/officeDocument/2006/relationships/slideLayout" Target="../slideLayouts/slideLayout599.xml"/><Relationship Id="rId2" Type="http://schemas.openxmlformats.org/officeDocument/2006/relationships/slideLayout" Target="../slideLayouts/slideLayout589.xml"/><Relationship Id="rId1" Type="http://schemas.openxmlformats.org/officeDocument/2006/relationships/slideLayout" Target="../slideLayouts/slideLayout588.xml"/><Relationship Id="rId6" Type="http://schemas.openxmlformats.org/officeDocument/2006/relationships/slideLayout" Target="../slideLayouts/slideLayout593.xml"/><Relationship Id="rId11" Type="http://schemas.openxmlformats.org/officeDocument/2006/relationships/slideLayout" Target="../slideLayouts/slideLayout598.xml"/><Relationship Id="rId5" Type="http://schemas.openxmlformats.org/officeDocument/2006/relationships/slideLayout" Target="../slideLayouts/slideLayout592.xml"/><Relationship Id="rId10" Type="http://schemas.openxmlformats.org/officeDocument/2006/relationships/slideLayout" Target="../slideLayouts/slideLayout597.xml"/><Relationship Id="rId4" Type="http://schemas.openxmlformats.org/officeDocument/2006/relationships/slideLayout" Target="../slideLayouts/slideLayout591.xml"/><Relationship Id="rId9" Type="http://schemas.openxmlformats.org/officeDocument/2006/relationships/slideLayout" Target="../slideLayouts/slideLayout596.xml"/></Relationships>
</file>

<file path=ppt/slideMasters/_rels/slideMaster51.xml.rels><?xml version="1.0" encoding="UTF-8" standalone="yes"?>
<Relationships xmlns="http://schemas.openxmlformats.org/package/2006/relationships"><Relationship Id="rId8" Type="http://schemas.openxmlformats.org/officeDocument/2006/relationships/slideLayout" Target="../slideLayouts/slideLayout607.xml"/><Relationship Id="rId13" Type="http://schemas.openxmlformats.org/officeDocument/2006/relationships/theme" Target="../theme/theme51.xml"/><Relationship Id="rId3" Type="http://schemas.openxmlformats.org/officeDocument/2006/relationships/slideLayout" Target="../slideLayouts/slideLayout602.xml"/><Relationship Id="rId7" Type="http://schemas.openxmlformats.org/officeDocument/2006/relationships/slideLayout" Target="../slideLayouts/slideLayout606.xml"/><Relationship Id="rId12" Type="http://schemas.openxmlformats.org/officeDocument/2006/relationships/slideLayout" Target="../slideLayouts/slideLayout611.xml"/><Relationship Id="rId2" Type="http://schemas.openxmlformats.org/officeDocument/2006/relationships/slideLayout" Target="../slideLayouts/slideLayout601.xml"/><Relationship Id="rId1" Type="http://schemas.openxmlformats.org/officeDocument/2006/relationships/slideLayout" Target="../slideLayouts/slideLayout600.xml"/><Relationship Id="rId6" Type="http://schemas.openxmlformats.org/officeDocument/2006/relationships/slideLayout" Target="../slideLayouts/slideLayout605.xml"/><Relationship Id="rId11" Type="http://schemas.openxmlformats.org/officeDocument/2006/relationships/slideLayout" Target="../slideLayouts/slideLayout610.xml"/><Relationship Id="rId5" Type="http://schemas.openxmlformats.org/officeDocument/2006/relationships/slideLayout" Target="../slideLayouts/slideLayout604.xml"/><Relationship Id="rId10" Type="http://schemas.openxmlformats.org/officeDocument/2006/relationships/slideLayout" Target="../slideLayouts/slideLayout609.xml"/><Relationship Id="rId4" Type="http://schemas.openxmlformats.org/officeDocument/2006/relationships/slideLayout" Target="../slideLayouts/slideLayout603.xml"/><Relationship Id="rId9" Type="http://schemas.openxmlformats.org/officeDocument/2006/relationships/slideLayout" Target="../slideLayouts/slideLayout608.xml"/></Relationships>
</file>

<file path=ppt/slideMasters/_rels/slideMaster52.xml.rels><?xml version="1.0" encoding="UTF-8" standalone="yes"?>
<Relationships xmlns="http://schemas.openxmlformats.org/package/2006/relationships"><Relationship Id="rId8" Type="http://schemas.openxmlformats.org/officeDocument/2006/relationships/slideLayout" Target="../slideLayouts/slideLayout619.xml"/><Relationship Id="rId13" Type="http://schemas.openxmlformats.org/officeDocument/2006/relationships/theme" Target="../theme/theme52.xml"/><Relationship Id="rId3" Type="http://schemas.openxmlformats.org/officeDocument/2006/relationships/slideLayout" Target="../slideLayouts/slideLayout614.xml"/><Relationship Id="rId7" Type="http://schemas.openxmlformats.org/officeDocument/2006/relationships/slideLayout" Target="../slideLayouts/slideLayout618.xml"/><Relationship Id="rId12" Type="http://schemas.openxmlformats.org/officeDocument/2006/relationships/slideLayout" Target="../slideLayouts/slideLayout623.xml"/><Relationship Id="rId2" Type="http://schemas.openxmlformats.org/officeDocument/2006/relationships/slideLayout" Target="../slideLayouts/slideLayout613.xml"/><Relationship Id="rId1" Type="http://schemas.openxmlformats.org/officeDocument/2006/relationships/slideLayout" Target="../slideLayouts/slideLayout612.xml"/><Relationship Id="rId6" Type="http://schemas.openxmlformats.org/officeDocument/2006/relationships/slideLayout" Target="../slideLayouts/slideLayout617.xml"/><Relationship Id="rId11" Type="http://schemas.openxmlformats.org/officeDocument/2006/relationships/slideLayout" Target="../slideLayouts/slideLayout622.xml"/><Relationship Id="rId5" Type="http://schemas.openxmlformats.org/officeDocument/2006/relationships/slideLayout" Target="../slideLayouts/slideLayout616.xml"/><Relationship Id="rId10" Type="http://schemas.openxmlformats.org/officeDocument/2006/relationships/slideLayout" Target="../slideLayouts/slideLayout621.xml"/><Relationship Id="rId4" Type="http://schemas.openxmlformats.org/officeDocument/2006/relationships/slideLayout" Target="../slideLayouts/slideLayout615.xml"/><Relationship Id="rId9" Type="http://schemas.openxmlformats.org/officeDocument/2006/relationships/slideLayout" Target="../slideLayouts/slideLayout620.xml"/></Relationships>
</file>

<file path=ppt/slideMasters/_rels/slideMaster53.xml.rels><?xml version="1.0" encoding="UTF-8" standalone="yes"?>
<Relationships xmlns="http://schemas.openxmlformats.org/package/2006/relationships"><Relationship Id="rId8" Type="http://schemas.openxmlformats.org/officeDocument/2006/relationships/slideLayout" Target="../slideLayouts/slideLayout631.xml"/><Relationship Id="rId13" Type="http://schemas.openxmlformats.org/officeDocument/2006/relationships/theme" Target="../theme/theme53.xml"/><Relationship Id="rId3" Type="http://schemas.openxmlformats.org/officeDocument/2006/relationships/slideLayout" Target="../slideLayouts/slideLayout626.xml"/><Relationship Id="rId7" Type="http://schemas.openxmlformats.org/officeDocument/2006/relationships/slideLayout" Target="../slideLayouts/slideLayout630.xml"/><Relationship Id="rId12" Type="http://schemas.openxmlformats.org/officeDocument/2006/relationships/slideLayout" Target="../slideLayouts/slideLayout635.xml"/><Relationship Id="rId2" Type="http://schemas.openxmlformats.org/officeDocument/2006/relationships/slideLayout" Target="../slideLayouts/slideLayout625.xml"/><Relationship Id="rId1" Type="http://schemas.openxmlformats.org/officeDocument/2006/relationships/slideLayout" Target="../slideLayouts/slideLayout624.xml"/><Relationship Id="rId6" Type="http://schemas.openxmlformats.org/officeDocument/2006/relationships/slideLayout" Target="../slideLayouts/slideLayout629.xml"/><Relationship Id="rId11" Type="http://schemas.openxmlformats.org/officeDocument/2006/relationships/slideLayout" Target="../slideLayouts/slideLayout634.xml"/><Relationship Id="rId5" Type="http://schemas.openxmlformats.org/officeDocument/2006/relationships/slideLayout" Target="../slideLayouts/slideLayout628.xml"/><Relationship Id="rId10" Type="http://schemas.openxmlformats.org/officeDocument/2006/relationships/slideLayout" Target="../slideLayouts/slideLayout633.xml"/><Relationship Id="rId4" Type="http://schemas.openxmlformats.org/officeDocument/2006/relationships/slideLayout" Target="../slideLayouts/slideLayout627.xml"/><Relationship Id="rId9" Type="http://schemas.openxmlformats.org/officeDocument/2006/relationships/slideLayout" Target="../slideLayouts/slideLayout632.xml"/></Relationships>
</file>

<file path=ppt/slideMasters/_rels/slideMaster54.xml.rels><?xml version="1.0" encoding="UTF-8" standalone="yes"?>
<Relationships xmlns="http://schemas.openxmlformats.org/package/2006/relationships"><Relationship Id="rId8" Type="http://schemas.openxmlformats.org/officeDocument/2006/relationships/slideLayout" Target="../slideLayouts/slideLayout643.xml"/><Relationship Id="rId13" Type="http://schemas.openxmlformats.org/officeDocument/2006/relationships/slideLayout" Target="../slideLayouts/slideLayout648.xml"/><Relationship Id="rId3" Type="http://schemas.openxmlformats.org/officeDocument/2006/relationships/slideLayout" Target="../slideLayouts/slideLayout638.xml"/><Relationship Id="rId7" Type="http://schemas.openxmlformats.org/officeDocument/2006/relationships/slideLayout" Target="../slideLayouts/slideLayout642.xml"/><Relationship Id="rId12" Type="http://schemas.openxmlformats.org/officeDocument/2006/relationships/slideLayout" Target="../slideLayouts/slideLayout647.xml"/><Relationship Id="rId2" Type="http://schemas.openxmlformats.org/officeDocument/2006/relationships/slideLayout" Target="../slideLayouts/slideLayout637.xml"/><Relationship Id="rId1" Type="http://schemas.openxmlformats.org/officeDocument/2006/relationships/slideLayout" Target="../slideLayouts/slideLayout636.xml"/><Relationship Id="rId6" Type="http://schemas.openxmlformats.org/officeDocument/2006/relationships/slideLayout" Target="../slideLayouts/slideLayout641.xml"/><Relationship Id="rId11" Type="http://schemas.openxmlformats.org/officeDocument/2006/relationships/slideLayout" Target="../slideLayouts/slideLayout646.xml"/><Relationship Id="rId5" Type="http://schemas.openxmlformats.org/officeDocument/2006/relationships/slideLayout" Target="../slideLayouts/slideLayout640.xml"/><Relationship Id="rId10" Type="http://schemas.openxmlformats.org/officeDocument/2006/relationships/slideLayout" Target="../slideLayouts/slideLayout645.xml"/><Relationship Id="rId4" Type="http://schemas.openxmlformats.org/officeDocument/2006/relationships/slideLayout" Target="../slideLayouts/slideLayout639.xml"/><Relationship Id="rId9" Type="http://schemas.openxmlformats.org/officeDocument/2006/relationships/slideLayout" Target="../slideLayouts/slideLayout644.xml"/><Relationship Id="rId14" Type="http://schemas.openxmlformats.org/officeDocument/2006/relationships/theme" Target="../theme/theme54.xml"/></Relationships>
</file>

<file path=ppt/slideMasters/_rels/slideMaster55.xml.rels><?xml version="1.0" encoding="UTF-8" standalone="yes"?>
<Relationships xmlns="http://schemas.openxmlformats.org/package/2006/relationships"><Relationship Id="rId8" Type="http://schemas.openxmlformats.org/officeDocument/2006/relationships/slideLayout" Target="../slideLayouts/slideLayout656.xml"/><Relationship Id="rId13" Type="http://schemas.openxmlformats.org/officeDocument/2006/relationships/theme" Target="../theme/theme55.xml"/><Relationship Id="rId3" Type="http://schemas.openxmlformats.org/officeDocument/2006/relationships/slideLayout" Target="../slideLayouts/slideLayout651.xml"/><Relationship Id="rId7" Type="http://schemas.openxmlformats.org/officeDocument/2006/relationships/slideLayout" Target="../slideLayouts/slideLayout655.xml"/><Relationship Id="rId12" Type="http://schemas.openxmlformats.org/officeDocument/2006/relationships/slideLayout" Target="../slideLayouts/slideLayout660.xml"/><Relationship Id="rId2" Type="http://schemas.openxmlformats.org/officeDocument/2006/relationships/slideLayout" Target="../slideLayouts/slideLayout650.xml"/><Relationship Id="rId1" Type="http://schemas.openxmlformats.org/officeDocument/2006/relationships/slideLayout" Target="../slideLayouts/slideLayout649.xml"/><Relationship Id="rId6" Type="http://schemas.openxmlformats.org/officeDocument/2006/relationships/slideLayout" Target="../slideLayouts/slideLayout654.xml"/><Relationship Id="rId11" Type="http://schemas.openxmlformats.org/officeDocument/2006/relationships/slideLayout" Target="../slideLayouts/slideLayout659.xml"/><Relationship Id="rId5" Type="http://schemas.openxmlformats.org/officeDocument/2006/relationships/slideLayout" Target="../slideLayouts/slideLayout653.xml"/><Relationship Id="rId10" Type="http://schemas.openxmlformats.org/officeDocument/2006/relationships/slideLayout" Target="../slideLayouts/slideLayout658.xml"/><Relationship Id="rId4" Type="http://schemas.openxmlformats.org/officeDocument/2006/relationships/slideLayout" Target="../slideLayouts/slideLayout652.xml"/><Relationship Id="rId9" Type="http://schemas.openxmlformats.org/officeDocument/2006/relationships/slideLayout" Target="../slideLayouts/slideLayout657.xml"/></Relationships>
</file>

<file path=ppt/slideMasters/_rels/slideMaster56.xml.rels><?xml version="1.0" encoding="UTF-8" standalone="yes"?>
<Relationships xmlns="http://schemas.openxmlformats.org/package/2006/relationships"><Relationship Id="rId8" Type="http://schemas.openxmlformats.org/officeDocument/2006/relationships/slideLayout" Target="../slideLayouts/slideLayout668.xml"/><Relationship Id="rId13" Type="http://schemas.openxmlformats.org/officeDocument/2006/relationships/theme" Target="../theme/theme56.xml"/><Relationship Id="rId3" Type="http://schemas.openxmlformats.org/officeDocument/2006/relationships/slideLayout" Target="../slideLayouts/slideLayout663.xml"/><Relationship Id="rId7" Type="http://schemas.openxmlformats.org/officeDocument/2006/relationships/slideLayout" Target="../slideLayouts/slideLayout667.xml"/><Relationship Id="rId12" Type="http://schemas.openxmlformats.org/officeDocument/2006/relationships/slideLayout" Target="../slideLayouts/slideLayout672.xml"/><Relationship Id="rId2" Type="http://schemas.openxmlformats.org/officeDocument/2006/relationships/slideLayout" Target="../slideLayouts/slideLayout662.xml"/><Relationship Id="rId1" Type="http://schemas.openxmlformats.org/officeDocument/2006/relationships/slideLayout" Target="../slideLayouts/slideLayout661.xml"/><Relationship Id="rId6" Type="http://schemas.openxmlformats.org/officeDocument/2006/relationships/slideLayout" Target="../slideLayouts/slideLayout666.xml"/><Relationship Id="rId11" Type="http://schemas.openxmlformats.org/officeDocument/2006/relationships/slideLayout" Target="../slideLayouts/slideLayout671.xml"/><Relationship Id="rId5" Type="http://schemas.openxmlformats.org/officeDocument/2006/relationships/slideLayout" Target="../slideLayouts/slideLayout665.xml"/><Relationship Id="rId10" Type="http://schemas.openxmlformats.org/officeDocument/2006/relationships/slideLayout" Target="../slideLayouts/slideLayout670.xml"/><Relationship Id="rId4" Type="http://schemas.openxmlformats.org/officeDocument/2006/relationships/slideLayout" Target="../slideLayouts/slideLayout664.xml"/><Relationship Id="rId9" Type="http://schemas.openxmlformats.org/officeDocument/2006/relationships/slideLayout" Target="../slideLayouts/slideLayout669.xml"/></Relationships>
</file>

<file path=ppt/slideMasters/_rels/slideMaster57.xml.rels><?xml version="1.0" encoding="UTF-8" standalone="yes"?>
<Relationships xmlns="http://schemas.openxmlformats.org/package/2006/relationships"><Relationship Id="rId8" Type="http://schemas.openxmlformats.org/officeDocument/2006/relationships/slideLayout" Target="../slideLayouts/slideLayout680.xml"/><Relationship Id="rId3" Type="http://schemas.openxmlformats.org/officeDocument/2006/relationships/slideLayout" Target="../slideLayouts/slideLayout675.xml"/><Relationship Id="rId7" Type="http://schemas.openxmlformats.org/officeDocument/2006/relationships/slideLayout" Target="../slideLayouts/slideLayout679.xml"/><Relationship Id="rId12" Type="http://schemas.openxmlformats.org/officeDocument/2006/relationships/theme" Target="../theme/theme57.xml"/><Relationship Id="rId2" Type="http://schemas.openxmlformats.org/officeDocument/2006/relationships/slideLayout" Target="../slideLayouts/slideLayout674.xml"/><Relationship Id="rId1" Type="http://schemas.openxmlformats.org/officeDocument/2006/relationships/slideLayout" Target="../slideLayouts/slideLayout673.xml"/><Relationship Id="rId6" Type="http://schemas.openxmlformats.org/officeDocument/2006/relationships/slideLayout" Target="../slideLayouts/slideLayout678.xml"/><Relationship Id="rId11" Type="http://schemas.openxmlformats.org/officeDocument/2006/relationships/slideLayout" Target="../slideLayouts/slideLayout683.xml"/><Relationship Id="rId5" Type="http://schemas.openxmlformats.org/officeDocument/2006/relationships/slideLayout" Target="../slideLayouts/slideLayout677.xml"/><Relationship Id="rId10" Type="http://schemas.openxmlformats.org/officeDocument/2006/relationships/slideLayout" Target="../slideLayouts/slideLayout682.xml"/><Relationship Id="rId4" Type="http://schemas.openxmlformats.org/officeDocument/2006/relationships/slideLayout" Target="../slideLayouts/slideLayout676.xml"/><Relationship Id="rId9" Type="http://schemas.openxmlformats.org/officeDocument/2006/relationships/slideLayout" Target="../slideLayouts/slideLayout681.xml"/></Relationships>
</file>

<file path=ppt/slideMasters/_rels/slideMaster58.xml.rels><?xml version="1.0" encoding="UTF-8" standalone="yes"?>
<Relationships xmlns="http://schemas.openxmlformats.org/package/2006/relationships"><Relationship Id="rId8" Type="http://schemas.openxmlformats.org/officeDocument/2006/relationships/slideLayout" Target="../slideLayouts/slideLayout691.xml"/><Relationship Id="rId3" Type="http://schemas.openxmlformats.org/officeDocument/2006/relationships/slideLayout" Target="../slideLayouts/slideLayout686.xml"/><Relationship Id="rId7" Type="http://schemas.openxmlformats.org/officeDocument/2006/relationships/slideLayout" Target="../slideLayouts/slideLayout690.xml"/><Relationship Id="rId12" Type="http://schemas.openxmlformats.org/officeDocument/2006/relationships/theme" Target="../theme/theme58.xml"/><Relationship Id="rId2" Type="http://schemas.openxmlformats.org/officeDocument/2006/relationships/slideLayout" Target="../slideLayouts/slideLayout685.xml"/><Relationship Id="rId1" Type="http://schemas.openxmlformats.org/officeDocument/2006/relationships/slideLayout" Target="../slideLayouts/slideLayout684.xml"/><Relationship Id="rId6" Type="http://schemas.openxmlformats.org/officeDocument/2006/relationships/slideLayout" Target="../slideLayouts/slideLayout689.xml"/><Relationship Id="rId11" Type="http://schemas.openxmlformats.org/officeDocument/2006/relationships/slideLayout" Target="../slideLayouts/slideLayout694.xml"/><Relationship Id="rId5" Type="http://schemas.openxmlformats.org/officeDocument/2006/relationships/slideLayout" Target="../slideLayouts/slideLayout688.xml"/><Relationship Id="rId10" Type="http://schemas.openxmlformats.org/officeDocument/2006/relationships/slideLayout" Target="../slideLayouts/slideLayout693.xml"/><Relationship Id="rId4" Type="http://schemas.openxmlformats.org/officeDocument/2006/relationships/slideLayout" Target="../slideLayouts/slideLayout687.xml"/><Relationship Id="rId9" Type="http://schemas.openxmlformats.org/officeDocument/2006/relationships/slideLayout" Target="../slideLayouts/slideLayout69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3048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0488" tIns="44450" rIns="90488" bIns="44450" numCol="1" anchor="ctr" anchorCtr="0" compatLnSpc="1">
            <a:prstTxWarp prst="textNoShape">
              <a:avLst/>
            </a:prstTxWarp>
          </a:bodyPr>
          <a:lstStyle/>
          <a:p>
            <a:pPr lvl="0"/>
            <a:r>
              <a:rPr lang="en-US" altLang="en-US" smtClean="0"/>
              <a:t>Click to edit Master title style</a:t>
            </a:r>
          </a:p>
        </p:txBody>
      </p:sp>
      <p:sp>
        <p:nvSpPr>
          <p:cNvPr id="1027" name="Rectangle 3"/>
          <p:cNvSpPr>
            <a:spLocks noGrp="1" noChangeArrowheads="1"/>
          </p:cNvSpPr>
          <p:nvPr>
            <p:ph type="body" idx="1"/>
          </p:nvPr>
        </p:nvSpPr>
        <p:spPr bwMode="auto">
          <a:xfrm>
            <a:off x="685800" y="16764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0488" tIns="44450" rIns="90488" bIns="4445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Tree>
  </p:cSld>
  <p:clrMap bg1="dk1" tx1="lt1" bg2="dk2" tx2="lt2" accent1="accent1" accent2="accent2" accent3="accent3" accent4="accent4" accent5="accent5" accent6="accent6" hlink="hlink" folHlink="folHlink"/>
  <p:sldLayoutIdLst>
    <p:sldLayoutId id="2147485281" r:id="rId1"/>
    <p:sldLayoutId id="2147485282" r:id="rId2"/>
    <p:sldLayoutId id="2147485283" r:id="rId3"/>
    <p:sldLayoutId id="2147485284" r:id="rId4"/>
    <p:sldLayoutId id="2147485285" r:id="rId5"/>
    <p:sldLayoutId id="2147485286" r:id="rId6"/>
    <p:sldLayoutId id="2147485287" r:id="rId7"/>
    <p:sldLayoutId id="2147485288" r:id="rId8"/>
    <p:sldLayoutId id="2147485289" r:id="rId9"/>
    <p:sldLayoutId id="2147485290" r:id="rId10"/>
    <p:sldLayoutId id="2147485291" r:id="rId11"/>
  </p:sldLayoutIdLst>
  <p:transition/>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eaLnBrk="0" fontAlgn="base" hangingPunct="0">
        <a:spcBef>
          <a:spcPct val="0"/>
        </a:spcBef>
        <a:spcAft>
          <a:spcPct val="0"/>
        </a:spcAft>
        <a:defRPr sz="4400">
          <a:solidFill>
            <a:schemeClr val="tx2"/>
          </a:solidFill>
          <a:latin typeface="Times New Roman" pitchFamily="18" charset="0"/>
        </a:defRPr>
      </a:lvl6pPr>
      <a:lvl7pPr marL="914400" algn="ctr" rtl="0" eaLnBrk="0" fontAlgn="base" hangingPunct="0">
        <a:spcBef>
          <a:spcPct val="0"/>
        </a:spcBef>
        <a:spcAft>
          <a:spcPct val="0"/>
        </a:spcAft>
        <a:defRPr sz="4400">
          <a:solidFill>
            <a:schemeClr val="tx2"/>
          </a:solidFill>
          <a:latin typeface="Times New Roman" pitchFamily="18" charset="0"/>
        </a:defRPr>
      </a:lvl7pPr>
      <a:lvl8pPr marL="1371600" algn="ctr" rtl="0" eaLnBrk="0" fontAlgn="base" hangingPunct="0">
        <a:spcBef>
          <a:spcPct val="0"/>
        </a:spcBef>
        <a:spcAft>
          <a:spcPct val="0"/>
        </a:spcAft>
        <a:defRPr sz="4400">
          <a:solidFill>
            <a:schemeClr val="tx2"/>
          </a:solidFill>
          <a:latin typeface="Times New Roman" pitchFamily="18" charset="0"/>
        </a:defRPr>
      </a:lvl8pPr>
      <a:lvl9pPr marL="1828800" algn="ctr" rtl="0" eaLnBrk="0" fontAlgn="base" hangingPunct="0">
        <a:spcBef>
          <a:spcPct val="0"/>
        </a:spcBef>
        <a:spcAft>
          <a:spcPct val="0"/>
        </a:spcAft>
        <a:defRPr sz="4400">
          <a:solidFill>
            <a:schemeClr val="tx2"/>
          </a:solidFill>
          <a:latin typeface="Times New Roman" pitchFamily="18" charset="0"/>
        </a:defRPr>
      </a:lvl9pPr>
    </p:titleStyle>
    <p:bodyStyle>
      <a:lvl1pPr marL="342900" indent="-342900" algn="l" rtl="0" eaLnBrk="0" fontAlgn="base" hangingPunct="0">
        <a:spcBef>
          <a:spcPct val="20000"/>
        </a:spcBef>
        <a:spcAft>
          <a:spcPct val="0"/>
        </a:spcAft>
        <a:buSzPct val="100000"/>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SzPct val="100000"/>
        <a:buChar char="–"/>
        <a:defRPr sz="2800">
          <a:solidFill>
            <a:schemeClr val="tx1"/>
          </a:solidFill>
          <a:latin typeface="+mn-lt"/>
        </a:defRPr>
      </a:lvl2pPr>
      <a:lvl3pPr marL="1143000" indent="-228600" algn="l" rtl="0" eaLnBrk="0" fontAlgn="base" hangingPunct="0">
        <a:spcBef>
          <a:spcPct val="20000"/>
        </a:spcBef>
        <a:spcAft>
          <a:spcPct val="0"/>
        </a:spcAft>
        <a:buSzPct val="100000"/>
        <a:buChar char="•"/>
        <a:defRPr sz="2400">
          <a:solidFill>
            <a:schemeClr val="tx1"/>
          </a:solidFill>
          <a:latin typeface="+mn-lt"/>
        </a:defRPr>
      </a:lvl3pPr>
      <a:lvl4pPr marL="1600200" indent="-228600" algn="l" rtl="0" eaLnBrk="0" fontAlgn="base" hangingPunct="0">
        <a:spcBef>
          <a:spcPct val="20000"/>
        </a:spcBef>
        <a:spcAft>
          <a:spcPct val="0"/>
        </a:spcAft>
        <a:buSzPct val="100000"/>
        <a:buChar char="–"/>
        <a:defRPr sz="2000">
          <a:solidFill>
            <a:schemeClr val="tx1"/>
          </a:solidFill>
          <a:latin typeface="+mn-lt"/>
        </a:defRPr>
      </a:lvl4pPr>
      <a:lvl5pPr marL="2057400" indent="-228600" algn="l" rtl="0" eaLnBrk="0" fontAlgn="base" hangingPunct="0">
        <a:spcBef>
          <a:spcPct val="20000"/>
        </a:spcBef>
        <a:spcAft>
          <a:spcPct val="0"/>
        </a:spcAft>
        <a:buSzPct val="100000"/>
        <a:buChar char="•"/>
        <a:defRPr sz="2000">
          <a:solidFill>
            <a:schemeClr val="tx1"/>
          </a:solidFill>
          <a:latin typeface="+mn-lt"/>
        </a:defRPr>
      </a:lvl5pPr>
      <a:lvl6pPr marL="2514600" indent="-228600" algn="l" rtl="0" eaLnBrk="0" fontAlgn="base" hangingPunct="0">
        <a:spcBef>
          <a:spcPct val="20000"/>
        </a:spcBef>
        <a:spcAft>
          <a:spcPct val="0"/>
        </a:spcAft>
        <a:buSzPct val="100000"/>
        <a:buChar char="•"/>
        <a:defRPr sz="2000">
          <a:solidFill>
            <a:schemeClr val="tx1"/>
          </a:solidFill>
          <a:latin typeface="+mn-lt"/>
        </a:defRPr>
      </a:lvl6pPr>
      <a:lvl7pPr marL="2971800" indent="-228600" algn="l" rtl="0" eaLnBrk="0" fontAlgn="base" hangingPunct="0">
        <a:spcBef>
          <a:spcPct val="20000"/>
        </a:spcBef>
        <a:spcAft>
          <a:spcPct val="0"/>
        </a:spcAft>
        <a:buSzPct val="100000"/>
        <a:buChar char="•"/>
        <a:defRPr sz="2000">
          <a:solidFill>
            <a:schemeClr val="tx1"/>
          </a:solidFill>
          <a:latin typeface="+mn-lt"/>
        </a:defRPr>
      </a:lvl7pPr>
      <a:lvl8pPr marL="3429000" indent="-228600" algn="l" rtl="0" eaLnBrk="0" fontAlgn="base" hangingPunct="0">
        <a:spcBef>
          <a:spcPct val="20000"/>
        </a:spcBef>
        <a:spcAft>
          <a:spcPct val="0"/>
        </a:spcAft>
        <a:buSzPct val="100000"/>
        <a:buChar char="•"/>
        <a:defRPr sz="2000">
          <a:solidFill>
            <a:schemeClr val="tx1"/>
          </a:solidFill>
          <a:latin typeface="+mn-lt"/>
        </a:defRPr>
      </a:lvl8pPr>
      <a:lvl9pPr marL="3886200" indent="-228600" algn="l" rtl="0" eaLnBrk="0" fontAlgn="base" hangingPunct="0">
        <a:spcBef>
          <a:spcPct val="20000"/>
        </a:spcBef>
        <a:spcAft>
          <a:spcPct val="0"/>
        </a:spcAft>
        <a:buSzPct val="100000"/>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2051"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eaLnBrk="1" fontAlgn="auto" hangingPunct="1">
              <a:spcBef>
                <a:spcPts val="0"/>
              </a:spcBef>
              <a:spcAft>
                <a:spcPts val="0"/>
              </a:spcAft>
              <a:defRPr sz="1200">
                <a:solidFill>
                  <a:prstClr val="white">
                    <a:tint val="75000"/>
                  </a:prstClr>
                </a:solidFill>
                <a:latin typeface="Calibri"/>
              </a:defRPr>
            </a:lvl1pPr>
          </a:lstStyle>
          <a:p>
            <a:pPr>
              <a:defRPr/>
            </a:pPr>
            <a:fld id="{D6B8E687-98CE-4364-BCB8-4105DAF9269E}" type="datetimeFigureOut">
              <a:rPr lang="en-US"/>
              <a:pPr>
                <a:defRPr/>
              </a:pPr>
              <a:t>17-Mar-15</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eaLnBrk="1" fontAlgn="auto" hangingPunct="1">
              <a:spcBef>
                <a:spcPts val="0"/>
              </a:spcBef>
              <a:spcAft>
                <a:spcPts val="0"/>
              </a:spcAft>
              <a:defRPr sz="1200">
                <a:solidFill>
                  <a:prstClr val="white">
                    <a:tint val="75000"/>
                  </a:prstClr>
                </a:solidFill>
                <a:latin typeface="Calibri"/>
              </a:defRPr>
            </a:lvl1pPr>
          </a:lstStyle>
          <a:p>
            <a:pPr>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FFFFFF"/>
                </a:solidFill>
                <a:latin typeface="Calibri" panose="020F0502020204030204" pitchFamily="34" charset="0"/>
              </a:defRPr>
            </a:lvl1pPr>
          </a:lstStyle>
          <a:p>
            <a:pPr>
              <a:defRPr/>
            </a:pPr>
            <a:fld id="{78ED19E0-022E-4B5F-AB0B-9D5F78CFF78D}" type="slidenum">
              <a:rPr lang="en-US"/>
              <a:pPr>
                <a:defRPr/>
              </a:pPr>
              <a:t>‹#›</a:t>
            </a:fld>
            <a:endParaRPr lang="en-US"/>
          </a:p>
        </p:txBody>
      </p:sp>
    </p:spTree>
  </p:cSld>
  <p:clrMap bg1="dk1" tx1="lt1" bg2="dk2" tx2="lt2" accent1="accent1" accent2="accent2" accent3="accent3" accent4="accent4" accent5="accent5" accent6="accent6" hlink="hlink" folHlink="folHlink"/>
  <p:sldLayoutIdLst>
    <p:sldLayoutId id="2147485292" r:id="rId1"/>
    <p:sldLayoutId id="2147485293" r:id="rId2"/>
    <p:sldLayoutId id="2147485294" r:id="rId3"/>
    <p:sldLayoutId id="2147485295" r:id="rId4"/>
    <p:sldLayoutId id="2147485296" r:id="rId5"/>
    <p:sldLayoutId id="2147485297" r:id="rId6"/>
    <p:sldLayoutId id="2147485298" r:id="rId7"/>
    <p:sldLayoutId id="2147485299" r:id="rId8"/>
    <p:sldLayoutId id="2147485300" r:id="rId9"/>
    <p:sldLayoutId id="2147485301" r:id="rId10"/>
    <p:sldLayoutId id="2147485302" r:id="rId1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3075"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eaLnBrk="1" fontAlgn="auto" hangingPunct="1">
              <a:spcBef>
                <a:spcPts val="0"/>
              </a:spcBef>
              <a:spcAft>
                <a:spcPts val="0"/>
              </a:spcAft>
              <a:defRPr sz="1200">
                <a:solidFill>
                  <a:prstClr val="white">
                    <a:tint val="75000"/>
                  </a:prstClr>
                </a:solidFill>
                <a:latin typeface="Calibri"/>
              </a:defRPr>
            </a:lvl1pPr>
          </a:lstStyle>
          <a:p>
            <a:pPr>
              <a:defRPr/>
            </a:pPr>
            <a:fld id="{2BEB8071-02FE-443C-A70D-3A0AA01E6231}" type="datetimeFigureOut">
              <a:rPr lang="en-US"/>
              <a:pPr>
                <a:defRPr/>
              </a:pPr>
              <a:t>17-Mar-15</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eaLnBrk="1" fontAlgn="auto" hangingPunct="1">
              <a:spcBef>
                <a:spcPts val="0"/>
              </a:spcBef>
              <a:spcAft>
                <a:spcPts val="0"/>
              </a:spcAft>
              <a:defRPr sz="1200">
                <a:solidFill>
                  <a:prstClr val="white">
                    <a:tint val="75000"/>
                  </a:prstClr>
                </a:solidFill>
                <a:latin typeface="Calibri"/>
              </a:defRPr>
            </a:lvl1pPr>
          </a:lstStyle>
          <a:p>
            <a:pPr>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FFFFFF"/>
                </a:solidFill>
                <a:latin typeface="Calibri" panose="020F0502020204030204" pitchFamily="34" charset="0"/>
              </a:defRPr>
            </a:lvl1pPr>
          </a:lstStyle>
          <a:p>
            <a:pPr>
              <a:defRPr/>
            </a:pPr>
            <a:fld id="{65CCC4E2-176A-427C-B690-BE80C0BF5CC3}" type="slidenum">
              <a:rPr lang="en-US"/>
              <a:pPr>
                <a:defRPr/>
              </a:pPr>
              <a:t>‹#›</a:t>
            </a:fld>
            <a:endParaRPr lang="en-US"/>
          </a:p>
        </p:txBody>
      </p:sp>
    </p:spTree>
  </p:cSld>
  <p:clrMap bg1="dk1" tx1="lt1" bg2="dk2" tx2="lt2" accent1="accent1" accent2="accent2" accent3="accent3" accent4="accent4" accent5="accent5" accent6="accent6" hlink="hlink" folHlink="folHlink"/>
  <p:sldLayoutIdLst>
    <p:sldLayoutId id="2147485303" r:id="rId1"/>
    <p:sldLayoutId id="2147485304" r:id="rId2"/>
    <p:sldLayoutId id="2147485305" r:id="rId3"/>
    <p:sldLayoutId id="2147485306" r:id="rId4"/>
    <p:sldLayoutId id="2147485307" r:id="rId5"/>
    <p:sldLayoutId id="2147485308" r:id="rId6"/>
    <p:sldLayoutId id="2147485309" r:id="rId7"/>
    <p:sldLayoutId id="2147485310" r:id="rId8"/>
    <p:sldLayoutId id="2147485311" r:id="rId9"/>
    <p:sldLayoutId id="2147485312" r:id="rId10"/>
    <p:sldLayoutId id="2147485313" r:id="rId1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4099"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eaLnBrk="1" fontAlgn="auto" hangingPunct="1">
              <a:spcBef>
                <a:spcPts val="0"/>
              </a:spcBef>
              <a:spcAft>
                <a:spcPts val="0"/>
              </a:spcAft>
              <a:defRPr sz="1200">
                <a:solidFill>
                  <a:prstClr val="white">
                    <a:tint val="75000"/>
                  </a:prstClr>
                </a:solidFill>
                <a:latin typeface="Calibri"/>
              </a:defRPr>
            </a:lvl1pPr>
          </a:lstStyle>
          <a:p>
            <a:pPr>
              <a:defRPr/>
            </a:pPr>
            <a:fld id="{AAA8088A-2C86-464A-B64A-B6F934FA54B7}" type="datetimeFigureOut">
              <a:rPr lang="en-US"/>
              <a:pPr>
                <a:defRPr/>
              </a:pPr>
              <a:t>17-Mar-15</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eaLnBrk="1" fontAlgn="auto" hangingPunct="1">
              <a:spcBef>
                <a:spcPts val="0"/>
              </a:spcBef>
              <a:spcAft>
                <a:spcPts val="0"/>
              </a:spcAft>
              <a:defRPr sz="1200">
                <a:solidFill>
                  <a:prstClr val="white">
                    <a:tint val="75000"/>
                  </a:prstClr>
                </a:solidFill>
                <a:latin typeface="Calibri"/>
              </a:defRPr>
            </a:lvl1pPr>
          </a:lstStyle>
          <a:p>
            <a:pPr>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FFFFFF"/>
                </a:solidFill>
                <a:latin typeface="Calibri" panose="020F0502020204030204" pitchFamily="34" charset="0"/>
              </a:defRPr>
            </a:lvl1pPr>
          </a:lstStyle>
          <a:p>
            <a:pPr>
              <a:defRPr/>
            </a:pPr>
            <a:fld id="{E0593296-5B9B-4F95-815E-6DA81BB2FA5E}" type="slidenum">
              <a:rPr lang="en-US"/>
              <a:pPr>
                <a:defRPr/>
              </a:pPr>
              <a:t>‹#›</a:t>
            </a:fld>
            <a:endParaRPr lang="en-US"/>
          </a:p>
        </p:txBody>
      </p:sp>
    </p:spTree>
  </p:cSld>
  <p:clrMap bg1="dk1" tx1="lt1" bg2="dk2" tx2="lt2" accent1="accent1" accent2="accent2" accent3="accent3" accent4="accent4" accent5="accent5" accent6="accent6" hlink="hlink" folHlink="folHlink"/>
  <p:sldLayoutIdLst>
    <p:sldLayoutId id="2147485314" r:id="rId1"/>
    <p:sldLayoutId id="2147485315" r:id="rId2"/>
    <p:sldLayoutId id="2147485316" r:id="rId3"/>
    <p:sldLayoutId id="2147485317" r:id="rId4"/>
    <p:sldLayoutId id="2147485318" r:id="rId5"/>
    <p:sldLayoutId id="2147485319" r:id="rId6"/>
    <p:sldLayoutId id="2147485320" r:id="rId7"/>
    <p:sldLayoutId id="2147485321" r:id="rId8"/>
    <p:sldLayoutId id="2147485322" r:id="rId9"/>
    <p:sldLayoutId id="2147485323" r:id="rId10"/>
    <p:sldLayoutId id="2147485324" r:id="rId1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2"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5123"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eaLnBrk="1" fontAlgn="auto" hangingPunct="1">
              <a:spcBef>
                <a:spcPts val="0"/>
              </a:spcBef>
              <a:spcAft>
                <a:spcPts val="0"/>
              </a:spcAft>
              <a:defRPr sz="1200">
                <a:solidFill>
                  <a:prstClr val="white">
                    <a:tint val="75000"/>
                  </a:prstClr>
                </a:solidFill>
                <a:latin typeface="Calibri"/>
              </a:defRPr>
            </a:lvl1pPr>
          </a:lstStyle>
          <a:p>
            <a:pPr>
              <a:defRPr/>
            </a:pPr>
            <a:fld id="{6A572C29-E3E7-4C82-B95F-812E5293F735}" type="datetimeFigureOut">
              <a:rPr lang="en-US"/>
              <a:pPr>
                <a:defRPr/>
              </a:pPr>
              <a:t>17-Mar-15</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eaLnBrk="1" fontAlgn="auto" hangingPunct="1">
              <a:spcBef>
                <a:spcPts val="0"/>
              </a:spcBef>
              <a:spcAft>
                <a:spcPts val="0"/>
              </a:spcAft>
              <a:defRPr sz="1200">
                <a:solidFill>
                  <a:prstClr val="white">
                    <a:tint val="75000"/>
                  </a:prstClr>
                </a:solidFill>
                <a:latin typeface="Calibri"/>
              </a:defRPr>
            </a:lvl1pPr>
          </a:lstStyle>
          <a:p>
            <a:pPr>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FFFFFF"/>
                </a:solidFill>
                <a:latin typeface="Calibri" panose="020F0502020204030204" pitchFamily="34" charset="0"/>
              </a:defRPr>
            </a:lvl1pPr>
          </a:lstStyle>
          <a:p>
            <a:pPr>
              <a:defRPr/>
            </a:pPr>
            <a:fld id="{9BB4787C-6E0C-4F6B-821E-093666784B80}" type="slidenum">
              <a:rPr lang="en-US"/>
              <a:pPr>
                <a:defRPr/>
              </a:pPr>
              <a:t>‹#›</a:t>
            </a:fld>
            <a:endParaRPr lang="en-US"/>
          </a:p>
        </p:txBody>
      </p:sp>
    </p:spTree>
  </p:cSld>
  <p:clrMap bg1="dk1" tx1="lt1" bg2="dk2" tx2="lt2" accent1="accent1" accent2="accent2" accent3="accent3" accent4="accent4" accent5="accent5" accent6="accent6" hlink="hlink" folHlink="folHlink"/>
  <p:sldLayoutIdLst>
    <p:sldLayoutId id="2147485325" r:id="rId1"/>
    <p:sldLayoutId id="2147485326" r:id="rId2"/>
    <p:sldLayoutId id="2147485327" r:id="rId3"/>
    <p:sldLayoutId id="2147485328" r:id="rId4"/>
    <p:sldLayoutId id="2147485329" r:id="rId5"/>
    <p:sldLayoutId id="2147485330" r:id="rId6"/>
    <p:sldLayoutId id="2147485331" r:id="rId7"/>
    <p:sldLayoutId id="2147485332" r:id="rId8"/>
    <p:sldLayoutId id="2147485333" r:id="rId9"/>
    <p:sldLayoutId id="2147485334" r:id="rId10"/>
    <p:sldLayoutId id="2147485335" r:id="rId1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6146"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6147"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eaLnBrk="0" hangingPunct="0">
              <a:defRPr sz="1200" i="1">
                <a:solidFill>
                  <a:srgbClr val="FFED00">
                    <a:tint val="75000"/>
                  </a:srgbClr>
                </a:solidFill>
                <a:latin typeface="Verdana" panose="020B0604030504040204" pitchFamily="34" charset="0"/>
                <a:cs typeface="+mn-cs"/>
              </a:defRPr>
            </a:lvl1pPr>
          </a:lstStyle>
          <a:p>
            <a:pPr>
              <a:defRPr/>
            </a:pPr>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eaLnBrk="0" hangingPunct="0">
              <a:defRPr sz="1200" i="1">
                <a:solidFill>
                  <a:srgbClr val="FFED00">
                    <a:tint val="75000"/>
                  </a:srgbClr>
                </a:solidFill>
                <a:latin typeface="Verdana" panose="020B0604030504040204" pitchFamily="34" charset="0"/>
                <a:cs typeface="+mn-cs"/>
              </a:defRPr>
            </a:lvl1pPr>
          </a:lstStyle>
          <a:p>
            <a:pPr>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eaLnBrk="0" hangingPunct="0">
              <a:defRPr sz="1200" i="1">
                <a:solidFill>
                  <a:srgbClr val="FFF289"/>
                </a:solidFill>
                <a:latin typeface="Verdana" panose="020B0604030504040204" pitchFamily="34" charset="0"/>
                <a:cs typeface="Arial" panose="020B0604020202020204" pitchFamily="34" charset="0"/>
              </a:defRPr>
            </a:lvl1pPr>
          </a:lstStyle>
          <a:p>
            <a:pPr>
              <a:defRPr/>
            </a:pPr>
            <a:fld id="{D9FAED48-954B-4D7C-A9DD-DE063247403C}" type="slidenum">
              <a:rPr lang="en-US"/>
              <a:pPr>
                <a:defRPr/>
              </a:pPr>
              <a:t>‹#›</a:t>
            </a:fld>
            <a:endParaRPr lang="en-US"/>
          </a:p>
        </p:txBody>
      </p:sp>
    </p:spTree>
  </p:cSld>
  <p:clrMap bg1="dk1" tx1="lt1" bg2="dk2" tx2="lt2" accent1="accent1" accent2="accent2" accent3="accent3" accent4="accent4" accent5="accent5" accent6="accent6" hlink="hlink" folHlink="folHlink"/>
  <p:sldLayoutIdLst>
    <p:sldLayoutId id="2147485336" r:id="rId1"/>
    <p:sldLayoutId id="2147485337" r:id="rId2"/>
    <p:sldLayoutId id="2147485338" r:id="rId3"/>
    <p:sldLayoutId id="2147485339" r:id="rId4"/>
    <p:sldLayoutId id="2147485340" r:id="rId5"/>
    <p:sldLayoutId id="2147485341" r:id="rId6"/>
    <p:sldLayoutId id="2147485342" r:id="rId7"/>
    <p:sldLayoutId id="2147485343" r:id="rId8"/>
    <p:sldLayoutId id="2147485344" r:id="rId9"/>
    <p:sldLayoutId id="2147485345" r:id="rId10"/>
    <p:sldLayoutId id="2147485346" r:id="rId11"/>
    <p:sldLayoutId id="2147485347" r:id="rId12"/>
    <p:sldLayoutId id="2147485348" r:id="rId13"/>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eaLnBrk="1" fontAlgn="base" hangingPunct="1">
        <a:spcBef>
          <a:spcPct val="0"/>
        </a:spcBef>
        <a:spcAft>
          <a:spcPct val="0"/>
        </a:spcAft>
        <a:defRPr sz="4400">
          <a:solidFill>
            <a:schemeClr val="tx1"/>
          </a:solidFill>
          <a:latin typeface="Calibri" pitchFamily="34" charset="0"/>
        </a:defRPr>
      </a:lvl6pPr>
      <a:lvl7pPr marL="914400" algn="ctr" rtl="0" eaLnBrk="1" fontAlgn="base" hangingPunct="1">
        <a:spcBef>
          <a:spcPct val="0"/>
        </a:spcBef>
        <a:spcAft>
          <a:spcPct val="0"/>
        </a:spcAft>
        <a:defRPr sz="4400">
          <a:solidFill>
            <a:schemeClr val="tx1"/>
          </a:solidFill>
          <a:latin typeface="Calibri" pitchFamily="34" charset="0"/>
        </a:defRPr>
      </a:lvl7pPr>
      <a:lvl8pPr marL="1371600" algn="ctr" rtl="0" eaLnBrk="1" fontAlgn="base" hangingPunct="1">
        <a:spcBef>
          <a:spcPct val="0"/>
        </a:spcBef>
        <a:spcAft>
          <a:spcPct val="0"/>
        </a:spcAft>
        <a:defRPr sz="4400">
          <a:solidFill>
            <a:schemeClr val="tx1"/>
          </a:solidFill>
          <a:latin typeface="Calibri" pitchFamily="34" charset="0"/>
        </a:defRPr>
      </a:lvl8pPr>
      <a:lvl9pPr marL="1828800" algn="ctr" rtl="0" eaLnBrk="1" fontAlgn="base" hangingPunct="1">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7170"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7171"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i="1">
                <a:solidFill>
                  <a:srgbClr val="FFED00">
                    <a:tint val="75000"/>
                  </a:srgbClr>
                </a:solidFill>
                <a:latin typeface="Verdana" panose="020B0604030504040204" pitchFamily="34" charset="0"/>
                <a:cs typeface="Arial" panose="020B0604020202020204" pitchFamily="34" charset="0"/>
              </a:defRPr>
            </a:lvl1pPr>
          </a:lstStyle>
          <a:p>
            <a:pPr>
              <a:defRPr/>
            </a:pPr>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i="1">
                <a:solidFill>
                  <a:srgbClr val="FFED00">
                    <a:tint val="75000"/>
                  </a:srgbClr>
                </a:solidFill>
                <a:latin typeface="Verdana" panose="020B0604030504040204" pitchFamily="34" charset="0"/>
                <a:cs typeface="Arial" panose="020B0604020202020204" pitchFamily="34" charset="0"/>
              </a:defRPr>
            </a:lvl1pPr>
          </a:lstStyle>
          <a:p>
            <a:pPr>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a:defRPr sz="1200" i="1">
                <a:solidFill>
                  <a:srgbClr val="FFF289"/>
                </a:solidFill>
                <a:latin typeface="Verdana" panose="020B0604030504040204" pitchFamily="34" charset="0"/>
                <a:cs typeface="Arial" panose="020B0604020202020204" pitchFamily="34" charset="0"/>
              </a:defRPr>
            </a:lvl1pPr>
          </a:lstStyle>
          <a:p>
            <a:pPr>
              <a:defRPr/>
            </a:pPr>
            <a:fld id="{0883C6A3-3A82-439F-96B8-916A4A442C33}" type="slidenum">
              <a:rPr lang="en-US" altLang="en-US"/>
              <a:pPr>
                <a:defRPr/>
              </a:pPr>
              <a:t>‹#›</a:t>
            </a:fld>
            <a:endParaRPr lang="en-US" altLang="en-US"/>
          </a:p>
        </p:txBody>
      </p:sp>
    </p:spTree>
  </p:cSld>
  <p:clrMap bg1="dk1" tx1="lt1" bg2="dk2" tx2="lt2" accent1="accent1" accent2="accent2" accent3="accent3" accent4="accent4" accent5="accent5" accent6="accent6" hlink="hlink" folHlink="folHlink"/>
  <p:sldLayoutIdLst>
    <p:sldLayoutId id="2147485349" r:id="rId1"/>
    <p:sldLayoutId id="2147485350" r:id="rId2"/>
    <p:sldLayoutId id="2147485351" r:id="rId3"/>
    <p:sldLayoutId id="2147485352" r:id="rId4"/>
    <p:sldLayoutId id="2147485353" r:id="rId5"/>
    <p:sldLayoutId id="2147485354" r:id="rId6"/>
    <p:sldLayoutId id="2147485355" r:id="rId7"/>
    <p:sldLayoutId id="2147485356" r:id="rId8"/>
    <p:sldLayoutId id="2147485357" r:id="rId9"/>
    <p:sldLayoutId id="2147485358" r:id="rId10"/>
    <p:sldLayoutId id="2147485359" r:id="rId11"/>
    <p:sldLayoutId id="2147485360" r:id="rId12"/>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eaLnBrk="1" fontAlgn="base" hangingPunct="1">
        <a:spcBef>
          <a:spcPct val="0"/>
        </a:spcBef>
        <a:spcAft>
          <a:spcPct val="0"/>
        </a:spcAft>
        <a:defRPr sz="4400">
          <a:solidFill>
            <a:schemeClr val="tx1"/>
          </a:solidFill>
          <a:latin typeface="Calibri" pitchFamily="34" charset="0"/>
        </a:defRPr>
      </a:lvl6pPr>
      <a:lvl7pPr marL="914400" algn="ctr" rtl="0" eaLnBrk="1" fontAlgn="base" hangingPunct="1">
        <a:spcBef>
          <a:spcPct val="0"/>
        </a:spcBef>
        <a:spcAft>
          <a:spcPct val="0"/>
        </a:spcAft>
        <a:defRPr sz="4400">
          <a:solidFill>
            <a:schemeClr val="tx1"/>
          </a:solidFill>
          <a:latin typeface="Calibri" pitchFamily="34" charset="0"/>
        </a:defRPr>
      </a:lvl7pPr>
      <a:lvl8pPr marL="1371600" algn="ctr" rtl="0" eaLnBrk="1" fontAlgn="base" hangingPunct="1">
        <a:spcBef>
          <a:spcPct val="0"/>
        </a:spcBef>
        <a:spcAft>
          <a:spcPct val="0"/>
        </a:spcAft>
        <a:defRPr sz="4400">
          <a:solidFill>
            <a:schemeClr val="tx1"/>
          </a:solidFill>
          <a:latin typeface="Calibri" pitchFamily="34" charset="0"/>
        </a:defRPr>
      </a:lvl8pPr>
      <a:lvl9pPr marL="1828800" algn="ctr" rtl="0" eaLnBrk="1" fontAlgn="base" hangingPunct="1">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8195" name="Rectangle 3"/>
          <p:cNvSpPr>
            <a:spLocks noGrp="1" noChangeArrowheads="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400" i="0">
                <a:solidFill>
                  <a:srgbClr val="FFFFFF"/>
                </a:solidFill>
                <a:latin typeface="+mn-lt"/>
                <a:cs typeface="Arial" charset="0"/>
              </a:defRPr>
            </a:lvl1pPr>
          </a:lstStyle>
          <a:p>
            <a:pPr>
              <a:defRPr/>
            </a:pPr>
            <a:fld id="{35D3C297-4866-4BBD-8F81-EAEE37E84EEC}" type="datetime1">
              <a:rPr lang="en-US"/>
              <a:pPr>
                <a:defRPr/>
              </a:pPr>
              <a:t>17-Mar-15</a:t>
            </a:fld>
            <a:endParaRPr lang="en-US" dirty="0"/>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400" i="0">
                <a:solidFill>
                  <a:srgbClr val="FFFFFF"/>
                </a:solidFill>
                <a:latin typeface="+mn-lt"/>
                <a:cs typeface="Arial" charset="0"/>
              </a:defRPr>
            </a:lvl1pPr>
          </a:lstStyle>
          <a:p>
            <a:pPr>
              <a:defRPr/>
            </a:pPr>
            <a:endParaRPr lang="en-US"/>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400" i="0">
                <a:solidFill>
                  <a:srgbClr val="FFFFFF"/>
                </a:solidFill>
                <a:latin typeface="Arial" panose="020B0604020202020204" pitchFamily="34" charset="0"/>
                <a:cs typeface="Arial" panose="020B0604020202020204" pitchFamily="34" charset="0"/>
              </a:defRPr>
            </a:lvl1pPr>
          </a:lstStyle>
          <a:p>
            <a:pPr>
              <a:defRPr/>
            </a:pPr>
            <a:fld id="{F46E216B-1FEE-42A8-983E-CCADDAC8036E}" type="slidenum">
              <a:rPr lang="en-US" altLang="en-US"/>
              <a:pPr>
                <a:defRPr/>
              </a:pPr>
              <a:t>‹#›</a:t>
            </a:fld>
            <a:endParaRPr lang="en-US" altLang="en-US"/>
          </a:p>
        </p:txBody>
      </p:sp>
    </p:spTree>
  </p:cSld>
  <p:clrMap bg1="dk1" tx1="lt1" bg2="dk2" tx2="lt2" accent1="accent1" accent2="accent2" accent3="accent3" accent4="accent4" accent5="accent5" accent6="accent6" hlink="hlink" folHlink="folHlink"/>
  <p:sldLayoutIdLst>
    <p:sldLayoutId id="2147485361" r:id="rId1"/>
    <p:sldLayoutId id="2147485362" r:id="rId2"/>
    <p:sldLayoutId id="2147485363" r:id="rId3"/>
    <p:sldLayoutId id="2147485364" r:id="rId4"/>
    <p:sldLayoutId id="2147485365" r:id="rId5"/>
    <p:sldLayoutId id="2147485366" r:id="rId6"/>
    <p:sldLayoutId id="2147485367" r:id="rId7"/>
    <p:sldLayoutId id="2147485368" r:id="rId8"/>
    <p:sldLayoutId id="2147485369" r:id="rId9"/>
    <p:sldLayoutId id="2147485370" r:id="rId10"/>
    <p:sldLayoutId id="2147485371" r:id="rId11"/>
    <p:sldLayoutId id="2147485372" r:id="rId12"/>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218"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9219"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eaLnBrk="1" fontAlgn="auto" hangingPunct="1">
              <a:spcBef>
                <a:spcPts val="0"/>
              </a:spcBef>
              <a:spcAft>
                <a:spcPts val="0"/>
              </a:spcAft>
              <a:defRPr sz="1200" i="0">
                <a:solidFill>
                  <a:prstClr val="white">
                    <a:tint val="75000"/>
                  </a:prstClr>
                </a:solidFill>
                <a:latin typeface="Calibri"/>
                <a:cs typeface="Arial" charset="0"/>
              </a:defRPr>
            </a:lvl1pPr>
          </a:lstStyle>
          <a:p>
            <a:pPr>
              <a:defRPr/>
            </a:pPr>
            <a:fld id="{08ECEAA8-0AE6-4400-B36C-AE97DA4DA807}" type="datetimeFigureOut">
              <a:rPr lang="en-US"/>
              <a:pPr>
                <a:defRPr/>
              </a:pPr>
              <a:t>17-Mar-15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eaLnBrk="1" fontAlgn="auto" hangingPunct="1">
              <a:spcBef>
                <a:spcPts val="0"/>
              </a:spcBef>
              <a:spcAft>
                <a:spcPts val="0"/>
              </a:spcAft>
              <a:defRPr sz="1200" i="0">
                <a:solidFill>
                  <a:prstClr val="white">
                    <a:tint val="75000"/>
                  </a:prstClr>
                </a:solidFill>
                <a:latin typeface="Calibri"/>
                <a:cs typeface="Arial" charset="0"/>
              </a:defRPr>
            </a:lvl1pPr>
          </a:lstStyle>
          <a:p>
            <a:pPr>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i="0">
                <a:solidFill>
                  <a:srgbClr val="FFFFFF"/>
                </a:solidFill>
                <a:latin typeface="Calibri" panose="020F0502020204030204" pitchFamily="34" charset="0"/>
                <a:cs typeface="Arial" panose="020B0604020202020204" pitchFamily="34" charset="0"/>
              </a:defRPr>
            </a:lvl1pPr>
          </a:lstStyle>
          <a:p>
            <a:pPr>
              <a:defRPr/>
            </a:pPr>
            <a:fld id="{DC4F948F-DEB3-4918-BD0F-ACF0E9758AA0}" type="slidenum">
              <a:rPr lang="en-US" altLang="en-US"/>
              <a:pPr>
                <a:defRPr/>
              </a:pPr>
              <a:t>‹#›</a:t>
            </a:fld>
            <a:endParaRPr lang="en-US" altLang="en-US"/>
          </a:p>
        </p:txBody>
      </p:sp>
    </p:spTree>
  </p:cSld>
  <p:clrMap bg1="dk1" tx1="lt1" bg2="dk2" tx2="lt2" accent1="accent1" accent2="accent2" accent3="accent3" accent4="accent4" accent5="accent5" accent6="accent6" hlink="hlink" folHlink="folHlink"/>
  <p:sldLayoutIdLst>
    <p:sldLayoutId id="2147485373" r:id="rId1"/>
    <p:sldLayoutId id="2147485374" r:id="rId2"/>
    <p:sldLayoutId id="2147485375" r:id="rId3"/>
    <p:sldLayoutId id="2147485376" r:id="rId4"/>
    <p:sldLayoutId id="2147485377" r:id="rId5"/>
    <p:sldLayoutId id="2147485378" r:id="rId6"/>
    <p:sldLayoutId id="2147485379" r:id="rId7"/>
    <p:sldLayoutId id="2147485380" r:id="rId8"/>
    <p:sldLayoutId id="2147485381" r:id="rId9"/>
    <p:sldLayoutId id="2147485382" r:id="rId10"/>
    <p:sldLayoutId id="2147485383" r:id="rId1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42"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10243"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eaLnBrk="1" fontAlgn="auto" hangingPunct="1">
              <a:spcBef>
                <a:spcPts val="0"/>
              </a:spcBef>
              <a:spcAft>
                <a:spcPts val="0"/>
              </a:spcAft>
              <a:defRPr sz="1200">
                <a:solidFill>
                  <a:prstClr val="white">
                    <a:tint val="75000"/>
                  </a:prstClr>
                </a:solidFill>
                <a:latin typeface="Arial"/>
              </a:defRPr>
            </a:lvl1pPr>
          </a:lstStyle>
          <a:p>
            <a:pPr>
              <a:defRPr/>
            </a:pPr>
            <a:fld id="{027F552F-7F20-4FC0-8BA9-EDBEE8F80D04}" type="datetimeFigureOut">
              <a:rPr lang="en-US"/>
              <a:pPr>
                <a:defRPr/>
              </a:pPr>
              <a:t>17-Mar-15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eaLnBrk="1" fontAlgn="auto" hangingPunct="1">
              <a:spcBef>
                <a:spcPts val="0"/>
              </a:spcBef>
              <a:spcAft>
                <a:spcPts val="0"/>
              </a:spcAft>
              <a:defRPr sz="1200">
                <a:solidFill>
                  <a:prstClr val="white">
                    <a:tint val="75000"/>
                  </a:prstClr>
                </a:solidFill>
                <a:latin typeface="Arial"/>
              </a:defRPr>
            </a:lvl1pPr>
          </a:lstStyle>
          <a:p>
            <a:pPr>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eaLnBrk="1" fontAlgn="auto" hangingPunct="1">
              <a:spcBef>
                <a:spcPts val="0"/>
              </a:spcBef>
              <a:spcAft>
                <a:spcPts val="0"/>
              </a:spcAft>
              <a:defRPr sz="1200">
                <a:solidFill>
                  <a:prstClr val="white">
                    <a:tint val="75000"/>
                  </a:prstClr>
                </a:solidFill>
                <a:latin typeface="Arial"/>
              </a:defRPr>
            </a:lvl1pPr>
          </a:lstStyle>
          <a:p>
            <a:pPr>
              <a:defRPr/>
            </a:pPr>
            <a:fld id="{008AA26B-8844-4A1B-80CF-AD8A0585AE65}" type="slidenum">
              <a:rPr lang="en-US"/>
              <a:pPr>
                <a:defRPr/>
              </a:pPr>
              <a:t>‹#›</a:t>
            </a:fld>
            <a:endParaRPr lang="en-US"/>
          </a:p>
        </p:txBody>
      </p:sp>
    </p:spTree>
  </p:cSld>
  <p:clrMap bg1="dk1" tx1="lt1" bg2="dk2" tx2="lt2" accent1="accent1" accent2="accent2" accent3="accent3" accent4="accent4" accent5="accent5" accent6="accent6" hlink="hlink" folHlink="folHlink"/>
  <p:sldLayoutIdLst>
    <p:sldLayoutId id="2147485384" r:id="rId1"/>
    <p:sldLayoutId id="2147485385" r:id="rId2"/>
    <p:sldLayoutId id="2147485386" r:id="rId3"/>
    <p:sldLayoutId id="2147485387" r:id="rId4"/>
    <p:sldLayoutId id="2147485388" r:id="rId5"/>
    <p:sldLayoutId id="2147485389" r:id="rId6"/>
    <p:sldLayoutId id="2147485390" r:id="rId7"/>
    <p:sldLayoutId id="2147485391" r:id="rId8"/>
    <p:sldLayoutId id="2147485392" r:id="rId9"/>
    <p:sldLayoutId id="2147485393" r:id="rId10"/>
    <p:sldLayoutId id="2147485394" r:id="rId1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Arial" panose="020B0604020202020204" pitchFamily="34" charset="0"/>
        </a:defRPr>
      </a:lvl2pPr>
      <a:lvl3pPr algn="ctr" rtl="0" eaLnBrk="0" fontAlgn="base" hangingPunct="0">
        <a:spcBef>
          <a:spcPct val="0"/>
        </a:spcBef>
        <a:spcAft>
          <a:spcPct val="0"/>
        </a:spcAft>
        <a:defRPr sz="4400">
          <a:solidFill>
            <a:schemeClr val="tx1"/>
          </a:solidFill>
          <a:latin typeface="Arial" panose="020B0604020202020204" pitchFamily="34" charset="0"/>
        </a:defRPr>
      </a:lvl3pPr>
      <a:lvl4pPr algn="ctr" rtl="0" eaLnBrk="0" fontAlgn="base" hangingPunct="0">
        <a:spcBef>
          <a:spcPct val="0"/>
        </a:spcBef>
        <a:spcAft>
          <a:spcPct val="0"/>
        </a:spcAft>
        <a:defRPr sz="4400">
          <a:solidFill>
            <a:schemeClr val="tx1"/>
          </a:solidFill>
          <a:latin typeface="Arial" panose="020B0604020202020204" pitchFamily="34" charset="0"/>
        </a:defRPr>
      </a:lvl4pPr>
      <a:lvl5pPr algn="ctr" rtl="0" eaLnBrk="0" fontAlgn="base" hangingPunct="0">
        <a:spcBef>
          <a:spcPct val="0"/>
        </a:spcBef>
        <a:spcAft>
          <a:spcPct val="0"/>
        </a:spcAft>
        <a:defRPr sz="4400">
          <a:solidFill>
            <a:schemeClr val="tx1"/>
          </a:solidFill>
          <a:latin typeface="Arial" panose="020B0604020202020204" pitchFamily="34" charset="0"/>
        </a:defRPr>
      </a:lvl5pPr>
      <a:lvl6pPr marL="457200" algn="ctr" rtl="0" fontAlgn="base">
        <a:spcBef>
          <a:spcPct val="0"/>
        </a:spcBef>
        <a:spcAft>
          <a:spcPct val="0"/>
        </a:spcAft>
        <a:defRPr sz="4400">
          <a:solidFill>
            <a:schemeClr val="tx1"/>
          </a:solidFill>
          <a:latin typeface="Arial" panose="020B0604020202020204" pitchFamily="34" charset="0"/>
        </a:defRPr>
      </a:lvl6pPr>
      <a:lvl7pPr marL="914400" algn="ctr" rtl="0" fontAlgn="base">
        <a:spcBef>
          <a:spcPct val="0"/>
        </a:spcBef>
        <a:spcAft>
          <a:spcPct val="0"/>
        </a:spcAft>
        <a:defRPr sz="4400">
          <a:solidFill>
            <a:schemeClr val="tx1"/>
          </a:solidFill>
          <a:latin typeface="Arial" panose="020B0604020202020204" pitchFamily="34" charset="0"/>
        </a:defRPr>
      </a:lvl7pPr>
      <a:lvl8pPr marL="1371600" algn="ctr" rtl="0" fontAlgn="base">
        <a:spcBef>
          <a:spcPct val="0"/>
        </a:spcBef>
        <a:spcAft>
          <a:spcPct val="0"/>
        </a:spcAft>
        <a:defRPr sz="4400">
          <a:solidFill>
            <a:schemeClr val="tx1"/>
          </a:solidFill>
          <a:latin typeface="Arial" panose="020B0604020202020204" pitchFamily="34" charset="0"/>
        </a:defRPr>
      </a:lvl8pPr>
      <a:lvl9pPr marL="1828800" algn="ctr" rtl="0" fontAlgn="base">
        <a:spcBef>
          <a:spcPct val="0"/>
        </a:spcBef>
        <a:spcAft>
          <a:spcPct val="0"/>
        </a:spcAft>
        <a:defRPr sz="4400">
          <a:solidFill>
            <a:schemeClr val="tx1"/>
          </a:solidFill>
          <a:latin typeface="Arial" panose="020B0604020202020204"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266"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11267"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eaLnBrk="1" fontAlgn="auto" hangingPunct="1">
              <a:spcBef>
                <a:spcPts val="0"/>
              </a:spcBef>
              <a:spcAft>
                <a:spcPts val="0"/>
              </a:spcAft>
              <a:defRPr sz="1200">
                <a:solidFill>
                  <a:prstClr val="white">
                    <a:tint val="75000"/>
                  </a:prstClr>
                </a:solidFill>
                <a:latin typeface="Arial"/>
              </a:defRPr>
            </a:lvl1pPr>
          </a:lstStyle>
          <a:p>
            <a:pPr>
              <a:defRPr/>
            </a:pPr>
            <a:fld id="{12F22A36-62A6-4D05-89B5-6012BD30587E}" type="datetimeFigureOut">
              <a:rPr lang="en-US"/>
              <a:pPr>
                <a:defRPr/>
              </a:pPr>
              <a:t>17-Mar-15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eaLnBrk="1" fontAlgn="auto" hangingPunct="1">
              <a:spcBef>
                <a:spcPts val="0"/>
              </a:spcBef>
              <a:spcAft>
                <a:spcPts val="0"/>
              </a:spcAft>
              <a:defRPr sz="1200">
                <a:solidFill>
                  <a:prstClr val="white">
                    <a:tint val="75000"/>
                  </a:prstClr>
                </a:solidFill>
                <a:latin typeface="Arial"/>
              </a:defRPr>
            </a:lvl1pPr>
          </a:lstStyle>
          <a:p>
            <a:pPr>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eaLnBrk="1" fontAlgn="auto" hangingPunct="1">
              <a:spcBef>
                <a:spcPts val="0"/>
              </a:spcBef>
              <a:spcAft>
                <a:spcPts val="0"/>
              </a:spcAft>
              <a:defRPr sz="1200">
                <a:solidFill>
                  <a:prstClr val="white">
                    <a:tint val="75000"/>
                  </a:prstClr>
                </a:solidFill>
                <a:latin typeface="Arial"/>
              </a:defRPr>
            </a:lvl1pPr>
          </a:lstStyle>
          <a:p>
            <a:pPr>
              <a:defRPr/>
            </a:pPr>
            <a:fld id="{282967D3-FAF7-4D28-ACDE-5D0BC95CBD08}" type="slidenum">
              <a:rPr lang="en-US"/>
              <a:pPr>
                <a:defRPr/>
              </a:pPr>
              <a:t>‹#›</a:t>
            </a:fld>
            <a:endParaRPr lang="en-US"/>
          </a:p>
        </p:txBody>
      </p:sp>
    </p:spTree>
  </p:cSld>
  <p:clrMap bg1="dk1" tx1="lt1" bg2="dk2" tx2="lt2" accent1="accent1" accent2="accent2" accent3="accent3" accent4="accent4" accent5="accent5" accent6="accent6" hlink="hlink" folHlink="folHlink"/>
  <p:sldLayoutIdLst>
    <p:sldLayoutId id="2147485395" r:id="rId1"/>
    <p:sldLayoutId id="2147485396" r:id="rId2"/>
    <p:sldLayoutId id="2147485397" r:id="rId3"/>
    <p:sldLayoutId id="2147485398" r:id="rId4"/>
    <p:sldLayoutId id="2147485399" r:id="rId5"/>
    <p:sldLayoutId id="2147485400" r:id="rId6"/>
    <p:sldLayoutId id="2147485401" r:id="rId7"/>
    <p:sldLayoutId id="2147485402" r:id="rId8"/>
    <p:sldLayoutId id="2147485403" r:id="rId9"/>
    <p:sldLayoutId id="2147485404" r:id="rId10"/>
    <p:sldLayoutId id="2147485405" r:id="rId1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Arial" panose="020B0604020202020204" pitchFamily="34" charset="0"/>
        </a:defRPr>
      </a:lvl2pPr>
      <a:lvl3pPr algn="ctr" rtl="0" eaLnBrk="0" fontAlgn="base" hangingPunct="0">
        <a:spcBef>
          <a:spcPct val="0"/>
        </a:spcBef>
        <a:spcAft>
          <a:spcPct val="0"/>
        </a:spcAft>
        <a:defRPr sz="4400">
          <a:solidFill>
            <a:schemeClr val="tx1"/>
          </a:solidFill>
          <a:latin typeface="Arial" panose="020B0604020202020204" pitchFamily="34" charset="0"/>
        </a:defRPr>
      </a:lvl3pPr>
      <a:lvl4pPr algn="ctr" rtl="0" eaLnBrk="0" fontAlgn="base" hangingPunct="0">
        <a:spcBef>
          <a:spcPct val="0"/>
        </a:spcBef>
        <a:spcAft>
          <a:spcPct val="0"/>
        </a:spcAft>
        <a:defRPr sz="4400">
          <a:solidFill>
            <a:schemeClr val="tx1"/>
          </a:solidFill>
          <a:latin typeface="Arial" panose="020B0604020202020204" pitchFamily="34" charset="0"/>
        </a:defRPr>
      </a:lvl4pPr>
      <a:lvl5pPr algn="ctr" rtl="0" eaLnBrk="0" fontAlgn="base" hangingPunct="0">
        <a:spcBef>
          <a:spcPct val="0"/>
        </a:spcBef>
        <a:spcAft>
          <a:spcPct val="0"/>
        </a:spcAft>
        <a:defRPr sz="4400">
          <a:solidFill>
            <a:schemeClr val="tx1"/>
          </a:solidFill>
          <a:latin typeface="Arial" panose="020B0604020202020204" pitchFamily="34" charset="0"/>
        </a:defRPr>
      </a:lvl5pPr>
      <a:lvl6pPr marL="457200" algn="ctr" rtl="0" fontAlgn="base">
        <a:spcBef>
          <a:spcPct val="0"/>
        </a:spcBef>
        <a:spcAft>
          <a:spcPct val="0"/>
        </a:spcAft>
        <a:defRPr sz="4400">
          <a:solidFill>
            <a:schemeClr val="tx1"/>
          </a:solidFill>
          <a:latin typeface="Arial" panose="020B0604020202020204" pitchFamily="34" charset="0"/>
        </a:defRPr>
      </a:lvl6pPr>
      <a:lvl7pPr marL="914400" algn="ctr" rtl="0" fontAlgn="base">
        <a:spcBef>
          <a:spcPct val="0"/>
        </a:spcBef>
        <a:spcAft>
          <a:spcPct val="0"/>
        </a:spcAft>
        <a:defRPr sz="4400">
          <a:solidFill>
            <a:schemeClr val="tx1"/>
          </a:solidFill>
          <a:latin typeface="Arial" panose="020B0604020202020204" pitchFamily="34" charset="0"/>
        </a:defRPr>
      </a:lvl7pPr>
      <a:lvl8pPr marL="1371600" algn="ctr" rtl="0" fontAlgn="base">
        <a:spcBef>
          <a:spcPct val="0"/>
        </a:spcBef>
        <a:spcAft>
          <a:spcPct val="0"/>
        </a:spcAft>
        <a:defRPr sz="4400">
          <a:solidFill>
            <a:schemeClr val="tx1"/>
          </a:solidFill>
          <a:latin typeface="Arial" panose="020B0604020202020204" pitchFamily="34" charset="0"/>
        </a:defRPr>
      </a:lvl8pPr>
      <a:lvl9pPr marL="1828800" algn="ctr" rtl="0" fontAlgn="base">
        <a:spcBef>
          <a:spcPct val="0"/>
        </a:spcBef>
        <a:spcAft>
          <a:spcPct val="0"/>
        </a:spcAft>
        <a:defRPr sz="4400">
          <a:solidFill>
            <a:schemeClr val="tx1"/>
          </a:solidFill>
          <a:latin typeface="Arial" panose="020B0604020202020204"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290"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12291"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eaLnBrk="1" fontAlgn="auto" hangingPunct="1">
              <a:spcBef>
                <a:spcPts val="0"/>
              </a:spcBef>
              <a:spcAft>
                <a:spcPts val="0"/>
              </a:spcAft>
              <a:defRPr sz="1200">
                <a:solidFill>
                  <a:prstClr val="white">
                    <a:tint val="75000"/>
                  </a:prstClr>
                </a:solidFill>
                <a:latin typeface="Arial"/>
              </a:defRPr>
            </a:lvl1pPr>
          </a:lstStyle>
          <a:p>
            <a:pPr>
              <a:defRPr/>
            </a:pPr>
            <a:fld id="{2496488D-DBD2-4D9B-A225-1C7F9853FCDA}" type="datetimeFigureOut">
              <a:rPr lang="en-US"/>
              <a:pPr>
                <a:defRPr/>
              </a:pPr>
              <a:t>17-Mar-15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eaLnBrk="1" fontAlgn="auto" hangingPunct="1">
              <a:spcBef>
                <a:spcPts val="0"/>
              </a:spcBef>
              <a:spcAft>
                <a:spcPts val="0"/>
              </a:spcAft>
              <a:defRPr sz="1200">
                <a:solidFill>
                  <a:prstClr val="white">
                    <a:tint val="75000"/>
                  </a:prstClr>
                </a:solidFill>
                <a:latin typeface="Arial"/>
              </a:defRPr>
            </a:lvl1pPr>
          </a:lstStyle>
          <a:p>
            <a:pPr>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eaLnBrk="1" fontAlgn="auto" hangingPunct="1">
              <a:spcBef>
                <a:spcPts val="0"/>
              </a:spcBef>
              <a:spcAft>
                <a:spcPts val="0"/>
              </a:spcAft>
              <a:defRPr sz="1200">
                <a:solidFill>
                  <a:prstClr val="white">
                    <a:tint val="75000"/>
                  </a:prstClr>
                </a:solidFill>
                <a:latin typeface="Arial"/>
              </a:defRPr>
            </a:lvl1pPr>
          </a:lstStyle>
          <a:p>
            <a:pPr>
              <a:defRPr/>
            </a:pPr>
            <a:fld id="{154EEF5E-645F-4339-8BC4-826F6C180B92}" type="slidenum">
              <a:rPr lang="en-US"/>
              <a:pPr>
                <a:defRPr/>
              </a:pPr>
              <a:t>‹#›</a:t>
            </a:fld>
            <a:endParaRPr lang="en-US"/>
          </a:p>
        </p:txBody>
      </p:sp>
    </p:spTree>
  </p:cSld>
  <p:clrMap bg1="dk1" tx1="lt1" bg2="dk2" tx2="lt2" accent1="accent1" accent2="accent2" accent3="accent3" accent4="accent4" accent5="accent5" accent6="accent6" hlink="hlink" folHlink="folHlink"/>
  <p:sldLayoutIdLst>
    <p:sldLayoutId id="2147485406" r:id="rId1"/>
    <p:sldLayoutId id="2147485407" r:id="rId2"/>
    <p:sldLayoutId id="2147485408" r:id="rId3"/>
    <p:sldLayoutId id="2147485409" r:id="rId4"/>
    <p:sldLayoutId id="2147485410" r:id="rId5"/>
    <p:sldLayoutId id="2147485411" r:id="rId6"/>
    <p:sldLayoutId id="2147485412" r:id="rId7"/>
    <p:sldLayoutId id="2147485413" r:id="rId8"/>
    <p:sldLayoutId id="2147485414" r:id="rId9"/>
    <p:sldLayoutId id="2147485415" r:id="rId10"/>
    <p:sldLayoutId id="2147485416" r:id="rId11"/>
    <p:sldLayoutId id="2147485417" r:id="rId12"/>
    <p:sldLayoutId id="2147485418" r:id="rId13"/>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Arial" panose="020B0604020202020204" pitchFamily="34" charset="0"/>
        </a:defRPr>
      </a:lvl2pPr>
      <a:lvl3pPr algn="ctr" rtl="0" eaLnBrk="0" fontAlgn="base" hangingPunct="0">
        <a:spcBef>
          <a:spcPct val="0"/>
        </a:spcBef>
        <a:spcAft>
          <a:spcPct val="0"/>
        </a:spcAft>
        <a:defRPr sz="4400">
          <a:solidFill>
            <a:schemeClr val="tx1"/>
          </a:solidFill>
          <a:latin typeface="Arial" panose="020B0604020202020204" pitchFamily="34" charset="0"/>
        </a:defRPr>
      </a:lvl3pPr>
      <a:lvl4pPr algn="ctr" rtl="0" eaLnBrk="0" fontAlgn="base" hangingPunct="0">
        <a:spcBef>
          <a:spcPct val="0"/>
        </a:spcBef>
        <a:spcAft>
          <a:spcPct val="0"/>
        </a:spcAft>
        <a:defRPr sz="4400">
          <a:solidFill>
            <a:schemeClr val="tx1"/>
          </a:solidFill>
          <a:latin typeface="Arial" panose="020B0604020202020204" pitchFamily="34" charset="0"/>
        </a:defRPr>
      </a:lvl4pPr>
      <a:lvl5pPr algn="ctr" rtl="0" eaLnBrk="0" fontAlgn="base" hangingPunct="0">
        <a:spcBef>
          <a:spcPct val="0"/>
        </a:spcBef>
        <a:spcAft>
          <a:spcPct val="0"/>
        </a:spcAft>
        <a:defRPr sz="4400">
          <a:solidFill>
            <a:schemeClr val="tx1"/>
          </a:solidFill>
          <a:latin typeface="Arial" panose="020B0604020202020204" pitchFamily="34" charset="0"/>
        </a:defRPr>
      </a:lvl5pPr>
      <a:lvl6pPr marL="457200" algn="ctr" rtl="0" fontAlgn="base">
        <a:spcBef>
          <a:spcPct val="0"/>
        </a:spcBef>
        <a:spcAft>
          <a:spcPct val="0"/>
        </a:spcAft>
        <a:defRPr sz="4400">
          <a:solidFill>
            <a:schemeClr val="tx1"/>
          </a:solidFill>
          <a:latin typeface="Arial" panose="020B0604020202020204" pitchFamily="34" charset="0"/>
        </a:defRPr>
      </a:lvl6pPr>
      <a:lvl7pPr marL="914400" algn="ctr" rtl="0" fontAlgn="base">
        <a:spcBef>
          <a:spcPct val="0"/>
        </a:spcBef>
        <a:spcAft>
          <a:spcPct val="0"/>
        </a:spcAft>
        <a:defRPr sz="4400">
          <a:solidFill>
            <a:schemeClr val="tx1"/>
          </a:solidFill>
          <a:latin typeface="Arial" panose="020B0604020202020204" pitchFamily="34" charset="0"/>
        </a:defRPr>
      </a:lvl7pPr>
      <a:lvl8pPr marL="1371600" algn="ctr" rtl="0" fontAlgn="base">
        <a:spcBef>
          <a:spcPct val="0"/>
        </a:spcBef>
        <a:spcAft>
          <a:spcPct val="0"/>
        </a:spcAft>
        <a:defRPr sz="4400">
          <a:solidFill>
            <a:schemeClr val="tx1"/>
          </a:solidFill>
          <a:latin typeface="Arial" panose="020B0604020202020204" pitchFamily="34" charset="0"/>
        </a:defRPr>
      </a:lvl8pPr>
      <a:lvl9pPr marL="1828800" algn="ctr" rtl="0" fontAlgn="base">
        <a:spcBef>
          <a:spcPct val="0"/>
        </a:spcBef>
        <a:spcAft>
          <a:spcPct val="0"/>
        </a:spcAft>
        <a:defRPr sz="4400">
          <a:solidFill>
            <a:schemeClr val="tx1"/>
          </a:solidFill>
          <a:latin typeface="Arial" panose="020B0604020202020204"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314"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13315"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eaLnBrk="1" fontAlgn="auto" hangingPunct="1">
              <a:spcBef>
                <a:spcPts val="0"/>
              </a:spcBef>
              <a:spcAft>
                <a:spcPts val="0"/>
              </a:spcAft>
              <a:defRPr sz="1200">
                <a:solidFill>
                  <a:prstClr val="white">
                    <a:tint val="75000"/>
                  </a:prstClr>
                </a:solidFill>
                <a:latin typeface="Arial"/>
              </a:defRPr>
            </a:lvl1pPr>
          </a:lstStyle>
          <a:p>
            <a:pPr>
              <a:defRPr/>
            </a:pPr>
            <a:fld id="{F7158BB1-3C0B-45EE-AC8F-DE2885E7EDF1}" type="datetimeFigureOut">
              <a:rPr lang="en-US"/>
              <a:pPr>
                <a:defRPr/>
              </a:pPr>
              <a:t>17-Mar-15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eaLnBrk="1" fontAlgn="auto" hangingPunct="1">
              <a:spcBef>
                <a:spcPts val="0"/>
              </a:spcBef>
              <a:spcAft>
                <a:spcPts val="0"/>
              </a:spcAft>
              <a:defRPr sz="1200">
                <a:solidFill>
                  <a:prstClr val="white">
                    <a:tint val="75000"/>
                  </a:prstClr>
                </a:solidFill>
                <a:latin typeface="Arial"/>
              </a:defRPr>
            </a:lvl1pPr>
          </a:lstStyle>
          <a:p>
            <a:pPr>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eaLnBrk="1" fontAlgn="auto" hangingPunct="1">
              <a:spcBef>
                <a:spcPts val="0"/>
              </a:spcBef>
              <a:spcAft>
                <a:spcPts val="0"/>
              </a:spcAft>
              <a:defRPr sz="1200">
                <a:solidFill>
                  <a:prstClr val="white">
                    <a:tint val="75000"/>
                  </a:prstClr>
                </a:solidFill>
                <a:latin typeface="Arial"/>
              </a:defRPr>
            </a:lvl1pPr>
          </a:lstStyle>
          <a:p>
            <a:pPr>
              <a:defRPr/>
            </a:pPr>
            <a:fld id="{126F30E4-C3D2-4319-A46C-CCA9E5C75668}" type="slidenum">
              <a:rPr lang="en-US"/>
              <a:pPr>
                <a:defRPr/>
              </a:pPr>
              <a:t>‹#›</a:t>
            </a:fld>
            <a:endParaRPr lang="en-US"/>
          </a:p>
        </p:txBody>
      </p:sp>
    </p:spTree>
  </p:cSld>
  <p:clrMap bg1="dk1" tx1="lt1" bg2="dk2" tx2="lt2" accent1="accent1" accent2="accent2" accent3="accent3" accent4="accent4" accent5="accent5" accent6="accent6" hlink="hlink" folHlink="folHlink"/>
  <p:sldLayoutIdLst>
    <p:sldLayoutId id="2147485419" r:id="rId1"/>
    <p:sldLayoutId id="2147485420" r:id="rId2"/>
    <p:sldLayoutId id="2147485421" r:id="rId3"/>
    <p:sldLayoutId id="2147485422" r:id="rId4"/>
    <p:sldLayoutId id="2147485423" r:id="rId5"/>
    <p:sldLayoutId id="2147485424" r:id="rId6"/>
    <p:sldLayoutId id="2147485425" r:id="rId7"/>
    <p:sldLayoutId id="2147485426" r:id="rId8"/>
    <p:sldLayoutId id="2147485427" r:id="rId9"/>
    <p:sldLayoutId id="2147485428" r:id="rId10"/>
    <p:sldLayoutId id="2147485429" r:id="rId1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Arial" panose="020B0604020202020204" pitchFamily="34" charset="0"/>
        </a:defRPr>
      </a:lvl2pPr>
      <a:lvl3pPr algn="ctr" rtl="0" eaLnBrk="0" fontAlgn="base" hangingPunct="0">
        <a:spcBef>
          <a:spcPct val="0"/>
        </a:spcBef>
        <a:spcAft>
          <a:spcPct val="0"/>
        </a:spcAft>
        <a:defRPr sz="4400">
          <a:solidFill>
            <a:schemeClr val="tx1"/>
          </a:solidFill>
          <a:latin typeface="Arial" panose="020B0604020202020204" pitchFamily="34" charset="0"/>
        </a:defRPr>
      </a:lvl3pPr>
      <a:lvl4pPr algn="ctr" rtl="0" eaLnBrk="0" fontAlgn="base" hangingPunct="0">
        <a:spcBef>
          <a:spcPct val="0"/>
        </a:spcBef>
        <a:spcAft>
          <a:spcPct val="0"/>
        </a:spcAft>
        <a:defRPr sz="4400">
          <a:solidFill>
            <a:schemeClr val="tx1"/>
          </a:solidFill>
          <a:latin typeface="Arial" panose="020B0604020202020204" pitchFamily="34" charset="0"/>
        </a:defRPr>
      </a:lvl4pPr>
      <a:lvl5pPr algn="ctr" rtl="0" eaLnBrk="0" fontAlgn="base" hangingPunct="0">
        <a:spcBef>
          <a:spcPct val="0"/>
        </a:spcBef>
        <a:spcAft>
          <a:spcPct val="0"/>
        </a:spcAft>
        <a:defRPr sz="4400">
          <a:solidFill>
            <a:schemeClr val="tx1"/>
          </a:solidFill>
          <a:latin typeface="Arial" panose="020B0604020202020204" pitchFamily="34" charset="0"/>
        </a:defRPr>
      </a:lvl5pPr>
      <a:lvl6pPr marL="457200" algn="ctr" rtl="0" fontAlgn="base">
        <a:spcBef>
          <a:spcPct val="0"/>
        </a:spcBef>
        <a:spcAft>
          <a:spcPct val="0"/>
        </a:spcAft>
        <a:defRPr sz="4400">
          <a:solidFill>
            <a:schemeClr val="tx1"/>
          </a:solidFill>
          <a:latin typeface="Arial" panose="020B0604020202020204" pitchFamily="34" charset="0"/>
        </a:defRPr>
      </a:lvl6pPr>
      <a:lvl7pPr marL="914400" algn="ctr" rtl="0" fontAlgn="base">
        <a:spcBef>
          <a:spcPct val="0"/>
        </a:spcBef>
        <a:spcAft>
          <a:spcPct val="0"/>
        </a:spcAft>
        <a:defRPr sz="4400">
          <a:solidFill>
            <a:schemeClr val="tx1"/>
          </a:solidFill>
          <a:latin typeface="Arial" panose="020B0604020202020204" pitchFamily="34" charset="0"/>
        </a:defRPr>
      </a:lvl7pPr>
      <a:lvl8pPr marL="1371600" algn="ctr" rtl="0" fontAlgn="base">
        <a:spcBef>
          <a:spcPct val="0"/>
        </a:spcBef>
        <a:spcAft>
          <a:spcPct val="0"/>
        </a:spcAft>
        <a:defRPr sz="4400">
          <a:solidFill>
            <a:schemeClr val="tx1"/>
          </a:solidFill>
          <a:latin typeface="Arial" panose="020B0604020202020204" pitchFamily="34" charset="0"/>
        </a:defRPr>
      </a:lvl8pPr>
      <a:lvl9pPr marL="1828800" algn="ctr" rtl="0" fontAlgn="base">
        <a:spcBef>
          <a:spcPct val="0"/>
        </a:spcBef>
        <a:spcAft>
          <a:spcPct val="0"/>
        </a:spcAft>
        <a:defRPr sz="4400">
          <a:solidFill>
            <a:schemeClr val="tx1"/>
          </a:solidFill>
          <a:latin typeface="Arial" panose="020B0604020202020204"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338"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14339"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eaLnBrk="1" fontAlgn="auto" hangingPunct="1">
              <a:spcBef>
                <a:spcPts val="0"/>
              </a:spcBef>
              <a:spcAft>
                <a:spcPts val="0"/>
              </a:spcAft>
              <a:defRPr sz="1200">
                <a:solidFill>
                  <a:prstClr val="white">
                    <a:tint val="75000"/>
                  </a:prstClr>
                </a:solidFill>
                <a:latin typeface="Arial"/>
              </a:defRPr>
            </a:lvl1pPr>
          </a:lstStyle>
          <a:p>
            <a:pPr>
              <a:defRPr/>
            </a:pPr>
            <a:fld id="{39B79809-2122-4B8E-96B6-85A17DF159C3}" type="datetimeFigureOut">
              <a:rPr lang="en-US"/>
              <a:pPr>
                <a:defRPr/>
              </a:pPr>
              <a:t>17-Mar-15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eaLnBrk="1" fontAlgn="auto" hangingPunct="1">
              <a:spcBef>
                <a:spcPts val="0"/>
              </a:spcBef>
              <a:spcAft>
                <a:spcPts val="0"/>
              </a:spcAft>
              <a:defRPr sz="1200">
                <a:solidFill>
                  <a:prstClr val="white">
                    <a:tint val="75000"/>
                  </a:prstClr>
                </a:solidFill>
                <a:latin typeface="Arial"/>
              </a:defRPr>
            </a:lvl1pPr>
          </a:lstStyle>
          <a:p>
            <a:pPr>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eaLnBrk="1" fontAlgn="auto" hangingPunct="1">
              <a:spcBef>
                <a:spcPts val="0"/>
              </a:spcBef>
              <a:spcAft>
                <a:spcPts val="0"/>
              </a:spcAft>
              <a:defRPr sz="1200">
                <a:solidFill>
                  <a:prstClr val="white">
                    <a:tint val="75000"/>
                  </a:prstClr>
                </a:solidFill>
                <a:latin typeface="Arial"/>
              </a:defRPr>
            </a:lvl1pPr>
          </a:lstStyle>
          <a:p>
            <a:pPr>
              <a:defRPr/>
            </a:pPr>
            <a:fld id="{91CEBAEA-615B-4C76-AA65-C70EBD4ADFB7}" type="slidenum">
              <a:rPr lang="en-US"/>
              <a:pPr>
                <a:defRPr/>
              </a:pPr>
              <a:t>‹#›</a:t>
            </a:fld>
            <a:endParaRPr lang="en-US"/>
          </a:p>
        </p:txBody>
      </p:sp>
    </p:spTree>
  </p:cSld>
  <p:clrMap bg1="dk1" tx1="lt1" bg2="dk2" tx2="lt2" accent1="accent1" accent2="accent2" accent3="accent3" accent4="accent4" accent5="accent5" accent6="accent6" hlink="hlink" folHlink="folHlink"/>
  <p:sldLayoutIdLst>
    <p:sldLayoutId id="2147485430" r:id="rId1"/>
    <p:sldLayoutId id="2147485431" r:id="rId2"/>
    <p:sldLayoutId id="2147485432" r:id="rId3"/>
    <p:sldLayoutId id="2147485433" r:id="rId4"/>
    <p:sldLayoutId id="2147485434" r:id="rId5"/>
    <p:sldLayoutId id="2147485435" r:id="rId6"/>
    <p:sldLayoutId id="2147485436" r:id="rId7"/>
    <p:sldLayoutId id="2147485437" r:id="rId8"/>
    <p:sldLayoutId id="2147485438" r:id="rId9"/>
    <p:sldLayoutId id="2147485439" r:id="rId10"/>
    <p:sldLayoutId id="2147485440" r:id="rId11"/>
    <p:sldLayoutId id="2147485441" r:id="rId12"/>
    <p:sldLayoutId id="2147485442" r:id="rId13"/>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Arial" panose="020B0604020202020204" pitchFamily="34" charset="0"/>
        </a:defRPr>
      </a:lvl2pPr>
      <a:lvl3pPr algn="ctr" rtl="0" eaLnBrk="0" fontAlgn="base" hangingPunct="0">
        <a:spcBef>
          <a:spcPct val="0"/>
        </a:spcBef>
        <a:spcAft>
          <a:spcPct val="0"/>
        </a:spcAft>
        <a:defRPr sz="4400">
          <a:solidFill>
            <a:schemeClr val="tx1"/>
          </a:solidFill>
          <a:latin typeface="Arial" panose="020B0604020202020204" pitchFamily="34" charset="0"/>
        </a:defRPr>
      </a:lvl3pPr>
      <a:lvl4pPr algn="ctr" rtl="0" eaLnBrk="0" fontAlgn="base" hangingPunct="0">
        <a:spcBef>
          <a:spcPct val="0"/>
        </a:spcBef>
        <a:spcAft>
          <a:spcPct val="0"/>
        </a:spcAft>
        <a:defRPr sz="4400">
          <a:solidFill>
            <a:schemeClr val="tx1"/>
          </a:solidFill>
          <a:latin typeface="Arial" panose="020B0604020202020204" pitchFamily="34" charset="0"/>
        </a:defRPr>
      </a:lvl4pPr>
      <a:lvl5pPr algn="ctr" rtl="0" eaLnBrk="0" fontAlgn="base" hangingPunct="0">
        <a:spcBef>
          <a:spcPct val="0"/>
        </a:spcBef>
        <a:spcAft>
          <a:spcPct val="0"/>
        </a:spcAft>
        <a:defRPr sz="4400">
          <a:solidFill>
            <a:schemeClr val="tx1"/>
          </a:solidFill>
          <a:latin typeface="Arial" panose="020B0604020202020204" pitchFamily="34" charset="0"/>
        </a:defRPr>
      </a:lvl5pPr>
      <a:lvl6pPr marL="457200" algn="ctr" rtl="0" fontAlgn="base">
        <a:spcBef>
          <a:spcPct val="0"/>
        </a:spcBef>
        <a:spcAft>
          <a:spcPct val="0"/>
        </a:spcAft>
        <a:defRPr sz="4400">
          <a:solidFill>
            <a:schemeClr val="tx1"/>
          </a:solidFill>
          <a:latin typeface="Arial" panose="020B0604020202020204" pitchFamily="34" charset="0"/>
        </a:defRPr>
      </a:lvl6pPr>
      <a:lvl7pPr marL="914400" algn="ctr" rtl="0" fontAlgn="base">
        <a:spcBef>
          <a:spcPct val="0"/>
        </a:spcBef>
        <a:spcAft>
          <a:spcPct val="0"/>
        </a:spcAft>
        <a:defRPr sz="4400">
          <a:solidFill>
            <a:schemeClr val="tx1"/>
          </a:solidFill>
          <a:latin typeface="Arial" panose="020B0604020202020204" pitchFamily="34" charset="0"/>
        </a:defRPr>
      </a:lvl7pPr>
      <a:lvl8pPr marL="1371600" algn="ctr" rtl="0" fontAlgn="base">
        <a:spcBef>
          <a:spcPct val="0"/>
        </a:spcBef>
        <a:spcAft>
          <a:spcPct val="0"/>
        </a:spcAft>
        <a:defRPr sz="4400">
          <a:solidFill>
            <a:schemeClr val="tx1"/>
          </a:solidFill>
          <a:latin typeface="Arial" panose="020B0604020202020204" pitchFamily="34" charset="0"/>
        </a:defRPr>
      </a:lvl8pPr>
      <a:lvl9pPr marL="1828800" algn="ctr" rtl="0" fontAlgn="base">
        <a:spcBef>
          <a:spcPct val="0"/>
        </a:spcBef>
        <a:spcAft>
          <a:spcPct val="0"/>
        </a:spcAft>
        <a:defRPr sz="4400">
          <a:solidFill>
            <a:schemeClr val="tx1"/>
          </a:solidFill>
          <a:latin typeface="Arial" panose="020B0604020202020204"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15362"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15363"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i="1">
                <a:solidFill>
                  <a:srgbClr val="FFED00">
                    <a:tint val="75000"/>
                  </a:srgbClr>
                </a:solidFill>
                <a:latin typeface="Verdana" pitchFamily="34" charset="0"/>
              </a:defRPr>
            </a:lvl1pPr>
          </a:lstStyle>
          <a:p>
            <a:pPr>
              <a:defRPr/>
            </a:pPr>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i="1">
                <a:solidFill>
                  <a:srgbClr val="FFED00">
                    <a:tint val="75000"/>
                  </a:srgbClr>
                </a:solidFill>
                <a:latin typeface="Verdana" pitchFamily="34" charset="0"/>
              </a:defRPr>
            </a:lvl1pPr>
          </a:lstStyle>
          <a:p>
            <a:pPr>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a:defRPr sz="1200" i="1">
                <a:solidFill>
                  <a:srgbClr val="FFF289"/>
                </a:solidFill>
                <a:latin typeface="Verdana" pitchFamily="34" charset="0"/>
              </a:defRPr>
            </a:lvl1pPr>
          </a:lstStyle>
          <a:p>
            <a:pPr>
              <a:defRPr/>
            </a:pPr>
            <a:fld id="{CBE15621-B774-4576-A3E1-FDBF77207D61}" type="slidenum">
              <a:rPr lang="en-US" altLang="en-US"/>
              <a:pPr>
                <a:defRPr/>
              </a:pPr>
              <a:t>‹#›</a:t>
            </a:fld>
            <a:endParaRPr lang="en-US" altLang="en-US"/>
          </a:p>
        </p:txBody>
      </p:sp>
    </p:spTree>
  </p:cSld>
  <p:clrMap bg1="dk1" tx1="lt1" bg2="dk2" tx2="lt2" accent1="accent1" accent2="accent2" accent3="accent3" accent4="accent4" accent5="accent5" accent6="accent6" hlink="hlink" folHlink="folHlink"/>
  <p:sldLayoutIdLst>
    <p:sldLayoutId id="2147485443" r:id="rId1"/>
    <p:sldLayoutId id="2147485444" r:id="rId2"/>
    <p:sldLayoutId id="2147485445" r:id="rId3"/>
    <p:sldLayoutId id="2147485446" r:id="rId4"/>
    <p:sldLayoutId id="2147485447" r:id="rId5"/>
    <p:sldLayoutId id="2147485448" r:id="rId6"/>
    <p:sldLayoutId id="2147485449" r:id="rId7"/>
    <p:sldLayoutId id="2147485450" r:id="rId8"/>
    <p:sldLayoutId id="2147485451" r:id="rId9"/>
    <p:sldLayoutId id="2147485452" r:id="rId10"/>
    <p:sldLayoutId id="2147485453" r:id="rId11"/>
    <p:sldLayoutId id="2147485454" r:id="rId12"/>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eaLnBrk="1" fontAlgn="base" hangingPunct="1">
        <a:spcBef>
          <a:spcPct val="0"/>
        </a:spcBef>
        <a:spcAft>
          <a:spcPct val="0"/>
        </a:spcAft>
        <a:defRPr sz="4400">
          <a:solidFill>
            <a:schemeClr val="tx1"/>
          </a:solidFill>
          <a:latin typeface="Calibri" pitchFamily="34" charset="0"/>
        </a:defRPr>
      </a:lvl6pPr>
      <a:lvl7pPr marL="914400" algn="ctr" rtl="0" eaLnBrk="1" fontAlgn="base" hangingPunct="1">
        <a:spcBef>
          <a:spcPct val="0"/>
        </a:spcBef>
        <a:spcAft>
          <a:spcPct val="0"/>
        </a:spcAft>
        <a:defRPr sz="4400">
          <a:solidFill>
            <a:schemeClr val="tx1"/>
          </a:solidFill>
          <a:latin typeface="Calibri" pitchFamily="34" charset="0"/>
        </a:defRPr>
      </a:lvl7pPr>
      <a:lvl8pPr marL="1371600" algn="ctr" rtl="0" eaLnBrk="1" fontAlgn="base" hangingPunct="1">
        <a:spcBef>
          <a:spcPct val="0"/>
        </a:spcBef>
        <a:spcAft>
          <a:spcPct val="0"/>
        </a:spcAft>
        <a:defRPr sz="4400">
          <a:solidFill>
            <a:schemeClr val="tx1"/>
          </a:solidFill>
          <a:latin typeface="Calibri" pitchFamily="34" charset="0"/>
        </a:defRPr>
      </a:lvl8pPr>
      <a:lvl9pPr marL="1828800" algn="ctr" rtl="0" eaLnBrk="1" fontAlgn="base" hangingPunct="1">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6.xml><?xml version="1.0" encoding="utf-8"?>
<p:sldMaster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16386"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16387"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i="1">
                <a:solidFill>
                  <a:srgbClr val="FFED00">
                    <a:tint val="75000"/>
                  </a:srgbClr>
                </a:solidFill>
                <a:latin typeface="Verdana" pitchFamily="34" charset="0"/>
              </a:defRPr>
            </a:lvl1pPr>
          </a:lstStyle>
          <a:p>
            <a:pPr>
              <a:defRPr/>
            </a:pPr>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i="1">
                <a:solidFill>
                  <a:srgbClr val="FFED00">
                    <a:tint val="75000"/>
                  </a:srgbClr>
                </a:solidFill>
                <a:latin typeface="Verdana" pitchFamily="34" charset="0"/>
              </a:defRPr>
            </a:lvl1pPr>
          </a:lstStyle>
          <a:p>
            <a:pPr>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a:defRPr sz="1200" i="1">
                <a:solidFill>
                  <a:srgbClr val="FFF289"/>
                </a:solidFill>
                <a:latin typeface="Verdana" pitchFamily="34" charset="0"/>
              </a:defRPr>
            </a:lvl1pPr>
          </a:lstStyle>
          <a:p>
            <a:pPr>
              <a:defRPr/>
            </a:pPr>
            <a:fld id="{27B62704-A496-48F5-BB0E-968BEB2C714D}" type="slidenum">
              <a:rPr lang="en-US" altLang="en-US"/>
              <a:pPr>
                <a:defRPr/>
              </a:pPr>
              <a:t>‹#›</a:t>
            </a:fld>
            <a:endParaRPr lang="en-US" altLang="en-US"/>
          </a:p>
        </p:txBody>
      </p:sp>
    </p:spTree>
  </p:cSld>
  <p:clrMap bg1="dk1" tx1="lt1" bg2="dk2" tx2="lt2" accent1="accent1" accent2="accent2" accent3="accent3" accent4="accent4" accent5="accent5" accent6="accent6" hlink="hlink" folHlink="folHlink"/>
  <p:sldLayoutIdLst>
    <p:sldLayoutId id="2147485455" r:id="rId1"/>
    <p:sldLayoutId id="2147485456" r:id="rId2"/>
    <p:sldLayoutId id="2147485457" r:id="rId3"/>
    <p:sldLayoutId id="2147485458" r:id="rId4"/>
    <p:sldLayoutId id="2147485459" r:id="rId5"/>
    <p:sldLayoutId id="2147485460" r:id="rId6"/>
    <p:sldLayoutId id="2147485461" r:id="rId7"/>
    <p:sldLayoutId id="2147485462" r:id="rId8"/>
    <p:sldLayoutId id="2147485463" r:id="rId9"/>
    <p:sldLayoutId id="2147485464" r:id="rId10"/>
    <p:sldLayoutId id="2147485465" r:id="rId11"/>
    <p:sldLayoutId id="2147485466" r:id="rId12"/>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eaLnBrk="1" fontAlgn="base" hangingPunct="1">
        <a:spcBef>
          <a:spcPct val="0"/>
        </a:spcBef>
        <a:spcAft>
          <a:spcPct val="0"/>
        </a:spcAft>
        <a:defRPr sz="4400">
          <a:solidFill>
            <a:schemeClr val="tx1"/>
          </a:solidFill>
          <a:latin typeface="Calibri" pitchFamily="34" charset="0"/>
        </a:defRPr>
      </a:lvl6pPr>
      <a:lvl7pPr marL="914400" algn="ctr" rtl="0" eaLnBrk="1" fontAlgn="base" hangingPunct="1">
        <a:spcBef>
          <a:spcPct val="0"/>
        </a:spcBef>
        <a:spcAft>
          <a:spcPct val="0"/>
        </a:spcAft>
        <a:defRPr sz="4400">
          <a:solidFill>
            <a:schemeClr val="tx1"/>
          </a:solidFill>
          <a:latin typeface="Calibri" pitchFamily="34" charset="0"/>
        </a:defRPr>
      </a:lvl7pPr>
      <a:lvl8pPr marL="1371600" algn="ctr" rtl="0" eaLnBrk="1" fontAlgn="base" hangingPunct="1">
        <a:spcBef>
          <a:spcPct val="0"/>
        </a:spcBef>
        <a:spcAft>
          <a:spcPct val="0"/>
        </a:spcAft>
        <a:defRPr sz="4400">
          <a:solidFill>
            <a:schemeClr val="tx1"/>
          </a:solidFill>
          <a:latin typeface="Calibri" pitchFamily="34" charset="0"/>
        </a:defRPr>
      </a:lvl8pPr>
      <a:lvl9pPr marL="1828800" algn="ctr" rtl="0" eaLnBrk="1" fontAlgn="base" hangingPunct="1">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7.xml><?xml version="1.0" encoding="utf-8"?>
<p:sldMaster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17410"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17411"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i="1">
                <a:solidFill>
                  <a:srgbClr val="FFED00">
                    <a:tint val="75000"/>
                  </a:srgbClr>
                </a:solidFill>
                <a:latin typeface="Verdana" pitchFamily="34" charset="0"/>
              </a:defRPr>
            </a:lvl1pPr>
          </a:lstStyle>
          <a:p>
            <a:pPr>
              <a:defRPr/>
            </a:pPr>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i="1">
                <a:solidFill>
                  <a:srgbClr val="FFED00">
                    <a:tint val="75000"/>
                  </a:srgbClr>
                </a:solidFill>
                <a:latin typeface="Verdana" pitchFamily="34" charset="0"/>
              </a:defRPr>
            </a:lvl1pPr>
          </a:lstStyle>
          <a:p>
            <a:pPr>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a:defRPr sz="1200" i="1">
                <a:solidFill>
                  <a:srgbClr val="FFF289"/>
                </a:solidFill>
                <a:latin typeface="Verdana" pitchFamily="34" charset="0"/>
              </a:defRPr>
            </a:lvl1pPr>
          </a:lstStyle>
          <a:p>
            <a:pPr>
              <a:defRPr/>
            </a:pPr>
            <a:fld id="{21C13364-A9D9-49ED-84E5-893F139AF1C4}" type="slidenum">
              <a:rPr lang="en-US" altLang="en-US"/>
              <a:pPr>
                <a:defRPr/>
              </a:pPr>
              <a:t>‹#›</a:t>
            </a:fld>
            <a:endParaRPr lang="en-US" altLang="en-US"/>
          </a:p>
        </p:txBody>
      </p:sp>
    </p:spTree>
  </p:cSld>
  <p:clrMap bg1="dk1" tx1="lt1" bg2="dk2" tx2="lt2" accent1="accent1" accent2="accent2" accent3="accent3" accent4="accent4" accent5="accent5" accent6="accent6" hlink="hlink" folHlink="folHlink"/>
  <p:sldLayoutIdLst>
    <p:sldLayoutId id="2147485467" r:id="rId1"/>
    <p:sldLayoutId id="2147485468" r:id="rId2"/>
    <p:sldLayoutId id="2147485469" r:id="rId3"/>
    <p:sldLayoutId id="2147485470" r:id="rId4"/>
    <p:sldLayoutId id="2147485471" r:id="rId5"/>
    <p:sldLayoutId id="2147485472" r:id="rId6"/>
    <p:sldLayoutId id="2147485473" r:id="rId7"/>
    <p:sldLayoutId id="2147485474" r:id="rId8"/>
    <p:sldLayoutId id="2147485475" r:id="rId9"/>
    <p:sldLayoutId id="2147485476" r:id="rId10"/>
    <p:sldLayoutId id="2147485477" r:id="rId11"/>
    <p:sldLayoutId id="2147485478" r:id="rId12"/>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eaLnBrk="1" fontAlgn="base" hangingPunct="1">
        <a:spcBef>
          <a:spcPct val="0"/>
        </a:spcBef>
        <a:spcAft>
          <a:spcPct val="0"/>
        </a:spcAft>
        <a:defRPr sz="4400">
          <a:solidFill>
            <a:schemeClr val="tx1"/>
          </a:solidFill>
          <a:latin typeface="Calibri" pitchFamily="34" charset="0"/>
        </a:defRPr>
      </a:lvl6pPr>
      <a:lvl7pPr marL="914400" algn="ctr" rtl="0" eaLnBrk="1" fontAlgn="base" hangingPunct="1">
        <a:spcBef>
          <a:spcPct val="0"/>
        </a:spcBef>
        <a:spcAft>
          <a:spcPct val="0"/>
        </a:spcAft>
        <a:defRPr sz="4400">
          <a:solidFill>
            <a:schemeClr val="tx1"/>
          </a:solidFill>
          <a:latin typeface="Calibri" pitchFamily="34" charset="0"/>
        </a:defRPr>
      </a:lvl7pPr>
      <a:lvl8pPr marL="1371600" algn="ctr" rtl="0" eaLnBrk="1" fontAlgn="base" hangingPunct="1">
        <a:spcBef>
          <a:spcPct val="0"/>
        </a:spcBef>
        <a:spcAft>
          <a:spcPct val="0"/>
        </a:spcAft>
        <a:defRPr sz="4400">
          <a:solidFill>
            <a:schemeClr val="tx1"/>
          </a:solidFill>
          <a:latin typeface="Calibri" pitchFamily="34" charset="0"/>
        </a:defRPr>
      </a:lvl8pPr>
      <a:lvl9pPr marL="1828800" algn="ctr" rtl="0" eaLnBrk="1" fontAlgn="base" hangingPunct="1">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8.xml><?xml version="1.0" encoding="utf-8"?>
<p:sldMaster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19459" name="Rectangle 3"/>
          <p:cNvSpPr>
            <a:spLocks noGrp="1" noChangeArrowheads="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400" i="0">
                <a:solidFill>
                  <a:srgbClr val="FFFFFF"/>
                </a:solidFill>
                <a:latin typeface="+mn-lt"/>
                <a:cs typeface="Arial" charset="0"/>
              </a:defRPr>
            </a:lvl1pPr>
          </a:lstStyle>
          <a:p>
            <a:pPr>
              <a:defRPr/>
            </a:pPr>
            <a:fld id="{35D3C297-4866-4BBD-8F81-EAEE37E84EEC}" type="datetime1">
              <a:rPr lang="en-US"/>
              <a:pPr>
                <a:defRPr/>
              </a:pPr>
              <a:t>17-Mar-15</a:t>
            </a:fld>
            <a:endParaRPr lang="en-US" dirty="0"/>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400" i="0">
                <a:solidFill>
                  <a:srgbClr val="FFFFFF"/>
                </a:solidFill>
                <a:latin typeface="+mn-lt"/>
                <a:cs typeface="Arial" charset="0"/>
              </a:defRPr>
            </a:lvl1pPr>
          </a:lstStyle>
          <a:p>
            <a:pPr>
              <a:defRPr/>
            </a:pPr>
            <a:endParaRPr lang="en-US"/>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400" i="0">
                <a:solidFill>
                  <a:srgbClr val="FFFFFF"/>
                </a:solidFill>
                <a:latin typeface="Arial" panose="020B0604020202020204" pitchFamily="34" charset="0"/>
                <a:cs typeface="Arial" panose="020B0604020202020204" pitchFamily="34" charset="0"/>
              </a:defRPr>
            </a:lvl1pPr>
          </a:lstStyle>
          <a:p>
            <a:pPr>
              <a:defRPr/>
            </a:pPr>
            <a:fld id="{F1059327-1140-45B7-99D2-4BDEABDA99D0}" type="slidenum">
              <a:rPr lang="en-US" altLang="en-US"/>
              <a:pPr>
                <a:defRPr/>
              </a:pPr>
              <a:t>‹#›</a:t>
            </a:fld>
            <a:endParaRPr lang="en-US" altLang="en-US"/>
          </a:p>
        </p:txBody>
      </p:sp>
    </p:spTree>
  </p:cSld>
  <p:clrMap bg1="dk1" tx1="lt1" bg2="dk2" tx2="lt2" accent1="accent1" accent2="accent2" accent3="accent3" accent4="accent4" accent5="accent5" accent6="accent6" hlink="hlink" folHlink="folHlink"/>
  <p:sldLayoutIdLst>
    <p:sldLayoutId id="2147485491" r:id="rId1"/>
    <p:sldLayoutId id="2147485492" r:id="rId2"/>
    <p:sldLayoutId id="2147485493" r:id="rId3"/>
    <p:sldLayoutId id="2147485494" r:id="rId4"/>
    <p:sldLayoutId id="2147485495" r:id="rId5"/>
    <p:sldLayoutId id="2147485496" r:id="rId6"/>
    <p:sldLayoutId id="2147485497" r:id="rId7"/>
    <p:sldLayoutId id="2147485498" r:id="rId8"/>
    <p:sldLayoutId id="2147485499" r:id="rId9"/>
    <p:sldLayoutId id="2147485500" r:id="rId10"/>
    <p:sldLayoutId id="2147485501" r:id="rId11"/>
    <p:sldLayoutId id="2147485502" r:id="rId12"/>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9.xml><?xml version="1.0" encoding="utf-8"?>
<p:sldMaster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20483" name="Rectangle 3"/>
          <p:cNvSpPr>
            <a:spLocks noGrp="1" noChangeArrowheads="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400" i="0">
                <a:solidFill>
                  <a:srgbClr val="FFFFFF"/>
                </a:solidFill>
                <a:latin typeface="+mn-lt"/>
                <a:cs typeface="Arial" charset="0"/>
              </a:defRPr>
            </a:lvl1pPr>
          </a:lstStyle>
          <a:p>
            <a:pPr>
              <a:defRPr/>
            </a:pPr>
            <a:fld id="{1A7966CE-C2DC-459E-AAB2-8DFB78536C80}" type="datetime1">
              <a:rPr lang="en-US"/>
              <a:pPr>
                <a:defRPr/>
              </a:pPr>
              <a:t>17-Mar-15</a:t>
            </a:fld>
            <a:endParaRPr lang="en-US" dirty="0"/>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400" i="0">
                <a:solidFill>
                  <a:srgbClr val="FFFFFF"/>
                </a:solidFill>
                <a:latin typeface="+mn-lt"/>
                <a:cs typeface="Arial" charset="0"/>
              </a:defRPr>
            </a:lvl1pPr>
          </a:lstStyle>
          <a:p>
            <a:pPr>
              <a:defRPr/>
            </a:pPr>
            <a:endParaRPr lang="en-US"/>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400" i="0">
                <a:solidFill>
                  <a:srgbClr val="FFFFFF"/>
                </a:solidFill>
                <a:latin typeface="Arial" panose="020B0604020202020204" pitchFamily="34" charset="0"/>
                <a:cs typeface="Arial" panose="020B0604020202020204" pitchFamily="34" charset="0"/>
              </a:defRPr>
            </a:lvl1pPr>
          </a:lstStyle>
          <a:p>
            <a:pPr>
              <a:defRPr/>
            </a:pPr>
            <a:fld id="{41B74669-40CE-4CD1-B9D4-0FAEEB51C878}" type="slidenum">
              <a:rPr lang="en-US" altLang="en-US"/>
              <a:pPr>
                <a:defRPr/>
              </a:pPr>
              <a:t>‹#›</a:t>
            </a:fld>
            <a:endParaRPr lang="en-US" altLang="en-US"/>
          </a:p>
        </p:txBody>
      </p:sp>
    </p:spTree>
  </p:cSld>
  <p:clrMap bg1="dk1" tx1="lt1" bg2="dk2" tx2="lt2" accent1="accent1" accent2="accent2" accent3="accent3" accent4="accent4" accent5="accent5" accent6="accent6" hlink="hlink" folHlink="folHlink"/>
  <p:sldLayoutIdLst>
    <p:sldLayoutId id="2147485503" r:id="rId1"/>
    <p:sldLayoutId id="2147485504" r:id="rId2"/>
    <p:sldLayoutId id="2147485505" r:id="rId3"/>
    <p:sldLayoutId id="2147485506" r:id="rId4"/>
    <p:sldLayoutId id="2147485507" r:id="rId5"/>
    <p:sldLayoutId id="2147485508" r:id="rId6"/>
    <p:sldLayoutId id="2147485509" r:id="rId7"/>
    <p:sldLayoutId id="2147485510" r:id="rId8"/>
    <p:sldLayoutId id="2147485511" r:id="rId9"/>
    <p:sldLayoutId id="2147485512" r:id="rId10"/>
    <p:sldLayoutId id="2147485513" r:id="rId11"/>
    <p:sldLayoutId id="2147485514" r:id="rId12"/>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0.xml><?xml version="1.0" encoding="utf-8"?>
<p:sldMaster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21506"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21507"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eaLnBrk="0" hangingPunct="0">
              <a:defRPr sz="1200" i="1">
                <a:solidFill>
                  <a:srgbClr val="FFED00">
                    <a:tint val="75000"/>
                  </a:srgbClr>
                </a:solidFill>
                <a:latin typeface="Verdana" panose="020B0604030504040204" pitchFamily="34" charset="0"/>
                <a:cs typeface="+mn-cs"/>
              </a:defRPr>
            </a:lvl1pPr>
          </a:lstStyle>
          <a:p>
            <a:pPr>
              <a:defRPr/>
            </a:pPr>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eaLnBrk="0" hangingPunct="0">
              <a:defRPr sz="1200" i="1">
                <a:solidFill>
                  <a:srgbClr val="FFED00">
                    <a:tint val="75000"/>
                  </a:srgbClr>
                </a:solidFill>
                <a:latin typeface="Verdana" panose="020B0604030504040204" pitchFamily="34" charset="0"/>
                <a:cs typeface="+mn-cs"/>
              </a:defRPr>
            </a:lvl1pPr>
          </a:lstStyle>
          <a:p>
            <a:pPr>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eaLnBrk="0" hangingPunct="0">
              <a:defRPr sz="1200" i="1">
                <a:solidFill>
                  <a:srgbClr val="FFF289"/>
                </a:solidFill>
                <a:latin typeface="Verdana" panose="020B0604030504040204" pitchFamily="34" charset="0"/>
                <a:cs typeface="Arial" panose="020B0604020202020204" pitchFamily="34" charset="0"/>
              </a:defRPr>
            </a:lvl1pPr>
          </a:lstStyle>
          <a:p>
            <a:pPr>
              <a:defRPr/>
            </a:pPr>
            <a:fld id="{E6715F00-6EF1-4BAB-8B26-C03E760C64F8}" type="slidenum">
              <a:rPr lang="en-US"/>
              <a:pPr>
                <a:defRPr/>
              </a:pPr>
              <a:t>‹#›</a:t>
            </a:fld>
            <a:endParaRPr lang="en-US"/>
          </a:p>
        </p:txBody>
      </p:sp>
    </p:spTree>
  </p:cSld>
  <p:clrMap bg1="dk1" tx1="lt1" bg2="dk2" tx2="lt2" accent1="accent1" accent2="accent2" accent3="accent3" accent4="accent4" accent5="accent5" accent6="accent6" hlink="hlink" folHlink="folHlink"/>
  <p:sldLayoutIdLst>
    <p:sldLayoutId id="2147485515" r:id="rId1"/>
    <p:sldLayoutId id="2147485516" r:id="rId2"/>
    <p:sldLayoutId id="2147485517" r:id="rId3"/>
    <p:sldLayoutId id="2147485518" r:id="rId4"/>
    <p:sldLayoutId id="2147485519" r:id="rId5"/>
    <p:sldLayoutId id="2147485520" r:id="rId6"/>
    <p:sldLayoutId id="2147485521" r:id="rId7"/>
    <p:sldLayoutId id="2147485522" r:id="rId8"/>
    <p:sldLayoutId id="2147485523" r:id="rId9"/>
    <p:sldLayoutId id="2147485524" r:id="rId10"/>
    <p:sldLayoutId id="2147485525" r:id="rId11"/>
    <p:sldLayoutId id="2147485526" r:id="rId12"/>
    <p:sldLayoutId id="2147485527" r:id="rId13"/>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eaLnBrk="1" fontAlgn="base" hangingPunct="1">
        <a:spcBef>
          <a:spcPct val="0"/>
        </a:spcBef>
        <a:spcAft>
          <a:spcPct val="0"/>
        </a:spcAft>
        <a:defRPr sz="4400">
          <a:solidFill>
            <a:schemeClr val="tx1"/>
          </a:solidFill>
          <a:latin typeface="Calibri" pitchFamily="34" charset="0"/>
        </a:defRPr>
      </a:lvl6pPr>
      <a:lvl7pPr marL="914400" algn="ctr" rtl="0" eaLnBrk="1" fontAlgn="base" hangingPunct="1">
        <a:spcBef>
          <a:spcPct val="0"/>
        </a:spcBef>
        <a:spcAft>
          <a:spcPct val="0"/>
        </a:spcAft>
        <a:defRPr sz="4400">
          <a:solidFill>
            <a:schemeClr val="tx1"/>
          </a:solidFill>
          <a:latin typeface="Calibri" pitchFamily="34" charset="0"/>
        </a:defRPr>
      </a:lvl7pPr>
      <a:lvl8pPr marL="1371600" algn="ctr" rtl="0" eaLnBrk="1" fontAlgn="base" hangingPunct="1">
        <a:spcBef>
          <a:spcPct val="0"/>
        </a:spcBef>
        <a:spcAft>
          <a:spcPct val="0"/>
        </a:spcAft>
        <a:defRPr sz="4400">
          <a:solidFill>
            <a:schemeClr val="tx1"/>
          </a:solidFill>
          <a:latin typeface="Calibri" pitchFamily="34" charset="0"/>
        </a:defRPr>
      </a:lvl8pPr>
      <a:lvl9pPr marL="1828800" algn="ctr" rtl="0" eaLnBrk="1" fontAlgn="base" hangingPunct="1">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1.xml><?xml version="1.0" encoding="utf-8"?>
<p:sldMaster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22530"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22531"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i="1">
                <a:solidFill>
                  <a:srgbClr val="FFED00">
                    <a:tint val="75000"/>
                  </a:srgbClr>
                </a:solidFill>
                <a:latin typeface="Verdana" panose="020B0604030504040204" pitchFamily="34" charset="0"/>
                <a:cs typeface="Arial" panose="020B0604020202020204" pitchFamily="34" charset="0"/>
              </a:defRPr>
            </a:lvl1pPr>
          </a:lstStyle>
          <a:p>
            <a:pPr>
              <a:defRPr/>
            </a:pPr>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i="1">
                <a:solidFill>
                  <a:srgbClr val="FFED00">
                    <a:tint val="75000"/>
                  </a:srgbClr>
                </a:solidFill>
                <a:latin typeface="Verdana" panose="020B0604030504040204" pitchFamily="34" charset="0"/>
                <a:cs typeface="Arial" panose="020B0604020202020204" pitchFamily="34" charset="0"/>
              </a:defRPr>
            </a:lvl1pPr>
          </a:lstStyle>
          <a:p>
            <a:pPr>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a:defRPr sz="1200" i="1">
                <a:solidFill>
                  <a:srgbClr val="FFF289"/>
                </a:solidFill>
                <a:latin typeface="Verdana" panose="020B0604030504040204" pitchFamily="34" charset="0"/>
                <a:cs typeface="Arial" panose="020B0604020202020204" pitchFamily="34" charset="0"/>
              </a:defRPr>
            </a:lvl1pPr>
          </a:lstStyle>
          <a:p>
            <a:pPr>
              <a:defRPr/>
            </a:pPr>
            <a:fld id="{B0F42868-8139-4771-9D4A-A26168AC8119}" type="slidenum">
              <a:rPr lang="en-US" altLang="en-US"/>
              <a:pPr>
                <a:defRPr/>
              </a:pPr>
              <a:t>‹#›</a:t>
            </a:fld>
            <a:endParaRPr lang="en-US" altLang="en-US"/>
          </a:p>
        </p:txBody>
      </p:sp>
    </p:spTree>
  </p:cSld>
  <p:clrMap bg1="dk1" tx1="lt1" bg2="dk2" tx2="lt2" accent1="accent1" accent2="accent2" accent3="accent3" accent4="accent4" accent5="accent5" accent6="accent6" hlink="hlink" folHlink="folHlink"/>
  <p:sldLayoutIdLst>
    <p:sldLayoutId id="2147485528" r:id="rId1"/>
    <p:sldLayoutId id="2147485529" r:id="rId2"/>
    <p:sldLayoutId id="2147485530" r:id="rId3"/>
    <p:sldLayoutId id="2147485531" r:id="rId4"/>
    <p:sldLayoutId id="2147485532" r:id="rId5"/>
    <p:sldLayoutId id="2147485533" r:id="rId6"/>
    <p:sldLayoutId id="2147485534" r:id="rId7"/>
    <p:sldLayoutId id="2147485535" r:id="rId8"/>
    <p:sldLayoutId id="2147485536" r:id="rId9"/>
    <p:sldLayoutId id="2147485537" r:id="rId10"/>
    <p:sldLayoutId id="2147485538" r:id="rId11"/>
    <p:sldLayoutId id="2147485539" r:id="rId12"/>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eaLnBrk="1" fontAlgn="base" hangingPunct="1">
        <a:spcBef>
          <a:spcPct val="0"/>
        </a:spcBef>
        <a:spcAft>
          <a:spcPct val="0"/>
        </a:spcAft>
        <a:defRPr sz="4400">
          <a:solidFill>
            <a:schemeClr val="tx1"/>
          </a:solidFill>
          <a:latin typeface="Calibri" pitchFamily="34" charset="0"/>
        </a:defRPr>
      </a:lvl6pPr>
      <a:lvl7pPr marL="914400" algn="ctr" rtl="0" eaLnBrk="1" fontAlgn="base" hangingPunct="1">
        <a:spcBef>
          <a:spcPct val="0"/>
        </a:spcBef>
        <a:spcAft>
          <a:spcPct val="0"/>
        </a:spcAft>
        <a:defRPr sz="4400">
          <a:solidFill>
            <a:schemeClr val="tx1"/>
          </a:solidFill>
          <a:latin typeface="Calibri" pitchFamily="34" charset="0"/>
        </a:defRPr>
      </a:lvl7pPr>
      <a:lvl8pPr marL="1371600" algn="ctr" rtl="0" eaLnBrk="1" fontAlgn="base" hangingPunct="1">
        <a:spcBef>
          <a:spcPct val="0"/>
        </a:spcBef>
        <a:spcAft>
          <a:spcPct val="0"/>
        </a:spcAft>
        <a:defRPr sz="4400">
          <a:solidFill>
            <a:schemeClr val="tx1"/>
          </a:solidFill>
          <a:latin typeface="Calibri" pitchFamily="34" charset="0"/>
        </a:defRPr>
      </a:lvl8pPr>
      <a:lvl9pPr marL="1828800" algn="ctr" rtl="0" eaLnBrk="1" fontAlgn="base" hangingPunct="1">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2.xml><?xml version="1.0" encoding="utf-8"?>
<p:sldMaster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23554"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23555"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eaLnBrk="0" hangingPunct="0">
              <a:defRPr sz="1200" i="1">
                <a:solidFill>
                  <a:srgbClr val="FFED00">
                    <a:tint val="75000"/>
                  </a:srgbClr>
                </a:solidFill>
                <a:latin typeface="Verdana" panose="020B0604030504040204" pitchFamily="34" charset="0"/>
                <a:cs typeface="+mn-cs"/>
              </a:defRPr>
            </a:lvl1pPr>
          </a:lstStyle>
          <a:p>
            <a:pPr>
              <a:defRPr/>
            </a:pPr>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eaLnBrk="0" hangingPunct="0">
              <a:defRPr sz="1200" i="1">
                <a:solidFill>
                  <a:srgbClr val="FFED00">
                    <a:tint val="75000"/>
                  </a:srgbClr>
                </a:solidFill>
                <a:latin typeface="Verdana" panose="020B0604030504040204" pitchFamily="34" charset="0"/>
                <a:cs typeface="+mn-cs"/>
              </a:defRPr>
            </a:lvl1pPr>
          </a:lstStyle>
          <a:p>
            <a:pPr>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eaLnBrk="0" hangingPunct="0">
              <a:defRPr sz="1200" i="1">
                <a:solidFill>
                  <a:srgbClr val="FFF289"/>
                </a:solidFill>
                <a:latin typeface="Verdana" panose="020B0604030504040204" pitchFamily="34" charset="0"/>
                <a:cs typeface="Arial" panose="020B0604020202020204" pitchFamily="34" charset="0"/>
              </a:defRPr>
            </a:lvl1pPr>
          </a:lstStyle>
          <a:p>
            <a:pPr>
              <a:defRPr/>
            </a:pPr>
            <a:fld id="{BFD5229F-EA11-461E-A132-6FA1EE125035}" type="slidenum">
              <a:rPr lang="en-US"/>
              <a:pPr>
                <a:defRPr/>
              </a:pPr>
              <a:t>‹#›</a:t>
            </a:fld>
            <a:endParaRPr lang="en-US"/>
          </a:p>
        </p:txBody>
      </p:sp>
    </p:spTree>
  </p:cSld>
  <p:clrMap bg1="dk1" tx1="lt1" bg2="dk2" tx2="lt2" accent1="accent1" accent2="accent2" accent3="accent3" accent4="accent4" accent5="accent5" accent6="accent6" hlink="hlink" folHlink="folHlink"/>
  <p:sldLayoutIdLst>
    <p:sldLayoutId id="2147485540" r:id="rId1"/>
    <p:sldLayoutId id="2147485541" r:id="rId2"/>
    <p:sldLayoutId id="2147485542" r:id="rId3"/>
    <p:sldLayoutId id="2147485543" r:id="rId4"/>
    <p:sldLayoutId id="2147485544" r:id="rId5"/>
    <p:sldLayoutId id="2147485545" r:id="rId6"/>
    <p:sldLayoutId id="2147485546" r:id="rId7"/>
    <p:sldLayoutId id="2147485547" r:id="rId8"/>
    <p:sldLayoutId id="2147485548" r:id="rId9"/>
    <p:sldLayoutId id="2147485549" r:id="rId10"/>
    <p:sldLayoutId id="2147485550" r:id="rId11"/>
    <p:sldLayoutId id="2147485551" r:id="rId12"/>
    <p:sldLayoutId id="2147485552" r:id="rId13"/>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eaLnBrk="1" fontAlgn="base" hangingPunct="1">
        <a:spcBef>
          <a:spcPct val="0"/>
        </a:spcBef>
        <a:spcAft>
          <a:spcPct val="0"/>
        </a:spcAft>
        <a:defRPr sz="4400">
          <a:solidFill>
            <a:schemeClr val="tx1"/>
          </a:solidFill>
          <a:latin typeface="Calibri" pitchFamily="34" charset="0"/>
        </a:defRPr>
      </a:lvl6pPr>
      <a:lvl7pPr marL="914400" algn="ctr" rtl="0" eaLnBrk="1" fontAlgn="base" hangingPunct="1">
        <a:spcBef>
          <a:spcPct val="0"/>
        </a:spcBef>
        <a:spcAft>
          <a:spcPct val="0"/>
        </a:spcAft>
        <a:defRPr sz="4400">
          <a:solidFill>
            <a:schemeClr val="tx1"/>
          </a:solidFill>
          <a:latin typeface="Calibri" pitchFamily="34" charset="0"/>
        </a:defRPr>
      </a:lvl7pPr>
      <a:lvl8pPr marL="1371600" algn="ctr" rtl="0" eaLnBrk="1" fontAlgn="base" hangingPunct="1">
        <a:spcBef>
          <a:spcPct val="0"/>
        </a:spcBef>
        <a:spcAft>
          <a:spcPct val="0"/>
        </a:spcAft>
        <a:defRPr sz="4400">
          <a:solidFill>
            <a:schemeClr val="tx1"/>
          </a:solidFill>
          <a:latin typeface="Calibri" pitchFamily="34" charset="0"/>
        </a:defRPr>
      </a:lvl8pPr>
      <a:lvl9pPr marL="1828800" algn="ctr" rtl="0" eaLnBrk="1" fontAlgn="base" hangingPunct="1">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3.xml><?xml version="1.0" encoding="utf-8"?>
<p:sldMaster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24579" name="Rectangle 3"/>
          <p:cNvSpPr>
            <a:spLocks noGrp="1" noChangeArrowheads="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400" i="0">
                <a:solidFill>
                  <a:srgbClr val="FFFFFF"/>
                </a:solidFill>
                <a:latin typeface="+mn-lt"/>
                <a:cs typeface="Arial" panose="020B0604020202020204" pitchFamily="34" charset="0"/>
              </a:defRPr>
            </a:lvl1pPr>
          </a:lstStyle>
          <a:p>
            <a:pPr>
              <a:defRPr/>
            </a:pPr>
            <a:fld id="{46B73B88-FAAB-4CC9-B005-9A684F4B3887}" type="datetime1">
              <a:rPr lang="en-US"/>
              <a:pPr>
                <a:defRPr/>
              </a:pPr>
              <a:t>17-Mar-15</a:t>
            </a:fld>
            <a:endParaRPr lang="en-US"/>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400" i="0">
                <a:solidFill>
                  <a:srgbClr val="FFFFFF"/>
                </a:solidFill>
                <a:latin typeface="+mn-lt"/>
                <a:cs typeface="Arial" panose="020B0604020202020204" pitchFamily="34" charset="0"/>
              </a:defRPr>
            </a:lvl1pPr>
          </a:lstStyle>
          <a:p>
            <a:pPr>
              <a:defRPr/>
            </a:pPr>
            <a:endParaRPr lang="en-US"/>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400" i="0">
                <a:solidFill>
                  <a:srgbClr val="FFFFFF"/>
                </a:solidFill>
                <a:latin typeface="Arial" panose="020B0604020202020204" pitchFamily="34" charset="0"/>
                <a:cs typeface="Arial" panose="020B0604020202020204" pitchFamily="34" charset="0"/>
              </a:defRPr>
            </a:lvl1pPr>
          </a:lstStyle>
          <a:p>
            <a:pPr>
              <a:defRPr/>
            </a:pPr>
            <a:fld id="{E6E23AA8-23E2-43F2-A0E7-6B5C4B47160D}" type="slidenum">
              <a:rPr lang="en-US" altLang="en-US"/>
              <a:pPr>
                <a:defRPr/>
              </a:pPr>
              <a:t>‹#›</a:t>
            </a:fld>
            <a:endParaRPr lang="en-US" altLang="en-US"/>
          </a:p>
        </p:txBody>
      </p:sp>
    </p:spTree>
  </p:cSld>
  <p:clrMap bg1="dk1" tx1="lt1" bg2="dk2" tx2="lt2" accent1="accent1" accent2="accent2" accent3="accent3" accent4="accent4" accent5="accent5" accent6="accent6" hlink="hlink" folHlink="folHlink"/>
  <p:sldLayoutIdLst>
    <p:sldLayoutId id="2147485553" r:id="rId1"/>
    <p:sldLayoutId id="2147485554" r:id="rId2"/>
    <p:sldLayoutId id="2147485555" r:id="rId3"/>
    <p:sldLayoutId id="2147485556" r:id="rId4"/>
    <p:sldLayoutId id="2147485557" r:id="rId5"/>
    <p:sldLayoutId id="2147485558" r:id="rId6"/>
    <p:sldLayoutId id="2147485559" r:id="rId7"/>
    <p:sldLayoutId id="2147485560" r:id="rId8"/>
    <p:sldLayoutId id="2147485561" r:id="rId9"/>
    <p:sldLayoutId id="2147485562" r:id="rId10"/>
    <p:sldLayoutId id="2147485563" r:id="rId11"/>
    <p:sldLayoutId id="2147485564" r:id="rId12"/>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4.xml><?xml version="1.0" encoding="utf-8"?>
<p:sldMaster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25602"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25603"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eaLnBrk="0" hangingPunct="0">
              <a:defRPr sz="1200" i="1">
                <a:solidFill>
                  <a:srgbClr val="FFED00">
                    <a:tint val="75000"/>
                  </a:srgbClr>
                </a:solidFill>
                <a:latin typeface="Verdana" panose="020B0604030504040204" pitchFamily="34" charset="0"/>
                <a:cs typeface="+mn-cs"/>
              </a:defRPr>
            </a:lvl1pPr>
          </a:lstStyle>
          <a:p>
            <a:pPr>
              <a:defRPr/>
            </a:pPr>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eaLnBrk="0" hangingPunct="0">
              <a:defRPr sz="1200" i="1">
                <a:solidFill>
                  <a:srgbClr val="FFED00">
                    <a:tint val="75000"/>
                  </a:srgbClr>
                </a:solidFill>
                <a:latin typeface="Verdana" panose="020B0604030504040204" pitchFamily="34" charset="0"/>
                <a:cs typeface="+mn-cs"/>
              </a:defRPr>
            </a:lvl1pPr>
          </a:lstStyle>
          <a:p>
            <a:pPr>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eaLnBrk="0" hangingPunct="0">
              <a:defRPr sz="1200" i="1">
                <a:solidFill>
                  <a:srgbClr val="FFF289"/>
                </a:solidFill>
                <a:latin typeface="Verdana" panose="020B0604030504040204" pitchFamily="34" charset="0"/>
                <a:cs typeface="Arial" panose="020B0604020202020204" pitchFamily="34" charset="0"/>
              </a:defRPr>
            </a:lvl1pPr>
          </a:lstStyle>
          <a:p>
            <a:pPr>
              <a:defRPr/>
            </a:pPr>
            <a:fld id="{56855E83-2907-45CE-AE12-DFC22D1DD537}" type="slidenum">
              <a:rPr lang="en-US"/>
              <a:pPr>
                <a:defRPr/>
              </a:pPr>
              <a:t>‹#›</a:t>
            </a:fld>
            <a:endParaRPr lang="en-US"/>
          </a:p>
        </p:txBody>
      </p:sp>
    </p:spTree>
  </p:cSld>
  <p:clrMap bg1="dk1" tx1="lt1" bg2="dk2" tx2="lt2" accent1="accent1" accent2="accent2" accent3="accent3" accent4="accent4" accent5="accent5" accent6="accent6" hlink="hlink" folHlink="folHlink"/>
  <p:sldLayoutIdLst>
    <p:sldLayoutId id="2147485565" r:id="rId1"/>
    <p:sldLayoutId id="2147485566" r:id="rId2"/>
    <p:sldLayoutId id="2147485567" r:id="rId3"/>
    <p:sldLayoutId id="2147485568" r:id="rId4"/>
    <p:sldLayoutId id="2147485569" r:id="rId5"/>
    <p:sldLayoutId id="2147485570" r:id="rId6"/>
    <p:sldLayoutId id="2147485571" r:id="rId7"/>
    <p:sldLayoutId id="2147485572" r:id="rId8"/>
    <p:sldLayoutId id="2147485573" r:id="rId9"/>
    <p:sldLayoutId id="2147485574" r:id="rId10"/>
    <p:sldLayoutId id="2147485575" r:id="rId11"/>
    <p:sldLayoutId id="2147485576" r:id="rId12"/>
    <p:sldLayoutId id="2147485577" r:id="rId13"/>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eaLnBrk="1" fontAlgn="base" hangingPunct="1">
        <a:spcBef>
          <a:spcPct val="0"/>
        </a:spcBef>
        <a:spcAft>
          <a:spcPct val="0"/>
        </a:spcAft>
        <a:defRPr sz="4400">
          <a:solidFill>
            <a:schemeClr val="tx1"/>
          </a:solidFill>
          <a:latin typeface="Calibri" pitchFamily="34" charset="0"/>
        </a:defRPr>
      </a:lvl6pPr>
      <a:lvl7pPr marL="914400" algn="ctr" rtl="0" eaLnBrk="1" fontAlgn="base" hangingPunct="1">
        <a:spcBef>
          <a:spcPct val="0"/>
        </a:spcBef>
        <a:spcAft>
          <a:spcPct val="0"/>
        </a:spcAft>
        <a:defRPr sz="4400">
          <a:solidFill>
            <a:schemeClr val="tx1"/>
          </a:solidFill>
          <a:latin typeface="Calibri" pitchFamily="34" charset="0"/>
        </a:defRPr>
      </a:lvl7pPr>
      <a:lvl8pPr marL="1371600" algn="ctr" rtl="0" eaLnBrk="1" fontAlgn="base" hangingPunct="1">
        <a:spcBef>
          <a:spcPct val="0"/>
        </a:spcBef>
        <a:spcAft>
          <a:spcPct val="0"/>
        </a:spcAft>
        <a:defRPr sz="4400">
          <a:solidFill>
            <a:schemeClr val="tx1"/>
          </a:solidFill>
          <a:latin typeface="Calibri" pitchFamily="34" charset="0"/>
        </a:defRPr>
      </a:lvl8pPr>
      <a:lvl9pPr marL="1828800" algn="ctr" rtl="0" eaLnBrk="1" fontAlgn="base" hangingPunct="1">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5.xml><?xml version="1.0" encoding="utf-8"?>
<p:sldMaster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26626"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26627"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i="1">
                <a:solidFill>
                  <a:srgbClr val="FFED00">
                    <a:tint val="75000"/>
                  </a:srgbClr>
                </a:solidFill>
                <a:latin typeface="Verdana" panose="020B0604030504040204" pitchFamily="34" charset="0"/>
                <a:cs typeface="Arial" panose="020B0604020202020204" pitchFamily="34" charset="0"/>
              </a:defRPr>
            </a:lvl1pPr>
          </a:lstStyle>
          <a:p>
            <a:pPr>
              <a:defRPr/>
            </a:pPr>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i="1">
                <a:solidFill>
                  <a:srgbClr val="FFED00">
                    <a:tint val="75000"/>
                  </a:srgbClr>
                </a:solidFill>
                <a:latin typeface="Verdana" panose="020B0604030504040204" pitchFamily="34" charset="0"/>
                <a:cs typeface="Arial" panose="020B0604020202020204" pitchFamily="34" charset="0"/>
              </a:defRPr>
            </a:lvl1pPr>
          </a:lstStyle>
          <a:p>
            <a:pPr>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a:defRPr sz="1200" i="1">
                <a:solidFill>
                  <a:srgbClr val="FFF289"/>
                </a:solidFill>
                <a:latin typeface="Verdana" panose="020B0604030504040204" pitchFamily="34" charset="0"/>
                <a:cs typeface="Arial" panose="020B0604020202020204" pitchFamily="34" charset="0"/>
              </a:defRPr>
            </a:lvl1pPr>
          </a:lstStyle>
          <a:p>
            <a:pPr>
              <a:defRPr/>
            </a:pPr>
            <a:fld id="{47B1496F-5F82-4591-8873-A7AA6E8835D1}" type="slidenum">
              <a:rPr lang="en-US" altLang="en-US"/>
              <a:pPr>
                <a:defRPr/>
              </a:pPr>
              <a:t>‹#›</a:t>
            </a:fld>
            <a:endParaRPr lang="en-US" altLang="en-US"/>
          </a:p>
        </p:txBody>
      </p:sp>
    </p:spTree>
  </p:cSld>
  <p:clrMap bg1="dk1" tx1="lt1" bg2="dk2" tx2="lt2" accent1="accent1" accent2="accent2" accent3="accent3" accent4="accent4" accent5="accent5" accent6="accent6" hlink="hlink" folHlink="folHlink"/>
  <p:sldLayoutIdLst>
    <p:sldLayoutId id="2147485578" r:id="rId1"/>
    <p:sldLayoutId id="2147485579" r:id="rId2"/>
    <p:sldLayoutId id="2147485580" r:id="rId3"/>
    <p:sldLayoutId id="2147485581" r:id="rId4"/>
    <p:sldLayoutId id="2147485582" r:id="rId5"/>
    <p:sldLayoutId id="2147485583" r:id="rId6"/>
    <p:sldLayoutId id="2147485584" r:id="rId7"/>
    <p:sldLayoutId id="2147485585" r:id="rId8"/>
    <p:sldLayoutId id="2147485586" r:id="rId9"/>
    <p:sldLayoutId id="2147485587" r:id="rId10"/>
    <p:sldLayoutId id="2147485588" r:id="rId11"/>
    <p:sldLayoutId id="2147485589" r:id="rId12"/>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eaLnBrk="1" fontAlgn="base" hangingPunct="1">
        <a:spcBef>
          <a:spcPct val="0"/>
        </a:spcBef>
        <a:spcAft>
          <a:spcPct val="0"/>
        </a:spcAft>
        <a:defRPr sz="4400">
          <a:solidFill>
            <a:schemeClr val="tx1"/>
          </a:solidFill>
          <a:latin typeface="Calibri" pitchFamily="34" charset="0"/>
        </a:defRPr>
      </a:lvl6pPr>
      <a:lvl7pPr marL="914400" algn="ctr" rtl="0" eaLnBrk="1" fontAlgn="base" hangingPunct="1">
        <a:spcBef>
          <a:spcPct val="0"/>
        </a:spcBef>
        <a:spcAft>
          <a:spcPct val="0"/>
        </a:spcAft>
        <a:defRPr sz="4400">
          <a:solidFill>
            <a:schemeClr val="tx1"/>
          </a:solidFill>
          <a:latin typeface="Calibri" pitchFamily="34" charset="0"/>
        </a:defRPr>
      </a:lvl7pPr>
      <a:lvl8pPr marL="1371600" algn="ctr" rtl="0" eaLnBrk="1" fontAlgn="base" hangingPunct="1">
        <a:spcBef>
          <a:spcPct val="0"/>
        </a:spcBef>
        <a:spcAft>
          <a:spcPct val="0"/>
        </a:spcAft>
        <a:defRPr sz="4400">
          <a:solidFill>
            <a:schemeClr val="tx1"/>
          </a:solidFill>
          <a:latin typeface="Calibri" pitchFamily="34" charset="0"/>
        </a:defRPr>
      </a:lvl8pPr>
      <a:lvl9pPr marL="1828800" algn="ctr" rtl="0" eaLnBrk="1" fontAlgn="base" hangingPunct="1">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6.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7650"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27651"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eaLnBrk="1" fontAlgn="auto" hangingPunct="1">
              <a:spcBef>
                <a:spcPts val="0"/>
              </a:spcBef>
              <a:spcAft>
                <a:spcPts val="0"/>
              </a:spcAft>
              <a:defRPr sz="1200" i="0">
                <a:solidFill>
                  <a:prstClr val="white">
                    <a:tint val="75000"/>
                  </a:prstClr>
                </a:solidFill>
                <a:latin typeface="Calibri"/>
                <a:cs typeface="Arial" panose="020B0604020202020204" pitchFamily="34" charset="0"/>
              </a:defRPr>
            </a:lvl1pPr>
          </a:lstStyle>
          <a:p>
            <a:pPr>
              <a:defRPr/>
            </a:pPr>
            <a:fld id="{0C390D13-32CE-43EE-8721-DBEE33FEE674}" type="datetimeFigureOut">
              <a:rPr lang="en-US"/>
              <a:pPr>
                <a:defRPr/>
              </a:pPr>
              <a:t>17-Mar-15</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eaLnBrk="1" fontAlgn="auto" hangingPunct="1">
              <a:spcBef>
                <a:spcPts val="0"/>
              </a:spcBef>
              <a:spcAft>
                <a:spcPts val="0"/>
              </a:spcAft>
              <a:defRPr sz="1200" i="0">
                <a:solidFill>
                  <a:prstClr val="white">
                    <a:tint val="75000"/>
                  </a:prstClr>
                </a:solidFill>
                <a:latin typeface="Calibri"/>
                <a:cs typeface="Arial" panose="020B0604020202020204" pitchFamily="34" charset="0"/>
              </a:defRPr>
            </a:lvl1pPr>
          </a:lstStyle>
          <a:p>
            <a:pPr>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eaLnBrk="1" fontAlgn="auto" hangingPunct="1">
              <a:spcBef>
                <a:spcPts val="0"/>
              </a:spcBef>
              <a:spcAft>
                <a:spcPts val="0"/>
              </a:spcAft>
              <a:defRPr sz="1200" i="0">
                <a:solidFill>
                  <a:prstClr val="white">
                    <a:tint val="75000"/>
                  </a:prstClr>
                </a:solidFill>
                <a:latin typeface="Calibri"/>
                <a:cs typeface="Arial" panose="020B0604020202020204" pitchFamily="34" charset="0"/>
              </a:defRPr>
            </a:lvl1pPr>
          </a:lstStyle>
          <a:p>
            <a:pPr>
              <a:defRPr/>
            </a:pPr>
            <a:fld id="{93CC48BF-0B12-4C40-908E-29942073D0C4}" type="slidenum">
              <a:rPr lang="en-US"/>
              <a:pPr>
                <a:defRPr/>
              </a:pPr>
              <a:t>‹#›</a:t>
            </a:fld>
            <a:endParaRPr lang="en-US" dirty="0"/>
          </a:p>
        </p:txBody>
      </p:sp>
    </p:spTree>
  </p:cSld>
  <p:clrMap bg1="dk1" tx1="lt1" bg2="dk2" tx2="lt2" accent1="accent1" accent2="accent2" accent3="accent3" accent4="accent4" accent5="accent5" accent6="accent6" hlink="hlink" folHlink="folHlink"/>
  <p:sldLayoutIdLst>
    <p:sldLayoutId id="2147485590" r:id="rId1"/>
    <p:sldLayoutId id="2147485591" r:id="rId2"/>
    <p:sldLayoutId id="2147485592" r:id="rId3"/>
    <p:sldLayoutId id="2147485593" r:id="rId4"/>
    <p:sldLayoutId id="2147485594" r:id="rId5"/>
    <p:sldLayoutId id="2147485595" r:id="rId6"/>
    <p:sldLayoutId id="2147485596" r:id="rId7"/>
    <p:sldLayoutId id="2147485597" r:id="rId8"/>
    <p:sldLayoutId id="2147485598" r:id="rId9"/>
    <p:sldLayoutId id="2147485599" r:id="rId10"/>
    <p:sldLayoutId id="2147485600" r:id="rId11"/>
    <p:sldLayoutId id="2147485601" r:id="rId12"/>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anose="020F0502020204030204" pitchFamily="34" charset="0"/>
        </a:defRPr>
      </a:lvl2pPr>
      <a:lvl3pPr algn="ctr" rtl="0" eaLnBrk="0" fontAlgn="base" hangingPunct="0">
        <a:spcBef>
          <a:spcPct val="0"/>
        </a:spcBef>
        <a:spcAft>
          <a:spcPct val="0"/>
        </a:spcAft>
        <a:defRPr sz="4400">
          <a:solidFill>
            <a:schemeClr val="tx1"/>
          </a:solidFill>
          <a:latin typeface="Calibri" panose="020F0502020204030204" pitchFamily="34" charset="0"/>
        </a:defRPr>
      </a:lvl3pPr>
      <a:lvl4pPr algn="ctr" rtl="0" eaLnBrk="0" fontAlgn="base" hangingPunct="0">
        <a:spcBef>
          <a:spcPct val="0"/>
        </a:spcBef>
        <a:spcAft>
          <a:spcPct val="0"/>
        </a:spcAft>
        <a:defRPr sz="4400">
          <a:solidFill>
            <a:schemeClr val="tx1"/>
          </a:solidFill>
          <a:latin typeface="Calibri" panose="020F0502020204030204" pitchFamily="34" charset="0"/>
        </a:defRPr>
      </a:lvl4pPr>
      <a:lvl5pPr algn="ctr" rtl="0" eaLnBrk="0" fontAlgn="base" hangingPunct="0">
        <a:spcBef>
          <a:spcPct val="0"/>
        </a:spcBef>
        <a:spcAft>
          <a:spcPct val="0"/>
        </a:spcAft>
        <a:defRPr sz="4400">
          <a:solidFill>
            <a:schemeClr val="tx1"/>
          </a:solidFill>
          <a:latin typeface="Calibri" panose="020F0502020204030204" pitchFamily="34" charset="0"/>
        </a:defRPr>
      </a:lvl5pPr>
      <a:lvl6pPr marL="457200" algn="ctr" rtl="0" fontAlgn="base">
        <a:spcBef>
          <a:spcPct val="0"/>
        </a:spcBef>
        <a:spcAft>
          <a:spcPct val="0"/>
        </a:spcAft>
        <a:defRPr sz="4400">
          <a:solidFill>
            <a:schemeClr val="tx1"/>
          </a:solidFill>
          <a:latin typeface="Calibri" panose="020F0502020204030204" pitchFamily="34" charset="0"/>
        </a:defRPr>
      </a:lvl6pPr>
      <a:lvl7pPr marL="914400" algn="ctr" rtl="0" fontAlgn="base">
        <a:spcBef>
          <a:spcPct val="0"/>
        </a:spcBef>
        <a:spcAft>
          <a:spcPct val="0"/>
        </a:spcAft>
        <a:defRPr sz="4400">
          <a:solidFill>
            <a:schemeClr val="tx1"/>
          </a:solidFill>
          <a:latin typeface="Calibri" panose="020F0502020204030204" pitchFamily="34" charset="0"/>
        </a:defRPr>
      </a:lvl7pPr>
      <a:lvl8pPr marL="1371600" algn="ctr" rtl="0" fontAlgn="base">
        <a:spcBef>
          <a:spcPct val="0"/>
        </a:spcBef>
        <a:spcAft>
          <a:spcPct val="0"/>
        </a:spcAft>
        <a:defRPr sz="4400">
          <a:solidFill>
            <a:schemeClr val="tx1"/>
          </a:solidFill>
          <a:latin typeface="Calibri" panose="020F0502020204030204" pitchFamily="34" charset="0"/>
        </a:defRPr>
      </a:lvl8pPr>
      <a:lvl9pPr marL="1828800" algn="ctr" rtl="0" fontAlgn="base">
        <a:spcBef>
          <a:spcPct val="0"/>
        </a:spcBef>
        <a:spcAft>
          <a:spcPct val="0"/>
        </a:spcAft>
        <a:defRPr sz="4400">
          <a:solidFill>
            <a:schemeClr val="tx1"/>
          </a:solidFill>
          <a:latin typeface="Calibri" panose="020F0502020204030204"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7.xml><?xml version="1.0" encoding="utf-8"?>
<p:sldMaster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28674"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28675"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eaLnBrk="0" hangingPunct="0">
              <a:defRPr sz="1200" i="1">
                <a:solidFill>
                  <a:srgbClr val="FFED00">
                    <a:tint val="75000"/>
                  </a:srgbClr>
                </a:solidFill>
                <a:latin typeface="Verdana" panose="020B0604030504040204" pitchFamily="34" charset="0"/>
                <a:cs typeface="+mn-cs"/>
              </a:defRPr>
            </a:lvl1pPr>
          </a:lstStyle>
          <a:p>
            <a:pPr>
              <a:defRPr/>
            </a:pPr>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eaLnBrk="0" hangingPunct="0">
              <a:defRPr sz="1200" i="1">
                <a:solidFill>
                  <a:srgbClr val="FFED00">
                    <a:tint val="75000"/>
                  </a:srgbClr>
                </a:solidFill>
                <a:latin typeface="Verdana" panose="020B0604030504040204" pitchFamily="34" charset="0"/>
                <a:cs typeface="+mn-cs"/>
              </a:defRPr>
            </a:lvl1pPr>
          </a:lstStyle>
          <a:p>
            <a:pPr>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eaLnBrk="0" hangingPunct="0">
              <a:defRPr sz="1200" i="1">
                <a:solidFill>
                  <a:srgbClr val="FFF289"/>
                </a:solidFill>
                <a:latin typeface="Verdana" panose="020B0604030504040204" pitchFamily="34" charset="0"/>
                <a:cs typeface="Arial" panose="020B0604020202020204" pitchFamily="34" charset="0"/>
              </a:defRPr>
            </a:lvl1pPr>
          </a:lstStyle>
          <a:p>
            <a:pPr>
              <a:defRPr/>
            </a:pPr>
            <a:fld id="{D8FFB222-C2E6-484B-B55A-FA73E67C0C5A}" type="slidenum">
              <a:rPr lang="en-US"/>
              <a:pPr>
                <a:defRPr/>
              </a:pPr>
              <a:t>‹#›</a:t>
            </a:fld>
            <a:endParaRPr lang="en-US"/>
          </a:p>
        </p:txBody>
      </p:sp>
    </p:spTree>
  </p:cSld>
  <p:clrMap bg1="dk1" tx1="lt1" bg2="dk2" tx2="lt2" accent1="accent1" accent2="accent2" accent3="accent3" accent4="accent4" accent5="accent5" accent6="accent6" hlink="hlink" folHlink="folHlink"/>
  <p:sldLayoutIdLst>
    <p:sldLayoutId id="2147485602" r:id="rId1"/>
    <p:sldLayoutId id="2147485603" r:id="rId2"/>
    <p:sldLayoutId id="2147485604" r:id="rId3"/>
    <p:sldLayoutId id="2147485605" r:id="rId4"/>
    <p:sldLayoutId id="2147485606" r:id="rId5"/>
    <p:sldLayoutId id="2147485607" r:id="rId6"/>
    <p:sldLayoutId id="2147485608" r:id="rId7"/>
    <p:sldLayoutId id="2147485609" r:id="rId8"/>
    <p:sldLayoutId id="2147485610" r:id="rId9"/>
    <p:sldLayoutId id="2147485611" r:id="rId10"/>
    <p:sldLayoutId id="2147485612" r:id="rId11"/>
    <p:sldLayoutId id="2147485613" r:id="rId12"/>
    <p:sldLayoutId id="2147485614" r:id="rId13"/>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eaLnBrk="1" fontAlgn="base" hangingPunct="1">
        <a:spcBef>
          <a:spcPct val="0"/>
        </a:spcBef>
        <a:spcAft>
          <a:spcPct val="0"/>
        </a:spcAft>
        <a:defRPr sz="4400">
          <a:solidFill>
            <a:schemeClr val="tx1"/>
          </a:solidFill>
          <a:latin typeface="Calibri" pitchFamily="34" charset="0"/>
        </a:defRPr>
      </a:lvl6pPr>
      <a:lvl7pPr marL="914400" algn="ctr" rtl="0" eaLnBrk="1" fontAlgn="base" hangingPunct="1">
        <a:spcBef>
          <a:spcPct val="0"/>
        </a:spcBef>
        <a:spcAft>
          <a:spcPct val="0"/>
        </a:spcAft>
        <a:defRPr sz="4400">
          <a:solidFill>
            <a:schemeClr val="tx1"/>
          </a:solidFill>
          <a:latin typeface="Calibri" pitchFamily="34" charset="0"/>
        </a:defRPr>
      </a:lvl7pPr>
      <a:lvl8pPr marL="1371600" algn="ctr" rtl="0" eaLnBrk="1" fontAlgn="base" hangingPunct="1">
        <a:spcBef>
          <a:spcPct val="0"/>
        </a:spcBef>
        <a:spcAft>
          <a:spcPct val="0"/>
        </a:spcAft>
        <a:defRPr sz="4400">
          <a:solidFill>
            <a:schemeClr val="tx1"/>
          </a:solidFill>
          <a:latin typeface="Calibri" pitchFamily="34" charset="0"/>
        </a:defRPr>
      </a:lvl8pPr>
      <a:lvl9pPr marL="1828800" algn="ctr" rtl="0" eaLnBrk="1" fontAlgn="base" hangingPunct="1">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8.xml><?xml version="1.0" encoding="utf-8"?>
<p:sldMaster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29698"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29699"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eaLnBrk="0" hangingPunct="0">
              <a:defRPr sz="1200" i="1">
                <a:solidFill>
                  <a:srgbClr val="FFED00">
                    <a:tint val="75000"/>
                  </a:srgbClr>
                </a:solidFill>
                <a:latin typeface="Verdana" panose="020B0604030504040204" pitchFamily="34" charset="0"/>
                <a:cs typeface="+mn-cs"/>
              </a:defRPr>
            </a:lvl1pPr>
          </a:lstStyle>
          <a:p>
            <a:pPr>
              <a:defRPr/>
            </a:pPr>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eaLnBrk="0" hangingPunct="0">
              <a:defRPr sz="1200" i="1">
                <a:solidFill>
                  <a:srgbClr val="FFED00">
                    <a:tint val="75000"/>
                  </a:srgbClr>
                </a:solidFill>
                <a:latin typeface="Verdana" panose="020B0604030504040204" pitchFamily="34" charset="0"/>
                <a:cs typeface="+mn-cs"/>
              </a:defRPr>
            </a:lvl1pPr>
          </a:lstStyle>
          <a:p>
            <a:pPr>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eaLnBrk="0" hangingPunct="0">
              <a:defRPr sz="1200" i="1">
                <a:solidFill>
                  <a:srgbClr val="FFF289"/>
                </a:solidFill>
                <a:latin typeface="Verdana" panose="020B0604030504040204" pitchFamily="34" charset="0"/>
                <a:cs typeface="Arial" panose="020B0604020202020204" pitchFamily="34" charset="0"/>
              </a:defRPr>
            </a:lvl1pPr>
          </a:lstStyle>
          <a:p>
            <a:pPr>
              <a:defRPr/>
            </a:pPr>
            <a:fld id="{37F51C20-F4BD-40ED-8340-9BF0171CF6B4}" type="slidenum">
              <a:rPr lang="en-US"/>
              <a:pPr>
                <a:defRPr/>
              </a:pPr>
              <a:t>‹#›</a:t>
            </a:fld>
            <a:endParaRPr lang="en-US"/>
          </a:p>
        </p:txBody>
      </p:sp>
    </p:spTree>
  </p:cSld>
  <p:clrMap bg1="dk1" tx1="lt1" bg2="dk2" tx2="lt2" accent1="accent1" accent2="accent2" accent3="accent3" accent4="accent4" accent5="accent5" accent6="accent6" hlink="hlink" folHlink="folHlink"/>
  <p:sldLayoutIdLst>
    <p:sldLayoutId id="2147485615" r:id="rId1"/>
    <p:sldLayoutId id="2147485616" r:id="rId2"/>
    <p:sldLayoutId id="2147485617" r:id="rId3"/>
    <p:sldLayoutId id="2147485618" r:id="rId4"/>
    <p:sldLayoutId id="2147485619" r:id="rId5"/>
    <p:sldLayoutId id="2147485620" r:id="rId6"/>
    <p:sldLayoutId id="2147485621" r:id="rId7"/>
    <p:sldLayoutId id="2147485622" r:id="rId8"/>
    <p:sldLayoutId id="2147485623" r:id="rId9"/>
    <p:sldLayoutId id="2147485624" r:id="rId10"/>
    <p:sldLayoutId id="2147485625" r:id="rId11"/>
    <p:sldLayoutId id="2147485626" r:id="rId12"/>
    <p:sldLayoutId id="2147485627" r:id="rId13"/>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eaLnBrk="1" fontAlgn="base" hangingPunct="1">
        <a:spcBef>
          <a:spcPct val="0"/>
        </a:spcBef>
        <a:spcAft>
          <a:spcPct val="0"/>
        </a:spcAft>
        <a:defRPr sz="4400">
          <a:solidFill>
            <a:schemeClr val="tx1"/>
          </a:solidFill>
          <a:latin typeface="Calibri" pitchFamily="34" charset="0"/>
        </a:defRPr>
      </a:lvl6pPr>
      <a:lvl7pPr marL="914400" algn="ctr" rtl="0" eaLnBrk="1" fontAlgn="base" hangingPunct="1">
        <a:spcBef>
          <a:spcPct val="0"/>
        </a:spcBef>
        <a:spcAft>
          <a:spcPct val="0"/>
        </a:spcAft>
        <a:defRPr sz="4400">
          <a:solidFill>
            <a:schemeClr val="tx1"/>
          </a:solidFill>
          <a:latin typeface="Calibri" pitchFamily="34" charset="0"/>
        </a:defRPr>
      </a:lvl7pPr>
      <a:lvl8pPr marL="1371600" algn="ctr" rtl="0" eaLnBrk="1" fontAlgn="base" hangingPunct="1">
        <a:spcBef>
          <a:spcPct val="0"/>
        </a:spcBef>
        <a:spcAft>
          <a:spcPct val="0"/>
        </a:spcAft>
        <a:defRPr sz="4400">
          <a:solidFill>
            <a:schemeClr val="tx1"/>
          </a:solidFill>
          <a:latin typeface="Calibri" pitchFamily="34" charset="0"/>
        </a:defRPr>
      </a:lvl8pPr>
      <a:lvl9pPr marL="1828800" algn="ctr" rtl="0" eaLnBrk="1" fontAlgn="base" hangingPunct="1">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9.xml><?xml version="1.0" encoding="utf-8"?>
<p:sldMaster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30722"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30723"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eaLnBrk="0" hangingPunct="0">
              <a:defRPr sz="1200" i="1">
                <a:solidFill>
                  <a:srgbClr val="FFED00">
                    <a:tint val="75000"/>
                  </a:srgbClr>
                </a:solidFill>
                <a:latin typeface="Verdana" panose="020B0604030504040204" pitchFamily="34" charset="0"/>
                <a:cs typeface="+mn-cs"/>
              </a:defRPr>
            </a:lvl1pPr>
          </a:lstStyle>
          <a:p>
            <a:pPr>
              <a:defRPr/>
            </a:pPr>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eaLnBrk="0" hangingPunct="0">
              <a:defRPr sz="1200" i="1">
                <a:solidFill>
                  <a:srgbClr val="FFED00">
                    <a:tint val="75000"/>
                  </a:srgbClr>
                </a:solidFill>
                <a:latin typeface="Verdana" panose="020B0604030504040204" pitchFamily="34" charset="0"/>
                <a:cs typeface="+mn-cs"/>
              </a:defRPr>
            </a:lvl1pPr>
          </a:lstStyle>
          <a:p>
            <a:pPr>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eaLnBrk="0" hangingPunct="0">
              <a:defRPr sz="1200" i="1">
                <a:solidFill>
                  <a:srgbClr val="FFF289"/>
                </a:solidFill>
                <a:latin typeface="Verdana" panose="020B0604030504040204" pitchFamily="34" charset="0"/>
                <a:cs typeface="Arial" panose="020B0604020202020204" pitchFamily="34" charset="0"/>
              </a:defRPr>
            </a:lvl1pPr>
          </a:lstStyle>
          <a:p>
            <a:pPr>
              <a:defRPr/>
            </a:pPr>
            <a:fld id="{A0D9A0F9-D32F-4538-88E6-615253B7C6EA}" type="slidenum">
              <a:rPr lang="en-US"/>
              <a:pPr>
                <a:defRPr/>
              </a:pPr>
              <a:t>‹#›</a:t>
            </a:fld>
            <a:endParaRPr lang="en-US"/>
          </a:p>
        </p:txBody>
      </p:sp>
    </p:spTree>
  </p:cSld>
  <p:clrMap bg1="dk1" tx1="lt1" bg2="dk2" tx2="lt2" accent1="accent1" accent2="accent2" accent3="accent3" accent4="accent4" accent5="accent5" accent6="accent6" hlink="hlink" folHlink="folHlink"/>
  <p:sldLayoutIdLst>
    <p:sldLayoutId id="2147485628" r:id="rId1"/>
    <p:sldLayoutId id="2147485629" r:id="rId2"/>
    <p:sldLayoutId id="2147485630" r:id="rId3"/>
    <p:sldLayoutId id="2147485631" r:id="rId4"/>
    <p:sldLayoutId id="2147485632" r:id="rId5"/>
    <p:sldLayoutId id="2147485633" r:id="rId6"/>
    <p:sldLayoutId id="2147485634" r:id="rId7"/>
    <p:sldLayoutId id="2147485635" r:id="rId8"/>
    <p:sldLayoutId id="2147485636" r:id="rId9"/>
    <p:sldLayoutId id="2147485637" r:id="rId10"/>
    <p:sldLayoutId id="2147485638" r:id="rId11"/>
    <p:sldLayoutId id="2147485639" r:id="rId12"/>
    <p:sldLayoutId id="2147485640" r:id="rId13"/>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eaLnBrk="1" fontAlgn="base" hangingPunct="1">
        <a:spcBef>
          <a:spcPct val="0"/>
        </a:spcBef>
        <a:spcAft>
          <a:spcPct val="0"/>
        </a:spcAft>
        <a:defRPr sz="4400">
          <a:solidFill>
            <a:schemeClr val="tx1"/>
          </a:solidFill>
          <a:latin typeface="Calibri" pitchFamily="34" charset="0"/>
        </a:defRPr>
      </a:lvl6pPr>
      <a:lvl7pPr marL="914400" algn="ctr" rtl="0" eaLnBrk="1" fontAlgn="base" hangingPunct="1">
        <a:spcBef>
          <a:spcPct val="0"/>
        </a:spcBef>
        <a:spcAft>
          <a:spcPct val="0"/>
        </a:spcAft>
        <a:defRPr sz="4400">
          <a:solidFill>
            <a:schemeClr val="tx1"/>
          </a:solidFill>
          <a:latin typeface="Calibri" pitchFamily="34" charset="0"/>
        </a:defRPr>
      </a:lvl7pPr>
      <a:lvl8pPr marL="1371600" algn="ctr" rtl="0" eaLnBrk="1" fontAlgn="base" hangingPunct="1">
        <a:spcBef>
          <a:spcPct val="0"/>
        </a:spcBef>
        <a:spcAft>
          <a:spcPct val="0"/>
        </a:spcAft>
        <a:defRPr sz="4400">
          <a:solidFill>
            <a:schemeClr val="tx1"/>
          </a:solidFill>
          <a:latin typeface="Calibri" pitchFamily="34" charset="0"/>
        </a:defRPr>
      </a:lvl8pPr>
      <a:lvl9pPr marL="1828800" algn="ctr" rtl="0" eaLnBrk="1" fontAlgn="base" hangingPunct="1">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0.xml><?xml version="1.0" encoding="utf-8"?>
<p:sldMaster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31746"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31747"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eaLnBrk="0" hangingPunct="0">
              <a:defRPr sz="1200" i="1">
                <a:solidFill>
                  <a:srgbClr val="FFED00">
                    <a:tint val="75000"/>
                  </a:srgbClr>
                </a:solidFill>
                <a:latin typeface="Verdana" panose="020B0604030504040204" pitchFamily="34" charset="0"/>
                <a:cs typeface="+mn-cs"/>
              </a:defRPr>
            </a:lvl1pPr>
          </a:lstStyle>
          <a:p>
            <a:pPr>
              <a:defRPr/>
            </a:pPr>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eaLnBrk="0" hangingPunct="0">
              <a:defRPr sz="1200" i="1">
                <a:solidFill>
                  <a:srgbClr val="FFED00">
                    <a:tint val="75000"/>
                  </a:srgbClr>
                </a:solidFill>
                <a:latin typeface="Verdana" panose="020B0604030504040204" pitchFamily="34" charset="0"/>
                <a:cs typeface="+mn-cs"/>
              </a:defRPr>
            </a:lvl1pPr>
          </a:lstStyle>
          <a:p>
            <a:pPr>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eaLnBrk="0" hangingPunct="0">
              <a:defRPr sz="1200" i="1">
                <a:solidFill>
                  <a:srgbClr val="FFF289"/>
                </a:solidFill>
                <a:latin typeface="Verdana" panose="020B0604030504040204" pitchFamily="34" charset="0"/>
                <a:cs typeface="Arial" panose="020B0604020202020204" pitchFamily="34" charset="0"/>
              </a:defRPr>
            </a:lvl1pPr>
          </a:lstStyle>
          <a:p>
            <a:pPr>
              <a:defRPr/>
            </a:pPr>
            <a:fld id="{1636EB41-8D4B-4DA3-B059-BCD989DFB72E}" type="slidenum">
              <a:rPr lang="en-US"/>
              <a:pPr>
                <a:defRPr/>
              </a:pPr>
              <a:t>‹#›</a:t>
            </a:fld>
            <a:endParaRPr lang="en-US"/>
          </a:p>
        </p:txBody>
      </p:sp>
    </p:spTree>
  </p:cSld>
  <p:clrMap bg1="dk1" tx1="lt1" bg2="dk2" tx2="lt2" accent1="accent1" accent2="accent2" accent3="accent3" accent4="accent4" accent5="accent5" accent6="accent6" hlink="hlink" folHlink="folHlink"/>
  <p:sldLayoutIdLst>
    <p:sldLayoutId id="2147485641" r:id="rId1"/>
    <p:sldLayoutId id="2147485642" r:id="rId2"/>
    <p:sldLayoutId id="2147485643" r:id="rId3"/>
    <p:sldLayoutId id="2147485644" r:id="rId4"/>
    <p:sldLayoutId id="2147485645" r:id="rId5"/>
    <p:sldLayoutId id="2147485646" r:id="rId6"/>
    <p:sldLayoutId id="2147485647" r:id="rId7"/>
    <p:sldLayoutId id="2147485648" r:id="rId8"/>
    <p:sldLayoutId id="2147485649" r:id="rId9"/>
    <p:sldLayoutId id="2147485650" r:id="rId10"/>
    <p:sldLayoutId id="2147485651" r:id="rId11"/>
    <p:sldLayoutId id="2147485652" r:id="rId12"/>
    <p:sldLayoutId id="2147485653" r:id="rId13"/>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eaLnBrk="1" fontAlgn="base" hangingPunct="1">
        <a:spcBef>
          <a:spcPct val="0"/>
        </a:spcBef>
        <a:spcAft>
          <a:spcPct val="0"/>
        </a:spcAft>
        <a:defRPr sz="4400">
          <a:solidFill>
            <a:schemeClr val="tx1"/>
          </a:solidFill>
          <a:latin typeface="Calibri" pitchFamily="34" charset="0"/>
        </a:defRPr>
      </a:lvl6pPr>
      <a:lvl7pPr marL="914400" algn="ctr" rtl="0" eaLnBrk="1" fontAlgn="base" hangingPunct="1">
        <a:spcBef>
          <a:spcPct val="0"/>
        </a:spcBef>
        <a:spcAft>
          <a:spcPct val="0"/>
        </a:spcAft>
        <a:defRPr sz="4400">
          <a:solidFill>
            <a:schemeClr val="tx1"/>
          </a:solidFill>
          <a:latin typeface="Calibri" pitchFamily="34" charset="0"/>
        </a:defRPr>
      </a:lvl7pPr>
      <a:lvl8pPr marL="1371600" algn="ctr" rtl="0" eaLnBrk="1" fontAlgn="base" hangingPunct="1">
        <a:spcBef>
          <a:spcPct val="0"/>
        </a:spcBef>
        <a:spcAft>
          <a:spcPct val="0"/>
        </a:spcAft>
        <a:defRPr sz="4400">
          <a:solidFill>
            <a:schemeClr val="tx1"/>
          </a:solidFill>
          <a:latin typeface="Calibri" pitchFamily="34" charset="0"/>
        </a:defRPr>
      </a:lvl8pPr>
      <a:lvl9pPr marL="1828800" algn="ctr" rtl="0" eaLnBrk="1" fontAlgn="base" hangingPunct="1">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eaLnBrk="1" fontAlgn="auto" hangingPunct="1">
              <a:spcBef>
                <a:spcPts val="0"/>
              </a:spcBef>
              <a:spcAft>
                <a:spcPts val="0"/>
              </a:spcAft>
            </a:pPr>
            <a:fld id="{75F58DA9-60C4-4E23-8A99-E68957CE843F}" type="datetimeFigureOut">
              <a:rPr lang="en-US" smtClean="0">
                <a:solidFill>
                  <a:prstClr val="white">
                    <a:tint val="75000"/>
                  </a:prstClr>
                </a:solidFill>
                <a:latin typeface="Arial"/>
              </a:rPr>
              <a:pPr eaLnBrk="1" fontAlgn="auto" hangingPunct="1">
                <a:spcBef>
                  <a:spcPts val="0"/>
                </a:spcBef>
                <a:spcAft>
                  <a:spcPts val="0"/>
                </a:spcAft>
              </a:pPr>
              <a:t>17-Mar-15</a:t>
            </a:fld>
            <a:endParaRPr lang="en-US">
              <a:solidFill>
                <a:prstClr val="white">
                  <a:tint val="75000"/>
                </a:prstClr>
              </a:solidFill>
              <a:latin typeface="Aria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eaLnBrk="1" fontAlgn="auto" hangingPunct="1">
              <a:spcBef>
                <a:spcPts val="0"/>
              </a:spcBef>
              <a:spcAft>
                <a:spcPts val="0"/>
              </a:spcAft>
            </a:pPr>
            <a:endParaRPr lang="en-US">
              <a:solidFill>
                <a:prstClr val="white">
                  <a:tint val="75000"/>
                </a:prstClr>
              </a:solidFill>
              <a:latin typeface="Aria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eaLnBrk="1" fontAlgn="auto" hangingPunct="1">
              <a:spcBef>
                <a:spcPts val="0"/>
              </a:spcBef>
              <a:spcAft>
                <a:spcPts val="0"/>
              </a:spcAft>
            </a:pPr>
            <a:fld id="{5ABE28C1-298F-4CAB-96A9-92DC44F84B30}" type="slidenum">
              <a:rPr lang="en-US" smtClean="0">
                <a:solidFill>
                  <a:prstClr val="white">
                    <a:tint val="75000"/>
                  </a:prstClr>
                </a:solidFill>
                <a:latin typeface="Arial"/>
              </a:rPr>
              <a:pPr eaLnBrk="1" fontAlgn="auto" hangingPunct="1">
                <a:spcBef>
                  <a:spcPts val="0"/>
                </a:spcBef>
                <a:spcAft>
                  <a:spcPts val="0"/>
                </a:spcAft>
              </a:pPr>
              <a:t>‹#›</a:t>
            </a:fld>
            <a:endParaRPr lang="en-US">
              <a:solidFill>
                <a:prstClr val="white">
                  <a:tint val="75000"/>
                </a:prstClr>
              </a:solidFill>
              <a:latin typeface="Arial"/>
            </a:endParaRPr>
          </a:p>
        </p:txBody>
      </p:sp>
    </p:spTree>
    <p:extLst>
      <p:ext uri="{BB962C8B-B14F-4D97-AF65-F5344CB8AC3E}">
        <p14:creationId xmlns:p14="http://schemas.microsoft.com/office/powerpoint/2010/main" val="3744798770"/>
      </p:ext>
    </p:extLst>
  </p:cSld>
  <p:clrMap bg1="dk1" tx1="lt1" bg2="dk2" tx2="lt2" accent1="accent1" accent2="accent2" accent3="accent3" accent4="accent4" accent5="accent5" accent6="accent6" hlink="hlink" folHlink="folHlink"/>
  <p:sldLayoutIdLst>
    <p:sldLayoutId id="2147485655" r:id="rId1"/>
    <p:sldLayoutId id="2147485656" r:id="rId2"/>
    <p:sldLayoutId id="2147485657" r:id="rId3"/>
    <p:sldLayoutId id="2147485658" r:id="rId4"/>
    <p:sldLayoutId id="2147485659" r:id="rId5"/>
    <p:sldLayoutId id="2147485660" r:id="rId6"/>
    <p:sldLayoutId id="2147485661" r:id="rId7"/>
    <p:sldLayoutId id="2147485662" r:id="rId8"/>
    <p:sldLayoutId id="2147485663" r:id="rId9"/>
    <p:sldLayoutId id="2147485664" r:id="rId10"/>
    <p:sldLayoutId id="2147485665"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410"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17411"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eaLnBrk="1" fontAlgn="auto" hangingPunct="1">
              <a:spcBef>
                <a:spcPts val="0"/>
              </a:spcBef>
              <a:spcAft>
                <a:spcPts val="0"/>
              </a:spcAft>
              <a:defRPr sz="1200" i="0">
                <a:solidFill>
                  <a:prstClr val="white">
                    <a:tint val="75000"/>
                  </a:prstClr>
                </a:solidFill>
                <a:latin typeface="Arial"/>
                <a:cs typeface="+mn-cs"/>
              </a:defRPr>
            </a:lvl1pPr>
          </a:lstStyle>
          <a:p>
            <a:pPr>
              <a:defRPr/>
            </a:pPr>
            <a:fld id="{2B245256-A6AB-4257-85EA-DAD282A349E9}" type="datetimeFigureOut">
              <a:rPr lang="en-US"/>
              <a:pPr>
                <a:defRPr/>
              </a:pPr>
              <a:t>17-Mar-15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eaLnBrk="1" fontAlgn="auto" hangingPunct="1">
              <a:spcBef>
                <a:spcPts val="0"/>
              </a:spcBef>
              <a:spcAft>
                <a:spcPts val="0"/>
              </a:spcAft>
              <a:defRPr sz="1200" i="0">
                <a:solidFill>
                  <a:prstClr val="white">
                    <a:tint val="75000"/>
                  </a:prstClr>
                </a:solidFill>
                <a:latin typeface="Arial"/>
                <a:cs typeface="+mn-cs"/>
              </a:defRPr>
            </a:lvl1pPr>
          </a:lstStyle>
          <a:p>
            <a:pPr>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smtClean="0">
                <a:solidFill>
                  <a:srgbClr val="FFFFFF"/>
                </a:solidFill>
                <a:latin typeface="Arial" panose="020B0604020202020204" pitchFamily="34" charset="0"/>
              </a:defRPr>
            </a:lvl1pPr>
          </a:lstStyle>
          <a:p>
            <a:pPr>
              <a:defRPr/>
            </a:pPr>
            <a:fld id="{FBA0E3DE-D3C5-404A-AA19-B5E8F96A73AA}" type="slidenum">
              <a:rPr lang="en-US" altLang="en-US"/>
              <a:pPr>
                <a:defRPr/>
              </a:pPr>
              <a:t>‹#›</a:t>
            </a:fld>
            <a:endParaRPr lang="en-US" altLang="en-US"/>
          </a:p>
        </p:txBody>
      </p:sp>
    </p:spTree>
    <p:extLst>
      <p:ext uri="{BB962C8B-B14F-4D97-AF65-F5344CB8AC3E}">
        <p14:creationId xmlns:p14="http://schemas.microsoft.com/office/powerpoint/2010/main" val="2029418990"/>
      </p:ext>
    </p:extLst>
  </p:cSld>
  <p:clrMap bg1="dk1" tx1="lt1" bg2="dk2" tx2="lt2" accent1="accent1" accent2="accent2" accent3="accent3" accent4="accent4" accent5="accent5" accent6="accent6" hlink="hlink" folHlink="folHlink"/>
  <p:sldLayoutIdLst>
    <p:sldLayoutId id="2147485667" r:id="rId1"/>
    <p:sldLayoutId id="2147485668" r:id="rId2"/>
    <p:sldLayoutId id="2147485669" r:id="rId3"/>
    <p:sldLayoutId id="2147485670" r:id="rId4"/>
    <p:sldLayoutId id="2147485671" r:id="rId5"/>
    <p:sldLayoutId id="2147485672" r:id="rId6"/>
    <p:sldLayoutId id="2147485673" r:id="rId7"/>
    <p:sldLayoutId id="2147485674" r:id="rId8"/>
    <p:sldLayoutId id="2147485675" r:id="rId9"/>
    <p:sldLayoutId id="2147485676" r:id="rId10"/>
    <p:sldLayoutId id="2147485677" r:id="rId1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Arial" pitchFamily="34" charset="0"/>
        </a:defRPr>
      </a:lvl2pPr>
      <a:lvl3pPr algn="ctr" rtl="0" eaLnBrk="0" fontAlgn="base" hangingPunct="0">
        <a:spcBef>
          <a:spcPct val="0"/>
        </a:spcBef>
        <a:spcAft>
          <a:spcPct val="0"/>
        </a:spcAft>
        <a:defRPr sz="4400">
          <a:solidFill>
            <a:schemeClr val="tx1"/>
          </a:solidFill>
          <a:latin typeface="Arial" pitchFamily="34" charset="0"/>
        </a:defRPr>
      </a:lvl3pPr>
      <a:lvl4pPr algn="ctr" rtl="0" eaLnBrk="0" fontAlgn="base" hangingPunct="0">
        <a:spcBef>
          <a:spcPct val="0"/>
        </a:spcBef>
        <a:spcAft>
          <a:spcPct val="0"/>
        </a:spcAft>
        <a:defRPr sz="4400">
          <a:solidFill>
            <a:schemeClr val="tx1"/>
          </a:solidFill>
          <a:latin typeface="Arial" pitchFamily="34" charset="0"/>
        </a:defRPr>
      </a:lvl4pPr>
      <a:lvl5pPr algn="ctr" rtl="0" eaLnBrk="0" fontAlgn="base" hangingPunct="0">
        <a:spcBef>
          <a:spcPct val="0"/>
        </a:spcBef>
        <a:spcAft>
          <a:spcPct val="0"/>
        </a:spcAft>
        <a:defRPr sz="4400">
          <a:solidFill>
            <a:schemeClr val="tx1"/>
          </a:solidFill>
          <a:latin typeface="Arial" pitchFamily="34" charset="0"/>
        </a:defRPr>
      </a:lvl5pPr>
      <a:lvl6pPr marL="457200" algn="ctr" rtl="0" fontAlgn="base">
        <a:spcBef>
          <a:spcPct val="0"/>
        </a:spcBef>
        <a:spcAft>
          <a:spcPct val="0"/>
        </a:spcAft>
        <a:defRPr sz="4400">
          <a:solidFill>
            <a:schemeClr val="tx1"/>
          </a:solidFill>
          <a:latin typeface="Arial" pitchFamily="34" charset="0"/>
        </a:defRPr>
      </a:lvl6pPr>
      <a:lvl7pPr marL="914400" algn="ctr" rtl="0" fontAlgn="base">
        <a:spcBef>
          <a:spcPct val="0"/>
        </a:spcBef>
        <a:spcAft>
          <a:spcPct val="0"/>
        </a:spcAft>
        <a:defRPr sz="4400">
          <a:solidFill>
            <a:schemeClr val="tx1"/>
          </a:solidFill>
          <a:latin typeface="Arial" pitchFamily="34" charset="0"/>
        </a:defRPr>
      </a:lvl7pPr>
      <a:lvl8pPr marL="1371600" algn="ctr" rtl="0" fontAlgn="base">
        <a:spcBef>
          <a:spcPct val="0"/>
        </a:spcBef>
        <a:spcAft>
          <a:spcPct val="0"/>
        </a:spcAft>
        <a:defRPr sz="4400">
          <a:solidFill>
            <a:schemeClr val="tx1"/>
          </a:solidFill>
          <a:latin typeface="Arial" pitchFamily="34" charset="0"/>
        </a:defRPr>
      </a:lvl8pPr>
      <a:lvl9pPr marL="1828800" algn="ctr" rtl="0" fontAlgn="base">
        <a:spcBef>
          <a:spcPct val="0"/>
        </a:spcBef>
        <a:spcAft>
          <a:spcPct val="0"/>
        </a:spcAft>
        <a:defRPr sz="4400">
          <a:solidFill>
            <a:schemeClr val="tx1"/>
          </a:solidFill>
          <a:latin typeface="Arial"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3.xml><?xml version="1.0" encoding="utf-8"?>
<p:sldMaster xmlns:a="http://schemas.openxmlformats.org/drawingml/2006/main" xmlns:r="http://schemas.openxmlformats.org/officeDocument/2006/relationships" xmlns:p="http://schemas.openxmlformats.org/presentationml/2006/main">
  <p:cSld>
    <p:bg>
      <p:bgPr>
        <a:solidFill>
          <a:schemeClr val="accent6"/>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Text Placeholder 2"/>
          <p:cNvSpPr>
            <a:spLocks noGrp="1"/>
          </p:cNvSpPr>
          <p:nvPr>
            <p:ph type="body" idx="1"/>
          </p:nvPr>
        </p:nvSpPr>
        <p:spPr bwMode="auto">
          <a:xfrm>
            <a:off x="457200" y="1600202"/>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a:spLocks noGrp="1"/>
          </p:cNvSpPr>
          <p:nvPr>
            <p:ph type="dt" sz="half" idx="2"/>
          </p:nvPr>
        </p:nvSpPr>
        <p:spPr>
          <a:xfrm>
            <a:off x="457200" y="6356352"/>
            <a:ext cx="2133600" cy="365125"/>
          </a:xfrm>
          <a:prstGeom prst="rect">
            <a:avLst/>
          </a:prstGeom>
        </p:spPr>
        <p:txBody>
          <a:bodyPr vert="horz" lIns="91440" tIns="45720" rIns="91440" bIns="45720" rtlCol="0" anchor="ctr"/>
          <a:lstStyle>
            <a:lvl1pPr algn="l" eaLnBrk="0" hangingPunct="0">
              <a:defRPr sz="1200">
                <a:solidFill>
                  <a:schemeClr val="tx1">
                    <a:tint val="75000"/>
                  </a:schemeClr>
                </a:solidFill>
                <a:cs typeface="+mn-cs"/>
              </a:defRPr>
            </a:lvl1pPr>
          </a:lstStyle>
          <a:p>
            <a:pPr>
              <a:defRPr/>
            </a:pPr>
            <a:endParaRPr lang="en-US" i="1" dirty="0">
              <a:solidFill>
                <a:srgbClr val="FFED00">
                  <a:tint val="75000"/>
                </a:srgbClr>
              </a:solidFill>
              <a:latin typeface="Verdana" panose="020B0604030504040204" pitchFamily="34" charset="0"/>
            </a:endParaRPr>
          </a:p>
        </p:txBody>
      </p:sp>
      <p:sp>
        <p:nvSpPr>
          <p:cNvPr id="5" name="Footer Placeholder 4"/>
          <p:cNvSpPr>
            <a:spLocks noGrp="1"/>
          </p:cNvSpPr>
          <p:nvPr>
            <p:ph type="ftr" sz="quarter" idx="3"/>
          </p:nvPr>
        </p:nvSpPr>
        <p:spPr>
          <a:xfrm>
            <a:off x="3124200" y="6356352"/>
            <a:ext cx="2895600" cy="365125"/>
          </a:xfrm>
          <a:prstGeom prst="rect">
            <a:avLst/>
          </a:prstGeom>
        </p:spPr>
        <p:txBody>
          <a:bodyPr vert="horz" lIns="91440" tIns="45720" rIns="91440" bIns="45720" rtlCol="0" anchor="ctr"/>
          <a:lstStyle>
            <a:lvl1pPr algn="ctr" eaLnBrk="0" hangingPunct="0">
              <a:defRPr sz="1200">
                <a:solidFill>
                  <a:schemeClr val="tx1">
                    <a:tint val="75000"/>
                  </a:schemeClr>
                </a:solidFill>
                <a:cs typeface="+mn-cs"/>
              </a:defRPr>
            </a:lvl1pPr>
          </a:lstStyle>
          <a:p>
            <a:pPr>
              <a:defRPr/>
            </a:pPr>
            <a:endParaRPr lang="en-US" i="1" dirty="0">
              <a:solidFill>
                <a:srgbClr val="FFED00">
                  <a:tint val="75000"/>
                </a:srgbClr>
              </a:solidFill>
              <a:latin typeface="Verdana" panose="020B0604030504040204" pitchFamily="34" charset="0"/>
            </a:endParaRPr>
          </a:p>
        </p:txBody>
      </p:sp>
      <p:sp>
        <p:nvSpPr>
          <p:cNvPr id="6" name="Slide Number Placeholder 5"/>
          <p:cNvSpPr>
            <a:spLocks noGrp="1"/>
          </p:cNvSpPr>
          <p:nvPr>
            <p:ph type="sldNum" sz="quarter" idx="4"/>
          </p:nvPr>
        </p:nvSpPr>
        <p:spPr>
          <a:xfrm>
            <a:off x="6553200" y="6356352"/>
            <a:ext cx="2133600" cy="365125"/>
          </a:xfrm>
          <a:prstGeom prst="rect">
            <a:avLst/>
          </a:prstGeom>
        </p:spPr>
        <p:txBody>
          <a:bodyPr vert="horz" lIns="91440" tIns="45720" rIns="91440" bIns="45720" rtlCol="0" anchor="ctr"/>
          <a:lstStyle>
            <a:lvl1pPr algn="r" eaLnBrk="0" hangingPunct="0">
              <a:defRPr sz="1200">
                <a:solidFill>
                  <a:schemeClr val="tx1">
                    <a:tint val="75000"/>
                  </a:schemeClr>
                </a:solidFill>
                <a:cs typeface="+mn-cs"/>
              </a:defRPr>
            </a:lvl1pPr>
          </a:lstStyle>
          <a:p>
            <a:pPr>
              <a:defRPr/>
            </a:pPr>
            <a:fld id="{2536740E-170C-48EA-820B-0FEE93055B78}" type="slidenum">
              <a:rPr lang="en-US" i="1">
                <a:solidFill>
                  <a:srgbClr val="FFED00">
                    <a:tint val="75000"/>
                  </a:srgbClr>
                </a:solidFill>
                <a:latin typeface="Verdana" panose="020B0604030504040204" pitchFamily="34" charset="0"/>
              </a:rPr>
              <a:pPr>
                <a:defRPr/>
              </a:pPr>
              <a:t>‹#›</a:t>
            </a:fld>
            <a:endParaRPr lang="en-US" i="1" dirty="0">
              <a:solidFill>
                <a:srgbClr val="FFED00">
                  <a:tint val="75000"/>
                </a:srgbClr>
              </a:solidFill>
              <a:latin typeface="Verdana" panose="020B0604030504040204" pitchFamily="34" charset="0"/>
            </a:endParaRPr>
          </a:p>
        </p:txBody>
      </p:sp>
    </p:spTree>
    <p:extLst>
      <p:ext uri="{BB962C8B-B14F-4D97-AF65-F5344CB8AC3E}">
        <p14:creationId xmlns:p14="http://schemas.microsoft.com/office/powerpoint/2010/main" val="1695881488"/>
      </p:ext>
    </p:extLst>
  </p:cSld>
  <p:clrMap bg1="dk1" tx1="lt1" bg2="dk2" tx2="lt2" accent1="accent1" accent2="accent2" accent3="accent3" accent4="accent4" accent5="accent5" accent6="accent6" hlink="hlink" folHlink="folHlink"/>
  <p:sldLayoutIdLst>
    <p:sldLayoutId id="2147485679" r:id="rId1"/>
    <p:sldLayoutId id="2147485680" r:id="rId2"/>
    <p:sldLayoutId id="2147485681" r:id="rId3"/>
    <p:sldLayoutId id="2147485682" r:id="rId4"/>
    <p:sldLayoutId id="2147485683" r:id="rId5"/>
    <p:sldLayoutId id="2147485684" r:id="rId6"/>
    <p:sldLayoutId id="2147485685" r:id="rId7"/>
    <p:sldLayoutId id="2147485686" r:id="rId8"/>
    <p:sldLayoutId id="2147485687" r:id="rId9"/>
    <p:sldLayoutId id="2147485688" r:id="rId10"/>
    <p:sldLayoutId id="2147485689" r:id="rId11"/>
    <p:sldLayoutId id="2147485690" r:id="rId12"/>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eaLnBrk="1" fontAlgn="base" hangingPunct="1">
        <a:spcBef>
          <a:spcPct val="0"/>
        </a:spcBef>
        <a:spcAft>
          <a:spcPct val="0"/>
        </a:spcAft>
        <a:defRPr sz="4400">
          <a:solidFill>
            <a:schemeClr val="tx1"/>
          </a:solidFill>
          <a:latin typeface="Calibri" pitchFamily="34" charset="0"/>
        </a:defRPr>
      </a:lvl6pPr>
      <a:lvl7pPr marL="914400" algn="ctr" rtl="0" eaLnBrk="1" fontAlgn="base" hangingPunct="1">
        <a:spcBef>
          <a:spcPct val="0"/>
        </a:spcBef>
        <a:spcAft>
          <a:spcPct val="0"/>
        </a:spcAft>
        <a:defRPr sz="4400">
          <a:solidFill>
            <a:schemeClr val="tx1"/>
          </a:solidFill>
          <a:latin typeface="Calibri" pitchFamily="34" charset="0"/>
        </a:defRPr>
      </a:lvl7pPr>
      <a:lvl8pPr marL="1371600" algn="ctr" rtl="0" eaLnBrk="1" fontAlgn="base" hangingPunct="1">
        <a:spcBef>
          <a:spcPct val="0"/>
        </a:spcBef>
        <a:spcAft>
          <a:spcPct val="0"/>
        </a:spcAft>
        <a:defRPr sz="4400">
          <a:solidFill>
            <a:schemeClr val="tx1"/>
          </a:solidFill>
          <a:latin typeface="Calibri" pitchFamily="34" charset="0"/>
        </a:defRPr>
      </a:lvl8pPr>
      <a:lvl9pPr marL="1828800" algn="ctr" rtl="0" eaLnBrk="1" fontAlgn="base" hangingPunct="1">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4.xml><?xml version="1.0" encoding="utf-8"?>
<p:sldMaster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9218"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9219"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eaLnBrk="0" hangingPunct="0">
              <a:defRPr sz="1200" i="0">
                <a:solidFill>
                  <a:srgbClr val="FFED00">
                    <a:tint val="75000"/>
                  </a:srgbClr>
                </a:solidFill>
                <a:latin typeface="Verdana" pitchFamily="34" charset="0"/>
                <a:cs typeface="+mn-cs"/>
              </a:defRPr>
            </a:lvl1pPr>
          </a:lstStyle>
          <a:p>
            <a:pPr>
              <a:defRPr/>
            </a:pPr>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eaLnBrk="0" hangingPunct="0">
              <a:defRPr sz="1200" i="0">
                <a:solidFill>
                  <a:srgbClr val="FFED00">
                    <a:tint val="75000"/>
                  </a:srgbClr>
                </a:solidFill>
                <a:latin typeface="Verdana" pitchFamily="34" charset="0"/>
                <a:cs typeface="+mn-cs"/>
              </a:defRPr>
            </a:lvl1pPr>
          </a:lstStyle>
          <a:p>
            <a:pPr>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a:defRPr sz="1200" smtClean="0">
                <a:solidFill>
                  <a:srgbClr val="FFF289"/>
                </a:solidFill>
                <a:latin typeface="Verdana" panose="020B0604030504040204" pitchFamily="34" charset="0"/>
              </a:defRPr>
            </a:lvl1pPr>
          </a:lstStyle>
          <a:p>
            <a:pPr>
              <a:defRPr/>
            </a:pPr>
            <a:fld id="{CC3E2DDD-71AA-4A05-AC9E-5DF71453A027}" type="slidenum">
              <a:rPr lang="en-US" altLang="en-US"/>
              <a:pPr>
                <a:defRPr/>
              </a:pPr>
              <a:t>‹#›</a:t>
            </a:fld>
            <a:endParaRPr lang="en-US" altLang="en-US"/>
          </a:p>
        </p:txBody>
      </p:sp>
    </p:spTree>
    <p:extLst>
      <p:ext uri="{BB962C8B-B14F-4D97-AF65-F5344CB8AC3E}">
        <p14:creationId xmlns:p14="http://schemas.microsoft.com/office/powerpoint/2010/main" val="1861117134"/>
      </p:ext>
    </p:extLst>
  </p:cSld>
  <p:clrMap bg1="dk1" tx1="lt1" bg2="dk2" tx2="lt2" accent1="accent1" accent2="accent2" accent3="accent3" accent4="accent4" accent5="accent5" accent6="accent6" hlink="hlink" folHlink="folHlink"/>
  <p:sldLayoutIdLst>
    <p:sldLayoutId id="2147485692" r:id="rId1"/>
    <p:sldLayoutId id="2147485693" r:id="rId2"/>
    <p:sldLayoutId id="2147485694" r:id="rId3"/>
    <p:sldLayoutId id="2147485695" r:id="rId4"/>
    <p:sldLayoutId id="2147485696" r:id="rId5"/>
    <p:sldLayoutId id="2147485697" r:id="rId6"/>
    <p:sldLayoutId id="2147485698" r:id="rId7"/>
    <p:sldLayoutId id="2147485699" r:id="rId8"/>
    <p:sldLayoutId id="2147485700" r:id="rId9"/>
    <p:sldLayoutId id="2147485701" r:id="rId10"/>
    <p:sldLayoutId id="2147485702" r:id="rId11"/>
    <p:sldLayoutId id="2147485703" r:id="rId12"/>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Arial" charset="0"/>
        </a:defRPr>
      </a:lvl2pPr>
      <a:lvl3pPr algn="ctr" rtl="0" eaLnBrk="0" fontAlgn="base" hangingPunct="0">
        <a:spcBef>
          <a:spcPct val="0"/>
        </a:spcBef>
        <a:spcAft>
          <a:spcPct val="0"/>
        </a:spcAft>
        <a:defRPr sz="4400">
          <a:solidFill>
            <a:schemeClr val="tx1"/>
          </a:solidFill>
          <a:latin typeface="Arial" charset="0"/>
        </a:defRPr>
      </a:lvl3pPr>
      <a:lvl4pPr algn="ctr" rtl="0" eaLnBrk="0" fontAlgn="base" hangingPunct="0">
        <a:spcBef>
          <a:spcPct val="0"/>
        </a:spcBef>
        <a:spcAft>
          <a:spcPct val="0"/>
        </a:spcAft>
        <a:defRPr sz="4400">
          <a:solidFill>
            <a:schemeClr val="tx1"/>
          </a:solidFill>
          <a:latin typeface="Arial" charset="0"/>
        </a:defRPr>
      </a:lvl4pPr>
      <a:lvl5pPr algn="ctr" rtl="0" eaLnBrk="0" fontAlgn="base" hangingPunct="0">
        <a:spcBef>
          <a:spcPct val="0"/>
        </a:spcBef>
        <a:spcAft>
          <a:spcPct val="0"/>
        </a:spcAft>
        <a:defRPr sz="4400">
          <a:solidFill>
            <a:schemeClr val="tx1"/>
          </a:solidFill>
          <a:latin typeface="Arial" charset="0"/>
        </a:defRPr>
      </a:lvl5pPr>
      <a:lvl6pPr marL="457200" algn="ctr" rtl="0" eaLnBrk="1" fontAlgn="base" hangingPunct="1">
        <a:spcBef>
          <a:spcPct val="0"/>
        </a:spcBef>
        <a:spcAft>
          <a:spcPct val="0"/>
        </a:spcAft>
        <a:defRPr sz="4400">
          <a:solidFill>
            <a:schemeClr val="tx1"/>
          </a:solidFill>
          <a:latin typeface="Calibri" pitchFamily="34" charset="0"/>
        </a:defRPr>
      </a:lvl6pPr>
      <a:lvl7pPr marL="914400" algn="ctr" rtl="0" eaLnBrk="1" fontAlgn="base" hangingPunct="1">
        <a:spcBef>
          <a:spcPct val="0"/>
        </a:spcBef>
        <a:spcAft>
          <a:spcPct val="0"/>
        </a:spcAft>
        <a:defRPr sz="4400">
          <a:solidFill>
            <a:schemeClr val="tx1"/>
          </a:solidFill>
          <a:latin typeface="Calibri" pitchFamily="34" charset="0"/>
        </a:defRPr>
      </a:lvl7pPr>
      <a:lvl8pPr marL="1371600" algn="ctr" rtl="0" eaLnBrk="1" fontAlgn="base" hangingPunct="1">
        <a:spcBef>
          <a:spcPct val="0"/>
        </a:spcBef>
        <a:spcAft>
          <a:spcPct val="0"/>
        </a:spcAft>
        <a:defRPr sz="4400">
          <a:solidFill>
            <a:schemeClr val="tx1"/>
          </a:solidFill>
          <a:latin typeface="Calibri" pitchFamily="34" charset="0"/>
        </a:defRPr>
      </a:lvl8pPr>
      <a:lvl9pPr marL="1828800" algn="ctr" rtl="0" eaLnBrk="1" fontAlgn="base" hangingPunct="1">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2051"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eaLnBrk="1" fontAlgn="auto" hangingPunct="1">
              <a:spcBef>
                <a:spcPts val="0"/>
              </a:spcBef>
              <a:spcAft>
                <a:spcPts val="0"/>
              </a:spcAft>
              <a:defRPr sz="1200">
                <a:solidFill>
                  <a:prstClr val="white">
                    <a:tint val="75000"/>
                  </a:prstClr>
                </a:solidFill>
                <a:latin typeface="Calibri"/>
              </a:defRPr>
            </a:lvl1pPr>
          </a:lstStyle>
          <a:p>
            <a:pPr>
              <a:defRPr/>
            </a:pPr>
            <a:fld id="{26461FBE-498B-4876-B333-1EF21BD15AA2}" type="datetimeFigureOut">
              <a:rPr lang="en-US"/>
              <a:pPr>
                <a:defRPr/>
              </a:pPr>
              <a:t>17-Mar-15</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eaLnBrk="1" fontAlgn="auto" hangingPunct="1">
              <a:spcBef>
                <a:spcPts val="0"/>
              </a:spcBef>
              <a:spcAft>
                <a:spcPts val="0"/>
              </a:spcAft>
              <a:defRPr sz="1200">
                <a:solidFill>
                  <a:prstClr val="white">
                    <a:tint val="75000"/>
                  </a:prstClr>
                </a:solidFill>
                <a:latin typeface="Calibri"/>
              </a:defRPr>
            </a:lvl1pPr>
          </a:lstStyle>
          <a:p>
            <a:pPr>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smtClean="0">
                <a:solidFill>
                  <a:srgbClr val="FFFFFF"/>
                </a:solidFill>
                <a:latin typeface="Calibri" panose="020F0502020204030204" pitchFamily="34" charset="0"/>
              </a:defRPr>
            </a:lvl1pPr>
          </a:lstStyle>
          <a:p>
            <a:pPr>
              <a:defRPr/>
            </a:pPr>
            <a:fld id="{4B7F7183-F816-4B22-9964-8C382ABA1B71}" type="slidenum">
              <a:rPr lang="en-US" altLang="en-US"/>
              <a:pPr>
                <a:defRPr/>
              </a:pPr>
              <a:t>‹#›</a:t>
            </a:fld>
            <a:endParaRPr lang="en-US" altLang="en-US"/>
          </a:p>
        </p:txBody>
      </p:sp>
    </p:spTree>
    <p:extLst>
      <p:ext uri="{BB962C8B-B14F-4D97-AF65-F5344CB8AC3E}">
        <p14:creationId xmlns:p14="http://schemas.microsoft.com/office/powerpoint/2010/main" val="3324094730"/>
      </p:ext>
    </p:extLst>
  </p:cSld>
  <p:clrMap bg1="dk1" tx1="lt1" bg2="dk2" tx2="lt2" accent1="accent1" accent2="accent2" accent3="accent3" accent4="accent4" accent5="accent5" accent6="accent6" hlink="hlink" folHlink="folHlink"/>
  <p:sldLayoutIdLst>
    <p:sldLayoutId id="2147485705" r:id="rId1"/>
    <p:sldLayoutId id="2147485706" r:id="rId2"/>
    <p:sldLayoutId id="2147485707" r:id="rId3"/>
    <p:sldLayoutId id="2147485708" r:id="rId4"/>
    <p:sldLayoutId id="2147485709" r:id="rId5"/>
    <p:sldLayoutId id="2147485710" r:id="rId6"/>
    <p:sldLayoutId id="2147485711" r:id="rId7"/>
    <p:sldLayoutId id="2147485712" r:id="rId8"/>
    <p:sldLayoutId id="2147485713" r:id="rId9"/>
    <p:sldLayoutId id="2147485714" r:id="rId10"/>
    <p:sldLayoutId id="2147485715" r:id="rId11"/>
    <p:sldLayoutId id="2147485716" r:id="rId12"/>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6.xml><?xml version="1.0" encoding="utf-8"?>
<p:sldMaster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29698"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29699"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i="1">
                <a:solidFill>
                  <a:srgbClr val="FFED00">
                    <a:tint val="75000"/>
                  </a:srgbClr>
                </a:solidFill>
                <a:latin typeface="Verdana" pitchFamily="34" charset="0"/>
              </a:defRPr>
            </a:lvl1pPr>
          </a:lstStyle>
          <a:p>
            <a:pPr>
              <a:defRPr/>
            </a:pPr>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i="1">
                <a:solidFill>
                  <a:srgbClr val="FFED00">
                    <a:tint val="75000"/>
                  </a:srgbClr>
                </a:solidFill>
                <a:latin typeface="Verdana" pitchFamily="34" charset="0"/>
              </a:defRPr>
            </a:lvl1pPr>
          </a:lstStyle>
          <a:p>
            <a:pPr>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a:defRPr sz="1200" i="1" smtClean="0">
                <a:solidFill>
                  <a:srgbClr val="FFF289"/>
                </a:solidFill>
                <a:latin typeface="Verdana" panose="020B0604030504040204" pitchFamily="34" charset="0"/>
              </a:defRPr>
            </a:lvl1pPr>
          </a:lstStyle>
          <a:p>
            <a:pPr>
              <a:defRPr/>
            </a:pPr>
            <a:fld id="{028306CE-7731-48FE-96C4-791DA64B6452}" type="slidenum">
              <a:rPr lang="en-US" altLang="en-US"/>
              <a:pPr>
                <a:defRPr/>
              </a:pPr>
              <a:t>‹#›</a:t>
            </a:fld>
            <a:endParaRPr lang="en-US" altLang="en-US"/>
          </a:p>
        </p:txBody>
      </p:sp>
    </p:spTree>
    <p:extLst>
      <p:ext uri="{BB962C8B-B14F-4D97-AF65-F5344CB8AC3E}">
        <p14:creationId xmlns:p14="http://schemas.microsoft.com/office/powerpoint/2010/main" val="1096426418"/>
      </p:ext>
    </p:extLst>
  </p:cSld>
  <p:clrMap bg1="dk1" tx1="lt1" bg2="dk2" tx2="lt2" accent1="accent1" accent2="accent2" accent3="accent3" accent4="accent4" accent5="accent5" accent6="accent6" hlink="hlink" folHlink="folHlink"/>
  <p:sldLayoutIdLst>
    <p:sldLayoutId id="2147485718" r:id="rId1"/>
    <p:sldLayoutId id="2147485719" r:id="rId2"/>
    <p:sldLayoutId id="2147485720" r:id="rId3"/>
    <p:sldLayoutId id="2147485721" r:id="rId4"/>
    <p:sldLayoutId id="2147485722" r:id="rId5"/>
    <p:sldLayoutId id="2147485723" r:id="rId6"/>
    <p:sldLayoutId id="2147485724" r:id="rId7"/>
    <p:sldLayoutId id="2147485725" r:id="rId8"/>
    <p:sldLayoutId id="2147485726" r:id="rId9"/>
    <p:sldLayoutId id="2147485727" r:id="rId10"/>
    <p:sldLayoutId id="2147485728" r:id="rId11"/>
    <p:sldLayoutId id="2147485729" r:id="rId12"/>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eaLnBrk="1" fontAlgn="base" hangingPunct="1">
        <a:spcBef>
          <a:spcPct val="0"/>
        </a:spcBef>
        <a:spcAft>
          <a:spcPct val="0"/>
        </a:spcAft>
        <a:defRPr sz="4400">
          <a:solidFill>
            <a:schemeClr val="tx1"/>
          </a:solidFill>
          <a:latin typeface="Calibri" pitchFamily="34" charset="0"/>
        </a:defRPr>
      </a:lvl6pPr>
      <a:lvl7pPr marL="914400" algn="ctr" rtl="0" eaLnBrk="1" fontAlgn="base" hangingPunct="1">
        <a:spcBef>
          <a:spcPct val="0"/>
        </a:spcBef>
        <a:spcAft>
          <a:spcPct val="0"/>
        </a:spcAft>
        <a:defRPr sz="4400">
          <a:solidFill>
            <a:schemeClr val="tx1"/>
          </a:solidFill>
          <a:latin typeface="Calibri" pitchFamily="34" charset="0"/>
        </a:defRPr>
      </a:lvl7pPr>
      <a:lvl8pPr marL="1371600" algn="ctr" rtl="0" eaLnBrk="1" fontAlgn="base" hangingPunct="1">
        <a:spcBef>
          <a:spcPct val="0"/>
        </a:spcBef>
        <a:spcAft>
          <a:spcPct val="0"/>
        </a:spcAft>
        <a:defRPr sz="4400">
          <a:solidFill>
            <a:schemeClr val="tx1"/>
          </a:solidFill>
          <a:latin typeface="Calibri" pitchFamily="34" charset="0"/>
        </a:defRPr>
      </a:lvl8pPr>
      <a:lvl9pPr marL="1828800" algn="ctr" rtl="0" eaLnBrk="1" fontAlgn="base" hangingPunct="1">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7.xml><?xml version="1.0" encoding="utf-8"?>
<p:sldMaster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9218"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9219"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eaLnBrk="0" hangingPunct="0">
              <a:defRPr sz="1200" i="0">
                <a:solidFill>
                  <a:srgbClr val="FFED00">
                    <a:tint val="75000"/>
                  </a:srgbClr>
                </a:solidFill>
                <a:latin typeface="Verdana" pitchFamily="34" charset="0"/>
                <a:cs typeface="+mn-cs"/>
              </a:defRPr>
            </a:lvl1pPr>
          </a:lstStyle>
          <a:p>
            <a:pPr>
              <a:defRPr/>
            </a:pPr>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eaLnBrk="0" hangingPunct="0">
              <a:defRPr sz="1200" i="0">
                <a:solidFill>
                  <a:srgbClr val="FFED00">
                    <a:tint val="75000"/>
                  </a:srgbClr>
                </a:solidFill>
                <a:latin typeface="Verdana" pitchFamily="34" charset="0"/>
                <a:cs typeface="+mn-cs"/>
              </a:defRPr>
            </a:lvl1pPr>
          </a:lstStyle>
          <a:p>
            <a:pPr>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a:defRPr sz="1200" smtClean="0">
                <a:solidFill>
                  <a:srgbClr val="FFF289"/>
                </a:solidFill>
                <a:latin typeface="Verdana" panose="020B0604030504040204" pitchFamily="34" charset="0"/>
              </a:defRPr>
            </a:lvl1pPr>
          </a:lstStyle>
          <a:p>
            <a:pPr>
              <a:defRPr/>
            </a:pPr>
            <a:fld id="{CC3E2DDD-71AA-4A05-AC9E-5DF71453A027}" type="slidenum">
              <a:rPr lang="en-US" altLang="en-US"/>
              <a:pPr>
                <a:defRPr/>
              </a:pPr>
              <a:t>‹#›</a:t>
            </a:fld>
            <a:endParaRPr lang="en-US" altLang="en-US"/>
          </a:p>
        </p:txBody>
      </p:sp>
    </p:spTree>
    <p:extLst>
      <p:ext uri="{BB962C8B-B14F-4D97-AF65-F5344CB8AC3E}">
        <p14:creationId xmlns:p14="http://schemas.microsoft.com/office/powerpoint/2010/main" val="3582756734"/>
      </p:ext>
    </p:extLst>
  </p:cSld>
  <p:clrMap bg1="dk1" tx1="lt1" bg2="dk2" tx2="lt2" accent1="accent1" accent2="accent2" accent3="accent3" accent4="accent4" accent5="accent5" accent6="accent6" hlink="hlink" folHlink="folHlink"/>
  <p:sldLayoutIdLst>
    <p:sldLayoutId id="2147485731" r:id="rId1"/>
    <p:sldLayoutId id="2147485732" r:id="rId2"/>
    <p:sldLayoutId id="2147485733" r:id="rId3"/>
    <p:sldLayoutId id="2147485734" r:id="rId4"/>
    <p:sldLayoutId id="2147485735" r:id="rId5"/>
    <p:sldLayoutId id="2147485736" r:id="rId6"/>
    <p:sldLayoutId id="2147485737" r:id="rId7"/>
    <p:sldLayoutId id="2147485738" r:id="rId8"/>
    <p:sldLayoutId id="2147485739" r:id="rId9"/>
    <p:sldLayoutId id="2147485740" r:id="rId10"/>
    <p:sldLayoutId id="2147485741" r:id="rId11"/>
    <p:sldLayoutId id="2147485742" r:id="rId12"/>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Arial" charset="0"/>
        </a:defRPr>
      </a:lvl2pPr>
      <a:lvl3pPr algn="ctr" rtl="0" eaLnBrk="0" fontAlgn="base" hangingPunct="0">
        <a:spcBef>
          <a:spcPct val="0"/>
        </a:spcBef>
        <a:spcAft>
          <a:spcPct val="0"/>
        </a:spcAft>
        <a:defRPr sz="4400">
          <a:solidFill>
            <a:schemeClr val="tx1"/>
          </a:solidFill>
          <a:latin typeface="Arial" charset="0"/>
        </a:defRPr>
      </a:lvl3pPr>
      <a:lvl4pPr algn="ctr" rtl="0" eaLnBrk="0" fontAlgn="base" hangingPunct="0">
        <a:spcBef>
          <a:spcPct val="0"/>
        </a:spcBef>
        <a:spcAft>
          <a:spcPct val="0"/>
        </a:spcAft>
        <a:defRPr sz="4400">
          <a:solidFill>
            <a:schemeClr val="tx1"/>
          </a:solidFill>
          <a:latin typeface="Arial" charset="0"/>
        </a:defRPr>
      </a:lvl4pPr>
      <a:lvl5pPr algn="ctr" rtl="0" eaLnBrk="0" fontAlgn="base" hangingPunct="0">
        <a:spcBef>
          <a:spcPct val="0"/>
        </a:spcBef>
        <a:spcAft>
          <a:spcPct val="0"/>
        </a:spcAft>
        <a:defRPr sz="4400">
          <a:solidFill>
            <a:schemeClr val="tx1"/>
          </a:solidFill>
          <a:latin typeface="Arial" charset="0"/>
        </a:defRPr>
      </a:lvl5pPr>
      <a:lvl6pPr marL="457200" algn="ctr" rtl="0" eaLnBrk="1" fontAlgn="base" hangingPunct="1">
        <a:spcBef>
          <a:spcPct val="0"/>
        </a:spcBef>
        <a:spcAft>
          <a:spcPct val="0"/>
        </a:spcAft>
        <a:defRPr sz="4400">
          <a:solidFill>
            <a:schemeClr val="tx1"/>
          </a:solidFill>
          <a:latin typeface="Calibri" pitchFamily="34" charset="0"/>
        </a:defRPr>
      </a:lvl6pPr>
      <a:lvl7pPr marL="914400" algn="ctr" rtl="0" eaLnBrk="1" fontAlgn="base" hangingPunct="1">
        <a:spcBef>
          <a:spcPct val="0"/>
        </a:spcBef>
        <a:spcAft>
          <a:spcPct val="0"/>
        </a:spcAft>
        <a:defRPr sz="4400">
          <a:solidFill>
            <a:schemeClr val="tx1"/>
          </a:solidFill>
          <a:latin typeface="Calibri" pitchFamily="34" charset="0"/>
        </a:defRPr>
      </a:lvl7pPr>
      <a:lvl8pPr marL="1371600" algn="ctr" rtl="0" eaLnBrk="1" fontAlgn="base" hangingPunct="1">
        <a:spcBef>
          <a:spcPct val="0"/>
        </a:spcBef>
        <a:spcAft>
          <a:spcPct val="0"/>
        </a:spcAft>
        <a:defRPr sz="4400">
          <a:solidFill>
            <a:schemeClr val="tx1"/>
          </a:solidFill>
          <a:latin typeface="Calibri" pitchFamily="34" charset="0"/>
        </a:defRPr>
      </a:lvl8pPr>
      <a:lvl9pPr marL="1828800" algn="ctr" rtl="0" eaLnBrk="1" fontAlgn="base" hangingPunct="1">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8.xml><?xml version="1.0" encoding="utf-8"?>
<p:sldMaster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18434"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18435"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eaLnBrk="0" hangingPunct="0">
              <a:defRPr sz="1200" i="1">
                <a:solidFill>
                  <a:srgbClr val="FFED00">
                    <a:tint val="75000"/>
                  </a:srgbClr>
                </a:solidFill>
                <a:latin typeface="Verdana" pitchFamily="34" charset="0"/>
                <a:cs typeface="+mn-cs"/>
              </a:defRPr>
            </a:lvl1pPr>
          </a:lstStyle>
          <a:p>
            <a:pPr>
              <a:defRPr/>
            </a:pPr>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eaLnBrk="0" hangingPunct="0">
              <a:defRPr sz="1200" i="1">
                <a:solidFill>
                  <a:srgbClr val="FFED00">
                    <a:tint val="75000"/>
                  </a:srgbClr>
                </a:solidFill>
                <a:latin typeface="Verdana" pitchFamily="34" charset="0"/>
                <a:cs typeface="+mn-cs"/>
              </a:defRPr>
            </a:lvl1pPr>
          </a:lstStyle>
          <a:p>
            <a:pPr>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a:defRPr sz="1200" i="1" smtClean="0">
                <a:solidFill>
                  <a:srgbClr val="FFF289"/>
                </a:solidFill>
                <a:latin typeface="Verdana" panose="020B0604030504040204" pitchFamily="34" charset="0"/>
              </a:defRPr>
            </a:lvl1pPr>
          </a:lstStyle>
          <a:p>
            <a:pPr>
              <a:defRPr/>
            </a:pPr>
            <a:fld id="{F12A9305-5BDE-4D79-AF83-459B632277F7}" type="slidenum">
              <a:rPr lang="en-US" altLang="en-US"/>
              <a:pPr>
                <a:defRPr/>
              </a:pPr>
              <a:t>‹#›</a:t>
            </a:fld>
            <a:endParaRPr lang="en-US" altLang="en-US"/>
          </a:p>
        </p:txBody>
      </p:sp>
    </p:spTree>
    <p:extLst>
      <p:ext uri="{BB962C8B-B14F-4D97-AF65-F5344CB8AC3E}">
        <p14:creationId xmlns:p14="http://schemas.microsoft.com/office/powerpoint/2010/main" val="4112581982"/>
      </p:ext>
    </p:extLst>
  </p:cSld>
  <p:clrMap bg1="dk1" tx1="lt1" bg2="dk2" tx2="lt2" accent1="accent1" accent2="accent2" accent3="accent3" accent4="accent4" accent5="accent5" accent6="accent6" hlink="hlink" folHlink="folHlink"/>
  <p:sldLayoutIdLst>
    <p:sldLayoutId id="2147485744" r:id="rId1"/>
    <p:sldLayoutId id="2147485745" r:id="rId2"/>
    <p:sldLayoutId id="2147485746" r:id="rId3"/>
    <p:sldLayoutId id="2147485747" r:id="rId4"/>
    <p:sldLayoutId id="2147485748" r:id="rId5"/>
    <p:sldLayoutId id="2147485749" r:id="rId6"/>
    <p:sldLayoutId id="2147485750" r:id="rId7"/>
    <p:sldLayoutId id="2147485751" r:id="rId8"/>
    <p:sldLayoutId id="2147485752" r:id="rId9"/>
    <p:sldLayoutId id="2147485753" r:id="rId10"/>
    <p:sldLayoutId id="2147485754" r:id="rId11"/>
    <p:sldLayoutId id="2147485755" r:id="rId12"/>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eaLnBrk="1" fontAlgn="base" hangingPunct="1">
        <a:spcBef>
          <a:spcPct val="0"/>
        </a:spcBef>
        <a:spcAft>
          <a:spcPct val="0"/>
        </a:spcAft>
        <a:defRPr sz="4400">
          <a:solidFill>
            <a:schemeClr val="tx1"/>
          </a:solidFill>
          <a:latin typeface="Calibri" pitchFamily="34" charset="0"/>
        </a:defRPr>
      </a:lvl6pPr>
      <a:lvl7pPr marL="914400" algn="ctr" rtl="0" eaLnBrk="1" fontAlgn="base" hangingPunct="1">
        <a:spcBef>
          <a:spcPct val="0"/>
        </a:spcBef>
        <a:spcAft>
          <a:spcPct val="0"/>
        </a:spcAft>
        <a:defRPr sz="4400">
          <a:solidFill>
            <a:schemeClr val="tx1"/>
          </a:solidFill>
          <a:latin typeface="Calibri" pitchFamily="34" charset="0"/>
        </a:defRPr>
      </a:lvl7pPr>
      <a:lvl8pPr marL="1371600" algn="ctr" rtl="0" eaLnBrk="1" fontAlgn="base" hangingPunct="1">
        <a:spcBef>
          <a:spcPct val="0"/>
        </a:spcBef>
        <a:spcAft>
          <a:spcPct val="0"/>
        </a:spcAft>
        <a:defRPr sz="4400">
          <a:solidFill>
            <a:schemeClr val="tx1"/>
          </a:solidFill>
          <a:latin typeface="Calibri" pitchFamily="34" charset="0"/>
        </a:defRPr>
      </a:lvl8pPr>
      <a:lvl9pPr marL="1828800" algn="ctr" rtl="0" eaLnBrk="1" fontAlgn="base" hangingPunct="1">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9.xml><?xml version="1.0" encoding="utf-8"?>
<p:sldMaster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50178"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50179"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i="1">
                <a:solidFill>
                  <a:srgbClr val="FFED00">
                    <a:tint val="75000"/>
                  </a:srgbClr>
                </a:solidFill>
                <a:latin typeface="Verdana" pitchFamily="34" charset="0"/>
                <a:cs typeface="Arial" charset="0"/>
              </a:defRPr>
            </a:lvl1pPr>
          </a:lstStyle>
          <a:p>
            <a:pPr>
              <a:defRPr/>
            </a:pPr>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i="1">
                <a:solidFill>
                  <a:srgbClr val="FFED00">
                    <a:tint val="75000"/>
                  </a:srgbClr>
                </a:solidFill>
                <a:latin typeface="Verdana" pitchFamily="34" charset="0"/>
                <a:cs typeface="Arial" charset="0"/>
              </a:defRPr>
            </a:lvl1pPr>
          </a:lstStyle>
          <a:p>
            <a:pPr>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a:defRPr sz="1200" i="1">
                <a:solidFill>
                  <a:srgbClr val="FFF289"/>
                </a:solidFill>
                <a:latin typeface="Verdana" panose="020B0604030504040204" pitchFamily="34" charset="0"/>
                <a:cs typeface="Arial" panose="020B0604020202020204" pitchFamily="34" charset="0"/>
              </a:defRPr>
            </a:lvl1pPr>
          </a:lstStyle>
          <a:p>
            <a:pPr>
              <a:defRPr/>
            </a:pPr>
            <a:fld id="{BE68A323-4739-45AB-9422-DB04A02E5FFB}" type="slidenum">
              <a:rPr lang="en-US" altLang="en-US"/>
              <a:pPr>
                <a:defRPr/>
              </a:pPr>
              <a:t>‹#›</a:t>
            </a:fld>
            <a:endParaRPr lang="en-US" altLang="en-US"/>
          </a:p>
        </p:txBody>
      </p:sp>
    </p:spTree>
    <p:extLst>
      <p:ext uri="{BB962C8B-B14F-4D97-AF65-F5344CB8AC3E}">
        <p14:creationId xmlns:p14="http://schemas.microsoft.com/office/powerpoint/2010/main" val="2233675778"/>
      </p:ext>
    </p:extLst>
  </p:cSld>
  <p:clrMap bg1="dk1" tx1="lt1" bg2="dk2" tx2="lt2" accent1="accent1" accent2="accent2" accent3="accent3" accent4="accent4" accent5="accent5" accent6="accent6" hlink="hlink" folHlink="folHlink"/>
  <p:sldLayoutIdLst>
    <p:sldLayoutId id="2147485757" r:id="rId1"/>
    <p:sldLayoutId id="2147485758" r:id="rId2"/>
    <p:sldLayoutId id="2147485759" r:id="rId3"/>
    <p:sldLayoutId id="2147485760" r:id="rId4"/>
    <p:sldLayoutId id="2147485761" r:id="rId5"/>
    <p:sldLayoutId id="2147485762" r:id="rId6"/>
    <p:sldLayoutId id="2147485763" r:id="rId7"/>
    <p:sldLayoutId id="2147485764" r:id="rId8"/>
    <p:sldLayoutId id="2147485765" r:id="rId9"/>
    <p:sldLayoutId id="2147485766" r:id="rId10"/>
    <p:sldLayoutId id="2147485767" r:id="rId11"/>
    <p:sldLayoutId id="2147485768" r:id="rId12"/>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eaLnBrk="1" fontAlgn="base" hangingPunct="1">
        <a:spcBef>
          <a:spcPct val="0"/>
        </a:spcBef>
        <a:spcAft>
          <a:spcPct val="0"/>
        </a:spcAft>
        <a:defRPr sz="4400">
          <a:solidFill>
            <a:schemeClr val="tx1"/>
          </a:solidFill>
          <a:latin typeface="Calibri" pitchFamily="34" charset="0"/>
        </a:defRPr>
      </a:lvl6pPr>
      <a:lvl7pPr marL="914400" algn="ctr" rtl="0" eaLnBrk="1" fontAlgn="base" hangingPunct="1">
        <a:spcBef>
          <a:spcPct val="0"/>
        </a:spcBef>
        <a:spcAft>
          <a:spcPct val="0"/>
        </a:spcAft>
        <a:defRPr sz="4400">
          <a:solidFill>
            <a:schemeClr val="tx1"/>
          </a:solidFill>
          <a:latin typeface="Calibri" pitchFamily="34" charset="0"/>
        </a:defRPr>
      </a:lvl7pPr>
      <a:lvl8pPr marL="1371600" algn="ctr" rtl="0" eaLnBrk="1" fontAlgn="base" hangingPunct="1">
        <a:spcBef>
          <a:spcPct val="0"/>
        </a:spcBef>
        <a:spcAft>
          <a:spcPct val="0"/>
        </a:spcAft>
        <a:defRPr sz="4400">
          <a:solidFill>
            <a:schemeClr val="tx1"/>
          </a:solidFill>
          <a:latin typeface="Calibri" pitchFamily="34" charset="0"/>
        </a:defRPr>
      </a:lvl8pPr>
      <a:lvl9pPr marL="1828800" algn="ctr" rtl="0" eaLnBrk="1" fontAlgn="base" hangingPunct="1">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0.xml><?xml version="1.0" encoding="utf-8"?>
<p:sldMaster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51202"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51203"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eaLnBrk="0" hangingPunct="0">
              <a:defRPr sz="1200" i="0">
                <a:solidFill>
                  <a:srgbClr val="FFED00">
                    <a:tint val="75000"/>
                  </a:srgbClr>
                </a:solidFill>
                <a:latin typeface="Verdana" panose="020B0604030504040204" pitchFamily="34" charset="0"/>
                <a:cs typeface="+mn-cs"/>
              </a:defRPr>
            </a:lvl1pPr>
          </a:lstStyle>
          <a:p>
            <a:pPr>
              <a:defRPr/>
            </a:pPr>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eaLnBrk="0" hangingPunct="0">
              <a:defRPr sz="1200" i="0">
                <a:solidFill>
                  <a:srgbClr val="FFED00">
                    <a:tint val="75000"/>
                  </a:srgbClr>
                </a:solidFill>
                <a:latin typeface="Verdana" panose="020B0604030504040204" pitchFamily="34" charset="0"/>
                <a:cs typeface="+mn-cs"/>
              </a:defRPr>
            </a:lvl1pPr>
          </a:lstStyle>
          <a:p>
            <a:pPr>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a:defRPr sz="1200">
                <a:solidFill>
                  <a:srgbClr val="FFF289"/>
                </a:solidFill>
                <a:latin typeface="Verdana" panose="020B0604030504040204" pitchFamily="34" charset="0"/>
                <a:cs typeface="Arial" panose="020B0604020202020204" pitchFamily="34" charset="0"/>
              </a:defRPr>
            </a:lvl1pPr>
          </a:lstStyle>
          <a:p>
            <a:pPr>
              <a:defRPr/>
            </a:pPr>
            <a:fld id="{548342FB-C128-4AC9-A20A-5E6E846B9AC1}" type="slidenum">
              <a:rPr lang="en-US" altLang="en-US"/>
              <a:pPr>
                <a:defRPr/>
              </a:pPr>
              <a:t>‹#›</a:t>
            </a:fld>
            <a:endParaRPr lang="en-US" altLang="en-US"/>
          </a:p>
        </p:txBody>
      </p:sp>
    </p:spTree>
    <p:extLst>
      <p:ext uri="{BB962C8B-B14F-4D97-AF65-F5344CB8AC3E}">
        <p14:creationId xmlns:p14="http://schemas.microsoft.com/office/powerpoint/2010/main" val="1997548217"/>
      </p:ext>
    </p:extLst>
  </p:cSld>
  <p:clrMap bg1="dk1" tx1="lt1" bg2="dk2" tx2="lt2" accent1="accent1" accent2="accent2" accent3="accent3" accent4="accent4" accent5="accent5" accent6="accent6" hlink="hlink" folHlink="folHlink"/>
  <p:sldLayoutIdLst>
    <p:sldLayoutId id="2147485770" r:id="rId1"/>
    <p:sldLayoutId id="2147485771" r:id="rId2"/>
    <p:sldLayoutId id="2147485772" r:id="rId3"/>
    <p:sldLayoutId id="2147485773" r:id="rId4"/>
    <p:sldLayoutId id="2147485774" r:id="rId5"/>
    <p:sldLayoutId id="2147485775" r:id="rId6"/>
    <p:sldLayoutId id="2147485776" r:id="rId7"/>
    <p:sldLayoutId id="2147485777" r:id="rId8"/>
    <p:sldLayoutId id="2147485778" r:id="rId9"/>
    <p:sldLayoutId id="2147485779" r:id="rId10"/>
    <p:sldLayoutId id="2147485780" r:id="rId1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Arial" charset="0"/>
        </a:defRPr>
      </a:lvl2pPr>
      <a:lvl3pPr algn="ctr" rtl="0" eaLnBrk="0" fontAlgn="base" hangingPunct="0">
        <a:spcBef>
          <a:spcPct val="0"/>
        </a:spcBef>
        <a:spcAft>
          <a:spcPct val="0"/>
        </a:spcAft>
        <a:defRPr sz="4400">
          <a:solidFill>
            <a:schemeClr val="tx1"/>
          </a:solidFill>
          <a:latin typeface="Arial" charset="0"/>
        </a:defRPr>
      </a:lvl3pPr>
      <a:lvl4pPr algn="ctr" rtl="0" eaLnBrk="0" fontAlgn="base" hangingPunct="0">
        <a:spcBef>
          <a:spcPct val="0"/>
        </a:spcBef>
        <a:spcAft>
          <a:spcPct val="0"/>
        </a:spcAft>
        <a:defRPr sz="4400">
          <a:solidFill>
            <a:schemeClr val="tx1"/>
          </a:solidFill>
          <a:latin typeface="Arial" charset="0"/>
        </a:defRPr>
      </a:lvl4pPr>
      <a:lvl5pPr algn="ctr" rtl="0" eaLnBrk="0" fontAlgn="base" hangingPunct="0">
        <a:spcBef>
          <a:spcPct val="0"/>
        </a:spcBef>
        <a:spcAft>
          <a:spcPct val="0"/>
        </a:spcAft>
        <a:defRPr sz="4400">
          <a:solidFill>
            <a:schemeClr val="tx1"/>
          </a:solidFill>
          <a:latin typeface="Arial" charset="0"/>
        </a:defRPr>
      </a:lvl5pPr>
      <a:lvl6pPr marL="457200" algn="ctr" rtl="0" eaLnBrk="1" fontAlgn="base" hangingPunct="1">
        <a:spcBef>
          <a:spcPct val="0"/>
        </a:spcBef>
        <a:spcAft>
          <a:spcPct val="0"/>
        </a:spcAft>
        <a:defRPr sz="4400">
          <a:solidFill>
            <a:schemeClr val="tx1"/>
          </a:solidFill>
          <a:latin typeface="Calibri" pitchFamily="34" charset="0"/>
        </a:defRPr>
      </a:lvl6pPr>
      <a:lvl7pPr marL="914400" algn="ctr" rtl="0" eaLnBrk="1" fontAlgn="base" hangingPunct="1">
        <a:spcBef>
          <a:spcPct val="0"/>
        </a:spcBef>
        <a:spcAft>
          <a:spcPct val="0"/>
        </a:spcAft>
        <a:defRPr sz="4400">
          <a:solidFill>
            <a:schemeClr val="tx1"/>
          </a:solidFill>
          <a:latin typeface="Calibri" pitchFamily="34" charset="0"/>
        </a:defRPr>
      </a:lvl7pPr>
      <a:lvl8pPr marL="1371600" algn="ctr" rtl="0" eaLnBrk="1" fontAlgn="base" hangingPunct="1">
        <a:spcBef>
          <a:spcPct val="0"/>
        </a:spcBef>
        <a:spcAft>
          <a:spcPct val="0"/>
        </a:spcAft>
        <a:defRPr sz="4400">
          <a:solidFill>
            <a:schemeClr val="tx1"/>
          </a:solidFill>
          <a:latin typeface="Calibri" pitchFamily="34" charset="0"/>
        </a:defRPr>
      </a:lvl8pPr>
      <a:lvl9pPr marL="1828800" algn="ctr" rtl="0" eaLnBrk="1" fontAlgn="base" hangingPunct="1">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1.xml><?xml version="1.0" encoding="utf-8"?>
<p:sldMaster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eaLnBrk="0" hangingPunct="0">
              <a:defRPr sz="1200" dirty="0">
                <a:solidFill>
                  <a:schemeClr val="tx1">
                    <a:tint val="75000"/>
                  </a:schemeClr>
                </a:solidFill>
                <a:cs typeface="+mn-cs"/>
              </a:defRPr>
            </a:lvl1pPr>
          </a:lstStyle>
          <a:p>
            <a:pPr>
              <a:defRPr/>
            </a:pPr>
            <a:endParaRPr lang="en-US" i="1">
              <a:solidFill>
                <a:srgbClr val="FFED00">
                  <a:tint val="75000"/>
                </a:srgbClr>
              </a:solidFill>
              <a:latin typeface="Verdana" panose="020B0604030504040204" pitchFamily="34" charset="0"/>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eaLnBrk="0" hangingPunct="0">
              <a:defRPr sz="1200" dirty="0">
                <a:solidFill>
                  <a:schemeClr val="tx1">
                    <a:tint val="75000"/>
                  </a:schemeClr>
                </a:solidFill>
                <a:cs typeface="+mn-cs"/>
              </a:defRPr>
            </a:lvl1pPr>
          </a:lstStyle>
          <a:p>
            <a:pPr>
              <a:defRPr/>
            </a:pPr>
            <a:endParaRPr lang="en-US" i="1">
              <a:solidFill>
                <a:srgbClr val="FFED00">
                  <a:tint val="75000"/>
                </a:srgbClr>
              </a:solidFill>
              <a:latin typeface="Verdana" panose="020B0604030504040204" pitchFamily="34" charset="0"/>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eaLnBrk="0" hangingPunct="0">
              <a:defRPr sz="1200">
                <a:solidFill>
                  <a:srgbClr val="FFF289"/>
                </a:solidFill>
              </a:defRPr>
            </a:lvl1pPr>
          </a:lstStyle>
          <a:p>
            <a:fld id="{4D56DFD5-C32D-465E-9903-6915970153B5}" type="slidenum">
              <a:rPr lang="en-US" altLang="en-US" i="1">
                <a:latin typeface="Verdana" panose="020B0604030504040204" pitchFamily="34" charset="0"/>
                <a:cs typeface="Arial" panose="020B0604020202020204" pitchFamily="34" charset="0"/>
              </a:rPr>
              <a:pPr/>
              <a:t>‹#›</a:t>
            </a:fld>
            <a:endParaRPr lang="en-US" altLang="en-US" i="1">
              <a:latin typeface="Verdana" panose="020B0604030504040204" pitchFamily="34" charset="0"/>
              <a:cs typeface="Arial" panose="020B0604020202020204" pitchFamily="34" charset="0"/>
            </a:endParaRPr>
          </a:p>
        </p:txBody>
      </p:sp>
    </p:spTree>
    <p:extLst>
      <p:ext uri="{BB962C8B-B14F-4D97-AF65-F5344CB8AC3E}">
        <p14:creationId xmlns:p14="http://schemas.microsoft.com/office/powerpoint/2010/main" val="2517452214"/>
      </p:ext>
    </p:extLst>
  </p:cSld>
  <p:clrMap bg1="dk1" tx1="lt1" bg2="dk2" tx2="lt2" accent1="accent1" accent2="accent2" accent3="accent3" accent4="accent4" accent5="accent5" accent6="accent6" hlink="hlink" folHlink="folHlink"/>
  <p:sldLayoutIdLst>
    <p:sldLayoutId id="2147485782" r:id="rId1"/>
    <p:sldLayoutId id="2147485783" r:id="rId2"/>
    <p:sldLayoutId id="2147485784" r:id="rId3"/>
    <p:sldLayoutId id="2147485785" r:id="rId4"/>
    <p:sldLayoutId id="2147485786" r:id="rId5"/>
    <p:sldLayoutId id="2147485787" r:id="rId6"/>
    <p:sldLayoutId id="2147485788" r:id="rId7"/>
    <p:sldLayoutId id="2147485789" r:id="rId8"/>
    <p:sldLayoutId id="2147485790" r:id="rId9"/>
    <p:sldLayoutId id="2147485791" r:id="rId10"/>
    <p:sldLayoutId id="2147485792" r:id="rId11"/>
    <p:sldLayoutId id="2147485793" r:id="rId12"/>
    <p:sldLayoutId id="2147485794" r:id="rId13"/>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eaLnBrk="1" fontAlgn="base" hangingPunct="1">
        <a:spcBef>
          <a:spcPct val="0"/>
        </a:spcBef>
        <a:spcAft>
          <a:spcPct val="0"/>
        </a:spcAft>
        <a:defRPr sz="4400">
          <a:solidFill>
            <a:schemeClr val="tx1"/>
          </a:solidFill>
          <a:latin typeface="Calibri" pitchFamily="34" charset="0"/>
        </a:defRPr>
      </a:lvl6pPr>
      <a:lvl7pPr marL="914400" algn="ctr" rtl="0" eaLnBrk="1" fontAlgn="base" hangingPunct="1">
        <a:spcBef>
          <a:spcPct val="0"/>
        </a:spcBef>
        <a:spcAft>
          <a:spcPct val="0"/>
        </a:spcAft>
        <a:defRPr sz="4400">
          <a:solidFill>
            <a:schemeClr val="tx1"/>
          </a:solidFill>
          <a:latin typeface="Calibri" pitchFamily="34" charset="0"/>
        </a:defRPr>
      </a:lvl7pPr>
      <a:lvl8pPr marL="1371600" algn="ctr" rtl="0" eaLnBrk="1" fontAlgn="base" hangingPunct="1">
        <a:spcBef>
          <a:spcPct val="0"/>
        </a:spcBef>
        <a:spcAft>
          <a:spcPct val="0"/>
        </a:spcAft>
        <a:defRPr sz="4400">
          <a:solidFill>
            <a:schemeClr val="tx1"/>
          </a:solidFill>
          <a:latin typeface="Calibri" pitchFamily="34" charset="0"/>
        </a:defRPr>
      </a:lvl8pPr>
      <a:lvl9pPr marL="1828800" algn="ctr" rtl="0" eaLnBrk="1" fontAlgn="base" hangingPunct="1">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2.xml><?xml version="1.0" encoding="utf-8"?>
<p:sldMaster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endParaRPr lang="en-US" i="1">
              <a:solidFill>
                <a:srgbClr val="FFED00">
                  <a:tint val="75000"/>
                </a:srgbClr>
              </a:solidFill>
              <a:latin typeface="Verdana" panose="020B0604030504040204" pitchFamily="34" charset="0"/>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en-US" i="1">
              <a:solidFill>
                <a:srgbClr val="FFED00">
                  <a:tint val="75000"/>
                </a:srgbClr>
              </a:solidFill>
              <a:latin typeface="Verdana" panose="020B0604030504040204" pitchFamily="34" charset="0"/>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a:defRPr sz="1200">
                <a:solidFill>
                  <a:srgbClr val="FFF289"/>
                </a:solidFill>
              </a:defRPr>
            </a:lvl1pPr>
          </a:lstStyle>
          <a:p>
            <a:pPr>
              <a:defRPr/>
            </a:pPr>
            <a:fld id="{527B97B1-4180-47D0-A1BE-BDBECF8241A4}" type="slidenum">
              <a:rPr lang="en-US" altLang="en-US" i="1">
                <a:latin typeface="Verdana" panose="020B0604030504040204" pitchFamily="34" charset="0"/>
              </a:rPr>
              <a:pPr>
                <a:defRPr/>
              </a:pPr>
              <a:t>‹#›</a:t>
            </a:fld>
            <a:endParaRPr lang="en-US" altLang="en-US" i="1">
              <a:latin typeface="Verdana" panose="020B0604030504040204" pitchFamily="34" charset="0"/>
            </a:endParaRPr>
          </a:p>
        </p:txBody>
      </p:sp>
    </p:spTree>
    <p:extLst>
      <p:ext uri="{BB962C8B-B14F-4D97-AF65-F5344CB8AC3E}">
        <p14:creationId xmlns:p14="http://schemas.microsoft.com/office/powerpoint/2010/main" val="2269821670"/>
      </p:ext>
    </p:extLst>
  </p:cSld>
  <p:clrMap bg1="dk1" tx1="lt1" bg2="dk2" tx2="lt2" accent1="accent1" accent2="accent2" accent3="accent3" accent4="accent4" accent5="accent5" accent6="accent6" hlink="hlink" folHlink="folHlink"/>
  <p:sldLayoutIdLst>
    <p:sldLayoutId id="2147485809" r:id="rId1"/>
    <p:sldLayoutId id="2147485810" r:id="rId2"/>
    <p:sldLayoutId id="2147485811" r:id="rId3"/>
    <p:sldLayoutId id="2147485812" r:id="rId4"/>
    <p:sldLayoutId id="2147485813" r:id="rId5"/>
    <p:sldLayoutId id="2147485814" r:id="rId6"/>
    <p:sldLayoutId id="2147485815" r:id="rId7"/>
    <p:sldLayoutId id="2147485816" r:id="rId8"/>
    <p:sldLayoutId id="2147485817" r:id="rId9"/>
    <p:sldLayoutId id="2147485818" r:id="rId10"/>
    <p:sldLayoutId id="2147485819" r:id="rId11"/>
    <p:sldLayoutId id="2147485820" r:id="rId12"/>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eaLnBrk="1" fontAlgn="base" hangingPunct="1">
        <a:spcBef>
          <a:spcPct val="0"/>
        </a:spcBef>
        <a:spcAft>
          <a:spcPct val="0"/>
        </a:spcAft>
        <a:defRPr sz="4400">
          <a:solidFill>
            <a:schemeClr val="tx1"/>
          </a:solidFill>
          <a:latin typeface="Calibri" pitchFamily="34" charset="0"/>
        </a:defRPr>
      </a:lvl6pPr>
      <a:lvl7pPr marL="914400" algn="ctr" rtl="0" eaLnBrk="1" fontAlgn="base" hangingPunct="1">
        <a:spcBef>
          <a:spcPct val="0"/>
        </a:spcBef>
        <a:spcAft>
          <a:spcPct val="0"/>
        </a:spcAft>
        <a:defRPr sz="4400">
          <a:solidFill>
            <a:schemeClr val="tx1"/>
          </a:solidFill>
          <a:latin typeface="Calibri" pitchFamily="34" charset="0"/>
        </a:defRPr>
      </a:lvl7pPr>
      <a:lvl8pPr marL="1371600" algn="ctr" rtl="0" eaLnBrk="1" fontAlgn="base" hangingPunct="1">
        <a:spcBef>
          <a:spcPct val="0"/>
        </a:spcBef>
        <a:spcAft>
          <a:spcPct val="0"/>
        </a:spcAft>
        <a:defRPr sz="4400">
          <a:solidFill>
            <a:schemeClr val="tx1"/>
          </a:solidFill>
          <a:latin typeface="Calibri" pitchFamily="34" charset="0"/>
        </a:defRPr>
      </a:lvl8pPr>
      <a:lvl9pPr marL="1828800" algn="ctr" rtl="0" eaLnBrk="1" fontAlgn="base" hangingPunct="1">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3.xml><?xml version="1.0" encoding="utf-8"?>
<p:sldMaster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2051" name="Rectangle 3"/>
          <p:cNvSpPr>
            <a:spLocks noGrp="1" noChangeArrowheads="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400">
                <a:solidFill>
                  <a:srgbClr val="FFFFFF"/>
                </a:solidFill>
                <a:latin typeface="+mn-lt"/>
                <a:cs typeface="+mn-cs"/>
              </a:defRPr>
            </a:lvl1pPr>
          </a:lstStyle>
          <a:p>
            <a:pPr>
              <a:defRPr/>
            </a:pPr>
            <a:fld id="{7607B552-8B7B-4301-BEA1-6322B6AE06CE}" type="datetime1">
              <a:rPr lang="en-US"/>
              <a:pPr>
                <a:defRPr/>
              </a:pPr>
              <a:t>17-Mar-15</a:t>
            </a:fld>
            <a:endParaRPr lang="en-US"/>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400">
                <a:solidFill>
                  <a:srgbClr val="FFFFFF"/>
                </a:solidFill>
                <a:latin typeface="+mn-lt"/>
                <a:cs typeface="+mn-cs"/>
              </a:defRPr>
            </a:lvl1pPr>
          </a:lstStyle>
          <a:p>
            <a:pPr>
              <a:defRPr/>
            </a:pPr>
            <a:endParaRPr lang="en-US"/>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400">
                <a:solidFill>
                  <a:srgbClr val="FFFFFF"/>
                </a:solidFill>
                <a:latin typeface="Arial" panose="020B0604020202020204" pitchFamily="34" charset="0"/>
              </a:defRPr>
            </a:lvl1pPr>
          </a:lstStyle>
          <a:p>
            <a:pPr>
              <a:defRPr/>
            </a:pPr>
            <a:fld id="{B4082A54-6E8F-478B-AA7F-9A00BC59D44A}" type="slidenum">
              <a:rPr lang="en-US" altLang="en-US">
                <a:cs typeface="Arial" panose="020B0604020202020204" pitchFamily="34" charset="0"/>
              </a:rPr>
              <a:pPr>
                <a:defRPr/>
              </a:pPr>
              <a:t>‹#›</a:t>
            </a:fld>
            <a:endParaRPr lang="en-US" altLang="en-US">
              <a:cs typeface="Arial" panose="020B0604020202020204" pitchFamily="34" charset="0"/>
            </a:endParaRPr>
          </a:p>
        </p:txBody>
      </p:sp>
    </p:spTree>
    <p:extLst>
      <p:ext uri="{BB962C8B-B14F-4D97-AF65-F5344CB8AC3E}">
        <p14:creationId xmlns:p14="http://schemas.microsoft.com/office/powerpoint/2010/main" val="3989968110"/>
      </p:ext>
    </p:extLst>
  </p:cSld>
  <p:clrMap bg1="dk1" tx1="lt1" bg2="dk2" tx2="lt2" accent1="accent1" accent2="accent2" accent3="accent3" accent4="accent4" accent5="accent5" accent6="accent6" hlink="hlink" folHlink="folHlink"/>
  <p:sldLayoutIdLst>
    <p:sldLayoutId id="2147485822" r:id="rId1"/>
    <p:sldLayoutId id="2147485823" r:id="rId2"/>
    <p:sldLayoutId id="2147485824" r:id="rId3"/>
    <p:sldLayoutId id="2147485825" r:id="rId4"/>
    <p:sldLayoutId id="2147485826" r:id="rId5"/>
    <p:sldLayoutId id="2147485827" r:id="rId6"/>
    <p:sldLayoutId id="2147485828" r:id="rId7"/>
    <p:sldLayoutId id="2147485829" r:id="rId8"/>
    <p:sldLayoutId id="2147485830" r:id="rId9"/>
    <p:sldLayoutId id="2147485831" r:id="rId10"/>
    <p:sldLayoutId id="2147485832" r:id="rId11"/>
    <p:sldLayoutId id="2147485833" r:id="rId12"/>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4.xml><?xml version="1.0" encoding="utf-8"?>
<p:sldMaster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endParaRPr lang="en-US" i="1">
              <a:solidFill>
                <a:srgbClr val="FFED00">
                  <a:tint val="75000"/>
                </a:srgbClr>
              </a:solidFill>
              <a:latin typeface="Verdana" panose="020B0604030504040204" pitchFamily="34" charset="0"/>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en-US" i="1">
              <a:solidFill>
                <a:srgbClr val="FFED00">
                  <a:tint val="75000"/>
                </a:srgbClr>
              </a:solidFill>
              <a:latin typeface="Verdana" panose="020B0604030504040204" pitchFamily="34" charset="0"/>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a:defRPr sz="1200">
                <a:solidFill>
                  <a:srgbClr val="FFF289"/>
                </a:solidFill>
              </a:defRPr>
            </a:lvl1pPr>
          </a:lstStyle>
          <a:p>
            <a:pPr>
              <a:defRPr/>
            </a:pPr>
            <a:fld id="{527B97B1-4180-47D0-A1BE-BDBECF8241A4}" type="slidenum">
              <a:rPr lang="en-US" altLang="en-US" i="1">
                <a:latin typeface="Verdana" panose="020B0604030504040204" pitchFamily="34" charset="0"/>
              </a:rPr>
              <a:pPr>
                <a:defRPr/>
              </a:pPr>
              <a:t>‹#›</a:t>
            </a:fld>
            <a:endParaRPr lang="en-US" altLang="en-US" i="1">
              <a:latin typeface="Verdana" panose="020B0604030504040204" pitchFamily="34" charset="0"/>
            </a:endParaRPr>
          </a:p>
        </p:txBody>
      </p:sp>
    </p:spTree>
    <p:extLst>
      <p:ext uri="{BB962C8B-B14F-4D97-AF65-F5344CB8AC3E}">
        <p14:creationId xmlns:p14="http://schemas.microsoft.com/office/powerpoint/2010/main" val="537325329"/>
      </p:ext>
    </p:extLst>
  </p:cSld>
  <p:clrMap bg1="dk1" tx1="lt1" bg2="dk2" tx2="lt2" accent1="accent1" accent2="accent2" accent3="accent3" accent4="accent4" accent5="accent5" accent6="accent6" hlink="hlink" folHlink="folHlink"/>
  <p:sldLayoutIdLst>
    <p:sldLayoutId id="2147485835" r:id="rId1"/>
    <p:sldLayoutId id="2147485836" r:id="rId2"/>
    <p:sldLayoutId id="2147485837" r:id="rId3"/>
    <p:sldLayoutId id="2147485838" r:id="rId4"/>
    <p:sldLayoutId id="2147485839" r:id="rId5"/>
    <p:sldLayoutId id="2147485840" r:id="rId6"/>
    <p:sldLayoutId id="2147485841" r:id="rId7"/>
    <p:sldLayoutId id="2147485842" r:id="rId8"/>
    <p:sldLayoutId id="2147485843" r:id="rId9"/>
    <p:sldLayoutId id="2147485844" r:id="rId10"/>
    <p:sldLayoutId id="2147485845" r:id="rId11"/>
    <p:sldLayoutId id="2147485846" r:id="rId12"/>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eaLnBrk="1" fontAlgn="base" hangingPunct="1">
        <a:spcBef>
          <a:spcPct val="0"/>
        </a:spcBef>
        <a:spcAft>
          <a:spcPct val="0"/>
        </a:spcAft>
        <a:defRPr sz="4400">
          <a:solidFill>
            <a:schemeClr val="tx1"/>
          </a:solidFill>
          <a:latin typeface="Calibri" pitchFamily="34" charset="0"/>
        </a:defRPr>
      </a:lvl6pPr>
      <a:lvl7pPr marL="914400" algn="ctr" rtl="0" eaLnBrk="1" fontAlgn="base" hangingPunct="1">
        <a:spcBef>
          <a:spcPct val="0"/>
        </a:spcBef>
        <a:spcAft>
          <a:spcPct val="0"/>
        </a:spcAft>
        <a:defRPr sz="4400">
          <a:solidFill>
            <a:schemeClr val="tx1"/>
          </a:solidFill>
          <a:latin typeface="Calibri" pitchFamily="34" charset="0"/>
        </a:defRPr>
      </a:lvl7pPr>
      <a:lvl8pPr marL="1371600" algn="ctr" rtl="0" eaLnBrk="1" fontAlgn="base" hangingPunct="1">
        <a:spcBef>
          <a:spcPct val="0"/>
        </a:spcBef>
        <a:spcAft>
          <a:spcPct val="0"/>
        </a:spcAft>
        <a:defRPr sz="4400">
          <a:solidFill>
            <a:schemeClr val="tx1"/>
          </a:solidFill>
          <a:latin typeface="Calibri" pitchFamily="34" charset="0"/>
        </a:defRPr>
      </a:lvl8pPr>
      <a:lvl9pPr marL="1828800" algn="ctr" rtl="0" eaLnBrk="1" fontAlgn="base" hangingPunct="1">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5.xml><?xml version="1.0" encoding="utf-8"?>
<p:sldMaster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endParaRPr lang="en-US" i="1">
              <a:solidFill>
                <a:srgbClr val="FFED00">
                  <a:tint val="75000"/>
                </a:srgbClr>
              </a:solidFill>
              <a:latin typeface="Verdana" panose="020B0604030504040204" pitchFamily="34" charset="0"/>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en-US" i="1">
              <a:solidFill>
                <a:srgbClr val="FFED00">
                  <a:tint val="75000"/>
                </a:srgbClr>
              </a:solidFill>
              <a:latin typeface="Verdana" panose="020B0604030504040204" pitchFamily="34" charset="0"/>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a:defRPr sz="1200">
                <a:solidFill>
                  <a:srgbClr val="FFF289"/>
                </a:solidFill>
              </a:defRPr>
            </a:lvl1pPr>
          </a:lstStyle>
          <a:p>
            <a:pPr>
              <a:defRPr/>
            </a:pPr>
            <a:fld id="{527B97B1-4180-47D0-A1BE-BDBECF8241A4}" type="slidenum">
              <a:rPr lang="en-US" altLang="en-US" i="1">
                <a:latin typeface="Verdana" panose="020B0604030504040204" pitchFamily="34" charset="0"/>
              </a:rPr>
              <a:pPr>
                <a:defRPr/>
              </a:pPr>
              <a:t>‹#›</a:t>
            </a:fld>
            <a:endParaRPr lang="en-US" altLang="en-US" i="1">
              <a:latin typeface="Verdana" panose="020B0604030504040204" pitchFamily="34" charset="0"/>
            </a:endParaRPr>
          </a:p>
        </p:txBody>
      </p:sp>
    </p:spTree>
    <p:extLst>
      <p:ext uri="{BB962C8B-B14F-4D97-AF65-F5344CB8AC3E}">
        <p14:creationId xmlns:p14="http://schemas.microsoft.com/office/powerpoint/2010/main" val="332296952"/>
      </p:ext>
    </p:extLst>
  </p:cSld>
  <p:clrMap bg1="dk1" tx1="lt1" bg2="dk2" tx2="lt2" accent1="accent1" accent2="accent2" accent3="accent3" accent4="accent4" accent5="accent5" accent6="accent6" hlink="hlink" folHlink="folHlink"/>
  <p:sldLayoutIdLst>
    <p:sldLayoutId id="2147485861" r:id="rId1"/>
    <p:sldLayoutId id="2147485862" r:id="rId2"/>
    <p:sldLayoutId id="2147485863" r:id="rId3"/>
    <p:sldLayoutId id="2147485864" r:id="rId4"/>
    <p:sldLayoutId id="2147485865" r:id="rId5"/>
    <p:sldLayoutId id="2147485866" r:id="rId6"/>
    <p:sldLayoutId id="2147485867" r:id="rId7"/>
    <p:sldLayoutId id="2147485868" r:id="rId8"/>
    <p:sldLayoutId id="2147485869" r:id="rId9"/>
    <p:sldLayoutId id="2147485870" r:id="rId10"/>
    <p:sldLayoutId id="2147485871" r:id="rId11"/>
    <p:sldLayoutId id="2147485872" r:id="rId12"/>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eaLnBrk="1" fontAlgn="base" hangingPunct="1">
        <a:spcBef>
          <a:spcPct val="0"/>
        </a:spcBef>
        <a:spcAft>
          <a:spcPct val="0"/>
        </a:spcAft>
        <a:defRPr sz="4400">
          <a:solidFill>
            <a:schemeClr val="tx1"/>
          </a:solidFill>
          <a:latin typeface="Calibri" pitchFamily="34" charset="0"/>
        </a:defRPr>
      </a:lvl6pPr>
      <a:lvl7pPr marL="914400" algn="ctr" rtl="0" eaLnBrk="1" fontAlgn="base" hangingPunct="1">
        <a:spcBef>
          <a:spcPct val="0"/>
        </a:spcBef>
        <a:spcAft>
          <a:spcPct val="0"/>
        </a:spcAft>
        <a:defRPr sz="4400">
          <a:solidFill>
            <a:schemeClr val="tx1"/>
          </a:solidFill>
          <a:latin typeface="Calibri" pitchFamily="34" charset="0"/>
        </a:defRPr>
      </a:lvl7pPr>
      <a:lvl8pPr marL="1371600" algn="ctr" rtl="0" eaLnBrk="1" fontAlgn="base" hangingPunct="1">
        <a:spcBef>
          <a:spcPct val="0"/>
        </a:spcBef>
        <a:spcAft>
          <a:spcPct val="0"/>
        </a:spcAft>
        <a:defRPr sz="4400">
          <a:solidFill>
            <a:schemeClr val="tx1"/>
          </a:solidFill>
          <a:latin typeface="Calibri" pitchFamily="34" charset="0"/>
        </a:defRPr>
      </a:lvl8pPr>
      <a:lvl9pPr marL="1828800" algn="ctr" rtl="0" eaLnBrk="1" fontAlgn="base" hangingPunct="1">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6.xml><?xml version="1.0" encoding="utf-8"?>
<p:sldMaster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endParaRPr lang="en-US" i="1">
              <a:solidFill>
                <a:srgbClr val="FFED00">
                  <a:tint val="75000"/>
                </a:srgbClr>
              </a:solidFill>
              <a:latin typeface="Verdana" panose="020B0604030504040204" pitchFamily="34" charset="0"/>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en-US" i="1">
              <a:solidFill>
                <a:srgbClr val="FFED00">
                  <a:tint val="75000"/>
                </a:srgbClr>
              </a:solidFill>
              <a:latin typeface="Verdana" panose="020B0604030504040204" pitchFamily="34" charset="0"/>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a:defRPr sz="1200">
                <a:solidFill>
                  <a:srgbClr val="FFF289"/>
                </a:solidFill>
              </a:defRPr>
            </a:lvl1pPr>
          </a:lstStyle>
          <a:p>
            <a:pPr>
              <a:defRPr/>
            </a:pPr>
            <a:fld id="{527B97B1-4180-47D0-A1BE-BDBECF8241A4}" type="slidenum">
              <a:rPr lang="en-US" altLang="en-US" i="1">
                <a:latin typeface="Verdana" panose="020B0604030504040204" pitchFamily="34" charset="0"/>
              </a:rPr>
              <a:pPr>
                <a:defRPr/>
              </a:pPr>
              <a:t>‹#›</a:t>
            </a:fld>
            <a:endParaRPr lang="en-US" altLang="en-US" i="1">
              <a:latin typeface="Verdana" panose="020B0604030504040204" pitchFamily="34" charset="0"/>
            </a:endParaRPr>
          </a:p>
        </p:txBody>
      </p:sp>
    </p:spTree>
    <p:extLst>
      <p:ext uri="{BB962C8B-B14F-4D97-AF65-F5344CB8AC3E}">
        <p14:creationId xmlns:p14="http://schemas.microsoft.com/office/powerpoint/2010/main" val="4021005346"/>
      </p:ext>
    </p:extLst>
  </p:cSld>
  <p:clrMap bg1="dk1" tx1="lt1" bg2="dk2" tx2="lt2" accent1="accent1" accent2="accent2" accent3="accent3" accent4="accent4" accent5="accent5" accent6="accent6" hlink="hlink" folHlink="folHlink"/>
  <p:sldLayoutIdLst>
    <p:sldLayoutId id="2147485874" r:id="rId1"/>
    <p:sldLayoutId id="2147485875" r:id="rId2"/>
    <p:sldLayoutId id="2147485876" r:id="rId3"/>
    <p:sldLayoutId id="2147485877" r:id="rId4"/>
    <p:sldLayoutId id="2147485878" r:id="rId5"/>
    <p:sldLayoutId id="2147485879" r:id="rId6"/>
    <p:sldLayoutId id="2147485880" r:id="rId7"/>
    <p:sldLayoutId id="2147485881" r:id="rId8"/>
    <p:sldLayoutId id="2147485882" r:id="rId9"/>
    <p:sldLayoutId id="2147485883" r:id="rId10"/>
    <p:sldLayoutId id="2147485884" r:id="rId11"/>
    <p:sldLayoutId id="2147485885" r:id="rId12"/>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eaLnBrk="1" fontAlgn="base" hangingPunct="1">
        <a:spcBef>
          <a:spcPct val="0"/>
        </a:spcBef>
        <a:spcAft>
          <a:spcPct val="0"/>
        </a:spcAft>
        <a:defRPr sz="4400">
          <a:solidFill>
            <a:schemeClr val="tx1"/>
          </a:solidFill>
          <a:latin typeface="Calibri" pitchFamily="34" charset="0"/>
        </a:defRPr>
      </a:lvl6pPr>
      <a:lvl7pPr marL="914400" algn="ctr" rtl="0" eaLnBrk="1" fontAlgn="base" hangingPunct="1">
        <a:spcBef>
          <a:spcPct val="0"/>
        </a:spcBef>
        <a:spcAft>
          <a:spcPct val="0"/>
        </a:spcAft>
        <a:defRPr sz="4400">
          <a:solidFill>
            <a:schemeClr val="tx1"/>
          </a:solidFill>
          <a:latin typeface="Calibri" pitchFamily="34" charset="0"/>
        </a:defRPr>
      </a:lvl7pPr>
      <a:lvl8pPr marL="1371600" algn="ctr" rtl="0" eaLnBrk="1" fontAlgn="base" hangingPunct="1">
        <a:spcBef>
          <a:spcPct val="0"/>
        </a:spcBef>
        <a:spcAft>
          <a:spcPct val="0"/>
        </a:spcAft>
        <a:defRPr sz="4400">
          <a:solidFill>
            <a:schemeClr val="tx1"/>
          </a:solidFill>
          <a:latin typeface="Calibri" pitchFamily="34" charset="0"/>
        </a:defRPr>
      </a:lvl8pPr>
      <a:lvl9pPr marL="1828800" algn="ctr" rtl="0" eaLnBrk="1" fontAlgn="base" hangingPunct="1">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7.xml><?xml version="1.0" encoding="utf-8"?>
<p:sldMaster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1027" name="Text Placeholder 2"/>
          <p:cNvSpPr>
            <a:spLocks noGrp="1"/>
          </p:cNvSpPr>
          <p:nvPr>
            <p:ph type="body" idx="1"/>
          </p:nvPr>
        </p:nvSpPr>
        <p:spPr bwMode="auto">
          <a:xfrm>
            <a:off x="457200" y="1600202"/>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4" name="Date Placeholder 3"/>
          <p:cNvSpPr>
            <a:spLocks noGrp="1"/>
          </p:cNvSpPr>
          <p:nvPr>
            <p:ph type="dt" sz="half" idx="2"/>
          </p:nvPr>
        </p:nvSpPr>
        <p:spPr>
          <a:xfrm>
            <a:off x="457200" y="6356352"/>
            <a:ext cx="2133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pPr>
              <a:defRPr/>
            </a:pPr>
            <a:endParaRPr lang="en-US" i="1">
              <a:solidFill>
                <a:srgbClr val="FFED00">
                  <a:tint val="75000"/>
                </a:srgbClr>
              </a:solidFill>
              <a:latin typeface="Verdana" panose="020B0604030504040204" pitchFamily="34" charset="0"/>
              <a:cs typeface="Arial" panose="020B0604020202020204" pitchFamily="34" charset="0"/>
            </a:endParaRPr>
          </a:p>
        </p:txBody>
      </p:sp>
      <p:sp>
        <p:nvSpPr>
          <p:cNvPr id="5" name="Footer Placeholder 4"/>
          <p:cNvSpPr>
            <a:spLocks noGrp="1"/>
          </p:cNvSpPr>
          <p:nvPr>
            <p:ph type="ftr" sz="quarter" idx="3"/>
          </p:nvPr>
        </p:nvSpPr>
        <p:spPr>
          <a:xfrm>
            <a:off x="3124200" y="6356352"/>
            <a:ext cx="28956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pPr>
              <a:defRPr/>
            </a:pPr>
            <a:endParaRPr lang="en-US" i="1">
              <a:solidFill>
                <a:srgbClr val="FFED00">
                  <a:tint val="75000"/>
                </a:srgbClr>
              </a:solidFill>
              <a:latin typeface="Verdana" panose="020B0604030504040204" pitchFamily="34" charset="0"/>
              <a:cs typeface="Arial" panose="020B0604020202020204" pitchFamily="34" charset="0"/>
            </a:endParaRPr>
          </a:p>
        </p:txBody>
      </p:sp>
      <p:sp>
        <p:nvSpPr>
          <p:cNvPr id="6" name="Slide Number Placeholder 5"/>
          <p:cNvSpPr>
            <a:spLocks noGrp="1"/>
          </p:cNvSpPr>
          <p:nvPr>
            <p:ph type="sldNum" sz="quarter" idx="4"/>
          </p:nvPr>
        </p:nvSpPr>
        <p:spPr>
          <a:xfrm>
            <a:off x="6553200" y="6356352"/>
            <a:ext cx="2133600" cy="365125"/>
          </a:xfrm>
          <a:prstGeom prst="rect">
            <a:avLst/>
          </a:prstGeom>
        </p:spPr>
        <p:txBody>
          <a:bodyPr vert="horz" wrap="square" lIns="91440" tIns="45720" rIns="91440" bIns="45720" numCol="1" anchor="ctr" anchorCtr="0" compatLnSpc="1">
            <a:prstTxWarp prst="textNoShape">
              <a:avLst/>
            </a:prstTxWarp>
          </a:bodyPr>
          <a:lstStyle>
            <a:lvl1pPr algn="r">
              <a:defRPr sz="900">
                <a:solidFill>
                  <a:srgbClr val="FFF289"/>
                </a:solidFill>
              </a:defRPr>
            </a:lvl1pPr>
          </a:lstStyle>
          <a:p>
            <a:pPr>
              <a:defRPr/>
            </a:pPr>
            <a:fld id="{527B97B1-4180-47D0-A1BE-BDBECF8241A4}" type="slidenum">
              <a:rPr lang="en-US" altLang="en-US" i="1">
                <a:latin typeface="Verdana" panose="020B0604030504040204" pitchFamily="34" charset="0"/>
                <a:cs typeface="Arial" panose="020B0604020202020204" pitchFamily="34" charset="0"/>
              </a:rPr>
              <a:pPr>
                <a:defRPr/>
              </a:pPr>
              <a:t>‹#›</a:t>
            </a:fld>
            <a:endParaRPr lang="en-US" altLang="en-US" i="1">
              <a:latin typeface="Verdana" panose="020B0604030504040204" pitchFamily="34" charset="0"/>
              <a:cs typeface="Arial" panose="020B0604020202020204" pitchFamily="34" charset="0"/>
            </a:endParaRPr>
          </a:p>
        </p:txBody>
      </p:sp>
    </p:spTree>
    <p:extLst>
      <p:ext uri="{BB962C8B-B14F-4D97-AF65-F5344CB8AC3E}">
        <p14:creationId xmlns:p14="http://schemas.microsoft.com/office/powerpoint/2010/main" val="3841934787"/>
      </p:ext>
    </p:extLst>
  </p:cSld>
  <p:clrMap bg1="dk1" tx1="lt1" bg2="dk2" tx2="lt2" accent1="accent1" accent2="accent2" accent3="accent3" accent4="accent4" accent5="accent5" accent6="accent6" hlink="hlink" folHlink="folHlink"/>
  <p:sldLayoutIdLst>
    <p:sldLayoutId id="2147485887" r:id="rId1"/>
    <p:sldLayoutId id="2147485888" r:id="rId2"/>
    <p:sldLayoutId id="2147485889" r:id="rId3"/>
    <p:sldLayoutId id="2147485890" r:id="rId4"/>
    <p:sldLayoutId id="2147485891" r:id="rId5"/>
    <p:sldLayoutId id="2147485892" r:id="rId6"/>
    <p:sldLayoutId id="2147485893" r:id="rId7"/>
    <p:sldLayoutId id="2147485894" r:id="rId8"/>
    <p:sldLayoutId id="2147485895" r:id="rId9"/>
    <p:sldLayoutId id="2147485896" r:id="rId10"/>
    <p:sldLayoutId id="2147485897" r:id="rId11"/>
    <p:sldLayoutId id="2147485898" r:id="rId12"/>
  </p:sldLayoutIdLst>
  <p:txStyles>
    <p:titleStyle>
      <a:lvl1pPr algn="ctr" rtl="0" eaLnBrk="0" fontAlgn="base" hangingPunct="0">
        <a:spcBef>
          <a:spcPct val="0"/>
        </a:spcBef>
        <a:spcAft>
          <a:spcPct val="0"/>
        </a:spcAft>
        <a:defRPr sz="3300" kern="1200">
          <a:solidFill>
            <a:schemeClr val="tx1"/>
          </a:solidFill>
          <a:latin typeface="+mj-lt"/>
          <a:ea typeface="+mj-ea"/>
          <a:cs typeface="+mj-cs"/>
        </a:defRPr>
      </a:lvl1pPr>
      <a:lvl2pPr algn="ctr" rtl="0" eaLnBrk="0" fontAlgn="base" hangingPunct="0">
        <a:spcBef>
          <a:spcPct val="0"/>
        </a:spcBef>
        <a:spcAft>
          <a:spcPct val="0"/>
        </a:spcAft>
        <a:defRPr sz="3300">
          <a:solidFill>
            <a:schemeClr val="tx1"/>
          </a:solidFill>
          <a:latin typeface="Calibri" pitchFamily="34" charset="0"/>
        </a:defRPr>
      </a:lvl2pPr>
      <a:lvl3pPr algn="ctr" rtl="0" eaLnBrk="0" fontAlgn="base" hangingPunct="0">
        <a:spcBef>
          <a:spcPct val="0"/>
        </a:spcBef>
        <a:spcAft>
          <a:spcPct val="0"/>
        </a:spcAft>
        <a:defRPr sz="3300">
          <a:solidFill>
            <a:schemeClr val="tx1"/>
          </a:solidFill>
          <a:latin typeface="Calibri" pitchFamily="34" charset="0"/>
        </a:defRPr>
      </a:lvl3pPr>
      <a:lvl4pPr algn="ctr" rtl="0" eaLnBrk="0" fontAlgn="base" hangingPunct="0">
        <a:spcBef>
          <a:spcPct val="0"/>
        </a:spcBef>
        <a:spcAft>
          <a:spcPct val="0"/>
        </a:spcAft>
        <a:defRPr sz="3300">
          <a:solidFill>
            <a:schemeClr val="tx1"/>
          </a:solidFill>
          <a:latin typeface="Calibri" pitchFamily="34" charset="0"/>
        </a:defRPr>
      </a:lvl4pPr>
      <a:lvl5pPr algn="ctr" rtl="0" eaLnBrk="0" fontAlgn="base" hangingPunct="0">
        <a:spcBef>
          <a:spcPct val="0"/>
        </a:spcBef>
        <a:spcAft>
          <a:spcPct val="0"/>
        </a:spcAft>
        <a:defRPr sz="3300">
          <a:solidFill>
            <a:schemeClr val="tx1"/>
          </a:solidFill>
          <a:latin typeface="Calibri" pitchFamily="34" charset="0"/>
        </a:defRPr>
      </a:lvl5pPr>
      <a:lvl6pPr marL="342900" algn="ctr" rtl="0" eaLnBrk="1" fontAlgn="base" hangingPunct="1">
        <a:spcBef>
          <a:spcPct val="0"/>
        </a:spcBef>
        <a:spcAft>
          <a:spcPct val="0"/>
        </a:spcAft>
        <a:defRPr sz="3300">
          <a:solidFill>
            <a:schemeClr val="tx1"/>
          </a:solidFill>
          <a:latin typeface="Calibri" pitchFamily="34" charset="0"/>
        </a:defRPr>
      </a:lvl6pPr>
      <a:lvl7pPr marL="685800" algn="ctr" rtl="0" eaLnBrk="1" fontAlgn="base" hangingPunct="1">
        <a:spcBef>
          <a:spcPct val="0"/>
        </a:spcBef>
        <a:spcAft>
          <a:spcPct val="0"/>
        </a:spcAft>
        <a:defRPr sz="3300">
          <a:solidFill>
            <a:schemeClr val="tx1"/>
          </a:solidFill>
          <a:latin typeface="Calibri" pitchFamily="34" charset="0"/>
        </a:defRPr>
      </a:lvl7pPr>
      <a:lvl8pPr marL="1028700" algn="ctr" rtl="0" eaLnBrk="1" fontAlgn="base" hangingPunct="1">
        <a:spcBef>
          <a:spcPct val="0"/>
        </a:spcBef>
        <a:spcAft>
          <a:spcPct val="0"/>
        </a:spcAft>
        <a:defRPr sz="3300">
          <a:solidFill>
            <a:schemeClr val="tx1"/>
          </a:solidFill>
          <a:latin typeface="Calibri" pitchFamily="34" charset="0"/>
        </a:defRPr>
      </a:lvl8pPr>
      <a:lvl9pPr marL="1371600" algn="ctr" rtl="0" eaLnBrk="1" fontAlgn="base" hangingPunct="1">
        <a:spcBef>
          <a:spcPct val="0"/>
        </a:spcBef>
        <a:spcAft>
          <a:spcPct val="0"/>
        </a:spcAft>
        <a:defRPr sz="3300">
          <a:solidFill>
            <a:schemeClr val="tx1"/>
          </a:solidFill>
          <a:latin typeface="Calibri" pitchFamily="34" charset="0"/>
        </a:defRPr>
      </a:lvl9pPr>
    </p:titleStyle>
    <p:bodyStyle>
      <a:lvl1pPr marL="257175" indent="-257175"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1pPr>
      <a:lvl2pPr marL="557213" indent="-214313" algn="l" rtl="0" eaLnBrk="0" fontAlgn="base" hangingPunct="0">
        <a:spcBef>
          <a:spcPct val="20000"/>
        </a:spcBef>
        <a:spcAft>
          <a:spcPct val="0"/>
        </a:spcAft>
        <a:buFont typeface="Arial" panose="020B0604020202020204" pitchFamily="34" charset="0"/>
        <a:buChar char="–"/>
        <a:defRPr sz="2100" kern="1200">
          <a:solidFill>
            <a:schemeClr val="tx1"/>
          </a:solidFill>
          <a:latin typeface="+mn-lt"/>
          <a:ea typeface="+mn-ea"/>
          <a:cs typeface="+mn-cs"/>
        </a:defRPr>
      </a:lvl2pPr>
      <a:lvl3pPr marL="857250" indent="-171450" algn="l" rtl="0" eaLnBrk="0" fontAlgn="base" hangingPunct="0">
        <a:spcBef>
          <a:spcPct val="20000"/>
        </a:spcBef>
        <a:spcAft>
          <a:spcPct val="0"/>
        </a:spcAft>
        <a:buFont typeface="Arial" panose="020B0604020202020204" pitchFamily="34" charset="0"/>
        <a:buChar char="•"/>
        <a:defRPr sz="1800" kern="1200">
          <a:solidFill>
            <a:schemeClr val="tx1"/>
          </a:solidFill>
          <a:latin typeface="+mn-lt"/>
          <a:ea typeface="+mn-ea"/>
          <a:cs typeface="+mn-cs"/>
        </a:defRPr>
      </a:lvl3pPr>
      <a:lvl4pPr marL="1200150" indent="-171450" algn="l" rtl="0" eaLnBrk="0" fontAlgn="base" hangingPunct="0">
        <a:spcBef>
          <a:spcPct val="20000"/>
        </a:spcBef>
        <a:spcAft>
          <a:spcPct val="0"/>
        </a:spcAft>
        <a:buFont typeface="Arial" panose="020B0604020202020204" pitchFamily="34" charset="0"/>
        <a:buChar char="–"/>
        <a:defRPr sz="1500" kern="1200">
          <a:solidFill>
            <a:schemeClr val="tx1"/>
          </a:solidFill>
          <a:latin typeface="+mn-lt"/>
          <a:ea typeface="+mn-ea"/>
          <a:cs typeface="+mn-cs"/>
        </a:defRPr>
      </a:lvl4pPr>
      <a:lvl5pPr marL="1543050" indent="-171450" algn="l" rtl="0" eaLnBrk="0" fontAlgn="base" hangingPunct="0">
        <a:spcBef>
          <a:spcPct val="20000"/>
        </a:spcBef>
        <a:spcAft>
          <a:spcPct val="0"/>
        </a:spcAft>
        <a:buFont typeface="Arial" panose="020B0604020202020204" pitchFamily="34" charset="0"/>
        <a:buChar char="»"/>
        <a:defRPr sz="1500" kern="1200">
          <a:solidFill>
            <a:schemeClr val="tx1"/>
          </a:solidFill>
          <a:latin typeface="+mn-lt"/>
          <a:ea typeface="+mn-ea"/>
          <a:cs typeface="+mn-cs"/>
        </a:defRPr>
      </a:lvl5pPr>
      <a:lvl6pPr marL="18859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88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17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46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48.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12291" name="Rectangle 3"/>
          <p:cNvSpPr>
            <a:spLocks noGrp="1" noChangeArrowheads="1"/>
          </p:cNvSpPr>
          <p:nvPr>
            <p:ph type="body" idx="1"/>
          </p:nvPr>
        </p:nvSpPr>
        <p:spPr bwMode="auto">
          <a:xfrm>
            <a:off x="457200" y="1600202"/>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050" i="0">
                <a:solidFill>
                  <a:srgbClr val="FFFFFF"/>
                </a:solidFill>
                <a:latin typeface="+mn-lt"/>
                <a:cs typeface="+mn-cs"/>
              </a:defRPr>
            </a:lvl1pPr>
          </a:lstStyle>
          <a:p>
            <a:pPr>
              <a:defRPr/>
            </a:pPr>
            <a:fld id="{AE135F7F-2E48-4328-ADCE-99E5547DE716}" type="datetime1">
              <a:rPr lang="en-US"/>
              <a:pPr>
                <a:defRPr/>
              </a:pPr>
              <a:t>17-Mar-15</a:t>
            </a:fld>
            <a:endParaRPr lang="en-US"/>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050" i="0">
                <a:solidFill>
                  <a:srgbClr val="FFFFFF"/>
                </a:solidFill>
                <a:latin typeface="+mn-lt"/>
                <a:cs typeface="+mn-cs"/>
              </a:defRPr>
            </a:lvl1pPr>
          </a:lstStyle>
          <a:p>
            <a:pPr>
              <a:defRPr/>
            </a:pPr>
            <a:endParaRPr lang="en-US"/>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050" i="0">
                <a:solidFill>
                  <a:srgbClr val="FFFFFF"/>
                </a:solidFill>
                <a:latin typeface="Arial" panose="020B0604020202020204" pitchFamily="34" charset="0"/>
              </a:defRPr>
            </a:lvl1pPr>
          </a:lstStyle>
          <a:p>
            <a:pPr eaLnBrk="1" hangingPunct="1"/>
            <a:fld id="{4734650B-4045-400B-B060-A65AB3E96492}" type="slidenum">
              <a:rPr lang="en-US" altLang="en-US">
                <a:cs typeface="Arial" panose="020B0604020202020204" pitchFamily="34" charset="0"/>
              </a:rPr>
              <a:pPr eaLnBrk="1" hangingPunct="1"/>
              <a:t>‹#›</a:t>
            </a:fld>
            <a:endParaRPr lang="en-US" altLang="en-US">
              <a:cs typeface="Arial" panose="020B0604020202020204" pitchFamily="34" charset="0"/>
            </a:endParaRPr>
          </a:p>
        </p:txBody>
      </p:sp>
    </p:spTree>
    <p:extLst>
      <p:ext uri="{BB962C8B-B14F-4D97-AF65-F5344CB8AC3E}">
        <p14:creationId xmlns:p14="http://schemas.microsoft.com/office/powerpoint/2010/main" val="1275139545"/>
      </p:ext>
    </p:extLst>
  </p:cSld>
  <p:clrMap bg1="dk1" tx1="lt1" bg2="dk2" tx2="lt2" accent1="accent1" accent2="accent2" accent3="accent3" accent4="accent4" accent5="accent5" accent6="accent6" hlink="hlink" folHlink="folHlink"/>
  <p:sldLayoutIdLst>
    <p:sldLayoutId id="2147485900" r:id="rId1"/>
    <p:sldLayoutId id="2147485901" r:id="rId2"/>
    <p:sldLayoutId id="2147485902" r:id="rId3"/>
    <p:sldLayoutId id="2147485903" r:id="rId4"/>
    <p:sldLayoutId id="2147485904" r:id="rId5"/>
    <p:sldLayoutId id="2147485905" r:id="rId6"/>
    <p:sldLayoutId id="2147485906" r:id="rId7"/>
    <p:sldLayoutId id="2147485907" r:id="rId8"/>
    <p:sldLayoutId id="2147485908" r:id="rId9"/>
    <p:sldLayoutId id="2147485909" r:id="rId10"/>
    <p:sldLayoutId id="2147485910" r:id="rId11"/>
    <p:sldLayoutId id="2147485911" r:id="rId12"/>
  </p:sldLayoutIdLst>
  <p:txStyles>
    <p:titleStyle>
      <a:lvl1pPr algn="ctr" rtl="0" eaLnBrk="0" fontAlgn="base" hangingPunct="0">
        <a:spcBef>
          <a:spcPct val="0"/>
        </a:spcBef>
        <a:spcAft>
          <a:spcPct val="0"/>
        </a:spcAft>
        <a:defRPr sz="3300">
          <a:solidFill>
            <a:schemeClr val="tx2"/>
          </a:solidFill>
          <a:latin typeface="+mj-lt"/>
          <a:ea typeface="+mj-ea"/>
          <a:cs typeface="+mj-cs"/>
        </a:defRPr>
      </a:lvl1pPr>
      <a:lvl2pPr algn="ctr" rtl="0" eaLnBrk="0" fontAlgn="base" hangingPunct="0">
        <a:spcBef>
          <a:spcPct val="0"/>
        </a:spcBef>
        <a:spcAft>
          <a:spcPct val="0"/>
        </a:spcAft>
        <a:defRPr sz="3300">
          <a:solidFill>
            <a:schemeClr val="tx2"/>
          </a:solidFill>
          <a:latin typeface="Arial" charset="0"/>
        </a:defRPr>
      </a:lvl2pPr>
      <a:lvl3pPr algn="ctr" rtl="0" eaLnBrk="0" fontAlgn="base" hangingPunct="0">
        <a:spcBef>
          <a:spcPct val="0"/>
        </a:spcBef>
        <a:spcAft>
          <a:spcPct val="0"/>
        </a:spcAft>
        <a:defRPr sz="3300">
          <a:solidFill>
            <a:schemeClr val="tx2"/>
          </a:solidFill>
          <a:latin typeface="Arial" charset="0"/>
        </a:defRPr>
      </a:lvl3pPr>
      <a:lvl4pPr algn="ctr" rtl="0" eaLnBrk="0" fontAlgn="base" hangingPunct="0">
        <a:spcBef>
          <a:spcPct val="0"/>
        </a:spcBef>
        <a:spcAft>
          <a:spcPct val="0"/>
        </a:spcAft>
        <a:defRPr sz="3300">
          <a:solidFill>
            <a:schemeClr val="tx2"/>
          </a:solidFill>
          <a:latin typeface="Arial" charset="0"/>
        </a:defRPr>
      </a:lvl4pPr>
      <a:lvl5pPr algn="ctr" rtl="0" eaLnBrk="0" fontAlgn="base" hangingPunct="0">
        <a:spcBef>
          <a:spcPct val="0"/>
        </a:spcBef>
        <a:spcAft>
          <a:spcPct val="0"/>
        </a:spcAft>
        <a:defRPr sz="3300">
          <a:solidFill>
            <a:schemeClr val="tx2"/>
          </a:solidFill>
          <a:latin typeface="Arial" charset="0"/>
        </a:defRPr>
      </a:lvl5pPr>
      <a:lvl6pPr marL="342900" algn="ctr" rtl="0" fontAlgn="base">
        <a:spcBef>
          <a:spcPct val="0"/>
        </a:spcBef>
        <a:spcAft>
          <a:spcPct val="0"/>
        </a:spcAft>
        <a:defRPr sz="3300">
          <a:solidFill>
            <a:schemeClr val="tx2"/>
          </a:solidFill>
          <a:latin typeface="Arial" charset="0"/>
        </a:defRPr>
      </a:lvl6pPr>
      <a:lvl7pPr marL="685800" algn="ctr" rtl="0" fontAlgn="base">
        <a:spcBef>
          <a:spcPct val="0"/>
        </a:spcBef>
        <a:spcAft>
          <a:spcPct val="0"/>
        </a:spcAft>
        <a:defRPr sz="3300">
          <a:solidFill>
            <a:schemeClr val="tx2"/>
          </a:solidFill>
          <a:latin typeface="Arial" charset="0"/>
        </a:defRPr>
      </a:lvl7pPr>
      <a:lvl8pPr marL="1028700" algn="ctr" rtl="0" fontAlgn="base">
        <a:spcBef>
          <a:spcPct val="0"/>
        </a:spcBef>
        <a:spcAft>
          <a:spcPct val="0"/>
        </a:spcAft>
        <a:defRPr sz="3300">
          <a:solidFill>
            <a:schemeClr val="tx2"/>
          </a:solidFill>
          <a:latin typeface="Arial" charset="0"/>
        </a:defRPr>
      </a:lvl8pPr>
      <a:lvl9pPr marL="1371600" algn="ctr" rtl="0" fontAlgn="base">
        <a:spcBef>
          <a:spcPct val="0"/>
        </a:spcBef>
        <a:spcAft>
          <a:spcPct val="0"/>
        </a:spcAft>
        <a:defRPr sz="3300">
          <a:solidFill>
            <a:schemeClr val="tx2"/>
          </a:solidFill>
          <a:latin typeface="Arial" charset="0"/>
        </a:defRPr>
      </a:lvl9pPr>
    </p:titleStyle>
    <p:bodyStyle>
      <a:lvl1pPr marL="257175" indent="-257175" algn="l" rtl="0" eaLnBrk="0" fontAlgn="base" hangingPunct="0">
        <a:spcBef>
          <a:spcPct val="20000"/>
        </a:spcBef>
        <a:spcAft>
          <a:spcPct val="0"/>
        </a:spcAft>
        <a:buChar char="•"/>
        <a:defRPr sz="2400">
          <a:solidFill>
            <a:schemeClr val="tx1"/>
          </a:solidFill>
          <a:latin typeface="+mn-lt"/>
          <a:ea typeface="+mn-ea"/>
          <a:cs typeface="+mn-cs"/>
        </a:defRPr>
      </a:lvl1pPr>
      <a:lvl2pPr marL="557213" indent="-214313" algn="l" rtl="0" eaLnBrk="0" fontAlgn="base" hangingPunct="0">
        <a:spcBef>
          <a:spcPct val="20000"/>
        </a:spcBef>
        <a:spcAft>
          <a:spcPct val="0"/>
        </a:spcAft>
        <a:buChar char="–"/>
        <a:defRPr sz="2100">
          <a:solidFill>
            <a:schemeClr val="tx1"/>
          </a:solidFill>
          <a:latin typeface="+mn-lt"/>
        </a:defRPr>
      </a:lvl2pPr>
      <a:lvl3pPr marL="857250" indent="-171450" algn="l" rtl="0" eaLnBrk="0" fontAlgn="base" hangingPunct="0">
        <a:spcBef>
          <a:spcPct val="20000"/>
        </a:spcBef>
        <a:spcAft>
          <a:spcPct val="0"/>
        </a:spcAft>
        <a:buChar char="•"/>
        <a:defRPr sz="1800">
          <a:solidFill>
            <a:schemeClr val="tx1"/>
          </a:solidFill>
          <a:latin typeface="+mn-lt"/>
        </a:defRPr>
      </a:lvl3pPr>
      <a:lvl4pPr marL="1200150" indent="-171450" algn="l" rtl="0" eaLnBrk="0" fontAlgn="base" hangingPunct="0">
        <a:spcBef>
          <a:spcPct val="20000"/>
        </a:spcBef>
        <a:spcAft>
          <a:spcPct val="0"/>
        </a:spcAft>
        <a:buChar char="–"/>
        <a:defRPr sz="1500">
          <a:solidFill>
            <a:schemeClr val="tx1"/>
          </a:solidFill>
          <a:latin typeface="+mn-lt"/>
        </a:defRPr>
      </a:lvl4pPr>
      <a:lvl5pPr marL="1543050" indent="-171450" algn="l" rtl="0" eaLnBrk="0" fontAlgn="base" hangingPunct="0">
        <a:spcBef>
          <a:spcPct val="20000"/>
        </a:spcBef>
        <a:spcAft>
          <a:spcPct val="0"/>
        </a:spcAft>
        <a:buChar char="»"/>
        <a:defRPr sz="1500">
          <a:solidFill>
            <a:schemeClr val="tx1"/>
          </a:solidFill>
          <a:latin typeface="+mn-lt"/>
        </a:defRPr>
      </a:lvl5pPr>
      <a:lvl6pPr marL="1885950" indent="-171450" algn="l" rtl="0" fontAlgn="base">
        <a:spcBef>
          <a:spcPct val="20000"/>
        </a:spcBef>
        <a:spcAft>
          <a:spcPct val="0"/>
        </a:spcAft>
        <a:buChar char="»"/>
        <a:defRPr sz="1500">
          <a:solidFill>
            <a:schemeClr val="tx1"/>
          </a:solidFill>
          <a:latin typeface="+mn-lt"/>
        </a:defRPr>
      </a:lvl6pPr>
      <a:lvl7pPr marL="2228850" indent="-171450" algn="l" rtl="0" fontAlgn="base">
        <a:spcBef>
          <a:spcPct val="20000"/>
        </a:spcBef>
        <a:spcAft>
          <a:spcPct val="0"/>
        </a:spcAft>
        <a:buChar char="»"/>
        <a:defRPr sz="1500">
          <a:solidFill>
            <a:schemeClr val="tx1"/>
          </a:solidFill>
          <a:latin typeface="+mn-lt"/>
        </a:defRPr>
      </a:lvl7pPr>
      <a:lvl8pPr marL="2571750" indent="-171450" algn="l" rtl="0" fontAlgn="base">
        <a:spcBef>
          <a:spcPct val="20000"/>
        </a:spcBef>
        <a:spcAft>
          <a:spcPct val="0"/>
        </a:spcAft>
        <a:buChar char="»"/>
        <a:defRPr sz="1500">
          <a:solidFill>
            <a:schemeClr val="tx1"/>
          </a:solidFill>
          <a:latin typeface="+mn-lt"/>
        </a:defRPr>
      </a:lvl8pPr>
      <a:lvl9pPr marL="2914650" indent="-171450" algn="l" rtl="0" fontAlgn="base">
        <a:spcBef>
          <a:spcPct val="20000"/>
        </a:spcBef>
        <a:spcAft>
          <a:spcPct val="0"/>
        </a:spcAft>
        <a:buChar char="»"/>
        <a:defRPr sz="1500">
          <a:solidFill>
            <a:schemeClr val="tx1"/>
          </a:solidFill>
          <a:latin typeface="+mn-lt"/>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49.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8195" name="Rectangle 3"/>
          <p:cNvSpPr>
            <a:spLocks noGrp="1" noChangeArrowheads="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400">
                <a:solidFill>
                  <a:srgbClr val="FFFFFF"/>
                </a:solidFill>
                <a:latin typeface="+mn-lt"/>
                <a:cs typeface="+mn-cs"/>
              </a:defRPr>
            </a:lvl1pPr>
          </a:lstStyle>
          <a:p>
            <a:pPr>
              <a:defRPr/>
            </a:pPr>
            <a:fld id="{229109A6-1593-4A7A-ADEA-CB50F8C22B1F}" type="datetime1">
              <a:rPr lang="en-US"/>
              <a:pPr>
                <a:defRPr/>
              </a:pPr>
              <a:t>17-Mar-15</a:t>
            </a:fld>
            <a:endParaRPr lang="en-US"/>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400">
                <a:solidFill>
                  <a:srgbClr val="FFFFFF"/>
                </a:solidFill>
                <a:latin typeface="+mn-lt"/>
                <a:cs typeface="+mn-cs"/>
              </a:defRPr>
            </a:lvl1pPr>
          </a:lstStyle>
          <a:p>
            <a:pPr>
              <a:defRPr/>
            </a:pPr>
            <a:endParaRPr lang="en-US"/>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400">
                <a:solidFill>
                  <a:srgbClr val="FFFFFF"/>
                </a:solidFill>
                <a:latin typeface="Arial" panose="020B0604020202020204" pitchFamily="34" charset="0"/>
                <a:cs typeface="Arial" panose="020B0604020202020204" pitchFamily="34" charset="0"/>
              </a:defRPr>
            </a:lvl1pPr>
          </a:lstStyle>
          <a:p>
            <a:pPr>
              <a:defRPr/>
            </a:pPr>
            <a:fld id="{713B836C-E15F-4F33-AA64-777ED0E9F0B8}" type="slidenum">
              <a:rPr lang="en-US" altLang="en-US"/>
              <a:pPr>
                <a:defRPr/>
              </a:pPr>
              <a:t>‹#›</a:t>
            </a:fld>
            <a:endParaRPr lang="en-US" altLang="en-US"/>
          </a:p>
        </p:txBody>
      </p:sp>
    </p:spTree>
    <p:extLst>
      <p:ext uri="{BB962C8B-B14F-4D97-AF65-F5344CB8AC3E}">
        <p14:creationId xmlns:p14="http://schemas.microsoft.com/office/powerpoint/2010/main" val="1651489339"/>
      </p:ext>
    </p:extLst>
  </p:cSld>
  <p:clrMap bg1="dk1" tx1="lt1" bg2="dk2" tx2="lt2" accent1="accent1" accent2="accent2" accent3="accent3" accent4="accent4" accent5="accent5" accent6="accent6" hlink="hlink" folHlink="folHlink"/>
  <p:sldLayoutIdLst>
    <p:sldLayoutId id="2147485913" r:id="rId1"/>
    <p:sldLayoutId id="2147485914" r:id="rId2"/>
    <p:sldLayoutId id="2147485915" r:id="rId3"/>
    <p:sldLayoutId id="2147485916" r:id="rId4"/>
    <p:sldLayoutId id="2147485917" r:id="rId5"/>
    <p:sldLayoutId id="2147485918" r:id="rId6"/>
    <p:sldLayoutId id="2147485919" r:id="rId7"/>
    <p:sldLayoutId id="2147485920" r:id="rId8"/>
    <p:sldLayoutId id="2147485921" r:id="rId9"/>
    <p:sldLayoutId id="2147485922" r:id="rId10"/>
    <p:sldLayoutId id="2147485923" r:id="rId11"/>
    <p:sldLayoutId id="2147485924" r:id="rId12"/>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0.xml><?xml version="1.0" encoding="utf-8"?>
<p:sldMaster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endParaRPr lang="en-US" i="1">
              <a:solidFill>
                <a:srgbClr val="FFED00">
                  <a:tint val="75000"/>
                </a:srgbClr>
              </a:solidFill>
              <a:latin typeface="Verdana" panose="020B0604030504040204" pitchFamily="34" charset="0"/>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en-US" i="1">
              <a:solidFill>
                <a:srgbClr val="FFED00">
                  <a:tint val="75000"/>
                </a:srgbClr>
              </a:solidFill>
              <a:latin typeface="Verdana" panose="020B0604030504040204" pitchFamily="34" charset="0"/>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a:defRPr sz="1200">
                <a:solidFill>
                  <a:srgbClr val="FFF289"/>
                </a:solidFill>
              </a:defRPr>
            </a:lvl1pPr>
          </a:lstStyle>
          <a:p>
            <a:pPr>
              <a:defRPr/>
            </a:pPr>
            <a:fld id="{527B97B1-4180-47D0-A1BE-BDBECF8241A4}" type="slidenum">
              <a:rPr lang="en-US" altLang="en-US" i="1">
                <a:latin typeface="Verdana" panose="020B0604030504040204" pitchFamily="34" charset="0"/>
              </a:rPr>
              <a:pPr>
                <a:defRPr/>
              </a:pPr>
              <a:t>‹#›</a:t>
            </a:fld>
            <a:endParaRPr lang="en-US" altLang="en-US" i="1">
              <a:latin typeface="Verdana" panose="020B0604030504040204" pitchFamily="34" charset="0"/>
            </a:endParaRPr>
          </a:p>
        </p:txBody>
      </p:sp>
    </p:spTree>
    <p:extLst>
      <p:ext uri="{BB962C8B-B14F-4D97-AF65-F5344CB8AC3E}">
        <p14:creationId xmlns:p14="http://schemas.microsoft.com/office/powerpoint/2010/main" val="2812440751"/>
      </p:ext>
    </p:extLst>
  </p:cSld>
  <p:clrMap bg1="dk1" tx1="lt1" bg2="dk2" tx2="lt2" accent1="accent1" accent2="accent2" accent3="accent3" accent4="accent4" accent5="accent5" accent6="accent6" hlink="hlink" folHlink="folHlink"/>
  <p:sldLayoutIdLst>
    <p:sldLayoutId id="2147485926" r:id="rId1"/>
    <p:sldLayoutId id="2147485927" r:id="rId2"/>
    <p:sldLayoutId id="2147485928" r:id="rId3"/>
    <p:sldLayoutId id="2147485929" r:id="rId4"/>
    <p:sldLayoutId id="2147485930" r:id="rId5"/>
    <p:sldLayoutId id="2147485931" r:id="rId6"/>
    <p:sldLayoutId id="2147485932" r:id="rId7"/>
    <p:sldLayoutId id="2147485933" r:id="rId8"/>
    <p:sldLayoutId id="2147485934" r:id="rId9"/>
    <p:sldLayoutId id="2147485935" r:id="rId10"/>
    <p:sldLayoutId id="2147485936" r:id="rId11"/>
    <p:sldLayoutId id="2147485937" r:id="rId12"/>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eaLnBrk="1" fontAlgn="base" hangingPunct="1">
        <a:spcBef>
          <a:spcPct val="0"/>
        </a:spcBef>
        <a:spcAft>
          <a:spcPct val="0"/>
        </a:spcAft>
        <a:defRPr sz="4400">
          <a:solidFill>
            <a:schemeClr val="tx1"/>
          </a:solidFill>
          <a:latin typeface="Calibri" pitchFamily="34" charset="0"/>
        </a:defRPr>
      </a:lvl6pPr>
      <a:lvl7pPr marL="914400" algn="ctr" rtl="0" eaLnBrk="1" fontAlgn="base" hangingPunct="1">
        <a:spcBef>
          <a:spcPct val="0"/>
        </a:spcBef>
        <a:spcAft>
          <a:spcPct val="0"/>
        </a:spcAft>
        <a:defRPr sz="4400">
          <a:solidFill>
            <a:schemeClr val="tx1"/>
          </a:solidFill>
          <a:latin typeface="Calibri" pitchFamily="34" charset="0"/>
        </a:defRPr>
      </a:lvl7pPr>
      <a:lvl8pPr marL="1371600" algn="ctr" rtl="0" eaLnBrk="1" fontAlgn="base" hangingPunct="1">
        <a:spcBef>
          <a:spcPct val="0"/>
        </a:spcBef>
        <a:spcAft>
          <a:spcPct val="0"/>
        </a:spcAft>
        <a:defRPr sz="4400">
          <a:solidFill>
            <a:schemeClr val="tx1"/>
          </a:solidFill>
          <a:latin typeface="Calibri" pitchFamily="34" charset="0"/>
        </a:defRPr>
      </a:lvl8pPr>
      <a:lvl9pPr marL="1828800" algn="ctr" rtl="0" eaLnBrk="1" fontAlgn="base" hangingPunct="1">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1.xml><?xml version="1.0" encoding="utf-8"?>
<p:sldMaster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400">
                <a:latin typeface="+mn-lt"/>
              </a:defRPr>
            </a:lvl1pPr>
          </a:lstStyle>
          <a:p>
            <a:pPr>
              <a:defRPr/>
            </a:pPr>
            <a:fld id="{4EB1DAD9-F2FF-4DB3-ADC0-9DF4FD8ABEF3}" type="datetime1">
              <a:rPr lang="en-US">
                <a:solidFill>
                  <a:srgbClr val="FFFFFF"/>
                </a:solidFill>
                <a:cs typeface="Arial" panose="020B0604020202020204" pitchFamily="34" charset="0"/>
              </a:rPr>
              <a:pPr>
                <a:defRPr/>
              </a:pPr>
              <a:t>17-Mar-15</a:t>
            </a:fld>
            <a:endParaRPr lang="en-US" dirty="0">
              <a:solidFill>
                <a:srgbClr val="FFFFFF"/>
              </a:solidFill>
              <a:cs typeface="Arial" panose="020B0604020202020204" pitchFamily="34" charset="0"/>
            </a:endParaRPr>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400">
                <a:latin typeface="+mn-lt"/>
              </a:defRPr>
            </a:lvl1pPr>
          </a:lstStyle>
          <a:p>
            <a:pPr>
              <a:defRPr/>
            </a:pPr>
            <a:endParaRPr lang="en-US">
              <a:solidFill>
                <a:srgbClr val="FFFFFF"/>
              </a:solidFill>
              <a:cs typeface="Arial" panose="020B0604020202020204" pitchFamily="34" charset="0"/>
            </a:endParaRP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400">
                <a:latin typeface="Arial" panose="020B0604020202020204" pitchFamily="34" charset="0"/>
              </a:defRPr>
            </a:lvl1pPr>
          </a:lstStyle>
          <a:p>
            <a:pPr>
              <a:defRPr/>
            </a:pPr>
            <a:fld id="{AB388C1E-C6F5-4883-9CCA-FC1735E7F4A4}" type="slidenum">
              <a:rPr lang="en-US" altLang="en-US">
                <a:solidFill>
                  <a:srgbClr val="FFFFFF"/>
                </a:solidFill>
                <a:cs typeface="Arial" panose="020B0604020202020204" pitchFamily="34" charset="0"/>
              </a:rPr>
              <a:pPr>
                <a:defRPr/>
              </a:pPr>
              <a:t>‹#›</a:t>
            </a:fld>
            <a:endParaRPr lang="en-US" altLang="en-US">
              <a:solidFill>
                <a:srgbClr val="FFFFFF"/>
              </a:solidFill>
              <a:cs typeface="Arial" panose="020B0604020202020204" pitchFamily="34" charset="0"/>
            </a:endParaRPr>
          </a:p>
        </p:txBody>
      </p:sp>
    </p:spTree>
    <p:extLst>
      <p:ext uri="{BB962C8B-B14F-4D97-AF65-F5344CB8AC3E}">
        <p14:creationId xmlns:p14="http://schemas.microsoft.com/office/powerpoint/2010/main" val="3731037843"/>
      </p:ext>
    </p:extLst>
  </p:cSld>
  <p:clrMap bg1="dk1" tx1="lt1" bg2="dk2" tx2="lt2" accent1="accent1" accent2="accent2" accent3="accent3" accent4="accent4" accent5="accent5" accent6="accent6" hlink="hlink" folHlink="folHlink"/>
  <p:sldLayoutIdLst>
    <p:sldLayoutId id="2147485939" r:id="rId1"/>
    <p:sldLayoutId id="2147485940" r:id="rId2"/>
    <p:sldLayoutId id="2147485941" r:id="rId3"/>
    <p:sldLayoutId id="2147485942" r:id="rId4"/>
    <p:sldLayoutId id="2147485943" r:id="rId5"/>
    <p:sldLayoutId id="2147485944" r:id="rId6"/>
    <p:sldLayoutId id="2147485945" r:id="rId7"/>
    <p:sldLayoutId id="2147485946" r:id="rId8"/>
    <p:sldLayoutId id="2147485947" r:id="rId9"/>
    <p:sldLayoutId id="2147485948" r:id="rId10"/>
    <p:sldLayoutId id="2147485949" r:id="rId11"/>
    <p:sldLayoutId id="2147485950" r:id="rId12"/>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2.xml><?xml version="1.0" encoding="utf-8"?>
<p:sldMaster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7171" name="Rectangle 3"/>
          <p:cNvSpPr>
            <a:spLocks noGrp="1" noChangeArrowheads="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400">
                <a:solidFill>
                  <a:srgbClr val="FFFFFF"/>
                </a:solidFill>
                <a:latin typeface="+mn-lt"/>
                <a:cs typeface="Arial" panose="020B0604020202020204" pitchFamily="34" charset="0"/>
              </a:defRPr>
            </a:lvl1pPr>
          </a:lstStyle>
          <a:p>
            <a:pPr>
              <a:defRPr/>
            </a:pPr>
            <a:fld id="{DE489D00-B72A-4113-AEEE-99364C0964C1}" type="datetime1">
              <a:rPr lang="en-US"/>
              <a:pPr>
                <a:defRPr/>
              </a:pPr>
              <a:t>17-Mar-15</a:t>
            </a:fld>
            <a:endParaRPr lang="en-US"/>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400">
                <a:solidFill>
                  <a:srgbClr val="FFFFFF"/>
                </a:solidFill>
                <a:latin typeface="+mn-lt"/>
                <a:cs typeface="Arial" panose="020B0604020202020204" pitchFamily="34" charset="0"/>
              </a:defRPr>
            </a:lvl1pPr>
          </a:lstStyle>
          <a:p>
            <a:pPr>
              <a:defRPr/>
            </a:pPr>
            <a:endParaRPr lang="en-US"/>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400">
                <a:solidFill>
                  <a:srgbClr val="FFFFFF"/>
                </a:solidFill>
                <a:latin typeface="Arial" panose="020B0604020202020204" pitchFamily="34" charset="0"/>
              </a:defRPr>
            </a:lvl1pPr>
          </a:lstStyle>
          <a:p>
            <a:pPr>
              <a:defRPr/>
            </a:pPr>
            <a:fld id="{06B32C39-B76E-4BC2-9360-24F19A470F68}" type="slidenum">
              <a:rPr lang="en-US" altLang="en-US">
                <a:cs typeface="Arial" panose="020B0604020202020204" pitchFamily="34" charset="0"/>
              </a:rPr>
              <a:pPr>
                <a:defRPr/>
              </a:pPr>
              <a:t>‹#›</a:t>
            </a:fld>
            <a:endParaRPr lang="en-US" altLang="en-US">
              <a:cs typeface="Arial" panose="020B0604020202020204" pitchFamily="34" charset="0"/>
            </a:endParaRPr>
          </a:p>
        </p:txBody>
      </p:sp>
    </p:spTree>
    <p:extLst>
      <p:ext uri="{BB962C8B-B14F-4D97-AF65-F5344CB8AC3E}">
        <p14:creationId xmlns:p14="http://schemas.microsoft.com/office/powerpoint/2010/main" val="508315096"/>
      </p:ext>
    </p:extLst>
  </p:cSld>
  <p:clrMap bg1="dk1" tx1="lt1" bg2="dk2" tx2="lt2" accent1="accent1" accent2="accent2" accent3="accent3" accent4="accent4" accent5="accent5" accent6="accent6" hlink="hlink" folHlink="folHlink"/>
  <p:sldLayoutIdLst>
    <p:sldLayoutId id="2147485952" r:id="rId1"/>
    <p:sldLayoutId id="2147485953" r:id="rId2"/>
    <p:sldLayoutId id="2147485954" r:id="rId3"/>
    <p:sldLayoutId id="2147485955" r:id="rId4"/>
    <p:sldLayoutId id="2147485956" r:id="rId5"/>
    <p:sldLayoutId id="2147485957" r:id="rId6"/>
    <p:sldLayoutId id="2147485958" r:id="rId7"/>
    <p:sldLayoutId id="2147485959" r:id="rId8"/>
    <p:sldLayoutId id="2147485960" r:id="rId9"/>
    <p:sldLayoutId id="2147485961" r:id="rId10"/>
    <p:sldLayoutId id="2147485962" r:id="rId11"/>
    <p:sldLayoutId id="2147485963" r:id="rId12"/>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3.xml><?xml version="1.0" encoding="utf-8"?>
<p:sldMaster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endParaRPr lang="en-US" i="1">
              <a:solidFill>
                <a:srgbClr val="FFED00">
                  <a:tint val="75000"/>
                </a:srgbClr>
              </a:solidFill>
              <a:latin typeface="Verdana" panose="020B0604030504040204" pitchFamily="34" charset="0"/>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en-US" i="1">
              <a:solidFill>
                <a:srgbClr val="FFED00">
                  <a:tint val="75000"/>
                </a:srgbClr>
              </a:solidFill>
              <a:latin typeface="Verdana" panose="020B0604030504040204" pitchFamily="34" charset="0"/>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a:defRPr sz="1200">
                <a:solidFill>
                  <a:srgbClr val="FFF289"/>
                </a:solidFill>
              </a:defRPr>
            </a:lvl1pPr>
          </a:lstStyle>
          <a:p>
            <a:pPr>
              <a:defRPr/>
            </a:pPr>
            <a:fld id="{527B97B1-4180-47D0-A1BE-BDBECF8241A4}" type="slidenum">
              <a:rPr lang="en-US" altLang="en-US" i="1">
                <a:latin typeface="Verdana" panose="020B0604030504040204" pitchFamily="34" charset="0"/>
              </a:rPr>
              <a:pPr>
                <a:defRPr/>
              </a:pPr>
              <a:t>‹#›</a:t>
            </a:fld>
            <a:endParaRPr lang="en-US" altLang="en-US" i="1">
              <a:latin typeface="Verdana" panose="020B0604030504040204" pitchFamily="34" charset="0"/>
            </a:endParaRPr>
          </a:p>
        </p:txBody>
      </p:sp>
    </p:spTree>
    <p:extLst>
      <p:ext uri="{BB962C8B-B14F-4D97-AF65-F5344CB8AC3E}">
        <p14:creationId xmlns:p14="http://schemas.microsoft.com/office/powerpoint/2010/main" val="524586437"/>
      </p:ext>
    </p:extLst>
  </p:cSld>
  <p:clrMap bg1="dk1" tx1="lt1" bg2="dk2" tx2="lt2" accent1="accent1" accent2="accent2" accent3="accent3" accent4="accent4" accent5="accent5" accent6="accent6" hlink="hlink" folHlink="folHlink"/>
  <p:sldLayoutIdLst>
    <p:sldLayoutId id="2147485965" r:id="rId1"/>
    <p:sldLayoutId id="2147485966" r:id="rId2"/>
    <p:sldLayoutId id="2147485967" r:id="rId3"/>
    <p:sldLayoutId id="2147485968" r:id="rId4"/>
    <p:sldLayoutId id="2147485969" r:id="rId5"/>
    <p:sldLayoutId id="2147485970" r:id="rId6"/>
    <p:sldLayoutId id="2147485971" r:id="rId7"/>
    <p:sldLayoutId id="2147485972" r:id="rId8"/>
    <p:sldLayoutId id="2147485973" r:id="rId9"/>
    <p:sldLayoutId id="2147485974" r:id="rId10"/>
    <p:sldLayoutId id="2147485975" r:id="rId11"/>
    <p:sldLayoutId id="2147485976" r:id="rId12"/>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eaLnBrk="1" fontAlgn="base" hangingPunct="1">
        <a:spcBef>
          <a:spcPct val="0"/>
        </a:spcBef>
        <a:spcAft>
          <a:spcPct val="0"/>
        </a:spcAft>
        <a:defRPr sz="4400">
          <a:solidFill>
            <a:schemeClr val="tx1"/>
          </a:solidFill>
          <a:latin typeface="Calibri" pitchFamily="34" charset="0"/>
        </a:defRPr>
      </a:lvl6pPr>
      <a:lvl7pPr marL="914400" algn="ctr" rtl="0" eaLnBrk="1" fontAlgn="base" hangingPunct="1">
        <a:spcBef>
          <a:spcPct val="0"/>
        </a:spcBef>
        <a:spcAft>
          <a:spcPct val="0"/>
        </a:spcAft>
        <a:defRPr sz="4400">
          <a:solidFill>
            <a:schemeClr val="tx1"/>
          </a:solidFill>
          <a:latin typeface="Calibri" pitchFamily="34" charset="0"/>
        </a:defRPr>
      </a:lvl7pPr>
      <a:lvl8pPr marL="1371600" algn="ctr" rtl="0" eaLnBrk="1" fontAlgn="base" hangingPunct="1">
        <a:spcBef>
          <a:spcPct val="0"/>
        </a:spcBef>
        <a:spcAft>
          <a:spcPct val="0"/>
        </a:spcAft>
        <a:defRPr sz="4400">
          <a:solidFill>
            <a:schemeClr val="tx1"/>
          </a:solidFill>
          <a:latin typeface="Calibri" pitchFamily="34" charset="0"/>
        </a:defRPr>
      </a:lvl8pPr>
      <a:lvl9pPr marL="1828800" algn="ctr" rtl="0" eaLnBrk="1" fontAlgn="base" hangingPunct="1">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4.xml><?xml version="1.0" encoding="utf-8"?>
<p:sldMaster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5122"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5123"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dirty="0">
                <a:solidFill>
                  <a:srgbClr val="FFED00">
                    <a:tint val="75000"/>
                  </a:srgbClr>
                </a:solidFill>
              </a:defRPr>
            </a:lvl1pPr>
          </a:lstStyle>
          <a:p>
            <a:pPr>
              <a:defRPr/>
            </a:pPr>
            <a:endParaRPr lang="en-US" i="1">
              <a:latin typeface="Verdana" panose="020B0604030504040204" pitchFamily="34" charset="0"/>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dirty="0">
                <a:solidFill>
                  <a:srgbClr val="FFED00">
                    <a:tint val="75000"/>
                  </a:srgbClr>
                </a:solidFill>
              </a:defRPr>
            </a:lvl1pPr>
          </a:lstStyle>
          <a:p>
            <a:pPr>
              <a:defRPr/>
            </a:pPr>
            <a:endParaRPr lang="en-US" i="1">
              <a:latin typeface="Verdana" panose="020B0604030504040204" pitchFamily="34" charset="0"/>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a:defRPr sz="1200">
                <a:solidFill>
                  <a:srgbClr val="FFF289"/>
                </a:solidFill>
              </a:defRPr>
            </a:lvl1pPr>
          </a:lstStyle>
          <a:p>
            <a:fld id="{631DEC80-1DA4-42D1-9DC3-7448DB29F428}" type="slidenum">
              <a:rPr lang="en-US" altLang="en-US" i="1">
                <a:latin typeface="Verdana" panose="020B0604030504040204" pitchFamily="34" charset="0"/>
              </a:rPr>
              <a:pPr/>
              <a:t>‹#›</a:t>
            </a:fld>
            <a:endParaRPr lang="en-US" altLang="en-US" i="1">
              <a:latin typeface="Verdana" panose="020B0604030504040204" pitchFamily="34" charset="0"/>
            </a:endParaRPr>
          </a:p>
        </p:txBody>
      </p:sp>
    </p:spTree>
    <p:extLst>
      <p:ext uri="{BB962C8B-B14F-4D97-AF65-F5344CB8AC3E}">
        <p14:creationId xmlns:p14="http://schemas.microsoft.com/office/powerpoint/2010/main" val="4060953263"/>
      </p:ext>
    </p:extLst>
  </p:cSld>
  <p:clrMap bg1="dk1" tx1="lt1" bg2="dk2" tx2="lt2" accent1="accent1" accent2="accent2" accent3="accent3" accent4="accent4" accent5="accent5" accent6="accent6" hlink="hlink" folHlink="folHlink"/>
  <p:sldLayoutIdLst>
    <p:sldLayoutId id="2147485978" r:id="rId1"/>
    <p:sldLayoutId id="2147485979" r:id="rId2"/>
    <p:sldLayoutId id="2147485980" r:id="rId3"/>
    <p:sldLayoutId id="2147485981" r:id="rId4"/>
    <p:sldLayoutId id="2147485982" r:id="rId5"/>
    <p:sldLayoutId id="2147485983" r:id="rId6"/>
    <p:sldLayoutId id="2147485984" r:id="rId7"/>
    <p:sldLayoutId id="2147485985" r:id="rId8"/>
    <p:sldLayoutId id="2147485986" r:id="rId9"/>
    <p:sldLayoutId id="2147485987" r:id="rId10"/>
    <p:sldLayoutId id="2147485988" r:id="rId11"/>
    <p:sldLayoutId id="2147485989" r:id="rId12"/>
    <p:sldLayoutId id="2147485990" r:id="rId13"/>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Arial" charset="0"/>
        </a:defRPr>
      </a:lvl2pPr>
      <a:lvl3pPr algn="ctr" rtl="0" eaLnBrk="0" fontAlgn="base" hangingPunct="0">
        <a:spcBef>
          <a:spcPct val="0"/>
        </a:spcBef>
        <a:spcAft>
          <a:spcPct val="0"/>
        </a:spcAft>
        <a:defRPr sz="4400">
          <a:solidFill>
            <a:schemeClr val="tx1"/>
          </a:solidFill>
          <a:latin typeface="Arial" charset="0"/>
        </a:defRPr>
      </a:lvl3pPr>
      <a:lvl4pPr algn="ctr" rtl="0" eaLnBrk="0" fontAlgn="base" hangingPunct="0">
        <a:spcBef>
          <a:spcPct val="0"/>
        </a:spcBef>
        <a:spcAft>
          <a:spcPct val="0"/>
        </a:spcAft>
        <a:defRPr sz="4400">
          <a:solidFill>
            <a:schemeClr val="tx1"/>
          </a:solidFill>
          <a:latin typeface="Arial" charset="0"/>
        </a:defRPr>
      </a:lvl4pPr>
      <a:lvl5pPr algn="ctr" rtl="0" eaLnBrk="0" fontAlgn="base" hangingPunct="0">
        <a:spcBef>
          <a:spcPct val="0"/>
        </a:spcBef>
        <a:spcAft>
          <a:spcPct val="0"/>
        </a:spcAft>
        <a:defRPr sz="4400">
          <a:solidFill>
            <a:schemeClr val="tx1"/>
          </a:solidFill>
          <a:latin typeface="Arial" charset="0"/>
        </a:defRPr>
      </a:lvl5pPr>
      <a:lvl6pPr marL="457200" algn="ctr" rtl="0" eaLnBrk="1" fontAlgn="base" hangingPunct="1">
        <a:spcBef>
          <a:spcPct val="0"/>
        </a:spcBef>
        <a:spcAft>
          <a:spcPct val="0"/>
        </a:spcAft>
        <a:defRPr sz="4400">
          <a:solidFill>
            <a:schemeClr val="tx1"/>
          </a:solidFill>
          <a:latin typeface="Calibri" pitchFamily="34" charset="0"/>
        </a:defRPr>
      </a:lvl6pPr>
      <a:lvl7pPr marL="914400" algn="ctr" rtl="0" eaLnBrk="1" fontAlgn="base" hangingPunct="1">
        <a:spcBef>
          <a:spcPct val="0"/>
        </a:spcBef>
        <a:spcAft>
          <a:spcPct val="0"/>
        </a:spcAft>
        <a:defRPr sz="4400">
          <a:solidFill>
            <a:schemeClr val="tx1"/>
          </a:solidFill>
          <a:latin typeface="Calibri" pitchFamily="34" charset="0"/>
        </a:defRPr>
      </a:lvl7pPr>
      <a:lvl8pPr marL="1371600" algn="ctr" rtl="0" eaLnBrk="1" fontAlgn="base" hangingPunct="1">
        <a:spcBef>
          <a:spcPct val="0"/>
        </a:spcBef>
        <a:spcAft>
          <a:spcPct val="0"/>
        </a:spcAft>
        <a:defRPr sz="4400">
          <a:solidFill>
            <a:schemeClr val="tx1"/>
          </a:solidFill>
          <a:latin typeface="Calibri" pitchFamily="34" charset="0"/>
        </a:defRPr>
      </a:lvl8pPr>
      <a:lvl9pPr marL="1828800" algn="ctr" rtl="0" eaLnBrk="1" fontAlgn="base" hangingPunct="1">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5.xml><?xml version="1.0" encoding="utf-8"?>
<p:sldMaster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6147" name="Rectangle 3"/>
          <p:cNvSpPr>
            <a:spLocks noGrp="1" noChangeArrowheads="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400" i="0">
                <a:solidFill>
                  <a:srgbClr val="FFFFFF"/>
                </a:solidFill>
                <a:latin typeface="+mn-lt"/>
              </a:defRPr>
            </a:lvl1pPr>
          </a:lstStyle>
          <a:p>
            <a:pPr>
              <a:defRPr/>
            </a:pPr>
            <a:fld id="{46B73B88-FAAB-4CC9-B005-9A684F4B3887}" type="datetime1">
              <a:rPr lang="en-US"/>
              <a:pPr>
                <a:defRPr/>
              </a:pPr>
              <a:t>17-Mar-15</a:t>
            </a:fld>
            <a:endParaRPr lang="en-US" dirty="0"/>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400" i="0" dirty="0">
                <a:solidFill>
                  <a:srgbClr val="FFFFFF"/>
                </a:solidFill>
                <a:latin typeface="+mn-lt"/>
              </a:defRPr>
            </a:lvl1pPr>
          </a:lstStyle>
          <a:p>
            <a:pPr>
              <a:defRPr/>
            </a:pPr>
            <a:endParaRPr lang="en-US"/>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400" i="0">
                <a:solidFill>
                  <a:srgbClr val="FFFFFF"/>
                </a:solidFill>
                <a:latin typeface="Arial" panose="020B0604020202020204" pitchFamily="34" charset="0"/>
              </a:defRPr>
            </a:lvl1pPr>
          </a:lstStyle>
          <a:p>
            <a:fld id="{764761FB-157F-48C5-9E40-43549C5051E9}" type="slidenum">
              <a:rPr lang="en-US" altLang="en-US"/>
              <a:pPr/>
              <a:t>‹#›</a:t>
            </a:fld>
            <a:endParaRPr lang="en-US" altLang="en-US"/>
          </a:p>
        </p:txBody>
      </p:sp>
    </p:spTree>
    <p:extLst>
      <p:ext uri="{BB962C8B-B14F-4D97-AF65-F5344CB8AC3E}">
        <p14:creationId xmlns:p14="http://schemas.microsoft.com/office/powerpoint/2010/main" val="3296077126"/>
      </p:ext>
    </p:extLst>
  </p:cSld>
  <p:clrMap bg1="dk1" tx1="lt1" bg2="dk2" tx2="lt2" accent1="accent1" accent2="accent2" accent3="accent3" accent4="accent4" accent5="accent5" accent6="accent6" hlink="hlink" folHlink="folHlink"/>
  <p:sldLayoutIdLst>
    <p:sldLayoutId id="2147485992" r:id="rId1"/>
    <p:sldLayoutId id="2147485993" r:id="rId2"/>
    <p:sldLayoutId id="2147485994" r:id="rId3"/>
    <p:sldLayoutId id="2147485995" r:id="rId4"/>
    <p:sldLayoutId id="2147485996" r:id="rId5"/>
    <p:sldLayoutId id="2147485997" r:id="rId6"/>
    <p:sldLayoutId id="2147485998" r:id="rId7"/>
    <p:sldLayoutId id="2147485999" r:id="rId8"/>
    <p:sldLayoutId id="2147486000" r:id="rId9"/>
    <p:sldLayoutId id="2147486001" r:id="rId10"/>
    <p:sldLayoutId id="2147486002" r:id="rId11"/>
    <p:sldLayoutId id="2147486003" r:id="rId12"/>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6.xml><?xml version="1.0" encoding="utf-8"?>
<p:sldMaster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dirty="0">
                <a:solidFill>
                  <a:schemeClr val="tx1">
                    <a:tint val="75000"/>
                  </a:schemeClr>
                </a:solidFill>
              </a:defRPr>
            </a:lvl1pPr>
          </a:lstStyle>
          <a:p>
            <a:pPr>
              <a:defRPr/>
            </a:pPr>
            <a:endParaRPr lang="en-US" i="1">
              <a:solidFill>
                <a:srgbClr val="FFED00">
                  <a:tint val="75000"/>
                </a:srgbClr>
              </a:solidFill>
              <a:latin typeface="Verdana" panose="020B0604030504040204" pitchFamily="34" charset="0"/>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dirty="0">
                <a:solidFill>
                  <a:schemeClr val="tx1">
                    <a:tint val="75000"/>
                  </a:schemeClr>
                </a:solidFill>
              </a:defRPr>
            </a:lvl1pPr>
          </a:lstStyle>
          <a:p>
            <a:pPr>
              <a:defRPr/>
            </a:pPr>
            <a:endParaRPr lang="en-US" i="1">
              <a:solidFill>
                <a:srgbClr val="FFED00">
                  <a:tint val="75000"/>
                </a:srgbClr>
              </a:solidFill>
              <a:latin typeface="Verdana" panose="020B0604030504040204" pitchFamily="34" charset="0"/>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a:defRPr sz="1200">
                <a:solidFill>
                  <a:srgbClr val="FFF289"/>
                </a:solidFill>
              </a:defRPr>
            </a:lvl1pPr>
          </a:lstStyle>
          <a:p>
            <a:fld id="{06EE04CD-8C3A-4151-AC88-4A6FFD54B4E4}" type="slidenum">
              <a:rPr lang="en-US" altLang="en-US" i="1">
                <a:latin typeface="Verdana" panose="020B0604030504040204" pitchFamily="34" charset="0"/>
              </a:rPr>
              <a:pPr/>
              <a:t>‹#›</a:t>
            </a:fld>
            <a:endParaRPr lang="en-US" altLang="en-US" i="1">
              <a:latin typeface="Verdana" panose="020B0604030504040204" pitchFamily="34" charset="0"/>
            </a:endParaRPr>
          </a:p>
        </p:txBody>
      </p:sp>
    </p:spTree>
    <p:extLst>
      <p:ext uri="{BB962C8B-B14F-4D97-AF65-F5344CB8AC3E}">
        <p14:creationId xmlns:p14="http://schemas.microsoft.com/office/powerpoint/2010/main" val="412942481"/>
      </p:ext>
    </p:extLst>
  </p:cSld>
  <p:clrMap bg1="dk1" tx1="lt1" bg2="dk2" tx2="lt2" accent1="accent1" accent2="accent2" accent3="accent3" accent4="accent4" accent5="accent5" accent6="accent6" hlink="hlink" folHlink="folHlink"/>
  <p:sldLayoutIdLst>
    <p:sldLayoutId id="2147486005" r:id="rId1"/>
    <p:sldLayoutId id="2147486006" r:id="rId2"/>
    <p:sldLayoutId id="2147486007" r:id="rId3"/>
    <p:sldLayoutId id="2147486008" r:id="rId4"/>
    <p:sldLayoutId id="2147486009" r:id="rId5"/>
    <p:sldLayoutId id="2147486010" r:id="rId6"/>
    <p:sldLayoutId id="2147486011" r:id="rId7"/>
    <p:sldLayoutId id="2147486012" r:id="rId8"/>
    <p:sldLayoutId id="2147486013" r:id="rId9"/>
    <p:sldLayoutId id="2147486014" r:id="rId10"/>
    <p:sldLayoutId id="2147486015" r:id="rId11"/>
    <p:sldLayoutId id="2147486016" r:id="rId12"/>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eaLnBrk="1" fontAlgn="base" hangingPunct="1">
        <a:spcBef>
          <a:spcPct val="0"/>
        </a:spcBef>
        <a:spcAft>
          <a:spcPct val="0"/>
        </a:spcAft>
        <a:defRPr sz="4400">
          <a:solidFill>
            <a:schemeClr val="tx1"/>
          </a:solidFill>
          <a:latin typeface="Calibri" pitchFamily="34" charset="0"/>
        </a:defRPr>
      </a:lvl6pPr>
      <a:lvl7pPr marL="914400" algn="ctr" rtl="0" eaLnBrk="1" fontAlgn="base" hangingPunct="1">
        <a:spcBef>
          <a:spcPct val="0"/>
        </a:spcBef>
        <a:spcAft>
          <a:spcPct val="0"/>
        </a:spcAft>
        <a:defRPr sz="4400">
          <a:solidFill>
            <a:schemeClr val="tx1"/>
          </a:solidFill>
          <a:latin typeface="Calibri" pitchFamily="34" charset="0"/>
        </a:defRPr>
      </a:lvl7pPr>
      <a:lvl8pPr marL="1371600" algn="ctr" rtl="0" eaLnBrk="1" fontAlgn="base" hangingPunct="1">
        <a:spcBef>
          <a:spcPct val="0"/>
        </a:spcBef>
        <a:spcAft>
          <a:spcPct val="0"/>
        </a:spcAft>
        <a:defRPr sz="4400">
          <a:solidFill>
            <a:schemeClr val="tx1"/>
          </a:solidFill>
          <a:latin typeface="Calibri" pitchFamily="34" charset="0"/>
        </a:defRPr>
      </a:lvl8pPr>
      <a:lvl9pPr marL="1828800" algn="ctr" rtl="0" eaLnBrk="1" fontAlgn="base" hangingPunct="1">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pPr eaLnBrk="1" fontAlgn="auto" hangingPunct="1">
              <a:spcBef>
                <a:spcPts val="0"/>
              </a:spcBef>
              <a:spcAft>
                <a:spcPts val="0"/>
              </a:spcAft>
            </a:pPr>
            <a:fld id="{8BB753FC-39EA-4323-AC96-4876956D51A2}" type="datetimeFigureOut">
              <a:rPr lang="en-US" smtClean="0">
                <a:solidFill>
                  <a:prstClr val="white">
                    <a:tint val="75000"/>
                  </a:prstClr>
                </a:solidFill>
                <a:latin typeface="Calibri" panose="020F0502020204030204"/>
              </a:rPr>
              <a:pPr eaLnBrk="1" fontAlgn="auto" hangingPunct="1">
                <a:spcBef>
                  <a:spcPts val="0"/>
                </a:spcBef>
                <a:spcAft>
                  <a:spcPts val="0"/>
                </a:spcAft>
              </a:pPr>
              <a:t>17-Mar-15</a:t>
            </a:fld>
            <a:endParaRPr lang="en-US">
              <a:solidFill>
                <a:prstClr val="white">
                  <a:tint val="75000"/>
                </a:prstClr>
              </a:solidFill>
              <a:latin typeface="Calibri" panose="020F0502020204030204"/>
            </a:endParaRP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pPr eaLnBrk="1" fontAlgn="auto" hangingPunct="1">
              <a:spcBef>
                <a:spcPts val="0"/>
              </a:spcBef>
              <a:spcAft>
                <a:spcPts val="0"/>
              </a:spcAft>
            </a:pPr>
            <a:endParaRPr lang="en-US">
              <a:solidFill>
                <a:prstClr val="white">
                  <a:tint val="75000"/>
                </a:prstClr>
              </a:solidFill>
              <a:latin typeface="Calibri" panose="020F0502020204030204"/>
            </a:endParaRP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pPr eaLnBrk="1" fontAlgn="auto" hangingPunct="1">
              <a:spcBef>
                <a:spcPts val="0"/>
              </a:spcBef>
              <a:spcAft>
                <a:spcPts val="0"/>
              </a:spcAft>
            </a:pPr>
            <a:fld id="{8219ED64-F9D7-4DFF-B4D7-6AA030BE1B4B}" type="slidenum">
              <a:rPr lang="en-US" smtClean="0">
                <a:solidFill>
                  <a:prstClr val="white">
                    <a:tint val="75000"/>
                  </a:prstClr>
                </a:solidFill>
                <a:latin typeface="Calibri" panose="020F0502020204030204"/>
              </a:rPr>
              <a:pPr eaLnBrk="1" fontAlgn="auto" hangingPunct="1">
                <a:spcBef>
                  <a:spcPts val="0"/>
                </a:spcBef>
                <a:spcAft>
                  <a:spcPts val="0"/>
                </a:spcAft>
              </a:pPr>
              <a:t>‹#›</a:t>
            </a:fld>
            <a:endParaRPr lang="en-US">
              <a:solidFill>
                <a:prstClr val="white">
                  <a:tint val="75000"/>
                </a:prstClr>
              </a:solidFill>
              <a:latin typeface="Calibri" panose="020F0502020204030204"/>
            </a:endParaRPr>
          </a:p>
        </p:txBody>
      </p:sp>
    </p:spTree>
    <p:extLst>
      <p:ext uri="{BB962C8B-B14F-4D97-AF65-F5344CB8AC3E}">
        <p14:creationId xmlns:p14="http://schemas.microsoft.com/office/powerpoint/2010/main" val="421988751"/>
      </p:ext>
    </p:extLst>
  </p:cSld>
  <p:clrMap bg1="dk1" tx1="lt1" bg2="dk2" tx2="lt2" accent1="accent1" accent2="accent2" accent3="accent3" accent4="accent4" accent5="accent5" accent6="accent6" hlink="hlink" folHlink="folHlink"/>
  <p:sldLayoutIdLst>
    <p:sldLayoutId id="2147486018" r:id="rId1"/>
    <p:sldLayoutId id="2147486019" r:id="rId2"/>
    <p:sldLayoutId id="2147486020" r:id="rId3"/>
    <p:sldLayoutId id="2147486021" r:id="rId4"/>
    <p:sldLayoutId id="2147486022" r:id="rId5"/>
    <p:sldLayoutId id="2147486023" r:id="rId6"/>
    <p:sldLayoutId id="2147486024" r:id="rId7"/>
    <p:sldLayoutId id="2147486025" r:id="rId8"/>
    <p:sldLayoutId id="2147486026" r:id="rId9"/>
    <p:sldLayoutId id="2147486027" r:id="rId10"/>
    <p:sldLayoutId id="2147486028"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58.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pPr eaLnBrk="1" fontAlgn="auto" hangingPunct="1">
              <a:spcBef>
                <a:spcPts val="0"/>
              </a:spcBef>
              <a:spcAft>
                <a:spcPts val="0"/>
              </a:spcAft>
            </a:pPr>
            <a:fld id="{8BB753FC-39EA-4323-AC96-4876956D51A2}" type="datetimeFigureOut">
              <a:rPr lang="en-US" smtClean="0">
                <a:solidFill>
                  <a:prstClr val="white">
                    <a:tint val="75000"/>
                  </a:prstClr>
                </a:solidFill>
                <a:latin typeface="Calibri" panose="020F0502020204030204"/>
              </a:rPr>
              <a:pPr eaLnBrk="1" fontAlgn="auto" hangingPunct="1">
                <a:spcBef>
                  <a:spcPts val="0"/>
                </a:spcBef>
                <a:spcAft>
                  <a:spcPts val="0"/>
                </a:spcAft>
              </a:pPr>
              <a:t>17-Mar-15</a:t>
            </a:fld>
            <a:endParaRPr lang="en-US">
              <a:solidFill>
                <a:prstClr val="white">
                  <a:tint val="75000"/>
                </a:prstClr>
              </a:solidFill>
              <a:latin typeface="Calibri" panose="020F0502020204030204"/>
            </a:endParaRP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pPr eaLnBrk="1" fontAlgn="auto" hangingPunct="1">
              <a:spcBef>
                <a:spcPts val="0"/>
              </a:spcBef>
              <a:spcAft>
                <a:spcPts val="0"/>
              </a:spcAft>
            </a:pPr>
            <a:endParaRPr lang="en-US">
              <a:solidFill>
                <a:prstClr val="white">
                  <a:tint val="75000"/>
                </a:prstClr>
              </a:solidFill>
              <a:latin typeface="Calibri" panose="020F0502020204030204"/>
            </a:endParaRP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pPr eaLnBrk="1" fontAlgn="auto" hangingPunct="1">
              <a:spcBef>
                <a:spcPts val="0"/>
              </a:spcBef>
              <a:spcAft>
                <a:spcPts val="0"/>
              </a:spcAft>
            </a:pPr>
            <a:fld id="{8219ED64-F9D7-4DFF-B4D7-6AA030BE1B4B}" type="slidenum">
              <a:rPr lang="en-US" smtClean="0">
                <a:solidFill>
                  <a:prstClr val="white">
                    <a:tint val="75000"/>
                  </a:prstClr>
                </a:solidFill>
                <a:latin typeface="Calibri" panose="020F0502020204030204"/>
              </a:rPr>
              <a:pPr eaLnBrk="1" fontAlgn="auto" hangingPunct="1">
                <a:spcBef>
                  <a:spcPts val="0"/>
                </a:spcBef>
                <a:spcAft>
                  <a:spcPts val="0"/>
                </a:spcAft>
              </a:pPr>
              <a:t>‹#›</a:t>
            </a:fld>
            <a:endParaRPr lang="en-US">
              <a:solidFill>
                <a:prstClr val="white">
                  <a:tint val="75000"/>
                </a:prstClr>
              </a:solidFill>
              <a:latin typeface="Calibri" panose="020F0502020204030204"/>
            </a:endParaRPr>
          </a:p>
        </p:txBody>
      </p:sp>
    </p:spTree>
    <p:extLst>
      <p:ext uri="{BB962C8B-B14F-4D97-AF65-F5344CB8AC3E}">
        <p14:creationId xmlns:p14="http://schemas.microsoft.com/office/powerpoint/2010/main" val="2082260785"/>
      </p:ext>
    </p:extLst>
  </p:cSld>
  <p:clrMap bg1="dk1" tx1="lt1" bg2="dk2" tx2="lt2" accent1="accent1" accent2="accent2" accent3="accent3" accent4="accent4" accent5="accent5" accent6="accent6" hlink="hlink" folHlink="folHlink"/>
  <p:sldLayoutIdLst>
    <p:sldLayoutId id="2147486030" r:id="rId1"/>
    <p:sldLayoutId id="2147486031" r:id="rId2"/>
    <p:sldLayoutId id="2147486032" r:id="rId3"/>
    <p:sldLayoutId id="2147486033" r:id="rId4"/>
    <p:sldLayoutId id="2147486034" r:id="rId5"/>
    <p:sldLayoutId id="2147486035" r:id="rId6"/>
    <p:sldLayoutId id="2147486036" r:id="rId7"/>
    <p:sldLayoutId id="2147486037" r:id="rId8"/>
    <p:sldLayoutId id="2147486038" r:id="rId9"/>
    <p:sldLayoutId id="2147486039" r:id="rId10"/>
    <p:sldLayoutId id="2147486040"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56.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7.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Layout" Target="../slideLayouts/slideLayout70.xml"/><Relationship Id="rId1" Type="http://schemas.openxmlformats.org/officeDocument/2006/relationships/video" Target="file:///C:\Users\Bo\Documents\Presentations\WMV\Cell%20Phone%20Kharma%20WMV.wmv" TargetMode="Externa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3.xml"/><Relationship Id="rId7" Type="http://schemas.openxmlformats.org/officeDocument/2006/relationships/image" Target="../media/image3.emf"/><Relationship Id="rId2" Type="http://schemas.openxmlformats.org/officeDocument/2006/relationships/slideLayout" Target="../slideLayouts/slideLayout62.xml"/><Relationship Id="rId1" Type="http://schemas.openxmlformats.org/officeDocument/2006/relationships/vmlDrawing" Target="../drawings/vmlDrawing1.vml"/><Relationship Id="rId6" Type="http://schemas.openxmlformats.org/officeDocument/2006/relationships/oleObject" Target="../embeddings/oleObject2.bin"/><Relationship Id="rId5" Type="http://schemas.openxmlformats.org/officeDocument/2006/relationships/image" Target="../media/image2.emf"/><Relationship Id="rId4" Type="http://schemas.openxmlformats.org/officeDocument/2006/relationships/oleObject" Target="../embeddings/oleObject1.bin"/></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9.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9.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39.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8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59.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8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5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664.xml"/></Relationships>
</file>

<file path=ppt/slides/_rels/slide1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2.xml"/><Relationship Id="rId1" Type="http://schemas.openxmlformats.org/officeDocument/2006/relationships/slideLayout" Target="../slideLayouts/slideLayout61.xml"/></Relationships>
</file>

<file path=ppt/slides/_rels/slide1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98.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05.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04.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1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1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16.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9.xml"/><Relationship Id="rId1" Type="http://schemas.openxmlformats.org/officeDocument/2006/relationships/slideLayout" Target="../slideLayouts/slideLayout9.xml"/><Relationship Id="rId4" Type="http://schemas.openxmlformats.org/officeDocument/2006/relationships/image" Target="http://www.csmonitor.com/var/ezflow_site/storage/images/media/images/0107-aabb-shooting-st-louis-full/7193189-1-eng-US/0107-AABB-Shooting-St-Louis-full_full_380.jpg" TargetMode="External"/></Relationships>
</file>

<file path=ppt/slides/_rels/slide4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0.xml"/><Relationship Id="rId1" Type="http://schemas.openxmlformats.org/officeDocument/2006/relationships/slideLayout" Target="../slideLayouts/slideLayout9.xml"/></Relationships>
</file>

<file path=ppt/slides/_rels/slide4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1.xml"/><Relationship Id="rId1" Type="http://schemas.openxmlformats.org/officeDocument/2006/relationships/slideLayout" Target="../slideLayouts/slideLayout9.xml"/></Relationships>
</file>

<file path=ppt/slides/_rels/slide4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2.xml"/><Relationship Id="rId1" Type="http://schemas.openxmlformats.org/officeDocument/2006/relationships/slideLayout" Target="../slideLayouts/slideLayout9.xml"/></Relationships>
</file>

<file path=ppt/slides/_rels/slide44.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Layout" Target="../slideLayouts/slideLayout7.xml"/><Relationship Id="rId1" Type="http://schemas.openxmlformats.org/officeDocument/2006/relationships/vmlDrawing" Target="../drawings/vmlDrawing2.vml"/><Relationship Id="rId4" Type="http://schemas.openxmlformats.org/officeDocument/2006/relationships/image" Target="../media/image12.emf"/></Relationships>
</file>

<file path=ppt/slides/_rels/slide45.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69.xml"/></Relationships>
</file>

<file path=ppt/slides/_rels/slide4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slideLayout" Target="../slideLayouts/slideLayout70.xml"/><Relationship Id="rId1" Type="http://schemas.openxmlformats.org/officeDocument/2006/relationships/video" Target="file:///C:\Users\Bo\Documents\Presentations\WMV\You%20Can't%20Handle%20the%20Truth%20Cut%20No%20Watermark%20WMV.wmv" TargetMode="Externa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8" Type="http://schemas.openxmlformats.org/officeDocument/2006/relationships/image" Target="../media/image21.jpeg"/><Relationship Id="rId3" Type="http://schemas.openxmlformats.org/officeDocument/2006/relationships/image" Target="../media/image16.jpeg"/><Relationship Id="rId7" Type="http://schemas.openxmlformats.org/officeDocument/2006/relationships/image" Target="../media/image20.jpeg"/><Relationship Id="rId2" Type="http://schemas.openxmlformats.org/officeDocument/2006/relationships/notesSlide" Target="../notesSlides/notesSlide34.xml"/><Relationship Id="rId1" Type="http://schemas.openxmlformats.org/officeDocument/2006/relationships/slideLayout" Target="../slideLayouts/slideLayout7.xml"/><Relationship Id="rId6" Type="http://schemas.openxmlformats.org/officeDocument/2006/relationships/image" Target="../media/image19.jpeg"/><Relationship Id="rId5" Type="http://schemas.openxmlformats.org/officeDocument/2006/relationships/image" Target="../media/image18.jpeg"/><Relationship Id="rId10" Type="http://schemas.openxmlformats.org/officeDocument/2006/relationships/image" Target="../media/image23.jpeg"/><Relationship Id="rId4" Type="http://schemas.openxmlformats.org/officeDocument/2006/relationships/image" Target="../media/image17.jpeg"/><Relationship Id="rId9" Type="http://schemas.openxmlformats.org/officeDocument/2006/relationships/image" Target="../media/image22.jpeg"/></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2.xml"/></Relationships>
</file>

<file path=ppt/slides/_rels/slide131.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0.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2.xml"/></Relationships>
</file>

<file path=ppt/slides/_rels/slide141.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2.xml"/></Relationships>
</file>

<file path=ppt/slides/_rels/slide142.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2.xml"/></Relationships>
</file>

<file path=ppt/slides/_rels/slide143.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2.xml"/></Relationships>
</file>

<file path=ppt/slides/_rels/slide144.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2.xml"/></Relationships>
</file>

<file path=ppt/slides/_rels/slide145.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2.xml"/></Relationships>
</file>

<file path=ppt/slides/_rels/slide146.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2.xml"/></Relationships>
</file>

<file path=ppt/slides/_rels/slide147.xml.rels><?xml version="1.0" encoding="UTF-8" standalone="yes"?>
<Relationships xmlns="http://schemas.openxmlformats.org/package/2006/relationships"><Relationship Id="rId2" Type="http://schemas.openxmlformats.org/officeDocument/2006/relationships/notesSlide" Target="../notesSlides/notesSlide82.xml"/><Relationship Id="rId1" Type="http://schemas.openxmlformats.org/officeDocument/2006/relationships/slideLayout" Target="../slideLayouts/slideLayout2.xml"/></Relationships>
</file>

<file path=ppt/slides/_rels/slide148.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2.xml"/></Relationships>
</file>

<file path=ppt/slides/_rels/slide149.xml.rels><?xml version="1.0" encoding="UTF-8" standalone="yes"?>
<Relationships xmlns="http://schemas.openxmlformats.org/package/2006/relationships"><Relationship Id="rId2" Type="http://schemas.openxmlformats.org/officeDocument/2006/relationships/notesSlide" Target="../notesSlides/notesSlide84.xml"/><Relationship Id="rId1" Type="http://schemas.openxmlformats.org/officeDocument/2006/relationships/slideLayout" Target="../slideLayouts/slideLayout2.xml"/></Relationships>
</file>

<file path=ppt/slides/_rels/slide150.xml.rels><?xml version="1.0" encoding="UTF-8" standalone="yes"?>
<Relationships xmlns="http://schemas.openxmlformats.org/package/2006/relationships"><Relationship Id="rId2" Type="http://schemas.openxmlformats.org/officeDocument/2006/relationships/notesSlide" Target="../notesSlides/notesSlide85.xml"/><Relationship Id="rId1" Type="http://schemas.openxmlformats.org/officeDocument/2006/relationships/slideLayout" Target="../slideLayouts/slideLayout2.xml"/></Relationships>
</file>

<file path=ppt/slides/_rels/slide151.xml.rels><?xml version="1.0" encoding="UTF-8" standalone="yes"?>
<Relationships xmlns="http://schemas.openxmlformats.org/package/2006/relationships"><Relationship Id="rId2" Type="http://schemas.openxmlformats.org/officeDocument/2006/relationships/notesSlide" Target="../notesSlides/notesSlide86.xml"/><Relationship Id="rId1" Type="http://schemas.openxmlformats.org/officeDocument/2006/relationships/slideLayout" Target="../slideLayouts/slideLayout2.xml"/></Relationships>
</file>

<file path=ppt/slides/_rels/slide152.xml.rels><?xml version="1.0" encoding="UTF-8" standalone="yes"?>
<Relationships xmlns="http://schemas.openxmlformats.org/package/2006/relationships"><Relationship Id="rId2" Type="http://schemas.openxmlformats.org/officeDocument/2006/relationships/notesSlide" Target="../notesSlides/notesSlide87.xml"/><Relationship Id="rId1" Type="http://schemas.openxmlformats.org/officeDocument/2006/relationships/slideLayout" Target="../slideLayouts/slideLayout2.xml"/></Relationships>
</file>

<file path=ppt/slides/_rels/slide153.xml.rels><?xml version="1.0" encoding="UTF-8" standalone="yes"?>
<Relationships xmlns="http://schemas.openxmlformats.org/package/2006/relationships"><Relationship Id="rId2" Type="http://schemas.openxmlformats.org/officeDocument/2006/relationships/notesSlide" Target="../notesSlides/notesSlide88.xml"/><Relationship Id="rId1" Type="http://schemas.openxmlformats.org/officeDocument/2006/relationships/slideLayout" Target="../slideLayouts/slideLayout2.xml"/></Relationships>
</file>

<file path=ppt/slides/_rels/slide154.xml.rels><?xml version="1.0" encoding="UTF-8" standalone="yes"?>
<Relationships xmlns="http://schemas.openxmlformats.org/package/2006/relationships"><Relationship Id="rId2" Type="http://schemas.openxmlformats.org/officeDocument/2006/relationships/notesSlide" Target="../notesSlides/notesSlide89.xml"/><Relationship Id="rId1" Type="http://schemas.openxmlformats.org/officeDocument/2006/relationships/slideLayout" Target="../slideLayouts/slideLayout4.xml"/></Relationships>
</file>

<file path=ppt/slides/_rels/slide155.xml.rels><?xml version="1.0" encoding="UTF-8" standalone="yes"?>
<Relationships xmlns="http://schemas.openxmlformats.org/package/2006/relationships"><Relationship Id="rId2" Type="http://schemas.openxmlformats.org/officeDocument/2006/relationships/notesSlide" Target="../notesSlides/notesSlide90.xml"/><Relationship Id="rId1" Type="http://schemas.openxmlformats.org/officeDocument/2006/relationships/slideLayout" Target="../slideLayouts/slideLayout4.xml"/></Relationships>
</file>

<file path=ppt/slides/_rels/slide156.xml.rels><?xml version="1.0" encoding="UTF-8" standalone="yes"?>
<Relationships xmlns="http://schemas.openxmlformats.org/package/2006/relationships"><Relationship Id="rId2" Type="http://schemas.openxmlformats.org/officeDocument/2006/relationships/notesSlide" Target="../notesSlides/notesSlide91.xml"/><Relationship Id="rId1" Type="http://schemas.openxmlformats.org/officeDocument/2006/relationships/slideLayout" Target="../slideLayouts/slideLayout4.xml"/></Relationships>
</file>

<file path=ppt/slides/_rels/slide157.xml.rels><?xml version="1.0" encoding="UTF-8" standalone="yes"?>
<Relationships xmlns="http://schemas.openxmlformats.org/package/2006/relationships"><Relationship Id="rId2" Type="http://schemas.openxmlformats.org/officeDocument/2006/relationships/notesSlide" Target="../notesSlides/notesSlide92.xml"/><Relationship Id="rId1" Type="http://schemas.openxmlformats.org/officeDocument/2006/relationships/slideLayout" Target="../slideLayouts/slideLayout4.xml"/></Relationships>
</file>

<file path=ppt/slides/_rels/slide158.xml.rels><?xml version="1.0" encoding="UTF-8" standalone="yes"?>
<Relationships xmlns="http://schemas.openxmlformats.org/package/2006/relationships"><Relationship Id="rId2" Type="http://schemas.openxmlformats.org/officeDocument/2006/relationships/notesSlide" Target="../notesSlides/notesSlide93.xml"/><Relationship Id="rId1" Type="http://schemas.openxmlformats.org/officeDocument/2006/relationships/slideLayout" Target="../slideLayouts/slideLayout4.xml"/></Relationships>
</file>

<file path=ppt/slides/_rels/slide159.xml.rels><?xml version="1.0" encoding="UTF-8" standalone="yes"?>
<Relationships xmlns="http://schemas.openxmlformats.org/package/2006/relationships"><Relationship Id="rId2" Type="http://schemas.openxmlformats.org/officeDocument/2006/relationships/notesSlide" Target="../notesSlides/notesSlide94.xml"/><Relationship Id="rId1" Type="http://schemas.openxmlformats.org/officeDocument/2006/relationships/slideLayout" Target="../slideLayouts/slideLayout4.xml"/></Relationships>
</file>

<file path=ppt/slides/_rels/slide160.xml.rels><?xml version="1.0" encoding="UTF-8" standalone="yes"?>
<Relationships xmlns="http://schemas.openxmlformats.org/package/2006/relationships"><Relationship Id="rId2" Type="http://schemas.openxmlformats.org/officeDocument/2006/relationships/notesSlide" Target="../notesSlides/notesSlide95.xml"/><Relationship Id="rId1" Type="http://schemas.openxmlformats.org/officeDocument/2006/relationships/slideLayout" Target="../slideLayouts/slideLayout4.xml"/></Relationships>
</file>

<file path=ppt/slides/_rels/slide161.xml.rels><?xml version="1.0" encoding="UTF-8" standalone="yes"?>
<Relationships xmlns="http://schemas.openxmlformats.org/package/2006/relationships"><Relationship Id="rId2" Type="http://schemas.openxmlformats.org/officeDocument/2006/relationships/notesSlide" Target="../notesSlides/notesSlide96.xml"/><Relationship Id="rId1" Type="http://schemas.openxmlformats.org/officeDocument/2006/relationships/slideLayout" Target="../slideLayouts/slideLayout4.xml"/></Relationships>
</file>

<file path=ppt/slides/_rels/slide162.xml.rels><?xml version="1.0" encoding="UTF-8" standalone="yes"?>
<Relationships xmlns="http://schemas.openxmlformats.org/package/2006/relationships"><Relationship Id="rId2" Type="http://schemas.openxmlformats.org/officeDocument/2006/relationships/notesSlide" Target="../notesSlides/notesSlide97.xml"/><Relationship Id="rId1" Type="http://schemas.openxmlformats.org/officeDocument/2006/relationships/slideLayout" Target="../slideLayouts/slideLayout4.xml"/></Relationships>
</file>

<file path=ppt/slides/_rels/slide163.xml.rels><?xml version="1.0" encoding="UTF-8" standalone="yes"?>
<Relationships xmlns="http://schemas.openxmlformats.org/package/2006/relationships"><Relationship Id="rId2" Type="http://schemas.openxmlformats.org/officeDocument/2006/relationships/notesSlide" Target="../notesSlides/notesSlide98.xml"/><Relationship Id="rId1" Type="http://schemas.openxmlformats.org/officeDocument/2006/relationships/slideLayout" Target="../slideLayouts/slideLayout4.xml"/></Relationships>
</file>

<file path=ppt/slides/_rels/slide164.xml.rels><?xml version="1.0" encoding="UTF-8" standalone="yes"?>
<Relationships xmlns="http://schemas.openxmlformats.org/package/2006/relationships"><Relationship Id="rId2" Type="http://schemas.openxmlformats.org/officeDocument/2006/relationships/notesSlide" Target="../notesSlides/notesSlide99.xml"/><Relationship Id="rId1" Type="http://schemas.openxmlformats.org/officeDocument/2006/relationships/slideLayout" Target="../slideLayouts/slideLayout4.xml"/></Relationships>
</file>

<file path=ppt/slides/_rels/slide165.xml.rels><?xml version="1.0" encoding="UTF-8" standalone="yes"?>
<Relationships xmlns="http://schemas.openxmlformats.org/package/2006/relationships"><Relationship Id="rId2" Type="http://schemas.openxmlformats.org/officeDocument/2006/relationships/notesSlide" Target="../notesSlides/notesSlide100.xml"/><Relationship Id="rId1" Type="http://schemas.openxmlformats.org/officeDocument/2006/relationships/slideLayout" Target="../slideLayouts/slideLayout4.xml"/></Relationships>
</file>

<file path=ppt/slides/_rels/slide166.xml.rels><?xml version="1.0" encoding="UTF-8" standalone="yes"?>
<Relationships xmlns="http://schemas.openxmlformats.org/package/2006/relationships"><Relationship Id="rId2" Type="http://schemas.openxmlformats.org/officeDocument/2006/relationships/notesSlide" Target="../notesSlides/notesSlide101.xml"/><Relationship Id="rId1" Type="http://schemas.openxmlformats.org/officeDocument/2006/relationships/slideLayout" Target="../slideLayouts/slideLayout4.xml"/></Relationships>
</file>

<file path=ppt/slides/_rels/slide167.xml.rels><?xml version="1.0" encoding="UTF-8" standalone="yes"?>
<Relationships xmlns="http://schemas.openxmlformats.org/package/2006/relationships"><Relationship Id="rId2" Type="http://schemas.openxmlformats.org/officeDocument/2006/relationships/notesSlide" Target="../notesSlides/notesSlide102.xml"/><Relationship Id="rId1" Type="http://schemas.openxmlformats.org/officeDocument/2006/relationships/slideLayout" Target="../slideLayouts/slideLayout4.xml"/></Relationships>
</file>

<file path=ppt/slides/_rels/slide168.xml.rels><?xml version="1.0" encoding="UTF-8" standalone="yes"?>
<Relationships xmlns="http://schemas.openxmlformats.org/package/2006/relationships"><Relationship Id="rId2" Type="http://schemas.openxmlformats.org/officeDocument/2006/relationships/notesSlide" Target="../notesSlides/notesSlide103.xml"/><Relationship Id="rId1" Type="http://schemas.openxmlformats.org/officeDocument/2006/relationships/slideLayout" Target="../slideLayouts/slideLayout4.xml"/></Relationships>
</file>

<file path=ppt/slides/_rels/slide169.xml.rels><?xml version="1.0" encoding="UTF-8" standalone="yes"?>
<Relationships xmlns="http://schemas.openxmlformats.org/package/2006/relationships"><Relationship Id="rId2" Type="http://schemas.openxmlformats.org/officeDocument/2006/relationships/notesSlide" Target="../notesSlides/notesSlide104.xml"/><Relationship Id="rId1" Type="http://schemas.openxmlformats.org/officeDocument/2006/relationships/slideLayout" Target="../slideLayouts/slideLayout4.xml"/></Relationships>
</file>

<file path=ppt/slides/_rels/slide170.xml.rels><?xml version="1.0" encoding="UTF-8" standalone="yes"?>
<Relationships xmlns="http://schemas.openxmlformats.org/package/2006/relationships"><Relationship Id="rId2" Type="http://schemas.openxmlformats.org/officeDocument/2006/relationships/notesSlide" Target="../notesSlides/notesSlide105.xml"/><Relationship Id="rId1" Type="http://schemas.openxmlformats.org/officeDocument/2006/relationships/slideLayout" Target="../slideLayouts/slideLayout4.xml"/></Relationships>
</file>

<file path=ppt/slides/_rels/slide171.xml.rels><?xml version="1.0" encoding="UTF-8" standalone="yes"?>
<Relationships xmlns="http://schemas.openxmlformats.org/package/2006/relationships"><Relationship Id="rId2" Type="http://schemas.openxmlformats.org/officeDocument/2006/relationships/notesSlide" Target="../notesSlides/notesSlide106.xml"/><Relationship Id="rId1" Type="http://schemas.openxmlformats.org/officeDocument/2006/relationships/slideLayout" Target="../slideLayouts/slideLayout4.xml"/></Relationships>
</file>

<file path=ppt/slides/_rels/slide172.xml.rels><?xml version="1.0" encoding="UTF-8" standalone="yes"?>
<Relationships xmlns="http://schemas.openxmlformats.org/package/2006/relationships"><Relationship Id="rId2" Type="http://schemas.openxmlformats.org/officeDocument/2006/relationships/notesSlide" Target="../notesSlides/notesSlide107.xml"/><Relationship Id="rId1" Type="http://schemas.openxmlformats.org/officeDocument/2006/relationships/slideLayout" Target="../slideLayouts/slideLayout4.xml"/></Relationships>
</file>

<file path=ppt/slides/_rels/slide173.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74.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75.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76.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77.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78.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79.xml.rels><?xml version="1.0" encoding="UTF-8" standalone="yes"?>
<Relationships xmlns="http://schemas.openxmlformats.org/package/2006/relationships"><Relationship Id="rId2" Type="http://schemas.openxmlformats.org/officeDocument/2006/relationships/notesSlide" Target="../notesSlides/notesSlide108.xml"/><Relationship Id="rId1" Type="http://schemas.openxmlformats.org/officeDocument/2006/relationships/slideLayout" Target="../slideLayouts/slideLayout4.xml"/></Relationships>
</file>

<file path=ppt/slides/_rels/slide180.xml.rels><?xml version="1.0" encoding="UTF-8" standalone="yes"?>
<Relationships xmlns="http://schemas.openxmlformats.org/package/2006/relationships"><Relationship Id="rId2" Type="http://schemas.openxmlformats.org/officeDocument/2006/relationships/notesSlide" Target="../notesSlides/notesSlide109.xml"/><Relationship Id="rId1" Type="http://schemas.openxmlformats.org/officeDocument/2006/relationships/slideLayout" Target="../slideLayouts/slideLayout2.xml"/></Relationships>
</file>

<file path=ppt/slides/_rels/slide181.xml.rels><?xml version="1.0" encoding="UTF-8" standalone="yes"?>
<Relationships xmlns="http://schemas.openxmlformats.org/package/2006/relationships"><Relationship Id="rId2" Type="http://schemas.openxmlformats.org/officeDocument/2006/relationships/notesSlide" Target="../notesSlides/notesSlide110.xml"/><Relationship Id="rId1" Type="http://schemas.openxmlformats.org/officeDocument/2006/relationships/slideLayout" Target="../slideLayouts/slideLayout2.xml"/></Relationships>
</file>

<file path=ppt/slides/_rels/slide182.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183.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184.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185.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186.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187.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188.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189.xml.rels><?xml version="1.0" encoding="UTF-8" standalone="yes"?>
<Relationships xmlns="http://schemas.openxmlformats.org/package/2006/relationships"><Relationship Id="rId2" Type="http://schemas.openxmlformats.org/officeDocument/2006/relationships/notesSlide" Target="../notesSlides/notesSlide111.xml"/><Relationship Id="rId1" Type="http://schemas.openxmlformats.org/officeDocument/2006/relationships/slideLayout" Target="../slideLayouts/slideLayout35.xml"/></Relationships>
</file>

<file path=ppt/slides/_rels/slide190.xml.rels><?xml version="1.0" encoding="UTF-8" standalone="yes"?>
<Relationships xmlns="http://schemas.openxmlformats.org/package/2006/relationships"><Relationship Id="rId2" Type="http://schemas.openxmlformats.org/officeDocument/2006/relationships/notesSlide" Target="../notesSlides/notesSlide112.xml"/><Relationship Id="rId1" Type="http://schemas.openxmlformats.org/officeDocument/2006/relationships/slideLayout" Target="../slideLayouts/slideLayout2.xml"/></Relationships>
</file>

<file path=ppt/slides/_rels/slide191.xml.rels><?xml version="1.0" encoding="UTF-8" standalone="yes"?>
<Relationships xmlns="http://schemas.openxmlformats.org/package/2006/relationships"><Relationship Id="rId2" Type="http://schemas.openxmlformats.org/officeDocument/2006/relationships/notesSlide" Target="../notesSlides/notesSlide113.xml"/><Relationship Id="rId1" Type="http://schemas.openxmlformats.org/officeDocument/2006/relationships/slideLayout" Target="../slideLayouts/slideLayout2.xml"/></Relationships>
</file>

<file path=ppt/slides/_rels/slide192.xml.rels><?xml version="1.0" encoding="UTF-8" standalone="yes"?>
<Relationships xmlns="http://schemas.openxmlformats.org/package/2006/relationships"><Relationship Id="rId2" Type="http://schemas.openxmlformats.org/officeDocument/2006/relationships/notesSlide" Target="../notesSlides/notesSlide114.xml"/><Relationship Id="rId1" Type="http://schemas.openxmlformats.org/officeDocument/2006/relationships/slideLayout" Target="../slideLayouts/slideLayout2.xml"/></Relationships>
</file>

<file path=ppt/slides/_rels/slide193.xml.rels><?xml version="1.0" encoding="UTF-8" standalone="yes"?>
<Relationships xmlns="http://schemas.openxmlformats.org/package/2006/relationships"><Relationship Id="rId2" Type="http://schemas.openxmlformats.org/officeDocument/2006/relationships/notesSlide" Target="../notesSlides/notesSlide115.xml"/><Relationship Id="rId1" Type="http://schemas.openxmlformats.org/officeDocument/2006/relationships/slideLayout" Target="../slideLayouts/slideLayout2.xml"/></Relationships>
</file>

<file path=ppt/slides/_rels/slide194.xml.rels><?xml version="1.0" encoding="UTF-8" standalone="yes"?>
<Relationships xmlns="http://schemas.openxmlformats.org/package/2006/relationships"><Relationship Id="rId2" Type="http://schemas.openxmlformats.org/officeDocument/2006/relationships/notesSlide" Target="../notesSlides/notesSlide116.xml"/><Relationship Id="rId1" Type="http://schemas.openxmlformats.org/officeDocument/2006/relationships/slideLayout" Target="../slideLayouts/slideLayout2.xml"/></Relationships>
</file>

<file path=ppt/slides/_rels/slide195.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_rels/slide196.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_rels/slide197.xml.rels><?xml version="1.0" encoding="UTF-8" standalone="yes"?>
<Relationships xmlns="http://schemas.openxmlformats.org/package/2006/relationships"><Relationship Id="rId1" Type="http://schemas.openxmlformats.org/officeDocument/2006/relationships/slideLayout" Target="../slideLayouts/slideLayout50.xml"/></Relationships>
</file>

<file path=ppt/slides/_rels/slide198.xml.rels><?xml version="1.0" encoding="UTF-8" standalone="yes"?>
<Relationships xmlns="http://schemas.openxmlformats.org/package/2006/relationships"><Relationship Id="rId2" Type="http://schemas.openxmlformats.org/officeDocument/2006/relationships/notesSlide" Target="../notesSlides/notesSlide117.xml"/><Relationship Id="rId1" Type="http://schemas.openxmlformats.org/officeDocument/2006/relationships/slideLayout" Target="../slideLayouts/slideLayout2.xml"/></Relationships>
</file>

<file path=ppt/slides/_rels/slide199.xml.rels><?xml version="1.0" encoding="UTF-8" standalone="yes"?>
<Relationships xmlns="http://schemas.openxmlformats.org/package/2006/relationships"><Relationship Id="rId2" Type="http://schemas.openxmlformats.org/officeDocument/2006/relationships/notesSlide" Target="../notesSlides/notesSlide118.xml"/><Relationship Id="rId1" Type="http://schemas.openxmlformats.org/officeDocument/2006/relationships/slideLayout" Target="../slideLayouts/slideLayout2.xml"/></Relationships>
</file>

<file path=ppt/slides/_rels/slide200.xml.rels><?xml version="1.0" encoding="UTF-8" standalone="yes"?>
<Relationships xmlns="http://schemas.openxmlformats.org/package/2006/relationships"><Relationship Id="rId2" Type="http://schemas.openxmlformats.org/officeDocument/2006/relationships/notesSlide" Target="../notesSlides/notesSlide119.xml"/><Relationship Id="rId1" Type="http://schemas.openxmlformats.org/officeDocument/2006/relationships/slideLayout" Target="../slideLayouts/slideLayout2.xml"/></Relationships>
</file>

<file path=ppt/slides/_rels/slide201.xml.rels><?xml version="1.0" encoding="UTF-8" standalone="yes"?>
<Relationships xmlns="http://schemas.openxmlformats.org/package/2006/relationships"><Relationship Id="rId2" Type="http://schemas.openxmlformats.org/officeDocument/2006/relationships/notesSlide" Target="../notesSlides/notesSlide120.xml"/><Relationship Id="rId1" Type="http://schemas.openxmlformats.org/officeDocument/2006/relationships/slideLayout" Target="../slideLayouts/slideLayout2.xml"/></Relationships>
</file>

<file path=ppt/slides/_rels/slide202.xml.rels><?xml version="1.0" encoding="UTF-8" standalone="yes"?>
<Relationships xmlns="http://schemas.openxmlformats.org/package/2006/relationships"><Relationship Id="rId2" Type="http://schemas.openxmlformats.org/officeDocument/2006/relationships/notesSlide" Target="../notesSlides/notesSlide121.xml"/><Relationship Id="rId1" Type="http://schemas.openxmlformats.org/officeDocument/2006/relationships/slideLayout" Target="../slideLayouts/slideLayout2.xml"/></Relationships>
</file>

<file path=ppt/slides/_rels/slide203.xml.rels><?xml version="1.0" encoding="UTF-8" standalone="yes"?>
<Relationships xmlns="http://schemas.openxmlformats.org/package/2006/relationships"><Relationship Id="rId2" Type="http://schemas.openxmlformats.org/officeDocument/2006/relationships/notesSlide" Target="../notesSlides/notesSlide122.xml"/><Relationship Id="rId1" Type="http://schemas.openxmlformats.org/officeDocument/2006/relationships/slideLayout" Target="../slideLayouts/slideLayout2.xml"/></Relationships>
</file>

<file path=ppt/slides/_rels/slide204.xml.rels><?xml version="1.0" encoding="UTF-8" standalone="yes"?>
<Relationships xmlns="http://schemas.openxmlformats.org/package/2006/relationships"><Relationship Id="rId2" Type="http://schemas.openxmlformats.org/officeDocument/2006/relationships/notesSlide" Target="../notesSlides/notesSlide123.xml"/><Relationship Id="rId1" Type="http://schemas.openxmlformats.org/officeDocument/2006/relationships/slideLayout" Target="../slideLayouts/slideLayout2.xml"/></Relationships>
</file>

<file path=ppt/slides/_rels/slide205.xml.rels><?xml version="1.0" encoding="UTF-8" standalone="yes"?>
<Relationships xmlns="http://schemas.openxmlformats.org/package/2006/relationships"><Relationship Id="rId2" Type="http://schemas.openxmlformats.org/officeDocument/2006/relationships/notesSlide" Target="../notesSlides/notesSlide124.xml"/><Relationship Id="rId1" Type="http://schemas.openxmlformats.org/officeDocument/2006/relationships/slideLayout" Target="../slideLayouts/slideLayout2.xml"/></Relationships>
</file>

<file path=ppt/slides/_rels/slide206.xml.rels><?xml version="1.0" encoding="UTF-8" standalone="yes"?>
<Relationships xmlns="http://schemas.openxmlformats.org/package/2006/relationships"><Relationship Id="rId2" Type="http://schemas.openxmlformats.org/officeDocument/2006/relationships/notesSlide" Target="../notesSlides/notesSlide125.xml"/><Relationship Id="rId1" Type="http://schemas.openxmlformats.org/officeDocument/2006/relationships/slideLayout" Target="../slideLayouts/slideLayout2.xml"/></Relationships>
</file>

<file path=ppt/slides/_rels/slide207.xml.rels><?xml version="1.0" encoding="UTF-8" standalone="yes"?>
<Relationships xmlns="http://schemas.openxmlformats.org/package/2006/relationships"><Relationship Id="rId2" Type="http://schemas.openxmlformats.org/officeDocument/2006/relationships/notesSlide" Target="../notesSlides/notesSlide126.xml"/><Relationship Id="rId1" Type="http://schemas.openxmlformats.org/officeDocument/2006/relationships/slideLayout" Target="../slideLayouts/slideLayout2.xml"/></Relationships>
</file>

<file path=ppt/slides/_rels/slide208.xml.rels><?xml version="1.0" encoding="UTF-8" standalone="yes"?>
<Relationships xmlns="http://schemas.openxmlformats.org/package/2006/relationships"><Relationship Id="rId2" Type="http://schemas.openxmlformats.org/officeDocument/2006/relationships/notesSlide" Target="../notesSlides/notesSlide127.xml"/><Relationship Id="rId1" Type="http://schemas.openxmlformats.org/officeDocument/2006/relationships/slideLayout" Target="../slideLayouts/slideLayout2.xml"/></Relationships>
</file>

<file path=ppt/slides/_rels/slide209.xml.rels><?xml version="1.0" encoding="UTF-8" standalone="yes"?>
<Relationships xmlns="http://schemas.openxmlformats.org/package/2006/relationships"><Relationship Id="rId2" Type="http://schemas.openxmlformats.org/officeDocument/2006/relationships/notesSlide" Target="../notesSlides/notesSlide128.xml"/><Relationship Id="rId1" Type="http://schemas.openxmlformats.org/officeDocument/2006/relationships/slideLayout" Target="../slideLayouts/slideLayout2.xml"/></Relationships>
</file>

<file path=ppt/slides/_rels/slide210.xml.rels><?xml version="1.0" encoding="UTF-8" standalone="yes"?>
<Relationships xmlns="http://schemas.openxmlformats.org/package/2006/relationships"><Relationship Id="rId2" Type="http://schemas.openxmlformats.org/officeDocument/2006/relationships/notesSlide" Target="../notesSlides/notesSlide129.xml"/><Relationship Id="rId1" Type="http://schemas.openxmlformats.org/officeDocument/2006/relationships/slideLayout" Target="../slideLayouts/slideLayout2.xml"/></Relationships>
</file>

<file path=ppt/slides/_rels/slide211.xml.rels><?xml version="1.0" encoding="UTF-8" standalone="yes"?>
<Relationships xmlns="http://schemas.openxmlformats.org/package/2006/relationships"><Relationship Id="rId2" Type="http://schemas.openxmlformats.org/officeDocument/2006/relationships/notesSlide" Target="../notesSlides/notesSlide130.xml"/><Relationship Id="rId1" Type="http://schemas.openxmlformats.org/officeDocument/2006/relationships/slideLayout" Target="../slideLayouts/slideLayout2.xml"/></Relationships>
</file>

<file path=ppt/slides/_rels/slide2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13.xml.rels><?xml version="1.0" encoding="UTF-8" standalone="yes"?>
<Relationships xmlns="http://schemas.openxmlformats.org/package/2006/relationships"><Relationship Id="rId1" Type="http://schemas.openxmlformats.org/officeDocument/2006/relationships/slideLayout" Target="../slideLayouts/slideLayout367.xml"/></Relationships>
</file>

<file path=ppt/slides/_rels/slide214.xml.rels><?xml version="1.0" encoding="UTF-8" standalone="yes"?>
<Relationships xmlns="http://schemas.openxmlformats.org/package/2006/relationships"><Relationship Id="rId1" Type="http://schemas.openxmlformats.org/officeDocument/2006/relationships/slideLayout" Target="../slideLayouts/slideLayout367.xml"/></Relationships>
</file>

<file path=ppt/slides/_rels/slide215.xml.rels><?xml version="1.0" encoding="UTF-8" standalone="yes"?>
<Relationships xmlns="http://schemas.openxmlformats.org/package/2006/relationships"><Relationship Id="rId1" Type="http://schemas.openxmlformats.org/officeDocument/2006/relationships/slideLayout" Target="../slideLayouts/slideLayout367.xml"/></Relationships>
</file>

<file path=ppt/slides/_rels/slide216.xml.rels><?xml version="1.0" encoding="UTF-8" standalone="yes"?>
<Relationships xmlns="http://schemas.openxmlformats.org/package/2006/relationships"><Relationship Id="rId1" Type="http://schemas.openxmlformats.org/officeDocument/2006/relationships/slideLayout" Target="../slideLayouts/slideLayout367.xml"/></Relationships>
</file>

<file path=ppt/slides/_rels/slide217.xml.rels><?xml version="1.0" encoding="UTF-8" standalone="yes"?>
<Relationships xmlns="http://schemas.openxmlformats.org/package/2006/relationships"><Relationship Id="rId1" Type="http://schemas.openxmlformats.org/officeDocument/2006/relationships/slideLayout" Target="../slideLayouts/slideLayout367.xml"/></Relationships>
</file>

<file path=ppt/slides/_rels/slide218.xml.rels><?xml version="1.0" encoding="UTF-8" standalone="yes"?>
<Relationships xmlns="http://schemas.openxmlformats.org/package/2006/relationships"><Relationship Id="rId1" Type="http://schemas.openxmlformats.org/officeDocument/2006/relationships/slideLayout" Target="../slideLayouts/slideLayout367.xml"/></Relationships>
</file>

<file path=ppt/slides/_rels/slide219.xml.rels><?xml version="1.0" encoding="UTF-8" standalone="yes"?>
<Relationships xmlns="http://schemas.openxmlformats.org/package/2006/relationships"><Relationship Id="rId2" Type="http://schemas.openxmlformats.org/officeDocument/2006/relationships/notesSlide" Target="../notesSlides/notesSlide131.xml"/><Relationship Id="rId1" Type="http://schemas.openxmlformats.org/officeDocument/2006/relationships/slideLayout" Target="../slideLayouts/slideLayout120.xml"/></Relationships>
</file>

<file path=ppt/slides/_rels/slide220.xml.rels><?xml version="1.0" encoding="UTF-8" standalone="yes"?>
<Relationships xmlns="http://schemas.openxmlformats.org/package/2006/relationships"><Relationship Id="rId1" Type="http://schemas.openxmlformats.org/officeDocument/2006/relationships/slideLayout" Target="../slideLayouts/slideLayout116.xml"/></Relationships>
</file>

<file path=ppt/slides/_rels/slide221.xml.rels><?xml version="1.0" encoding="UTF-8" standalone="yes"?>
<Relationships xmlns="http://schemas.openxmlformats.org/package/2006/relationships"><Relationship Id="rId1" Type="http://schemas.openxmlformats.org/officeDocument/2006/relationships/slideLayout" Target="../slideLayouts/slideLayout116.xml"/></Relationships>
</file>

<file path=ppt/slides/_rels/slide222.xml.rels><?xml version="1.0" encoding="UTF-8" standalone="yes"?>
<Relationships xmlns="http://schemas.openxmlformats.org/package/2006/relationships"><Relationship Id="rId1" Type="http://schemas.openxmlformats.org/officeDocument/2006/relationships/slideLayout" Target="../slideLayouts/slideLayout116.xml"/></Relationships>
</file>

<file path=ppt/slides/_rels/slide223.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121.xml"/></Relationships>
</file>

<file path=ppt/slides/_rels/slide224.xml.rels><?xml version="1.0" encoding="UTF-8" standalone="yes"?>
<Relationships xmlns="http://schemas.openxmlformats.org/package/2006/relationships"><Relationship Id="rId1" Type="http://schemas.openxmlformats.org/officeDocument/2006/relationships/slideLayout" Target="../slideLayouts/slideLayout127.xml"/></Relationships>
</file>

<file path=ppt/slides/_rels/slide225.xml.rels><?xml version="1.0" encoding="UTF-8" standalone="yes"?>
<Relationships xmlns="http://schemas.openxmlformats.org/package/2006/relationships"><Relationship Id="rId1" Type="http://schemas.openxmlformats.org/officeDocument/2006/relationships/slideLayout" Target="../slideLayouts/slideLayout127.xml"/></Relationships>
</file>

<file path=ppt/slides/_rels/slide226.xml.rels><?xml version="1.0" encoding="UTF-8" standalone="yes"?>
<Relationships xmlns="http://schemas.openxmlformats.org/package/2006/relationships"><Relationship Id="rId1" Type="http://schemas.openxmlformats.org/officeDocument/2006/relationships/slideLayout" Target="../slideLayouts/slideLayout127.xml"/></Relationships>
</file>

<file path=ppt/slides/_rels/slide227.xml.rels><?xml version="1.0" encoding="UTF-8" standalone="yes"?>
<Relationships xmlns="http://schemas.openxmlformats.org/package/2006/relationships"><Relationship Id="rId1" Type="http://schemas.openxmlformats.org/officeDocument/2006/relationships/slideLayout" Target="../slideLayouts/slideLayout127.xml"/></Relationships>
</file>

<file path=ppt/slides/_rels/slide228.xml.rels><?xml version="1.0" encoding="UTF-8" standalone="yes"?>
<Relationships xmlns="http://schemas.openxmlformats.org/package/2006/relationships"><Relationship Id="rId1" Type="http://schemas.openxmlformats.org/officeDocument/2006/relationships/slideLayout" Target="../slideLayouts/slideLayout127.xml"/></Relationships>
</file>

<file path=ppt/slides/_rels/slide229.xml.rels><?xml version="1.0" encoding="UTF-8" standalone="yes"?>
<Relationships xmlns="http://schemas.openxmlformats.org/package/2006/relationships"><Relationship Id="rId1" Type="http://schemas.openxmlformats.org/officeDocument/2006/relationships/slideLayout" Target="../slideLayouts/slideLayout127.xml"/></Relationships>
</file>

<file path=ppt/slides/_rels/slide230.xml.rels><?xml version="1.0" encoding="UTF-8" standalone="yes"?>
<Relationships xmlns="http://schemas.openxmlformats.org/package/2006/relationships"><Relationship Id="rId1" Type="http://schemas.openxmlformats.org/officeDocument/2006/relationships/slideLayout" Target="../slideLayouts/slideLayout127.xml"/></Relationships>
</file>

<file path=ppt/slides/_rels/slide231.xml.rels><?xml version="1.0" encoding="UTF-8" standalone="yes"?>
<Relationships xmlns="http://schemas.openxmlformats.org/package/2006/relationships"><Relationship Id="rId1" Type="http://schemas.openxmlformats.org/officeDocument/2006/relationships/slideLayout" Target="../slideLayouts/slideLayout120.xml"/></Relationships>
</file>

<file path=ppt/slides/_rels/slide232.xml.rels><?xml version="1.0" encoding="UTF-8" standalone="yes"?>
<Relationships xmlns="http://schemas.openxmlformats.org/package/2006/relationships"><Relationship Id="rId1" Type="http://schemas.openxmlformats.org/officeDocument/2006/relationships/slideLayout" Target="../slideLayouts/slideLayout120.xml"/></Relationships>
</file>

<file path=ppt/slides/_rels/slide233.xml.rels><?xml version="1.0" encoding="UTF-8" standalone="yes"?>
<Relationships xmlns="http://schemas.openxmlformats.org/package/2006/relationships"><Relationship Id="rId1" Type="http://schemas.openxmlformats.org/officeDocument/2006/relationships/slideLayout" Target="../slideLayouts/slideLayout140.xml"/></Relationships>
</file>

<file path=ppt/slides/_rels/slide234.xml.rels><?xml version="1.0" encoding="UTF-8" standalone="yes"?>
<Relationships xmlns="http://schemas.openxmlformats.org/package/2006/relationships"><Relationship Id="rId1" Type="http://schemas.openxmlformats.org/officeDocument/2006/relationships/slideLayout" Target="../slideLayouts/slideLayout140.xml"/></Relationships>
</file>

<file path=ppt/slides/_rels/slide235.xml.rels><?xml version="1.0" encoding="UTF-8" standalone="yes"?>
<Relationships xmlns="http://schemas.openxmlformats.org/package/2006/relationships"><Relationship Id="rId1" Type="http://schemas.openxmlformats.org/officeDocument/2006/relationships/slideLayout" Target="../slideLayouts/slideLayout144.xml"/></Relationships>
</file>

<file path=ppt/slides/_rels/slide236.xml.rels><?xml version="1.0" encoding="UTF-8" standalone="yes"?>
<Relationships xmlns="http://schemas.openxmlformats.org/package/2006/relationships"><Relationship Id="rId1" Type="http://schemas.openxmlformats.org/officeDocument/2006/relationships/slideLayout" Target="../slideLayouts/slideLayout140.xml"/></Relationships>
</file>

<file path=ppt/slides/_rels/slide237.xml.rels><?xml version="1.0" encoding="UTF-8" standalone="yes"?>
<Relationships xmlns="http://schemas.openxmlformats.org/package/2006/relationships"><Relationship Id="rId1" Type="http://schemas.openxmlformats.org/officeDocument/2006/relationships/slideLayout" Target="../slideLayouts/slideLayout140.xml"/></Relationships>
</file>

<file path=ppt/slides/_rels/slide238.xml.rels><?xml version="1.0" encoding="UTF-8" standalone="yes"?>
<Relationships xmlns="http://schemas.openxmlformats.org/package/2006/relationships"><Relationship Id="rId1" Type="http://schemas.openxmlformats.org/officeDocument/2006/relationships/slideLayout" Target="../slideLayouts/slideLayout140.xml"/></Relationships>
</file>

<file path=ppt/slides/_rels/slide239.xml.rels><?xml version="1.0" encoding="UTF-8" standalone="yes"?>
<Relationships xmlns="http://schemas.openxmlformats.org/package/2006/relationships"><Relationship Id="rId1" Type="http://schemas.openxmlformats.org/officeDocument/2006/relationships/slideLayout" Target="../slideLayouts/slideLayout140.xml"/></Relationships>
</file>

<file path=ppt/slides/_rels/slide240.xml.rels><?xml version="1.0" encoding="UTF-8" standalone="yes"?>
<Relationships xmlns="http://schemas.openxmlformats.org/package/2006/relationships"><Relationship Id="rId1" Type="http://schemas.openxmlformats.org/officeDocument/2006/relationships/slideLayout" Target="../slideLayouts/slideLayout155.xml"/></Relationships>
</file>

<file path=ppt/slides/_rels/slide241.xml.rels><?xml version="1.0" encoding="UTF-8" standalone="yes"?>
<Relationships xmlns="http://schemas.openxmlformats.org/package/2006/relationships"><Relationship Id="rId1" Type="http://schemas.openxmlformats.org/officeDocument/2006/relationships/slideLayout" Target="../slideLayouts/slideLayout155.xml"/></Relationships>
</file>

<file path=ppt/slides/_rels/slide242.xml.rels><?xml version="1.0" encoding="UTF-8" standalone="yes"?>
<Relationships xmlns="http://schemas.openxmlformats.org/package/2006/relationships"><Relationship Id="rId1" Type="http://schemas.openxmlformats.org/officeDocument/2006/relationships/slideLayout" Target="../slideLayouts/slideLayout155.xml"/></Relationships>
</file>

<file path=ppt/slides/_rels/slide243.xml.rels><?xml version="1.0" encoding="UTF-8" standalone="yes"?>
<Relationships xmlns="http://schemas.openxmlformats.org/package/2006/relationships"><Relationship Id="rId3" Type="http://schemas.openxmlformats.org/officeDocument/2006/relationships/image" Target="cid:image001.jpg@01CB774A.E3891C10" TargetMode="External"/><Relationship Id="rId2" Type="http://schemas.openxmlformats.org/officeDocument/2006/relationships/image" Target="../media/image25.jpeg"/><Relationship Id="rId1" Type="http://schemas.openxmlformats.org/officeDocument/2006/relationships/slideLayout" Target="../slideLayouts/slideLayout378.xml"/></Relationships>
</file>

<file path=ppt/slides/_rels/slide244.xml.rels><?xml version="1.0" encoding="UTF-8" standalone="yes"?>
<Relationships xmlns="http://schemas.openxmlformats.org/package/2006/relationships"><Relationship Id="rId1" Type="http://schemas.openxmlformats.org/officeDocument/2006/relationships/slideLayout" Target="../slideLayouts/slideLayout151.xml"/></Relationships>
</file>

<file path=ppt/slides/_rels/slide245.xml.rels><?xml version="1.0" encoding="UTF-8" standalone="yes"?>
<Relationships xmlns="http://schemas.openxmlformats.org/package/2006/relationships"><Relationship Id="rId1" Type="http://schemas.openxmlformats.org/officeDocument/2006/relationships/slideLayout" Target="../slideLayouts/slideLayout151.xml"/></Relationships>
</file>

<file path=ppt/slides/_rels/slide246.xml.rels><?xml version="1.0" encoding="UTF-8" standalone="yes"?>
<Relationships xmlns="http://schemas.openxmlformats.org/package/2006/relationships"><Relationship Id="rId1" Type="http://schemas.openxmlformats.org/officeDocument/2006/relationships/slideLayout" Target="../slideLayouts/slideLayout151.xml"/></Relationships>
</file>

<file path=ppt/slides/_rels/slide247.xml.rels><?xml version="1.0" encoding="UTF-8" standalone="yes"?>
<Relationships xmlns="http://schemas.openxmlformats.org/package/2006/relationships"><Relationship Id="rId1" Type="http://schemas.openxmlformats.org/officeDocument/2006/relationships/slideLayout" Target="../slideLayouts/slideLayout155.xml"/></Relationships>
</file>

<file path=ppt/slides/_rels/slide248.xml.rels><?xml version="1.0" encoding="UTF-8" standalone="yes"?>
<Relationships xmlns="http://schemas.openxmlformats.org/package/2006/relationships"><Relationship Id="rId1" Type="http://schemas.openxmlformats.org/officeDocument/2006/relationships/slideLayout" Target="../slideLayouts/slideLayout155.xml"/></Relationships>
</file>

<file path=ppt/slides/_rels/slide249.xml.rels><?xml version="1.0" encoding="UTF-8" standalone="yes"?>
<Relationships xmlns="http://schemas.openxmlformats.org/package/2006/relationships"><Relationship Id="rId1" Type="http://schemas.openxmlformats.org/officeDocument/2006/relationships/slideLayout" Target="../slideLayouts/slideLayout151.xml"/></Relationships>
</file>

<file path=ppt/slides/_rels/slide250.xml.rels><?xml version="1.0" encoding="UTF-8" standalone="yes"?>
<Relationships xmlns="http://schemas.openxmlformats.org/package/2006/relationships"><Relationship Id="rId1" Type="http://schemas.openxmlformats.org/officeDocument/2006/relationships/slideLayout" Target="../slideLayouts/slideLayout151.xml"/></Relationships>
</file>

<file path=ppt/slides/_rels/slide251.xml.rels><?xml version="1.0" encoding="UTF-8" standalone="yes"?>
<Relationships xmlns="http://schemas.openxmlformats.org/package/2006/relationships"><Relationship Id="rId1" Type="http://schemas.openxmlformats.org/officeDocument/2006/relationships/slideLayout" Target="../slideLayouts/slideLayout151.xml"/></Relationships>
</file>

<file path=ppt/slides/_rels/slide252.xml.rels><?xml version="1.0" encoding="UTF-8" standalone="yes"?>
<Relationships xmlns="http://schemas.openxmlformats.org/package/2006/relationships"><Relationship Id="rId1" Type="http://schemas.openxmlformats.org/officeDocument/2006/relationships/slideLayout" Target="../slideLayouts/slideLayout151.xml"/></Relationships>
</file>

<file path=ppt/slides/_rels/slide253.xml.rels><?xml version="1.0" encoding="UTF-8" standalone="yes"?>
<Relationships xmlns="http://schemas.openxmlformats.org/package/2006/relationships"><Relationship Id="rId1" Type="http://schemas.openxmlformats.org/officeDocument/2006/relationships/slideLayout" Target="../slideLayouts/slideLayout151.xml"/></Relationships>
</file>

<file path=ppt/slides/_rels/slide254.xml.rels><?xml version="1.0" encoding="UTF-8" standalone="yes"?>
<Relationships xmlns="http://schemas.openxmlformats.org/package/2006/relationships"><Relationship Id="rId1" Type="http://schemas.openxmlformats.org/officeDocument/2006/relationships/slideLayout" Target="../slideLayouts/slideLayout151.xml"/></Relationships>
</file>

<file path=ppt/slides/_rels/slide255.xml.rels><?xml version="1.0" encoding="UTF-8" standalone="yes"?>
<Relationships xmlns="http://schemas.openxmlformats.org/package/2006/relationships"><Relationship Id="rId2" Type="http://schemas.openxmlformats.org/officeDocument/2006/relationships/notesSlide" Target="../notesSlides/notesSlide132.xml"/><Relationship Id="rId1" Type="http://schemas.openxmlformats.org/officeDocument/2006/relationships/slideLayout" Target="../slideLayouts/slideLayout57.xml"/></Relationships>
</file>

<file path=ppt/slides/_rels/slide256.xml.rels><?xml version="1.0" encoding="UTF-8" standalone="yes"?>
<Relationships xmlns="http://schemas.openxmlformats.org/package/2006/relationships"><Relationship Id="rId2" Type="http://schemas.openxmlformats.org/officeDocument/2006/relationships/notesSlide" Target="../notesSlides/notesSlide133.xml"/><Relationship Id="rId1" Type="http://schemas.openxmlformats.org/officeDocument/2006/relationships/slideLayout" Target="../slideLayouts/slideLayout299.xml"/></Relationships>
</file>

<file path=ppt/slides/_rels/slide257.xml.rels><?xml version="1.0" encoding="UTF-8" standalone="yes"?>
<Relationships xmlns="http://schemas.openxmlformats.org/package/2006/relationships"><Relationship Id="rId2" Type="http://schemas.openxmlformats.org/officeDocument/2006/relationships/notesSlide" Target="../notesSlides/notesSlide134.xml"/><Relationship Id="rId1" Type="http://schemas.openxmlformats.org/officeDocument/2006/relationships/slideLayout" Target="../slideLayouts/slideLayout168.xml"/></Relationships>
</file>

<file path=ppt/slides/_rels/slide258.xml.rels><?xml version="1.0" encoding="UTF-8" standalone="yes"?>
<Relationships xmlns="http://schemas.openxmlformats.org/package/2006/relationships"><Relationship Id="rId2" Type="http://schemas.openxmlformats.org/officeDocument/2006/relationships/notesSlide" Target="../notesSlides/notesSlide135.xml"/><Relationship Id="rId1" Type="http://schemas.openxmlformats.org/officeDocument/2006/relationships/slideLayout" Target="../slideLayouts/slideLayout168.xml"/></Relationships>
</file>

<file path=ppt/slides/_rels/slide259.xml.rels><?xml version="1.0" encoding="UTF-8" standalone="yes"?>
<Relationships xmlns="http://schemas.openxmlformats.org/package/2006/relationships"><Relationship Id="rId2" Type="http://schemas.openxmlformats.org/officeDocument/2006/relationships/notesSlide" Target="../notesSlides/notesSlide136.xml"/><Relationship Id="rId1" Type="http://schemas.openxmlformats.org/officeDocument/2006/relationships/slideLayout" Target="../slideLayouts/slideLayout168.xml"/></Relationships>
</file>

<file path=ppt/slides/_rels/slide260.xml.rels><?xml version="1.0" encoding="UTF-8" standalone="yes"?>
<Relationships xmlns="http://schemas.openxmlformats.org/package/2006/relationships"><Relationship Id="rId2" Type="http://schemas.openxmlformats.org/officeDocument/2006/relationships/notesSlide" Target="../notesSlides/notesSlide137.xml"/><Relationship Id="rId1" Type="http://schemas.openxmlformats.org/officeDocument/2006/relationships/slideLayout" Target="../slideLayouts/slideLayout168.xml"/></Relationships>
</file>

<file path=ppt/slides/_rels/slide261.xml.rels><?xml version="1.0" encoding="UTF-8" standalone="yes"?>
<Relationships xmlns="http://schemas.openxmlformats.org/package/2006/relationships"><Relationship Id="rId2" Type="http://schemas.openxmlformats.org/officeDocument/2006/relationships/notesSlide" Target="../notesSlides/notesSlide138.xml"/><Relationship Id="rId1" Type="http://schemas.openxmlformats.org/officeDocument/2006/relationships/slideLayout" Target="../slideLayouts/slideLayout164.xml"/></Relationships>
</file>

<file path=ppt/slides/_rels/slide262.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385.xml"/></Relationships>
</file>

<file path=ppt/slides/_rels/slide263.xml.rels><?xml version="1.0" encoding="UTF-8" standalone="yes"?>
<Relationships xmlns="http://schemas.openxmlformats.org/package/2006/relationships"><Relationship Id="rId2" Type="http://schemas.openxmlformats.org/officeDocument/2006/relationships/notesSlide" Target="../notesSlides/notesSlide139.xml"/><Relationship Id="rId1" Type="http://schemas.openxmlformats.org/officeDocument/2006/relationships/slideLayout" Target="../slideLayouts/slideLayout164.xml"/></Relationships>
</file>

<file path=ppt/slides/_rels/slide264.xml.rels><?xml version="1.0" encoding="UTF-8" standalone="yes"?>
<Relationships xmlns="http://schemas.openxmlformats.org/package/2006/relationships"><Relationship Id="rId2" Type="http://schemas.openxmlformats.org/officeDocument/2006/relationships/notesSlide" Target="../notesSlides/notesSlide140.xml"/><Relationship Id="rId1" Type="http://schemas.openxmlformats.org/officeDocument/2006/relationships/slideLayout" Target="../slideLayouts/slideLayout168.xml"/></Relationships>
</file>

<file path=ppt/slides/_rels/slide265.xml.rels><?xml version="1.0" encoding="UTF-8" standalone="yes"?>
<Relationships xmlns="http://schemas.openxmlformats.org/package/2006/relationships"><Relationship Id="rId2" Type="http://schemas.openxmlformats.org/officeDocument/2006/relationships/notesSlide" Target="../notesSlides/notesSlide141.xml"/><Relationship Id="rId1" Type="http://schemas.openxmlformats.org/officeDocument/2006/relationships/slideLayout" Target="../slideLayouts/slideLayout164.xml"/></Relationships>
</file>

<file path=ppt/slides/_rels/slide266.xml.rels><?xml version="1.0" encoding="UTF-8" standalone="yes"?>
<Relationships xmlns="http://schemas.openxmlformats.org/package/2006/relationships"><Relationship Id="rId2" Type="http://schemas.openxmlformats.org/officeDocument/2006/relationships/notesSlide" Target="../notesSlides/notesSlide142.xml"/><Relationship Id="rId1" Type="http://schemas.openxmlformats.org/officeDocument/2006/relationships/slideLayout" Target="../slideLayouts/slideLayout57.xml"/></Relationships>
</file>

<file path=ppt/slides/_rels/slide267.xml.rels><?xml version="1.0" encoding="UTF-8" standalone="yes"?>
<Relationships xmlns="http://schemas.openxmlformats.org/package/2006/relationships"><Relationship Id="rId1" Type="http://schemas.openxmlformats.org/officeDocument/2006/relationships/slideLayout" Target="../slideLayouts/slideLayout299.xml"/></Relationships>
</file>

<file path=ppt/slides/_rels/slide268.xml.rels><?xml version="1.0" encoding="UTF-8" standalone="yes"?>
<Relationships xmlns="http://schemas.openxmlformats.org/package/2006/relationships"><Relationship Id="rId1" Type="http://schemas.openxmlformats.org/officeDocument/2006/relationships/slideLayout" Target="../slideLayouts/slideLayout299.xml"/></Relationships>
</file>

<file path=ppt/slides/_rels/slide269.xml.rels><?xml version="1.0" encoding="UTF-8" standalone="yes"?>
<Relationships xmlns="http://schemas.openxmlformats.org/package/2006/relationships"><Relationship Id="rId2" Type="http://schemas.openxmlformats.org/officeDocument/2006/relationships/notesSlide" Target="../notesSlides/notesSlide143.xml"/><Relationship Id="rId1" Type="http://schemas.openxmlformats.org/officeDocument/2006/relationships/slideLayout" Target="../slideLayouts/slideLayout299.xml"/></Relationships>
</file>

<file path=ppt/slides/_rels/slide270.xml.rels><?xml version="1.0" encoding="UTF-8" standalone="yes"?>
<Relationships xmlns="http://schemas.openxmlformats.org/package/2006/relationships"><Relationship Id="rId3" Type="http://schemas.openxmlformats.org/officeDocument/2006/relationships/package" Target="../embeddings/Microsoft_Word_Document1.docx"/><Relationship Id="rId2" Type="http://schemas.openxmlformats.org/officeDocument/2006/relationships/slideLayout" Target="../slideLayouts/slideLayout304.xml"/><Relationship Id="rId1" Type="http://schemas.openxmlformats.org/officeDocument/2006/relationships/vmlDrawing" Target="../drawings/vmlDrawing3.vml"/><Relationship Id="rId4" Type="http://schemas.openxmlformats.org/officeDocument/2006/relationships/image" Target="../media/image27.emf"/></Relationships>
</file>

<file path=ppt/slides/_rels/slide271.xml.rels><?xml version="1.0" encoding="UTF-8" standalone="yes"?>
<Relationships xmlns="http://schemas.openxmlformats.org/package/2006/relationships"><Relationship Id="rId2" Type="http://schemas.openxmlformats.org/officeDocument/2006/relationships/notesSlide" Target="../notesSlides/notesSlide144.xml"/><Relationship Id="rId1" Type="http://schemas.openxmlformats.org/officeDocument/2006/relationships/slideLayout" Target="../slideLayouts/slideLayout168.xml"/></Relationships>
</file>

<file path=ppt/slides/_rels/slide272.xml.rels><?xml version="1.0" encoding="UTF-8" standalone="yes"?>
<Relationships xmlns="http://schemas.openxmlformats.org/package/2006/relationships"><Relationship Id="rId2" Type="http://schemas.openxmlformats.org/officeDocument/2006/relationships/notesSlide" Target="../notesSlides/notesSlide145.xml"/><Relationship Id="rId1" Type="http://schemas.openxmlformats.org/officeDocument/2006/relationships/slideLayout" Target="../slideLayouts/slideLayout168.xml"/></Relationships>
</file>

<file path=ppt/slides/_rels/slide273.xml.rels><?xml version="1.0" encoding="UTF-8" standalone="yes"?>
<Relationships xmlns="http://schemas.openxmlformats.org/package/2006/relationships"><Relationship Id="rId1" Type="http://schemas.openxmlformats.org/officeDocument/2006/relationships/slideLayout" Target="../slideLayouts/slideLayout74.xml"/></Relationships>
</file>

<file path=ppt/slides/_rels/slide274.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74.xml"/></Relationships>
</file>

<file path=ppt/slides/_rels/slide275.xml.rels><?xml version="1.0" encoding="UTF-8" standalone="yes"?>
<Relationships xmlns="http://schemas.openxmlformats.org/package/2006/relationships"><Relationship Id="rId1" Type="http://schemas.openxmlformats.org/officeDocument/2006/relationships/slideLayout" Target="../slideLayouts/slideLayout74.xml"/></Relationships>
</file>

<file path=ppt/slides/_rels/slide276.xml.rels><?xml version="1.0" encoding="UTF-8" standalone="yes"?>
<Relationships xmlns="http://schemas.openxmlformats.org/package/2006/relationships"><Relationship Id="rId1" Type="http://schemas.openxmlformats.org/officeDocument/2006/relationships/slideLayout" Target="../slideLayouts/slideLayout74.xml"/></Relationships>
</file>

<file path=ppt/slides/_rels/slide277.xml.rels><?xml version="1.0" encoding="UTF-8" standalone="yes"?>
<Relationships xmlns="http://schemas.openxmlformats.org/package/2006/relationships"><Relationship Id="rId2" Type="http://schemas.openxmlformats.org/officeDocument/2006/relationships/notesSlide" Target="../notesSlides/notesSlide146.xml"/><Relationship Id="rId1" Type="http://schemas.openxmlformats.org/officeDocument/2006/relationships/slideLayout" Target="../slideLayouts/slideLayout164.xml"/></Relationships>
</file>

<file path=ppt/slides/_rels/slide278.xml.rels><?xml version="1.0" encoding="UTF-8" standalone="yes"?>
<Relationships xmlns="http://schemas.openxmlformats.org/package/2006/relationships"><Relationship Id="rId2" Type="http://schemas.openxmlformats.org/officeDocument/2006/relationships/notesSlide" Target="../notesSlides/notesSlide147.xml"/><Relationship Id="rId1" Type="http://schemas.openxmlformats.org/officeDocument/2006/relationships/slideLayout" Target="../slideLayouts/slideLayout311.xml"/></Relationships>
</file>

<file path=ppt/slides/_rels/slide279.xml.rels><?xml version="1.0" encoding="UTF-8" standalone="yes"?>
<Relationships xmlns="http://schemas.openxmlformats.org/package/2006/relationships"><Relationship Id="rId2" Type="http://schemas.openxmlformats.org/officeDocument/2006/relationships/notesSlide" Target="../notesSlides/notesSlide148.xml"/><Relationship Id="rId1" Type="http://schemas.openxmlformats.org/officeDocument/2006/relationships/slideLayout" Target="../slideLayouts/slideLayout311.xml"/></Relationships>
</file>

<file path=ppt/slides/_rels/slide280.xml.rels><?xml version="1.0" encoding="UTF-8" standalone="yes"?>
<Relationships xmlns="http://schemas.openxmlformats.org/package/2006/relationships"><Relationship Id="rId2" Type="http://schemas.openxmlformats.org/officeDocument/2006/relationships/notesSlide" Target="../notesSlides/notesSlide149.xml"/><Relationship Id="rId1" Type="http://schemas.openxmlformats.org/officeDocument/2006/relationships/slideLayout" Target="../slideLayouts/slideLayout311.xml"/></Relationships>
</file>

<file path=ppt/slides/_rels/slide281.xml.rels><?xml version="1.0" encoding="UTF-8" standalone="yes"?>
<Relationships xmlns="http://schemas.openxmlformats.org/package/2006/relationships"><Relationship Id="rId2" Type="http://schemas.openxmlformats.org/officeDocument/2006/relationships/notesSlide" Target="../notesSlides/notesSlide150.xml"/><Relationship Id="rId1" Type="http://schemas.openxmlformats.org/officeDocument/2006/relationships/slideLayout" Target="../slideLayouts/slideLayout324.xml"/></Relationships>
</file>

<file path=ppt/slides/_rels/slide282.xml.rels><?xml version="1.0" encoding="UTF-8" standalone="yes"?>
<Relationships xmlns="http://schemas.openxmlformats.org/package/2006/relationships"><Relationship Id="rId2" Type="http://schemas.openxmlformats.org/officeDocument/2006/relationships/notesSlide" Target="../notesSlides/notesSlide151.xml"/><Relationship Id="rId1" Type="http://schemas.openxmlformats.org/officeDocument/2006/relationships/slideLayout" Target="../slideLayouts/slideLayout324.xml"/></Relationships>
</file>

<file path=ppt/slides/_rels/slide283.xml.rels><?xml version="1.0" encoding="UTF-8" standalone="yes"?>
<Relationships xmlns="http://schemas.openxmlformats.org/package/2006/relationships"><Relationship Id="rId2" Type="http://schemas.openxmlformats.org/officeDocument/2006/relationships/notesSlide" Target="../notesSlides/notesSlide152.xml"/><Relationship Id="rId1" Type="http://schemas.openxmlformats.org/officeDocument/2006/relationships/slideLayout" Target="../slideLayouts/slideLayout164.xml"/></Relationships>
</file>

<file path=ppt/slides/_rels/slide284.xml.rels><?xml version="1.0" encoding="UTF-8" standalone="yes"?>
<Relationships xmlns="http://schemas.openxmlformats.org/package/2006/relationships"><Relationship Id="rId1" Type="http://schemas.openxmlformats.org/officeDocument/2006/relationships/slideLayout" Target="../slideLayouts/slideLayout168.xml"/></Relationships>
</file>

<file path=ppt/slides/_rels/slide285.xml.rels><?xml version="1.0" encoding="UTF-8" standalone="yes"?>
<Relationships xmlns="http://schemas.openxmlformats.org/package/2006/relationships"><Relationship Id="rId2" Type="http://schemas.openxmlformats.org/officeDocument/2006/relationships/notesSlide" Target="../notesSlides/notesSlide153.xml"/><Relationship Id="rId1" Type="http://schemas.openxmlformats.org/officeDocument/2006/relationships/slideLayout" Target="../slideLayouts/slideLayout168.xml"/></Relationships>
</file>

<file path=ppt/slides/_rels/slide286.xml.rels><?xml version="1.0" encoding="UTF-8" standalone="yes"?>
<Relationships xmlns="http://schemas.openxmlformats.org/package/2006/relationships"><Relationship Id="rId1" Type="http://schemas.openxmlformats.org/officeDocument/2006/relationships/slideLayout" Target="../slideLayouts/slideLayout164.xml"/></Relationships>
</file>

<file path=ppt/slides/_rels/slide287.xml.rels><?xml version="1.0" encoding="UTF-8" standalone="yes"?>
<Relationships xmlns="http://schemas.openxmlformats.org/package/2006/relationships"><Relationship Id="rId1" Type="http://schemas.openxmlformats.org/officeDocument/2006/relationships/slideLayout" Target="../slideLayouts/slideLayout168.xml"/></Relationships>
</file>

<file path=ppt/slides/_rels/slide288.xml.rels><?xml version="1.0" encoding="UTF-8" standalone="yes"?>
<Relationships xmlns="http://schemas.openxmlformats.org/package/2006/relationships"><Relationship Id="rId1" Type="http://schemas.openxmlformats.org/officeDocument/2006/relationships/slideLayout" Target="../slideLayouts/slideLayout168.xml"/></Relationships>
</file>

<file path=ppt/slides/_rels/slide289.xml.rels><?xml version="1.0" encoding="UTF-8" standalone="yes"?>
<Relationships xmlns="http://schemas.openxmlformats.org/package/2006/relationships"><Relationship Id="rId1" Type="http://schemas.openxmlformats.org/officeDocument/2006/relationships/slideLayout" Target="../slideLayouts/slideLayout168.xml"/></Relationships>
</file>

<file path=ppt/slides/_rels/slide290.xml.rels><?xml version="1.0" encoding="UTF-8" standalone="yes"?>
<Relationships xmlns="http://schemas.openxmlformats.org/package/2006/relationships"><Relationship Id="rId1" Type="http://schemas.openxmlformats.org/officeDocument/2006/relationships/slideLayout" Target="../slideLayouts/slideLayout164.xml"/></Relationships>
</file>

<file path=ppt/slides/_rels/slide291.xml.rels><?xml version="1.0" encoding="UTF-8" standalone="yes"?>
<Relationships xmlns="http://schemas.openxmlformats.org/package/2006/relationships"><Relationship Id="rId1" Type="http://schemas.openxmlformats.org/officeDocument/2006/relationships/slideLayout" Target="../slideLayouts/slideLayout164.xml"/></Relationships>
</file>

<file path=ppt/slides/_rels/slide292.xml.rels><?xml version="1.0" encoding="UTF-8" standalone="yes"?>
<Relationships xmlns="http://schemas.openxmlformats.org/package/2006/relationships"><Relationship Id="rId1" Type="http://schemas.openxmlformats.org/officeDocument/2006/relationships/slideLayout" Target="../slideLayouts/slideLayout168.xml"/></Relationships>
</file>

<file path=ppt/slides/_rels/slide293.xml.rels><?xml version="1.0" encoding="UTF-8" standalone="yes"?>
<Relationships xmlns="http://schemas.openxmlformats.org/package/2006/relationships"><Relationship Id="rId1" Type="http://schemas.openxmlformats.org/officeDocument/2006/relationships/slideLayout" Target="../slideLayouts/slideLayout168.xml"/></Relationships>
</file>

<file path=ppt/slides/_rels/slide294.xml.rels><?xml version="1.0" encoding="UTF-8" standalone="yes"?>
<Relationships xmlns="http://schemas.openxmlformats.org/package/2006/relationships"><Relationship Id="rId1" Type="http://schemas.openxmlformats.org/officeDocument/2006/relationships/slideLayout" Target="../slideLayouts/slideLayout168.xml"/></Relationships>
</file>

<file path=ppt/slides/_rels/slide295.xml.rels><?xml version="1.0" encoding="UTF-8" standalone="yes"?>
<Relationships xmlns="http://schemas.openxmlformats.org/package/2006/relationships"><Relationship Id="rId1" Type="http://schemas.openxmlformats.org/officeDocument/2006/relationships/slideLayout" Target="../slideLayouts/slideLayout168.xml"/></Relationships>
</file>

<file path=ppt/slides/_rels/slide296.xml.rels><?xml version="1.0" encoding="UTF-8" standalone="yes"?>
<Relationships xmlns="http://schemas.openxmlformats.org/package/2006/relationships"><Relationship Id="rId2" Type="http://schemas.openxmlformats.org/officeDocument/2006/relationships/notesSlide" Target="../notesSlides/notesSlide154.xml"/><Relationship Id="rId1" Type="http://schemas.openxmlformats.org/officeDocument/2006/relationships/slideLayout" Target="../slideLayouts/slideLayout337.xml"/></Relationships>
</file>

<file path=ppt/slides/_rels/slide297.xml.rels><?xml version="1.0" encoding="UTF-8" standalone="yes"?>
<Relationships xmlns="http://schemas.openxmlformats.org/package/2006/relationships"><Relationship Id="rId2" Type="http://schemas.openxmlformats.org/officeDocument/2006/relationships/notesSlide" Target="../notesSlides/notesSlide155.xml"/><Relationship Id="rId1" Type="http://schemas.openxmlformats.org/officeDocument/2006/relationships/slideLayout" Target="../slideLayouts/slideLayout337.xml"/></Relationships>
</file>

<file path=ppt/slides/_rels/slide298.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156.xml"/><Relationship Id="rId1" Type="http://schemas.openxmlformats.org/officeDocument/2006/relationships/slideLayout" Target="../slideLayouts/slideLayout342.xml"/><Relationship Id="rId4" Type="http://schemas.openxmlformats.org/officeDocument/2006/relationships/image" Target="http://www.osha.gov/SLTC/etools/anthrax/images/commander_01.jpg" TargetMode="External"/></Relationships>
</file>

<file path=ppt/slides/_rels/slide299.xml.rels><?xml version="1.0" encoding="UTF-8" standalone="yes"?>
<Relationships xmlns="http://schemas.openxmlformats.org/package/2006/relationships"><Relationship Id="rId1" Type="http://schemas.openxmlformats.org/officeDocument/2006/relationships/slideLayout" Target="../slideLayouts/slideLayout164.xml"/></Relationships>
</file>

<file path=ppt/slides/_rels/slide300.xml.rels><?xml version="1.0" encoding="UTF-8" standalone="yes"?>
<Relationships xmlns="http://schemas.openxmlformats.org/package/2006/relationships"><Relationship Id="rId1" Type="http://schemas.openxmlformats.org/officeDocument/2006/relationships/slideLayout" Target="../slideLayouts/slideLayout164.xml"/></Relationships>
</file>

<file path=ppt/slides/_rels/slide301.xml.rels><?xml version="1.0" encoding="UTF-8" standalone="yes"?>
<Relationships xmlns="http://schemas.openxmlformats.org/package/2006/relationships"><Relationship Id="rId1" Type="http://schemas.openxmlformats.org/officeDocument/2006/relationships/slideLayout" Target="../slideLayouts/slideLayout164.xml"/></Relationships>
</file>

<file path=ppt/slides/_rels/slide302.xml.rels><?xml version="1.0" encoding="UTF-8" standalone="yes"?>
<Relationships xmlns="http://schemas.openxmlformats.org/package/2006/relationships"><Relationship Id="rId1" Type="http://schemas.openxmlformats.org/officeDocument/2006/relationships/slideLayout" Target="../slideLayouts/slideLayout164.xml"/></Relationships>
</file>

<file path=ppt/slides/_rels/slide303.xml.rels><?xml version="1.0" encoding="UTF-8" standalone="yes"?>
<Relationships xmlns="http://schemas.openxmlformats.org/package/2006/relationships"><Relationship Id="rId1" Type="http://schemas.openxmlformats.org/officeDocument/2006/relationships/slideLayout" Target="../slideLayouts/slideLayout164.xml"/></Relationships>
</file>

<file path=ppt/slides/_rels/slide304.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Layout" Target="../slideLayouts/slideLayout169.xml"/><Relationship Id="rId1" Type="http://schemas.openxmlformats.org/officeDocument/2006/relationships/vmlDrawing" Target="../drawings/vmlDrawing4.vml"/><Relationship Id="rId4" Type="http://schemas.openxmlformats.org/officeDocument/2006/relationships/image" Target="../media/image30.emf"/></Relationships>
</file>

<file path=ppt/slides/_rels/slide305.xml.rels><?xml version="1.0" encoding="UTF-8" standalone="yes"?>
<Relationships xmlns="http://schemas.openxmlformats.org/package/2006/relationships"><Relationship Id="rId1" Type="http://schemas.openxmlformats.org/officeDocument/2006/relationships/slideLayout" Target="../slideLayouts/slideLayout176.xml"/></Relationships>
</file>

<file path=ppt/slides/_rels/slide306.xml.rels><?xml version="1.0" encoding="UTF-8" standalone="yes"?>
<Relationships xmlns="http://schemas.openxmlformats.org/package/2006/relationships"><Relationship Id="rId1" Type="http://schemas.openxmlformats.org/officeDocument/2006/relationships/slideLayout" Target="../slideLayouts/slideLayout176.xml"/></Relationships>
</file>

<file path=ppt/slides/_rels/slide307.xml.rels><?xml version="1.0" encoding="UTF-8" standalone="yes"?>
<Relationships xmlns="http://schemas.openxmlformats.org/package/2006/relationships"><Relationship Id="rId1" Type="http://schemas.openxmlformats.org/officeDocument/2006/relationships/slideLayout" Target="../slideLayouts/slideLayout176.xml"/></Relationships>
</file>

<file path=ppt/slides/_rels/slide308.xml.rels><?xml version="1.0" encoding="UTF-8" standalone="yes"?>
<Relationships xmlns="http://schemas.openxmlformats.org/package/2006/relationships"><Relationship Id="rId1" Type="http://schemas.openxmlformats.org/officeDocument/2006/relationships/slideLayout" Target="../slideLayouts/slideLayout176.xml"/></Relationships>
</file>

<file path=ppt/slides/_rels/slide309.xml.rels><?xml version="1.0" encoding="UTF-8" standalone="yes"?>
<Relationships xmlns="http://schemas.openxmlformats.org/package/2006/relationships"><Relationship Id="rId1" Type="http://schemas.openxmlformats.org/officeDocument/2006/relationships/slideLayout" Target="../slideLayouts/slideLayout176.xml"/></Relationships>
</file>

<file path=ppt/slides/_rels/slide310.xml.rels><?xml version="1.0" encoding="UTF-8" standalone="yes"?>
<Relationships xmlns="http://schemas.openxmlformats.org/package/2006/relationships"><Relationship Id="rId1" Type="http://schemas.openxmlformats.org/officeDocument/2006/relationships/slideLayout" Target="../slideLayouts/slideLayout176.xml"/></Relationships>
</file>

<file path=ppt/slides/_rels/slide311.xml.rels><?xml version="1.0" encoding="UTF-8" standalone="yes"?>
<Relationships xmlns="http://schemas.openxmlformats.org/package/2006/relationships"><Relationship Id="rId1" Type="http://schemas.openxmlformats.org/officeDocument/2006/relationships/slideLayout" Target="../slideLayouts/slideLayout176.xml"/></Relationships>
</file>

<file path=ppt/slides/_rels/slide312.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397.xml"/></Relationships>
</file>

<file path=ppt/slides/_rels/slide313.xml.rels><?xml version="1.0" encoding="UTF-8" standalone="yes"?>
<Relationships xmlns="http://schemas.openxmlformats.org/package/2006/relationships"><Relationship Id="rId1" Type="http://schemas.openxmlformats.org/officeDocument/2006/relationships/slideLayout" Target="../slideLayouts/slideLayout176.xml"/></Relationships>
</file>

<file path=ppt/slides/_rels/slide314.xml.rels><?xml version="1.0" encoding="UTF-8" standalone="yes"?>
<Relationships xmlns="http://schemas.openxmlformats.org/package/2006/relationships"><Relationship Id="rId1" Type="http://schemas.openxmlformats.org/officeDocument/2006/relationships/slideLayout" Target="../slideLayouts/slideLayout176.xml"/></Relationships>
</file>

<file path=ppt/slides/_rels/slide315.xml.rels><?xml version="1.0" encoding="UTF-8" standalone="yes"?>
<Relationships xmlns="http://schemas.openxmlformats.org/package/2006/relationships"><Relationship Id="rId1" Type="http://schemas.openxmlformats.org/officeDocument/2006/relationships/slideLayout" Target="../slideLayouts/slideLayout176.xml"/></Relationships>
</file>

<file path=ppt/slides/_rels/slide316.xml.rels><?xml version="1.0" encoding="UTF-8" standalone="yes"?>
<Relationships xmlns="http://schemas.openxmlformats.org/package/2006/relationships"><Relationship Id="rId1" Type="http://schemas.openxmlformats.org/officeDocument/2006/relationships/slideLayout" Target="../slideLayouts/slideLayout176.xml"/></Relationships>
</file>

<file path=ppt/slides/_rels/slide317.xml.rels><?xml version="1.0" encoding="UTF-8" standalone="yes"?>
<Relationships xmlns="http://schemas.openxmlformats.org/package/2006/relationships"><Relationship Id="rId1" Type="http://schemas.openxmlformats.org/officeDocument/2006/relationships/slideLayout" Target="../slideLayouts/slideLayout176.xml"/></Relationships>
</file>

<file path=ppt/slides/_rels/slide318.xml.rels><?xml version="1.0" encoding="UTF-8" standalone="yes"?>
<Relationships xmlns="http://schemas.openxmlformats.org/package/2006/relationships"><Relationship Id="rId1" Type="http://schemas.openxmlformats.org/officeDocument/2006/relationships/slideLayout" Target="../slideLayouts/slideLayout176.xml"/></Relationships>
</file>

<file path=ppt/slides/_rels/slide319.xml.rels><?xml version="1.0" encoding="UTF-8" standalone="yes"?>
<Relationships xmlns="http://schemas.openxmlformats.org/package/2006/relationships"><Relationship Id="rId1" Type="http://schemas.openxmlformats.org/officeDocument/2006/relationships/slideLayout" Target="../slideLayouts/slideLayout176.xml"/></Relationships>
</file>

<file path=ppt/slides/_rels/slide320.xml.rels><?xml version="1.0" encoding="UTF-8" standalone="yes"?>
<Relationships xmlns="http://schemas.openxmlformats.org/package/2006/relationships"><Relationship Id="rId1" Type="http://schemas.openxmlformats.org/officeDocument/2006/relationships/slideLayout" Target="../slideLayouts/slideLayout176.xml"/></Relationships>
</file>

<file path=ppt/slides/_rels/slide321.xml.rels><?xml version="1.0" encoding="UTF-8" standalone="yes"?>
<Relationships xmlns="http://schemas.openxmlformats.org/package/2006/relationships"><Relationship Id="rId1" Type="http://schemas.openxmlformats.org/officeDocument/2006/relationships/slideLayout" Target="../slideLayouts/slideLayout176.xml"/></Relationships>
</file>

<file path=ppt/slides/_rels/slide322.xml.rels><?xml version="1.0" encoding="UTF-8" standalone="yes"?>
<Relationships xmlns="http://schemas.openxmlformats.org/package/2006/relationships"><Relationship Id="rId1" Type="http://schemas.openxmlformats.org/officeDocument/2006/relationships/slideLayout" Target="../slideLayouts/slideLayout176.xml"/></Relationships>
</file>

<file path=ppt/slides/_rels/slide323.xml.rels><?xml version="1.0" encoding="UTF-8" standalone="yes"?>
<Relationships xmlns="http://schemas.openxmlformats.org/package/2006/relationships"><Relationship Id="rId1" Type="http://schemas.openxmlformats.org/officeDocument/2006/relationships/slideLayout" Target="../slideLayouts/slideLayout176.xml"/></Relationships>
</file>

<file path=ppt/slides/_rels/slide324.xml.rels><?xml version="1.0" encoding="UTF-8" standalone="yes"?>
<Relationships xmlns="http://schemas.openxmlformats.org/package/2006/relationships"><Relationship Id="rId1" Type="http://schemas.openxmlformats.org/officeDocument/2006/relationships/slideLayout" Target="../slideLayouts/slideLayout176.xml"/></Relationships>
</file>

<file path=ppt/slides/_rels/slide325.xml.rels><?xml version="1.0" encoding="UTF-8" standalone="yes"?>
<Relationships xmlns="http://schemas.openxmlformats.org/package/2006/relationships"><Relationship Id="rId1" Type="http://schemas.openxmlformats.org/officeDocument/2006/relationships/slideLayout" Target="../slideLayouts/slideLayout176.xml"/></Relationships>
</file>

<file path=ppt/slides/_rels/slide326.xml.rels><?xml version="1.0" encoding="UTF-8" standalone="yes"?>
<Relationships xmlns="http://schemas.openxmlformats.org/package/2006/relationships"><Relationship Id="rId1" Type="http://schemas.openxmlformats.org/officeDocument/2006/relationships/slideLayout" Target="../slideLayouts/slideLayout176.xml"/></Relationships>
</file>

<file path=ppt/slides/_rels/slide327.xml.rels><?xml version="1.0" encoding="UTF-8" standalone="yes"?>
<Relationships xmlns="http://schemas.openxmlformats.org/package/2006/relationships"><Relationship Id="rId3" Type="http://schemas.openxmlformats.org/officeDocument/2006/relationships/image" Target="cid:image001.jpg@01CE6C0A.D09BB060" TargetMode="External"/><Relationship Id="rId2" Type="http://schemas.openxmlformats.org/officeDocument/2006/relationships/image" Target="../media/image32.jpeg"/><Relationship Id="rId1" Type="http://schemas.openxmlformats.org/officeDocument/2006/relationships/slideLayout" Target="../slideLayouts/slideLayout175.xml"/></Relationships>
</file>

<file path=ppt/slides/_rels/slide328.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433.xml"/></Relationships>
</file>

<file path=ppt/slides/_rels/slide329.xml.rels><?xml version="1.0" encoding="UTF-8" standalone="yes"?>
<Relationships xmlns="http://schemas.openxmlformats.org/package/2006/relationships"><Relationship Id="rId3" Type="http://schemas.openxmlformats.org/officeDocument/2006/relationships/image" Target="cid:image001.jpg@01CE6C0A.D09BB060" TargetMode="External"/><Relationship Id="rId2" Type="http://schemas.openxmlformats.org/officeDocument/2006/relationships/image" Target="../media/image32.jpeg"/><Relationship Id="rId1" Type="http://schemas.openxmlformats.org/officeDocument/2006/relationships/slideLayout" Target="../slideLayouts/slideLayout444.xml"/></Relationships>
</file>

<file path=ppt/slides/_rels/slide330.xml.rels><?xml version="1.0" encoding="UTF-8" standalone="yes"?>
<Relationships xmlns="http://schemas.openxmlformats.org/package/2006/relationships"><Relationship Id="rId3" Type="http://schemas.openxmlformats.org/officeDocument/2006/relationships/image" Target="cid:image001.jpg@01CE6C0A.D09BB060" TargetMode="External"/><Relationship Id="rId2" Type="http://schemas.openxmlformats.org/officeDocument/2006/relationships/image" Target="../media/image32.jpeg"/><Relationship Id="rId1" Type="http://schemas.openxmlformats.org/officeDocument/2006/relationships/slideLayout" Target="../slideLayouts/slideLayout456.xml"/></Relationships>
</file>

<file path=ppt/slides/_rels/slide331.xml.rels><?xml version="1.0" encoding="UTF-8" standalone="yes"?>
<Relationships xmlns="http://schemas.openxmlformats.org/package/2006/relationships"><Relationship Id="rId3" Type="http://schemas.openxmlformats.org/officeDocument/2006/relationships/image" Target="cid:image001.jpg@01CE6C0A.D09BB060" TargetMode="External"/><Relationship Id="rId2" Type="http://schemas.openxmlformats.org/officeDocument/2006/relationships/image" Target="../media/image32.jpeg"/><Relationship Id="rId1" Type="http://schemas.openxmlformats.org/officeDocument/2006/relationships/slideLayout" Target="../slideLayouts/slideLayout456.xml"/></Relationships>
</file>

<file path=ppt/slides/_rels/slide332.xml.rels><?xml version="1.0" encoding="UTF-8" standalone="yes"?>
<Relationships xmlns="http://schemas.openxmlformats.org/package/2006/relationships"><Relationship Id="rId3" Type="http://schemas.openxmlformats.org/officeDocument/2006/relationships/image" Target="cid:image001.jpg@01CE6C0A.D09BB060" TargetMode="External"/><Relationship Id="rId2" Type="http://schemas.openxmlformats.org/officeDocument/2006/relationships/image" Target="../media/image32.jpeg"/><Relationship Id="rId1" Type="http://schemas.openxmlformats.org/officeDocument/2006/relationships/slideLayout" Target="../slideLayouts/slideLayout456.xml"/></Relationships>
</file>

<file path=ppt/slides/_rels/slide333.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469.xml"/></Relationships>
</file>

<file path=ppt/slides/_rels/slide334.xml.rels><?xml version="1.0" encoding="UTF-8" standalone="yes"?>
<Relationships xmlns="http://schemas.openxmlformats.org/package/2006/relationships"><Relationship Id="rId2" Type="http://schemas.openxmlformats.org/officeDocument/2006/relationships/notesSlide" Target="../notesSlides/notesSlide157.xml"/><Relationship Id="rId1" Type="http://schemas.openxmlformats.org/officeDocument/2006/relationships/slideLayout" Target="../slideLayouts/slideLayout56.xml"/></Relationships>
</file>

<file path=ppt/slides/_rels/slide335.xml.rels><?xml version="1.0" encoding="UTF-8" standalone="yes"?>
<Relationships xmlns="http://schemas.openxmlformats.org/package/2006/relationships"><Relationship Id="rId2" Type="http://schemas.openxmlformats.org/officeDocument/2006/relationships/notesSlide" Target="../notesSlides/notesSlide158.xml"/><Relationship Id="rId1" Type="http://schemas.openxmlformats.org/officeDocument/2006/relationships/slideLayout" Target="../slideLayouts/slideLayout273.xml"/></Relationships>
</file>

<file path=ppt/slides/_rels/slide336.xml.rels><?xml version="1.0" encoding="UTF-8" standalone="yes"?>
<Relationships xmlns="http://schemas.openxmlformats.org/package/2006/relationships"><Relationship Id="rId3" Type="http://schemas.openxmlformats.org/officeDocument/2006/relationships/notesSlide" Target="../notesSlides/notesSlide159.xml"/><Relationship Id="rId2" Type="http://schemas.openxmlformats.org/officeDocument/2006/relationships/slideLayout" Target="../slideLayouts/slideLayout498.xml"/><Relationship Id="rId1" Type="http://schemas.openxmlformats.org/officeDocument/2006/relationships/vmlDrawing" Target="../drawings/vmlDrawing5.vml"/><Relationship Id="rId5" Type="http://schemas.openxmlformats.org/officeDocument/2006/relationships/image" Target="../media/image35.emf"/><Relationship Id="rId4" Type="http://schemas.openxmlformats.org/officeDocument/2006/relationships/oleObject" Target="../embeddings/oleObject5.bin"/></Relationships>
</file>

<file path=ppt/slides/_rels/slide337.xml.rels><?xml version="1.0" encoding="UTF-8" standalone="yes"?>
<Relationships xmlns="http://schemas.openxmlformats.org/package/2006/relationships"><Relationship Id="rId2" Type="http://schemas.openxmlformats.org/officeDocument/2006/relationships/notesSlide" Target="../notesSlides/notesSlide160.xml"/><Relationship Id="rId1" Type="http://schemas.openxmlformats.org/officeDocument/2006/relationships/slideLayout" Target="../slideLayouts/slideLayout493.xml"/></Relationships>
</file>

<file path=ppt/slides/_rels/slide338.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510.xml"/></Relationships>
</file>

<file path=ppt/slides/_rels/slide339.xml.rels><?xml version="1.0" encoding="UTF-8" standalone="yes"?>
<Relationships xmlns="http://schemas.openxmlformats.org/package/2006/relationships"><Relationship Id="rId2" Type="http://schemas.openxmlformats.org/officeDocument/2006/relationships/notesSlide" Target="../notesSlides/notesSlide161.xml"/><Relationship Id="rId1" Type="http://schemas.openxmlformats.org/officeDocument/2006/relationships/slideLayout" Target="../slideLayouts/slideLayout493.xml"/></Relationships>
</file>

<file path=ppt/slides/_rels/slide340.xml.rels><?xml version="1.0" encoding="UTF-8" standalone="yes"?>
<Relationships xmlns="http://schemas.openxmlformats.org/package/2006/relationships"><Relationship Id="rId2" Type="http://schemas.openxmlformats.org/officeDocument/2006/relationships/notesSlide" Target="../notesSlides/notesSlide162.xml"/><Relationship Id="rId1" Type="http://schemas.openxmlformats.org/officeDocument/2006/relationships/slideLayout" Target="../slideLayouts/slideLayout493.xml"/></Relationships>
</file>

<file path=ppt/slides/_rels/slide341.xml.rels><?xml version="1.0" encoding="UTF-8" standalone="yes"?>
<Relationships xmlns="http://schemas.openxmlformats.org/package/2006/relationships"><Relationship Id="rId2" Type="http://schemas.openxmlformats.org/officeDocument/2006/relationships/notesSlide" Target="../notesSlides/notesSlide163.xml"/><Relationship Id="rId1" Type="http://schemas.openxmlformats.org/officeDocument/2006/relationships/slideLayout" Target="../slideLayouts/slideLayout493.xml"/></Relationships>
</file>

<file path=ppt/slides/_rels/slide342.xml.rels><?xml version="1.0" encoding="UTF-8" standalone="yes"?>
<Relationships xmlns="http://schemas.openxmlformats.org/package/2006/relationships"><Relationship Id="rId1" Type="http://schemas.openxmlformats.org/officeDocument/2006/relationships/slideLayout" Target="../slideLayouts/slideLayout291.xml"/></Relationships>
</file>

<file path=ppt/slides/_rels/slide343.xml.rels><?xml version="1.0" encoding="UTF-8" standalone="yes"?>
<Relationships xmlns="http://schemas.openxmlformats.org/package/2006/relationships"><Relationship Id="rId1" Type="http://schemas.openxmlformats.org/officeDocument/2006/relationships/slideLayout" Target="../slideLayouts/slideLayout291.xml"/></Relationships>
</file>

<file path=ppt/slides/_rels/slide344.xml.rels><?xml version="1.0" encoding="UTF-8" standalone="yes"?>
<Relationships xmlns="http://schemas.openxmlformats.org/package/2006/relationships"><Relationship Id="rId1" Type="http://schemas.openxmlformats.org/officeDocument/2006/relationships/slideLayout" Target="../slideLayouts/slideLayout188.xml"/></Relationships>
</file>

<file path=ppt/slides/_rels/slide345.xml.rels><?xml version="1.0" encoding="UTF-8" standalone="yes"?>
<Relationships xmlns="http://schemas.openxmlformats.org/package/2006/relationships"><Relationship Id="rId1" Type="http://schemas.openxmlformats.org/officeDocument/2006/relationships/slideLayout" Target="../slideLayouts/slideLayout188.xml"/></Relationships>
</file>

<file path=ppt/slides/_rels/slide346.xml.rels><?xml version="1.0" encoding="UTF-8" standalone="yes"?>
<Relationships xmlns="http://schemas.openxmlformats.org/package/2006/relationships"><Relationship Id="rId1" Type="http://schemas.openxmlformats.org/officeDocument/2006/relationships/slideLayout" Target="../slideLayouts/slideLayout188.xml"/></Relationships>
</file>

<file path=ppt/slides/_rels/slide347.xml.rels><?xml version="1.0" encoding="UTF-8" standalone="yes"?>
<Relationships xmlns="http://schemas.openxmlformats.org/package/2006/relationships"><Relationship Id="rId1" Type="http://schemas.openxmlformats.org/officeDocument/2006/relationships/slideLayout" Target="../slideLayouts/slideLayout188.xml"/></Relationships>
</file>

<file path=ppt/slides/_rels/slide348.xml.rels><?xml version="1.0" encoding="UTF-8" standalone="yes"?>
<Relationships xmlns="http://schemas.openxmlformats.org/package/2006/relationships"><Relationship Id="rId2" Type="http://schemas.openxmlformats.org/officeDocument/2006/relationships/notesSlide" Target="../notesSlides/notesSlide164.xml"/><Relationship Id="rId1" Type="http://schemas.openxmlformats.org/officeDocument/2006/relationships/slideLayout" Target="../slideLayouts/slideLayout409.xml"/></Relationships>
</file>

<file path=ppt/slides/_rels/slide349.xml.rels><?xml version="1.0" encoding="UTF-8" standalone="yes"?>
<Relationships xmlns="http://schemas.openxmlformats.org/package/2006/relationships"><Relationship Id="rId2" Type="http://schemas.openxmlformats.org/officeDocument/2006/relationships/notesSlide" Target="../notesSlides/notesSlide165.xml"/><Relationship Id="rId1" Type="http://schemas.openxmlformats.org/officeDocument/2006/relationships/slideLayout" Target="../slideLayouts/slideLayout409.xml"/></Relationships>
</file>

<file path=ppt/slides/_rels/slide350.xml.rels><?xml version="1.0" encoding="UTF-8" standalone="yes"?>
<Relationships xmlns="http://schemas.openxmlformats.org/package/2006/relationships"><Relationship Id="rId1" Type="http://schemas.openxmlformats.org/officeDocument/2006/relationships/slideLayout" Target="../slideLayouts/slideLayout421.xml"/></Relationships>
</file>

<file path=ppt/slides/_rels/slide351.xml.rels><?xml version="1.0" encoding="UTF-8" standalone="yes"?>
<Relationships xmlns="http://schemas.openxmlformats.org/package/2006/relationships"><Relationship Id="rId1" Type="http://schemas.openxmlformats.org/officeDocument/2006/relationships/slideLayout" Target="../slideLayouts/slideLayout421.xml"/></Relationships>
</file>

<file path=ppt/slides/_rels/slide352.xml.rels><?xml version="1.0" encoding="UTF-8" standalone="yes"?>
<Relationships xmlns="http://schemas.openxmlformats.org/package/2006/relationships"><Relationship Id="rId1" Type="http://schemas.openxmlformats.org/officeDocument/2006/relationships/slideLayout" Target="../slideLayouts/slideLayout421.xml"/></Relationships>
</file>

<file path=ppt/slides/_rels/slide353.xml.rels><?xml version="1.0" encoding="UTF-8" standalone="yes"?>
<Relationships xmlns="http://schemas.openxmlformats.org/package/2006/relationships"><Relationship Id="rId1" Type="http://schemas.openxmlformats.org/officeDocument/2006/relationships/slideLayout" Target="../slideLayouts/slideLayout421.xml"/></Relationships>
</file>

<file path=ppt/slides/_rels/slide354.xml.rels><?xml version="1.0" encoding="UTF-8" standalone="yes"?>
<Relationships xmlns="http://schemas.openxmlformats.org/package/2006/relationships"><Relationship Id="rId1" Type="http://schemas.openxmlformats.org/officeDocument/2006/relationships/slideLayout" Target="../slideLayouts/slideLayout421.xml"/></Relationships>
</file>

<file path=ppt/slides/_rels/slide355.xml.rels><?xml version="1.0" encoding="UTF-8" standalone="yes"?>
<Relationships xmlns="http://schemas.openxmlformats.org/package/2006/relationships"><Relationship Id="rId1" Type="http://schemas.openxmlformats.org/officeDocument/2006/relationships/slideLayout" Target="../slideLayouts/slideLayout421.xml"/></Relationships>
</file>

<file path=ppt/slides/_rels/slide356.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679.xml"/></Relationships>
</file>

<file path=ppt/slides/_rels/slide357.xml.rels><?xml version="1.0" encoding="UTF-8" standalone="yes"?>
<Relationships xmlns="http://schemas.openxmlformats.org/package/2006/relationships"><Relationship Id="rId1" Type="http://schemas.openxmlformats.org/officeDocument/2006/relationships/slideLayout" Target="../slideLayouts/slideLayout421.xml"/></Relationships>
</file>

<file path=ppt/slides/_rels/slide358.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690.xml"/></Relationships>
</file>

<file path=ppt/slides/_rels/slide359.xml.rels><?xml version="1.0" encoding="UTF-8" standalone="yes"?>
<Relationships xmlns="http://schemas.openxmlformats.org/package/2006/relationships"><Relationship Id="rId2" Type="http://schemas.openxmlformats.org/officeDocument/2006/relationships/notesSlide" Target="../notesSlides/notesSlide166.xml"/><Relationship Id="rId1" Type="http://schemas.openxmlformats.org/officeDocument/2006/relationships/slideLayout" Target="../slideLayouts/slideLayout354.xml"/></Relationships>
</file>

<file path=ppt/slides/_rels/slide36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61.xml.rels><?xml version="1.0" encoding="UTF-8" standalone="yes"?>
<Relationships xmlns="http://schemas.openxmlformats.org/package/2006/relationships"><Relationship Id="rId1" Type="http://schemas.openxmlformats.org/officeDocument/2006/relationships/slideLayout" Target="../slideLayouts/slideLayout105.xml"/></Relationships>
</file>

<file path=ppt/slides/_rels/slide3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6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65.xml.rels><?xml version="1.0" encoding="UTF-8" standalone="yes"?>
<Relationships xmlns="http://schemas.openxmlformats.org/package/2006/relationships"><Relationship Id="rId2" Type="http://schemas.openxmlformats.org/officeDocument/2006/relationships/notesSlide" Target="../notesSlides/notesSlide167.xml"/><Relationship Id="rId1" Type="http://schemas.openxmlformats.org/officeDocument/2006/relationships/slideLayout" Target="../slideLayouts/slideLayout2.xml"/></Relationships>
</file>

<file path=ppt/slides/_rels/slide366.xml.rels><?xml version="1.0" encoding="UTF-8" standalone="yes"?>
<Relationships xmlns="http://schemas.openxmlformats.org/package/2006/relationships"><Relationship Id="rId2" Type="http://schemas.openxmlformats.org/officeDocument/2006/relationships/notesSlide" Target="../notesSlides/notesSlide168.xml"/><Relationship Id="rId1" Type="http://schemas.openxmlformats.org/officeDocument/2006/relationships/slideLayout" Target="../slideLayouts/slideLayout2.xml"/></Relationships>
</file>

<file path=ppt/slides/_rels/slide36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68.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110.xml"/></Relationships>
</file>

<file path=ppt/slides/_rels/slide369.xml.rels><?xml version="1.0" encoding="UTF-8" standalone="yes"?>
<Relationships xmlns="http://schemas.openxmlformats.org/package/2006/relationships"><Relationship Id="rId1" Type="http://schemas.openxmlformats.org/officeDocument/2006/relationships/slideLayout" Target="../slideLayouts/slideLayout105.xml"/></Relationships>
</file>

<file path=ppt/slides/_rels/slide370.xml.rels><?xml version="1.0" encoding="UTF-8" standalone="yes"?>
<Relationships xmlns="http://schemas.openxmlformats.org/package/2006/relationships"><Relationship Id="rId2" Type="http://schemas.openxmlformats.org/officeDocument/2006/relationships/notesSlide" Target="../notesSlides/notesSlide169.xml"/><Relationship Id="rId1" Type="http://schemas.openxmlformats.org/officeDocument/2006/relationships/slideLayout" Target="../slideLayouts/slideLayout168.xml"/></Relationships>
</file>

<file path=ppt/slides/_rels/slide371.xml.rels><?xml version="1.0" encoding="UTF-8" standalone="yes"?>
<Relationships xmlns="http://schemas.openxmlformats.org/package/2006/relationships"><Relationship Id="rId2" Type="http://schemas.openxmlformats.org/officeDocument/2006/relationships/notesSlide" Target="../notesSlides/notesSlide170.xml"/><Relationship Id="rId1" Type="http://schemas.openxmlformats.org/officeDocument/2006/relationships/slideLayout" Target="../slideLayouts/slideLayout57.xml"/></Relationships>
</file>

<file path=ppt/slides/_rels/slide372.xml.rels><?xml version="1.0" encoding="UTF-8" standalone="yes"?>
<Relationships xmlns="http://schemas.openxmlformats.org/package/2006/relationships"><Relationship Id="rId2" Type="http://schemas.openxmlformats.org/officeDocument/2006/relationships/notesSlide" Target="../notesSlides/notesSlide171.xml"/><Relationship Id="rId1" Type="http://schemas.openxmlformats.org/officeDocument/2006/relationships/slideLayout" Target="../slideLayouts/slideLayout57.xml"/></Relationships>
</file>

<file path=ppt/slides/_rels/slide373.xml.rels><?xml version="1.0" encoding="UTF-8" standalone="yes"?>
<Relationships xmlns="http://schemas.openxmlformats.org/package/2006/relationships"><Relationship Id="rId3" Type="http://schemas.openxmlformats.org/officeDocument/2006/relationships/notesSlide" Target="../notesSlides/notesSlide172.xml"/><Relationship Id="rId2" Type="http://schemas.openxmlformats.org/officeDocument/2006/relationships/slideLayout" Target="../slideLayouts/slideLayout522.xml"/><Relationship Id="rId1" Type="http://schemas.openxmlformats.org/officeDocument/2006/relationships/vmlDrawing" Target="../drawings/vmlDrawing6.vml"/><Relationship Id="rId5" Type="http://schemas.openxmlformats.org/officeDocument/2006/relationships/image" Target="../media/image35.emf"/><Relationship Id="rId4" Type="http://schemas.openxmlformats.org/officeDocument/2006/relationships/oleObject" Target="../embeddings/oleObject6.bin"/></Relationships>
</file>

<file path=ppt/slides/_rels/slide374.xml.rels><?xml version="1.0" encoding="UTF-8" standalone="yes"?>
<Relationships xmlns="http://schemas.openxmlformats.org/package/2006/relationships"><Relationship Id="rId1" Type="http://schemas.openxmlformats.org/officeDocument/2006/relationships/slideLayout" Target="../slideLayouts/slideLayout74.xml"/></Relationships>
</file>

<file path=ppt/slides/_rels/slide375.xml.rels><?xml version="1.0" encoding="UTF-8" standalone="yes"?>
<Relationships xmlns="http://schemas.openxmlformats.org/package/2006/relationships"><Relationship Id="rId1" Type="http://schemas.openxmlformats.org/officeDocument/2006/relationships/slideLayout" Target="../slideLayouts/slideLayout74.xml"/></Relationships>
</file>

<file path=ppt/slides/_rels/slide376.xml.rels><?xml version="1.0" encoding="UTF-8" standalone="yes"?>
<Relationships xmlns="http://schemas.openxmlformats.org/package/2006/relationships"><Relationship Id="rId1" Type="http://schemas.openxmlformats.org/officeDocument/2006/relationships/slideLayout" Target="../slideLayouts/slideLayout164.xml"/></Relationships>
</file>

<file path=ppt/slides/_rels/slide377.xml.rels><?xml version="1.0" encoding="UTF-8" standalone="yes"?>
<Relationships xmlns="http://schemas.openxmlformats.org/package/2006/relationships"><Relationship Id="rId1" Type="http://schemas.openxmlformats.org/officeDocument/2006/relationships/slideLayout" Target="../slideLayouts/slideLayout164.xml"/></Relationships>
</file>

<file path=ppt/slides/_rels/slide378.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679.xml"/></Relationships>
</file>

<file path=ppt/slides/_rels/slide379.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173.xml"/><Relationship Id="rId1" Type="http://schemas.openxmlformats.org/officeDocument/2006/relationships/slideLayout" Target="../slideLayouts/slideLayout62.xml"/><Relationship Id="rId4" Type="http://schemas.openxmlformats.org/officeDocument/2006/relationships/image" Target="http://www.osha.gov/SLTC/etools/anthrax/images/commander_01.jpg" TargetMode="External"/></Relationships>
</file>

<file path=ppt/slides/_rels/slide380.xml.rels><?xml version="1.0" encoding="UTF-8" standalone="yes"?>
<Relationships xmlns="http://schemas.openxmlformats.org/package/2006/relationships"><Relationship Id="rId3" Type="http://schemas.openxmlformats.org/officeDocument/2006/relationships/oleObject" Target="../embeddings/oleObject7.bin"/><Relationship Id="rId2" Type="http://schemas.openxmlformats.org/officeDocument/2006/relationships/slideLayout" Target="../slideLayouts/slideLayout169.xml"/><Relationship Id="rId1" Type="http://schemas.openxmlformats.org/officeDocument/2006/relationships/vmlDrawing" Target="../drawings/vmlDrawing7.vml"/><Relationship Id="rId4" Type="http://schemas.openxmlformats.org/officeDocument/2006/relationships/image" Target="../media/image30.emf"/></Relationships>
</file>

<file path=ppt/slides/_rels/slide381.xml.rels><?xml version="1.0" encoding="UTF-8" standalone="yes"?>
<Relationships xmlns="http://schemas.openxmlformats.org/package/2006/relationships"><Relationship Id="rId3" Type="http://schemas.openxmlformats.org/officeDocument/2006/relationships/image" Target="cid:image001.jpg@01CE6C0A.D09BB060" TargetMode="External"/><Relationship Id="rId2" Type="http://schemas.openxmlformats.org/officeDocument/2006/relationships/image" Target="../media/image32.jpeg"/><Relationship Id="rId1" Type="http://schemas.openxmlformats.org/officeDocument/2006/relationships/slideLayout" Target="../slideLayouts/slideLayout163.xml"/></Relationships>
</file>

<file path=ppt/slides/_rels/slide382.xml.rels><?xml version="1.0" encoding="UTF-8" standalone="yes"?>
<Relationships xmlns="http://schemas.openxmlformats.org/package/2006/relationships"><Relationship Id="rId2" Type="http://schemas.openxmlformats.org/officeDocument/2006/relationships/notesSlide" Target="../notesSlides/notesSlide174.xml"/><Relationship Id="rId1" Type="http://schemas.openxmlformats.org/officeDocument/2006/relationships/slideLayout" Target="../slideLayouts/slideLayout224.xml"/></Relationships>
</file>

<file path=ppt/slides/_rels/slide383.xml.rels><?xml version="1.0" encoding="UTF-8" standalone="yes"?>
<Relationships xmlns="http://schemas.openxmlformats.org/package/2006/relationships"><Relationship Id="rId2" Type="http://schemas.openxmlformats.org/officeDocument/2006/relationships/notesSlide" Target="../notesSlides/notesSlide175.xml"/><Relationship Id="rId1" Type="http://schemas.openxmlformats.org/officeDocument/2006/relationships/slideLayout" Target="../slideLayouts/slideLayout228.xml"/></Relationships>
</file>

<file path=ppt/slides/_rels/slide384.xml.rels><?xml version="1.0" encoding="UTF-8" standalone="yes"?>
<Relationships xmlns="http://schemas.openxmlformats.org/package/2006/relationships"><Relationship Id="rId2" Type="http://schemas.openxmlformats.org/officeDocument/2006/relationships/notesSlide" Target="../notesSlides/notesSlide176.xml"/><Relationship Id="rId1" Type="http://schemas.openxmlformats.org/officeDocument/2006/relationships/slideLayout" Target="../slideLayouts/slideLayout228.xml"/></Relationships>
</file>

<file path=ppt/slides/_rels/slide385.xml.rels><?xml version="1.0" encoding="UTF-8" standalone="yes"?>
<Relationships xmlns="http://schemas.openxmlformats.org/package/2006/relationships"><Relationship Id="rId2" Type="http://schemas.openxmlformats.org/officeDocument/2006/relationships/notesSlide" Target="../notesSlides/notesSlide177.xml"/><Relationship Id="rId1" Type="http://schemas.openxmlformats.org/officeDocument/2006/relationships/slideLayout" Target="../slideLayouts/slideLayout223.xml"/></Relationships>
</file>

<file path=ppt/slides/_rels/slide386.xml.rels><?xml version="1.0" encoding="UTF-8" standalone="yes"?>
<Relationships xmlns="http://schemas.openxmlformats.org/package/2006/relationships"><Relationship Id="rId2" Type="http://schemas.openxmlformats.org/officeDocument/2006/relationships/notesSlide" Target="../notesSlides/notesSlide178.xml"/><Relationship Id="rId1" Type="http://schemas.openxmlformats.org/officeDocument/2006/relationships/slideLayout" Target="../slideLayouts/slideLayout228.xml"/></Relationships>
</file>

<file path=ppt/slides/_rels/slide387.xml.rels><?xml version="1.0" encoding="UTF-8" standalone="yes"?>
<Relationships xmlns="http://schemas.openxmlformats.org/package/2006/relationships"><Relationship Id="rId2" Type="http://schemas.openxmlformats.org/officeDocument/2006/relationships/notesSlide" Target="../notesSlides/notesSlide179.xml"/><Relationship Id="rId1" Type="http://schemas.openxmlformats.org/officeDocument/2006/relationships/slideLayout" Target="../slideLayouts/slideLayout228.xml"/></Relationships>
</file>

<file path=ppt/slides/_rels/slide388.xml.rels><?xml version="1.0" encoding="UTF-8" standalone="yes"?>
<Relationships xmlns="http://schemas.openxmlformats.org/package/2006/relationships"><Relationship Id="rId2" Type="http://schemas.openxmlformats.org/officeDocument/2006/relationships/notesSlide" Target="../notesSlides/notesSlide180.xml"/><Relationship Id="rId1" Type="http://schemas.openxmlformats.org/officeDocument/2006/relationships/slideLayout" Target="../slideLayouts/slideLayout228.xml"/></Relationships>
</file>

<file path=ppt/slides/_rels/slide389.xml.rels><?xml version="1.0" encoding="UTF-8" standalone="yes"?>
<Relationships xmlns="http://schemas.openxmlformats.org/package/2006/relationships"><Relationship Id="rId3" Type="http://schemas.openxmlformats.org/officeDocument/2006/relationships/oleObject" Target="../embeddings/oleObject8.bin"/><Relationship Id="rId2" Type="http://schemas.openxmlformats.org/officeDocument/2006/relationships/slideLayout" Target="../slideLayouts/slideLayout242.xml"/><Relationship Id="rId1" Type="http://schemas.openxmlformats.org/officeDocument/2006/relationships/vmlDrawing" Target="../drawings/vmlDrawing8.vml"/><Relationship Id="rId4" Type="http://schemas.openxmlformats.org/officeDocument/2006/relationships/image" Target="../media/image39.emf"/></Relationships>
</file>

<file path=ppt/slides/_rels/slide390.xml.rels><?xml version="1.0" encoding="UTF-8" standalone="yes"?>
<Relationships xmlns="http://schemas.openxmlformats.org/package/2006/relationships"><Relationship Id="rId2" Type="http://schemas.openxmlformats.org/officeDocument/2006/relationships/notesSlide" Target="../notesSlides/notesSlide181.xml"/><Relationship Id="rId1" Type="http://schemas.openxmlformats.org/officeDocument/2006/relationships/slideLayout" Target="../slideLayouts/slideLayout237.xml"/></Relationships>
</file>

<file path=ppt/slides/_rels/slide391.xml.rels><?xml version="1.0" encoding="UTF-8" standalone="yes"?>
<Relationships xmlns="http://schemas.openxmlformats.org/package/2006/relationships"><Relationship Id="rId2" Type="http://schemas.openxmlformats.org/officeDocument/2006/relationships/notesSlide" Target="../notesSlides/notesSlide182.xml"/><Relationship Id="rId1" Type="http://schemas.openxmlformats.org/officeDocument/2006/relationships/slideLayout" Target="../slideLayouts/slideLayout237.xml"/></Relationships>
</file>

<file path=ppt/slides/_rels/slide392.xml.rels><?xml version="1.0" encoding="UTF-8" standalone="yes"?>
<Relationships xmlns="http://schemas.openxmlformats.org/package/2006/relationships"><Relationship Id="rId2" Type="http://schemas.openxmlformats.org/officeDocument/2006/relationships/notesSlide" Target="../notesSlides/notesSlide183.xml"/><Relationship Id="rId1" Type="http://schemas.openxmlformats.org/officeDocument/2006/relationships/slideLayout" Target="../slideLayouts/slideLayout237.xml"/></Relationships>
</file>

<file path=ppt/slides/_rels/slide393.xml.rels><?xml version="1.0" encoding="UTF-8" standalone="yes"?>
<Relationships xmlns="http://schemas.openxmlformats.org/package/2006/relationships"><Relationship Id="rId2" Type="http://schemas.openxmlformats.org/officeDocument/2006/relationships/notesSlide" Target="../notesSlides/notesSlide184.xml"/><Relationship Id="rId1" Type="http://schemas.openxmlformats.org/officeDocument/2006/relationships/slideLayout" Target="../slideLayouts/slideLayout237.xml"/></Relationships>
</file>

<file path=ppt/slides/_rels/slide394.xml.rels><?xml version="1.0" encoding="UTF-8" standalone="yes"?>
<Relationships xmlns="http://schemas.openxmlformats.org/package/2006/relationships"><Relationship Id="rId2" Type="http://schemas.openxmlformats.org/officeDocument/2006/relationships/notesSlide" Target="../notesSlides/notesSlide185.xml"/><Relationship Id="rId1" Type="http://schemas.openxmlformats.org/officeDocument/2006/relationships/slideLayout" Target="../slideLayouts/slideLayout237.xml"/></Relationships>
</file>

<file path=ppt/slides/_rels/slide395.xml.rels><?xml version="1.0" encoding="UTF-8" standalone="yes"?>
<Relationships xmlns="http://schemas.openxmlformats.org/package/2006/relationships"><Relationship Id="rId2" Type="http://schemas.openxmlformats.org/officeDocument/2006/relationships/notesSlide" Target="../notesSlides/notesSlide186.xml"/><Relationship Id="rId1" Type="http://schemas.openxmlformats.org/officeDocument/2006/relationships/slideLayout" Target="../slideLayouts/slideLayout237.xml"/></Relationships>
</file>

<file path=ppt/slides/_rels/slide396.xml.rels><?xml version="1.0" encoding="UTF-8" standalone="yes"?>
<Relationships xmlns="http://schemas.openxmlformats.org/package/2006/relationships"><Relationship Id="rId2" Type="http://schemas.openxmlformats.org/officeDocument/2006/relationships/notesSlide" Target="../notesSlides/notesSlide187.xml"/><Relationship Id="rId1" Type="http://schemas.openxmlformats.org/officeDocument/2006/relationships/slideLayout" Target="../slideLayouts/slideLayout237.xml"/></Relationships>
</file>

<file path=ppt/slides/_rels/slide397.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242.xml"/></Relationships>
</file>

<file path=ppt/slides/_rels/slide398.xml.rels><?xml version="1.0" encoding="UTF-8" standalone="yes"?>
<Relationships xmlns="http://schemas.openxmlformats.org/package/2006/relationships"><Relationship Id="rId2" Type="http://schemas.openxmlformats.org/officeDocument/2006/relationships/notesSlide" Target="../notesSlides/notesSlide188.xml"/><Relationship Id="rId1" Type="http://schemas.openxmlformats.org/officeDocument/2006/relationships/slideLayout" Target="../slideLayouts/slideLayout237.xml"/></Relationships>
</file>

<file path=ppt/slides/_rels/slide399.xml.rels><?xml version="1.0" encoding="UTF-8" standalone="yes"?>
<Relationships xmlns="http://schemas.openxmlformats.org/package/2006/relationships"><Relationship Id="rId2" Type="http://schemas.openxmlformats.org/officeDocument/2006/relationships/notesSlide" Target="../notesSlides/notesSlide189.xml"/><Relationship Id="rId1" Type="http://schemas.openxmlformats.org/officeDocument/2006/relationships/slideLayout" Target="../slideLayouts/slideLayout237.xml"/></Relationships>
</file>

<file path=ppt/slides/_rels/slide400.xml.rels><?xml version="1.0" encoding="UTF-8" standalone="yes"?>
<Relationships xmlns="http://schemas.openxmlformats.org/package/2006/relationships"><Relationship Id="rId2" Type="http://schemas.openxmlformats.org/officeDocument/2006/relationships/notesSlide" Target="../notesSlides/notesSlide190.xml"/><Relationship Id="rId1" Type="http://schemas.openxmlformats.org/officeDocument/2006/relationships/slideLayout" Target="../slideLayouts/slideLayout237.xml"/></Relationships>
</file>

<file path=ppt/slides/_rels/slide401.xml.rels><?xml version="1.0" encoding="UTF-8" standalone="yes"?>
<Relationships xmlns="http://schemas.openxmlformats.org/package/2006/relationships"><Relationship Id="rId2" Type="http://schemas.openxmlformats.org/officeDocument/2006/relationships/notesSlide" Target="../notesSlides/notesSlide191.xml"/><Relationship Id="rId1" Type="http://schemas.openxmlformats.org/officeDocument/2006/relationships/slideLayout" Target="../slideLayouts/slideLayout237.xml"/></Relationships>
</file>

<file path=ppt/slides/_rels/slide402.xml.rels><?xml version="1.0" encoding="UTF-8" standalone="yes"?>
<Relationships xmlns="http://schemas.openxmlformats.org/package/2006/relationships"><Relationship Id="rId2" Type="http://schemas.openxmlformats.org/officeDocument/2006/relationships/notesSlide" Target="../notesSlides/notesSlide192.xml"/><Relationship Id="rId1" Type="http://schemas.openxmlformats.org/officeDocument/2006/relationships/slideLayout" Target="../slideLayouts/slideLayout237.xml"/></Relationships>
</file>

<file path=ppt/slides/_rels/slide403.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slideLayout" Target="../slideLayouts/slideLayout241.xml"/><Relationship Id="rId1" Type="http://schemas.openxmlformats.org/officeDocument/2006/relationships/video" Target="file:///C:\Users\Bo\Documents\Presentations\WMV\We_Need_a_Bigger_Boat_Best_Hi_Res_309%20WMV.wmv" TargetMode="External"/></Relationships>
</file>

<file path=ppt/slides/_rels/slide404.xml.rels><?xml version="1.0" encoding="UTF-8" standalone="yes"?>
<Relationships xmlns="http://schemas.openxmlformats.org/package/2006/relationships"><Relationship Id="rId2" Type="http://schemas.openxmlformats.org/officeDocument/2006/relationships/notesSlide" Target="../notesSlides/notesSlide193.xml"/><Relationship Id="rId1" Type="http://schemas.openxmlformats.org/officeDocument/2006/relationships/slideLayout" Target="../slideLayouts/slideLayout237.xml"/></Relationships>
</file>

<file path=ppt/slides/_rels/slide405.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194.xml"/><Relationship Id="rId1" Type="http://schemas.openxmlformats.org/officeDocument/2006/relationships/slideLayout" Target="../slideLayouts/slideLayout236.xml"/></Relationships>
</file>

<file path=ppt/slides/_rels/slide406.xml.rels><?xml version="1.0" encoding="UTF-8" standalone="yes"?>
<Relationships xmlns="http://schemas.openxmlformats.org/package/2006/relationships"><Relationship Id="rId2" Type="http://schemas.openxmlformats.org/officeDocument/2006/relationships/notesSlide" Target="../notesSlides/notesSlide195.xml"/><Relationship Id="rId1" Type="http://schemas.openxmlformats.org/officeDocument/2006/relationships/slideLayout" Target="../slideLayouts/slideLayout253.xml"/></Relationships>
</file>

<file path=ppt/slides/_rels/slide407.xml.rels><?xml version="1.0" encoding="UTF-8" standalone="yes"?>
<Relationships xmlns="http://schemas.openxmlformats.org/package/2006/relationships"><Relationship Id="rId2" Type="http://schemas.openxmlformats.org/officeDocument/2006/relationships/notesSlide" Target="../notesSlides/notesSlide196.xml"/><Relationship Id="rId1" Type="http://schemas.openxmlformats.org/officeDocument/2006/relationships/slideLayout" Target="../slideLayouts/slideLayout6.xml"/></Relationships>
</file>

<file path=ppt/slides/_rels/slide408.xml.rels><?xml version="1.0" encoding="UTF-8" standalone="yes"?>
<Relationships xmlns="http://schemas.openxmlformats.org/package/2006/relationships"><Relationship Id="rId2" Type="http://schemas.openxmlformats.org/officeDocument/2006/relationships/notesSlide" Target="../notesSlides/notesSlide197.xml"/><Relationship Id="rId1" Type="http://schemas.openxmlformats.org/officeDocument/2006/relationships/slideLayout" Target="../slideLayouts/slideLayout2.xml"/></Relationships>
</file>

<file path=ppt/slides/_rels/slide409.xml.rels><?xml version="1.0" encoding="UTF-8" standalone="yes"?>
<Relationships xmlns="http://schemas.openxmlformats.org/package/2006/relationships"><Relationship Id="rId2" Type="http://schemas.openxmlformats.org/officeDocument/2006/relationships/notesSlide" Target="../notesSlides/notesSlide198.xml"/><Relationship Id="rId1" Type="http://schemas.openxmlformats.org/officeDocument/2006/relationships/slideLayout" Target="../slideLayouts/slideLayout2.xml"/></Relationships>
</file>

<file path=ppt/slides/_rels/slide410.xml.rels><?xml version="1.0" encoding="UTF-8" standalone="yes"?>
<Relationships xmlns="http://schemas.openxmlformats.org/package/2006/relationships"><Relationship Id="rId2" Type="http://schemas.openxmlformats.org/officeDocument/2006/relationships/notesSlide" Target="../notesSlides/notesSlide199.xml"/><Relationship Id="rId1" Type="http://schemas.openxmlformats.org/officeDocument/2006/relationships/slideLayout" Target="../slideLayouts/slideLayout2.xml"/></Relationships>
</file>

<file path=ppt/slides/_rels/slide411.xml.rels><?xml version="1.0" encoding="UTF-8" standalone="yes"?>
<Relationships xmlns="http://schemas.openxmlformats.org/package/2006/relationships"><Relationship Id="rId2" Type="http://schemas.openxmlformats.org/officeDocument/2006/relationships/notesSlide" Target="../notesSlides/notesSlide200.xml"/><Relationship Id="rId1" Type="http://schemas.openxmlformats.org/officeDocument/2006/relationships/slideLayout" Target="../slideLayouts/slideLayout2.xml"/></Relationships>
</file>

<file path=ppt/slides/_rels/slide412.xml.rels><?xml version="1.0" encoding="UTF-8" standalone="yes"?>
<Relationships xmlns="http://schemas.openxmlformats.org/package/2006/relationships"><Relationship Id="rId2" Type="http://schemas.openxmlformats.org/officeDocument/2006/relationships/notesSlide" Target="../notesSlides/notesSlide201.xml"/><Relationship Id="rId1" Type="http://schemas.openxmlformats.org/officeDocument/2006/relationships/slideLayout" Target="../slideLayouts/slideLayout2.xml"/></Relationships>
</file>

<file path=ppt/slides/_rels/slide413.xml.rels><?xml version="1.0" encoding="UTF-8" standalone="yes"?>
<Relationships xmlns="http://schemas.openxmlformats.org/package/2006/relationships"><Relationship Id="rId2" Type="http://schemas.openxmlformats.org/officeDocument/2006/relationships/notesSlide" Target="../notesSlides/notesSlide202.xml"/><Relationship Id="rId1" Type="http://schemas.openxmlformats.org/officeDocument/2006/relationships/slideLayout" Target="../slideLayouts/slideLayout2.xml"/></Relationships>
</file>

<file path=ppt/slides/_rels/slide414.xml.rels><?xml version="1.0" encoding="UTF-8" standalone="yes"?>
<Relationships xmlns="http://schemas.openxmlformats.org/package/2006/relationships"><Relationship Id="rId2" Type="http://schemas.openxmlformats.org/officeDocument/2006/relationships/notesSlide" Target="../notesSlides/notesSlide203.xml"/><Relationship Id="rId1" Type="http://schemas.openxmlformats.org/officeDocument/2006/relationships/slideLayout" Target="../slideLayouts/slideLayout2.xml"/></Relationships>
</file>

<file path=ppt/slides/_rels/slide41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16.xml.rels><?xml version="1.0" encoding="UTF-8" standalone="yes"?>
<Relationships xmlns="http://schemas.openxmlformats.org/package/2006/relationships"><Relationship Id="rId2" Type="http://schemas.openxmlformats.org/officeDocument/2006/relationships/notesSlide" Target="../notesSlides/notesSlide204.xml"/><Relationship Id="rId1" Type="http://schemas.openxmlformats.org/officeDocument/2006/relationships/slideLayout" Target="../slideLayouts/slideLayout545.xml"/></Relationships>
</file>

<file path=ppt/slides/_rels/slide417.xml.rels><?xml version="1.0" encoding="UTF-8" standalone="yes"?>
<Relationships xmlns="http://schemas.openxmlformats.org/package/2006/relationships"><Relationship Id="rId1" Type="http://schemas.openxmlformats.org/officeDocument/2006/relationships/slideLayout" Target="../slideLayouts/slideLayout543.xml"/></Relationships>
</file>

<file path=ppt/slides/_rels/slide418.xml.rels><?xml version="1.0" encoding="UTF-8" standalone="yes"?>
<Relationships xmlns="http://schemas.openxmlformats.org/package/2006/relationships"><Relationship Id="rId1" Type="http://schemas.openxmlformats.org/officeDocument/2006/relationships/slideLayout" Target="../slideLayouts/slideLayout543.xml"/></Relationships>
</file>

<file path=ppt/slides/_rels/slide419.xml.rels><?xml version="1.0" encoding="UTF-8" standalone="yes"?>
<Relationships xmlns="http://schemas.openxmlformats.org/package/2006/relationships"><Relationship Id="rId1" Type="http://schemas.openxmlformats.org/officeDocument/2006/relationships/slideLayout" Target="../slideLayouts/slideLayout543.xml"/></Relationships>
</file>

<file path=ppt/slides/_rels/slide420.xml.rels><?xml version="1.0" encoding="UTF-8" standalone="yes"?>
<Relationships xmlns="http://schemas.openxmlformats.org/package/2006/relationships"><Relationship Id="rId1" Type="http://schemas.openxmlformats.org/officeDocument/2006/relationships/slideLayout" Target="../slideLayouts/slideLayout543.xml"/></Relationships>
</file>

<file path=ppt/slides/_rels/slide421.xml.rels><?xml version="1.0" encoding="UTF-8" standalone="yes"?>
<Relationships xmlns="http://schemas.openxmlformats.org/package/2006/relationships"><Relationship Id="rId1" Type="http://schemas.openxmlformats.org/officeDocument/2006/relationships/slideLayout" Target="../slideLayouts/slideLayout543.xml"/></Relationships>
</file>

<file path=ppt/slides/_rels/slide422.xml.rels><?xml version="1.0" encoding="UTF-8" standalone="yes"?>
<Relationships xmlns="http://schemas.openxmlformats.org/package/2006/relationships"><Relationship Id="rId1" Type="http://schemas.openxmlformats.org/officeDocument/2006/relationships/slideLayout" Target="../slideLayouts/slideLayout543.xml"/></Relationships>
</file>

<file path=ppt/slides/_rels/slide423.xml.rels><?xml version="1.0" encoding="UTF-8" standalone="yes"?>
<Relationships xmlns="http://schemas.openxmlformats.org/package/2006/relationships"><Relationship Id="rId1" Type="http://schemas.openxmlformats.org/officeDocument/2006/relationships/slideLayout" Target="../slideLayouts/slideLayout543.xml"/></Relationships>
</file>

<file path=ppt/slides/_rels/slide424.xml.rels><?xml version="1.0" encoding="UTF-8" standalone="yes"?>
<Relationships xmlns="http://schemas.openxmlformats.org/package/2006/relationships"><Relationship Id="rId1" Type="http://schemas.openxmlformats.org/officeDocument/2006/relationships/slideLayout" Target="../slideLayouts/slideLayout543.xml"/></Relationships>
</file>

<file path=ppt/slides/_rels/slide425.xml.rels><?xml version="1.0" encoding="UTF-8" standalone="yes"?>
<Relationships xmlns="http://schemas.openxmlformats.org/package/2006/relationships"><Relationship Id="rId1" Type="http://schemas.openxmlformats.org/officeDocument/2006/relationships/slideLayout" Target="../slideLayouts/slideLayout543.xml"/></Relationships>
</file>

<file path=ppt/slides/_rels/slide426.xml.rels><?xml version="1.0" encoding="UTF-8" standalone="yes"?>
<Relationships xmlns="http://schemas.openxmlformats.org/package/2006/relationships"><Relationship Id="rId2" Type="http://schemas.openxmlformats.org/officeDocument/2006/relationships/notesSlide" Target="../notesSlides/notesSlide205.xml"/><Relationship Id="rId1" Type="http://schemas.openxmlformats.org/officeDocument/2006/relationships/slideLayout" Target="../slideLayouts/slideLayout533.xml"/></Relationships>
</file>

<file path=ppt/slides/_rels/slide427.xml.rels><?xml version="1.0" encoding="UTF-8" standalone="yes"?>
<Relationships xmlns="http://schemas.openxmlformats.org/package/2006/relationships"><Relationship Id="rId2" Type="http://schemas.openxmlformats.org/officeDocument/2006/relationships/notesSlide" Target="../notesSlides/notesSlide206.xml"/><Relationship Id="rId1" Type="http://schemas.openxmlformats.org/officeDocument/2006/relationships/slideLayout" Target="../slideLayouts/slideLayout70.xml"/></Relationships>
</file>

<file path=ppt/slides/_rels/slide428.xml.rels><?xml version="1.0" encoding="UTF-8" standalone="yes"?>
<Relationships xmlns="http://schemas.openxmlformats.org/package/2006/relationships"><Relationship Id="rId1" Type="http://schemas.openxmlformats.org/officeDocument/2006/relationships/slideLayout" Target="../slideLayouts/slideLayout70.xml"/></Relationships>
</file>

<file path=ppt/slides/_rels/slide429.xml.rels><?xml version="1.0" encoding="UTF-8" standalone="yes"?>
<Relationships xmlns="http://schemas.openxmlformats.org/package/2006/relationships"><Relationship Id="rId1" Type="http://schemas.openxmlformats.org/officeDocument/2006/relationships/slideLayout" Target="../slideLayouts/slideLayout70.xml"/></Relationships>
</file>

<file path=ppt/slides/_rels/slide430.xml.rels><?xml version="1.0" encoding="UTF-8" standalone="yes"?>
<Relationships xmlns="http://schemas.openxmlformats.org/package/2006/relationships"><Relationship Id="rId1" Type="http://schemas.openxmlformats.org/officeDocument/2006/relationships/slideLayout" Target="../slideLayouts/slideLayout70.xml"/></Relationships>
</file>

<file path=ppt/slides/_rels/slide431.xml.rels><?xml version="1.0" encoding="UTF-8" standalone="yes"?>
<Relationships xmlns="http://schemas.openxmlformats.org/package/2006/relationships"><Relationship Id="rId1" Type="http://schemas.openxmlformats.org/officeDocument/2006/relationships/slideLayout" Target="../slideLayouts/slideLayout70.xml"/></Relationships>
</file>

<file path=ppt/slides/_rels/slide432.xml.rels><?xml version="1.0" encoding="UTF-8" standalone="yes"?>
<Relationships xmlns="http://schemas.openxmlformats.org/package/2006/relationships"><Relationship Id="rId1" Type="http://schemas.openxmlformats.org/officeDocument/2006/relationships/slideLayout" Target="../slideLayouts/slideLayout553.xml"/></Relationships>
</file>

<file path=ppt/slides/_rels/slide433.xml.rels><?xml version="1.0" encoding="UTF-8" standalone="yes"?>
<Relationships xmlns="http://schemas.openxmlformats.org/package/2006/relationships"><Relationship Id="rId2" Type="http://schemas.openxmlformats.org/officeDocument/2006/relationships/notesSlide" Target="../notesSlides/notesSlide207.xml"/><Relationship Id="rId1" Type="http://schemas.openxmlformats.org/officeDocument/2006/relationships/slideLayout" Target="../slideLayouts/slideLayout553.xml"/></Relationships>
</file>

<file path=ppt/slides/_rels/slide434.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570.xml"/></Relationships>
</file>

<file path=ppt/slides/_rels/slide435.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582.xml"/></Relationships>
</file>

<file path=ppt/slides/_rels/slide436.xml.rels><?xml version="1.0" encoding="UTF-8" standalone="yes"?>
<Relationships xmlns="http://schemas.openxmlformats.org/package/2006/relationships"><Relationship Id="rId2" Type="http://schemas.openxmlformats.org/officeDocument/2006/relationships/notesSlide" Target="../notesSlides/notesSlide208.xml"/><Relationship Id="rId1" Type="http://schemas.openxmlformats.org/officeDocument/2006/relationships/slideLayout" Target="../slideLayouts/slideLayout589.xml"/></Relationships>
</file>

<file path=ppt/slides/_rels/slide437.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262.xml"/></Relationships>
</file>

<file path=ppt/slides/_rels/slide438.xml.rels><?xml version="1.0" encoding="UTF-8" standalone="yes"?>
<Relationships xmlns="http://schemas.openxmlformats.org/package/2006/relationships"><Relationship Id="rId3" Type="http://schemas.openxmlformats.org/officeDocument/2006/relationships/slideLayout" Target="../slideLayouts/slideLayout601.xml"/><Relationship Id="rId2" Type="http://schemas.openxmlformats.org/officeDocument/2006/relationships/audio" Target="../media/media1.mp3"/><Relationship Id="rId1" Type="http://schemas.microsoft.com/office/2007/relationships/media" Target="../media/media1.mp3"/><Relationship Id="rId5" Type="http://schemas.openxmlformats.org/officeDocument/2006/relationships/image" Target="../media/image45.png"/><Relationship Id="rId4" Type="http://schemas.openxmlformats.org/officeDocument/2006/relationships/image" Target="../media/image44.jpeg"/></Relationships>
</file>

<file path=ppt/slides/_rels/slide439.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613.xml"/></Relationships>
</file>

<file path=ppt/slides/_rels/slide440.xml.rels><?xml version="1.0" encoding="UTF-8" standalone="yes"?>
<Relationships xmlns="http://schemas.openxmlformats.org/package/2006/relationships"><Relationship Id="rId2" Type="http://schemas.openxmlformats.org/officeDocument/2006/relationships/notesSlide" Target="../notesSlides/notesSlide209.xml"/><Relationship Id="rId1" Type="http://schemas.openxmlformats.org/officeDocument/2006/relationships/slideLayout" Target="../slideLayouts/slideLayout1.xml"/></Relationships>
</file>

<file path=ppt/slides/_rels/slide441.xml.rels><?xml version="1.0" encoding="UTF-8" standalone="yes"?>
<Relationships xmlns="http://schemas.openxmlformats.org/package/2006/relationships"><Relationship Id="rId2" Type="http://schemas.openxmlformats.org/officeDocument/2006/relationships/notesSlide" Target="../notesSlides/notesSlide210.xml"/><Relationship Id="rId1" Type="http://schemas.openxmlformats.org/officeDocument/2006/relationships/slideLayout" Target="../slideLayouts/slideLayout62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5506" name="Title 1"/>
          <p:cNvSpPr>
            <a:spLocks noGrp="1"/>
          </p:cNvSpPr>
          <p:nvPr>
            <p:ph type="ctrTitle"/>
          </p:nvPr>
        </p:nvSpPr>
        <p:spPr>
          <a:xfrm>
            <a:off x="685800" y="152400"/>
            <a:ext cx="7772400" cy="1470025"/>
          </a:xfrm>
        </p:spPr>
        <p:txBody>
          <a:bodyPr/>
          <a:lstStyle/>
          <a:p>
            <a:r>
              <a:rPr lang="en-US" altLang="en-US" sz="6600" b="1" u="sng" smtClean="0">
                <a:solidFill>
                  <a:srgbClr val="FFFFFF"/>
                </a:solidFill>
                <a:latin typeface="Arial" panose="020B0604020202020204" pitchFamily="34" charset="0"/>
                <a:cs typeface="Arial" panose="020B0604020202020204" pitchFamily="34" charset="0"/>
              </a:rPr>
              <a:t>ACA NY/NJ</a:t>
            </a:r>
            <a:endParaRPr lang="en-US" altLang="en-US" sz="6600" b="1" u="sng" smtClean="0">
              <a:solidFill>
                <a:srgbClr val="FFFFFF"/>
              </a:solidFill>
              <a:cs typeface="Arial" panose="020B0604020202020204" pitchFamily="34" charset="0"/>
            </a:endParaRPr>
          </a:p>
        </p:txBody>
      </p:sp>
      <p:sp>
        <p:nvSpPr>
          <p:cNvPr id="405507" name="Subtitle 2"/>
          <p:cNvSpPr>
            <a:spLocks noGrp="1"/>
          </p:cNvSpPr>
          <p:nvPr>
            <p:ph type="subTitle" idx="1"/>
          </p:nvPr>
        </p:nvSpPr>
        <p:spPr>
          <a:xfrm>
            <a:off x="228600" y="1447800"/>
            <a:ext cx="8686800" cy="3733800"/>
          </a:xfrm>
        </p:spPr>
        <p:txBody>
          <a:bodyPr/>
          <a:lstStyle/>
          <a:p>
            <a:r>
              <a:rPr lang="en-US" altLang="en-US" sz="11000" b="1" smtClean="0">
                <a:solidFill>
                  <a:srgbClr val="FFFFFF"/>
                </a:solidFill>
                <a:latin typeface="Arial" panose="020B0604020202020204" pitchFamily="34" charset="0"/>
                <a:cs typeface="Arial" panose="020B0604020202020204" pitchFamily="34" charset="0"/>
              </a:rPr>
              <a:t>Camp &amp; Workplace</a:t>
            </a:r>
          </a:p>
          <a:p>
            <a:r>
              <a:rPr lang="en-US" altLang="en-US" sz="11000" b="1" smtClean="0">
                <a:solidFill>
                  <a:srgbClr val="FFFFFF"/>
                </a:solidFill>
                <a:latin typeface="Arial" panose="020B0604020202020204" pitchFamily="34" charset="0"/>
                <a:cs typeface="Arial" panose="020B0604020202020204" pitchFamily="34" charset="0"/>
              </a:rPr>
              <a:t>Violence</a:t>
            </a:r>
          </a:p>
        </p:txBody>
      </p:sp>
    </p:spTree>
  </p:cSld>
  <p:clrMapOvr>
    <a:masterClrMapping/>
  </p:clrMapOvr>
  <p:transition spd="slow"/>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7554" name="Rectangle 2"/>
          <p:cNvSpPr>
            <a:spLocks noGrp="1" noChangeArrowheads="1"/>
          </p:cNvSpPr>
          <p:nvPr>
            <p:ph type="title"/>
          </p:nvPr>
        </p:nvSpPr>
        <p:spPr/>
        <p:txBody>
          <a:bodyPr/>
          <a:lstStyle/>
          <a:p>
            <a:pPr eaLnBrk="1" hangingPunct="1"/>
            <a:r>
              <a:rPr lang="en-US" altLang="en-US" b="1" u="sng" smtClean="0">
                <a:solidFill>
                  <a:srgbClr val="FFFFFF"/>
                </a:solidFill>
                <a:latin typeface="Arial" panose="020B0604020202020204" pitchFamily="34" charset="0"/>
                <a:cs typeface="Arial" panose="020B0604020202020204" pitchFamily="34" charset="0"/>
              </a:rPr>
              <a:t>Housekeeping</a:t>
            </a:r>
          </a:p>
        </p:txBody>
      </p:sp>
      <p:sp>
        <p:nvSpPr>
          <p:cNvPr id="222211" name="Rectangle 3"/>
          <p:cNvSpPr>
            <a:spLocks noGrp="1" noChangeArrowheads="1"/>
          </p:cNvSpPr>
          <p:nvPr>
            <p:ph idx="1"/>
          </p:nvPr>
        </p:nvSpPr>
        <p:spPr>
          <a:xfrm>
            <a:off x="838200" y="1752600"/>
            <a:ext cx="8763000" cy="4525963"/>
          </a:xfrm>
        </p:spPr>
        <p:txBody>
          <a:bodyPr/>
          <a:lstStyle/>
          <a:p>
            <a:pPr eaLnBrk="1" hangingPunct="1">
              <a:buClr>
                <a:srgbClr val="FFFFFF"/>
              </a:buClr>
              <a:buFont typeface="Arial" charset="0"/>
              <a:buChar char="•"/>
              <a:defRPr/>
            </a:pPr>
            <a:r>
              <a:rPr lang="en-US" sz="5400" b="1" dirty="0" smtClean="0">
                <a:solidFill>
                  <a:srgbClr val="FFFFFF"/>
                </a:solidFill>
                <a:latin typeface="Arial" pitchFamily="34" charset="0"/>
                <a:cs typeface="Arial" pitchFamily="34" charset="0"/>
              </a:rPr>
              <a:t>Emergency Exits</a:t>
            </a:r>
          </a:p>
          <a:p>
            <a:pPr eaLnBrk="1" hangingPunct="1">
              <a:buClr>
                <a:srgbClr val="FFFFFF"/>
              </a:buClr>
              <a:buFont typeface="Arial" charset="0"/>
              <a:buChar char="•"/>
              <a:defRPr/>
            </a:pPr>
            <a:r>
              <a:rPr lang="en-US" sz="5400" b="1" dirty="0" smtClean="0">
                <a:solidFill>
                  <a:srgbClr val="FFFFFF"/>
                </a:solidFill>
                <a:latin typeface="Arial" pitchFamily="34" charset="0"/>
                <a:cs typeface="Arial" pitchFamily="34" charset="0"/>
              </a:rPr>
              <a:t>Copy of Presentation</a:t>
            </a:r>
          </a:p>
          <a:p>
            <a:pPr eaLnBrk="1" hangingPunct="1">
              <a:buClr>
                <a:srgbClr val="FFFFFF"/>
              </a:buClr>
              <a:buFont typeface="Arial" charset="0"/>
              <a:buChar char="•"/>
              <a:defRPr/>
            </a:pPr>
            <a:r>
              <a:rPr lang="en-US" sz="5400" b="1" dirty="0" smtClean="0">
                <a:solidFill>
                  <a:srgbClr val="FFFFFF"/>
                </a:solidFill>
                <a:latin typeface="Arial" pitchFamily="34" charset="0"/>
                <a:cs typeface="Arial" pitchFamily="34" charset="0"/>
              </a:rPr>
              <a:t>Survey</a:t>
            </a:r>
          </a:p>
          <a:p>
            <a:pPr eaLnBrk="1" hangingPunct="1">
              <a:buClr>
                <a:srgbClr val="FFFFFF"/>
              </a:buClr>
              <a:buFont typeface="Arial" charset="0"/>
              <a:buChar char="•"/>
              <a:defRPr/>
            </a:pPr>
            <a:r>
              <a:rPr lang="en-US" sz="5400" b="1" dirty="0" smtClean="0">
                <a:solidFill>
                  <a:srgbClr val="FFFFFF"/>
                </a:solidFill>
                <a:latin typeface="Arial" pitchFamily="34" charset="0"/>
                <a:cs typeface="Arial" pitchFamily="34" charset="0"/>
              </a:rPr>
              <a:t>Cell Devices</a:t>
            </a:r>
          </a:p>
          <a:p>
            <a:pPr marL="0" indent="0" eaLnBrk="1" hangingPunct="1">
              <a:buClr>
                <a:srgbClr val="FFFFFF"/>
              </a:buClr>
              <a:buFont typeface="Arial" charset="0"/>
              <a:buNone/>
              <a:defRPr/>
            </a:pPr>
            <a:r>
              <a:rPr lang="en-US" sz="5400" b="1" dirty="0" smtClean="0">
                <a:solidFill>
                  <a:srgbClr val="FF0000"/>
                </a:solidFill>
                <a:latin typeface="Arial" pitchFamily="34" charset="0"/>
                <a:cs typeface="Arial" pitchFamily="34" charset="0"/>
                <a:sym typeface="Wingdings" pitchFamily="2" charset="2"/>
              </a:rPr>
              <a:t>           </a:t>
            </a:r>
            <a:r>
              <a:rPr lang="en-US" sz="5400" b="1" dirty="0" smtClean="0">
                <a:solidFill>
                  <a:srgbClr val="FF0000"/>
                </a:solidFill>
                <a:latin typeface="Arial" pitchFamily="34" charset="0"/>
                <a:cs typeface="Arial" pitchFamily="34" charset="0"/>
              </a:rPr>
              <a:t> </a:t>
            </a:r>
            <a:r>
              <a:rPr lang="en-US" sz="5400" b="1" dirty="0">
                <a:solidFill>
                  <a:srgbClr val="FF0000"/>
                </a:solidFill>
                <a:latin typeface="Arial" pitchFamily="34" charset="0"/>
                <a:cs typeface="Arial" pitchFamily="34" charset="0"/>
                <a:sym typeface="Wingdings" pitchFamily="2" charset="2"/>
              </a:rPr>
              <a:t></a:t>
            </a:r>
            <a:r>
              <a:rPr lang="en-US" sz="5400" b="1" dirty="0">
                <a:solidFill>
                  <a:srgbClr val="FF0000"/>
                </a:solidFill>
                <a:latin typeface="Arial" pitchFamily="34" charset="0"/>
                <a:cs typeface="Arial" pitchFamily="34" charset="0"/>
              </a:rPr>
              <a:t> </a:t>
            </a:r>
            <a:r>
              <a:rPr lang="en-US" sz="5400" b="1" dirty="0">
                <a:solidFill>
                  <a:srgbClr val="FF0000"/>
                </a:solidFill>
                <a:latin typeface="Arial" pitchFamily="34" charset="0"/>
                <a:cs typeface="Arial" pitchFamily="34" charset="0"/>
                <a:sym typeface="Wingdings" pitchFamily="2" charset="2"/>
              </a:rPr>
              <a:t>  </a:t>
            </a:r>
          </a:p>
          <a:p>
            <a:pPr marL="0" indent="0" eaLnBrk="1" hangingPunct="1">
              <a:buClr>
                <a:srgbClr val="FFFFFF"/>
              </a:buClr>
              <a:buFont typeface="Arial" charset="0"/>
              <a:buNone/>
              <a:defRPr/>
            </a:pPr>
            <a:endParaRPr lang="en-US" sz="5400" b="1" dirty="0" smtClean="0">
              <a:solidFill>
                <a:srgbClr val="FFFFFF"/>
              </a:solidFill>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02" name="Title 1"/>
          <p:cNvSpPr>
            <a:spLocks noGrp="1"/>
          </p:cNvSpPr>
          <p:nvPr>
            <p:ph type="title"/>
          </p:nvPr>
        </p:nvSpPr>
        <p:spPr/>
        <p:txBody>
          <a:bodyPr/>
          <a:lstStyle/>
          <a:p>
            <a:endParaRPr lang="en-US" altLang="en-US" smtClean="0"/>
          </a:p>
        </p:txBody>
      </p:sp>
      <p:pic>
        <p:nvPicPr>
          <p:cNvPr id="4" name="Cell Phone Kharma WMV.wmv">
            <a:hlinkClick r:id="" action="ppaction://media"/>
          </p:cNvPr>
          <p:cNvPicPr>
            <a:picLocks noGrp="1" noRot="1" noChangeAspect="1"/>
          </p:cNvPicPr>
          <p:nvPr>
            <p:ph idx="1"/>
            <a:videoFile r:link="rId1"/>
          </p:nvPr>
        </p:nvPicPr>
        <p:blipFill>
          <a:blip r:embed="rId3">
            <a:extLst>
              <a:ext uri="{28A0092B-C50C-407E-A947-70E740481C1C}">
                <a14:useLocalDpi xmlns:a14="http://schemas.microsoft.com/office/drawing/2010/main" val="0"/>
              </a:ext>
            </a:extLst>
          </a:blip>
          <a:srcRect/>
          <a:stretch>
            <a:fillRect/>
          </a:stretch>
        </p:blipFill>
        <p:spPr>
          <a:xfrm>
            <a:off x="-228600" y="-304800"/>
            <a:ext cx="9601200" cy="7162800"/>
          </a:xfrm>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mediacall" presetSubtype="0" fill="hold" nodeType="afterEffect">
                                  <p:stCondLst>
                                    <p:cond delay="0"/>
                                  </p:stCondLst>
                                  <p:childTnLst>
                                    <p:cmd type="call" cmd="playFrom(0.0)">
                                      <p:cBhvr>
                                        <p:cTn id="6" dur="31049"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nodeType="clickPar">
                      <p:stCondLst>
                        <p:cond delay="0"/>
                      </p:stCondLst>
                      <p:childTnLst>
                        <p:par>
                          <p:cTn id="10" fill="hold" nodeType="withGroup">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10626" name="Object 2"/>
          <p:cNvGraphicFramePr>
            <a:graphicFrameLocks noChangeAspect="1"/>
          </p:cNvGraphicFramePr>
          <p:nvPr/>
        </p:nvGraphicFramePr>
        <p:xfrm>
          <a:off x="0" y="9525"/>
          <a:ext cx="13716000" cy="10277475"/>
        </p:xfrm>
        <a:graphic>
          <a:graphicData uri="http://schemas.openxmlformats.org/presentationml/2006/ole">
            <mc:AlternateContent xmlns:mc="http://schemas.openxmlformats.org/markup-compatibility/2006">
              <mc:Choice xmlns:v="urn:schemas-microsoft-com:vml" Requires="v">
                <p:oleObj spid="_x0000_s410664" name="Acrobat Document" r:id="rId4" imgW="4338000" imgH="3540240" progId="AcroExch.Document.7">
                  <p:embed/>
                </p:oleObj>
              </mc:Choice>
              <mc:Fallback>
                <p:oleObj name="Acrobat Document" r:id="rId4" imgW="4338000" imgH="3540240" progId="AcroExch.Document.7">
                  <p:embed/>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9525"/>
                        <a:ext cx="13716000" cy="10277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410627" name="Object 1"/>
          <p:cNvGraphicFramePr>
            <a:graphicFrameLocks noChangeAspect="1"/>
          </p:cNvGraphicFramePr>
          <p:nvPr/>
        </p:nvGraphicFramePr>
        <p:xfrm>
          <a:off x="0" y="0"/>
          <a:ext cx="9144000" cy="6870700"/>
        </p:xfrm>
        <a:graphic>
          <a:graphicData uri="http://schemas.openxmlformats.org/presentationml/2006/ole">
            <mc:AlternateContent xmlns:mc="http://schemas.openxmlformats.org/markup-compatibility/2006">
              <mc:Choice xmlns:v="urn:schemas-microsoft-com:vml" Requires="v">
                <p:oleObj spid="_x0000_s410665" name="Acrobat Document" r:id="rId6" imgW="3998520" imgH="3654720" progId="AcroExch.Document.7">
                  <p:embed/>
                </p:oleObj>
              </mc:Choice>
              <mc:Fallback>
                <p:oleObj name="Acrobat Document" r:id="rId6" imgW="3998520" imgH="3654720" progId="AcroExch.Document.7">
                  <p:embed/>
                  <p:pic>
                    <p:nvPicPr>
                      <p:cNvPr id="0" name="Object 1"/>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0" y="0"/>
                        <a:ext cx="9144000" cy="6870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idx="1"/>
          </p:nvPr>
        </p:nvSpPr>
        <p:spPr>
          <a:xfrm>
            <a:off x="152400" y="152400"/>
            <a:ext cx="8915400" cy="6629400"/>
          </a:xfrm>
        </p:spPr>
        <p:txBody>
          <a:bodyPr/>
          <a:lstStyle/>
          <a:p>
            <a:pPr lvl="1" algn="ctr" eaLnBrk="1" hangingPunct="1">
              <a:lnSpc>
                <a:spcPct val="90000"/>
              </a:lnSpc>
              <a:buFontTx/>
              <a:buNone/>
              <a:defRPr/>
            </a:pPr>
            <a:endParaRPr lang="en-US" sz="1400" b="1" dirty="0" smtClean="0">
              <a:solidFill>
                <a:srgbClr val="FFFFFF"/>
              </a:solidFill>
              <a:effectLst>
                <a:outerShdw blurRad="38100" dist="38100" dir="2700000" algn="tl">
                  <a:srgbClr val="000000">
                    <a:alpha val="43137"/>
                  </a:srgbClr>
                </a:outerShdw>
              </a:effectLst>
              <a:latin typeface="Arial" pitchFamily="34" charset="0"/>
              <a:cs typeface="Arial" pitchFamily="34" charset="0"/>
            </a:endParaRPr>
          </a:p>
          <a:p>
            <a:pPr lvl="1" algn="ctr" eaLnBrk="1" hangingPunct="1">
              <a:lnSpc>
                <a:spcPct val="90000"/>
              </a:lnSpc>
              <a:buFontTx/>
              <a:buNone/>
              <a:defRPr/>
            </a:pPr>
            <a:r>
              <a:rPr lang="en-US" sz="5400" b="1" dirty="0" smtClean="0">
                <a:solidFill>
                  <a:srgbClr val="FFFFFF"/>
                </a:solidFill>
                <a:effectLst>
                  <a:outerShdw blurRad="38100" dist="38100" dir="2700000" algn="tl">
                    <a:srgbClr val="000000">
                      <a:alpha val="43137"/>
                    </a:srgbClr>
                  </a:outerShdw>
                </a:effectLst>
                <a:latin typeface="Arial" pitchFamily="34" charset="0"/>
                <a:cs typeface="Arial" pitchFamily="34" charset="0"/>
              </a:rPr>
              <a:t>Bo Mitchell</a:t>
            </a:r>
          </a:p>
          <a:p>
            <a:pPr lvl="1" algn="ctr" eaLnBrk="1" hangingPunct="1">
              <a:lnSpc>
                <a:spcPct val="90000"/>
              </a:lnSpc>
              <a:buFontTx/>
              <a:buNone/>
              <a:defRPr/>
            </a:pPr>
            <a:r>
              <a:rPr lang="en-US" sz="5400" b="1" dirty="0" smtClean="0">
                <a:solidFill>
                  <a:srgbClr val="FFFFFF"/>
                </a:solidFill>
                <a:effectLst>
                  <a:outerShdw blurRad="38100" dist="38100" dir="2700000" algn="tl">
                    <a:srgbClr val="000000">
                      <a:alpha val="43137"/>
                    </a:srgbClr>
                  </a:outerShdw>
                </a:effectLst>
                <a:latin typeface="Arial" pitchFamily="34" charset="0"/>
                <a:cs typeface="Arial" pitchFamily="34" charset="0"/>
              </a:rPr>
              <a:t>911 Consulting</a:t>
            </a:r>
          </a:p>
          <a:p>
            <a:pPr lvl="1" algn="ctr" eaLnBrk="1" hangingPunct="1">
              <a:lnSpc>
                <a:spcPct val="90000"/>
              </a:lnSpc>
              <a:buFontTx/>
              <a:buNone/>
              <a:defRPr/>
            </a:pPr>
            <a:r>
              <a:rPr lang="en-US" sz="4000" b="1" dirty="0" smtClean="0">
                <a:solidFill>
                  <a:srgbClr val="FFFFFF"/>
                </a:solidFill>
                <a:effectLst>
                  <a:outerShdw blurRad="38100" dist="38100" dir="2700000" algn="tl">
                    <a:srgbClr val="000000">
                      <a:alpha val="43137"/>
                    </a:srgbClr>
                  </a:outerShdw>
                </a:effectLst>
                <a:latin typeface="Arial" pitchFamily="34" charset="0"/>
                <a:cs typeface="Arial" pitchFamily="34" charset="0"/>
              </a:rPr>
              <a:t>President</a:t>
            </a:r>
          </a:p>
          <a:p>
            <a:pPr lvl="1" algn="ctr" eaLnBrk="1" hangingPunct="1">
              <a:lnSpc>
                <a:spcPct val="90000"/>
              </a:lnSpc>
              <a:spcBef>
                <a:spcPct val="65000"/>
              </a:spcBef>
              <a:spcAft>
                <a:spcPct val="65000"/>
              </a:spcAft>
              <a:buFontTx/>
              <a:buNone/>
              <a:defRPr/>
            </a:pPr>
            <a:r>
              <a:rPr lang="en-US" sz="4000" b="1" dirty="0" smtClean="0">
                <a:solidFill>
                  <a:srgbClr val="FFFFFF"/>
                </a:solidFill>
                <a:effectLst>
                  <a:outerShdw blurRad="38100" dist="38100" dir="2700000" algn="tl">
                    <a:srgbClr val="000000">
                      <a:alpha val="43137"/>
                    </a:srgbClr>
                  </a:outerShdw>
                </a:effectLst>
                <a:latin typeface="Arial" pitchFamily="34" charset="0"/>
                <a:cs typeface="Arial" pitchFamily="34" charset="0"/>
              </a:rPr>
              <a:t>Police Commissioner (Ret.)</a:t>
            </a:r>
          </a:p>
          <a:p>
            <a:pPr algn="ctr" eaLnBrk="1" hangingPunct="1">
              <a:lnSpc>
                <a:spcPct val="90000"/>
              </a:lnSpc>
              <a:spcBef>
                <a:spcPct val="0"/>
              </a:spcBef>
              <a:buFont typeface="Arial" charset="0"/>
              <a:buNone/>
              <a:defRPr/>
            </a:pPr>
            <a:r>
              <a:rPr lang="en-US" sz="4000" b="1" dirty="0" smtClean="0">
                <a:solidFill>
                  <a:srgbClr val="FFFFFF"/>
                </a:solidFill>
                <a:effectLst>
                  <a:outerShdw blurRad="38100" dist="38100" dir="2700000" algn="tl">
                    <a:srgbClr val="000000">
                      <a:alpha val="43137"/>
                    </a:srgbClr>
                  </a:outerShdw>
                </a:effectLst>
                <a:latin typeface="Arial" pitchFamily="34" charset="0"/>
                <a:cs typeface="Arial" pitchFamily="34" charset="0"/>
              </a:rPr>
              <a:t> </a:t>
            </a:r>
            <a:r>
              <a:rPr lang="en-US" b="1" dirty="0" smtClean="0">
                <a:solidFill>
                  <a:srgbClr val="FFFFFF"/>
                </a:solidFill>
                <a:effectLst>
                  <a:outerShdw blurRad="38100" dist="38100" dir="2700000" algn="tl">
                    <a:srgbClr val="000000">
                      <a:alpha val="43137"/>
                    </a:srgbClr>
                  </a:outerShdw>
                </a:effectLst>
                <a:latin typeface="Arial" pitchFamily="34" charset="0"/>
                <a:cs typeface="Arial" pitchFamily="34" charset="0"/>
              </a:rPr>
              <a:t>Certified Emergency Manager</a:t>
            </a:r>
          </a:p>
          <a:p>
            <a:pPr algn="ctr" eaLnBrk="1" hangingPunct="1">
              <a:lnSpc>
                <a:spcPct val="90000"/>
              </a:lnSpc>
              <a:spcBef>
                <a:spcPct val="0"/>
              </a:spcBef>
              <a:buFont typeface="Arial" charset="0"/>
              <a:buNone/>
              <a:defRPr/>
            </a:pPr>
            <a:r>
              <a:rPr lang="en-US" sz="4000" b="1" dirty="0" smtClean="0">
                <a:solidFill>
                  <a:srgbClr val="FFFFFF"/>
                </a:solidFill>
                <a:effectLst>
                  <a:outerShdw blurRad="38100" dist="38100" dir="2700000" algn="tl">
                    <a:srgbClr val="000000">
                      <a:alpha val="43137"/>
                    </a:srgbClr>
                  </a:outerShdw>
                </a:effectLst>
                <a:latin typeface="Arial" pitchFamily="34" charset="0"/>
                <a:cs typeface="Arial" pitchFamily="34" charset="0"/>
              </a:rPr>
              <a:t> </a:t>
            </a:r>
          </a:p>
          <a:p>
            <a:pPr algn="ctr" eaLnBrk="1" hangingPunct="1">
              <a:lnSpc>
                <a:spcPct val="90000"/>
              </a:lnSpc>
              <a:spcBef>
                <a:spcPct val="0"/>
              </a:spcBef>
              <a:buFont typeface="Arial" charset="0"/>
              <a:buNone/>
              <a:defRPr/>
            </a:pPr>
            <a:r>
              <a:rPr lang="en-US" sz="2800" b="1" dirty="0" smtClean="0">
                <a:solidFill>
                  <a:srgbClr val="FFFFFF"/>
                </a:solidFill>
                <a:effectLst>
                  <a:outerShdw blurRad="38100" dist="38100" dir="2700000" algn="tl">
                    <a:srgbClr val="000000">
                      <a:alpha val="43137"/>
                    </a:srgbClr>
                  </a:outerShdw>
                </a:effectLst>
                <a:latin typeface="Arial" pitchFamily="34" charset="0"/>
                <a:cs typeface="Arial" pitchFamily="34" charset="0"/>
              </a:rPr>
              <a:t>CEM</a:t>
            </a:r>
            <a:r>
              <a:rPr lang="en-US" sz="4000" b="1" dirty="0" smtClean="0">
                <a:solidFill>
                  <a:srgbClr val="FFFFFF"/>
                </a:solidFill>
                <a:effectLst>
                  <a:outerShdw blurRad="38100" dist="38100" dir="2700000" algn="tl">
                    <a:srgbClr val="000000">
                      <a:alpha val="43137"/>
                    </a:srgbClr>
                  </a:outerShdw>
                </a:effectLst>
                <a:latin typeface="Arial" pitchFamily="34" charset="0"/>
                <a:cs typeface="Arial" pitchFamily="34" charset="0"/>
              </a:rPr>
              <a:t>, </a:t>
            </a:r>
            <a:r>
              <a:rPr lang="en-US" sz="2800" b="1" dirty="0" smtClean="0">
                <a:solidFill>
                  <a:srgbClr val="FFFFFF"/>
                </a:solidFill>
                <a:effectLst>
                  <a:outerShdw blurRad="38100" dist="38100" dir="2700000" algn="tl">
                    <a:srgbClr val="000000">
                      <a:alpha val="43137"/>
                    </a:srgbClr>
                  </a:outerShdw>
                </a:effectLst>
                <a:latin typeface="Arial" pitchFamily="34" charset="0"/>
                <a:cs typeface="Arial" pitchFamily="34" charset="0"/>
              </a:rPr>
              <a:t>CPP, CBCP, CHCM, CHSP, CHS-V, CHEP CSHM, CFC, CIPS, CSSM, CSC, CAS, TFCT3, CERT, CMC </a:t>
            </a:r>
          </a:p>
        </p:txBody>
      </p:sp>
    </p:spTree>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2"/>
          <p:cNvSpPr>
            <a:spLocks noGrp="1" noChangeArrowheads="1"/>
          </p:cNvSpPr>
          <p:nvPr>
            <p:ph type="title"/>
          </p:nvPr>
        </p:nvSpPr>
        <p:spPr/>
        <p:txBody>
          <a:bodyPr/>
          <a:lstStyle/>
          <a:p>
            <a:pPr eaLnBrk="1" hangingPunct="1">
              <a:defRPr/>
            </a:pPr>
            <a:r>
              <a:rPr lang="en-US" b="1" u="sng" dirty="0" smtClean="0">
                <a:solidFill>
                  <a:srgbClr val="FFFFFF"/>
                </a:solidFill>
                <a:effectLst>
                  <a:outerShdw blurRad="38100" dist="38100" dir="2700000" algn="tl">
                    <a:srgbClr val="000000">
                      <a:alpha val="43137"/>
                    </a:srgbClr>
                  </a:outerShdw>
                </a:effectLst>
                <a:latin typeface="Arial" pitchFamily="34" charset="0"/>
                <a:cs typeface="Arial" pitchFamily="34" charset="0"/>
              </a:rPr>
              <a:t>Expert Consultant</a:t>
            </a:r>
          </a:p>
        </p:txBody>
      </p:sp>
      <p:sp>
        <p:nvSpPr>
          <p:cNvPr id="104451" name="Rectangle 3"/>
          <p:cNvSpPr>
            <a:spLocks noGrp="1" noChangeArrowheads="1"/>
          </p:cNvSpPr>
          <p:nvPr>
            <p:ph idx="1"/>
          </p:nvPr>
        </p:nvSpPr>
        <p:spPr>
          <a:xfrm>
            <a:off x="838200" y="1600200"/>
            <a:ext cx="8229600" cy="4953000"/>
          </a:xfrm>
        </p:spPr>
        <p:txBody>
          <a:bodyPr/>
          <a:lstStyle/>
          <a:p>
            <a:pPr eaLnBrk="1" hangingPunct="1">
              <a:buClr>
                <a:srgbClr val="FFFFFF"/>
              </a:buClr>
              <a:buFont typeface="Arial" charset="0"/>
              <a:buChar char="•"/>
              <a:defRPr/>
            </a:pPr>
            <a:r>
              <a:rPr lang="en-US" sz="4800" b="1" dirty="0" smtClean="0">
                <a:solidFill>
                  <a:srgbClr val="FFFFFF"/>
                </a:solidFill>
                <a:effectLst>
                  <a:outerShdw blurRad="38100" dist="38100" dir="2700000" algn="tl">
                    <a:srgbClr val="000000">
                      <a:alpha val="43137"/>
                    </a:srgbClr>
                  </a:outerShdw>
                </a:effectLst>
                <a:latin typeface="Arial" pitchFamily="34" charset="0"/>
                <a:cs typeface="Arial" pitchFamily="34" charset="0"/>
              </a:rPr>
              <a:t>Landmark Legal Cases</a:t>
            </a:r>
          </a:p>
          <a:p>
            <a:pPr eaLnBrk="1" hangingPunct="1">
              <a:buClr>
                <a:srgbClr val="FFFFFF"/>
              </a:buClr>
              <a:buFont typeface="Arial" charset="0"/>
              <a:buChar char="•"/>
              <a:defRPr/>
            </a:pPr>
            <a:r>
              <a:rPr lang="en-US" sz="4800" b="1" dirty="0" smtClean="0">
                <a:solidFill>
                  <a:srgbClr val="FFFFFF"/>
                </a:solidFill>
                <a:effectLst>
                  <a:outerShdw blurRad="38100" dist="38100" dir="2700000" algn="tl">
                    <a:srgbClr val="000000">
                      <a:alpha val="43137"/>
                    </a:srgbClr>
                  </a:outerShdw>
                </a:effectLst>
                <a:latin typeface="Arial" pitchFamily="34" charset="0"/>
                <a:cs typeface="Arial" pitchFamily="34" charset="0"/>
              </a:rPr>
              <a:t>Expected Settlements:</a:t>
            </a:r>
          </a:p>
          <a:p>
            <a:pPr eaLnBrk="1" hangingPunct="1">
              <a:buClr>
                <a:srgbClr val="FFFF00"/>
              </a:buClr>
              <a:buFont typeface="Wingdings" pitchFamily="2" charset="2"/>
              <a:buNone/>
              <a:defRPr/>
            </a:pPr>
            <a:r>
              <a:rPr lang="en-US" sz="4800" b="1" dirty="0" smtClean="0">
                <a:solidFill>
                  <a:srgbClr val="FFFFFF"/>
                </a:solidFill>
                <a:effectLst>
                  <a:outerShdw blurRad="38100" dist="38100" dir="2700000" algn="tl">
                    <a:srgbClr val="000000">
                      <a:alpha val="43137"/>
                    </a:srgbClr>
                  </a:outerShdw>
                </a:effectLst>
                <a:latin typeface="Arial" pitchFamily="34" charset="0"/>
                <a:cs typeface="Arial" pitchFamily="34" charset="0"/>
              </a:rPr>
              <a:t>          $1 Billion Each</a:t>
            </a:r>
          </a:p>
          <a:p>
            <a:pPr eaLnBrk="1" hangingPunct="1">
              <a:buClr>
                <a:srgbClr val="FFFFFF"/>
              </a:buClr>
              <a:buFont typeface="Arial" charset="0"/>
              <a:buChar char="•"/>
              <a:defRPr/>
            </a:pPr>
            <a:r>
              <a:rPr lang="en-US" sz="4800" b="1" dirty="0" smtClean="0">
                <a:solidFill>
                  <a:srgbClr val="FFFFFF"/>
                </a:solidFill>
                <a:effectLst>
                  <a:outerShdw blurRad="38100" dist="38100" dir="2700000" algn="tl">
                    <a:srgbClr val="000000">
                      <a:alpha val="43137"/>
                    </a:srgbClr>
                  </a:outerShdw>
                </a:effectLst>
                <a:latin typeface="Arial" pitchFamily="34" charset="0"/>
                <a:cs typeface="Arial" pitchFamily="34" charset="0"/>
              </a:rPr>
              <a:t>“Failure to Plan”</a:t>
            </a:r>
          </a:p>
          <a:p>
            <a:pPr eaLnBrk="1" hangingPunct="1">
              <a:buClr>
                <a:srgbClr val="FFFFFF"/>
              </a:buClr>
              <a:buFont typeface="Arial" charset="0"/>
              <a:buChar char="•"/>
              <a:defRPr/>
            </a:pPr>
            <a:r>
              <a:rPr lang="en-US" sz="4800" b="1" dirty="0" smtClean="0">
                <a:solidFill>
                  <a:srgbClr val="FFFFFF"/>
                </a:solidFill>
                <a:effectLst>
                  <a:outerShdw blurRad="38100" dist="38100" dir="2700000" algn="tl">
                    <a:srgbClr val="000000">
                      <a:alpha val="43137"/>
                    </a:srgbClr>
                  </a:outerShdw>
                </a:effectLst>
                <a:latin typeface="Arial" pitchFamily="34" charset="0"/>
                <a:cs typeface="Arial" pitchFamily="34" charset="0"/>
              </a:rPr>
              <a:t>“Failure to Train”</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pPr eaLnBrk="1" hangingPunct="1">
              <a:defRPr/>
            </a:pPr>
            <a:r>
              <a:rPr lang="en-US" sz="5400" b="1" u="sng" dirty="0" smtClean="0">
                <a:solidFill>
                  <a:srgbClr val="FFFFFF"/>
                </a:solidFill>
                <a:effectLst>
                  <a:outerShdw blurRad="38100" dist="38100" dir="2700000" algn="tl">
                    <a:srgbClr val="000000">
                      <a:alpha val="43137"/>
                    </a:srgbClr>
                  </a:outerShdw>
                </a:effectLst>
                <a:latin typeface="Arial" pitchFamily="34" charset="0"/>
                <a:cs typeface="Arial" pitchFamily="34" charset="0"/>
              </a:rPr>
              <a:t>Speaker</a:t>
            </a:r>
            <a:endParaRPr lang="en-US" sz="5400" b="1" u="sng" dirty="0">
              <a:solidFill>
                <a:srgbClr val="FFFFFF"/>
              </a:solidFill>
              <a:effectLst>
                <a:outerShdw blurRad="38100" dist="38100" dir="2700000" algn="tl">
                  <a:srgbClr val="000000">
                    <a:alpha val="43137"/>
                  </a:srgbClr>
                </a:outerShdw>
              </a:effectLst>
              <a:latin typeface="Arial" pitchFamily="34" charset="0"/>
              <a:cs typeface="Arial" pitchFamily="34" charset="0"/>
            </a:endParaRPr>
          </a:p>
        </p:txBody>
      </p:sp>
      <p:sp>
        <p:nvSpPr>
          <p:cNvPr id="416771" name="Content Placeholder 2"/>
          <p:cNvSpPr>
            <a:spLocks noGrp="1"/>
          </p:cNvSpPr>
          <p:nvPr>
            <p:ph sz="half" idx="1"/>
          </p:nvPr>
        </p:nvSpPr>
        <p:spPr>
          <a:xfrm>
            <a:off x="0" y="1447800"/>
            <a:ext cx="5029200" cy="4525963"/>
          </a:xfrm>
        </p:spPr>
        <p:txBody>
          <a:bodyPr/>
          <a:lstStyle/>
          <a:p>
            <a:pPr eaLnBrk="1" hangingPunct="1"/>
            <a:r>
              <a:rPr lang="en-US" altLang="en-US" sz="8800" b="1" smtClean="0">
                <a:solidFill>
                  <a:srgbClr val="FFFFFF"/>
                </a:solidFill>
                <a:latin typeface="Arial" panose="020B0604020202020204" pitchFamily="34" charset="0"/>
                <a:cs typeface="Arial" panose="020B0604020202020204" pitchFamily="34" charset="0"/>
              </a:rPr>
              <a:t>FEMA            (4x)</a:t>
            </a:r>
          </a:p>
          <a:p>
            <a:pPr eaLnBrk="1" hangingPunct="1"/>
            <a:r>
              <a:rPr lang="en-US" altLang="en-US" sz="8800" b="1" smtClean="0">
                <a:solidFill>
                  <a:srgbClr val="FFFFFF"/>
                </a:solidFill>
                <a:latin typeface="Arial" panose="020B0604020202020204" pitchFamily="34" charset="0"/>
                <a:cs typeface="Arial" panose="020B0604020202020204" pitchFamily="34" charset="0"/>
              </a:rPr>
              <a:t>CUPIC</a:t>
            </a:r>
          </a:p>
          <a:p>
            <a:pPr eaLnBrk="1" hangingPunct="1"/>
            <a:endParaRPr lang="en-US" altLang="en-US" sz="8800" b="1" smtClean="0">
              <a:solidFill>
                <a:srgbClr val="FFFFFF"/>
              </a:solidFill>
              <a:latin typeface="Arial" panose="020B0604020202020204" pitchFamily="34" charset="0"/>
              <a:cs typeface="Arial" panose="020B0604020202020204" pitchFamily="34" charset="0"/>
            </a:endParaRPr>
          </a:p>
        </p:txBody>
      </p:sp>
      <p:sp>
        <p:nvSpPr>
          <p:cNvPr id="7172" name="Content Placeholder 3"/>
          <p:cNvSpPr>
            <a:spLocks noGrp="1"/>
          </p:cNvSpPr>
          <p:nvPr>
            <p:ph sz="half" idx="2"/>
          </p:nvPr>
        </p:nvSpPr>
        <p:spPr>
          <a:xfrm>
            <a:off x="4267200" y="1447800"/>
            <a:ext cx="5867400" cy="4525963"/>
          </a:xfrm>
        </p:spPr>
        <p:txBody>
          <a:bodyPr/>
          <a:lstStyle/>
          <a:p>
            <a:pPr eaLnBrk="1" hangingPunct="1">
              <a:buFont typeface="Arial" charset="0"/>
              <a:buChar char="•"/>
              <a:defRPr/>
            </a:pPr>
            <a:r>
              <a:rPr lang="en-US" sz="8800" b="1" dirty="0" smtClean="0">
                <a:solidFill>
                  <a:srgbClr val="FFFFFF"/>
                </a:solidFill>
                <a:latin typeface="Arial" charset="0"/>
                <a:cs typeface="Arial" charset="0"/>
              </a:rPr>
              <a:t>NASRO</a:t>
            </a:r>
          </a:p>
          <a:p>
            <a:pPr eaLnBrk="1" hangingPunct="1">
              <a:buFont typeface="Arial" charset="0"/>
              <a:buChar char="•"/>
              <a:defRPr/>
            </a:pPr>
            <a:r>
              <a:rPr lang="en-US" sz="8800" b="1" dirty="0">
                <a:solidFill>
                  <a:srgbClr val="FFFFFF"/>
                </a:solidFill>
                <a:latin typeface="Arial" charset="0"/>
                <a:cs typeface="Arial" charset="0"/>
              </a:rPr>
              <a:t>NCEF</a:t>
            </a:r>
          </a:p>
          <a:p>
            <a:pPr eaLnBrk="1" hangingPunct="1">
              <a:buFont typeface="Arial" charset="0"/>
              <a:buChar char="•"/>
              <a:defRPr/>
            </a:pPr>
            <a:r>
              <a:rPr lang="en-US" sz="8800" b="1" dirty="0" smtClean="0">
                <a:solidFill>
                  <a:srgbClr val="FFFFFF"/>
                </a:solidFill>
                <a:latin typeface="Arial" charset="0"/>
                <a:cs typeface="Arial" charset="0"/>
              </a:rPr>
              <a:t>IACLEA</a:t>
            </a:r>
          </a:p>
          <a:p>
            <a:pPr marL="0" indent="0" eaLnBrk="1" hangingPunct="1">
              <a:buFont typeface="Arial" charset="0"/>
              <a:buNone/>
              <a:defRPr/>
            </a:pPr>
            <a:endParaRPr lang="en-US" sz="8800" b="1" dirty="0" smtClean="0">
              <a:solidFill>
                <a:srgbClr val="FFFFFF"/>
              </a:solidFill>
              <a:latin typeface="Arial" charset="0"/>
              <a:cs typeface="Arial" charset="0"/>
            </a:endParaRPr>
          </a:p>
          <a:p>
            <a:pPr eaLnBrk="1" hangingPunct="1">
              <a:buFont typeface="Arial" charset="0"/>
              <a:buChar char="•"/>
              <a:defRPr/>
            </a:pPr>
            <a:endParaRPr lang="en-US" sz="8800" b="1" dirty="0" smtClean="0">
              <a:solidFill>
                <a:srgbClr val="FFFFFF"/>
              </a:solidFill>
              <a:latin typeface="Arial" charset="0"/>
              <a:cs typeface="Arial" charset="0"/>
            </a:endParaRPr>
          </a:p>
          <a:p>
            <a:pPr eaLnBrk="1" hangingPunct="1">
              <a:buFont typeface="Arial" charset="0"/>
              <a:buNone/>
              <a:defRPr/>
            </a:pPr>
            <a:endParaRPr lang="en-US" dirty="0" smtClean="0">
              <a:solidFill>
                <a:srgbClr val="FFFFFF"/>
              </a:solidFill>
            </a:endParaRPr>
          </a:p>
        </p:txBody>
      </p:sp>
    </p:spTree>
  </p:cSld>
  <p:clrMapOvr>
    <a:masterClrMapping/>
  </p:clrMapOvr>
  <p:transition advClick="0" advTm="6000"/>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pPr eaLnBrk="1" hangingPunct="1">
              <a:defRPr/>
            </a:pPr>
            <a:r>
              <a:rPr lang="en-US" sz="5400" b="1" u="sng" dirty="0" smtClean="0">
                <a:solidFill>
                  <a:srgbClr val="FFFFFF"/>
                </a:solidFill>
                <a:effectLst>
                  <a:outerShdw blurRad="38100" dist="38100" dir="2700000" algn="tl">
                    <a:srgbClr val="000000">
                      <a:alpha val="43137"/>
                    </a:srgbClr>
                  </a:outerShdw>
                </a:effectLst>
                <a:latin typeface="Arial" pitchFamily="34" charset="0"/>
                <a:cs typeface="Arial" pitchFamily="34" charset="0"/>
              </a:rPr>
              <a:t>Speaker</a:t>
            </a:r>
            <a:endParaRPr lang="en-US" sz="5400" b="1" u="sng" dirty="0">
              <a:solidFill>
                <a:srgbClr val="FFFFFF"/>
              </a:solidFill>
              <a:effectLst>
                <a:outerShdw blurRad="38100" dist="38100" dir="2700000" algn="tl">
                  <a:srgbClr val="000000">
                    <a:alpha val="43137"/>
                  </a:srgbClr>
                </a:outerShdw>
              </a:effectLst>
              <a:latin typeface="Arial" pitchFamily="34" charset="0"/>
              <a:cs typeface="Arial" pitchFamily="34" charset="0"/>
            </a:endParaRPr>
          </a:p>
        </p:txBody>
      </p:sp>
      <p:sp>
        <p:nvSpPr>
          <p:cNvPr id="418819" name="Content Placeholder 2"/>
          <p:cNvSpPr>
            <a:spLocks noGrp="1"/>
          </p:cNvSpPr>
          <p:nvPr>
            <p:ph sz="half" idx="1"/>
          </p:nvPr>
        </p:nvSpPr>
        <p:spPr>
          <a:xfrm>
            <a:off x="228600" y="1447800"/>
            <a:ext cx="4343400" cy="4525963"/>
          </a:xfrm>
        </p:spPr>
        <p:txBody>
          <a:bodyPr/>
          <a:lstStyle/>
          <a:p>
            <a:pPr eaLnBrk="1" hangingPunct="1"/>
            <a:r>
              <a:rPr lang="en-US" altLang="en-US" sz="8800" b="1" smtClean="0">
                <a:solidFill>
                  <a:srgbClr val="FFFFFF"/>
                </a:solidFill>
                <a:latin typeface="Arial" panose="020B0604020202020204" pitchFamily="34" charset="0"/>
                <a:cs typeface="Arial" panose="020B0604020202020204" pitchFamily="34" charset="0"/>
              </a:rPr>
              <a:t>NFPA</a:t>
            </a:r>
          </a:p>
          <a:p>
            <a:pPr eaLnBrk="1" hangingPunct="1"/>
            <a:r>
              <a:rPr lang="en-US" altLang="en-US" sz="8800" b="1" smtClean="0">
                <a:solidFill>
                  <a:srgbClr val="FFFFFF"/>
                </a:solidFill>
                <a:latin typeface="Arial" panose="020B0604020202020204" pitchFamily="34" charset="0"/>
                <a:cs typeface="Arial" panose="020B0604020202020204" pitchFamily="34" charset="0"/>
              </a:rPr>
              <a:t>SHRM</a:t>
            </a:r>
          </a:p>
          <a:p>
            <a:pPr eaLnBrk="1" hangingPunct="1"/>
            <a:r>
              <a:rPr lang="en-US" altLang="en-US" sz="8800" b="1" smtClean="0">
                <a:solidFill>
                  <a:srgbClr val="FFFFFF"/>
                </a:solidFill>
                <a:latin typeface="Arial" panose="020B0604020202020204" pitchFamily="34" charset="0"/>
                <a:cs typeface="Arial" panose="020B0604020202020204" pitchFamily="34" charset="0"/>
              </a:rPr>
              <a:t>WSO</a:t>
            </a:r>
          </a:p>
          <a:p>
            <a:pPr eaLnBrk="1" hangingPunct="1"/>
            <a:endParaRPr lang="en-US" altLang="en-US" sz="8800" b="1" smtClean="0">
              <a:solidFill>
                <a:srgbClr val="FFFFFF"/>
              </a:solidFill>
              <a:latin typeface="Arial" panose="020B0604020202020204" pitchFamily="34" charset="0"/>
              <a:cs typeface="Arial" panose="020B0604020202020204" pitchFamily="34" charset="0"/>
            </a:endParaRPr>
          </a:p>
        </p:txBody>
      </p:sp>
      <p:sp>
        <p:nvSpPr>
          <p:cNvPr id="418820" name="Content Placeholder 3"/>
          <p:cNvSpPr>
            <a:spLocks noGrp="1"/>
          </p:cNvSpPr>
          <p:nvPr>
            <p:ph sz="half" idx="2"/>
          </p:nvPr>
        </p:nvSpPr>
        <p:spPr>
          <a:xfrm>
            <a:off x="4800600" y="1447800"/>
            <a:ext cx="5257800" cy="4525963"/>
          </a:xfrm>
        </p:spPr>
        <p:txBody>
          <a:bodyPr/>
          <a:lstStyle/>
          <a:p>
            <a:pPr eaLnBrk="1" hangingPunct="1"/>
            <a:r>
              <a:rPr lang="en-US" altLang="en-US" sz="8800" b="1" smtClean="0">
                <a:solidFill>
                  <a:srgbClr val="FFFFFF"/>
                </a:solidFill>
                <a:latin typeface="Arial" panose="020B0604020202020204" pitchFamily="34" charset="0"/>
                <a:cs typeface="Arial" panose="020B0604020202020204" pitchFamily="34" charset="0"/>
              </a:rPr>
              <a:t>ASSE</a:t>
            </a:r>
          </a:p>
          <a:p>
            <a:pPr eaLnBrk="1" hangingPunct="1"/>
            <a:r>
              <a:rPr lang="en-US" altLang="en-US" sz="8800" b="1" smtClean="0">
                <a:solidFill>
                  <a:srgbClr val="FFFFFF"/>
                </a:solidFill>
                <a:latin typeface="Arial" panose="020B0604020202020204" pitchFamily="34" charset="0"/>
                <a:cs typeface="Arial" panose="020B0604020202020204" pitchFamily="34" charset="0"/>
              </a:rPr>
              <a:t>GOV/</a:t>
            </a:r>
          </a:p>
          <a:p>
            <a:pPr eaLnBrk="1" hangingPunct="1">
              <a:spcBef>
                <a:spcPct val="0"/>
              </a:spcBef>
              <a:buFont typeface="Arial" panose="020B0604020202020204" pitchFamily="34" charset="0"/>
              <a:buNone/>
            </a:pPr>
            <a:r>
              <a:rPr lang="en-US" altLang="en-US" sz="8800" b="1" smtClean="0">
                <a:solidFill>
                  <a:srgbClr val="FFFFFF"/>
                </a:solidFill>
                <a:latin typeface="Arial" panose="020B0604020202020204" pitchFamily="34" charset="0"/>
                <a:cs typeface="Arial" panose="020B0604020202020204" pitchFamily="34" charset="0"/>
              </a:rPr>
              <a:t>  SEC</a:t>
            </a:r>
          </a:p>
          <a:p>
            <a:pPr eaLnBrk="1" hangingPunct="1"/>
            <a:endParaRPr lang="en-US" altLang="en-US" smtClean="0">
              <a:solidFill>
                <a:srgbClr val="FFFFFF"/>
              </a:solidFill>
            </a:endParaRPr>
          </a:p>
        </p:txBody>
      </p:sp>
    </p:spTree>
  </p:cSld>
  <p:clrMapOvr>
    <a:masterClrMapping/>
  </p:clrMapOvr>
  <p:transition advClick="0" advTm="6000"/>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Title 1"/>
          <p:cNvSpPr>
            <a:spLocks noGrp="1"/>
          </p:cNvSpPr>
          <p:nvPr>
            <p:ph type="title"/>
          </p:nvPr>
        </p:nvSpPr>
        <p:spPr>
          <a:xfrm>
            <a:off x="457200" y="-228600"/>
            <a:ext cx="8229600" cy="1143000"/>
          </a:xfrm>
        </p:spPr>
        <p:txBody>
          <a:bodyPr/>
          <a:lstStyle/>
          <a:p>
            <a:pPr eaLnBrk="1" hangingPunct="1"/>
            <a:r>
              <a:rPr lang="en-US" altLang="en-US" sz="5400" b="1" u="sng" dirty="0" smtClean="0">
                <a:solidFill>
                  <a:srgbClr val="FFFFFF"/>
                </a:solidFill>
                <a:cs typeface="Arial" panose="020B0604020202020204" pitchFamily="34" charset="0"/>
              </a:rPr>
              <a:t>Speaker</a:t>
            </a:r>
          </a:p>
        </p:txBody>
      </p:sp>
      <p:sp>
        <p:nvSpPr>
          <p:cNvPr id="109571" name="Content Placeholder 2"/>
          <p:cNvSpPr>
            <a:spLocks noGrp="1"/>
          </p:cNvSpPr>
          <p:nvPr>
            <p:ph sz="half" idx="1"/>
          </p:nvPr>
        </p:nvSpPr>
        <p:spPr>
          <a:xfrm>
            <a:off x="228600" y="1619250"/>
            <a:ext cx="9144000" cy="5257800"/>
          </a:xfrm>
        </p:spPr>
        <p:txBody>
          <a:bodyPr/>
          <a:lstStyle/>
          <a:p>
            <a:pPr eaLnBrk="1" hangingPunct="1"/>
            <a:r>
              <a:rPr lang="en-US" altLang="en-US" sz="9600" b="1" dirty="0" smtClean="0">
                <a:solidFill>
                  <a:srgbClr val="FFFFFF"/>
                </a:solidFill>
                <a:cs typeface="Arial" panose="020B0604020202020204" pitchFamily="34" charset="0"/>
              </a:rPr>
              <a:t>ACA Tri-State (2)</a:t>
            </a:r>
          </a:p>
          <a:p>
            <a:pPr eaLnBrk="1" hangingPunct="1"/>
            <a:r>
              <a:rPr lang="en-US" altLang="en-US" sz="9600" b="1" dirty="0" smtClean="0">
                <a:solidFill>
                  <a:srgbClr val="FFFFFF"/>
                </a:solidFill>
                <a:cs typeface="Arial" panose="020B0604020202020204" pitchFamily="34" charset="0"/>
              </a:rPr>
              <a:t>ACA-NE (3)</a:t>
            </a:r>
          </a:p>
        </p:txBody>
      </p:sp>
    </p:spTree>
    <p:extLst>
      <p:ext uri="{BB962C8B-B14F-4D97-AF65-F5344CB8AC3E}">
        <p14:creationId xmlns:p14="http://schemas.microsoft.com/office/powerpoint/2010/main" val="105920423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Rectangle 2"/>
          <p:cNvSpPr>
            <a:spLocks noGrp="1" noChangeArrowheads="1"/>
          </p:cNvSpPr>
          <p:nvPr>
            <p:ph type="title"/>
          </p:nvPr>
        </p:nvSpPr>
        <p:spPr/>
        <p:txBody>
          <a:bodyPr/>
          <a:lstStyle/>
          <a:p>
            <a:pPr eaLnBrk="1" hangingPunct="1">
              <a:defRPr/>
            </a:pPr>
            <a:r>
              <a:rPr lang="en-US" sz="5400" b="1" u="sng" dirty="0" smtClean="0">
                <a:solidFill>
                  <a:srgbClr val="FFFFFF"/>
                </a:solidFill>
                <a:effectLst>
                  <a:outerShdw blurRad="38100" dist="38100" dir="2700000" algn="tl">
                    <a:srgbClr val="000000">
                      <a:alpha val="43137"/>
                    </a:srgbClr>
                  </a:outerShdw>
                </a:effectLst>
                <a:latin typeface="Arial" pitchFamily="34" charset="0"/>
                <a:cs typeface="Arial" pitchFamily="34" charset="0"/>
              </a:rPr>
              <a:t>911 Consulting Clients</a:t>
            </a:r>
          </a:p>
        </p:txBody>
      </p:sp>
      <p:sp>
        <p:nvSpPr>
          <p:cNvPr id="186371" name="Rectangle 3"/>
          <p:cNvSpPr>
            <a:spLocks noGrp="1" noChangeArrowheads="1"/>
          </p:cNvSpPr>
          <p:nvPr>
            <p:ph sz="half" idx="1"/>
          </p:nvPr>
        </p:nvSpPr>
        <p:spPr>
          <a:xfrm>
            <a:off x="-838200" y="1219200"/>
            <a:ext cx="5638800" cy="5791200"/>
          </a:xfrm>
        </p:spPr>
        <p:txBody>
          <a:bodyPr/>
          <a:lstStyle/>
          <a:p>
            <a:pPr lvl="2" algn="ctr" eaLnBrk="1" hangingPunct="1">
              <a:lnSpc>
                <a:spcPct val="90000"/>
              </a:lnSpc>
              <a:buFont typeface="Wingdings" pitchFamily="2" charset="2"/>
              <a:buNone/>
              <a:defRPr/>
            </a:pPr>
            <a:endParaRPr lang="en-US" sz="2800" b="1" u="sng" dirty="0" smtClean="0">
              <a:solidFill>
                <a:srgbClr val="FFFFFF"/>
              </a:solidFill>
              <a:effectLst>
                <a:outerShdw blurRad="38100" dist="38100" dir="2700000" algn="tl">
                  <a:srgbClr val="000000">
                    <a:alpha val="43137"/>
                  </a:srgbClr>
                </a:outerShdw>
              </a:effectLst>
              <a:latin typeface="Arial" pitchFamily="34" charset="0"/>
              <a:cs typeface="Arial" pitchFamily="34" charset="0"/>
            </a:endParaRPr>
          </a:p>
          <a:p>
            <a:pPr lvl="2" eaLnBrk="1" hangingPunct="1">
              <a:lnSpc>
                <a:spcPct val="90000"/>
              </a:lnSpc>
              <a:spcBef>
                <a:spcPct val="25000"/>
              </a:spcBef>
              <a:buFont typeface="Wingdings" pitchFamily="2" charset="2"/>
              <a:buNone/>
              <a:defRPr/>
            </a:pPr>
            <a:r>
              <a:rPr lang="en-US" sz="4400" b="1" dirty="0" smtClean="0">
                <a:solidFill>
                  <a:srgbClr val="FFFFFF"/>
                </a:solidFill>
                <a:effectLst>
                  <a:outerShdw blurRad="38100" dist="38100" dir="2700000" algn="tl">
                    <a:srgbClr val="000000">
                      <a:alpha val="43137"/>
                    </a:srgbClr>
                  </a:outerShdw>
                </a:effectLst>
                <a:latin typeface="Arial" pitchFamily="34" charset="0"/>
                <a:cs typeface="Arial" pitchFamily="34" charset="0"/>
              </a:rPr>
              <a:t>GE HQ</a:t>
            </a:r>
          </a:p>
          <a:p>
            <a:pPr lvl="2" eaLnBrk="1" hangingPunct="1">
              <a:lnSpc>
                <a:spcPct val="90000"/>
              </a:lnSpc>
              <a:spcBef>
                <a:spcPct val="25000"/>
              </a:spcBef>
              <a:buFont typeface="Wingdings" pitchFamily="2" charset="2"/>
              <a:buNone/>
              <a:defRPr/>
            </a:pPr>
            <a:r>
              <a:rPr lang="en-US" sz="4400" b="1" dirty="0" smtClean="0">
                <a:solidFill>
                  <a:srgbClr val="FFFFFF"/>
                </a:solidFill>
                <a:effectLst>
                  <a:outerShdw blurRad="38100" dist="38100" dir="2700000" algn="tl">
                    <a:srgbClr val="000000">
                      <a:alpha val="43137"/>
                    </a:srgbClr>
                  </a:outerShdw>
                </a:effectLst>
                <a:latin typeface="Arial" pitchFamily="34" charset="0"/>
                <a:cs typeface="Arial" pitchFamily="34" charset="0"/>
              </a:rPr>
              <a:t>Hyatt HQ</a:t>
            </a:r>
          </a:p>
          <a:p>
            <a:pPr lvl="2" eaLnBrk="1" hangingPunct="1">
              <a:lnSpc>
                <a:spcPct val="90000"/>
              </a:lnSpc>
              <a:spcBef>
                <a:spcPct val="25000"/>
              </a:spcBef>
              <a:buFont typeface="Wingdings" pitchFamily="2" charset="2"/>
              <a:buNone/>
              <a:defRPr/>
            </a:pPr>
            <a:r>
              <a:rPr lang="en-US" sz="4400" b="1" dirty="0" smtClean="0">
                <a:solidFill>
                  <a:srgbClr val="FFFFFF"/>
                </a:solidFill>
                <a:effectLst>
                  <a:outerShdw blurRad="38100" dist="38100" dir="2700000" algn="tl">
                    <a:srgbClr val="000000">
                      <a:alpha val="43137"/>
                    </a:srgbClr>
                  </a:outerShdw>
                </a:effectLst>
                <a:latin typeface="Arial" pitchFamily="34" charset="0"/>
                <a:cs typeface="Arial" pitchFamily="34" charset="0"/>
              </a:rPr>
              <a:t>Subway HQ</a:t>
            </a:r>
          </a:p>
          <a:p>
            <a:pPr lvl="2" eaLnBrk="1" hangingPunct="1">
              <a:lnSpc>
                <a:spcPct val="90000"/>
              </a:lnSpc>
              <a:spcBef>
                <a:spcPct val="25000"/>
              </a:spcBef>
              <a:buFont typeface="Wingdings" pitchFamily="2" charset="2"/>
              <a:buNone/>
              <a:defRPr/>
            </a:pPr>
            <a:r>
              <a:rPr lang="en-US" sz="4400" b="1" dirty="0" smtClean="0">
                <a:solidFill>
                  <a:srgbClr val="FFFFFF"/>
                </a:solidFill>
                <a:effectLst>
                  <a:outerShdw blurRad="38100" dist="38100" dir="2700000" algn="tl">
                    <a:srgbClr val="000000">
                      <a:alpha val="43137"/>
                    </a:srgbClr>
                  </a:outerShdw>
                </a:effectLst>
                <a:latin typeface="Arial" pitchFamily="34" charset="0"/>
                <a:cs typeface="Arial" pitchFamily="34" charset="0"/>
              </a:rPr>
              <a:t>H&amp;R Block HQ</a:t>
            </a:r>
          </a:p>
          <a:p>
            <a:pPr lvl="2" eaLnBrk="1" hangingPunct="1">
              <a:buFont typeface="Wingdings" pitchFamily="2" charset="2"/>
              <a:buNone/>
              <a:defRPr/>
            </a:pPr>
            <a:r>
              <a:rPr lang="en-US" sz="4400" b="1" dirty="0" smtClean="0">
                <a:solidFill>
                  <a:srgbClr val="FFFFFF"/>
                </a:solidFill>
                <a:effectLst>
                  <a:outerShdw blurRad="38100" dist="38100" dir="2700000" algn="tl">
                    <a:srgbClr val="000000">
                      <a:alpha val="43137"/>
                    </a:srgbClr>
                  </a:outerShdw>
                </a:effectLst>
                <a:latin typeface="Arial" pitchFamily="34" charset="0"/>
                <a:cs typeface="Arial" pitchFamily="34" charset="0"/>
              </a:rPr>
              <a:t>MasterCard </a:t>
            </a:r>
            <a:r>
              <a:rPr lang="en-US" sz="4400" b="1" dirty="0">
                <a:solidFill>
                  <a:srgbClr val="FFFFFF"/>
                </a:solidFill>
                <a:effectLst>
                  <a:outerShdw blurRad="38100" dist="38100" dir="2700000" algn="tl">
                    <a:srgbClr val="000000">
                      <a:alpha val="43137"/>
                    </a:srgbClr>
                  </a:outerShdw>
                </a:effectLst>
                <a:latin typeface="Arial" pitchFamily="34" charset="0"/>
                <a:cs typeface="Arial" pitchFamily="34" charset="0"/>
              </a:rPr>
              <a:t>HQ</a:t>
            </a:r>
          </a:p>
        </p:txBody>
      </p:sp>
      <p:sp>
        <p:nvSpPr>
          <p:cNvPr id="186372" name="Rectangle 4"/>
          <p:cNvSpPr>
            <a:spLocks noGrp="1" noChangeArrowheads="1"/>
          </p:cNvSpPr>
          <p:nvPr>
            <p:ph sz="half" idx="2"/>
          </p:nvPr>
        </p:nvSpPr>
        <p:spPr>
          <a:xfrm>
            <a:off x="3733800" y="1676400"/>
            <a:ext cx="6477000" cy="3200400"/>
          </a:xfrm>
        </p:spPr>
        <p:txBody>
          <a:bodyPr/>
          <a:lstStyle/>
          <a:p>
            <a:pPr lvl="2" eaLnBrk="1" hangingPunct="1">
              <a:buFont typeface="Wingdings" pitchFamily="2" charset="2"/>
              <a:buNone/>
              <a:defRPr/>
            </a:pPr>
            <a:r>
              <a:rPr lang="en-US" sz="4400" b="1" dirty="0" smtClean="0">
                <a:solidFill>
                  <a:srgbClr val="FFFFFF"/>
                </a:solidFill>
                <a:effectLst>
                  <a:outerShdw blurRad="38100" dist="38100" dir="2700000" algn="tl">
                    <a:srgbClr val="000000">
                      <a:alpha val="43137"/>
                    </a:srgbClr>
                  </a:outerShdw>
                </a:effectLst>
                <a:latin typeface="Arial" pitchFamily="34" charset="0"/>
                <a:cs typeface="Arial" pitchFamily="34" charset="0"/>
              </a:rPr>
              <a:t>Cablevision</a:t>
            </a:r>
          </a:p>
          <a:p>
            <a:pPr lvl="2" eaLnBrk="1" hangingPunct="1">
              <a:buFont typeface="Wingdings" pitchFamily="2" charset="2"/>
              <a:buNone/>
              <a:defRPr/>
            </a:pPr>
            <a:r>
              <a:rPr lang="en-US" sz="4400" b="1" dirty="0" smtClean="0">
                <a:solidFill>
                  <a:srgbClr val="FFFFFF"/>
                </a:solidFill>
                <a:effectLst>
                  <a:outerShdw blurRad="38100" dist="38100" dir="2700000" algn="tl">
                    <a:srgbClr val="000000">
                      <a:alpha val="43137"/>
                    </a:srgbClr>
                  </a:outerShdw>
                </a:effectLst>
                <a:latin typeface="Arial" pitchFamily="34" charset="0"/>
                <a:cs typeface="Arial" pitchFamily="34" charset="0"/>
              </a:rPr>
              <a:t>ExxonMobil</a:t>
            </a:r>
          </a:p>
          <a:p>
            <a:pPr lvl="2" eaLnBrk="1" hangingPunct="1">
              <a:buFont typeface="Wingdings" pitchFamily="2" charset="2"/>
              <a:buNone/>
              <a:defRPr/>
            </a:pPr>
            <a:r>
              <a:rPr lang="en-US" sz="4400" b="1" dirty="0" smtClean="0">
                <a:solidFill>
                  <a:srgbClr val="FFFFFF"/>
                </a:solidFill>
                <a:effectLst>
                  <a:outerShdw blurRad="38100" dist="38100" dir="2700000" algn="tl">
                    <a:srgbClr val="000000">
                      <a:alpha val="43137"/>
                    </a:srgbClr>
                  </a:outerShdw>
                </a:effectLst>
                <a:latin typeface="Arial" pitchFamily="34" charset="0"/>
                <a:cs typeface="Arial" pitchFamily="34" charset="0"/>
              </a:rPr>
              <a:t>Goodrich</a:t>
            </a:r>
          </a:p>
          <a:p>
            <a:pPr lvl="2" eaLnBrk="1" hangingPunct="1">
              <a:buFont typeface="Wingdings" pitchFamily="2" charset="2"/>
              <a:buNone/>
              <a:defRPr/>
            </a:pPr>
            <a:r>
              <a:rPr lang="en-US" sz="4400" b="1" dirty="0" smtClean="0">
                <a:solidFill>
                  <a:srgbClr val="FFFFFF"/>
                </a:solidFill>
                <a:effectLst>
                  <a:outerShdw blurRad="38100" dist="38100" dir="2700000" algn="tl">
                    <a:srgbClr val="000000">
                      <a:alpha val="43137"/>
                    </a:srgbClr>
                  </a:outerShdw>
                </a:effectLst>
                <a:latin typeface="Arial" pitchFamily="34" charset="0"/>
                <a:cs typeface="Arial" pitchFamily="34" charset="0"/>
              </a:rPr>
              <a:t>Pratt &amp; Whitney</a:t>
            </a:r>
          </a:p>
          <a:p>
            <a:pPr lvl="2" eaLnBrk="1" hangingPunct="1">
              <a:buNone/>
              <a:defRPr/>
            </a:pPr>
            <a:r>
              <a:rPr lang="en-US" sz="4400" b="1" dirty="0" smtClean="0">
                <a:solidFill>
                  <a:srgbClr val="FFFFFF"/>
                </a:solidFill>
                <a:effectLst>
                  <a:outerShdw blurRad="38100" dist="38100" dir="2700000" algn="tl">
                    <a:srgbClr val="000000">
                      <a:alpha val="43137"/>
                    </a:srgbClr>
                  </a:outerShdw>
                </a:effectLst>
                <a:latin typeface="Arial" pitchFamily="34" charset="0"/>
                <a:cs typeface="Arial" pitchFamily="34" charset="0"/>
              </a:rPr>
              <a:t>Rolls </a:t>
            </a:r>
            <a:r>
              <a:rPr lang="en-US" sz="4400" b="1" dirty="0">
                <a:solidFill>
                  <a:srgbClr val="FFFFFF"/>
                </a:solidFill>
                <a:effectLst>
                  <a:outerShdw blurRad="38100" dist="38100" dir="2700000" algn="tl">
                    <a:srgbClr val="000000">
                      <a:alpha val="43137"/>
                    </a:srgbClr>
                  </a:outerShdw>
                </a:effectLst>
                <a:latin typeface="Arial" pitchFamily="34" charset="0"/>
                <a:cs typeface="Arial" pitchFamily="34" charset="0"/>
              </a:rPr>
              <a:t>Royce HQ</a:t>
            </a:r>
          </a:p>
          <a:p>
            <a:pPr lvl="2" eaLnBrk="1" hangingPunct="1">
              <a:buFont typeface="Wingdings" pitchFamily="2" charset="2"/>
              <a:buNone/>
              <a:defRPr/>
            </a:pPr>
            <a:endParaRPr lang="en-US" sz="4400" b="1" dirty="0" smtClean="0">
              <a:solidFill>
                <a:srgbClr val="FFFFFF"/>
              </a:solidFill>
              <a:effectLst>
                <a:outerShdw blurRad="38100" dist="38100" dir="2700000" algn="tl">
                  <a:srgbClr val="000000">
                    <a:alpha val="43137"/>
                  </a:srgbClr>
                </a:outerShdw>
              </a:effectLst>
              <a:latin typeface="Arial" pitchFamily="34" charset="0"/>
              <a:cs typeface="Arial" pitchFamily="34" charset="0"/>
            </a:endParaRPr>
          </a:p>
        </p:txBody>
      </p:sp>
    </p:spTree>
    <p:extLst>
      <p:ext uri="{BB962C8B-B14F-4D97-AF65-F5344CB8AC3E}">
        <p14:creationId xmlns:p14="http://schemas.microsoft.com/office/powerpoint/2010/main" val="473331599"/>
      </p:ext>
    </p:extLst>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2914" name="Rectangle 2"/>
          <p:cNvSpPr>
            <a:spLocks noGrp="1" noChangeArrowheads="1"/>
          </p:cNvSpPr>
          <p:nvPr>
            <p:ph type="title"/>
          </p:nvPr>
        </p:nvSpPr>
        <p:spPr>
          <a:xfrm>
            <a:off x="457200" y="762000"/>
            <a:ext cx="8229600" cy="1020763"/>
          </a:xfrm>
        </p:spPr>
        <p:txBody>
          <a:bodyPr/>
          <a:lstStyle/>
          <a:p>
            <a:pPr eaLnBrk="1" hangingPunct="1"/>
            <a:r>
              <a:rPr lang="en-US" altLang="en-US" sz="4800" b="1" u="sng" smtClean="0">
                <a:solidFill>
                  <a:srgbClr val="FFFFFF"/>
                </a:solidFill>
                <a:latin typeface="Arial" panose="020B0604020202020204" pitchFamily="34" charset="0"/>
                <a:cs typeface="Arial" panose="020B0604020202020204" pitchFamily="34" charset="0"/>
              </a:rPr>
              <a:t>911 Consulting Clients</a:t>
            </a:r>
            <a:br>
              <a:rPr lang="en-US" altLang="en-US" sz="4800" b="1" u="sng" smtClean="0">
                <a:solidFill>
                  <a:srgbClr val="FFFFFF"/>
                </a:solidFill>
                <a:latin typeface="Arial" panose="020B0604020202020204" pitchFamily="34" charset="0"/>
                <a:cs typeface="Arial" panose="020B0604020202020204" pitchFamily="34" charset="0"/>
              </a:rPr>
            </a:br>
            <a:r>
              <a:rPr lang="en-US" altLang="en-US" sz="4800" b="1" u="sng" smtClean="0">
                <a:solidFill>
                  <a:srgbClr val="FFFFFF"/>
                </a:solidFill>
                <a:latin typeface="Arial" panose="020B0604020202020204" pitchFamily="34" charset="0"/>
                <a:cs typeface="Arial" panose="020B0604020202020204" pitchFamily="34" charset="0"/>
              </a:rPr>
              <a:t/>
            </a:r>
            <a:br>
              <a:rPr lang="en-US" altLang="en-US" sz="4800" b="1" u="sng" smtClean="0">
                <a:solidFill>
                  <a:srgbClr val="FFFFFF"/>
                </a:solidFill>
                <a:latin typeface="Arial" panose="020B0604020202020204" pitchFamily="34" charset="0"/>
                <a:cs typeface="Arial" panose="020B0604020202020204" pitchFamily="34" charset="0"/>
              </a:rPr>
            </a:br>
            <a:endParaRPr lang="en-US" altLang="en-US" sz="4800" b="1" smtClean="0">
              <a:solidFill>
                <a:srgbClr val="FFFFFF"/>
              </a:solidFill>
              <a:latin typeface="Arial" panose="020B0604020202020204" pitchFamily="34" charset="0"/>
              <a:cs typeface="Arial" panose="020B0604020202020204" pitchFamily="34" charset="0"/>
            </a:endParaRPr>
          </a:p>
        </p:txBody>
      </p:sp>
      <p:sp>
        <p:nvSpPr>
          <p:cNvPr id="422915" name="Rectangle 3"/>
          <p:cNvSpPr>
            <a:spLocks noGrp="1" noChangeArrowheads="1"/>
          </p:cNvSpPr>
          <p:nvPr>
            <p:ph sz="half" idx="1"/>
          </p:nvPr>
        </p:nvSpPr>
        <p:spPr>
          <a:xfrm>
            <a:off x="1066800" y="1447800"/>
            <a:ext cx="10287000" cy="4953000"/>
          </a:xfrm>
        </p:spPr>
        <p:txBody>
          <a:bodyPr/>
          <a:lstStyle/>
          <a:p>
            <a:pPr eaLnBrk="1" hangingPunct="1">
              <a:buClr>
                <a:srgbClr val="FFFFFF"/>
              </a:buClr>
            </a:pPr>
            <a:r>
              <a:rPr lang="en-US" altLang="en-US" sz="6000" b="1" smtClean="0">
                <a:solidFill>
                  <a:srgbClr val="FFFFFF"/>
                </a:solidFill>
                <a:latin typeface="Arial" panose="020B0604020202020204" pitchFamily="34" charset="0"/>
                <a:cs typeface="Arial" panose="020B0604020202020204" pitchFamily="34" charset="0"/>
              </a:rPr>
              <a:t>25 Secondary</a:t>
            </a:r>
          </a:p>
          <a:p>
            <a:pPr eaLnBrk="1" hangingPunct="1">
              <a:buClr>
                <a:srgbClr val="FFFFFF"/>
              </a:buClr>
            </a:pPr>
            <a:r>
              <a:rPr lang="en-US" altLang="en-US" sz="6000" b="1" smtClean="0">
                <a:solidFill>
                  <a:srgbClr val="FFFFFF"/>
                </a:solidFill>
                <a:latin typeface="Arial" panose="020B0604020202020204" pitchFamily="34" charset="0"/>
                <a:cs typeface="Arial" panose="020B0604020202020204" pitchFamily="34" charset="0"/>
              </a:rPr>
              <a:t>Western CT Univ.</a:t>
            </a:r>
          </a:p>
          <a:p>
            <a:pPr eaLnBrk="1" hangingPunct="1">
              <a:buClr>
                <a:srgbClr val="FFFFFF"/>
              </a:buClr>
            </a:pPr>
            <a:r>
              <a:rPr lang="en-US" altLang="en-US" sz="6000" b="1" smtClean="0">
                <a:solidFill>
                  <a:srgbClr val="FFFFFF"/>
                </a:solidFill>
                <a:latin typeface="Arial" panose="020B0604020202020204" pitchFamily="34" charset="0"/>
                <a:cs typeface="Arial" panose="020B0604020202020204" pitchFamily="34" charset="0"/>
              </a:rPr>
              <a:t>Central CT Univ.</a:t>
            </a:r>
          </a:p>
          <a:p>
            <a:pPr eaLnBrk="1" hangingPunct="1">
              <a:buClr>
                <a:srgbClr val="FFFFFF"/>
              </a:buClr>
            </a:pPr>
            <a:r>
              <a:rPr lang="en-US" altLang="en-US" sz="6000" b="1" smtClean="0">
                <a:solidFill>
                  <a:srgbClr val="FFFFFF"/>
                </a:solidFill>
                <a:latin typeface="Arial" panose="020B0604020202020204" pitchFamily="34" charset="0"/>
                <a:cs typeface="Arial" panose="020B0604020202020204" pitchFamily="34" charset="0"/>
              </a:rPr>
              <a:t>John Jay College</a:t>
            </a:r>
          </a:p>
          <a:p>
            <a:pPr eaLnBrk="1" hangingPunct="1">
              <a:buClr>
                <a:srgbClr val="FFFFFF"/>
              </a:buClr>
            </a:pPr>
            <a:r>
              <a:rPr lang="en-US" altLang="en-US" sz="6000" b="1" smtClean="0">
                <a:solidFill>
                  <a:srgbClr val="FFFFFF"/>
                </a:solidFill>
                <a:latin typeface="Arial" panose="020B0604020202020204" pitchFamily="34" charset="0"/>
                <a:cs typeface="Arial" panose="020B0604020202020204" pitchFamily="34" charset="0"/>
              </a:rPr>
              <a:t>Housatonic CC</a:t>
            </a:r>
          </a:p>
          <a:p>
            <a:pPr lvl="2" algn="ctr" eaLnBrk="1" hangingPunct="1">
              <a:buFont typeface="Wingdings" panose="05000000000000000000" pitchFamily="2" charset="2"/>
              <a:buNone/>
            </a:pPr>
            <a:endParaRPr lang="en-US" altLang="en-US" sz="4400" b="1" smtClean="0">
              <a:solidFill>
                <a:srgbClr val="FFFFFF"/>
              </a:solidFill>
              <a:latin typeface="Arial" panose="020B0604020202020204" pitchFamily="34" charset="0"/>
              <a:cs typeface="Arial" panose="020B0604020202020204" pitchFamily="34" charset="0"/>
            </a:endParaRPr>
          </a:p>
        </p:txBody>
      </p:sp>
    </p:spTree>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4962" name="Content Placeholder 2"/>
          <p:cNvSpPr>
            <a:spLocks noGrp="1"/>
          </p:cNvSpPr>
          <p:nvPr>
            <p:ph sz="half" idx="1"/>
          </p:nvPr>
        </p:nvSpPr>
        <p:spPr>
          <a:xfrm>
            <a:off x="228600" y="381000"/>
            <a:ext cx="4495800" cy="6477000"/>
          </a:xfrm>
        </p:spPr>
        <p:txBody>
          <a:bodyPr/>
          <a:lstStyle/>
          <a:p>
            <a:pPr marL="514350" indent="-514350">
              <a:lnSpc>
                <a:spcPct val="90000"/>
              </a:lnSpc>
              <a:buFontTx/>
              <a:buAutoNum type="arabicPeriod"/>
            </a:pPr>
            <a:r>
              <a:rPr lang="en-US" altLang="en-US" b="1" dirty="0">
                <a:cs typeface="Arial" panose="020B0604020202020204" pitchFamily="34" charset="0"/>
              </a:rPr>
              <a:t>Becket Camps</a:t>
            </a:r>
            <a:endParaRPr lang="en-US" altLang="en-US" dirty="0">
              <a:cs typeface="Arial" panose="020B0604020202020204" pitchFamily="34" charset="0"/>
            </a:endParaRPr>
          </a:p>
          <a:p>
            <a:pPr marL="514350" indent="-514350">
              <a:lnSpc>
                <a:spcPct val="90000"/>
              </a:lnSpc>
              <a:buFontTx/>
              <a:buAutoNum type="arabicPeriod"/>
            </a:pPr>
            <a:r>
              <a:rPr lang="en-US" altLang="en-US" b="1" dirty="0" smtClean="0">
                <a:cs typeface="Arial" panose="020B0604020202020204" pitchFamily="34" charset="0"/>
              </a:rPr>
              <a:t>Christian Heritage</a:t>
            </a:r>
          </a:p>
          <a:p>
            <a:pPr marL="514350" indent="-514350">
              <a:lnSpc>
                <a:spcPct val="90000"/>
              </a:lnSpc>
              <a:buFontTx/>
              <a:buAutoNum type="arabicPeriod"/>
            </a:pPr>
            <a:r>
              <a:rPr lang="en-US" altLang="en-US" b="1" dirty="0" smtClean="0">
                <a:cs typeface="Arial" panose="020B0604020202020204" pitchFamily="34" charset="0"/>
              </a:rPr>
              <a:t>Cheshire Academy</a:t>
            </a:r>
          </a:p>
          <a:p>
            <a:pPr marL="514350" indent="-514350">
              <a:lnSpc>
                <a:spcPct val="90000"/>
              </a:lnSpc>
              <a:buFontTx/>
              <a:buAutoNum type="arabicPeriod"/>
            </a:pPr>
            <a:r>
              <a:rPr lang="en-US" altLang="en-US" b="1" dirty="0" smtClean="0">
                <a:cs typeface="Arial" panose="020B0604020202020204" pitchFamily="34" charset="0"/>
              </a:rPr>
              <a:t>Episcopal Academy</a:t>
            </a:r>
          </a:p>
          <a:p>
            <a:pPr marL="514350" indent="-514350">
              <a:lnSpc>
                <a:spcPct val="90000"/>
              </a:lnSpc>
              <a:buFontTx/>
              <a:buAutoNum type="arabicPeriod"/>
            </a:pPr>
            <a:r>
              <a:rPr lang="en-US" altLang="en-US" b="1" dirty="0" smtClean="0">
                <a:cs typeface="Arial" panose="020B0604020202020204" pitchFamily="34" charset="0"/>
              </a:rPr>
              <a:t>Fairfield CDS</a:t>
            </a:r>
          </a:p>
          <a:p>
            <a:pPr marL="514350" indent="-514350">
              <a:lnSpc>
                <a:spcPct val="90000"/>
              </a:lnSpc>
              <a:buFontTx/>
              <a:buAutoNum type="arabicPeriod"/>
            </a:pPr>
            <a:r>
              <a:rPr lang="en-US" altLang="en-US" b="1" dirty="0" err="1" smtClean="0">
                <a:cs typeface="Arial" panose="020B0604020202020204" pitchFamily="34" charset="0"/>
              </a:rPr>
              <a:t>Fenn</a:t>
            </a:r>
            <a:endParaRPr lang="en-US" altLang="en-US" b="1" dirty="0" smtClean="0">
              <a:cs typeface="Arial" panose="020B0604020202020204" pitchFamily="34" charset="0"/>
            </a:endParaRPr>
          </a:p>
          <a:p>
            <a:pPr marL="514350" indent="-514350">
              <a:lnSpc>
                <a:spcPct val="90000"/>
              </a:lnSpc>
              <a:buFontTx/>
              <a:buAutoNum type="arabicPeriod"/>
            </a:pPr>
            <a:r>
              <a:rPr lang="en-US" altLang="en-US" b="1" dirty="0" smtClean="0">
                <a:cs typeface="Arial" panose="020B0604020202020204" pitchFamily="34" charset="0"/>
              </a:rPr>
              <a:t>Flintridge</a:t>
            </a:r>
          </a:p>
          <a:p>
            <a:pPr marL="514350" indent="-514350">
              <a:lnSpc>
                <a:spcPct val="90000"/>
              </a:lnSpc>
              <a:buFontTx/>
              <a:buAutoNum type="arabicPeriod"/>
            </a:pPr>
            <a:r>
              <a:rPr lang="en-US" altLang="en-US" b="1" dirty="0" smtClean="0">
                <a:cs typeface="Arial" panose="020B0604020202020204" pitchFamily="34" charset="0"/>
              </a:rPr>
              <a:t>Frost Valley</a:t>
            </a:r>
          </a:p>
          <a:p>
            <a:pPr marL="514350" indent="-514350">
              <a:lnSpc>
                <a:spcPct val="90000"/>
              </a:lnSpc>
              <a:buFontTx/>
              <a:buAutoNum type="arabicPeriod"/>
            </a:pPr>
            <a:r>
              <a:rPr lang="en-US" altLang="en-US" b="1" dirty="0" smtClean="0">
                <a:cs typeface="Arial" panose="020B0604020202020204" pitchFamily="34" charset="0"/>
              </a:rPr>
              <a:t>Gateway School/NYC</a:t>
            </a:r>
          </a:p>
          <a:p>
            <a:pPr marL="514350" indent="-514350">
              <a:lnSpc>
                <a:spcPct val="90000"/>
              </a:lnSpc>
              <a:buFontTx/>
              <a:buAutoNum type="arabicPeriod"/>
            </a:pPr>
            <a:r>
              <a:rPr lang="en-US" altLang="en-US" b="1" dirty="0" smtClean="0">
                <a:cs typeface="Arial" panose="020B0604020202020204" pitchFamily="34" charset="0"/>
              </a:rPr>
              <a:t>Greater Hartford Montessori </a:t>
            </a:r>
          </a:p>
          <a:p>
            <a:pPr marL="514350" indent="-514350">
              <a:lnSpc>
                <a:spcPct val="90000"/>
              </a:lnSpc>
              <a:buFontTx/>
              <a:buAutoNum type="arabicPeriod"/>
            </a:pPr>
            <a:r>
              <a:rPr lang="en-US" altLang="en-US" b="1" dirty="0" smtClean="0">
                <a:cs typeface="Arial" panose="020B0604020202020204" pitchFamily="34" charset="0"/>
              </a:rPr>
              <a:t>Greens Farms </a:t>
            </a:r>
          </a:p>
          <a:p>
            <a:pPr marL="514350" indent="-514350">
              <a:lnSpc>
                <a:spcPct val="90000"/>
              </a:lnSpc>
              <a:buFontTx/>
              <a:buAutoNum type="arabicPeriod"/>
            </a:pPr>
            <a:r>
              <a:rPr lang="en-US" altLang="en-US" b="1" dirty="0" smtClean="0">
                <a:cs typeface="Arial" panose="020B0604020202020204" pitchFamily="34" charset="0"/>
              </a:rPr>
              <a:t>Kent </a:t>
            </a:r>
          </a:p>
          <a:p>
            <a:pPr marL="514350" indent="-514350">
              <a:lnSpc>
                <a:spcPct val="90000"/>
              </a:lnSpc>
              <a:buFontTx/>
              <a:buAutoNum type="arabicPeriod"/>
            </a:pPr>
            <a:r>
              <a:rPr lang="en-US" altLang="en-US" b="1" dirty="0" smtClean="0">
                <a:cs typeface="Arial" panose="020B0604020202020204" pitchFamily="34" charset="0"/>
              </a:rPr>
              <a:t>King </a:t>
            </a:r>
          </a:p>
          <a:p>
            <a:pPr marL="514350" indent="-514350">
              <a:lnSpc>
                <a:spcPct val="90000"/>
              </a:lnSpc>
            </a:pPr>
            <a:endParaRPr lang="en-US" altLang="en-US" b="1" dirty="0" smtClean="0">
              <a:solidFill>
                <a:srgbClr val="FFFFFF"/>
              </a:solidFill>
              <a:cs typeface="Arial" panose="020B0604020202020204" pitchFamily="34" charset="0"/>
            </a:endParaRPr>
          </a:p>
        </p:txBody>
      </p:sp>
      <p:sp>
        <p:nvSpPr>
          <p:cNvPr id="424963" name="Content Placeholder 3"/>
          <p:cNvSpPr>
            <a:spLocks noGrp="1"/>
          </p:cNvSpPr>
          <p:nvPr>
            <p:ph sz="half" idx="2"/>
          </p:nvPr>
        </p:nvSpPr>
        <p:spPr>
          <a:xfrm>
            <a:off x="4876800" y="228600"/>
            <a:ext cx="4038600" cy="6629400"/>
          </a:xfrm>
        </p:spPr>
        <p:txBody>
          <a:bodyPr/>
          <a:lstStyle/>
          <a:p>
            <a:pPr marL="514350" indent="-514350">
              <a:lnSpc>
                <a:spcPct val="90000"/>
              </a:lnSpc>
              <a:buFont typeface="+mj-lt"/>
              <a:buAutoNum type="arabicPeriod" startAt="14"/>
            </a:pPr>
            <a:r>
              <a:rPr lang="en-US" altLang="en-US" b="1" dirty="0">
                <a:cs typeface="Arial" panose="020B0604020202020204" pitchFamily="34" charset="0"/>
              </a:rPr>
              <a:t>Milton Academy</a:t>
            </a:r>
          </a:p>
          <a:p>
            <a:pPr marL="514350" indent="-514350">
              <a:lnSpc>
                <a:spcPct val="90000"/>
              </a:lnSpc>
              <a:buFont typeface="+mj-lt"/>
              <a:buAutoNum type="arabicPeriod" startAt="14"/>
            </a:pPr>
            <a:r>
              <a:rPr lang="en-US" altLang="en-US" b="1" dirty="0" smtClean="0">
                <a:cs typeface="Arial" panose="020B0604020202020204" pitchFamily="34" charset="0"/>
              </a:rPr>
              <a:t>New Canaan Country</a:t>
            </a:r>
          </a:p>
          <a:p>
            <a:pPr marL="514350" indent="-514350">
              <a:lnSpc>
                <a:spcPct val="90000"/>
              </a:lnSpc>
              <a:buFont typeface="+mj-lt"/>
              <a:buAutoNum type="arabicPeriod" startAt="14"/>
            </a:pPr>
            <a:r>
              <a:rPr lang="en-US" altLang="en-US" b="1" dirty="0" err="1" smtClean="0">
                <a:cs typeface="Arial" panose="020B0604020202020204" pitchFamily="34" charset="0"/>
              </a:rPr>
              <a:t>Pomfret</a:t>
            </a:r>
            <a:r>
              <a:rPr lang="en-US" altLang="en-US" b="1" dirty="0" smtClean="0">
                <a:cs typeface="Arial" panose="020B0604020202020204" pitchFamily="34" charset="0"/>
              </a:rPr>
              <a:t> </a:t>
            </a:r>
          </a:p>
          <a:p>
            <a:pPr marL="514350" indent="-514350">
              <a:lnSpc>
                <a:spcPct val="90000"/>
              </a:lnSpc>
              <a:buFont typeface="+mj-lt"/>
              <a:buAutoNum type="arabicPeriod" startAt="14"/>
            </a:pPr>
            <a:r>
              <a:rPr lang="en-US" altLang="en-US" b="1" dirty="0" smtClean="0">
                <a:cs typeface="Arial" panose="020B0604020202020204" pitchFamily="34" charset="0"/>
              </a:rPr>
              <a:t>Rectory </a:t>
            </a:r>
          </a:p>
          <a:p>
            <a:pPr marL="514350" indent="-514350">
              <a:lnSpc>
                <a:spcPct val="90000"/>
              </a:lnSpc>
              <a:buFont typeface="+mj-lt"/>
              <a:buAutoNum type="arabicPeriod" startAt="14"/>
            </a:pPr>
            <a:r>
              <a:rPr lang="en-US" altLang="en-US" b="1" dirty="0" smtClean="0">
                <a:cs typeface="Arial" panose="020B0604020202020204" pitchFamily="34" charset="0"/>
              </a:rPr>
              <a:t>Shrewsbury </a:t>
            </a:r>
          </a:p>
          <a:p>
            <a:pPr marL="514350" indent="-514350">
              <a:lnSpc>
                <a:spcPct val="90000"/>
              </a:lnSpc>
              <a:buFont typeface="+mj-lt"/>
              <a:buAutoNum type="arabicPeriod" startAt="14"/>
            </a:pPr>
            <a:r>
              <a:rPr lang="en-US" altLang="en-US" b="1" dirty="0" smtClean="0">
                <a:cs typeface="Arial" panose="020B0604020202020204" pitchFamily="34" charset="0"/>
              </a:rPr>
              <a:t>St. Luke’s NYC</a:t>
            </a:r>
          </a:p>
          <a:p>
            <a:pPr marL="514350" indent="-514350">
              <a:lnSpc>
                <a:spcPct val="90000"/>
              </a:lnSpc>
              <a:buFont typeface="+mj-lt"/>
              <a:buAutoNum type="arabicPeriod" startAt="14"/>
            </a:pPr>
            <a:r>
              <a:rPr lang="en-US" altLang="en-US" b="1" dirty="0" smtClean="0">
                <a:cs typeface="Arial" panose="020B0604020202020204" pitchFamily="34" charset="0"/>
              </a:rPr>
              <a:t>St. Stanislaus </a:t>
            </a:r>
          </a:p>
          <a:p>
            <a:pPr marL="514350" indent="-514350">
              <a:lnSpc>
                <a:spcPct val="90000"/>
              </a:lnSpc>
              <a:buFont typeface="+mj-lt"/>
              <a:buAutoNum type="arabicPeriod" startAt="14"/>
            </a:pPr>
            <a:r>
              <a:rPr lang="en-US" altLang="en-US" b="1" dirty="0" smtClean="0">
                <a:cs typeface="Arial" panose="020B0604020202020204" pitchFamily="34" charset="0"/>
              </a:rPr>
              <a:t>Sprague </a:t>
            </a:r>
          </a:p>
          <a:p>
            <a:pPr marL="514350" indent="-514350">
              <a:lnSpc>
                <a:spcPct val="90000"/>
              </a:lnSpc>
              <a:buFont typeface="+mj-lt"/>
              <a:buAutoNum type="arabicPeriod" startAt="14"/>
            </a:pPr>
            <a:r>
              <a:rPr lang="en-US" altLang="en-US" b="1" dirty="0" smtClean="0">
                <a:cs typeface="Arial" panose="020B0604020202020204" pitchFamily="34" charset="0"/>
              </a:rPr>
              <a:t>Taft </a:t>
            </a:r>
          </a:p>
          <a:p>
            <a:pPr marL="514350" indent="-514350">
              <a:lnSpc>
                <a:spcPct val="90000"/>
              </a:lnSpc>
              <a:buFont typeface="+mj-lt"/>
              <a:buAutoNum type="arabicPeriod" startAt="14"/>
            </a:pPr>
            <a:r>
              <a:rPr lang="en-US" altLang="en-US" b="1" dirty="0" smtClean="0">
                <a:cs typeface="Arial" panose="020B0604020202020204" pitchFamily="34" charset="0"/>
              </a:rPr>
              <a:t>University School</a:t>
            </a:r>
          </a:p>
          <a:p>
            <a:pPr marL="514350" indent="-514350">
              <a:lnSpc>
                <a:spcPct val="90000"/>
              </a:lnSpc>
              <a:buFont typeface="+mj-lt"/>
              <a:buAutoNum type="arabicPeriod" startAt="14"/>
            </a:pPr>
            <a:r>
              <a:rPr lang="en-US" altLang="en-US" b="1" dirty="0" smtClean="0">
                <a:solidFill>
                  <a:srgbClr val="FFFFFF"/>
                </a:solidFill>
                <a:cs typeface="Arial" panose="020B0604020202020204" pitchFamily="34" charset="0"/>
              </a:rPr>
              <a:t>Waldorf HS</a:t>
            </a:r>
          </a:p>
          <a:p>
            <a:pPr marL="514350" indent="-514350">
              <a:lnSpc>
                <a:spcPct val="90000"/>
              </a:lnSpc>
              <a:buFont typeface="+mj-lt"/>
              <a:buAutoNum type="arabicPeriod" startAt="14"/>
            </a:pPr>
            <a:r>
              <a:rPr lang="en-US" altLang="en-US" b="1" dirty="0" smtClean="0">
                <a:cs typeface="Arial" panose="020B0604020202020204" pitchFamily="34" charset="0"/>
              </a:rPr>
              <a:t>Westminster</a:t>
            </a:r>
          </a:p>
          <a:p>
            <a:pPr marL="514350" indent="-514350">
              <a:lnSpc>
                <a:spcPct val="90000"/>
              </a:lnSpc>
              <a:buFont typeface="+mj-lt"/>
              <a:buAutoNum type="arabicPeriod" startAt="14"/>
            </a:pPr>
            <a:r>
              <a:rPr lang="en-US" altLang="en-US" b="1" dirty="0" err="1" smtClean="0">
                <a:cs typeface="Arial" panose="020B0604020202020204" pitchFamily="34" charset="0"/>
              </a:rPr>
              <a:t>Whitby</a:t>
            </a:r>
            <a:endParaRPr lang="en-US" altLang="en-US" b="1" dirty="0" smtClean="0">
              <a:cs typeface="Arial" panose="020B0604020202020204" pitchFamily="34" charset="0"/>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Content Placeholder 2"/>
          <p:cNvSpPr>
            <a:spLocks noGrp="1"/>
          </p:cNvSpPr>
          <p:nvPr>
            <p:ph sz="half" idx="1"/>
          </p:nvPr>
        </p:nvSpPr>
        <p:spPr>
          <a:xfrm>
            <a:off x="152400" y="228600"/>
            <a:ext cx="4495800" cy="6477000"/>
          </a:xfrm>
        </p:spPr>
        <p:txBody>
          <a:bodyPr/>
          <a:lstStyle/>
          <a:p>
            <a:pPr marL="514350" indent="-514350">
              <a:lnSpc>
                <a:spcPct val="90000"/>
              </a:lnSpc>
              <a:buFontTx/>
              <a:buAutoNum type="arabicPeriod"/>
            </a:pPr>
            <a:r>
              <a:rPr lang="en-US" altLang="en-US" b="1" dirty="0">
                <a:solidFill>
                  <a:srgbClr val="FF0000"/>
                </a:solidFill>
                <a:cs typeface="Arial" panose="020B0604020202020204" pitchFamily="34" charset="0"/>
              </a:rPr>
              <a:t>Cheshire Academy</a:t>
            </a:r>
          </a:p>
          <a:p>
            <a:pPr marL="514350" indent="-514350">
              <a:lnSpc>
                <a:spcPct val="90000"/>
              </a:lnSpc>
              <a:buFontTx/>
              <a:buAutoNum type="arabicPeriod"/>
            </a:pPr>
            <a:r>
              <a:rPr lang="en-US" altLang="en-US" b="1" dirty="0" smtClean="0">
                <a:cs typeface="Arial" panose="020B0604020202020204" pitchFamily="34" charset="0"/>
              </a:rPr>
              <a:t>Christian Heritage</a:t>
            </a:r>
          </a:p>
          <a:p>
            <a:pPr marL="514350" indent="-514350">
              <a:lnSpc>
                <a:spcPct val="90000"/>
              </a:lnSpc>
              <a:buFontTx/>
              <a:buAutoNum type="arabicPeriod"/>
            </a:pPr>
            <a:r>
              <a:rPr lang="en-US" altLang="en-US" b="1" dirty="0" smtClean="0">
                <a:cs typeface="Arial" panose="020B0604020202020204" pitchFamily="34" charset="0"/>
              </a:rPr>
              <a:t>Episcopal Academy</a:t>
            </a:r>
          </a:p>
          <a:p>
            <a:pPr marL="514350" indent="-514350">
              <a:lnSpc>
                <a:spcPct val="90000"/>
              </a:lnSpc>
              <a:buFontTx/>
              <a:buAutoNum type="arabicPeriod"/>
            </a:pPr>
            <a:r>
              <a:rPr lang="en-US" altLang="en-US" b="1" dirty="0" smtClean="0">
                <a:cs typeface="Arial" panose="020B0604020202020204" pitchFamily="34" charset="0"/>
              </a:rPr>
              <a:t>Fairfield CDS</a:t>
            </a:r>
          </a:p>
          <a:p>
            <a:pPr marL="514350" indent="-514350">
              <a:lnSpc>
                <a:spcPct val="90000"/>
              </a:lnSpc>
              <a:buFontTx/>
              <a:buAutoNum type="arabicPeriod"/>
            </a:pPr>
            <a:r>
              <a:rPr lang="en-US" altLang="en-US" b="1" dirty="0" err="1" smtClean="0">
                <a:cs typeface="Arial" panose="020B0604020202020204" pitchFamily="34" charset="0"/>
              </a:rPr>
              <a:t>Fenn</a:t>
            </a:r>
            <a:endParaRPr lang="en-US" altLang="en-US" b="1" dirty="0" smtClean="0">
              <a:cs typeface="Arial" panose="020B0604020202020204" pitchFamily="34" charset="0"/>
            </a:endParaRPr>
          </a:p>
          <a:p>
            <a:pPr marL="514350" indent="-514350">
              <a:lnSpc>
                <a:spcPct val="90000"/>
              </a:lnSpc>
              <a:buFontTx/>
              <a:buAutoNum type="arabicPeriod"/>
            </a:pPr>
            <a:r>
              <a:rPr lang="en-US" altLang="en-US" b="1" dirty="0" smtClean="0">
                <a:cs typeface="Arial" panose="020B0604020202020204" pitchFamily="34" charset="0"/>
              </a:rPr>
              <a:t>Flintridge</a:t>
            </a:r>
          </a:p>
          <a:p>
            <a:pPr marL="514350" indent="-514350">
              <a:lnSpc>
                <a:spcPct val="90000"/>
              </a:lnSpc>
              <a:buFontTx/>
              <a:buAutoNum type="arabicPeriod"/>
            </a:pPr>
            <a:r>
              <a:rPr lang="en-US" altLang="en-US" b="1" dirty="0" smtClean="0">
                <a:cs typeface="Arial" panose="020B0604020202020204" pitchFamily="34" charset="0"/>
              </a:rPr>
              <a:t>Gateway School/NYC</a:t>
            </a:r>
          </a:p>
          <a:p>
            <a:pPr marL="514350" indent="-514350">
              <a:lnSpc>
                <a:spcPct val="90000"/>
              </a:lnSpc>
              <a:buFontTx/>
              <a:buAutoNum type="arabicPeriod"/>
            </a:pPr>
            <a:r>
              <a:rPr lang="en-US" altLang="en-US" b="1" dirty="0" smtClean="0">
                <a:cs typeface="Arial" panose="020B0604020202020204" pitchFamily="34" charset="0"/>
              </a:rPr>
              <a:t>Greater Hartford Montessori </a:t>
            </a:r>
          </a:p>
          <a:p>
            <a:pPr marL="514350" indent="-514350">
              <a:lnSpc>
                <a:spcPct val="90000"/>
              </a:lnSpc>
              <a:buFontTx/>
              <a:buAutoNum type="arabicPeriod"/>
            </a:pPr>
            <a:r>
              <a:rPr lang="en-US" altLang="en-US" b="1" dirty="0" smtClean="0">
                <a:cs typeface="Arial" panose="020B0604020202020204" pitchFamily="34" charset="0"/>
              </a:rPr>
              <a:t>Greens Farms </a:t>
            </a:r>
          </a:p>
          <a:p>
            <a:pPr marL="514350" indent="-514350">
              <a:lnSpc>
                <a:spcPct val="90000"/>
              </a:lnSpc>
              <a:buFontTx/>
              <a:buAutoNum type="arabicPeriod"/>
            </a:pPr>
            <a:r>
              <a:rPr lang="en-US" altLang="en-US" b="1" dirty="0" smtClean="0">
                <a:cs typeface="Arial" panose="020B0604020202020204" pitchFamily="34" charset="0"/>
              </a:rPr>
              <a:t>Greenwich CDS</a:t>
            </a:r>
          </a:p>
          <a:p>
            <a:pPr marL="514350" indent="-514350">
              <a:lnSpc>
                <a:spcPct val="90000"/>
              </a:lnSpc>
              <a:buFontTx/>
              <a:buAutoNum type="arabicPeriod"/>
            </a:pPr>
            <a:r>
              <a:rPr lang="en-US" altLang="en-US" b="1" dirty="0" smtClean="0">
                <a:solidFill>
                  <a:srgbClr val="FF0000"/>
                </a:solidFill>
                <a:cs typeface="Arial" panose="020B0604020202020204" pitchFamily="34" charset="0"/>
              </a:rPr>
              <a:t>Kent </a:t>
            </a:r>
          </a:p>
          <a:p>
            <a:pPr marL="514350" indent="-514350">
              <a:lnSpc>
                <a:spcPct val="90000"/>
              </a:lnSpc>
              <a:buFontTx/>
              <a:buAutoNum type="arabicPeriod"/>
            </a:pPr>
            <a:r>
              <a:rPr lang="en-US" altLang="en-US" b="1" dirty="0" smtClean="0">
                <a:cs typeface="Arial" panose="020B0604020202020204" pitchFamily="34" charset="0"/>
              </a:rPr>
              <a:t>King </a:t>
            </a:r>
          </a:p>
          <a:p>
            <a:pPr marL="514350" indent="-514350">
              <a:lnSpc>
                <a:spcPct val="90000"/>
              </a:lnSpc>
              <a:buFontTx/>
              <a:buAutoNum type="arabicPeriod"/>
            </a:pPr>
            <a:r>
              <a:rPr lang="en-US" altLang="en-US" b="1" dirty="0" smtClean="0">
                <a:solidFill>
                  <a:srgbClr val="FF0000"/>
                </a:solidFill>
                <a:cs typeface="Arial" panose="020B0604020202020204" pitchFamily="34" charset="0"/>
              </a:rPr>
              <a:t>Milton Academy</a:t>
            </a:r>
          </a:p>
          <a:p>
            <a:pPr marL="514350" indent="-514350">
              <a:lnSpc>
                <a:spcPct val="90000"/>
              </a:lnSpc>
              <a:buFontTx/>
              <a:buAutoNum type="arabicPeriod"/>
            </a:pPr>
            <a:endParaRPr lang="en-US" altLang="en-US" b="1" dirty="0" smtClean="0">
              <a:cs typeface="Arial" panose="020B0604020202020204" pitchFamily="34" charset="0"/>
            </a:endParaRPr>
          </a:p>
          <a:p>
            <a:pPr marL="514350" indent="-514350">
              <a:lnSpc>
                <a:spcPct val="90000"/>
              </a:lnSpc>
            </a:pPr>
            <a:endParaRPr lang="en-US" altLang="en-US" b="1" dirty="0" smtClean="0">
              <a:solidFill>
                <a:srgbClr val="FFFFFF"/>
              </a:solidFill>
              <a:cs typeface="Arial" panose="020B0604020202020204" pitchFamily="34" charset="0"/>
            </a:endParaRPr>
          </a:p>
        </p:txBody>
      </p:sp>
      <p:sp>
        <p:nvSpPr>
          <p:cNvPr id="112643" name="Content Placeholder 3"/>
          <p:cNvSpPr>
            <a:spLocks noGrp="1"/>
          </p:cNvSpPr>
          <p:nvPr>
            <p:ph sz="half" idx="2"/>
          </p:nvPr>
        </p:nvSpPr>
        <p:spPr>
          <a:xfrm>
            <a:off x="4724400" y="228600"/>
            <a:ext cx="4419600" cy="6629400"/>
          </a:xfrm>
        </p:spPr>
        <p:txBody>
          <a:bodyPr/>
          <a:lstStyle/>
          <a:p>
            <a:pPr marL="514350" indent="-514350">
              <a:lnSpc>
                <a:spcPct val="90000"/>
              </a:lnSpc>
              <a:buFont typeface="+mj-lt"/>
              <a:buAutoNum type="arabicPeriod" startAt="14"/>
            </a:pPr>
            <a:r>
              <a:rPr lang="en-US" altLang="en-US" b="1" dirty="0">
                <a:cs typeface="Arial" panose="020B0604020202020204" pitchFamily="34" charset="0"/>
              </a:rPr>
              <a:t>New Canaan Country</a:t>
            </a:r>
          </a:p>
          <a:p>
            <a:pPr marL="514350" indent="-514350">
              <a:lnSpc>
                <a:spcPct val="90000"/>
              </a:lnSpc>
              <a:buFont typeface="+mj-lt"/>
              <a:buAutoNum type="arabicPeriod" startAt="14"/>
            </a:pPr>
            <a:r>
              <a:rPr lang="en-US" altLang="en-US" b="1" dirty="0" err="1" smtClean="0">
                <a:solidFill>
                  <a:srgbClr val="FF0000"/>
                </a:solidFill>
                <a:cs typeface="Arial" panose="020B0604020202020204" pitchFamily="34" charset="0"/>
              </a:rPr>
              <a:t>Pomfret</a:t>
            </a:r>
            <a:r>
              <a:rPr lang="en-US" altLang="en-US" b="1" dirty="0" smtClean="0">
                <a:solidFill>
                  <a:srgbClr val="FF0000"/>
                </a:solidFill>
                <a:cs typeface="Arial" panose="020B0604020202020204" pitchFamily="34" charset="0"/>
              </a:rPr>
              <a:t> </a:t>
            </a:r>
          </a:p>
          <a:p>
            <a:pPr marL="514350" indent="-514350">
              <a:lnSpc>
                <a:spcPct val="90000"/>
              </a:lnSpc>
              <a:buFont typeface="+mj-lt"/>
              <a:buAutoNum type="arabicPeriod" startAt="14"/>
            </a:pPr>
            <a:r>
              <a:rPr lang="en-US" altLang="en-US" b="1" dirty="0" smtClean="0">
                <a:solidFill>
                  <a:srgbClr val="FF0000"/>
                </a:solidFill>
                <a:cs typeface="Arial" panose="020B0604020202020204" pitchFamily="34" charset="0"/>
              </a:rPr>
              <a:t>Rectory </a:t>
            </a:r>
          </a:p>
          <a:p>
            <a:pPr marL="514350" indent="-514350">
              <a:lnSpc>
                <a:spcPct val="90000"/>
              </a:lnSpc>
              <a:buFont typeface="+mj-lt"/>
              <a:buAutoNum type="arabicPeriod" startAt="14"/>
            </a:pPr>
            <a:r>
              <a:rPr lang="en-US" altLang="en-US" b="1" dirty="0" smtClean="0">
                <a:cs typeface="Arial" panose="020B0604020202020204" pitchFamily="34" charset="0"/>
              </a:rPr>
              <a:t>Shrewsbury </a:t>
            </a:r>
          </a:p>
          <a:p>
            <a:pPr marL="514350" indent="-514350">
              <a:lnSpc>
                <a:spcPct val="90000"/>
              </a:lnSpc>
              <a:buFont typeface="+mj-lt"/>
              <a:buAutoNum type="arabicPeriod" startAt="14"/>
            </a:pPr>
            <a:r>
              <a:rPr lang="en-US" altLang="en-US" b="1" dirty="0" smtClean="0">
                <a:cs typeface="Arial" panose="020B0604020202020204" pitchFamily="34" charset="0"/>
              </a:rPr>
              <a:t>St. Luke’s NYC</a:t>
            </a:r>
          </a:p>
          <a:p>
            <a:pPr marL="514350" indent="-514350">
              <a:lnSpc>
                <a:spcPct val="90000"/>
              </a:lnSpc>
              <a:buFont typeface="+mj-lt"/>
              <a:buAutoNum type="arabicPeriod" startAt="14"/>
            </a:pPr>
            <a:r>
              <a:rPr lang="en-US" altLang="en-US" b="1" dirty="0" smtClean="0">
                <a:cs typeface="Arial" panose="020B0604020202020204" pitchFamily="34" charset="0"/>
              </a:rPr>
              <a:t>St. Stanislaus </a:t>
            </a:r>
          </a:p>
          <a:p>
            <a:pPr marL="514350" indent="-514350">
              <a:lnSpc>
                <a:spcPct val="90000"/>
              </a:lnSpc>
              <a:buFont typeface="+mj-lt"/>
              <a:buAutoNum type="arabicPeriod" startAt="14"/>
            </a:pPr>
            <a:r>
              <a:rPr lang="en-US" altLang="en-US" b="1" dirty="0" smtClean="0">
                <a:cs typeface="Arial" panose="020B0604020202020204" pitchFamily="34" charset="0"/>
              </a:rPr>
              <a:t>Sprague </a:t>
            </a:r>
          </a:p>
          <a:p>
            <a:pPr marL="514350" indent="-514350">
              <a:lnSpc>
                <a:spcPct val="90000"/>
              </a:lnSpc>
              <a:buFont typeface="+mj-lt"/>
              <a:buAutoNum type="arabicPeriod" startAt="14"/>
            </a:pPr>
            <a:r>
              <a:rPr lang="en-US" altLang="en-US" b="1" dirty="0" smtClean="0">
                <a:solidFill>
                  <a:srgbClr val="FF0000"/>
                </a:solidFill>
                <a:cs typeface="Arial" panose="020B0604020202020204" pitchFamily="34" charset="0"/>
              </a:rPr>
              <a:t>Taft </a:t>
            </a:r>
          </a:p>
          <a:p>
            <a:pPr marL="514350" indent="-514350">
              <a:lnSpc>
                <a:spcPct val="90000"/>
              </a:lnSpc>
              <a:buFont typeface="+mj-lt"/>
              <a:buAutoNum type="arabicPeriod" startAt="14"/>
            </a:pPr>
            <a:r>
              <a:rPr lang="en-US" altLang="en-US" b="1" dirty="0" smtClean="0">
                <a:cs typeface="Arial" panose="020B0604020202020204" pitchFamily="34" charset="0"/>
              </a:rPr>
              <a:t>University School</a:t>
            </a:r>
          </a:p>
          <a:p>
            <a:pPr marL="514350" indent="-514350">
              <a:lnSpc>
                <a:spcPct val="90000"/>
              </a:lnSpc>
              <a:buFont typeface="+mj-lt"/>
              <a:buAutoNum type="arabicPeriod" startAt="14"/>
            </a:pPr>
            <a:r>
              <a:rPr lang="en-US" altLang="en-US" b="1" dirty="0" smtClean="0">
                <a:solidFill>
                  <a:srgbClr val="FFFFFF"/>
                </a:solidFill>
                <a:cs typeface="Arial" panose="020B0604020202020204" pitchFamily="34" charset="0"/>
              </a:rPr>
              <a:t>Waldorf HS</a:t>
            </a:r>
          </a:p>
          <a:p>
            <a:pPr marL="514350" indent="-514350">
              <a:lnSpc>
                <a:spcPct val="90000"/>
              </a:lnSpc>
              <a:buFont typeface="+mj-lt"/>
              <a:buAutoNum type="arabicPeriod" startAt="14"/>
            </a:pPr>
            <a:r>
              <a:rPr lang="en-US" altLang="en-US" b="1" dirty="0" smtClean="0">
                <a:solidFill>
                  <a:srgbClr val="FF0000"/>
                </a:solidFill>
                <a:cs typeface="Arial" panose="020B0604020202020204" pitchFamily="34" charset="0"/>
              </a:rPr>
              <a:t>Westminster</a:t>
            </a:r>
          </a:p>
          <a:p>
            <a:pPr marL="514350" indent="-514350">
              <a:lnSpc>
                <a:spcPct val="90000"/>
              </a:lnSpc>
              <a:buFont typeface="+mj-lt"/>
              <a:buAutoNum type="arabicPeriod" startAt="14"/>
            </a:pPr>
            <a:r>
              <a:rPr lang="en-US" altLang="en-US" b="1" dirty="0" err="1" smtClean="0">
                <a:cs typeface="Arial" panose="020B0604020202020204" pitchFamily="34" charset="0"/>
              </a:rPr>
              <a:t>Whitby</a:t>
            </a:r>
            <a:endParaRPr lang="en-US" altLang="en-US" b="1" dirty="0" smtClean="0">
              <a:cs typeface="Arial" panose="020B0604020202020204" pitchFamily="34" charset="0"/>
            </a:endParaRPr>
          </a:p>
          <a:p>
            <a:pPr marL="514350" indent="-514350">
              <a:lnSpc>
                <a:spcPct val="90000"/>
              </a:lnSpc>
              <a:buFont typeface="+mj-lt"/>
              <a:buAutoNum type="arabicPeriod" startAt="14"/>
            </a:pPr>
            <a:r>
              <a:rPr lang="en-US" altLang="en-US" b="1" dirty="0" smtClean="0">
                <a:cs typeface="Arial" panose="020B0604020202020204" pitchFamily="34" charset="0"/>
              </a:rPr>
              <a:t>Becket Camps</a:t>
            </a:r>
          </a:p>
          <a:p>
            <a:pPr marL="514350" indent="-514350">
              <a:lnSpc>
                <a:spcPct val="90000"/>
              </a:lnSpc>
              <a:buFont typeface="+mj-lt"/>
              <a:buAutoNum type="arabicPeriod" startAt="14"/>
            </a:pPr>
            <a:r>
              <a:rPr lang="en-US" altLang="en-US" b="1" dirty="0" smtClean="0">
                <a:cs typeface="Arial" panose="020B0604020202020204" pitchFamily="34" charset="0"/>
              </a:rPr>
              <a:t>Frost Valley Camps</a:t>
            </a:r>
            <a:endParaRPr lang="en-US" altLang="en-US" dirty="0" smtClean="0">
              <a:cs typeface="Arial" panose="020B0604020202020204" pitchFamily="34" charset="0"/>
            </a:endParaRPr>
          </a:p>
        </p:txBody>
      </p:sp>
    </p:spTree>
    <p:extLst>
      <p:ext uri="{BB962C8B-B14F-4D97-AF65-F5344CB8AC3E}">
        <p14:creationId xmlns:p14="http://schemas.microsoft.com/office/powerpoint/2010/main" val="315592189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2"/>
          <p:cNvSpPr>
            <a:spLocks noGrp="1" noChangeArrowheads="1"/>
          </p:cNvSpPr>
          <p:nvPr>
            <p:ph type="title"/>
          </p:nvPr>
        </p:nvSpPr>
        <p:spPr>
          <a:xfrm>
            <a:off x="457200" y="762000"/>
            <a:ext cx="8229600" cy="1020763"/>
          </a:xfrm>
        </p:spPr>
        <p:txBody>
          <a:bodyPr/>
          <a:lstStyle/>
          <a:p>
            <a:pPr eaLnBrk="1" hangingPunct="1"/>
            <a:r>
              <a:rPr lang="en-US" altLang="en-US" sz="4800" b="1" u="sng" smtClean="0">
                <a:solidFill>
                  <a:srgbClr val="FFFFFF"/>
                </a:solidFill>
                <a:latin typeface="Arial" panose="020B0604020202020204" pitchFamily="34" charset="0"/>
                <a:cs typeface="Arial" panose="020B0604020202020204" pitchFamily="34" charset="0"/>
              </a:rPr>
              <a:t>911 Consulting Clients</a:t>
            </a:r>
            <a:br>
              <a:rPr lang="en-US" altLang="en-US" sz="4800" b="1" u="sng" smtClean="0">
                <a:solidFill>
                  <a:srgbClr val="FFFFFF"/>
                </a:solidFill>
                <a:latin typeface="Arial" panose="020B0604020202020204" pitchFamily="34" charset="0"/>
                <a:cs typeface="Arial" panose="020B0604020202020204" pitchFamily="34" charset="0"/>
              </a:rPr>
            </a:br>
            <a:r>
              <a:rPr lang="en-US" altLang="en-US" sz="4800" b="1" u="sng" smtClean="0">
                <a:solidFill>
                  <a:srgbClr val="FFFFFF"/>
                </a:solidFill>
                <a:latin typeface="Arial" panose="020B0604020202020204" pitchFamily="34" charset="0"/>
                <a:cs typeface="Arial" panose="020B0604020202020204" pitchFamily="34" charset="0"/>
              </a:rPr>
              <a:t/>
            </a:r>
            <a:br>
              <a:rPr lang="en-US" altLang="en-US" sz="4800" b="1" u="sng" smtClean="0">
                <a:solidFill>
                  <a:srgbClr val="FFFFFF"/>
                </a:solidFill>
                <a:latin typeface="Arial" panose="020B0604020202020204" pitchFamily="34" charset="0"/>
                <a:cs typeface="Arial" panose="020B0604020202020204" pitchFamily="34" charset="0"/>
              </a:rPr>
            </a:br>
            <a:endParaRPr lang="en-US" altLang="en-US" sz="4800" b="1" smtClean="0">
              <a:solidFill>
                <a:srgbClr val="FFFFFF"/>
              </a:solidFill>
              <a:latin typeface="Arial" panose="020B0604020202020204" pitchFamily="34" charset="0"/>
              <a:cs typeface="Arial" panose="020B0604020202020204" pitchFamily="34" charset="0"/>
            </a:endParaRPr>
          </a:p>
        </p:txBody>
      </p:sp>
      <p:sp>
        <p:nvSpPr>
          <p:cNvPr id="115715" name="Rectangle 3"/>
          <p:cNvSpPr>
            <a:spLocks noGrp="1" noChangeArrowheads="1"/>
          </p:cNvSpPr>
          <p:nvPr>
            <p:ph sz="half" idx="1"/>
          </p:nvPr>
        </p:nvSpPr>
        <p:spPr>
          <a:xfrm>
            <a:off x="14468" y="1447800"/>
            <a:ext cx="9144000" cy="5334000"/>
          </a:xfrm>
        </p:spPr>
        <p:txBody>
          <a:bodyPr/>
          <a:lstStyle/>
          <a:p>
            <a:pPr eaLnBrk="1" hangingPunct="1">
              <a:buClr>
                <a:srgbClr val="FFFFFF"/>
              </a:buClr>
            </a:pPr>
            <a:r>
              <a:rPr lang="en-US" altLang="en-US" sz="9600" b="1" dirty="0" smtClean="0">
                <a:solidFill>
                  <a:srgbClr val="FFFFFF"/>
                </a:solidFill>
                <a:latin typeface="Arial" panose="020B0604020202020204" pitchFamily="34" charset="0"/>
                <a:cs typeface="Arial" panose="020B0604020202020204" pitchFamily="34" charset="0"/>
              </a:rPr>
              <a:t>Becket Camps</a:t>
            </a:r>
          </a:p>
          <a:p>
            <a:pPr eaLnBrk="1" hangingPunct="1">
              <a:buClr>
                <a:srgbClr val="FFFFFF"/>
              </a:buClr>
            </a:pPr>
            <a:r>
              <a:rPr lang="en-US" altLang="en-US" sz="9600" b="1" dirty="0" smtClean="0">
                <a:solidFill>
                  <a:srgbClr val="FFFFFF"/>
                </a:solidFill>
                <a:latin typeface="Arial" panose="020B0604020202020204" pitchFamily="34" charset="0"/>
                <a:cs typeface="Arial" panose="020B0604020202020204" pitchFamily="34" charset="0"/>
              </a:rPr>
              <a:t>Frost Valley Camps</a:t>
            </a:r>
          </a:p>
          <a:p>
            <a:pPr eaLnBrk="1" hangingPunct="1">
              <a:buClr>
                <a:srgbClr val="FFFFFF"/>
              </a:buClr>
            </a:pPr>
            <a:endParaRPr lang="en-US" altLang="en-US" sz="6000" b="1" dirty="0" smtClean="0">
              <a:solidFill>
                <a:srgbClr val="FFFFFF"/>
              </a:solidFill>
              <a:latin typeface="Arial" panose="020B0604020202020204" pitchFamily="34" charset="0"/>
              <a:cs typeface="Arial" panose="020B0604020202020204" pitchFamily="34" charset="0"/>
            </a:endParaRPr>
          </a:p>
          <a:p>
            <a:pPr lvl="2" algn="ctr" eaLnBrk="1" hangingPunct="1">
              <a:buFont typeface="Wingdings" panose="05000000000000000000" pitchFamily="2" charset="2"/>
              <a:buNone/>
            </a:pPr>
            <a:endParaRPr lang="en-US" altLang="en-US" sz="4400" b="1" dirty="0" smtClean="0">
              <a:solidFill>
                <a:srgbClr val="FFFFFF"/>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626693966"/>
      </p:ext>
    </p:extLst>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title"/>
          </p:nvPr>
        </p:nvSpPr>
        <p:spPr>
          <a:xfrm>
            <a:off x="457200" y="5486400"/>
            <a:ext cx="8229600" cy="1143000"/>
          </a:xfrm>
        </p:spPr>
        <p:txBody>
          <a:bodyPr/>
          <a:lstStyle/>
          <a:p>
            <a:pPr eaLnBrk="1" hangingPunct="1">
              <a:defRPr/>
            </a:pPr>
            <a:r>
              <a:rPr lang="en-US" b="1" dirty="0" smtClean="0">
                <a:solidFill>
                  <a:srgbClr val="FFFFFF"/>
                </a:solidFill>
                <a:effectLst>
                  <a:outerShdw blurRad="38100" dist="38100" dir="2700000" algn="tl">
                    <a:srgbClr val="000000">
                      <a:alpha val="43137"/>
                    </a:srgbClr>
                  </a:outerShdw>
                </a:effectLst>
                <a:latin typeface="Arial" pitchFamily="34" charset="0"/>
                <a:cs typeface="Arial" pitchFamily="34" charset="0"/>
              </a:rPr>
              <a:t>Waldorf=Astoria</a:t>
            </a:r>
            <a:br>
              <a:rPr lang="en-US" b="1" dirty="0" smtClean="0">
                <a:solidFill>
                  <a:srgbClr val="FFFFFF"/>
                </a:solidFill>
                <a:effectLst>
                  <a:outerShdw blurRad="38100" dist="38100" dir="2700000" algn="tl">
                    <a:srgbClr val="000000">
                      <a:alpha val="43137"/>
                    </a:srgbClr>
                  </a:outerShdw>
                </a:effectLst>
                <a:latin typeface="Arial" pitchFamily="34" charset="0"/>
                <a:cs typeface="Arial" pitchFamily="34" charset="0"/>
              </a:rPr>
            </a:br>
            <a:r>
              <a:rPr lang="en-US" b="1" dirty="0" smtClean="0">
                <a:solidFill>
                  <a:srgbClr val="FFFFFF"/>
                </a:solidFill>
                <a:effectLst>
                  <a:outerShdw blurRad="38100" dist="38100" dir="2700000" algn="tl">
                    <a:srgbClr val="000000">
                      <a:alpha val="43137"/>
                    </a:srgbClr>
                  </a:outerShdw>
                </a:effectLst>
                <a:latin typeface="Arial" pitchFamily="34" charset="0"/>
                <a:cs typeface="Arial" pitchFamily="34" charset="0"/>
              </a:rPr>
              <a:t>NY, NY</a:t>
            </a:r>
          </a:p>
        </p:txBody>
      </p:sp>
      <p:pic>
        <p:nvPicPr>
          <p:cNvPr id="42905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19200" y="0"/>
            <a:ext cx="6781800" cy="541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1106" name="Title 3"/>
          <p:cNvSpPr>
            <a:spLocks noGrp="1"/>
          </p:cNvSpPr>
          <p:nvPr>
            <p:ph type="title"/>
          </p:nvPr>
        </p:nvSpPr>
        <p:spPr>
          <a:xfrm>
            <a:off x="495300" y="5943600"/>
            <a:ext cx="8229600" cy="1143000"/>
          </a:xfrm>
        </p:spPr>
        <p:txBody>
          <a:bodyPr/>
          <a:lstStyle/>
          <a:p>
            <a:pPr eaLnBrk="1" hangingPunct="1"/>
            <a:r>
              <a:rPr lang="en-US" altLang="en-US" sz="6600" b="1" smtClean="0">
                <a:latin typeface="Arial" panose="020B0604020202020204" pitchFamily="34" charset="0"/>
                <a:cs typeface="Arial" panose="020B0604020202020204" pitchFamily="34" charset="0"/>
              </a:rPr>
              <a:t>1 WTC   7 WTC </a:t>
            </a:r>
          </a:p>
        </p:txBody>
      </p:sp>
      <p:pic>
        <p:nvPicPr>
          <p:cNvPr id="431107" name="Picture 5" descr="C:\Users\Bo Mitchell\Documents\My Docs 3\NYC\Cindi &amp; Monte\Cindi Monte 2\IMG_8318.JPG"/>
          <p:cNvPicPr>
            <a:picLocks noChangeAspect="1" noChangeArrowheads="1"/>
          </p:cNvPicPr>
          <p:nvPr/>
        </p:nvPicPr>
        <p:blipFill>
          <a:blip r:embed="rId2">
            <a:extLst>
              <a:ext uri="{28A0092B-C50C-407E-A947-70E740481C1C}">
                <a14:useLocalDpi xmlns:a14="http://schemas.microsoft.com/office/drawing/2010/main" val="0"/>
              </a:ext>
            </a:extLst>
          </a:blip>
          <a:srcRect l="6943" t="812" r="7829" b="10609"/>
          <a:stretch>
            <a:fillRect/>
          </a:stretch>
        </p:blipFill>
        <p:spPr bwMode="auto">
          <a:xfrm>
            <a:off x="1828800" y="0"/>
            <a:ext cx="5562600" cy="6172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Title 1"/>
          <p:cNvSpPr>
            <a:spLocks noGrp="1"/>
          </p:cNvSpPr>
          <p:nvPr>
            <p:ph type="ctrTitle"/>
          </p:nvPr>
        </p:nvSpPr>
        <p:spPr>
          <a:xfrm>
            <a:off x="685800" y="457200"/>
            <a:ext cx="7772400" cy="1470025"/>
          </a:xfrm>
        </p:spPr>
        <p:txBody>
          <a:bodyPr/>
          <a:lstStyle/>
          <a:p>
            <a:pPr>
              <a:defRPr/>
            </a:pPr>
            <a:r>
              <a:rPr lang="en-US" altLang="en-US" sz="8800" b="1" u="sng" kern="1200" dirty="0" smtClean="0">
                <a:solidFill>
                  <a:srgbClr val="FFFFFF"/>
                </a:solidFill>
                <a:cs typeface="Arial" panose="020B0604020202020204" pitchFamily="34" charset="0"/>
              </a:rPr>
              <a:t>ACA NY/NJ</a:t>
            </a:r>
            <a:endParaRPr lang="en-US" altLang="en-US" sz="6600" b="1" u="sng" dirty="0" smtClean="0">
              <a:solidFill>
                <a:schemeClr val="tx1"/>
              </a:solidFill>
              <a:cs typeface="Arial" panose="020B0604020202020204" pitchFamily="34" charset="0"/>
            </a:endParaRPr>
          </a:p>
        </p:txBody>
      </p:sp>
      <p:sp>
        <p:nvSpPr>
          <p:cNvPr id="432131" name="Subtitle 2"/>
          <p:cNvSpPr>
            <a:spLocks noGrp="1"/>
          </p:cNvSpPr>
          <p:nvPr>
            <p:ph type="subTitle" idx="1"/>
          </p:nvPr>
        </p:nvSpPr>
        <p:spPr>
          <a:xfrm>
            <a:off x="228600" y="2057400"/>
            <a:ext cx="8686800" cy="3733800"/>
          </a:xfrm>
        </p:spPr>
        <p:txBody>
          <a:bodyPr/>
          <a:lstStyle/>
          <a:p>
            <a:r>
              <a:rPr lang="en-US" altLang="en-US" sz="11000" b="1" smtClean="0">
                <a:cs typeface="Arial" panose="020B0604020202020204" pitchFamily="34" charset="0"/>
              </a:rPr>
              <a:t>Camp </a:t>
            </a:r>
          </a:p>
          <a:p>
            <a:r>
              <a:rPr lang="en-US" altLang="en-US" sz="11000" b="1" smtClean="0">
                <a:cs typeface="Arial" panose="020B0604020202020204" pitchFamily="34" charset="0"/>
              </a:rPr>
              <a:t>Violence</a:t>
            </a:r>
          </a:p>
        </p:txBody>
      </p:sp>
    </p:spTree>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Title 1"/>
          <p:cNvSpPr>
            <a:spLocks noGrp="1"/>
          </p:cNvSpPr>
          <p:nvPr>
            <p:ph type="ctrTitle"/>
          </p:nvPr>
        </p:nvSpPr>
        <p:spPr>
          <a:xfrm>
            <a:off x="685800" y="457200"/>
            <a:ext cx="7772400" cy="1470025"/>
          </a:xfrm>
        </p:spPr>
        <p:txBody>
          <a:bodyPr/>
          <a:lstStyle/>
          <a:p>
            <a:pPr>
              <a:defRPr/>
            </a:pPr>
            <a:r>
              <a:rPr lang="en-US" altLang="en-US" sz="8800" b="1" u="sng" kern="1200" dirty="0" smtClean="0">
                <a:solidFill>
                  <a:srgbClr val="FFFFFF"/>
                </a:solidFill>
                <a:cs typeface="Arial" panose="020B0604020202020204" pitchFamily="34" charset="0"/>
              </a:rPr>
              <a:t>ACA NY/NJ</a:t>
            </a:r>
            <a:endParaRPr lang="en-US" altLang="en-US" sz="6600" b="1" u="sng" dirty="0" smtClean="0">
              <a:solidFill>
                <a:schemeClr val="tx1"/>
              </a:solidFill>
              <a:cs typeface="Arial" panose="020B0604020202020204" pitchFamily="34" charset="0"/>
            </a:endParaRPr>
          </a:p>
        </p:txBody>
      </p:sp>
      <p:sp>
        <p:nvSpPr>
          <p:cNvPr id="434179" name="Subtitle 2"/>
          <p:cNvSpPr>
            <a:spLocks noGrp="1"/>
          </p:cNvSpPr>
          <p:nvPr>
            <p:ph type="subTitle" idx="1"/>
          </p:nvPr>
        </p:nvSpPr>
        <p:spPr>
          <a:xfrm>
            <a:off x="228600" y="2057400"/>
            <a:ext cx="8686800" cy="3733800"/>
          </a:xfrm>
        </p:spPr>
        <p:txBody>
          <a:bodyPr/>
          <a:lstStyle/>
          <a:p>
            <a:r>
              <a:rPr lang="en-US" altLang="en-US" sz="11000" b="1" smtClean="0">
                <a:cs typeface="Arial" panose="020B0604020202020204" pitchFamily="34" charset="0"/>
              </a:rPr>
              <a:t>Workplace</a:t>
            </a:r>
          </a:p>
          <a:p>
            <a:r>
              <a:rPr lang="en-US" altLang="en-US" sz="11000" b="1" smtClean="0">
                <a:cs typeface="Arial" panose="020B0604020202020204" pitchFamily="34" charset="0"/>
              </a:rPr>
              <a:t>Violence</a:t>
            </a:r>
          </a:p>
        </p:txBody>
      </p:sp>
    </p:spTree>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6226" name="Title 3"/>
          <p:cNvSpPr>
            <a:spLocks noGrp="1"/>
          </p:cNvSpPr>
          <p:nvPr>
            <p:ph type="title"/>
          </p:nvPr>
        </p:nvSpPr>
        <p:spPr>
          <a:xfrm>
            <a:off x="685800" y="304800"/>
            <a:ext cx="7772400" cy="6172200"/>
          </a:xfrm>
        </p:spPr>
        <p:txBody>
          <a:bodyPr/>
          <a:lstStyle/>
          <a:p>
            <a:r>
              <a:rPr lang="en-US" altLang="en-US" sz="9100" b="1" smtClean="0">
                <a:solidFill>
                  <a:schemeClr val="tx1"/>
                </a:solidFill>
              </a:rPr>
              <a:t>Before You’re a Camp,</a:t>
            </a:r>
            <a:br>
              <a:rPr lang="en-US" altLang="en-US" sz="9100" b="1" smtClean="0">
                <a:solidFill>
                  <a:schemeClr val="tx1"/>
                </a:solidFill>
              </a:rPr>
            </a:br>
            <a:r>
              <a:rPr lang="en-US" altLang="en-US" sz="9100" b="1" smtClean="0">
                <a:solidFill>
                  <a:schemeClr val="tx1"/>
                </a:solidFill>
              </a:rPr>
              <a:t>You’re a Workplace</a:t>
            </a:r>
          </a:p>
        </p:txBody>
      </p:sp>
    </p:spTree>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7250" name="Content Placeholder 4"/>
          <p:cNvSpPr>
            <a:spLocks noGrp="1"/>
          </p:cNvSpPr>
          <p:nvPr>
            <p:ph sz="half" idx="1"/>
          </p:nvPr>
        </p:nvSpPr>
        <p:spPr>
          <a:xfrm>
            <a:off x="0" y="2759075"/>
            <a:ext cx="3810000" cy="4114800"/>
          </a:xfrm>
        </p:spPr>
        <p:txBody>
          <a:bodyPr/>
          <a:lstStyle/>
          <a:p>
            <a:pPr marL="0" indent="0">
              <a:buFontTx/>
              <a:buNone/>
            </a:pPr>
            <a:r>
              <a:rPr lang="en-US" altLang="en-US" sz="5400" b="1" smtClean="0"/>
              <a:t>Violence:</a:t>
            </a:r>
          </a:p>
          <a:p>
            <a:pPr marL="0" indent="0">
              <a:buFontTx/>
              <a:buNone/>
            </a:pPr>
            <a:r>
              <a:rPr lang="en-US" altLang="en-US" sz="5400" b="1" smtClean="0"/>
              <a:t>Workplace</a:t>
            </a:r>
          </a:p>
        </p:txBody>
      </p:sp>
      <p:sp>
        <p:nvSpPr>
          <p:cNvPr id="437251" name="Content Placeholder 5"/>
          <p:cNvSpPr>
            <a:spLocks noGrp="1"/>
          </p:cNvSpPr>
          <p:nvPr>
            <p:ph sz="half" idx="2"/>
          </p:nvPr>
        </p:nvSpPr>
        <p:spPr>
          <a:xfrm>
            <a:off x="5318125" y="2743200"/>
            <a:ext cx="3810000" cy="4114800"/>
          </a:xfrm>
        </p:spPr>
        <p:txBody>
          <a:bodyPr/>
          <a:lstStyle/>
          <a:p>
            <a:pPr marL="0" indent="0" algn="r">
              <a:buFontTx/>
              <a:buNone/>
            </a:pPr>
            <a:r>
              <a:rPr lang="en-US" altLang="en-US" sz="5400" b="1" smtClean="0"/>
              <a:t>Violence:</a:t>
            </a:r>
          </a:p>
          <a:p>
            <a:pPr marL="0" indent="0" algn="r">
              <a:buFontTx/>
              <a:buNone/>
            </a:pPr>
            <a:r>
              <a:rPr lang="en-US" altLang="en-US" sz="5400" b="1" smtClean="0"/>
              <a:t>Camps</a:t>
            </a:r>
          </a:p>
        </p:txBody>
      </p:sp>
      <p:sp>
        <p:nvSpPr>
          <p:cNvPr id="437252" name="Rectangle 2"/>
          <p:cNvSpPr>
            <a:spLocks noChangeArrowheads="1"/>
          </p:cNvSpPr>
          <p:nvPr/>
        </p:nvSpPr>
        <p:spPr bwMode="auto">
          <a:xfrm>
            <a:off x="0" y="1676400"/>
            <a:ext cx="3500438" cy="4876800"/>
          </a:xfrm>
          <a:prstGeom prst="rect">
            <a:avLst/>
          </a:prstGeom>
          <a:solidFill>
            <a:schemeClr val="bg1">
              <a:alpha val="0"/>
            </a:schemeClr>
          </a:solidFill>
          <a:ln w="41275" algn="ctr">
            <a:solidFill>
              <a:srgbClr val="FF0000">
                <a:alpha val="0"/>
              </a:srgbClr>
            </a:solidFill>
            <a:round/>
            <a:headEnd/>
            <a:tailEnd/>
          </a:ln>
        </p:spPr>
        <p:txBody>
          <a:bodyPr/>
          <a:lstStyle>
            <a:lvl1pPr>
              <a:spcBef>
                <a:spcPct val="20000"/>
              </a:spcBef>
              <a:buSzPct val="100000"/>
              <a:buChar char="•"/>
              <a:defRPr sz="3200">
                <a:solidFill>
                  <a:schemeClr val="tx1"/>
                </a:solidFill>
                <a:latin typeface="Arial" panose="020B0604020202020204" pitchFamily="34" charset="0"/>
              </a:defRPr>
            </a:lvl1pPr>
            <a:lvl2pPr marL="742950" indent="-285750">
              <a:spcBef>
                <a:spcPct val="20000"/>
              </a:spcBef>
              <a:buSzPct val="100000"/>
              <a:buChar char="–"/>
              <a:defRPr sz="2800">
                <a:solidFill>
                  <a:schemeClr val="tx1"/>
                </a:solidFill>
                <a:latin typeface="Arial" panose="020B0604020202020204" pitchFamily="34" charset="0"/>
              </a:defRPr>
            </a:lvl2pPr>
            <a:lvl3pPr marL="1143000" indent="-228600">
              <a:spcBef>
                <a:spcPct val="20000"/>
              </a:spcBef>
              <a:buSzPct val="100000"/>
              <a:buChar char="•"/>
              <a:defRPr sz="2400">
                <a:solidFill>
                  <a:schemeClr val="tx1"/>
                </a:solidFill>
                <a:latin typeface="Arial" panose="020B0604020202020204" pitchFamily="34" charset="0"/>
              </a:defRPr>
            </a:lvl3pPr>
            <a:lvl4pPr marL="1600200" indent="-228600">
              <a:spcBef>
                <a:spcPct val="20000"/>
              </a:spcBef>
              <a:buSzPct val="100000"/>
              <a:buChar char="–"/>
              <a:defRPr sz="2000">
                <a:solidFill>
                  <a:schemeClr val="tx1"/>
                </a:solidFill>
                <a:latin typeface="Arial" panose="020B0604020202020204" pitchFamily="34" charset="0"/>
              </a:defRPr>
            </a:lvl4pPr>
            <a:lvl5pPr marL="2057400" indent="-228600">
              <a:spcBef>
                <a:spcPct val="20000"/>
              </a:spcBef>
              <a:buSzPct val="10000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SzPct val="10000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SzPct val="10000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SzPct val="10000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SzPct val="100000"/>
              <a:buChar char="•"/>
              <a:defRPr sz="2000">
                <a:solidFill>
                  <a:schemeClr val="tx1"/>
                </a:solidFill>
                <a:latin typeface="Arial" panose="020B0604020202020204" pitchFamily="34" charset="0"/>
              </a:defRPr>
            </a:lvl9pPr>
          </a:lstStyle>
          <a:p>
            <a:pPr>
              <a:spcBef>
                <a:spcPct val="0"/>
              </a:spcBef>
              <a:buSzTx/>
              <a:buFontTx/>
              <a:buNone/>
            </a:pPr>
            <a:endParaRPr lang="en-US" altLang="en-US" sz="2400">
              <a:latin typeface="Times New Roman" panose="02020603050405020304" pitchFamily="18" charset="0"/>
            </a:endParaRPr>
          </a:p>
        </p:txBody>
      </p:sp>
      <p:sp>
        <p:nvSpPr>
          <p:cNvPr id="437253" name="Rectangle 3"/>
          <p:cNvSpPr>
            <a:spLocks noChangeArrowheads="1"/>
          </p:cNvSpPr>
          <p:nvPr/>
        </p:nvSpPr>
        <p:spPr bwMode="auto">
          <a:xfrm>
            <a:off x="76200" y="1241425"/>
            <a:ext cx="3581400" cy="5540375"/>
          </a:xfrm>
          <a:prstGeom prst="rect">
            <a:avLst/>
          </a:prstGeom>
          <a:solidFill>
            <a:schemeClr val="accent1">
              <a:alpha val="0"/>
            </a:schemeClr>
          </a:solidFill>
          <a:ln w="98425" algn="ctr">
            <a:solidFill>
              <a:srgbClr val="FF0000"/>
            </a:solidFill>
            <a:round/>
            <a:headEnd/>
            <a:tailEnd/>
          </a:ln>
        </p:spPr>
        <p:txBody>
          <a:bodyPr/>
          <a:lstStyle>
            <a:lvl1pPr>
              <a:spcBef>
                <a:spcPct val="20000"/>
              </a:spcBef>
              <a:buSzPct val="100000"/>
              <a:buChar char="•"/>
              <a:defRPr sz="3200">
                <a:solidFill>
                  <a:schemeClr val="tx1"/>
                </a:solidFill>
                <a:latin typeface="Arial" panose="020B0604020202020204" pitchFamily="34" charset="0"/>
              </a:defRPr>
            </a:lvl1pPr>
            <a:lvl2pPr marL="742950" indent="-285750">
              <a:spcBef>
                <a:spcPct val="20000"/>
              </a:spcBef>
              <a:buSzPct val="100000"/>
              <a:buChar char="–"/>
              <a:defRPr sz="2800">
                <a:solidFill>
                  <a:schemeClr val="tx1"/>
                </a:solidFill>
                <a:latin typeface="Arial" panose="020B0604020202020204" pitchFamily="34" charset="0"/>
              </a:defRPr>
            </a:lvl2pPr>
            <a:lvl3pPr marL="1143000" indent="-228600">
              <a:spcBef>
                <a:spcPct val="20000"/>
              </a:spcBef>
              <a:buSzPct val="100000"/>
              <a:buChar char="•"/>
              <a:defRPr sz="2400">
                <a:solidFill>
                  <a:schemeClr val="tx1"/>
                </a:solidFill>
                <a:latin typeface="Arial" panose="020B0604020202020204" pitchFamily="34" charset="0"/>
              </a:defRPr>
            </a:lvl3pPr>
            <a:lvl4pPr marL="1600200" indent="-228600">
              <a:spcBef>
                <a:spcPct val="20000"/>
              </a:spcBef>
              <a:buSzPct val="100000"/>
              <a:buChar char="–"/>
              <a:defRPr sz="2000">
                <a:solidFill>
                  <a:schemeClr val="tx1"/>
                </a:solidFill>
                <a:latin typeface="Arial" panose="020B0604020202020204" pitchFamily="34" charset="0"/>
              </a:defRPr>
            </a:lvl4pPr>
            <a:lvl5pPr marL="2057400" indent="-228600">
              <a:spcBef>
                <a:spcPct val="20000"/>
              </a:spcBef>
              <a:buSzPct val="10000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SzPct val="10000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SzPct val="10000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SzPct val="10000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SzPct val="100000"/>
              <a:buChar char="•"/>
              <a:defRPr sz="2000">
                <a:solidFill>
                  <a:schemeClr val="tx1"/>
                </a:solidFill>
                <a:latin typeface="Arial" panose="020B0604020202020204" pitchFamily="34" charset="0"/>
              </a:defRPr>
            </a:lvl9pPr>
          </a:lstStyle>
          <a:p>
            <a:pPr>
              <a:spcBef>
                <a:spcPct val="0"/>
              </a:spcBef>
              <a:buSzTx/>
              <a:buFontTx/>
              <a:buNone/>
            </a:pPr>
            <a:endParaRPr lang="en-US" altLang="en-US" sz="2400">
              <a:latin typeface="Times New Roman" panose="02020603050405020304" pitchFamily="18" charset="0"/>
            </a:endParaRPr>
          </a:p>
        </p:txBody>
      </p:sp>
      <p:pic>
        <p:nvPicPr>
          <p:cNvPr id="437254" name="Picture 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657850" y="1241425"/>
            <a:ext cx="3382963" cy="5619750"/>
          </a:xfrm>
          <a:prstGeom prst="rect">
            <a:avLst/>
          </a:prstGeom>
          <a:noFill/>
          <a:ln w="41275">
            <a:solidFill>
              <a:srgbClr val="FF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8274" name="Content Placeholder 4"/>
          <p:cNvSpPr>
            <a:spLocks noGrp="1"/>
          </p:cNvSpPr>
          <p:nvPr>
            <p:ph sz="half" idx="1"/>
          </p:nvPr>
        </p:nvSpPr>
        <p:spPr>
          <a:xfrm>
            <a:off x="0" y="2759075"/>
            <a:ext cx="3810000" cy="4114800"/>
          </a:xfrm>
        </p:spPr>
        <p:txBody>
          <a:bodyPr/>
          <a:lstStyle/>
          <a:p>
            <a:pPr marL="0" indent="0">
              <a:buFontTx/>
              <a:buNone/>
            </a:pPr>
            <a:r>
              <a:rPr lang="en-US" altLang="en-US" sz="5400" b="1" smtClean="0"/>
              <a:t>Violence:</a:t>
            </a:r>
          </a:p>
          <a:p>
            <a:pPr marL="0" indent="0">
              <a:buFontTx/>
              <a:buNone/>
            </a:pPr>
            <a:r>
              <a:rPr lang="en-US" altLang="en-US" sz="5400" b="1" smtClean="0"/>
              <a:t>Workplace</a:t>
            </a:r>
          </a:p>
        </p:txBody>
      </p:sp>
      <p:sp>
        <p:nvSpPr>
          <p:cNvPr id="438275" name="Content Placeholder 5"/>
          <p:cNvSpPr>
            <a:spLocks noGrp="1"/>
          </p:cNvSpPr>
          <p:nvPr>
            <p:ph sz="half" idx="2"/>
          </p:nvPr>
        </p:nvSpPr>
        <p:spPr>
          <a:xfrm>
            <a:off x="5318125" y="2743200"/>
            <a:ext cx="3810000" cy="4114800"/>
          </a:xfrm>
        </p:spPr>
        <p:txBody>
          <a:bodyPr/>
          <a:lstStyle/>
          <a:p>
            <a:pPr marL="0" indent="0" algn="r">
              <a:buFontTx/>
              <a:buNone/>
            </a:pPr>
            <a:r>
              <a:rPr lang="en-US" altLang="en-US" sz="5400" b="1" smtClean="0"/>
              <a:t>Violence:</a:t>
            </a:r>
          </a:p>
          <a:p>
            <a:pPr marL="0" indent="0" algn="r">
              <a:buFontTx/>
              <a:buNone/>
            </a:pPr>
            <a:r>
              <a:rPr lang="en-US" altLang="en-US" sz="5400" b="1" smtClean="0"/>
              <a:t>Camps</a:t>
            </a:r>
          </a:p>
        </p:txBody>
      </p:sp>
      <p:sp>
        <p:nvSpPr>
          <p:cNvPr id="438276" name="Left Arrow 6"/>
          <p:cNvSpPr>
            <a:spLocks noChangeArrowheads="1"/>
          </p:cNvSpPr>
          <p:nvPr/>
        </p:nvSpPr>
        <p:spPr bwMode="auto">
          <a:xfrm>
            <a:off x="4648200" y="2743200"/>
            <a:ext cx="979488" cy="1917700"/>
          </a:xfrm>
          <a:prstGeom prst="leftArrow">
            <a:avLst>
              <a:gd name="adj1" fmla="val 50000"/>
              <a:gd name="adj2" fmla="val 50000"/>
            </a:avLst>
          </a:prstGeom>
          <a:solidFill>
            <a:schemeClr val="tx1"/>
          </a:solidFill>
          <a:ln w="12700" algn="ctr">
            <a:solidFill>
              <a:schemeClr val="tx1"/>
            </a:solidFill>
            <a:round/>
            <a:headEnd/>
            <a:tailEnd/>
          </a:ln>
        </p:spPr>
        <p:txBody>
          <a:bodyPr/>
          <a:lstStyle>
            <a:lvl1pPr>
              <a:spcBef>
                <a:spcPct val="20000"/>
              </a:spcBef>
              <a:buSzPct val="100000"/>
              <a:buChar char="•"/>
              <a:defRPr sz="3200">
                <a:solidFill>
                  <a:schemeClr val="tx1"/>
                </a:solidFill>
                <a:latin typeface="Arial" panose="020B0604020202020204" pitchFamily="34" charset="0"/>
              </a:defRPr>
            </a:lvl1pPr>
            <a:lvl2pPr marL="742950" indent="-285750">
              <a:spcBef>
                <a:spcPct val="20000"/>
              </a:spcBef>
              <a:buSzPct val="100000"/>
              <a:buChar char="–"/>
              <a:defRPr sz="2800">
                <a:solidFill>
                  <a:schemeClr val="tx1"/>
                </a:solidFill>
                <a:latin typeface="Arial" panose="020B0604020202020204" pitchFamily="34" charset="0"/>
              </a:defRPr>
            </a:lvl2pPr>
            <a:lvl3pPr marL="1143000" indent="-228600">
              <a:spcBef>
                <a:spcPct val="20000"/>
              </a:spcBef>
              <a:buSzPct val="100000"/>
              <a:buChar char="•"/>
              <a:defRPr sz="2400">
                <a:solidFill>
                  <a:schemeClr val="tx1"/>
                </a:solidFill>
                <a:latin typeface="Arial" panose="020B0604020202020204" pitchFamily="34" charset="0"/>
              </a:defRPr>
            </a:lvl3pPr>
            <a:lvl4pPr marL="1600200" indent="-228600">
              <a:spcBef>
                <a:spcPct val="20000"/>
              </a:spcBef>
              <a:buSzPct val="100000"/>
              <a:buChar char="–"/>
              <a:defRPr sz="2000">
                <a:solidFill>
                  <a:schemeClr val="tx1"/>
                </a:solidFill>
                <a:latin typeface="Arial" panose="020B0604020202020204" pitchFamily="34" charset="0"/>
              </a:defRPr>
            </a:lvl4pPr>
            <a:lvl5pPr marL="2057400" indent="-228600">
              <a:spcBef>
                <a:spcPct val="20000"/>
              </a:spcBef>
              <a:buSzPct val="10000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SzPct val="10000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SzPct val="10000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SzPct val="10000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SzPct val="100000"/>
              <a:buChar char="•"/>
              <a:defRPr sz="2000">
                <a:solidFill>
                  <a:schemeClr val="tx1"/>
                </a:solidFill>
                <a:latin typeface="Arial" panose="020B0604020202020204" pitchFamily="34" charset="0"/>
              </a:defRPr>
            </a:lvl9pPr>
          </a:lstStyle>
          <a:p>
            <a:pPr>
              <a:spcBef>
                <a:spcPct val="0"/>
              </a:spcBef>
              <a:buSzTx/>
              <a:buFontTx/>
              <a:buNone/>
            </a:pPr>
            <a:endParaRPr lang="en-US" altLang="en-US" sz="2400">
              <a:latin typeface="Times New Roman" panose="02020603050405020304" pitchFamily="18" charset="0"/>
            </a:endParaRPr>
          </a:p>
        </p:txBody>
      </p:sp>
      <p:sp>
        <p:nvSpPr>
          <p:cNvPr id="438277" name="Left Arrow 7"/>
          <p:cNvSpPr>
            <a:spLocks noChangeArrowheads="1"/>
          </p:cNvSpPr>
          <p:nvPr/>
        </p:nvSpPr>
        <p:spPr bwMode="auto">
          <a:xfrm rot="10800000">
            <a:off x="3657600" y="2727325"/>
            <a:ext cx="820738" cy="1917700"/>
          </a:xfrm>
          <a:prstGeom prst="leftArrow">
            <a:avLst>
              <a:gd name="adj1" fmla="val 57944"/>
              <a:gd name="adj2" fmla="val 35824"/>
            </a:avLst>
          </a:prstGeom>
          <a:solidFill>
            <a:schemeClr val="tx1"/>
          </a:solidFill>
          <a:ln w="12700" algn="ctr">
            <a:solidFill>
              <a:schemeClr val="tx1"/>
            </a:solidFill>
            <a:round/>
            <a:headEnd/>
            <a:tailEnd/>
          </a:ln>
        </p:spPr>
        <p:txBody>
          <a:bodyPr/>
          <a:lstStyle>
            <a:lvl1pPr>
              <a:spcBef>
                <a:spcPct val="20000"/>
              </a:spcBef>
              <a:buSzPct val="100000"/>
              <a:buChar char="•"/>
              <a:defRPr sz="3200">
                <a:solidFill>
                  <a:schemeClr val="tx1"/>
                </a:solidFill>
                <a:latin typeface="Arial" panose="020B0604020202020204" pitchFamily="34" charset="0"/>
              </a:defRPr>
            </a:lvl1pPr>
            <a:lvl2pPr marL="742950" indent="-285750">
              <a:spcBef>
                <a:spcPct val="20000"/>
              </a:spcBef>
              <a:buSzPct val="100000"/>
              <a:buChar char="–"/>
              <a:defRPr sz="2800">
                <a:solidFill>
                  <a:schemeClr val="tx1"/>
                </a:solidFill>
                <a:latin typeface="Arial" panose="020B0604020202020204" pitchFamily="34" charset="0"/>
              </a:defRPr>
            </a:lvl2pPr>
            <a:lvl3pPr marL="1143000" indent="-228600">
              <a:spcBef>
                <a:spcPct val="20000"/>
              </a:spcBef>
              <a:buSzPct val="100000"/>
              <a:buChar char="•"/>
              <a:defRPr sz="2400">
                <a:solidFill>
                  <a:schemeClr val="tx1"/>
                </a:solidFill>
                <a:latin typeface="Arial" panose="020B0604020202020204" pitchFamily="34" charset="0"/>
              </a:defRPr>
            </a:lvl3pPr>
            <a:lvl4pPr marL="1600200" indent="-228600">
              <a:spcBef>
                <a:spcPct val="20000"/>
              </a:spcBef>
              <a:buSzPct val="100000"/>
              <a:buChar char="–"/>
              <a:defRPr sz="2000">
                <a:solidFill>
                  <a:schemeClr val="tx1"/>
                </a:solidFill>
                <a:latin typeface="Arial" panose="020B0604020202020204" pitchFamily="34" charset="0"/>
              </a:defRPr>
            </a:lvl4pPr>
            <a:lvl5pPr marL="2057400" indent="-228600">
              <a:spcBef>
                <a:spcPct val="20000"/>
              </a:spcBef>
              <a:buSzPct val="10000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SzPct val="10000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SzPct val="10000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SzPct val="10000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SzPct val="100000"/>
              <a:buChar char="•"/>
              <a:defRPr sz="2000">
                <a:solidFill>
                  <a:schemeClr val="tx1"/>
                </a:solidFill>
                <a:latin typeface="Arial" panose="020B0604020202020204" pitchFamily="34" charset="0"/>
              </a:defRPr>
            </a:lvl9pPr>
          </a:lstStyle>
          <a:p>
            <a:pPr>
              <a:spcBef>
                <a:spcPct val="0"/>
              </a:spcBef>
              <a:buSzTx/>
              <a:buFontTx/>
              <a:buNone/>
            </a:pPr>
            <a:endParaRPr lang="en-US" altLang="en-US" sz="2400">
              <a:latin typeface="Times New Roman" panose="02020603050405020304" pitchFamily="18" charset="0"/>
            </a:endParaRPr>
          </a:p>
        </p:txBody>
      </p:sp>
      <p:sp>
        <p:nvSpPr>
          <p:cNvPr id="438278" name="Rectangle 2"/>
          <p:cNvSpPr>
            <a:spLocks noChangeArrowheads="1"/>
          </p:cNvSpPr>
          <p:nvPr/>
        </p:nvSpPr>
        <p:spPr bwMode="auto">
          <a:xfrm>
            <a:off x="0" y="1676400"/>
            <a:ext cx="3500438" cy="4876800"/>
          </a:xfrm>
          <a:prstGeom prst="rect">
            <a:avLst/>
          </a:prstGeom>
          <a:solidFill>
            <a:schemeClr val="bg1">
              <a:alpha val="0"/>
            </a:schemeClr>
          </a:solidFill>
          <a:ln w="41275" algn="ctr">
            <a:solidFill>
              <a:srgbClr val="FF0000">
                <a:alpha val="0"/>
              </a:srgbClr>
            </a:solidFill>
            <a:round/>
            <a:headEnd/>
            <a:tailEnd/>
          </a:ln>
        </p:spPr>
        <p:txBody>
          <a:bodyPr/>
          <a:lstStyle>
            <a:lvl1pPr>
              <a:spcBef>
                <a:spcPct val="20000"/>
              </a:spcBef>
              <a:buSzPct val="100000"/>
              <a:buChar char="•"/>
              <a:defRPr sz="3200">
                <a:solidFill>
                  <a:schemeClr val="tx1"/>
                </a:solidFill>
                <a:latin typeface="Arial" panose="020B0604020202020204" pitchFamily="34" charset="0"/>
              </a:defRPr>
            </a:lvl1pPr>
            <a:lvl2pPr marL="742950" indent="-285750">
              <a:spcBef>
                <a:spcPct val="20000"/>
              </a:spcBef>
              <a:buSzPct val="100000"/>
              <a:buChar char="–"/>
              <a:defRPr sz="2800">
                <a:solidFill>
                  <a:schemeClr val="tx1"/>
                </a:solidFill>
                <a:latin typeface="Arial" panose="020B0604020202020204" pitchFamily="34" charset="0"/>
              </a:defRPr>
            </a:lvl2pPr>
            <a:lvl3pPr marL="1143000" indent="-228600">
              <a:spcBef>
                <a:spcPct val="20000"/>
              </a:spcBef>
              <a:buSzPct val="100000"/>
              <a:buChar char="•"/>
              <a:defRPr sz="2400">
                <a:solidFill>
                  <a:schemeClr val="tx1"/>
                </a:solidFill>
                <a:latin typeface="Arial" panose="020B0604020202020204" pitchFamily="34" charset="0"/>
              </a:defRPr>
            </a:lvl3pPr>
            <a:lvl4pPr marL="1600200" indent="-228600">
              <a:spcBef>
                <a:spcPct val="20000"/>
              </a:spcBef>
              <a:buSzPct val="100000"/>
              <a:buChar char="–"/>
              <a:defRPr sz="2000">
                <a:solidFill>
                  <a:schemeClr val="tx1"/>
                </a:solidFill>
                <a:latin typeface="Arial" panose="020B0604020202020204" pitchFamily="34" charset="0"/>
              </a:defRPr>
            </a:lvl4pPr>
            <a:lvl5pPr marL="2057400" indent="-228600">
              <a:spcBef>
                <a:spcPct val="20000"/>
              </a:spcBef>
              <a:buSzPct val="10000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SzPct val="10000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SzPct val="10000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SzPct val="10000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SzPct val="100000"/>
              <a:buChar char="•"/>
              <a:defRPr sz="2000">
                <a:solidFill>
                  <a:schemeClr val="tx1"/>
                </a:solidFill>
                <a:latin typeface="Arial" panose="020B0604020202020204" pitchFamily="34" charset="0"/>
              </a:defRPr>
            </a:lvl9pPr>
          </a:lstStyle>
          <a:p>
            <a:pPr>
              <a:spcBef>
                <a:spcPct val="0"/>
              </a:spcBef>
              <a:buSzTx/>
              <a:buFontTx/>
              <a:buNone/>
            </a:pPr>
            <a:endParaRPr lang="en-US" altLang="en-US" sz="2400">
              <a:latin typeface="Times New Roman" panose="02020603050405020304" pitchFamily="18" charset="0"/>
            </a:endParaRPr>
          </a:p>
        </p:txBody>
      </p:sp>
      <p:sp>
        <p:nvSpPr>
          <p:cNvPr id="438279" name="Rectangle 3"/>
          <p:cNvSpPr>
            <a:spLocks noChangeArrowheads="1"/>
          </p:cNvSpPr>
          <p:nvPr/>
        </p:nvSpPr>
        <p:spPr bwMode="auto">
          <a:xfrm>
            <a:off x="76200" y="1241425"/>
            <a:ext cx="3581400" cy="5540375"/>
          </a:xfrm>
          <a:prstGeom prst="rect">
            <a:avLst/>
          </a:prstGeom>
          <a:solidFill>
            <a:schemeClr val="accent1">
              <a:alpha val="0"/>
            </a:schemeClr>
          </a:solidFill>
          <a:ln w="98425" algn="ctr">
            <a:solidFill>
              <a:srgbClr val="FF0000"/>
            </a:solidFill>
            <a:round/>
            <a:headEnd/>
            <a:tailEnd/>
          </a:ln>
        </p:spPr>
        <p:txBody>
          <a:bodyPr/>
          <a:lstStyle>
            <a:lvl1pPr>
              <a:spcBef>
                <a:spcPct val="20000"/>
              </a:spcBef>
              <a:buSzPct val="100000"/>
              <a:buChar char="•"/>
              <a:defRPr sz="3200">
                <a:solidFill>
                  <a:schemeClr val="tx1"/>
                </a:solidFill>
                <a:latin typeface="Arial" panose="020B0604020202020204" pitchFamily="34" charset="0"/>
              </a:defRPr>
            </a:lvl1pPr>
            <a:lvl2pPr marL="742950" indent="-285750">
              <a:spcBef>
                <a:spcPct val="20000"/>
              </a:spcBef>
              <a:buSzPct val="100000"/>
              <a:buChar char="–"/>
              <a:defRPr sz="2800">
                <a:solidFill>
                  <a:schemeClr val="tx1"/>
                </a:solidFill>
                <a:latin typeface="Arial" panose="020B0604020202020204" pitchFamily="34" charset="0"/>
              </a:defRPr>
            </a:lvl2pPr>
            <a:lvl3pPr marL="1143000" indent="-228600">
              <a:spcBef>
                <a:spcPct val="20000"/>
              </a:spcBef>
              <a:buSzPct val="100000"/>
              <a:buChar char="•"/>
              <a:defRPr sz="2400">
                <a:solidFill>
                  <a:schemeClr val="tx1"/>
                </a:solidFill>
                <a:latin typeface="Arial" panose="020B0604020202020204" pitchFamily="34" charset="0"/>
              </a:defRPr>
            </a:lvl3pPr>
            <a:lvl4pPr marL="1600200" indent="-228600">
              <a:spcBef>
                <a:spcPct val="20000"/>
              </a:spcBef>
              <a:buSzPct val="100000"/>
              <a:buChar char="–"/>
              <a:defRPr sz="2000">
                <a:solidFill>
                  <a:schemeClr val="tx1"/>
                </a:solidFill>
                <a:latin typeface="Arial" panose="020B0604020202020204" pitchFamily="34" charset="0"/>
              </a:defRPr>
            </a:lvl4pPr>
            <a:lvl5pPr marL="2057400" indent="-228600">
              <a:spcBef>
                <a:spcPct val="20000"/>
              </a:spcBef>
              <a:buSzPct val="10000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SzPct val="10000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SzPct val="10000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SzPct val="10000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SzPct val="100000"/>
              <a:buChar char="•"/>
              <a:defRPr sz="2000">
                <a:solidFill>
                  <a:schemeClr val="tx1"/>
                </a:solidFill>
                <a:latin typeface="Arial" panose="020B0604020202020204" pitchFamily="34" charset="0"/>
              </a:defRPr>
            </a:lvl9pPr>
          </a:lstStyle>
          <a:p>
            <a:pPr>
              <a:spcBef>
                <a:spcPct val="0"/>
              </a:spcBef>
              <a:buSzTx/>
              <a:buFontTx/>
              <a:buNone/>
            </a:pPr>
            <a:endParaRPr lang="en-US" altLang="en-US" sz="2400">
              <a:latin typeface="Times New Roman" panose="02020603050405020304" pitchFamily="18" charset="0"/>
            </a:endParaRPr>
          </a:p>
        </p:txBody>
      </p:sp>
      <p:pic>
        <p:nvPicPr>
          <p:cNvPr id="438280" name="Picture 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657850" y="1112838"/>
            <a:ext cx="3382963" cy="5748337"/>
          </a:xfrm>
          <a:prstGeom prst="rect">
            <a:avLst/>
          </a:prstGeom>
          <a:noFill/>
          <a:ln w="41275">
            <a:solidFill>
              <a:srgbClr val="FF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9298" name="Title 3"/>
          <p:cNvSpPr>
            <a:spLocks noGrp="1"/>
          </p:cNvSpPr>
          <p:nvPr>
            <p:ph type="title"/>
          </p:nvPr>
        </p:nvSpPr>
        <p:spPr/>
        <p:txBody>
          <a:bodyPr/>
          <a:lstStyle/>
          <a:p>
            <a:r>
              <a:rPr lang="en-US" altLang="en-US" sz="6600" b="1" u="sng" smtClean="0">
                <a:solidFill>
                  <a:schemeClr val="tx1"/>
                </a:solidFill>
              </a:rPr>
              <a:t>WPV</a:t>
            </a:r>
          </a:p>
        </p:txBody>
      </p:sp>
      <p:sp>
        <p:nvSpPr>
          <p:cNvPr id="439299" name="Content Placeholder 4"/>
          <p:cNvSpPr>
            <a:spLocks noGrp="1"/>
          </p:cNvSpPr>
          <p:nvPr>
            <p:ph sz="half" idx="1"/>
          </p:nvPr>
        </p:nvSpPr>
        <p:spPr>
          <a:xfrm>
            <a:off x="0" y="2759075"/>
            <a:ext cx="3810000" cy="4114800"/>
          </a:xfrm>
        </p:spPr>
        <p:txBody>
          <a:bodyPr/>
          <a:lstStyle/>
          <a:p>
            <a:pPr marL="0" indent="0">
              <a:buFontTx/>
              <a:buNone/>
            </a:pPr>
            <a:r>
              <a:rPr lang="en-US" altLang="en-US" sz="5400" b="1" smtClean="0"/>
              <a:t>Violence:</a:t>
            </a:r>
          </a:p>
          <a:p>
            <a:pPr marL="0" indent="0">
              <a:buFontTx/>
              <a:buNone/>
            </a:pPr>
            <a:r>
              <a:rPr lang="en-US" altLang="en-US" sz="5400" b="1" smtClean="0"/>
              <a:t>Workplace</a:t>
            </a:r>
          </a:p>
        </p:txBody>
      </p:sp>
      <p:sp>
        <p:nvSpPr>
          <p:cNvPr id="439300" name="Content Placeholder 5"/>
          <p:cNvSpPr>
            <a:spLocks noGrp="1"/>
          </p:cNvSpPr>
          <p:nvPr>
            <p:ph sz="half" idx="2"/>
          </p:nvPr>
        </p:nvSpPr>
        <p:spPr>
          <a:xfrm>
            <a:off x="5318125" y="2743200"/>
            <a:ext cx="3810000" cy="4114800"/>
          </a:xfrm>
        </p:spPr>
        <p:txBody>
          <a:bodyPr/>
          <a:lstStyle/>
          <a:p>
            <a:pPr marL="0" indent="0" algn="r">
              <a:buFontTx/>
              <a:buNone/>
            </a:pPr>
            <a:r>
              <a:rPr lang="en-US" altLang="en-US" sz="5400" b="1" smtClean="0"/>
              <a:t>Violence:</a:t>
            </a:r>
          </a:p>
          <a:p>
            <a:pPr marL="0" indent="0" algn="r">
              <a:buFontTx/>
              <a:buNone/>
            </a:pPr>
            <a:r>
              <a:rPr lang="en-US" altLang="en-US" sz="5400" b="1" smtClean="0"/>
              <a:t>Camps</a:t>
            </a:r>
          </a:p>
        </p:txBody>
      </p:sp>
      <p:sp>
        <p:nvSpPr>
          <p:cNvPr id="439301" name="Left-Right Arrow 1"/>
          <p:cNvSpPr>
            <a:spLocks noChangeArrowheads="1"/>
          </p:cNvSpPr>
          <p:nvPr/>
        </p:nvSpPr>
        <p:spPr bwMode="auto">
          <a:xfrm>
            <a:off x="3429000" y="3017838"/>
            <a:ext cx="2209800" cy="1676400"/>
          </a:xfrm>
          <a:prstGeom prst="leftRightArrow">
            <a:avLst>
              <a:gd name="adj1" fmla="val 50000"/>
              <a:gd name="adj2" fmla="val 49999"/>
            </a:avLst>
          </a:prstGeom>
          <a:solidFill>
            <a:schemeClr val="tx1"/>
          </a:solidFill>
          <a:ln w="12700" algn="ctr">
            <a:solidFill>
              <a:schemeClr val="tx1"/>
            </a:solidFill>
            <a:round/>
            <a:headEnd/>
            <a:tailEnd/>
          </a:ln>
        </p:spPr>
        <p:txBody>
          <a:bodyPr/>
          <a:lstStyle>
            <a:lvl1pPr>
              <a:spcBef>
                <a:spcPct val="20000"/>
              </a:spcBef>
              <a:buSzPct val="100000"/>
              <a:buChar char="•"/>
              <a:defRPr sz="3200">
                <a:solidFill>
                  <a:schemeClr val="tx1"/>
                </a:solidFill>
                <a:latin typeface="Arial" panose="020B0604020202020204" pitchFamily="34" charset="0"/>
              </a:defRPr>
            </a:lvl1pPr>
            <a:lvl2pPr marL="742950" indent="-285750">
              <a:spcBef>
                <a:spcPct val="20000"/>
              </a:spcBef>
              <a:buSzPct val="100000"/>
              <a:buChar char="–"/>
              <a:defRPr sz="2800">
                <a:solidFill>
                  <a:schemeClr val="tx1"/>
                </a:solidFill>
                <a:latin typeface="Arial" panose="020B0604020202020204" pitchFamily="34" charset="0"/>
              </a:defRPr>
            </a:lvl2pPr>
            <a:lvl3pPr marL="1143000" indent="-228600">
              <a:spcBef>
                <a:spcPct val="20000"/>
              </a:spcBef>
              <a:buSzPct val="100000"/>
              <a:buChar char="•"/>
              <a:defRPr sz="2400">
                <a:solidFill>
                  <a:schemeClr val="tx1"/>
                </a:solidFill>
                <a:latin typeface="Arial" panose="020B0604020202020204" pitchFamily="34" charset="0"/>
              </a:defRPr>
            </a:lvl3pPr>
            <a:lvl4pPr marL="1600200" indent="-228600">
              <a:spcBef>
                <a:spcPct val="20000"/>
              </a:spcBef>
              <a:buSzPct val="100000"/>
              <a:buChar char="–"/>
              <a:defRPr sz="2000">
                <a:solidFill>
                  <a:schemeClr val="tx1"/>
                </a:solidFill>
                <a:latin typeface="Arial" panose="020B0604020202020204" pitchFamily="34" charset="0"/>
              </a:defRPr>
            </a:lvl4pPr>
            <a:lvl5pPr marL="2057400" indent="-228600">
              <a:spcBef>
                <a:spcPct val="20000"/>
              </a:spcBef>
              <a:buSzPct val="10000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SzPct val="10000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SzPct val="10000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SzPct val="10000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SzPct val="100000"/>
              <a:buChar char="•"/>
              <a:defRPr sz="2000">
                <a:solidFill>
                  <a:schemeClr val="tx1"/>
                </a:solidFill>
                <a:latin typeface="Arial" panose="020B0604020202020204" pitchFamily="34" charset="0"/>
              </a:defRPr>
            </a:lvl9pPr>
          </a:lstStyle>
          <a:p>
            <a:pPr>
              <a:spcBef>
                <a:spcPct val="0"/>
              </a:spcBef>
              <a:buSzTx/>
              <a:buFontTx/>
              <a:buNone/>
            </a:pPr>
            <a:endParaRPr lang="en-US" altLang="en-US" sz="2400">
              <a:latin typeface="Times New Roman" panose="02020603050405020304" pitchFamily="18" charset="0"/>
            </a:endParaRPr>
          </a:p>
        </p:txBody>
      </p:sp>
    </p:spTree>
  </p:cSld>
  <p:clrMapOvr>
    <a:masterClrMapping/>
  </p:clrMapOv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22" name="Title 3"/>
          <p:cNvSpPr>
            <a:spLocks noGrp="1"/>
          </p:cNvSpPr>
          <p:nvPr>
            <p:ph type="title"/>
          </p:nvPr>
        </p:nvSpPr>
        <p:spPr/>
        <p:txBody>
          <a:bodyPr/>
          <a:lstStyle/>
          <a:p>
            <a:r>
              <a:rPr lang="en-US" altLang="en-US" sz="6600" b="1" u="sng" smtClean="0">
                <a:solidFill>
                  <a:schemeClr val="tx1"/>
                </a:solidFill>
              </a:rPr>
              <a:t>WPV</a:t>
            </a:r>
          </a:p>
        </p:txBody>
      </p:sp>
      <p:sp>
        <p:nvSpPr>
          <p:cNvPr id="440323" name="Content Placeholder 4"/>
          <p:cNvSpPr>
            <a:spLocks noGrp="1"/>
          </p:cNvSpPr>
          <p:nvPr>
            <p:ph sz="half" idx="1"/>
          </p:nvPr>
        </p:nvSpPr>
        <p:spPr>
          <a:xfrm>
            <a:off x="0" y="2727325"/>
            <a:ext cx="5410200" cy="4114800"/>
          </a:xfrm>
        </p:spPr>
        <p:txBody>
          <a:bodyPr/>
          <a:lstStyle/>
          <a:p>
            <a:pPr marL="0" indent="0">
              <a:buFontTx/>
              <a:buNone/>
            </a:pPr>
            <a:r>
              <a:rPr lang="en-US" altLang="en-US" sz="6600" b="1" smtClean="0"/>
              <a:t>Violence:</a:t>
            </a:r>
          </a:p>
          <a:p>
            <a:pPr marL="0" indent="0">
              <a:buFontTx/>
              <a:buNone/>
            </a:pPr>
            <a:r>
              <a:rPr lang="en-US" altLang="en-US" sz="6600" b="1" smtClean="0"/>
              <a:t>Workplace</a:t>
            </a:r>
          </a:p>
        </p:txBody>
      </p:sp>
      <p:sp>
        <p:nvSpPr>
          <p:cNvPr id="440324" name="Content Placeholder 5"/>
          <p:cNvSpPr>
            <a:spLocks noGrp="1"/>
          </p:cNvSpPr>
          <p:nvPr>
            <p:ph sz="half" idx="2"/>
          </p:nvPr>
        </p:nvSpPr>
        <p:spPr>
          <a:xfrm>
            <a:off x="3429000" y="2743200"/>
            <a:ext cx="5562600" cy="4114800"/>
          </a:xfrm>
          <a:solidFill>
            <a:srgbClr val="000000">
              <a:alpha val="39999"/>
            </a:srgbClr>
          </a:solidFill>
        </p:spPr>
        <p:txBody>
          <a:bodyPr/>
          <a:lstStyle/>
          <a:p>
            <a:pPr marL="0" indent="0" algn="r">
              <a:buFontTx/>
              <a:buNone/>
            </a:pPr>
            <a:r>
              <a:rPr lang="en-US" altLang="en-US" sz="6600" b="1" smtClean="0"/>
              <a:t>Violence:</a:t>
            </a:r>
          </a:p>
          <a:p>
            <a:pPr marL="0" indent="0" algn="r">
              <a:buFontTx/>
              <a:buNone/>
            </a:pPr>
            <a:r>
              <a:rPr lang="en-US" altLang="en-US" sz="6600" b="1" smtClean="0"/>
              <a:t>Camps</a:t>
            </a:r>
          </a:p>
        </p:txBody>
      </p:sp>
      <p:sp>
        <p:nvSpPr>
          <p:cNvPr id="440325" name="Left-Right Arrow 1"/>
          <p:cNvSpPr>
            <a:spLocks noChangeArrowheads="1"/>
          </p:cNvSpPr>
          <p:nvPr/>
        </p:nvSpPr>
        <p:spPr bwMode="auto">
          <a:xfrm>
            <a:off x="3429000" y="3017838"/>
            <a:ext cx="2209800" cy="1676400"/>
          </a:xfrm>
          <a:prstGeom prst="leftRightArrow">
            <a:avLst>
              <a:gd name="adj1" fmla="val 50000"/>
              <a:gd name="adj2" fmla="val 49999"/>
            </a:avLst>
          </a:prstGeom>
          <a:solidFill>
            <a:schemeClr val="tx1">
              <a:alpha val="58823"/>
            </a:schemeClr>
          </a:solidFill>
          <a:ln w="12700" algn="ctr">
            <a:solidFill>
              <a:schemeClr val="tx1"/>
            </a:solidFill>
            <a:round/>
            <a:headEnd/>
            <a:tailEnd/>
          </a:ln>
        </p:spPr>
        <p:txBody>
          <a:bodyPr/>
          <a:lstStyle>
            <a:lvl1pPr>
              <a:spcBef>
                <a:spcPct val="20000"/>
              </a:spcBef>
              <a:buSzPct val="100000"/>
              <a:buChar char="•"/>
              <a:defRPr sz="3200">
                <a:solidFill>
                  <a:schemeClr val="tx1"/>
                </a:solidFill>
                <a:latin typeface="Arial" panose="020B0604020202020204" pitchFamily="34" charset="0"/>
              </a:defRPr>
            </a:lvl1pPr>
            <a:lvl2pPr marL="742950" indent="-285750">
              <a:spcBef>
                <a:spcPct val="20000"/>
              </a:spcBef>
              <a:buSzPct val="100000"/>
              <a:buChar char="–"/>
              <a:defRPr sz="2800">
                <a:solidFill>
                  <a:schemeClr val="tx1"/>
                </a:solidFill>
                <a:latin typeface="Arial" panose="020B0604020202020204" pitchFamily="34" charset="0"/>
              </a:defRPr>
            </a:lvl2pPr>
            <a:lvl3pPr marL="1143000" indent="-228600">
              <a:spcBef>
                <a:spcPct val="20000"/>
              </a:spcBef>
              <a:buSzPct val="100000"/>
              <a:buChar char="•"/>
              <a:defRPr sz="2400">
                <a:solidFill>
                  <a:schemeClr val="tx1"/>
                </a:solidFill>
                <a:latin typeface="Arial" panose="020B0604020202020204" pitchFamily="34" charset="0"/>
              </a:defRPr>
            </a:lvl3pPr>
            <a:lvl4pPr marL="1600200" indent="-228600">
              <a:spcBef>
                <a:spcPct val="20000"/>
              </a:spcBef>
              <a:buSzPct val="100000"/>
              <a:buChar char="–"/>
              <a:defRPr sz="2000">
                <a:solidFill>
                  <a:schemeClr val="tx1"/>
                </a:solidFill>
                <a:latin typeface="Arial" panose="020B0604020202020204" pitchFamily="34" charset="0"/>
              </a:defRPr>
            </a:lvl4pPr>
            <a:lvl5pPr marL="2057400" indent="-228600">
              <a:spcBef>
                <a:spcPct val="20000"/>
              </a:spcBef>
              <a:buSzPct val="10000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SzPct val="10000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SzPct val="10000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SzPct val="10000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SzPct val="100000"/>
              <a:buChar char="•"/>
              <a:defRPr sz="2000">
                <a:solidFill>
                  <a:schemeClr val="tx1"/>
                </a:solidFill>
                <a:latin typeface="Arial" panose="020B0604020202020204" pitchFamily="34" charset="0"/>
              </a:defRPr>
            </a:lvl9pPr>
          </a:lstStyle>
          <a:p>
            <a:pPr>
              <a:spcBef>
                <a:spcPct val="0"/>
              </a:spcBef>
              <a:buSzTx/>
              <a:buFontTx/>
              <a:buNone/>
            </a:pPr>
            <a:endParaRPr lang="en-US" altLang="en-US" sz="2400">
              <a:latin typeface="Times New Roman" panose="02020603050405020304" pitchFamily="18" charset="0"/>
            </a:endParaRPr>
          </a:p>
        </p:txBody>
      </p:sp>
    </p:spTree>
  </p:cSld>
  <p:clrMapOvr>
    <a:masterClrMapping/>
  </p:clrMapOv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1346" name="Title 3"/>
          <p:cNvSpPr>
            <a:spLocks noGrp="1"/>
          </p:cNvSpPr>
          <p:nvPr>
            <p:ph type="title"/>
          </p:nvPr>
        </p:nvSpPr>
        <p:spPr/>
        <p:txBody>
          <a:bodyPr/>
          <a:lstStyle/>
          <a:p>
            <a:r>
              <a:rPr lang="en-US" altLang="en-US" sz="6600" b="1" u="sng" smtClean="0">
                <a:solidFill>
                  <a:schemeClr val="tx1"/>
                </a:solidFill>
              </a:rPr>
              <a:t>WPV</a:t>
            </a:r>
          </a:p>
        </p:txBody>
      </p:sp>
      <p:sp>
        <p:nvSpPr>
          <p:cNvPr id="441347" name="Content Placeholder 4"/>
          <p:cNvSpPr>
            <a:spLocks noGrp="1"/>
          </p:cNvSpPr>
          <p:nvPr>
            <p:ph sz="half" idx="1"/>
          </p:nvPr>
        </p:nvSpPr>
        <p:spPr>
          <a:xfrm>
            <a:off x="0" y="2727325"/>
            <a:ext cx="5410200" cy="4114800"/>
          </a:xfrm>
        </p:spPr>
        <p:txBody>
          <a:bodyPr/>
          <a:lstStyle/>
          <a:p>
            <a:pPr marL="0" indent="0">
              <a:buFontTx/>
              <a:buNone/>
            </a:pPr>
            <a:r>
              <a:rPr lang="en-US" altLang="en-US" sz="6600" b="1" smtClean="0"/>
              <a:t>Violence:</a:t>
            </a:r>
          </a:p>
          <a:p>
            <a:pPr marL="0" indent="0">
              <a:buFontTx/>
              <a:buNone/>
            </a:pPr>
            <a:r>
              <a:rPr lang="en-US" altLang="en-US" sz="6600" b="1" smtClean="0"/>
              <a:t>Workplace</a:t>
            </a:r>
          </a:p>
        </p:txBody>
      </p:sp>
      <p:sp>
        <p:nvSpPr>
          <p:cNvPr id="441348" name="Content Placeholder 5"/>
          <p:cNvSpPr>
            <a:spLocks noGrp="1"/>
          </p:cNvSpPr>
          <p:nvPr>
            <p:ph sz="half" idx="2"/>
          </p:nvPr>
        </p:nvSpPr>
        <p:spPr>
          <a:xfrm>
            <a:off x="3429000" y="2743200"/>
            <a:ext cx="5562600" cy="4114800"/>
          </a:xfrm>
          <a:solidFill>
            <a:srgbClr val="000000">
              <a:alpha val="39999"/>
            </a:srgbClr>
          </a:solidFill>
        </p:spPr>
        <p:txBody>
          <a:bodyPr/>
          <a:lstStyle/>
          <a:p>
            <a:pPr marL="0" indent="0" algn="r">
              <a:buFontTx/>
              <a:buNone/>
            </a:pPr>
            <a:r>
              <a:rPr lang="en-US" altLang="en-US" sz="6600" b="1" smtClean="0"/>
              <a:t>Violence:</a:t>
            </a:r>
          </a:p>
          <a:p>
            <a:pPr marL="0" indent="0" algn="r">
              <a:buFontTx/>
              <a:buNone/>
            </a:pPr>
            <a:r>
              <a:rPr lang="en-US" altLang="en-US" sz="6600" b="1" smtClean="0"/>
              <a:t>Camps</a:t>
            </a:r>
          </a:p>
        </p:txBody>
      </p:sp>
      <p:sp>
        <p:nvSpPr>
          <p:cNvPr id="441349" name="Left-Right Arrow 1"/>
          <p:cNvSpPr>
            <a:spLocks noChangeArrowheads="1"/>
          </p:cNvSpPr>
          <p:nvPr/>
        </p:nvSpPr>
        <p:spPr bwMode="auto">
          <a:xfrm>
            <a:off x="3429000" y="3017838"/>
            <a:ext cx="2209800" cy="1676400"/>
          </a:xfrm>
          <a:prstGeom prst="leftRightArrow">
            <a:avLst>
              <a:gd name="adj1" fmla="val 50000"/>
              <a:gd name="adj2" fmla="val 49999"/>
            </a:avLst>
          </a:prstGeom>
          <a:solidFill>
            <a:schemeClr val="tx1">
              <a:alpha val="18039"/>
            </a:schemeClr>
          </a:solidFill>
          <a:ln w="12700" algn="ctr">
            <a:solidFill>
              <a:schemeClr val="tx1"/>
            </a:solidFill>
            <a:round/>
            <a:headEnd/>
            <a:tailEnd/>
          </a:ln>
        </p:spPr>
        <p:txBody>
          <a:bodyPr/>
          <a:lstStyle>
            <a:lvl1pPr>
              <a:spcBef>
                <a:spcPct val="20000"/>
              </a:spcBef>
              <a:buSzPct val="100000"/>
              <a:buChar char="•"/>
              <a:defRPr sz="3200">
                <a:solidFill>
                  <a:schemeClr val="tx1"/>
                </a:solidFill>
                <a:latin typeface="Arial" panose="020B0604020202020204" pitchFamily="34" charset="0"/>
              </a:defRPr>
            </a:lvl1pPr>
            <a:lvl2pPr marL="742950" indent="-285750">
              <a:spcBef>
                <a:spcPct val="20000"/>
              </a:spcBef>
              <a:buSzPct val="100000"/>
              <a:buChar char="–"/>
              <a:defRPr sz="2800">
                <a:solidFill>
                  <a:schemeClr val="tx1"/>
                </a:solidFill>
                <a:latin typeface="Arial" panose="020B0604020202020204" pitchFamily="34" charset="0"/>
              </a:defRPr>
            </a:lvl2pPr>
            <a:lvl3pPr marL="1143000" indent="-228600">
              <a:spcBef>
                <a:spcPct val="20000"/>
              </a:spcBef>
              <a:buSzPct val="100000"/>
              <a:buChar char="•"/>
              <a:defRPr sz="2400">
                <a:solidFill>
                  <a:schemeClr val="tx1"/>
                </a:solidFill>
                <a:latin typeface="Arial" panose="020B0604020202020204" pitchFamily="34" charset="0"/>
              </a:defRPr>
            </a:lvl3pPr>
            <a:lvl4pPr marL="1600200" indent="-228600">
              <a:spcBef>
                <a:spcPct val="20000"/>
              </a:spcBef>
              <a:buSzPct val="100000"/>
              <a:buChar char="–"/>
              <a:defRPr sz="2000">
                <a:solidFill>
                  <a:schemeClr val="tx1"/>
                </a:solidFill>
                <a:latin typeface="Arial" panose="020B0604020202020204" pitchFamily="34" charset="0"/>
              </a:defRPr>
            </a:lvl4pPr>
            <a:lvl5pPr marL="2057400" indent="-228600">
              <a:spcBef>
                <a:spcPct val="20000"/>
              </a:spcBef>
              <a:buSzPct val="10000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SzPct val="10000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SzPct val="10000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SzPct val="10000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SzPct val="100000"/>
              <a:buChar char="•"/>
              <a:defRPr sz="2000">
                <a:solidFill>
                  <a:schemeClr val="tx1"/>
                </a:solidFill>
                <a:latin typeface="Arial" panose="020B0604020202020204" pitchFamily="34" charset="0"/>
              </a:defRPr>
            </a:lvl9pPr>
          </a:lstStyle>
          <a:p>
            <a:pPr>
              <a:spcBef>
                <a:spcPct val="0"/>
              </a:spcBef>
              <a:buSzTx/>
              <a:buFontTx/>
              <a:buNone/>
            </a:pPr>
            <a:endParaRPr lang="en-US" altLang="en-US" sz="2400">
              <a:latin typeface="Times New Roman" panose="02020603050405020304" pitchFamily="18" charset="0"/>
            </a:endParaRPr>
          </a:p>
        </p:txBody>
      </p:sp>
    </p:spTree>
  </p:cSld>
  <p:clrMapOvr>
    <a:masterClrMapping/>
  </p:clrMapOv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2370" name="Title 3"/>
          <p:cNvSpPr>
            <a:spLocks noGrp="1"/>
          </p:cNvSpPr>
          <p:nvPr>
            <p:ph type="title"/>
          </p:nvPr>
        </p:nvSpPr>
        <p:spPr/>
        <p:txBody>
          <a:bodyPr/>
          <a:lstStyle/>
          <a:p>
            <a:r>
              <a:rPr lang="en-US" altLang="en-US" sz="6600" b="1" u="sng" smtClean="0">
                <a:solidFill>
                  <a:schemeClr val="tx1"/>
                </a:solidFill>
              </a:rPr>
              <a:t>WPV</a:t>
            </a:r>
          </a:p>
        </p:txBody>
      </p:sp>
      <p:sp>
        <p:nvSpPr>
          <p:cNvPr id="442371" name="Content Placeholder 4"/>
          <p:cNvSpPr>
            <a:spLocks noGrp="1"/>
          </p:cNvSpPr>
          <p:nvPr>
            <p:ph sz="half" idx="1"/>
          </p:nvPr>
        </p:nvSpPr>
        <p:spPr>
          <a:xfrm>
            <a:off x="1295400" y="2727325"/>
            <a:ext cx="5410200" cy="4114800"/>
          </a:xfrm>
        </p:spPr>
        <p:txBody>
          <a:bodyPr/>
          <a:lstStyle/>
          <a:p>
            <a:pPr marL="0" indent="0">
              <a:buFontTx/>
              <a:buNone/>
            </a:pPr>
            <a:r>
              <a:rPr lang="en-US" altLang="en-US" sz="6600" b="1" smtClean="0"/>
              <a:t>Violence:</a:t>
            </a:r>
          </a:p>
          <a:p>
            <a:pPr marL="0" indent="0">
              <a:buFontTx/>
              <a:buNone/>
            </a:pPr>
            <a:r>
              <a:rPr lang="en-US" altLang="en-US" sz="6600" b="1" smtClean="0"/>
              <a:t>Workplace</a:t>
            </a:r>
          </a:p>
        </p:txBody>
      </p:sp>
      <p:sp>
        <p:nvSpPr>
          <p:cNvPr id="442372" name="Content Placeholder 5"/>
          <p:cNvSpPr>
            <a:spLocks noGrp="1"/>
          </p:cNvSpPr>
          <p:nvPr>
            <p:ph sz="half" idx="2"/>
          </p:nvPr>
        </p:nvSpPr>
        <p:spPr>
          <a:xfrm>
            <a:off x="2209800" y="2743200"/>
            <a:ext cx="5562600" cy="4114800"/>
          </a:xfrm>
        </p:spPr>
        <p:txBody>
          <a:bodyPr/>
          <a:lstStyle/>
          <a:p>
            <a:pPr marL="0" indent="0" algn="r">
              <a:buFontTx/>
              <a:buNone/>
            </a:pPr>
            <a:r>
              <a:rPr lang="en-US" altLang="en-US" sz="6600" b="1" smtClean="0"/>
              <a:t>Violence:</a:t>
            </a:r>
          </a:p>
          <a:p>
            <a:pPr marL="0" indent="0" algn="r">
              <a:buFontTx/>
              <a:buNone/>
            </a:pPr>
            <a:r>
              <a:rPr lang="en-US" altLang="en-US" sz="6600" b="1" smtClean="0"/>
              <a:t>Camps</a:t>
            </a:r>
          </a:p>
        </p:txBody>
      </p:sp>
    </p:spTree>
  </p:cSld>
  <p:clrMapOvr>
    <a:masterClrMapping/>
  </p:clrMapOv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3394" name="Title 3"/>
          <p:cNvSpPr>
            <a:spLocks noGrp="1"/>
          </p:cNvSpPr>
          <p:nvPr>
            <p:ph type="title"/>
          </p:nvPr>
        </p:nvSpPr>
        <p:spPr>
          <a:xfrm>
            <a:off x="762000" y="1905000"/>
            <a:ext cx="7772400" cy="1143000"/>
          </a:xfrm>
        </p:spPr>
        <p:txBody>
          <a:bodyPr/>
          <a:lstStyle/>
          <a:p>
            <a:r>
              <a:rPr lang="en-US" altLang="en-US" sz="6600" b="1" u="sng" smtClean="0">
                <a:solidFill>
                  <a:schemeClr val="tx1"/>
                </a:solidFill>
              </a:rPr>
              <a:t>WPV</a:t>
            </a:r>
            <a:br>
              <a:rPr lang="en-US" altLang="en-US" sz="6600" b="1" u="sng" smtClean="0">
                <a:solidFill>
                  <a:schemeClr val="tx1"/>
                </a:solidFill>
              </a:rPr>
            </a:br>
            <a:r>
              <a:rPr lang="en-US" altLang="en-US" sz="6600" b="1" u="sng" smtClean="0">
                <a:solidFill>
                  <a:schemeClr val="tx1"/>
                </a:solidFill>
              </a:rPr>
              <a:t/>
            </a:r>
            <a:br>
              <a:rPr lang="en-US" altLang="en-US" sz="6600" b="1" u="sng" smtClean="0">
                <a:solidFill>
                  <a:schemeClr val="tx1"/>
                </a:solidFill>
              </a:rPr>
            </a:br>
            <a:r>
              <a:rPr lang="en-US" altLang="en-US" sz="6600" b="1" smtClean="0">
                <a:solidFill>
                  <a:schemeClr val="tx1"/>
                </a:solidFill>
              </a:rPr>
              <a:t>Violence</a:t>
            </a:r>
          </a:p>
        </p:txBody>
      </p:sp>
      <p:sp>
        <p:nvSpPr>
          <p:cNvPr id="443395" name="Content Placeholder 4"/>
          <p:cNvSpPr>
            <a:spLocks noGrp="1"/>
          </p:cNvSpPr>
          <p:nvPr>
            <p:ph sz="half" idx="1"/>
          </p:nvPr>
        </p:nvSpPr>
        <p:spPr>
          <a:xfrm>
            <a:off x="1295400" y="2743200"/>
            <a:ext cx="5410200" cy="4114800"/>
          </a:xfrm>
        </p:spPr>
        <p:txBody>
          <a:bodyPr/>
          <a:lstStyle/>
          <a:p>
            <a:pPr marL="0" indent="0">
              <a:buFontTx/>
              <a:buNone/>
            </a:pPr>
            <a:endParaRPr lang="en-US" altLang="en-US" sz="6600" b="1" smtClean="0"/>
          </a:p>
          <a:p>
            <a:pPr marL="0" indent="0">
              <a:buFontTx/>
              <a:buNone/>
            </a:pPr>
            <a:r>
              <a:rPr lang="en-US" altLang="en-US" sz="6600" b="1" smtClean="0"/>
              <a:t>Workplace</a:t>
            </a:r>
          </a:p>
        </p:txBody>
      </p:sp>
      <p:sp>
        <p:nvSpPr>
          <p:cNvPr id="443396" name="Content Placeholder 5"/>
          <p:cNvSpPr>
            <a:spLocks noGrp="1"/>
          </p:cNvSpPr>
          <p:nvPr>
            <p:ph sz="half" idx="2"/>
          </p:nvPr>
        </p:nvSpPr>
        <p:spPr>
          <a:xfrm>
            <a:off x="1981200" y="2743200"/>
            <a:ext cx="5562600" cy="4114800"/>
          </a:xfrm>
        </p:spPr>
        <p:txBody>
          <a:bodyPr/>
          <a:lstStyle/>
          <a:p>
            <a:pPr marL="0" indent="0" algn="r">
              <a:buFontTx/>
              <a:buNone/>
            </a:pPr>
            <a:endParaRPr lang="en-US" altLang="en-US" sz="6600" b="1" smtClean="0"/>
          </a:p>
          <a:p>
            <a:pPr marL="0" indent="0" algn="r">
              <a:buFontTx/>
              <a:buNone/>
            </a:pPr>
            <a:r>
              <a:rPr lang="en-US" altLang="en-US" sz="6600" b="1" smtClean="0"/>
              <a:t>Camps</a:t>
            </a:r>
          </a:p>
        </p:txBody>
      </p:sp>
    </p:spTree>
  </p:cSld>
  <p:clrMapOvr>
    <a:masterClrMapping/>
  </p:clrMapOvr>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4418" name="Title 3"/>
          <p:cNvSpPr>
            <a:spLocks noGrp="1"/>
          </p:cNvSpPr>
          <p:nvPr>
            <p:ph type="title"/>
          </p:nvPr>
        </p:nvSpPr>
        <p:spPr/>
        <p:txBody>
          <a:bodyPr/>
          <a:lstStyle/>
          <a:p>
            <a:r>
              <a:rPr lang="en-US" altLang="en-US" sz="6600" b="1" u="sng" smtClean="0">
                <a:solidFill>
                  <a:schemeClr val="tx1"/>
                </a:solidFill>
              </a:rPr>
              <a:t>WPV</a:t>
            </a:r>
          </a:p>
        </p:txBody>
      </p:sp>
      <p:sp>
        <p:nvSpPr>
          <p:cNvPr id="444419" name="Content Placeholder 4"/>
          <p:cNvSpPr>
            <a:spLocks noGrp="1"/>
          </p:cNvSpPr>
          <p:nvPr>
            <p:ph sz="half" idx="1"/>
          </p:nvPr>
        </p:nvSpPr>
        <p:spPr>
          <a:xfrm>
            <a:off x="152400" y="2209800"/>
            <a:ext cx="8839200" cy="4953000"/>
          </a:xfrm>
        </p:spPr>
        <p:txBody>
          <a:bodyPr/>
          <a:lstStyle/>
          <a:p>
            <a:pPr marL="0" indent="0" algn="ctr">
              <a:buFontTx/>
              <a:buNone/>
            </a:pPr>
            <a:r>
              <a:rPr lang="en-US" altLang="en-US" sz="9600" b="1" smtClean="0"/>
              <a:t>Violence:</a:t>
            </a:r>
          </a:p>
          <a:p>
            <a:pPr marL="0" indent="0" algn="ctr">
              <a:buFontTx/>
              <a:buNone/>
            </a:pPr>
            <a:r>
              <a:rPr lang="en-US" altLang="en-US" sz="9600" b="1" smtClean="0"/>
              <a:t>Your Facility</a:t>
            </a:r>
          </a:p>
        </p:txBody>
      </p:sp>
    </p:spTree>
  </p:cSld>
  <p:clrMapOvr>
    <a:masterClrMapping/>
  </p:clrMapOvr>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5442" name="Title 1"/>
          <p:cNvSpPr>
            <a:spLocks noGrp="1"/>
          </p:cNvSpPr>
          <p:nvPr>
            <p:ph type="title"/>
          </p:nvPr>
        </p:nvSpPr>
        <p:spPr/>
        <p:txBody>
          <a:bodyPr/>
          <a:lstStyle/>
          <a:p>
            <a:r>
              <a:rPr lang="en-US" altLang="en-US" b="1" u="sng" smtClean="0">
                <a:solidFill>
                  <a:schemeClr val="tx1"/>
                </a:solidFill>
              </a:rPr>
              <a:t>Camp &amp; WPV</a:t>
            </a:r>
          </a:p>
        </p:txBody>
      </p:sp>
      <p:sp>
        <p:nvSpPr>
          <p:cNvPr id="445443" name="Content Placeholder 2"/>
          <p:cNvSpPr>
            <a:spLocks noGrp="1"/>
          </p:cNvSpPr>
          <p:nvPr>
            <p:ph idx="1"/>
          </p:nvPr>
        </p:nvSpPr>
        <p:spPr>
          <a:xfrm>
            <a:off x="304800" y="1676400"/>
            <a:ext cx="8534400" cy="5029200"/>
          </a:xfrm>
        </p:spPr>
        <p:txBody>
          <a:bodyPr/>
          <a:lstStyle/>
          <a:p>
            <a:r>
              <a:rPr lang="en-US" altLang="en-US" sz="5400" b="1" smtClean="0"/>
              <a:t>Causes: Same</a:t>
            </a:r>
          </a:p>
        </p:txBody>
      </p:sp>
    </p:spTree>
  </p:cSld>
  <p:clrMapOvr>
    <a:masterClrMapping/>
  </p:clrMapOvr>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6466" name="Title 1"/>
          <p:cNvSpPr>
            <a:spLocks noGrp="1"/>
          </p:cNvSpPr>
          <p:nvPr>
            <p:ph type="title"/>
          </p:nvPr>
        </p:nvSpPr>
        <p:spPr/>
        <p:txBody>
          <a:bodyPr/>
          <a:lstStyle/>
          <a:p>
            <a:r>
              <a:rPr lang="en-US" altLang="en-US" b="1" u="sng" smtClean="0">
                <a:solidFill>
                  <a:schemeClr val="tx1"/>
                </a:solidFill>
              </a:rPr>
              <a:t>Camp &amp; WPV</a:t>
            </a:r>
          </a:p>
        </p:txBody>
      </p:sp>
      <p:sp>
        <p:nvSpPr>
          <p:cNvPr id="446467" name="Content Placeholder 2"/>
          <p:cNvSpPr>
            <a:spLocks noGrp="1"/>
          </p:cNvSpPr>
          <p:nvPr>
            <p:ph idx="1"/>
          </p:nvPr>
        </p:nvSpPr>
        <p:spPr>
          <a:xfrm>
            <a:off x="304800" y="1676400"/>
            <a:ext cx="8534400" cy="5029200"/>
          </a:xfrm>
        </p:spPr>
        <p:txBody>
          <a:bodyPr/>
          <a:lstStyle/>
          <a:p>
            <a:r>
              <a:rPr lang="en-US" altLang="en-US" sz="5400" b="1" smtClean="0"/>
              <a:t>Causes: Same</a:t>
            </a:r>
          </a:p>
          <a:p>
            <a:r>
              <a:rPr lang="en-US" altLang="en-US" sz="5400" b="1" smtClean="0"/>
              <a:t>Injuries &amp; Death: Same</a:t>
            </a:r>
          </a:p>
        </p:txBody>
      </p:sp>
    </p:spTree>
  </p:cSld>
  <p:clrMapOvr>
    <a:masterClrMapping/>
  </p:clrMapOvr>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7490" name="Title 1"/>
          <p:cNvSpPr>
            <a:spLocks noGrp="1"/>
          </p:cNvSpPr>
          <p:nvPr>
            <p:ph type="title"/>
          </p:nvPr>
        </p:nvSpPr>
        <p:spPr/>
        <p:txBody>
          <a:bodyPr/>
          <a:lstStyle/>
          <a:p>
            <a:r>
              <a:rPr lang="en-US" altLang="en-US" b="1" u="sng" smtClean="0">
                <a:solidFill>
                  <a:schemeClr val="tx1"/>
                </a:solidFill>
              </a:rPr>
              <a:t>Camp &amp; WPV</a:t>
            </a:r>
          </a:p>
        </p:txBody>
      </p:sp>
      <p:sp>
        <p:nvSpPr>
          <p:cNvPr id="447491" name="Content Placeholder 2"/>
          <p:cNvSpPr>
            <a:spLocks noGrp="1"/>
          </p:cNvSpPr>
          <p:nvPr>
            <p:ph idx="1"/>
          </p:nvPr>
        </p:nvSpPr>
        <p:spPr>
          <a:xfrm>
            <a:off x="304800" y="1676400"/>
            <a:ext cx="8534400" cy="5029200"/>
          </a:xfrm>
        </p:spPr>
        <p:txBody>
          <a:bodyPr/>
          <a:lstStyle/>
          <a:p>
            <a:r>
              <a:rPr lang="en-US" altLang="en-US" sz="5400" b="1" smtClean="0"/>
              <a:t>Causes: Same</a:t>
            </a:r>
          </a:p>
          <a:p>
            <a:r>
              <a:rPr lang="en-US" altLang="en-US" sz="5400" b="1" smtClean="0"/>
              <a:t>Injuries &amp; Death: Same</a:t>
            </a:r>
          </a:p>
          <a:p>
            <a:r>
              <a:rPr lang="en-US" altLang="en-US" sz="5400" b="1" smtClean="0"/>
              <a:t>Fixes: Same</a:t>
            </a:r>
          </a:p>
        </p:txBody>
      </p:sp>
    </p:spTree>
  </p:cSld>
  <p:clrMapOvr>
    <a:masterClrMapping/>
  </p:clrMapOvr>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8514" name="Title 1"/>
          <p:cNvSpPr>
            <a:spLocks noGrp="1"/>
          </p:cNvSpPr>
          <p:nvPr>
            <p:ph type="title"/>
          </p:nvPr>
        </p:nvSpPr>
        <p:spPr/>
        <p:txBody>
          <a:bodyPr/>
          <a:lstStyle/>
          <a:p>
            <a:r>
              <a:rPr lang="en-US" altLang="en-US" b="1" u="sng" smtClean="0">
                <a:solidFill>
                  <a:schemeClr val="tx1"/>
                </a:solidFill>
              </a:rPr>
              <a:t>Camp &amp; WPV</a:t>
            </a:r>
          </a:p>
        </p:txBody>
      </p:sp>
      <p:sp>
        <p:nvSpPr>
          <p:cNvPr id="448515" name="Content Placeholder 2"/>
          <p:cNvSpPr>
            <a:spLocks noGrp="1"/>
          </p:cNvSpPr>
          <p:nvPr>
            <p:ph idx="1"/>
          </p:nvPr>
        </p:nvSpPr>
        <p:spPr>
          <a:xfrm>
            <a:off x="304800" y="1676400"/>
            <a:ext cx="8534400" cy="5029200"/>
          </a:xfrm>
        </p:spPr>
        <p:txBody>
          <a:bodyPr/>
          <a:lstStyle/>
          <a:p>
            <a:r>
              <a:rPr lang="en-US" altLang="en-US" sz="5400" b="1" smtClean="0"/>
              <a:t>Causes: Same</a:t>
            </a:r>
          </a:p>
          <a:p>
            <a:r>
              <a:rPr lang="en-US" altLang="en-US" sz="5400" b="1" smtClean="0"/>
              <a:t>Injuries &amp; Death: Same</a:t>
            </a:r>
          </a:p>
          <a:p>
            <a:r>
              <a:rPr lang="en-US" altLang="en-US" sz="5400" b="1" smtClean="0"/>
              <a:t>Fixes: Same</a:t>
            </a:r>
          </a:p>
          <a:p>
            <a:r>
              <a:rPr lang="en-US" altLang="en-US" sz="5400" b="1" smtClean="0"/>
              <a:t>Only Difference: Age of Victims</a:t>
            </a:r>
          </a:p>
        </p:txBody>
      </p:sp>
    </p:spTree>
  </p:cSld>
  <p:clrMapOvr>
    <a:masterClrMapping/>
  </p:clrMapOvr>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9538" name="Rectangle 2"/>
          <p:cNvSpPr>
            <a:spLocks noGrp="1" noChangeArrowheads="1"/>
          </p:cNvSpPr>
          <p:nvPr>
            <p:ph type="ctrTitle"/>
          </p:nvPr>
        </p:nvSpPr>
        <p:spPr>
          <a:xfrm>
            <a:off x="533400" y="609600"/>
            <a:ext cx="8229600" cy="6400800"/>
          </a:xfrm>
          <a:noFill/>
        </p:spPr>
        <p:txBody>
          <a:bodyPr/>
          <a:lstStyle/>
          <a:p>
            <a:r>
              <a:rPr lang="en-US" altLang="en-US" sz="9600" b="1" smtClean="0">
                <a:solidFill>
                  <a:schemeClr val="tx1"/>
                </a:solidFill>
              </a:rPr>
              <a:t>Workplace Violence Prevention</a:t>
            </a:r>
            <a:r>
              <a:rPr lang="en-US" altLang="en-US" sz="8800" b="1" smtClean="0">
                <a:solidFill>
                  <a:schemeClr val="tx1"/>
                </a:solidFill>
              </a:rPr>
              <a:t/>
            </a:r>
            <a:br>
              <a:rPr lang="en-US" altLang="en-US" sz="8800" b="1" smtClean="0">
                <a:solidFill>
                  <a:schemeClr val="tx1"/>
                </a:solidFill>
              </a:rPr>
            </a:br>
            <a:endParaRPr lang="en-US" altLang="en-US" sz="8800" b="1" smtClean="0">
              <a:solidFill>
                <a:schemeClr val="tx1"/>
              </a:solidFill>
            </a:endParaRPr>
          </a:p>
        </p:txBody>
      </p:sp>
    </p:spTree>
  </p:cSld>
  <p:clrMapOvr>
    <a:masterClrMapping/>
  </p:clrMapOvr>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1586" name="Content Placeholder 2"/>
          <p:cNvSpPr>
            <a:spLocks noGrp="1"/>
          </p:cNvSpPr>
          <p:nvPr>
            <p:ph idx="1"/>
          </p:nvPr>
        </p:nvSpPr>
        <p:spPr>
          <a:xfrm>
            <a:off x="457200" y="0"/>
            <a:ext cx="8229600" cy="6858000"/>
          </a:xfrm>
        </p:spPr>
        <p:txBody>
          <a:bodyPr/>
          <a:lstStyle/>
          <a:p>
            <a:pPr marL="0" indent="0" algn="ctr" eaLnBrk="1" hangingPunct="1">
              <a:buFont typeface="Arial" panose="020B0604020202020204" pitchFamily="34" charset="0"/>
              <a:buNone/>
            </a:pPr>
            <a:r>
              <a:rPr lang="en-US" altLang="en-US" sz="9600" b="1" smtClean="0">
                <a:solidFill>
                  <a:srgbClr val="FFFFFF"/>
                </a:solidFill>
              </a:rPr>
              <a:t>18x</a:t>
            </a:r>
            <a:r>
              <a:rPr lang="en-US" altLang="en-US" b="1" smtClean="0">
                <a:solidFill>
                  <a:srgbClr val="FFFFFF"/>
                </a:solidFill>
              </a:rPr>
              <a:t> </a:t>
            </a:r>
          </a:p>
          <a:p>
            <a:pPr marL="0" indent="0" algn="ctr" eaLnBrk="1" hangingPunct="1">
              <a:buFont typeface="Arial" panose="020B0604020202020204" pitchFamily="34" charset="0"/>
              <a:buNone/>
            </a:pPr>
            <a:r>
              <a:rPr lang="en-US" altLang="en-US" b="1" smtClean="0">
                <a:solidFill>
                  <a:srgbClr val="FFFFFF"/>
                </a:solidFill>
              </a:rPr>
              <a:t>More Likely to Have </a:t>
            </a:r>
          </a:p>
          <a:p>
            <a:pPr marL="0" indent="0" algn="ctr" eaLnBrk="1" hangingPunct="1">
              <a:buFont typeface="Arial" panose="020B0604020202020204" pitchFamily="34" charset="0"/>
              <a:buNone/>
            </a:pPr>
            <a:r>
              <a:rPr lang="en-US" altLang="en-US" sz="7200" b="1" smtClean="0">
                <a:solidFill>
                  <a:srgbClr val="FFFFFF"/>
                </a:solidFill>
              </a:rPr>
              <a:t>Violence than a </a:t>
            </a:r>
          </a:p>
          <a:p>
            <a:pPr marL="0" indent="0" algn="ctr" eaLnBrk="1" hangingPunct="1">
              <a:buFont typeface="Arial" panose="020B0604020202020204" pitchFamily="34" charset="0"/>
              <a:buNone/>
            </a:pPr>
            <a:r>
              <a:rPr lang="en-US" altLang="en-US" sz="7200" b="1" smtClean="0">
                <a:solidFill>
                  <a:srgbClr val="FFFFFF"/>
                </a:solidFill>
              </a:rPr>
              <a:t>Fire </a:t>
            </a:r>
          </a:p>
          <a:p>
            <a:pPr marL="0" indent="0" algn="ctr" eaLnBrk="1" hangingPunct="1">
              <a:buFont typeface="Arial" panose="020B0604020202020204" pitchFamily="34" charset="0"/>
              <a:buNone/>
            </a:pPr>
            <a:r>
              <a:rPr lang="en-US" altLang="en-US" sz="4800" b="1" smtClean="0">
                <a:solidFill>
                  <a:srgbClr val="FFFFFF"/>
                </a:solidFill>
              </a:rPr>
              <a:t>at Work</a:t>
            </a:r>
          </a:p>
          <a:p>
            <a:pPr marL="0" indent="0" algn="ctr" eaLnBrk="1" hangingPunct="1">
              <a:buFont typeface="Arial" panose="020B0604020202020204" pitchFamily="34" charset="0"/>
              <a:buNone/>
            </a:pPr>
            <a:endParaRPr lang="en-US" altLang="en-US" sz="2400" b="1" smtClean="0">
              <a:solidFill>
                <a:srgbClr val="FFFFFF"/>
              </a:solidFill>
            </a:endParaRPr>
          </a:p>
          <a:p>
            <a:pPr marL="0" indent="0" algn="ctr" eaLnBrk="1" hangingPunct="1">
              <a:buFont typeface="Arial" panose="020B0604020202020204" pitchFamily="34" charset="0"/>
              <a:buNone/>
            </a:pPr>
            <a:r>
              <a:rPr lang="en-US" altLang="en-US" sz="2000" b="1" smtClean="0">
                <a:solidFill>
                  <a:srgbClr val="FFFFFF"/>
                </a:solidFill>
              </a:rPr>
              <a:t>DOJ &amp; NFPA</a:t>
            </a: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5682" name="Title 1"/>
          <p:cNvSpPr>
            <a:spLocks noGrp="1"/>
          </p:cNvSpPr>
          <p:nvPr>
            <p:ph type="title"/>
          </p:nvPr>
        </p:nvSpPr>
        <p:spPr>
          <a:xfrm>
            <a:off x="457200" y="274638"/>
            <a:ext cx="8229600" cy="6430962"/>
          </a:xfrm>
        </p:spPr>
        <p:txBody>
          <a:bodyPr/>
          <a:lstStyle/>
          <a:p>
            <a:r>
              <a:rPr lang="en-US" altLang="en-US" sz="12500" b="1" smtClean="0">
                <a:solidFill>
                  <a:schemeClr val="tx1"/>
                </a:solidFill>
              </a:rPr>
              <a:t>Today’s</a:t>
            </a:r>
            <a:br>
              <a:rPr lang="en-US" altLang="en-US" sz="12500" b="1" smtClean="0">
                <a:solidFill>
                  <a:schemeClr val="tx1"/>
                </a:solidFill>
              </a:rPr>
            </a:br>
            <a:r>
              <a:rPr lang="en-US" altLang="en-US" sz="12500" b="1" smtClean="0">
                <a:solidFill>
                  <a:schemeClr val="tx1"/>
                </a:solidFill>
              </a:rPr>
              <a:t>Mission</a:t>
            </a: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6706" name="Title 1"/>
          <p:cNvSpPr>
            <a:spLocks noGrp="1"/>
          </p:cNvSpPr>
          <p:nvPr>
            <p:ph type="title"/>
          </p:nvPr>
        </p:nvSpPr>
        <p:spPr/>
        <p:txBody>
          <a:bodyPr/>
          <a:lstStyle/>
          <a:p>
            <a:r>
              <a:rPr lang="en-US" altLang="en-US" u="sng" smtClean="0"/>
              <a:t>Today’s Mission</a:t>
            </a:r>
          </a:p>
        </p:txBody>
      </p:sp>
      <p:sp>
        <p:nvSpPr>
          <p:cNvPr id="456707" name="Rectangle 2"/>
          <p:cNvSpPr>
            <a:spLocks noGrp="1" noChangeArrowheads="1"/>
          </p:cNvSpPr>
          <p:nvPr>
            <p:ph idx="1"/>
          </p:nvPr>
        </p:nvSpPr>
        <p:spPr/>
        <p:txBody>
          <a:bodyPr/>
          <a:lstStyle/>
          <a:p>
            <a:pPr algn="ctr" eaLnBrk="1" hangingPunct="1">
              <a:buFontTx/>
              <a:buNone/>
            </a:pPr>
            <a:r>
              <a:rPr lang="en-US" altLang="en-US" sz="15000" b="1" smtClean="0"/>
              <a:t>Counter</a:t>
            </a:r>
          </a:p>
          <a:p>
            <a:pPr algn="ctr" eaLnBrk="1" hangingPunct="1">
              <a:buFontTx/>
              <a:buNone/>
            </a:pPr>
            <a:r>
              <a:rPr lang="en-US" altLang="en-US" sz="15000" b="1" smtClean="0"/>
              <a:t>Cultural</a:t>
            </a: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8754" name="Title 3"/>
          <p:cNvSpPr>
            <a:spLocks noGrp="1"/>
          </p:cNvSpPr>
          <p:nvPr>
            <p:ph type="title"/>
          </p:nvPr>
        </p:nvSpPr>
        <p:spPr>
          <a:xfrm>
            <a:off x="457200" y="274638"/>
            <a:ext cx="8229600" cy="6202362"/>
          </a:xfrm>
        </p:spPr>
        <p:txBody>
          <a:bodyPr/>
          <a:lstStyle/>
          <a:p>
            <a:r>
              <a:rPr lang="en-US" altLang="en-US" sz="13500" b="1" smtClean="0">
                <a:solidFill>
                  <a:schemeClr val="tx1"/>
                </a:solidFill>
              </a:rPr>
              <a:t>Like Me?</a:t>
            </a:r>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9778" name="Title 1"/>
          <p:cNvSpPr>
            <a:spLocks noGrp="1"/>
          </p:cNvSpPr>
          <p:nvPr>
            <p:ph type="title"/>
          </p:nvPr>
        </p:nvSpPr>
        <p:spPr>
          <a:xfrm>
            <a:off x="457200" y="274638"/>
            <a:ext cx="8229600" cy="6278562"/>
          </a:xfrm>
        </p:spPr>
        <p:txBody>
          <a:bodyPr/>
          <a:lstStyle/>
          <a:p>
            <a:r>
              <a:rPr lang="en-US" altLang="en-US" sz="20000" b="1" u="sng" smtClean="0">
                <a:solidFill>
                  <a:schemeClr val="tx1"/>
                </a:solidFill>
              </a:rPr>
              <a:t>Trust</a:t>
            </a:r>
            <a:r>
              <a:rPr lang="en-US" altLang="en-US" smtClean="0"/>
              <a:t> </a:t>
            </a: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02" name="Title 1"/>
          <p:cNvSpPr>
            <a:spLocks noGrp="1"/>
          </p:cNvSpPr>
          <p:nvPr>
            <p:ph type="ctrTitle"/>
          </p:nvPr>
        </p:nvSpPr>
        <p:spPr>
          <a:xfrm>
            <a:off x="685800" y="457200"/>
            <a:ext cx="7772400" cy="1470025"/>
          </a:xfrm>
        </p:spPr>
        <p:txBody>
          <a:bodyPr/>
          <a:lstStyle/>
          <a:p>
            <a:r>
              <a:rPr lang="en-US" altLang="en-US" sz="6600" b="1" u="sng" smtClean="0">
                <a:solidFill>
                  <a:schemeClr val="tx1"/>
                </a:solidFill>
                <a:cs typeface="Arial" panose="020B0604020202020204" pitchFamily="34" charset="0"/>
              </a:rPr>
              <a:t>ACA NY/NJ</a:t>
            </a:r>
          </a:p>
        </p:txBody>
      </p:sp>
      <p:sp>
        <p:nvSpPr>
          <p:cNvPr id="460803" name="Subtitle 2"/>
          <p:cNvSpPr>
            <a:spLocks noGrp="1"/>
          </p:cNvSpPr>
          <p:nvPr>
            <p:ph type="subTitle" idx="1"/>
          </p:nvPr>
        </p:nvSpPr>
        <p:spPr>
          <a:xfrm>
            <a:off x="1371600" y="2438400"/>
            <a:ext cx="6400800" cy="3733800"/>
          </a:xfrm>
        </p:spPr>
        <p:txBody>
          <a:bodyPr/>
          <a:lstStyle/>
          <a:p>
            <a:r>
              <a:rPr lang="en-US" altLang="en-US" sz="15000" b="1" smtClean="0">
                <a:cs typeface="Arial" panose="020B0604020202020204" pitchFamily="34" charset="0"/>
              </a:rPr>
              <a:t>WPV</a:t>
            </a:r>
          </a:p>
        </p:txBody>
      </p:sp>
    </p:spTree>
  </p:cSld>
  <p:clrMapOvr>
    <a:masterClrMapping/>
  </p:clrMapOvr>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2850" name="Picture 2"/>
          <p:cNvPicPr>
            <a:picLocks noGrp="1" noChangeAspect="1" noChangeArrowheads="1"/>
          </p:cNvPicPr>
          <p:nvPr>
            <p:ph type="title"/>
          </p:nvPr>
        </p:nvPicPr>
        <p:blipFill>
          <a:blip r:embed="rId3">
            <a:extLst>
              <a:ext uri="{28A0092B-C50C-407E-A947-70E740481C1C}">
                <a14:useLocalDpi xmlns:a14="http://schemas.microsoft.com/office/drawing/2010/main" val="0"/>
              </a:ext>
            </a:extLst>
          </a:blip>
          <a:srcRect/>
          <a:stretch>
            <a:fillRect/>
          </a:stretch>
        </p:blipFill>
        <p:spPr>
          <a:xfrm>
            <a:off x="0" y="0"/>
            <a:ext cx="9144000" cy="5486400"/>
          </a:xfrm>
        </p:spPr>
      </p:pic>
      <p:sp>
        <p:nvSpPr>
          <p:cNvPr id="462851" name="Rectangle 3"/>
          <p:cNvSpPr>
            <a:spLocks noGrp="1" noChangeArrowheads="1"/>
          </p:cNvSpPr>
          <p:nvPr>
            <p:ph type="body" idx="1"/>
          </p:nvPr>
        </p:nvSpPr>
        <p:spPr>
          <a:xfrm>
            <a:off x="0" y="5562600"/>
            <a:ext cx="9144000" cy="1295400"/>
          </a:xfrm>
        </p:spPr>
        <p:txBody>
          <a:bodyPr/>
          <a:lstStyle/>
          <a:p>
            <a:pPr algn="ctr">
              <a:buFontTx/>
              <a:buNone/>
            </a:pPr>
            <a:r>
              <a:rPr lang="en-US" altLang="en-US" b="1" smtClean="0"/>
              <a:t>Police at Law Firm</a:t>
            </a:r>
          </a:p>
          <a:p>
            <a:pPr algn="ctr">
              <a:buFontTx/>
              <a:buNone/>
            </a:pPr>
            <a:r>
              <a:rPr lang="en-US" altLang="en-US" b="1" smtClean="0"/>
              <a:t>Where Client Killed 2, Wounded 3</a:t>
            </a:r>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4898" name="Title 7"/>
          <p:cNvSpPr>
            <a:spLocks noGrp="1"/>
          </p:cNvSpPr>
          <p:nvPr>
            <p:ph type="title"/>
          </p:nvPr>
        </p:nvSpPr>
        <p:spPr>
          <a:xfrm>
            <a:off x="1828800" y="5791200"/>
            <a:ext cx="5486400" cy="566738"/>
          </a:xfrm>
        </p:spPr>
        <p:txBody>
          <a:bodyPr/>
          <a:lstStyle/>
          <a:p>
            <a:pPr algn="ctr"/>
            <a:r>
              <a:rPr lang="en-US" altLang="en-US" sz="4000" smtClean="0">
                <a:solidFill>
                  <a:schemeClr val="tx1"/>
                </a:solidFill>
              </a:rPr>
              <a:t>St Louis: 4 Dead</a:t>
            </a:r>
          </a:p>
        </p:txBody>
      </p:sp>
      <p:pic>
        <p:nvPicPr>
          <p:cNvPr id="464899" name="Picture 3" descr="Temp Headline Image"/>
          <p:cNvPicPr>
            <a:picLocks noGrp="1" noChangeAspect="1" noChangeArrowheads="1"/>
          </p:cNvPicPr>
          <p:nvPr>
            <p:ph type="pic" idx="1"/>
          </p:nvPr>
        </p:nvPicPr>
        <p:blipFill>
          <a:blip r:embed="rId3" r:link="rId4">
            <a:extLst>
              <a:ext uri="{28A0092B-C50C-407E-A947-70E740481C1C}">
                <a14:useLocalDpi xmlns:a14="http://schemas.microsoft.com/office/drawing/2010/main" val="0"/>
              </a:ext>
            </a:extLst>
          </a:blip>
          <a:srcRect l="5614" r="5614"/>
          <a:stretch>
            <a:fillRect/>
          </a:stretch>
        </p:blipFill>
        <p:spPr>
          <a:xfrm>
            <a:off x="152400" y="0"/>
            <a:ext cx="8991600" cy="5638800"/>
          </a:xfrm>
          <a:noFill/>
          <a:extLs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6946" name="Title 1"/>
          <p:cNvSpPr>
            <a:spLocks noGrp="1"/>
          </p:cNvSpPr>
          <p:nvPr>
            <p:ph type="title"/>
          </p:nvPr>
        </p:nvSpPr>
        <p:spPr>
          <a:xfrm>
            <a:off x="1828800" y="5867400"/>
            <a:ext cx="5486400" cy="566738"/>
          </a:xfrm>
        </p:spPr>
        <p:txBody>
          <a:bodyPr/>
          <a:lstStyle/>
          <a:p>
            <a:pPr algn="ctr"/>
            <a:r>
              <a:rPr lang="en-US" altLang="en-US" sz="4800" smtClean="0">
                <a:solidFill>
                  <a:schemeClr val="tx1"/>
                </a:solidFill>
              </a:rPr>
              <a:t>U.S. Capitol: Shooter Dead</a:t>
            </a:r>
          </a:p>
        </p:txBody>
      </p:sp>
      <p:pic>
        <p:nvPicPr>
          <p:cNvPr id="466947" name="Picture 2"/>
          <p:cNvPicPr>
            <a:picLocks noGrp="1" noChangeAspect="1" noChangeArrowheads="1"/>
          </p:cNvPicPr>
          <p:nvPr>
            <p:ph type="pic" idx="1"/>
          </p:nvPr>
        </p:nvPicPr>
        <p:blipFill>
          <a:blip r:embed="rId3">
            <a:extLst>
              <a:ext uri="{28A0092B-C50C-407E-A947-70E740481C1C}">
                <a14:useLocalDpi xmlns:a14="http://schemas.microsoft.com/office/drawing/2010/main" val="0"/>
              </a:ext>
            </a:extLst>
          </a:blip>
          <a:srcRect l="16386" r="16386"/>
          <a:stretch>
            <a:fillRect/>
          </a:stretch>
        </p:blipFill>
        <p:spPr>
          <a:xfrm>
            <a:off x="0" y="0"/>
            <a:ext cx="9144000" cy="4727575"/>
          </a:xfrm>
          <a:noFill/>
          <a:extLst>
            <a:ext uri="{91240B29-F687-4F45-9708-019B960494DF}">
              <a14:hiddenLine xmlns:a14="http://schemas.microsoft.com/office/drawing/2010/main" w="12700" cap="flat">
                <a:solidFill>
                  <a:srgbClr val="000000"/>
                </a:solidFill>
                <a:miter lim="800000"/>
                <a:headEnd/>
                <a:tailEnd/>
              </a14:hiddenLine>
            </a:ext>
          </a:extLst>
        </p:spPr>
      </p:pic>
    </p:spTree>
  </p:cSld>
  <p:clrMapOvr>
    <a:masterClrMapping/>
  </p:clrMapOvr>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8994" name="Title 1"/>
          <p:cNvSpPr>
            <a:spLocks noGrp="1"/>
          </p:cNvSpPr>
          <p:nvPr>
            <p:ph type="title"/>
          </p:nvPr>
        </p:nvSpPr>
        <p:spPr>
          <a:xfrm>
            <a:off x="533400" y="5257800"/>
            <a:ext cx="8229600" cy="566738"/>
          </a:xfrm>
        </p:spPr>
        <p:txBody>
          <a:bodyPr/>
          <a:lstStyle/>
          <a:p>
            <a:pPr algn="ctr"/>
            <a:r>
              <a:rPr lang="en-US" altLang="en-US" sz="4400" smtClean="0">
                <a:solidFill>
                  <a:schemeClr val="tx1"/>
                </a:solidFill>
              </a:rPr>
              <a:t>Hartford Distributors: 9 Dead</a:t>
            </a:r>
          </a:p>
        </p:txBody>
      </p:sp>
      <p:pic>
        <p:nvPicPr>
          <p:cNvPr id="468995" name="Picture 2"/>
          <p:cNvPicPr>
            <a:picLocks noGrp="1" noChangeAspect="1" noChangeArrowheads="1"/>
          </p:cNvPicPr>
          <p:nvPr>
            <p:ph type="pic" idx="1"/>
          </p:nvPr>
        </p:nvPicPr>
        <p:blipFill>
          <a:blip r:embed="rId3">
            <a:extLst>
              <a:ext uri="{28A0092B-C50C-407E-A947-70E740481C1C}">
                <a14:useLocalDpi xmlns:a14="http://schemas.microsoft.com/office/drawing/2010/main" val="0"/>
              </a:ext>
            </a:extLst>
          </a:blip>
          <a:srcRect/>
          <a:stretch>
            <a:fillRect/>
          </a:stretch>
        </p:blipFill>
        <p:spPr>
          <a:xfrm>
            <a:off x="0" y="0"/>
            <a:ext cx="9144000" cy="4727575"/>
          </a:xfrm>
          <a:noFill/>
          <a:extLst>
            <a:ext uri="{91240B29-F687-4F45-9708-019B960494DF}">
              <a14:hiddenLine xmlns:a14="http://schemas.microsoft.com/office/drawing/2010/main" w="12700" cap="flat">
                <a:solidFill>
                  <a:srgbClr val="000000"/>
                </a:solidFill>
                <a:miter lim="800000"/>
                <a:headEnd/>
                <a:tailEnd/>
              </a14:hiddenLine>
            </a:ext>
          </a:extLst>
        </p:spPr>
      </p:pic>
    </p:spTree>
  </p:cSld>
  <p:clrMapOvr>
    <a:masterClrMapping/>
  </p:clrMapOvr>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42" name="Title 1"/>
          <p:cNvSpPr>
            <a:spLocks noGrp="1"/>
          </p:cNvSpPr>
          <p:nvPr>
            <p:ph type="title"/>
          </p:nvPr>
        </p:nvSpPr>
        <p:spPr>
          <a:xfrm>
            <a:off x="381000" y="5105400"/>
            <a:ext cx="8305800" cy="566738"/>
          </a:xfrm>
        </p:spPr>
        <p:txBody>
          <a:bodyPr/>
          <a:lstStyle/>
          <a:p>
            <a:pPr algn="ctr"/>
            <a:r>
              <a:rPr lang="en-US" altLang="en-US" sz="4800" smtClean="0">
                <a:solidFill>
                  <a:schemeClr val="tx1"/>
                </a:solidFill>
              </a:rPr>
              <a:t>NASA Contractor: 2 Dead</a:t>
            </a:r>
          </a:p>
        </p:txBody>
      </p:sp>
      <p:pic>
        <p:nvPicPr>
          <p:cNvPr id="471043" name="Picture 2"/>
          <p:cNvPicPr>
            <a:picLocks noGrp="1" noChangeAspect="1" noChangeArrowheads="1"/>
          </p:cNvPicPr>
          <p:nvPr>
            <p:ph type="pic" idx="1"/>
          </p:nvPr>
        </p:nvPicPr>
        <p:blipFill>
          <a:blip r:embed="rId3">
            <a:extLst>
              <a:ext uri="{28A0092B-C50C-407E-A947-70E740481C1C}">
                <a14:useLocalDpi xmlns:a14="http://schemas.microsoft.com/office/drawing/2010/main" val="0"/>
              </a:ext>
            </a:extLst>
          </a:blip>
          <a:srcRect t="22333" b="22333"/>
          <a:stretch>
            <a:fillRect/>
          </a:stretch>
        </p:blipFill>
        <p:spPr>
          <a:xfrm>
            <a:off x="1066800" y="0"/>
            <a:ext cx="7162800" cy="4727575"/>
          </a:xfrm>
          <a:noFill/>
          <a:extLst>
            <a:ext uri="{91240B29-F687-4F45-9708-019B960494DF}">
              <a14:hiddenLine xmlns:a14="http://schemas.microsoft.com/office/drawing/2010/main" w="12700" cap="flat">
                <a:solidFill>
                  <a:srgbClr val="000000"/>
                </a:solidFill>
                <a:miter lim="800000"/>
                <a:headEnd/>
                <a:tailEnd/>
              </a14:hiddenLine>
            </a:ext>
          </a:extLst>
        </p:spPr>
      </p:pic>
    </p:spTree>
  </p:cSld>
  <p:clrMapOvr>
    <a:masterClrMapping/>
  </p:clrMapOvr>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73090" name="Object 4"/>
          <p:cNvGraphicFramePr>
            <a:graphicFrameLocks noChangeAspect="1"/>
          </p:cNvGraphicFramePr>
          <p:nvPr/>
        </p:nvGraphicFramePr>
        <p:xfrm>
          <a:off x="-76200" y="0"/>
          <a:ext cx="9296400" cy="7010400"/>
        </p:xfrm>
        <a:graphic>
          <a:graphicData uri="http://schemas.openxmlformats.org/presentationml/2006/ole">
            <mc:AlternateContent xmlns:mc="http://schemas.openxmlformats.org/markup-compatibility/2006">
              <mc:Choice xmlns:v="urn:schemas-microsoft-com:vml" Requires="v">
                <p:oleObj spid="_x0000_s473110" name="Acrobat Document" r:id="rId3" imgW="1737279" imgH="1043886" progId="AcroExch.Document.7">
                  <p:embed/>
                </p:oleObj>
              </mc:Choice>
              <mc:Fallback>
                <p:oleObj name="Acrobat Document" r:id="rId3" imgW="1737279" imgH="1043886" progId="AcroExch.Document.7">
                  <p:embed/>
                  <p:pic>
                    <p:nvPicPr>
                      <p:cNvPr id="0" name="Object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200" y="0"/>
                        <a:ext cx="9296400" cy="701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473091" name="TextBox 5"/>
          <p:cNvSpPr txBox="1">
            <a:spLocks noChangeArrowheads="1"/>
          </p:cNvSpPr>
          <p:nvPr/>
        </p:nvSpPr>
        <p:spPr bwMode="auto">
          <a:xfrm>
            <a:off x="-76200" y="6080125"/>
            <a:ext cx="9220200" cy="92392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SzPct val="100000"/>
              <a:buChar char="•"/>
              <a:defRPr sz="3200">
                <a:solidFill>
                  <a:schemeClr val="tx1"/>
                </a:solidFill>
                <a:latin typeface="Arial" panose="020B0604020202020204" pitchFamily="34" charset="0"/>
              </a:defRPr>
            </a:lvl1pPr>
            <a:lvl2pPr marL="742950" indent="-285750">
              <a:spcBef>
                <a:spcPct val="20000"/>
              </a:spcBef>
              <a:buSzPct val="100000"/>
              <a:buChar char="–"/>
              <a:defRPr sz="2800">
                <a:solidFill>
                  <a:schemeClr val="tx1"/>
                </a:solidFill>
                <a:latin typeface="Arial" panose="020B0604020202020204" pitchFamily="34" charset="0"/>
              </a:defRPr>
            </a:lvl2pPr>
            <a:lvl3pPr marL="1143000" indent="-228600">
              <a:spcBef>
                <a:spcPct val="20000"/>
              </a:spcBef>
              <a:buSzPct val="100000"/>
              <a:buChar char="•"/>
              <a:defRPr sz="2400">
                <a:solidFill>
                  <a:schemeClr val="tx1"/>
                </a:solidFill>
                <a:latin typeface="Arial" panose="020B0604020202020204" pitchFamily="34" charset="0"/>
              </a:defRPr>
            </a:lvl3pPr>
            <a:lvl4pPr marL="1600200" indent="-228600">
              <a:spcBef>
                <a:spcPct val="20000"/>
              </a:spcBef>
              <a:buSzPct val="100000"/>
              <a:buChar char="–"/>
              <a:defRPr sz="2000">
                <a:solidFill>
                  <a:schemeClr val="tx1"/>
                </a:solidFill>
                <a:latin typeface="Arial" panose="020B0604020202020204" pitchFamily="34" charset="0"/>
              </a:defRPr>
            </a:lvl4pPr>
            <a:lvl5pPr marL="2057400" indent="-228600">
              <a:spcBef>
                <a:spcPct val="20000"/>
              </a:spcBef>
              <a:buSzPct val="10000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SzPct val="10000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SzPct val="10000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SzPct val="10000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SzPct val="100000"/>
              <a:buChar char="•"/>
              <a:defRPr sz="2000">
                <a:solidFill>
                  <a:schemeClr val="tx1"/>
                </a:solidFill>
                <a:latin typeface="Arial" panose="020B0604020202020204" pitchFamily="34" charset="0"/>
              </a:defRPr>
            </a:lvl9pPr>
          </a:lstStyle>
          <a:p>
            <a:pPr algn="ctr">
              <a:spcBef>
                <a:spcPct val="0"/>
              </a:spcBef>
              <a:buSzTx/>
              <a:buFontTx/>
              <a:buNone/>
            </a:pPr>
            <a:r>
              <a:rPr lang="en-US" altLang="en-US" sz="5400" b="1">
                <a:cs typeface="Arial" panose="020B0604020202020204" pitchFamily="34" charset="0"/>
              </a:rPr>
              <a:t>Texas School Tower</a:t>
            </a:r>
          </a:p>
        </p:txBody>
      </p:sp>
    </p:spTree>
  </p:cSld>
  <p:clrMapOvr>
    <a:masterClrMapping/>
  </p:clrMapOvr>
  <p:transition/>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4114" name="Picture 1" descr="http://www.harrisonline.com/GRAPHICS/columbine-cafeteria.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74115" name="TextBox 2"/>
          <p:cNvSpPr txBox="1">
            <a:spLocks noChangeArrowheads="1"/>
          </p:cNvSpPr>
          <p:nvPr/>
        </p:nvSpPr>
        <p:spPr bwMode="auto">
          <a:xfrm>
            <a:off x="0" y="5980113"/>
            <a:ext cx="9144000" cy="92392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SzPct val="100000"/>
              <a:buChar char="•"/>
              <a:defRPr sz="3200">
                <a:solidFill>
                  <a:schemeClr val="tx1"/>
                </a:solidFill>
                <a:latin typeface="Arial" panose="020B0604020202020204" pitchFamily="34" charset="0"/>
              </a:defRPr>
            </a:lvl1pPr>
            <a:lvl2pPr marL="742950" indent="-285750">
              <a:spcBef>
                <a:spcPct val="20000"/>
              </a:spcBef>
              <a:buSzPct val="100000"/>
              <a:buChar char="–"/>
              <a:defRPr sz="2800">
                <a:solidFill>
                  <a:schemeClr val="tx1"/>
                </a:solidFill>
                <a:latin typeface="Arial" panose="020B0604020202020204" pitchFamily="34" charset="0"/>
              </a:defRPr>
            </a:lvl2pPr>
            <a:lvl3pPr marL="1143000" indent="-228600">
              <a:spcBef>
                <a:spcPct val="20000"/>
              </a:spcBef>
              <a:buSzPct val="100000"/>
              <a:buChar char="•"/>
              <a:defRPr sz="2400">
                <a:solidFill>
                  <a:schemeClr val="tx1"/>
                </a:solidFill>
                <a:latin typeface="Arial" panose="020B0604020202020204" pitchFamily="34" charset="0"/>
              </a:defRPr>
            </a:lvl3pPr>
            <a:lvl4pPr marL="1600200" indent="-228600">
              <a:spcBef>
                <a:spcPct val="20000"/>
              </a:spcBef>
              <a:buSzPct val="100000"/>
              <a:buChar char="–"/>
              <a:defRPr sz="2000">
                <a:solidFill>
                  <a:schemeClr val="tx1"/>
                </a:solidFill>
                <a:latin typeface="Arial" panose="020B0604020202020204" pitchFamily="34" charset="0"/>
              </a:defRPr>
            </a:lvl4pPr>
            <a:lvl5pPr marL="2057400" indent="-228600">
              <a:spcBef>
                <a:spcPct val="20000"/>
              </a:spcBef>
              <a:buSzPct val="10000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SzPct val="10000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SzPct val="10000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SzPct val="10000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SzPct val="100000"/>
              <a:buChar char="•"/>
              <a:defRPr sz="2000">
                <a:solidFill>
                  <a:schemeClr val="tx1"/>
                </a:solidFill>
                <a:latin typeface="Arial" panose="020B0604020202020204" pitchFamily="34" charset="0"/>
              </a:defRPr>
            </a:lvl9pPr>
          </a:lstStyle>
          <a:p>
            <a:pPr algn="ctr">
              <a:spcBef>
                <a:spcPct val="0"/>
              </a:spcBef>
              <a:buSzTx/>
              <a:buFontTx/>
              <a:buNone/>
            </a:pPr>
            <a:r>
              <a:rPr lang="en-US" altLang="en-US" sz="5400" b="1">
                <a:cs typeface="Arial" panose="020B0604020202020204" pitchFamily="34" charset="0"/>
              </a:rPr>
              <a:t>Columbine</a:t>
            </a:r>
          </a:p>
        </p:txBody>
      </p:sp>
    </p:spTree>
  </p:cSld>
  <p:clrMapOvr>
    <a:masterClrMapping/>
  </p:clrMapOvr>
  <p:transition/>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5138" name="Picture 2" descr="http://t3.gstatic.com/images?q=tbn:ANd9GcSbKdtUxB50snMO3AXiTgec-bJhxDDrrTSThB7lRr_WPg38g3kzz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75139" name="TextBox 1"/>
          <p:cNvSpPr txBox="1">
            <a:spLocks noChangeArrowheads="1"/>
          </p:cNvSpPr>
          <p:nvPr/>
        </p:nvSpPr>
        <p:spPr bwMode="auto">
          <a:xfrm>
            <a:off x="-30163" y="6054725"/>
            <a:ext cx="9144001" cy="83026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SzPct val="100000"/>
              <a:buChar char="•"/>
              <a:defRPr sz="3200">
                <a:solidFill>
                  <a:schemeClr val="tx1"/>
                </a:solidFill>
                <a:latin typeface="Arial" panose="020B0604020202020204" pitchFamily="34" charset="0"/>
              </a:defRPr>
            </a:lvl1pPr>
            <a:lvl2pPr marL="742950" indent="-285750">
              <a:spcBef>
                <a:spcPct val="20000"/>
              </a:spcBef>
              <a:buSzPct val="100000"/>
              <a:buChar char="–"/>
              <a:defRPr sz="2800">
                <a:solidFill>
                  <a:schemeClr val="tx1"/>
                </a:solidFill>
                <a:latin typeface="Arial" panose="020B0604020202020204" pitchFamily="34" charset="0"/>
              </a:defRPr>
            </a:lvl2pPr>
            <a:lvl3pPr marL="1143000" indent="-228600">
              <a:spcBef>
                <a:spcPct val="20000"/>
              </a:spcBef>
              <a:buSzPct val="100000"/>
              <a:buChar char="•"/>
              <a:defRPr sz="2400">
                <a:solidFill>
                  <a:schemeClr val="tx1"/>
                </a:solidFill>
                <a:latin typeface="Arial" panose="020B0604020202020204" pitchFamily="34" charset="0"/>
              </a:defRPr>
            </a:lvl3pPr>
            <a:lvl4pPr marL="1600200" indent="-228600">
              <a:spcBef>
                <a:spcPct val="20000"/>
              </a:spcBef>
              <a:buSzPct val="100000"/>
              <a:buChar char="–"/>
              <a:defRPr sz="2000">
                <a:solidFill>
                  <a:schemeClr val="tx1"/>
                </a:solidFill>
                <a:latin typeface="Arial" panose="020B0604020202020204" pitchFamily="34" charset="0"/>
              </a:defRPr>
            </a:lvl4pPr>
            <a:lvl5pPr marL="2057400" indent="-228600">
              <a:spcBef>
                <a:spcPct val="20000"/>
              </a:spcBef>
              <a:buSzPct val="10000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SzPct val="10000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SzPct val="10000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SzPct val="10000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SzPct val="100000"/>
              <a:buChar char="•"/>
              <a:defRPr sz="2000">
                <a:solidFill>
                  <a:schemeClr val="tx1"/>
                </a:solidFill>
                <a:latin typeface="Arial" panose="020B0604020202020204" pitchFamily="34" charset="0"/>
              </a:defRPr>
            </a:lvl9pPr>
          </a:lstStyle>
          <a:p>
            <a:pPr algn="ctr">
              <a:spcBef>
                <a:spcPct val="0"/>
              </a:spcBef>
              <a:buSzTx/>
              <a:buFontTx/>
              <a:buNone/>
            </a:pPr>
            <a:r>
              <a:rPr lang="en-US" altLang="en-US" sz="4800" b="1">
                <a:cs typeface="Arial" panose="020B0604020202020204" pitchFamily="34" charset="0"/>
              </a:rPr>
              <a:t>Sandy Hook Elementary</a:t>
            </a:r>
          </a:p>
        </p:txBody>
      </p:sp>
    </p:spTree>
  </p:cSld>
  <p:clrMapOvr>
    <a:masterClrMapping/>
  </p:clrMapOvr>
  <p:transition/>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2610" name="Title 3"/>
          <p:cNvSpPr>
            <a:spLocks noGrp="1"/>
          </p:cNvSpPr>
          <p:nvPr>
            <p:ph type="ctrTitle"/>
          </p:nvPr>
        </p:nvSpPr>
        <p:spPr>
          <a:xfrm>
            <a:off x="685800" y="304800"/>
            <a:ext cx="7772400" cy="1470025"/>
          </a:xfrm>
        </p:spPr>
        <p:txBody>
          <a:bodyPr/>
          <a:lstStyle/>
          <a:p>
            <a:pPr eaLnBrk="1" hangingPunct="1"/>
            <a:r>
              <a:rPr lang="en-US" altLang="en-US" sz="5400" b="1" u="sng" smtClean="0">
                <a:solidFill>
                  <a:srgbClr val="FFFFFF"/>
                </a:solidFill>
                <a:latin typeface="Arial" panose="020B0604020202020204" pitchFamily="34" charset="0"/>
                <a:cs typeface="Arial" panose="020B0604020202020204" pitchFamily="34" charset="0"/>
              </a:rPr>
              <a:t>Fair Warning!!!</a:t>
            </a:r>
          </a:p>
        </p:txBody>
      </p:sp>
      <p:sp>
        <p:nvSpPr>
          <p:cNvPr id="452611" name="Subtitle 4"/>
          <p:cNvSpPr>
            <a:spLocks noGrp="1"/>
          </p:cNvSpPr>
          <p:nvPr>
            <p:ph type="subTitle" idx="1"/>
          </p:nvPr>
        </p:nvSpPr>
        <p:spPr>
          <a:xfrm>
            <a:off x="1371600" y="1676400"/>
            <a:ext cx="6400800" cy="4953000"/>
          </a:xfrm>
        </p:spPr>
        <p:txBody>
          <a:bodyPr/>
          <a:lstStyle/>
          <a:p>
            <a:pPr eaLnBrk="1" hangingPunct="1"/>
            <a:r>
              <a:rPr lang="en-US" altLang="en-US" sz="12000" b="1" smtClean="0">
                <a:solidFill>
                  <a:srgbClr val="FFFFFF"/>
                </a:solidFill>
                <a:latin typeface="Arial" panose="020B0604020202020204" pitchFamily="34" charset="0"/>
                <a:cs typeface="Arial" panose="020B0604020202020204" pitchFamily="34" charset="0"/>
              </a:rPr>
              <a:t>I Will Be </a:t>
            </a:r>
          </a:p>
          <a:p>
            <a:pPr eaLnBrk="1" hangingPunct="1"/>
            <a:r>
              <a:rPr lang="en-US" altLang="en-US" sz="12000" b="1" smtClean="0">
                <a:solidFill>
                  <a:srgbClr val="FFFFFF"/>
                </a:solidFill>
                <a:latin typeface="Arial" panose="020B0604020202020204" pitchFamily="34" charset="0"/>
                <a:cs typeface="Arial" panose="020B0604020202020204" pitchFamily="34" charset="0"/>
              </a:rPr>
              <a:t>Candid</a:t>
            </a:r>
          </a:p>
          <a:p>
            <a:pPr eaLnBrk="1" hangingPunct="1"/>
            <a:r>
              <a:rPr lang="en-US" altLang="en-US" sz="3600" b="1" smtClean="0">
                <a:solidFill>
                  <a:srgbClr val="FF0000"/>
                </a:solidFill>
                <a:latin typeface="Arial" panose="020B0604020202020204" pitchFamily="34" charset="0"/>
                <a:cs typeface="Arial" panose="020B0604020202020204" pitchFamily="34" charset="0"/>
                <a:sym typeface="Wingdings" panose="05000000000000000000" pitchFamily="2" charset="2"/>
              </a:rPr>
              <a:t></a:t>
            </a:r>
            <a:r>
              <a:rPr lang="en-US" altLang="en-US" sz="3600" b="1" smtClean="0">
                <a:solidFill>
                  <a:srgbClr val="FF0000"/>
                </a:solidFill>
                <a:latin typeface="Arial" panose="020B0604020202020204" pitchFamily="34" charset="0"/>
                <a:cs typeface="Arial" panose="020B0604020202020204" pitchFamily="34" charset="0"/>
              </a:rPr>
              <a:t> </a:t>
            </a:r>
            <a:r>
              <a:rPr lang="en-US" altLang="en-US" sz="3600" b="1" smtClean="0">
                <a:solidFill>
                  <a:srgbClr val="FF0000"/>
                </a:solidFill>
                <a:latin typeface="Arial" panose="020B0604020202020204" pitchFamily="34" charset="0"/>
                <a:cs typeface="Arial" panose="020B0604020202020204" pitchFamily="34" charset="0"/>
                <a:sym typeface="Wingdings" panose="05000000000000000000" pitchFamily="2" charset="2"/>
              </a:rPr>
              <a:t></a:t>
            </a:r>
            <a:r>
              <a:rPr lang="en-US" altLang="en-US" sz="3600" b="1" smtClean="0">
                <a:solidFill>
                  <a:srgbClr val="FF0000"/>
                </a:solidFill>
                <a:latin typeface="Arial" panose="020B0604020202020204" pitchFamily="34" charset="0"/>
                <a:cs typeface="Arial" panose="020B0604020202020204" pitchFamily="34" charset="0"/>
              </a:rPr>
              <a:t> </a:t>
            </a:r>
            <a:r>
              <a:rPr lang="en-US" altLang="en-US" sz="3600" b="1" smtClean="0">
                <a:solidFill>
                  <a:srgbClr val="FF0000"/>
                </a:solidFill>
                <a:latin typeface="Arial" panose="020B0604020202020204" pitchFamily="34" charset="0"/>
                <a:cs typeface="Arial" panose="020B0604020202020204" pitchFamily="34" charset="0"/>
                <a:sym typeface="Wingdings" panose="05000000000000000000" pitchFamily="2" charset="2"/>
              </a:rPr>
              <a:t>  </a:t>
            </a:r>
          </a:p>
          <a:p>
            <a:pPr eaLnBrk="1" hangingPunct="1"/>
            <a:endParaRPr lang="en-US" altLang="en-US" sz="12000" b="1" smtClean="0">
              <a:solidFill>
                <a:srgbClr val="FFFFFF"/>
              </a:solidFill>
              <a:latin typeface="Arial" panose="020B0604020202020204" pitchFamily="34" charset="0"/>
              <a:cs typeface="Arial" panose="020B0604020202020204" pitchFamily="34" charset="0"/>
            </a:endParaRPr>
          </a:p>
          <a:p>
            <a:pPr eaLnBrk="1" hangingPunct="1"/>
            <a:endParaRPr lang="en-US" altLang="en-US" b="1" smtClean="0">
              <a:solidFill>
                <a:srgbClr val="FFFFFF"/>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019483559"/>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4658" name="Title 1"/>
          <p:cNvSpPr>
            <a:spLocks noGrp="1"/>
          </p:cNvSpPr>
          <p:nvPr>
            <p:ph type="title"/>
          </p:nvPr>
        </p:nvSpPr>
        <p:spPr/>
        <p:txBody>
          <a:bodyPr/>
          <a:lstStyle/>
          <a:p>
            <a:endParaRPr lang="en-US" altLang="en-US" smtClean="0"/>
          </a:p>
        </p:txBody>
      </p:sp>
      <p:pic>
        <p:nvPicPr>
          <p:cNvPr id="4" name="You Can't Handle the Truth Cut No Watermark WMV.wmv">
            <a:hlinkClick r:id="" action="ppaction://media"/>
          </p:cNvPr>
          <p:cNvPicPr>
            <a:picLocks noGrp="1" noRot="1" noChangeAspect="1"/>
          </p:cNvPicPr>
          <p:nvPr>
            <p:ph idx="1"/>
            <a:videoFile r:link="rId1"/>
          </p:nvPr>
        </p:nvPicPr>
        <p:blipFill>
          <a:blip r:embed="rId3">
            <a:extLst>
              <a:ext uri="{28A0092B-C50C-407E-A947-70E740481C1C}">
                <a14:useLocalDpi xmlns:a14="http://schemas.microsoft.com/office/drawing/2010/main" val="0"/>
              </a:ext>
            </a:extLst>
          </a:blip>
          <a:srcRect/>
          <a:stretch>
            <a:fillRect/>
          </a:stretch>
        </p:blipFill>
        <p:spPr>
          <a:xfrm>
            <a:off x="0" y="-1219200"/>
            <a:ext cx="9372600" cy="9220200"/>
          </a:xfrm>
        </p:spPr>
      </p:pic>
    </p:spTree>
    <p:extLst>
      <p:ext uri="{BB962C8B-B14F-4D97-AF65-F5344CB8AC3E}">
        <p14:creationId xmlns:p14="http://schemas.microsoft.com/office/powerpoint/2010/main" val="232881037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mediacall" presetSubtype="0" fill="hold" nodeType="afterEffect">
                                  <p:stCondLst>
                                    <p:cond delay="0"/>
                                  </p:stCondLst>
                                  <p:childTnLst>
                                    <p:cmd type="call" cmd="playFrom(0.0)">
                                      <p:cBhvr>
                                        <p:cTn id="6" dur="7940"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nodeType="clickPar">
                      <p:stCondLst>
                        <p:cond delay="0"/>
                      </p:stCondLst>
                      <p:childTnLst>
                        <p:par>
                          <p:cTn id="10" fill="hold" nodeType="withGroup">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6162" name="Title 1"/>
          <p:cNvSpPr>
            <a:spLocks noGrp="1"/>
          </p:cNvSpPr>
          <p:nvPr>
            <p:ph type="ctrTitle"/>
          </p:nvPr>
        </p:nvSpPr>
        <p:spPr>
          <a:xfrm>
            <a:off x="685800" y="457200"/>
            <a:ext cx="7772400" cy="1470025"/>
          </a:xfrm>
        </p:spPr>
        <p:txBody>
          <a:bodyPr/>
          <a:lstStyle/>
          <a:p>
            <a:r>
              <a:rPr lang="en-US" altLang="en-US" sz="6600" b="1" u="sng" smtClean="0">
                <a:solidFill>
                  <a:schemeClr val="tx1"/>
                </a:solidFill>
                <a:cs typeface="Arial" panose="020B0604020202020204" pitchFamily="34" charset="0"/>
              </a:rPr>
              <a:t>WPV</a:t>
            </a:r>
          </a:p>
        </p:txBody>
      </p:sp>
      <p:sp>
        <p:nvSpPr>
          <p:cNvPr id="476163" name="Subtitle 2"/>
          <p:cNvSpPr>
            <a:spLocks noGrp="1"/>
          </p:cNvSpPr>
          <p:nvPr>
            <p:ph type="subTitle" idx="1"/>
          </p:nvPr>
        </p:nvSpPr>
        <p:spPr>
          <a:xfrm>
            <a:off x="228600" y="2438400"/>
            <a:ext cx="8686800" cy="3733800"/>
          </a:xfrm>
        </p:spPr>
        <p:txBody>
          <a:bodyPr/>
          <a:lstStyle/>
          <a:p>
            <a:r>
              <a:rPr lang="en-US" altLang="en-US" sz="15000" b="1" smtClean="0">
                <a:cs typeface="Arial" panose="020B0604020202020204" pitchFamily="34" charset="0"/>
              </a:rPr>
              <a:t>Camp</a:t>
            </a:r>
            <a:r>
              <a:rPr lang="en-US" altLang="en-US" sz="11000" b="1" smtClean="0">
                <a:cs typeface="Arial" panose="020B0604020202020204" pitchFamily="34" charset="0"/>
              </a:rPr>
              <a:t> </a:t>
            </a:r>
          </a:p>
        </p:txBody>
      </p:sp>
    </p:spTree>
  </p:cSld>
  <p:clrMapOvr>
    <a:masterClrMapping/>
  </p:clrMapOvr>
  <p:transition/>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8210" name="Title 1"/>
          <p:cNvSpPr>
            <a:spLocks noGrp="1"/>
          </p:cNvSpPr>
          <p:nvPr>
            <p:ph type="title"/>
          </p:nvPr>
        </p:nvSpPr>
        <p:spPr>
          <a:xfrm>
            <a:off x="457200" y="2819400"/>
            <a:ext cx="8229600" cy="1143000"/>
          </a:xfrm>
        </p:spPr>
        <p:txBody>
          <a:bodyPr/>
          <a:lstStyle/>
          <a:p>
            <a:pPr eaLnBrk="1" hangingPunct="1"/>
            <a:r>
              <a:rPr lang="en-US" altLang="en-US" sz="11000" b="1" smtClean="0">
                <a:solidFill>
                  <a:srgbClr val="FFFFFF"/>
                </a:solidFill>
                <a:cs typeface="Arial" panose="020B0604020202020204" pitchFamily="34" charset="0"/>
              </a:rPr>
              <a:t>Bullying </a:t>
            </a:r>
            <a:br>
              <a:rPr lang="en-US" altLang="en-US" sz="11000" b="1" smtClean="0">
                <a:solidFill>
                  <a:srgbClr val="FFFFFF"/>
                </a:solidFill>
                <a:cs typeface="Arial" panose="020B0604020202020204" pitchFamily="34" charset="0"/>
              </a:rPr>
            </a:br>
            <a:r>
              <a:rPr lang="en-US" altLang="en-US" sz="11000" b="1" smtClean="0">
                <a:solidFill>
                  <a:srgbClr val="FFFFFF"/>
                </a:solidFill>
                <a:cs typeface="Arial" panose="020B0604020202020204" pitchFamily="34" charset="0"/>
              </a:rPr>
              <a:t>&amp; Hazing</a:t>
            </a:r>
          </a:p>
        </p:txBody>
      </p:sp>
    </p:spTree>
  </p:cSld>
  <p:clrMapOvr>
    <a:masterClrMapping/>
  </p:clrMapOvr>
  <p:transition/>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9234" name="Title 1"/>
          <p:cNvSpPr>
            <a:spLocks noGrp="1"/>
          </p:cNvSpPr>
          <p:nvPr>
            <p:ph type="title"/>
          </p:nvPr>
        </p:nvSpPr>
        <p:spPr>
          <a:xfrm>
            <a:off x="457200" y="2819400"/>
            <a:ext cx="8229600" cy="1143000"/>
          </a:xfrm>
        </p:spPr>
        <p:txBody>
          <a:bodyPr/>
          <a:lstStyle/>
          <a:p>
            <a:pPr eaLnBrk="1" hangingPunct="1"/>
            <a:r>
              <a:rPr lang="en-US" altLang="en-US" sz="11000" b="1" smtClean="0">
                <a:solidFill>
                  <a:srgbClr val="FFFFFF"/>
                </a:solidFill>
                <a:cs typeface="Arial" panose="020B0604020202020204" pitchFamily="34" charset="0"/>
              </a:rPr>
              <a:t>Bullying: 12-18</a:t>
            </a:r>
          </a:p>
        </p:txBody>
      </p:sp>
    </p:spTree>
  </p:cSld>
  <p:clrMapOvr>
    <a:masterClrMapping/>
  </p:clrMapOvr>
  <p:transition/>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0258" name="Title 1"/>
          <p:cNvSpPr>
            <a:spLocks noGrp="1"/>
          </p:cNvSpPr>
          <p:nvPr>
            <p:ph type="title"/>
          </p:nvPr>
        </p:nvSpPr>
        <p:spPr>
          <a:xfrm>
            <a:off x="457200" y="30163"/>
            <a:ext cx="8229600" cy="1143000"/>
          </a:xfrm>
        </p:spPr>
        <p:txBody>
          <a:bodyPr/>
          <a:lstStyle/>
          <a:p>
            <a:pPr eaLnBrk="1" hangingPunct="1"/>
            <a:r>
              <a:rPr lang="en-US" altLang="en-US" b="1" u="sng" smtClean="0">
                <a:solidFill>
                  <a:srgbClr val="FFFFFF"/>
                </a:solidFill>
                <a:cs typeface="Arial" panose="020B0604020202020204" pitchFamily="34" charset="0"/>
              </a:rPr>
              <a:t>Bullying: 12-18</a:t>
            </a:r>
          </a:p>
        </p:txBody>
      </p:sp>
      <p:sp>
        <p:nvSpPr>
          <p:cNvPr id="480259" name="Content Placeholder 2"/>
          <p:cNvSpPr>
            <a:spLocks noGrp="1"/>
          </p:cNvSpPr>
          <p:nvPr>
            <p:ph idx="1"/>
          </p:nvPr>
        </p:nvSpPr>
        <p:spPr>
          <a:xfrm>
            <a:off x="457200" y="1219200"/>
            <a:ext cx="8229600" cy="5486400"/>
          </a:xfrm>
        </p:spPr>
        <p:txBody>
          <a:bodyPr/>
          <a:lstStyle/>
          <a:p>
            <a:pPr eaLnBrk="1" hangingPunct="1"/>
            <a:r>
              <a:rPr lang="en-US" altLang="en-US" sz="5400" b="1" smtClean="0">
                <a:solidFill>
                  <a:srgbClr val="FFFFFF"/>
                </a:solidFill>
                <a:cs typeface="Arial" panose="020B0604020202020204" pitchFamily="34" charset="0"/>
              </a:rPr>
              <a:t>32% Report as Victims</a:t>
            </a:r>
          </a:p>
          <a:p>
            <a:pPr eaLnBrk="1" hangingPunct="1"/>
            <a:endParaRPr lang="en-US" altLang="en-US" smtClean="0">
              <a:cs typeface="Arial" panose="020B0604020202020204" pitchFamily="34" charset="0"/>
            </a:endParaRPr>
          </a:p>
        </p:txBody>
      </p:sp>
    </p:spTree>
  </p:cSld>
  <p:clrMapOvr>
    <a:masterClrMapping/>
  </p:clrMapOvr>
  <p:transition/>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82" name="Title 1"/>
          <p:cNvSpPr>
            <a:spLocks noGrp="1"/>
          </p:cNvSpPr>
          <p:nvPr>
            <p:ph type="title"/>
          </p:nvPr>
        </p:nvSpPr>
        <p:spPr>
          <a:xfrm>
            <a:off x="457200" y="30163"/>
            <a:ext cx="8229600" cy="1143000"/>
          </a:xfrm>
        </p:spPr>
        <p:txBody>
          <a:bodyPr/>
          <a:lstStyle/>
          <a:p>
            <a:pPr eaLnBrk="1" hangingPunct="1"/>
            <a:r>
              <a:rPr lang="en-US" altLang="en-US" b="1" u="sng" smtClean="0">
                <a:solidFill>
                  <a:srgbClr val="FFFFFF"/>
                </a:solidFill>
                <a:cs typeface="Arial" panose="020B0604020202020204" pitchFamily="34" charset="0"/>
              </a:rPr>
              <a:t>Bullying: 12-18</a:t>
            </a:r>
          </a:p>
        </p:txBody>
      </p:sp>
      <p:sp>
        <p:nvSpPr>
          <p:cNvPr id="481283" name="Content Placeholder 2"/>
          <p:cNvSpPr>
            <a:spLocks noGrp="1"/>
          </p:cNvSpPr>
          <p:nvPr>
            <p:ph idx="1"/>
          </p:nvPr>
        </p:nvSpPr>
        <p:spPr>
          <a:xfrm>
            <a:off x="457200" y="1219200"/>
            <a:ext cx="8229600" cy="5486400"/>
          </a:xfrm>
        </p:spPr>
        <p:txBody>
          <a:bodyPr/>
          <a:lstStyle/>
          <a:p>
            <a:pPr eaLnBrk="1" hangingPunct="1"/>
            <a:r>
              <a:rPr lang="en-US" altLang="en-US" sz="5400" b="1" smtClean="0">
                <a:solidFill>
                  <a:srgbClr val="FFFFFF"/>
                </a:solidFill>
                <a:cs typeface="Arial" panose="020B0604020202020204" pitchFamily="34" charset="0"/>
              </a:rPr>
              <a:t>32% Report as Victims</a:t>
            </a:r>
          </a:p>
          <a:p>
            <a:pPr eaLnBrk="1" hangingPunct="1"/>
            <a:r>
              <a:rPr lang="en-US" altLang="en-US" sz="5400" b="1" smtClean="0">
                <a:solidFill>
                  <a:srgbClr val="FFFFFF"/>
                </a:solidFill>
                <a:cs typeface="Arial" panose="020B0604020202020204" pitchFamily="34" charset="0"/>
              </a:rPr>
              <a:t>21% 1-2X per Mo</a:t>
            </a:r>
          </a:p>
          <a:p>
            <a:pPr eaLnBrk="1" hangingPunct="1"/>
            <a:endParaRPr lang="en-US" altLang="en-US" smtClean="0">
              <a:cs typeface="Arial" panose="020B0604020202020204" pitchFamily="34" charset="0"/>
            </a:endParaRPr>
          </a:p>
        </p:txBody>
      </p:sp>
    </p:spTree>
  </p:cSld>
  <p:clrMapOvr>
    <a:masterClrMapping/>
  </p:clrMapOvr>
  <p:transition/>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2306" name="Title 1"/>
          <p:cNvSpPr>
            <a:spLocks noGrp="1"/>
          </p:cNvSpPr>
          <p:nvPr>
            <p:ph type="title"/>
          </p:nvPr>
        </p:nvSpPr>
        <p:spPr>
          <a:xfrm>
            <a:off x="457200" y="30163"/>
            <a:ext cx="8229600" cy="1143000"/>
          </a:xfrm>
        </p:spPr>
        <p:txBody>
          <a:bodyPr/>
          <a:lstStyle/>
          <a:p>
            <a:pPr eaLnBrk="1" hangingPunct="1"/>
            <a:r>
              <a:rPr lang="en-US" altLang="en-US" b="1" u="sng" smtClean="0">
                <a:solidFill>
                  <a:srgbClr val="FFFFFF"/>
                </a:solidFill>
                <a:cs typeface="Arial" panose="020B0604020202020204" pitchFamily="34" charset="0"/>
              </a:rPr>
              <a:t>Bullying: 12-18</a:t>
            </a:r>
          </a:p>
        </p:txBody>
      </p:sp>
      <p:sp>
        <p:nvSpPr>
          <p:cNvPr id="482307" name="Content Placeholder 2"/>
          <p:cNvSpPr>
            <a:spLocks noGrp="1"/>
          </p:cNvSpPr>
          <p:nvPr>
            <p:ph idx="1"/>
          </p:nvPr>
        </p:nvSpPr>
        <p:spPr>
          <a:xfrm>
            <a:off x="457200" y="1219200"/>
            <a:ext cx="8229600" cy="5486400"/>
          </a:xfrm>
        </p:spPr>
        <p:txBody>
          <a:bodyPr/>
          <a:lstStyle/>
          <a:p>
            <a:pPr eaLnBrk="1" hangingPunct="1"/>
            <a:r>
              <a:rPr lang="en-US" altLang="en-US" sz="5400" b="1" smtClean="0">
                <a:solidFill>
                  <a:srgbClr val="FFFFFF"/>
                </a:solidFill>
                <a:cs typeface="Arial" panose="020B0604020202020204" pitchFamily="34" charset="0"/>
              </a:rPr>
              <a:t>32% Report as Victims</a:t>
            </a:r>
          </a:p>
          <a:p>
            <a:pPr eaLnBrk="1" hangingPunct="1"/>
            <a:r>
              <a:rPr lang="en-US" altLang="en-US" sz="5400" b="1" smtClean="0">
                <a:solidFill>
                  <a:srgbClr val="FFFFFF"/>
                </a:solidFill>
                <a:cs typeface="Arial" panose="020B0604020202020204" pitchFamily="34" charset="0"/>
              </a:rPr>
              <a:t>21% 1-2X per Mo</a:t>
            </a:r>
          </a:p>
          <a:p>
            <a:pPr eaLnBrk="1" hangingPunct="1"/>
            <a:r>
              <a:rPr lang="en-US" altLang="en-US" sz="5400" b="1" smtClean="0">
                <a:solidFill>
                  <a:srgbClr val="FFFFFF"/>
                </a:solidFill>
                <a:cs typeface="Arial" panose="020B0604020202020204" pitchFamily="34" charset="0"/>
              </a:rPr>
              <a:t>10% 1-2X per Wk</a:t>
            </a:r>
          </a:p>
          <a:p>
            <a:pPr eaLnBrk="1" hangingPunct="1"/>
            <a:endParaRPr lang="en-US" altLang="en-US" smtClean="0">
              <a:cs typeface="Arial" panose="020B0604020202020204" pitchFamily="34" charset="0"/>
            </a:endParaRPr>
          </a:p>
        </p:txBody>
      </p:sp>
    </p:spTree>
  </p:cSld>
  <p:clrMapOvr>
    <a:masterClrMapping/>
  </p:clrMapOvr>
  <p:transition/>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3330" name="Title 1"/>
          <p:cNvSpPr>
            <a:spLocks noGrp="1"/>
          </p:cNvSpPr>
          <p:nvPr>
            <p:ph type="title"/>
          </p:nvPr>
        </p:nvSpPr>
        <p:spPr>
          <a:xfrm>
            <a:off x="457200" y="30163"/>
            <a:ext cx="8229600" cy="1143000"/>
          </a:xfrm>
        </p:spPr>
        <p:txBody>
          <a:bodyPr/>
          <a:lstStyle/>
          <a:p>
            <a:pPr eaLnBrk="1" hangingPunct="1"/>
            <a:r>
              <a:rPr lang="en-US" altLang="en-US" b="1" u="sng" smtClean="0">
                <a:solidFill>
                  <a:srgbClr val="FFFFFF"/>
                </a:solidFill>
                <a:cs typeface="Arial" panose="020B0604020202020204" pitchFamily="34" charset="0"/>
              </a:rPr>
              <a:t>Bullying: 12-18</a:t>
            </a:r>
          </a:p>
        </p:txBody>
      </p:sp>
      <p:sp>
        <p:nvSpPr>
          <p:cNvPr id="483331" name="Content Placeholder 2"/>
          <p:cNvSpPr>
            <a:spLocks noGrp="1"/>
          </p:cNvSpPr>
          <p:nvPr>
            <p:ph idx="1"/>
          </p:nvPr>
        </p:nvSpPr>
        <p:spPr>
          <a:xfrm>
            <a:off x="457200" y="1219200"/>
            <a:ext cx="8229600" cy="5486400"/>
          </a:xfrm>
        </p:spPr>
        <p:txBody>
          <a:bodyPr/>
          <a:lstStyle/>
          <a:p>
            <a:pPr eaLnBrk="1" hangingPunct="1"/>
            <a:r>
              <a:rPr lang="en-US" altLang="en-US" sz="5400" b="1" smtClean="0">
                <a:solidFill>
                  <a:srgbClr val="FFFFFF"/>
                </a:solidFill>
                <a:cs typeface="Arial" panose="020B0604020202020204" pitchFamily="34" charset="0"/>
              </a:rPr>
              <a:t>32% Report as Victims</a:t>
            </a:r>
          </a:p>
          <a:p>
            <a:pPr eaLnBrk="1" hangingPunct="1"/>
            <a:r>
              <a:rPr lang="en-US" altLang="en-US" sz="5400" b="1" smtClean="0">
                <a:solidFill>
                  <a:srgbClr val="FFFFFF"/>
                </a:solidFill>
                <a:cs typeface="Arial" panose="020B0604020202020204" pitchFamily="34" charset="0"/>
              </a:rPr>
              <a:t>21% 1-2X per Mo</a:t>
            </a:r>
          </a:p>
          <a:p>
            <a:pPr eaLnBrk="1" hangingPunct="1"/>
            <a:r>
              <a:rPr lang="en-US" altLang="en-US" sz="5400" b="1" smtClean="0">
                <a:solidFill>
                  <a:srgbClr val="FFFFFF"/>
                </a:solidFill>
                <a:cs typeface="Arial" panose="020B0604020202020204" pitchFamily="34" charset="0"/>
              </a:rPr>
              <a:t>10% 1-2X per Wk</a:t>
            </a:r>
          </a:p>
          <a:p>
            <a:pPr eaLnBrk="1" hangingPunct="1"/>
            <a:r>
              <a:rPr lang="en-US" altLang="en-US" sz="5400" b="1" smtClean="0">
                <a:solidFill>
                  <a:srgbClr val="FFFFFF"/>
                </a:solidFill>
                <a:cs typeface="Arial" panose="020B0604020202020204" pitchFamily="34" charset="0"/>
              </a:rPr>
              <a:t>7% Daily</a:t>
            </a:r>
          </a:p>
          <a:p>
            <a:pPr eaLnBrk="1" hangingPunct="1"/>
            <a:endParaRPr lang="en-US" altLang="en-US" smtClean="0">
              <a:cs typeface="Arial" panose="020B0604020202020204" pitchFamily="34" charset="0"/>
            </a:endParaRPr>
          </a:p>
        </p:txBody>
      </p:sp>
    </p:spTree>
  </p:cSld>
  <p:clrMapOvr>
    <a:masterClrMapping/>
  </p:clrMapOvr>
  <p:transition/>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4354" name="Title 1"/>
          <p:cNvSpPr>
            <a:spLocks noGrp="1"/>
          </p:cNvSpPr>
          <p:nvPr>
            <p:ph type="title"/>
          </p:nvPr>
        </p:nvSpPr>
        <p:spPr>
          <a:xfrm>
            <a:off x="457200" y="30163"/>
            <a:ext cx="8229600" cy="1143000"/>
          </a:xfrm>
        </p:spPr>
        <p:txBody>
          <a:bodyPr/>
          <a:lstStyle/>
          <a:p>
            <a:pPr eaLnBrk="1" hangingPunct="1"/>
            <a:r>
              <a:rPr lang="en-US" altLang="en-US" b="1" u="sng" smtClean="0">
                <a:solidFill>
                  <a:srgbClr val="FFFFFF"/>
                </a:solidFill>
                <a:cs typeface="Arial" panose="020B0604020202020204" pitchFamily="34" charset="0"/>
              </a:rPr>
              <a:t>Bullying: 12-18</a:t>
            </a:r>
          </a:p>
        </p:txBody>
      </p:sp>
      <p:sp>
        <p:nvSpPr>
          <p:cNvPr id="3" name="Content Placeholder 2"/>
          <p:cNvSpPr>
            <a:spLocks noGrp="1"/>
          </p:cNvSpPr>
          <p:nvPr>
            <p:ph idx="1"/>
          </p:nvPr>
        </p:nvSpPr>
        <p:spPr>
          <a:xfrm>
            <a:off x="457200" y="1219200"/>
            <a:ext cx="8229600" cy="5486400"/>
          </a:xfrm>
        </p:spPr>
        <p:txBody>
          <a:bodyPr rtlCol="0">
            <a:normAutofit/>
          </a:bodyPr>
          <a:lstStyle/>
          <a:p>
            <a:pPr eaLnBrk="1" fontAlgn="auto" hangingPunct="1">
              <a:spcAft>
                <a:spcPts val="0"/>
              </a:spcAft>
              <a:defRPr/>
            </a:pPr>
            <a:r>
              <a:rPr lang="en-US" sz="5400" b="1" dirty="0" smtClean="0">
                <a:solidFill>
                  <a:srgbClr val="FFFFFF"/>
                </a:solidFill>
                <a:cs typeface="Arial" pitchFamily="34" charset="0"/>
              </a:rPr>
              <a:t>32% Report as Victims</a:t>
            </a:r>
          </a:p>
          <a:p>
            <a:pPr eaLnBrk="1" fontAlgn="auto" hangingPunct="1">
              <a:spcAft>
                <a:spcPts val="0"/>
              </a:spcAft>
              <a:defRPr/>
            </a:pPr>
            <a:r>
              <a:rPr lang="en-US" sz="5400" b="1" dirty="0" smtClean="0">
                <a:solidFill>
                  <a:srgbClr val="FFFFFF"/>
                </a:solidFill>
                <a:cs typeface="Arial" pitchFamily="34" charset="0"/>
              </a:rPr>
              <a:t>21% 1-2X per Mo</a:t>
            </a:r>
          </a:p>
          <a:p>
            <a:pPr eaLnBrk="1" fontAlgn="auto" hangingPunct="1">
              <a:spcAft>
                <a:spcPts val="0"/>
              </a:spcAft>
              <a:defRPr/>
            </a:pPr>
            <a:r>
              <a:rPr lang="en-US" sz="5400" b="1" dirty="0" smtClean="0">
                <a:solidFill>
                  <a:srgbClr val="FFFFFF"/>
                </a:solidFill>
                <a:cs typeface="Arial" pitchFamily="34" charset="0"/>
              </a:rPr>
              <a:t>10% 1-2X per Wk</a:t>
            </a:r>
          </a:p>
          <a:p>
            <a:pPr eaLnBrk="1" fontAlgn="auto" hangingPunct="1">
              <a:spcAft>
                <a:spcPts val="0"/>
              </a:spcAft>
              <a:defRPr/>
            </a:pPr>
            <a:r>
              <a:rPr lang="en-US" sz="5400" b="1" dirty="0" smtClean="0">
                <a:solidFill>
                  <a:srgbClr val="FFFFFF"/>
                </a:solidFill>
                <a:cs typeface="Arial" pitchFamily="34" charset="0"/>
              </a:rPr>
              <a:t>7% Daily</a:t>
            </a:r>
          </a:p>
          <a:p>
            <a:pPr eaLnBrk="1" fontAlgn="auto" hangingPunct="1">
              <a:spcAft>
                <a:spcPts val="0"/>
              </a:spcAft>
              <a:defRPr/>
            </a:pPr>
            <a:r>
              <a:rPr lang="en-US" sz="5400" b="1" dirty="0" smtClean="0">
                <a:solidFill>
                  <a:srgbClr val="FFFFFF"/>
                </a:solidFill>
                <a:cs typeface="Arial" pitchFamily="34" charset="0"/>
              </a:rPr>
              <a:t>9% Physically Injured</a:t>
            </a:r>
          </a:p>
          <a:p>
            <a:pPr marL="0" indent="0" algn="ctr" eaLnBrk="1" fontAlgn="auto" hangingPunct="1">
              <a:spcAft>
                <a:spcPts val="0"/>
              </a:spcAft>
              <a:buFont typeface="Arial" charset="0"/>
              <a:buNone/>
              <a:defRPr/>
            </a:pPr>
            <a:r>
              <a:rPr lang="en-US" sz="2800" b="1" dirty="0" smtClean="0">
                <a:solidFill>
                  <a:srgbClr val="FFFFFF"/>
                </a:solidFill>
                <a:cs typeface="Arial" pitchFamily="34" charset="0"/>
              </a:rPr>
              <a:t>NCES/BJS/DOE</a:t>
            </a:r>
          </a:p>
          <a:p>
            <a:pPr eaLnBrk="1" fontAlgn="auto" hangingPunct="1">
              <a:spcAft>
                <a:spcPts val="0"/>
              </a:spcAft>
              <a:defRPr/>
            </a:pPr>
            <a:endParaRPr lang="en-US" dirty="0">
              <a:cs typeface="Arial" pitchFamily="34" charset="0"/>
            </a:endParaRPr>
          </a:p>
        </p:txBody>
      </p:sp>
    </p:spTree>
  </p:cSld>
  <p:clrMapOvr>
    <a:masterClrMapping/>
  </p:clrMapOvr>
  <p:transition/>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Rectangle 2"/>
          <p:cNvSpPr>
            <a:spLocks noGrp="1" noChangeArrowheads="1"/>
          </p:cNvSpPr>
          <p:nvPr>
            <p:ph type="title"/>
          </p:nvPr>
        </p:nvSpPr>
        <p:spPr>
          <a:xfrm>
            <a:off x="457200" y="0"/>
            <a:ext cx="8229600" cy="1139825"/>
          </a:xfrm>
        </p:spPr>
        <p:txBody>
          <a:bodyPr rtlCol="0">
            <a:normAutofit/>
          </a:bodyPr>
          <a:lstStyle/>
          <a:p>
            <a:pPr eaLnBrk="1" fontAlgn="auto" hangingPunct="1">
              <a:spcAft>
                <a:spcPts val="0"/>
              </a:spcAft>
              <a:defRPr/>
            </a:pPr>
            <a:r>
              <a:rPr lang="en-US" b="1" u="sng" dirty="0" smtClean="0">
                <a:solidFill>
                  <a:srgbClr val="FFFFFF"/>
                </a:solidFill>
                <a:effectLst>
                  <a:outerShdw blurRad="38100" dist="38100" dir="2700000" algn="tl">
                    <a:srgbClr val="000000">
                      <a:alpha val="43137"/>
                    </a:srgbClr>
                  </a:outerShdw>
                </a:effectLst>
                <a:cs typeface="Arial" pitchFamily="34" charset="0"/>
              </a:rPr>
              <a:t>Threats</a:t>
            </a:r>
          </a:p>
        </p:txBody>
      </p:sp>
      <p:sp>
        <p:nvSpPr>
          <p:cNvPr id="157699" name="Rectangle 3"/>
          <p:cNvSpPr>
            <a:spLocks noGrp="1" noChangeArrowheads="1"/>
          </p:cNvSpPr>
          <p:nvPr>
            <p:ph idx="1"/>
          </p:nvPr>
        </p:nvSpPr>
        <p:spPr>
          <a:xfrm>
            <a:off x="457200" y="990600"/>
            <a:ext cx="8229600" cy="5562600"/>
          </a:xfrm>
        </p:spPr>
        <p:txBody>
          <a:bodyPr rtlCol="0">
            <a:normAutofit/>
          </a:bodyPr>
          <a:lstStyle/>
          <a:p>
            <a:pPr algn="ctr" eaLnBrk="1" fontAlgn="auto" hangingPunct="1">
              <a:spcAft>
                <a:spcPts val="0"/>
              </a:spcAft>
              <a:buFont typeface="Wingdings" pitchFamily="2" charset="2"/>
              <a:buNone/>
              <a:defRPr/>
            </a:pPr>
            <a:r>
              <a:rPr lang="en-US" sz="6000" b="1" u="sng" dirty="0" smtClean="0">
                <a:solidFill>
                  <a:srgbClr val="FFFFFF"/>
                </a:solidFill>
                <a:effectLst>
                  <a:outerShdw blurRad="38100" dist="38100" dir="2700000" algn="tl">
                    <a:srgbClr val="000000">
                      <a:alpha val="43137"/>
                    </a:srgbClr>
                  </a:outerShdw>
                </a:effectLst>
                <a:cs typeface="Arial" pitchFamily="34" charset="0"/>
              </a:rPr>
              <a:t>Bullying</a:t>
            </a:r>
          </a:p>
          <a:p>
            <a:pPr algn="ctr" eaLnBrk="1" fontAlgn="auto" hangingPunct="1">
              <a:spcAft>
                <a:spcPts val="0"/>
              </a:spcAft>
              <a:buFont typeface="Wingdings" pitchFamily="2" charset="2"/>
              <a:buNone/>
              <a:defRPr/>
            </a:pPr>
            <a:r>
              <a:rPr lang="en-US" sz="6000" b="1" dirty="0" smtClean="0">
                <a:solidFill>
                  <a:srgbClr val="FFFFFF"/>
                </a:solidFill>
                <a:effectLst>
                  <a:outerShdw blurRad="38100" dist="38100" dir="2700000" algn="tl">
                    <a:srgbClr val="000000">
                      <a:alpha val="43137"/>
                    </a:srgbClr>
                  </a:outerShdw>
                </a:effectLst>
                <a:cs typeface="Arial" pitchFamily="34" charset="0"/>
              </a:rPr>
              <a:t>160,000 Kids Stay Out of Classes Every Day Because of the Threat of Bullying</a:t>
            </a:r>
          </a:p>
        </p:txBody>
      </p:sp>
    </p:spTree>
  </p:cSld>
  <p:clrMapOvr>
    <a:masterClrMapping/>
  </p:clrMapOvr>
  <p:transition/>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7426" name="Rectangle 2"/>
          <p:cNvSpPr>
            <a:spLocks noGrp="1" noChangeArrowheads="1"/>
          </p:cNvSpPr>
          <p:nvPr>
            <p:ph type="title"/>
          </p:nvPr>
        </p:nvSpPr>
        <p:spPr>
          <a:xfrm>
            <a:off x="457200" y="-152400"/>
            <a:ext cx="8229600" cy="1143000"/>
          </a:xfrm>
        </p:spPr>
        <p:txBody>
          <a:bodyPr/>
          <a:lstStyle/>
          <a:p>
            <a:pPr eaLnBrk="1" hangingPunct="1"/>
            <a:r>
              <a:rPr lang="en-US" altLang="en-US" b="1" u="sng" smtClean="0">
                <a:solidFill>
                  <a:srgbClr val="FFFFFF"/>
                </a:solidFill>
                <a:cs typeface="Arial" panose="020B0604020202020204" pitchFamily="34" charset="0"/>
              </a:rPr>
              <a:t>Threats</a:t>
            </a:r>
          </a:p>
        </p:txBody>
      </p:sp>
      <p:sp>
        <p:nvSpPr>
          <p:cNvPr id="487427" name="Rectangle 3"/>
          <p:cNvSpPr>
            <a:spLocks noGrp="1" noChangeArrowheads="1"/>
          </p:cNvSpPr>
          <p:nvPr>
            <p:ph idx="1"/>
          </p:nvPr>
        </p:nvSpPr>
        <p:spPr>
          <a:xfrm>
            <a:off x="457200" y="762000"/>
            <a:ext cx="8229600" cy="5943600"/>
          </a:xfrm>
        </p:spPr>
        <p:txBody>
          <a:bodyPr/>
          <a:lstStyle/>
          <a:p>
            <a:pPr eaLnBrk="1" hangingPunct="1">
              <a:lnSpc>
                <a:spcPct val="80000"/>
              </a:lnSpc>
              <a:buClr>
                <a:srgbClr val="FFFFFF"/>
              </a:buClr>
            </a:pPr>
            <a:r>
              <a:rPr lang="en-US" altLang="en-US" sz="4800" b="1" smtClean="0">
                <a:solidFill>
                  <a:srgbClr val="FFFFFF"/>
                </a:solidFill>
                <a:cs typeface="Arial" panose="020B0604020202020204" pitchFamily="34" charset="0"/>
              </a:rPr>
              <a:t>18% of Kids in affluent suburban schools have carried weapons to classes</a:t>
            </a:r>
          </a:p>
        </p:txBody>
      </p:sp>
    </p:spTree>
  </p:cSld>
  <p:clrMapOvr>
    <a:masterClrMapping/>
  </p:clrMapOvr>
  <p:transition/>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9474" name="Rectangle 2"/>
          <p:cNvSpPr>
            <a:spLocks noGrp="1" noChangeArrowheads="1"/>
          </p:cNvSpPr>
          <p:nvPr>
            <p:ph type="title"/>
          </p:nvPr>
        </p:nvSpPr>
        <p:spPr>
          <a:xfrm>
            <a:off x="457200" y="-152400"/>
            <a:ext cx="8229600" cy="1143000"/>
          </a:xfrm>
        </p:spPr>
        <p:txBody>
          <a:bodyPr/>
          <a:lstStyle/>
          <a:p>
            <a:pPr eaLnBrk="1" hangingPunct="1"/>
            <a:r>
              <a:rPr lang="en-US" altLang="en-US" b="1" u="sng" smtClean="0">
                <a:solidFill>
                  <a:srgbClr val="FFFFFF"/>
                </a:solidFill>
                <a:cs typeface="Arial" panose="020B0604020202020204" pitchFamily="34" charset="0"/>
              </a:rPr>
              <a:t>Threats</a:t>
            </a:r>
          </a:p>
        </p:txBody>
      </p:sp>
      <p:sp>
        <p:nvSpPr>
          <p:cNvPr id="489475" name="Rectangle 3"/>
          <p:cNvSpPr>
            <a:spLocks noGrp="1" noChangeArrowheads="1"/>
          </p:cNvSpPr>
          <p:nvPr>
            <p:ph idx="1"/>
          </p:nvPr>
        </p:nvSpPr>
        <p:spPr>
          <a:xfrm>
            <a:off x="457200" y="762000"/>
            <a:ext cx="8229600" cy="5943600"/>
          </a:xfrm>
        </p:spPr>
        <p:txBody>
          <a:bodyPr/>
          <a:lstStyle/>
          <a:p>
            <a:pPr eaLnBrk="1" hangingPunct="1">
              <a:lnSpc>
                <a:spcPct val="80000"/>
              </a:lnSpc>
              <a:buClr>
                <a:srgbClr val="FFFFFF"/>
              </a:buClr>
            </a:pPr>
            <a:r>
              <a:rPr lang="en-US" altLang="en-US" sz="4800" b="1" smtClean="0">
                <a:solidFill>
                  <a:srgbClr val="FFFFFF"/>
                </a:solidFill>
                <a:cs typeface="Arial" panose="020B0604020202020204" pitchFamily="34" charset="0"/>
              </a:rPr>
              <a:t>18% of Kids in affluent suburban schools have carried weapons to classes</a:t>
            </a:r>
          </a:p>
          <a:p>
            <a:pPr eaLnBrk="1" hangingPunct="1">
              <a:lnSpc>
                <a:spcPct val="80000"/>
              </a:lnSpc>
              <a:buClr>
                <a:srgbClr val="FFFFFF"/>
              </a:buClr>
            </a:pPr>
            <a:r>
              <a:rPr lang="en-US" altLang="en-US" sz="4800" b="1" smtClean="0">
                <a:solidFill>
                  <a:srgbClr val="FFFFFF"/>
                </a:solidFill>
                <a:cs typeface="Arial" panose="020B0604020202020204" pitchFamily="34" charset="0"/>
              </a:rPr>
              <a:t>48% of Kids in affluent suburban schools report knowing a friend who carried a weapon to classes.</a:t>
            </a:r>
            <a:r>
              <a:rPr lang="en-US" altLang="en-US" sz="4400" b="1" smtClean="0">
                <a:solidFill>
                  <a:srgbClr val="FFFFFF"/>
                </a:solidFill>
                <a:cs typeface="Arial" panose="020B0604020202020204" pitchFamily="34" charset="0"/>
              </a:rPr>
              <a:t> </a:t>
            </a:r>
          </a:p>
          <a:p>
            <a:pPr eaLnBrk="1" hangingPunct="1">
              <a:lnSpc>
                <a:spcPct val="80000"/>
              </a:lnSpc>
              <a:buFont typeface="Wingdings" panose="05000000000000000000" pitchFamily="2" charset="2"/>
              <a:buNone/>
            </a:pPr>
            <a:endParaRPr lang="en-US" altLang="en-US" sz="1600" b="1" smtClean="0">
              <a:solidFill>
                <a:srgbClr val="FFFFFF"/>
              </a:solidFill>
              <a:cs typeface="Arial" panose="020B0604020202020204" pitchFamily="34" charset="0"/>
            </a:endParaRPr>
          </a:p>
          <a:p>
            <a:pPr algn="ctr" eaLnBrk="1" hangingPunct="1">
              <a:lnSpc>
                <a:spcPct val="80000"/>
              </a:lnSpc>
              <a:buFont typeface="Wingdings" panose="05000000000000000000" pitchFamily="2" charset="2"/>
              <a:buNone/>
            </a:pPr>
            <a:r>
              <a:rPr lang="en-US" altLang="en-US" sz="1200" b="1" smtClean="0">
                <a:solidFill>
                  <a:srgbClr val="FFFFFF"/>
                </a:solidFill>
                <a:cs typeface="Arial" panose="020B0604020202020204" pitchFamily="34" charset="0"/>
              </a:rPr>
              <a:t> Weapons in an Affluent Suburban School Study</a:t>
            </a:r>
          </a:p>
        </p:txBody>
      </p:sp>
    </p:spTree>
  </p:cSld>
  <p:clrMapOvr>
    <a:masterClrMapping/>
  </p:clrMapOvr>
  <p:transition/>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22" name="Title 1"/>
          <p:cNvSpPr>
            <a:spLocks noGrp="1"/>
          </p:cNvSpPr>
          <p:nvPr>
            <p:ph type="title"/>
          </p:nvPr>
        </p:nvSpPr>
        <p:spPr/>
        <p:txBody>
          <a:bodyPr/>
          <a:lstStyle/>
          <a:p>
            <a:pPr eaLnBrk="1" hangingPunct="1"/>
            <a:r>
              <a:rPr lang="en-US" altLang="en-US" b="1" u="sng" smtClean="0">
                <a:solidFill>
                  <a:srgbClr val="FFFFFF"/>
                </a:solidFill>
                <a:cs typeface="Arial" panose="020B0604020202020204" pitchFamily="34" charset="0"/>
              </a:rPr>
              <a:t>Weapons Threatening</a:t>
            </a:r>
          </a:p>
        </p:txBody>
      </p:sp>
      <p:sp>
        <p:nvSpPr>
          <p:cNvPr id="491523" name="Content Placeholder 2"/>
          <p:cNvSpPr>
            <a:spLocks noGrp="1"/>
          </p:cNvSpPr>
          <p:nvPr>
            <p:ph idx="1"/>
          </p:nvPr>
        </p:nvSpPr>
        <p:spPr>
          <a:xfrm>
            <a:off x="457200" y="1600200"/>
            <a:ext cx="8229600" cy="5791200"/>
          </a:xfrm>
        </p:spPr>
        <p:txBody>
          <a:bodyPr/>
          <a:lstStyle/>
          <a:p>
            <a:pPr marL="0" indent="0" algn="ctr" eaLnBrk="1" hangingPunct="1">
              <a:buFontTx/>
              <a:buNone/>
            </a:pPr>
            <a:r>
              <a:rPr lang="en-US" altLang="en-US" sz="8800" b="1" smtClean="0">
                <a:solidFill>
                  <a:srgbClr val="FFFFFF"/>
                </a:solidFill>
                <a:cs typeface="Arial" panose="020B0604020202020204" pitchFamily="34" charset="0"/>
              </a:rPr>
              <a:t>US: 7.8% on School Property</a:t>
            </a:r>
          </a:p>
          <a:p>
            <a:pPr marL="0" indent="0" eaLnBrk="1" hangingPunct="1">
              <a:buFontTx/>
              <a:buNone/>
            </a:pPr>
            <a:endParaRPr lang="en-US" altLang="en-US" b="1" smtClean="0">
              <a:solidFill>
                <a:srgbClr val="FFFFFF"/>
              </a:solidFill>
              <a:cs typeface="Arial" panose="020B0604020202020204" pitchFamily="34" charset="0"/>
            </a:endParaRPr>
          </a:p>
          <a:p>
            <a:pPr marL="0" indent="0" algn="ctr" eaLnBrk="1" hangingPunct="1">
              <a:buFontTx/>
              <a:buNone/>
            </a:pPr>
            <a:r>
              <a:rPr lang="en-US" altLang="en-US" b="1" smtClean="0">
                <a:solidFill>
                  <a:srgbClr val="FFFFFF"/>
                </a:solidFill>
                <a:cs typeface="Arial" panose="020B0604020202020204" pitchFamily="34" charset="0"/>
              </a:rPr>
              <a:t>CDC/YRBSS</a:t>
            </a:r>
          </a:p>
        </p:txBody>
      </p:sp>
    </p:spTree>
  </p:cSld>
  <p:clrMapOvr>
    <a:masterClrMapping/>
  </p:clrMapOvr>
  <p:transition/>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2546" name="Title 1"/>
          <p:cNvSpPr>
            <a:spLocks noGrp="1"/>
          </p:cNvSpPr>
          <p:nvPr>
            <p:ph type="title"/>
          </p:nvPr>
        </p:nvSpPr>
        <p:spPr/>
        <p:txBody>
          <a:bodyPr/>
          <a:lstStyle/>
          <a:p>
            <a:r>
              <a:rPr lang="en-US" altLang="en-US" b="1" u="sng" smtClean="0">
                <a:solidFill>
                  <a:schemeClr val="tx1"/>
                </a:solidFill>
              </a:rPr>
              <a:t>WPV: Camp</a:t>
            </a:r>
          </a:p>
        </p:txBody>
      </p:sp>
      <p:sp>
        <p:nvSpPr>
          <p:cNvPr id="492547" name="Content Placeholder 2"/>
          <p:cNvSpPr>
            <a:spLocks noGrp="1"/>
          </p:cNvSpPr>
          <p:nvPr>
            <p:ph idx="1"/>
          </p:nvPr>
        </p:nvSpPr>
        <p:spPr/>
        <p:txBody>
          <a:bodyPr/>
          <a:lstStyle/>
          <a:p>
            <a:pPr marL="0" indent="0" algn="ctr">
              <a:buFontTx/>
              <a:buNone/>
            </a:pPr>
            <a:r>
              <a:rPr lang="en-US" altLang="en-US" sz="9600" b="1" smtClean="0"/>
              <a:t>Camp/</a:t>
            </a:r>
          </a:p>
          <a:p>
            <a:pPr marL="0" indent="0" algn="ctr">
              <a:buFontTx/>
              <a:buNone/>
            </a:pPr>
            <a:r>
              <a:rPr lang="en-US" altLang="en-US" sz="9600" b="1" smtClean="0"/>
              <a:t>School Massacres </a:t>
            </a:r>
          </a:p>
        </p:txBody>
      </p:sp>
    </p:spTree>
  </p:cSld>
  <p:clrMapOvr>
    <a:masterClrMapping/>
  </p:clrMapOvr>
  <p:transition/>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3570" name="Title 1"/>
          <p:cNvSpPr>
            <a:spLocks noGrp="1"/>
          </p:cNvSpPr>
          <p:nvPr>
            <p:ph type="title"/>
          </p:nvPr>
        </p:nvSpPr>
        <p:spPr/>
        <p:txBody>
          <a:bodyPr/>
          <a:lstStyle/>
          <a:p>
            <a:pPr eaLnBrk="1" hangingPunct="1"/>
            <a:r>
              <a:rPr lang="en-US" altLang="en-US" b="1" u="sng" smtClean="0">
                <a:latin typeface="Arial" panose="020B0604020202020204" pitchFamily="34" charset="0"/>
                <a:cs typeface="Arial" panose="020B0604020202020204" pitchFamily="34" charset="0"/>
              </a:rPr>
              <a:t>Big Picture: Camp Violence</a:t>
            </a:r>
          </a:p>
        </p:txBody>
      </p:sp>
      <p:sp>
        <p:nvSpPr>
          <p:cNvPr id="68611" name="Content Placeholder 2"/>
          <p:cNvSpPr>
            <a:spLocks noGrp="1"/>
          </p:cNvSpPr>
          <p:nvPr>
            <p:ph idx="1"/>
          </p:nvPr>
        </p:nvSpPr>
        <p:spPr>
          <a:xfrm>
            <a:off x="457200" y="1600200"/>
            <a:ext cx="8229600" cy="5181600"/>
          </a:xfrm>
        </p:spPr>
        <p:txBody>
          <a:bodyPr/>
          <a:lstStyle/>
          <a:p>
            <a:pPr eaLnBrk="1" hangingPunct="1">
              <a:defRPr/>
            </a:pPr>
            <a:r>
              <a:rPr lang="en-US" sz="15000" b="1" dirty="0" smtClean="0">
                <a:latin typeface="Arial" pitchFamily="34" charset="0"/>
                <a:cs typeface="Arial" pitchFamily="34" charset="0"/>
              </a:rPr>
              <a:t>Not New</a:t>
            </a:r>
          </a:p>
          <a:p>
            <a:pPr marL="0" indent="0" eaLnBrk="1" hangingPunct="1">
              <a:buFont typeface="Arial" panose="020B0604020202020204" pitchFamily="34" charset="0"/>
              <a:buNone/>
              <a:defRPr/>
            </a:pPr>
            <a:r>
              <a:rPr lang="en-US" sz="8000" b="1" dirty="0" smtClean="0">
                <a:latin typeface="Arial" pitchFamily="34" charset="0"/>
                <a:cs typeface="Arial" pitchFamily="34" charset="0"/>
              </a:rPr>
              <a:t> </a:t>
            </a:r>
          </a:p>
        </p:txBody>
      </p:sp>
    </p:spTree>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4594" name="Title 1"/>
          <p:cNvSpPr>
            <a:spLocks noGrp="1"/>
          </p:cNvSpPr>
          <p:nvPr>
            <p:ph type="title"/>
          </p:nvPr>
        </p:nvSpPr>
        <p:spPr/>
        <p:txBody>
          <a:bodyPr/>
          <a:lstStyle/>
          <a:p>
            <a:pPr eaLnBrk="1" hangingPunct="1"/>
            <a:r>
              <a:rPr lang="en-US" altLang="en-US" b="1" u="sng" smtClean="0">
                <a:latin typeface="Arial" panose="020B0604020202020204" pitchFamily="34" charset="0"/>
                <a:cs typeface="Arial" panose="020B0604020202020204" pitchFamily="34" charset="0"/>
              </a:rPr>
              <a:t>Big Picture: Camp Violence</a:t>
            </a:r>
          </a:p>
        </p:txBody>
      </p:sp>
      <p:sp>
        <p:nvSpPr>
          <p:cNvPr id="494595" name="Content Placeholder 2"/>
          <p:cNvSpPr>
            <a:spLocks noGrp="1"/>
          </p:cNvSpPr>
          <p:nvPr>
            <p:ph idx="1"/>
          </p:nvPr>
        </p:nvSpPr>
        <p:spPr>
          <a:xfrm>
            <a:off x="457200" y="1600200"/>
            <a:ext cx="8229600" cy="5181600"/>
          </a:xfrm>
        </p:spPr>
        <p:txBody>
          <a:bodyPr/>
          <a:lstStyle/>
          <a:p>
            <a:pPr eaLnBrk="1" hangingPunct="1"/>
            <a:r>
              <a:rPr lang="en-US" altLang="en-US" sz="8000" b="1" smtClean="0">
                <a:latin typeface="Arial" panose="020B0604020202020204" pitchFamily="34" charset="0"/>
                <a:cs typeface="Arial" panose="020B0604020202020204" pitchFamily="34" charset="0"/>
              </a:rPr>
              <a:t>Not New</a:t>
            </a:r>
          </a:p>
          <a:p>
            <a:pPr eaLnBrk="1" hangingPunct="1"/>
            <a:r>
              <a:rPr lang="en-US" altLang="en-US" sz="8000" b="1" smtClean="0">
                <a:latin typeface="Arial" panose="020B0604020202020204" pitchFamily="34" charset="0"/>
                <a:cs typeface="Arial" panose="020B0604020202020204" pitchFamily="34" charset="0"/>
              </a:rPr>
              <a:t> </a:t>
            </a:r>
          </a:p>
        </p:txBody>
      </p:sp>
      <p:sp>
        <p:nvSpPr>
          <p:cNvPr id="4" name="Up Arrow 3"/>
          <p:cNvSpPr/>
          <p:nvPr/>
        </p:nvSpPr>
        <p:spPr>
          <a:xfrm>
            <a:off x="1295400" y="3409950"/>
            <a:ext cx="3886200" cy="1009650"/>
          </a:xfrm>
          <a:prstGeom prst="upArrow">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dirty="0">
              <a:solidFill>
                <a:prstClr val="white"/>
              </a:solidFill>
            </a:endParaRPr>
          </a:p>
        </p:txBody>
      </p:sp>
    </p:spTree>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5618" name="Title 1"/>
          <p:cNvSpPr>
            <a:spLocks noGrp="1"/>
          </p:cNvSpPr>
          <p:nvPr>
            <p:ph type="title"/>
          </p:nvPr>
        </p:nvSpPr>
        <p:spPr/>
        <p:txBody>
          <a:bodyPr/>
          <a:lstStyle/>
          <a:p>
            <a:pPr eaLnBrk="1" hangingPunct="1"/>
            <a:r>
              <a:rPr lang="en-US" altLang="en-US" b="1" u="sng" smtClean="0">
                <a:latin typeface="Arial" panose="020B0604020202020204" pitchFamily="34" charset="0"/>
                <a:cs typeface="Arial" panose="020B0604020202020204" pitchFamily="34" charset="0"/>
              </a:rPr>
              <a:t>Big Picture: Camp Violence</a:t>
            </a:r>
          </a:p>
        </p:txBody>
      </p:sp>
      <p:sp>
        <p:nvSpPr>
          <p:cNvPr id="3" name="Content Placeholder 2"/>
          <p:cNvSpPr>
            <a:spLocks noGrp="1"/>
          </p:cNvSpPr>
          <p:nvPr>
            <p:ph idx="1"/>
          </p:nvPr>
        </p:nvSpPr>
        <p:spPr/>
        <p:txBody>
          <a:bodyPr rtlCol="0">
            <a:normAutofit lnSpcReduction="10000"/>
          </a:bodyPr>
          <a:lstStyle/>
          <a:p>
            <a:pPr eaLnBrk="1" fontAlgn="auto" hangingPunct="1">
              <a:spcAft>
                <a:spcPts val="0"/>
              </a:spcAft>
              <a:defRPr/>
            </a:pPr>
            <a:r>
              <a:rPr lang="en-US" sz="8000" b="1" dirty="0" smtClean="0">
                <a:latin typeface="Arial" pitchFamily="34" charset="0"/>
                <a:cs typeface="Arial" pitchFamily="34" charset="0"/>
              </a:rPr>
              <a:t>Not New</a:t>
            </a:r>
          </a:p>
          <a:p>
            <a:pPr eaLnBrk="1" fontAlgn="auto" hangingPunct="1">
              <a:spcAft>
                <a:spcPts val="0"/>
              </a:spcAft>
              <a:defRPr/>
            </a:pPr>
            <a:r>
              <a:rPr lang="en-US" sz="8000" b="1" dirty="0" smtClean="0">
                <a:latin typeface="Arial" pitchFamily="34" charset="0"/>
                <a:cs typeface="Arial" pitchFamily="34" charset="0"/>
              </a:rPr>
              <a:t> </a:t>
            </a:r>
            <a:endParaRPr lang="en-US" sz="9600" b="1" dirty="0" smtClean="0">
              <a:latin typeface="Arial" pitchFamily="34" charset="0"/>
              <a:cs typeface="Arial" pitchFamily="34" charset="0"/>
            </a:endParaRPr>
          </a:p>
          <a:p>
            <a:pPr eaLnBrk="1" fontAlgn="auto" hangingPunct="1">
              <a:spcAft>
                <a:spcPts val="0"/>
              </a:spcAft>
              <a:defRPr/>
            </a:pPr>
            <a:r>
              <a:rPr lang="en-US" sz="9600" b="1" dirty="0" smtClean="0">
                <a:latin typeface="Arial" pitchFamily="34" charset="0"/>
                <a:cs typeface="Arial" pitchFamily="34" charset="0"/>
              </a:rPr>
              <a:t>Deaths: </a:t>
            </a:r>
            <a:endParaRPr lang="en-US" sz="9600" b="1" dirty="0">
              <a:latin typeface="Arial" pitchFamily="34" charset="0"/>
              <a:cs typeface="Arial" pitchFamily="34" charset="0"/>
            </a:endParaRPr>
          </a:p>
        </p:txBody>
      </p:sp>
      <p:sp>
        <p:nvSpPr>
          <p:cNvPr id="4" name="Up Arrow 3"/>
          <p:cNvSpPr/>
          <p:nvPr/>
        </p:nvSpPr>
        <p:spPr>
          <a:xfrm>
            <a:off x="1371600" y="3124200"/>
            <a:ext cx="3733800" cy="838200"/>
          </a:xfrm>
          <a:prstGeom prst="upArrow">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dirty="0">
              <a:solidFill>
                <a:prstClr val="white"/>
              </a:solidFill>
            </a:endParaRPr>
          </a:p>
        </p:txBody>
      </p:sp>
      <p:sp>
        <p:nvSpPr>
          <p:cNvPr id="6" name="Up Arrow 5"/>
          <p:cNvSpPr/>
          <p:nvPr/>
        </p:nvSpPr>
        <p:spPr>
          <a:xfrm>
            <a:off x="5410200" y="4572000"/>
            <a:ext cx="3733800" cy="838200"/>
          </a:xfrm>
          <a:prstGeom prst="upArrow">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dirty="0">
              <a:solidFill>
                <a:prstClr val="white"/>
              </a:solidFill>
            </a:endParaRPr>
          </a:p>
        </p:txBody>
      </p:sp>
    </p:spTree>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6642" name="Title 2"/>
          <p:cNvSpPr>
            <a:spLocks noGrp="1"/>
          </p:cNvSpPr>
          <p:nvPr>
            <p:ph type="title"/>
          </p:nvPr>
        </p:nvSpPr>
        <p:spPr>
          <a:xfrm>
            <a:off x="457200" y="304800"/>
            <a:ext cx="8229600" cy="1143000"/>
          </a:xfrm>
        </p:spPr>
        <p:txBody>
          <a:bodyPr/>
          <a:lstStyle/>
          <a:p>
            <a:pPr eaLnBrk="1" hangingPunct="1"/>
            <a:r>
              <a:rPr lang="en-US" altLang="en-US" b="1" u="sng" smtClean="0">
                <a:latin typeface="Arial" panose="020B0604020202020204" pitchFamily="34" charset="0"/>
                <a:cs typeface="Arial" panose="020B0604020202020204" pitchFamily="34" charset="0"/>
              </a:rPr>
              <a:t>NOT NEW</a:t>
            </a:r>
          </a:p>
        </p:txBody>
      </p:sp>
      <p:sp>
        <p:nvSpPr>
          <p:cNvPr id="496643" name="Content Placeholder 3"/>
          <p:cNvSpPr>
            <a:spLocks noGrp="1"/>
          </p:cNvSpPr>
          <p:nvPr>
            <p:ph idx="1"/>
          </p:nvPr>
        </p:nvSpPr>
        <p:spPr>
          <a:xfrm>
            <a:off x="457200" y="1447800"/>
            <a:ext cx="8458200" cy="5029200"/>
          </a:xfrm>
        </p:spPr>
        <p:txBody>
          <a:bodyPr/>
          <a:lstStyle/>
          <a:p>
            <a:pPr eaLnBrk="1" hangingPunct="1"/>
            <a:r>
              <a:rPr lang="en-US" altLang="en-US" sz="4800" b="1" smtClean="0">
                <a:latin typeface="Arial" panose="020B0604020202020204" pitchFamily="34" charset="0"/>
                <a:cs typeface="Arial" panose="020B0604020202020204" pitchFamily="34" charset="0"/>
              </a:rPr>
              <a:t>Enoch Brown Camp Massacre, PA: 1764</a:t>
            </a:r>
          </a:p>
          <a:p>
            <a:pPr eaLnBrk="1" hangingPunct="1"/>
            <a:r>
              <a:rPr lang="en-US" altLang="en-US" sz="4800" b="1" smtClean="0">
                <a:latin typeface="Arial" panose="020B0604020202020204" pitchFamily="34" charset="0"/>
                <a:cs typeface="Arial" panose="020B0604020202020204" pitchFamily="34" charset="0"/>
              </a:rPr>
              <a:t>Memphis, TN Riots incl. 12 Camps: 1866 </a:t>
            </a:r>
          </a:p>
          <a:p>
            <a:pPr eaLnBrk="1" hangingPunct="1"/>
            <a:r>
              <a:rPr lang="en-US" altLang="en-US" sz="4800" b="1" smtClean="0">
                <a:latin typeface="Arial" panose="020B0604020202020204" pitchFamily="34" charset="0"/>
                <a:cs typeface="Arial" panose="020B0604020202020204" pitchFamily="34" charset="0"/>
              </a:rPr>
              <a:t>Bath, MI: 1927</a:t>
            </a:r>
          </a:p>
          <a:p>
            <a:pPr eaLnBrk="1" hangingPunct="1"/>
            <a:r>
              <a:rPr lang="en-US" altLang="en-US" sz="4800" b="1" smtClean="0">
                <a:latin typeface="Arial" panose="020B0604020202020204" pitchFamily="34" charset="0"/>
                <a:cs typeface="Arial" panose="020B0604020202020204" pitchFamily="34" charset="0"/>
              </a:rPr>
              <a:t>Bethel, OK: 1932 </a:t>
            </a:r>
          </a:p>
          <a:p>
            <a:pPr eaLnBrk="1" hangingPunct="1"/>
            <a:endParaRPr lang="en-US" altLang="en-US" smtClean="0">
              <a:latin typeface="Arial" panose="020B0604020202020204" pitchFamily="34" charset="0"/>
              <a:cs typeface="Arial" panose="020B0604020202020204" pitchFamily="34" charset="0"/>
            </a:endParaRPr>
          </a:p>
        </p:txBody>
      </p:sp>
    </p:spTree>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 name="Title 4"/>
          <p:cNvSpPr>
            <a:spLocks noGrp="1"/>
          </p:cNvSpPr>
          <p:nvPr>
            <p:ph type="title"/>
          </p:nvPr>
        </p:nvSpPr>
        <p:spPr>
          <a:xfrm>
            <a:off x="838200" y="304800"/>
            <a:ext cx="8229600" cy="6278563"/>
          </a:xfrm>
        </p:spPr>
        <p:txBody>
          <a:bodyPr rtlCol="0">
            <a:normAutofit fontScale="90000"/>
          </a:bodyPr>
          <a:lstStyle/>
          <a:p>
            <a:pPr algn="l" eaLnBrk="1" fontAlgn="auto" hangingPunct="1">
              <a:spcAft>
                <a:spcPts val="0"/>
              </a:spcAft>
              <a:defRPr/>
            </a:pPr>
            <a:r>
              <a:rPr lang="en-US" sz="3100" b="1" dirty="0" smtClean="0">
                <a:latin typeface="Arial" pitchFamily="34" charset="0"/>
                <a:cs typeface="Arial" pitchFamily="34" charset="0"/>
              </a:rPr>
              <a:t>		             </a:t>
            </a:r>
            <a:r>
              <a:rPr lang="en-US" sz="6000" b="1" dirty="0" smtClean="0">
                <a:latin typeface="Arial" pitchFamily="34" charset="0"/>
                <a:cs typeface="Arial" pitchFamily="34" charset="0"/>
              </a:rPr>
              <a:t>NCES	</a:t>
            </a:r>
            <a:r>
              <a:rPr lang="en-US" sz="3100" b="1" dirty="0" smtClean="0">
                <a:latin typeface="Arial" pitchFamily="34" charset="0"/>
                <a:cs typeface="Arial" pitchFamily="34" charset="0"/>
              </a:rPr>
              <a:t/>
            </a:r>
            <a:br>
              <a:rPr lang="en-US" sz="3100" b="1" dirty="0" smtClean="0">
                <a:latin typeface="Arial" pitchFamily="34" charset="0"/>
                <a:cs typeface="Arial" pitchFamily="34" charset="0"/>
              </a:rPr>
            </a:br>
            <a:r>
              <a:rPr lang="en-US" sz="3100" b="1" dirty="0" smtClean="0">
                <a:latin typeface="Arial" pitchFamily="34" charset="0"/>
                <a:cs typeface="Arial" pitchFamily="34" charset="0"/>
              </a:rPr>
              <a:t>                  All	     Homicides	Homicides</a:t>
            </a:r>
            <a:br>
              <a:rPr lang="en-US" sz="3100" b="1" dirty="0" smtClean="0">
                <a:latin typeface="Arial" pitchFamily="34" charset="0"/>
                <a:cs typeface="Arial" pitchFamily="34" charset="0"/>
              </a:rPr>
            </a:br>
            <a:r>
              <a:rPr lang="en-US" sz="3100" b="1" dirty="0" smtClean="0">
                <a:latin typeface="Arial" pitchFamily="34" charset="0"/>
                <a:cs typeface="Arial" pitchFamily="34" charset="0"/>
              </a:rPr>
              <a:t>                 Psnl	      Camp	             Total</a:t>
            </a:r>
            <a:br>
              <a:rPr lang="en-US" sz="3100" b="1" dirty="0" smtClean="0">
                <a:latin typeface="Arial" pitchFamily="34" charset="0"/>
                <a:cs typeface="Arial" pitchFamily="34" charset="0"/>
              </a:rPr>
            </a:br>
            <a:r>
              <a:rPr lang="en-US" sz="3100" b="1" dirty="0" smtClean="0">
                <a:latin typeface="Arial" pitchFamily="34" charset="0"/>
                <a:cs typeface="Arial" pitchFamily="34" charset="0"/>
              </a:rPr>
              <a:t>2000–01	34	          14	             1,501</a:t>
            </a:r>
            <a:br>
              <a:rPr lang="en-US" sz="3100" b="1" dirty="0" smtClean="0">
                <a:latin typeface="Arial" pitchFamily="34" charset="0"/>
                <a:cs typeface="Arial" pitchFamily="34" charset="0"/>
              </a:rPr>
            </a:br>
            <a:r>
              <a:rPr lang="en-US" sz="3100" b="1" dirty="0" smtClean="0">
                <a:latin typeface="Arial" pitchFamily="34" charset="0"/>
                <a:cs typeface="Arial" pitchFamily="34" charset="0"/>
              </a:rPr>
              <a:t>2001–02	36	          16	             1,494</a:t>
            </a:r>
            <a:br>
              <a:rPr lang="en-US" sz="3100" b="1" dirty="0" smtClean="0">
                <a:latin typeface="Arial" pitchFamily="34" charset="0"/>
                <a:cs typeface="Arial" pitchFamily="34" charset="0"/>
              </a:rPr>
            </a:br>
            <a:r>
              <a:rPr lang="en-US" sz="3100" b="1" dirty="0" smtClean="0">
                <a:latin typeface="Arial" pitchFamily="34" charset="0"/>
                <a:cs typeface="Arial" pitchFamily="34" charset="0"/>
              </a:rPr>
              <a:t>2002–03	36	          18		    1,538</a:t>
            </a:r>
            <a:br>
              <a:rPr lang="en-US" sz="3100" b="1" dirty="0" smtClean="0">
                <a:latin typeface="Arial" pitchFamily="34" charset="0"/>
                <a:cs typeface="Arial" pitchFamily="34" charset="0"/>
              </a:rPr>
            </a:br>
            <a:r>
              <a:rPr lang="en-US" sz="3100" b="1" dirty="0" smtClean="0">
                <a:latin typeface="Arial" pitchFamily="34" charset="0"/>
                <a:cs typeface="Arial" pitchFamily="34" charset="0"/>
              </a:rPr>
              <a:t>2003–04	45	          23		    1,459</a:t>
            </a:r>
            <a:br>
              <a:rPr lang="en-US" sz="3100" b="1" dirty="0" smtClean="0">
                <a:latin typeface="Arial" pitchFamily="34" charset="0"/>
                <a:cs typeface="Arial" pitchFamily="34" charset="0"/>
              </a:rPr>
            </a:br>
            <a:r>
              <a:rPr lang="en-US" sz="3100" b="1" dirty="0" smtClean="0">
                <a:latin typeface="Arial" pitchFamily="34" charset="0"/>
                <a:cs typeface="Arial" pitchFamily="34" charset="0"/>
              </a:rPr>
              <a:t>2004–05	52	          22		    1,545</a:t>
            </a:r>
            <a:br>
              <a:rPr lang="en-US" sz="3100" b="1" dirty="0" smtClean="0">
                <a:latin typeface="Arial" pitchFamily="34" charset="0"/>
                <a:cs typeface="Arial" pitchFamily="34" charset="0"/>
              </a:rPr>
            </a:br>
            <a:r>
              <a:rPr lang="en-US" sz="3100" b="1" dirty="0" smtClean="0">
                <a:latin typeface="Arial" pitchFamily="34" charset="0"/>
                <a:cs typeface="Arial" pitchFamily="34" charset="0"/>
              </a:rPr>
              <a:t>2005–06	44	          21		    1,687</a:t>
            </a:r>
            <a:br>
              <a:rPr lang="en-US" sz="3100" b="1" dirty="0" smtClean="0">
                <a:latin typeface="Arial" pitchFamily="34" charset="0"/>
                <a:cs typeface="Arial" pitchFamily="34" charset="0"/>
              </a:rPr>
            </a:br>
            <a:r>
              <a:rPr lang="en-US" sz="3100" b="1" dirty="0" smtClean="0">
                <a:latin typeface="Arial" pitchFamily="34" charset="0"/>
                <a:cs typeface="Arial" pitchFamily="34" charset="0"/>
              </a:rPr>
              <a:t>2006–07	63	          32		    1,796</a:t>
            </a:r>
            <a:br>
              <a:rPr lang="en-US" sz="3100" b="1" dirty="0" smtClean="0">
                <a:latin typeface="Arial" pitchFamily="34" charset="0"/>
                <a:cs typeface="Arial" pitchFamily="34" charset="0"/>
              </a:rPr>
            </a:br>
            <a:r>
              <a:rPr lang="en-US" sz="3100" b="1" dirty="0" smtClean="0">
                <a:latin typeface="Arial" pitchFamily="34" charset="0"/>
                <a:cs typeface="Arial" pitchFamily="34" charset="0"/>
              </a:rPr>
              <a:t>2007–08	47	          21		    1,740</a:t>
            </a:r>
            <a:br>
              <a:rPr lang="en-US" sz="3100" b="1" dirty="0" smtClean="0">
                <a:latin typeface="Arial" pitchFamily="34" charset="0"/>
                <a:cs typeface="Arial" pitchFamily="34" charset="0"/>
              </a:rPr>
            </a:br>
            <a:r>
              <a:rPr lang="en-US" sz="3100" b="1" dirty="0" smtClean="0">
                <a:latin typeface="Arial" pitchFamily="34" charset="0"/>
                <a:cs typeface="Arial" pitchFamily="34" charset="0"/>
              </a:rPr>
              <a:t>2008–09     41</a:t>
            </a:r>
            <a:r>
              <a:rPr lang="en-US" sz="3100" b="1" dirty="0">
                <a:latin typeface="Arial" pitchFamily="34" charset="0"/>
                <a:cs typeface="Arial" pitchFamily="34" charset="0"/>
              </a:rPr>
              <a:t> </a:t>
            </a:r>
            <a:r>
              <a:rPr lang="en-US" sz="3100" b="1" dirty="0" smtClean="0">
                <a:latin typeface="Arial" pitchFamily="34" charset="0"/>
                <a:cs typeface="Arial" pitchFamily="34" charset="0"/>
              </a:rPr>
              <a:t>             17     		    1,579	</a:t>
            </a:r>
            <a:br>
              <a:rPr lang="en-US" sz="3100" b="1" dirty="0" smtClean="0">
                <a:latin typeface="Arial" pitchFamily="34" charset="0"/>
                <a:cs typeface="Arial" pitchFamily="34" charset="0"/>
              </a:rPr>
            </a:br>
            <a:r>
              <a:rPr lang="en-US" sz="3100" b="1" dirty="0" smtClean="0">
                <a:latin typeface="Arial" pitchFamily="34" charset="0"/>
                <a:cs typeface="Arial" pitchFamily="34" charset="0"/>
              </a:rPr>
              <a:t>2009–10     33              17	         		—</a:t>
            </a:r>
            <a:r>
              <a:rPr lang="en-US" dirty="0" smtClean="0">
                <a:latin typeface="Arial" pitchFamily="34" charset="0"/>
                <a:cs typeface="Arial" pitchFamily="34" charset="0"/>
              </a:rPr>
              <a:t/>
            </a:r>
            <a:br>
              <a:rPr lang="en-US" dirty="0" smtClean="0">
                <a:latin typeface="Arial" pitchFamily="34" charset="0"/>
                <a:cs typeface="Arial" pitchFamily="34" charset="0"/>
              </a:rPr>
            </a:br>
            <a:endParaRPr lang="en-US" dirty="0">
              <a:latin typeface="Arial" pitchFamily="34" charset="0"/>
              <a:cs typeface="Arial" pitchFamily="34" charset="0"/>
            </a:endParaRPr>
          </a:p>
        </p:txBody>
      </p:sp>
    </p:spTree>
  </p:cSld>
  <p:clrMapOvr>
    <a:masterClrMapping/>
  </p:clrMapOvr>
  <p:transition spd="slow"/>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8690" name="Title 1"/>
          <p:cNvSpPr>
            <a:spLocks noGrp="1"/>
          </p:cNvSpPr>
          <p:nvPr>
            <p:ph type="title"/>
          </p:nvPr>
        </p:nvSpPr>
        <p:spPr>
          <a:xfrm>
            <a:off x="152400" y="1219200"/>
            <a:ext cx="8610600" cy="1143000"/>
          </a:xfrm>
        </p:spPr>
        <p:txBody>
          <a:bodyPr/>
          <a:lstStyle/>
          <a:p>
            <a:r>
              <a:rPr lang="en-US" altLang="en-US" sz="7200" b="1" smtClean="0">
                <a:solidFill>
                  <a:schemeClr val="tx1"/>
                </a:solidFill>
              </a:rPr>
              <a:t>Camp/</a:t>
            </a:r>
            <a:br>
              <a:rPr lang="en-US" altLang="en-US" sz="7200" b="1" smtClean="0">
                <a:solidFill>
                  <a:schemeClr val="tx1"/>
                </a:solidFill>
              </a:rPr>
            </a:br>
            <a:r>
              <a:rPr lang="en-US" altLang="en-US" sz="7200" b="1" smtClean="0">
                <a:solidFill>
                  <a:schemeClr val="tx1"/>
                </a:solidFill>
              </a:rPr>
              <a:t>School Massacres </a:t>
            </a:r>
          </a:p>
        </p:txBody>
      </p:sp>
      <p:sp>
        <p:nvSpPr>
          <p:cNvPr id="498691" name="Content Placeholder 2"/>
          <p:cNvSpPr>
            <a:spLocks noGrp="1"/>
          </p:cNvSpPr>
          <p:nvPr>
            <p:ph idx="1"/>
          </p:nvPr>
        </p:nvSpPr>
        <p:spPr>
          <a:xfrm>
            <a:off x="0" y="2590800"/>
            <a:ext cx="9067800" cy="4114800"/>
          </a:xfrm>
        </p:spPr>
        <p:txBody>
          <a:bodyPr/>
          <a:lstStyle/>
          <a:p>
            <a:pPr marL="0" indent="0" algn="ctr">
              <a:buFontTx/>
              <a:buNone/>
            </a:pPr>
            <a:r>
              <a:rPr lang="en-US" altLang="en-US" sz="15000" b="1" smtClean="0"/>
              <a:t>Research</a:t>
            </a:r>
          </a:p>
        </p:txBody>
      </p:sp>
    </p:spTree>
  </p:cSld>
  <p:clrMapOvr>
    <a:masterClrMapping/>
  </p:clrMapOvr>
  <p:transition/>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9714" name="Title 1"/>
          <p:cNvSpPr>
            <a:spLocks noGrp="1"/>
          </p:cNvSpPr>
          <p:nvPr>
            <p:ph type="title"/>
          </p:nvPr>
        </p:nvSpPr>
        <p:spPr>
          <a:xfrm>
            <a:off x="381000" y="2743200"/>
            <a:ext cx="8229600" cy="1143000"/>
          </a:xfrm>
        </p:spPr>
        <p:txBody>
          <a:bodyPr/>
          <a:lstStyle/>
          <a:p>
            <a:pPr eaLnBrk="1" hangingPunct="1"/>
            <a:r>
              <a:rPr lang="en-US" altLang="en-US" sz="12500" b="1" smtClean="0">
                <a:latin typeface="Arial" panose="020B0604020202020204" pitchFamily="34" charset="0"/>
                <a:cs typeface="Arial" panose="020B0604020202020204" pitchFamily="34" charset="0"/>
              </a:rPr>
              <a:t>Safe Campus Initiative</a:t>
            </a:r>
          </a:p>
        </p:txBody>
      </p:sp>
    </p:spTree>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0738" name="Title 1"/>
          <p:cNvSpPr>
            <a:spLocks noGrp="1"/>
          </p:cNvSpPr>
          <p:nvPr>
            <p:ph type="title"/>
          </p:nvPr>
        </p:nvSpPr>
        <p:spPr/>
        <p:txBody>
          <a:bodyPr/>
          <a:lstStyle/>
          <a:p>
            <a:pPr eaLnBrk="1" hangingPunct="1"/>
            <a:r>
              <a:rPr lang="en-US" altLang="en-US" b="1" u="sng" smtClean="0">
                <a:latin typeface="Arial" panose="020B0604020202020204" pitchFamily="34" charset="0"/>
                <a:cs typeface="Arial" panose="020B0604020202020204" pitchFamily="34" charset="0"/>
              </a:rPr>
              <a:t>Safe Camp Initiative</a:t>
            </a:r>
          </a:p>
        </p:txBody>
      </p:sp>
      <p:sp>
        <p:nvSpPr>
          <p:cNvPr id="73731" name="Content Placeholder 2"/>
          <p:cNvSpPr>
            <a:spLocks noGrp="1"/>
          </p:cNvSpPr>
          <p:nvPr>
            <p:ph idx="1"/>
          </p:nvPr>
        </p:nvSpPr>
        <p:spPr>
          <a:xfrm>
            <a:off x="381000" y="1600200"/>
            <a:ext cx="8458200" cy="5105400"/>
          </a:xfrm>
        </p:spPr>
        <p:txBody>
          <a:bodyPr/>
          <a:lstStyle/>
          <a:p>
            <a:pPr eaLnBrk="1" hangingPunct="1">
              <a:defRPr/>
            </a:pPr>
            <a:r>
              <a:rPr lang="en-US" sz="8000" b="1" dirty="0" smtClean="0">
                <a:latin typeface="Arial" pitchFamily="34" charset="0"/>
                <a:cs typeface="Arial" pitchFamily="34" charset="0"/>
              </a:rPr>
              <a:t>Largest Federal Study of Campus Shootings</a:t>
            </a:r>
          </a:p>
          <a:p>
            <a:pPr marL="0" indent="0" eaLnBrk="1" hangingPunct="1">
              <a:buFont typeface="Arial" panose="020B0604020202020204" pitchFamily="34" charset="0"/>
              <a:buNone/>
              <a:defRPr/>
            </a:pPr>
            <a:endParaRPr lang="en-US" dirty="0" smtClean="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62" name="Title 1"/>
          <p:cNvSpPr>
            <a:spLocks noGrp="1"/>
          </p:cNvSpPr>
          <p:nvPr>
            <p:ph type="title"/>
          </p:nvPr>
        </p:nvSpPr>
        <p:spPr/>
        <p:txBody>
          <a:bodyPr/>
          <a:lstStyle/>
          <a:p>
            <a:pPr eaLnBrk="1" hangingPunct="1"/>
            <a:r>
              <a:rPr lang="en-US" altLang="en-US" b="1" u="sng" smtClean="0">
                <a:latin typeface="Arial" panose="020B0604020202020204" pitchFamily="34" charset="0"/>
                <a:cs typeface="Arial" panose="020B0604020202020204" pitchFamily="34" charset="0"/>
              </a:rPr>
              <a:t>Safe Camp Initiative</a:t>
            </a:r>
          </a:p>
        </p:txBody>
      </p:sp>
      <p:sp>
        <p:nvSpPr>
          <p:cNvPr id="501763" name="Content Placeholder 2"/>
          <p:cNvSpPr>
            <a:spLocks noGrp="1"/>
          </p:cNvSpPr>
          <p:nvPr>
            <p:ph idx="1"/>
          </p:nvPr>
        </p:nvSpPr>
        <p:spPr>
          <a:xfrm>
            <a:off x="381000" y="1600200"/>
            <a:ext cx="8458200" cy="5105400"/>
          </a:xfrm>
        </p:spPr>
        <p:txBody>
          <a:bodyPr/>
          <a:lstStyle/>
          <a:p>
            <a:pPr eaLnBrk="1" hangingPunct="1"/>
            <a:r>
              <a:rPr lang="en-US" altLang="en-US" sz="4800" b="1" smtClean="0">
                <a:latin typeface="Arial" panose="020B0604020202020204" pitchFamily="34" charset="0"/>
                <a:cs typeface="Arial" panose="020B0604020202020204" pitchFamily="34" charset="0"/>
              </a:rPr>
              <a:t>Largest Federal Study of Campus Shootings</a:t>
            </a:r>
          </a:p>
          <a:p>
            <a:pPr eaLnBrk="1" hangingPunct="1"/>
            <a:r>
              <a:rPr lang="en-US" altLang="en-US" sz="8800" b="1" smtClean="0">
                <a:latin typeface="Arial" panose="020B0604020202020204" pitchFamily="34" charset="0"/>
                <a:cs typeface="Arial" panose="020B0604020202020204" pitchFamily="34" charset="0"/>
              </a:rPr>
              <a:t>Collaboration USSS &amp; DOE</a:t>
            </a:r>
          </a:p>
          <a:p>
            <a:pPr eaLnBrk="1" hangingPunct="1"/>
            <a:endParaRPr lang="en-US" altLang="en-US" smtClean="0">
              <a:latin typeface="Arial" panose="020B0604020202020204" pitchFamily="34" charset="0"/>
              <a:cs typeface="Arial" panose="020B0604020202020204" pitchFamily="34" charset="0"/>
            </a:endParaRPr>
          </a:p>
        </p:txBody>
      </p:sp>
    </p:spTree>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2786" name="Title 1"/>
          <p:cNvSpPr>
            <a:spLocks noGrp="1"/>
          </p:cNvSpPr>
          <p:nvPr>
            <p:ph type="title"/>
          </p:nvPr>
        </p:nvSpPr>
        <p:spPr/>
        <p:txBody>
          <a:bodyPr/>
          <a:lstStyle/>
          <a:p>
            <a:pPr eaLnBrk="1" hangingPunct="1"/>
            <a:r>
              <a:rPr lang="en-US" altLang="en-US" b="1" u="sng" smtClean="0">
                <a:latin typeface="Arial" panose="020B0604020202020204" pitchFamily="34" charset="0"/>
                <a:cs typeface="Arial" panose="020B0604020202020204" pitchFamily="34" charset="0"/>
              </a:rPr>
              <a:t>Safe Camp Initiative</a:t>
            </a:r>
          </a:p>
        </p:txBody>
      </p:sp>
      <p:sp>
        <p:nvSpPr>
          <p:cNvPr id="73731" name="Content Placeholder 2"/>
          <p:cNvSpPr>
            <a:spLocks noGrp="1"/>
          </p:cNvSpPr>
          <p:nvPr>
            <p:ph idx="1"/>
          </p:nvPr>
        </p:nvSpPr>
        <p:spPr>
          <a:xfrm>
            <a:off x="381000" y="1600200"/>
            <a:ext cx="8458200" cy="5105400"/>
          </a:xfrm>
        </p:spPr>
        <p:txBody>
          <a:bodyPr/>
          <a:lstStyle/>
          <a:p>
            <a:pPr eaLnBrk="1" hangingPunct="1">
              <a:defRPr/>
            </a:pPr>
            <a:r>
              <a:rPr lang="en-US" sz="4800" b="1" dirty="0" smtClean="0">
                <a:latin typeface="Arial" pitchFamily="34" charset="0"/>
                <a:cs typeface="Arial" pitchFamily="34" charset="0"/>
              </a:rPr>
              <a:t>Largest Federal Study of Campus Shootings</a:t>
            </a:r>
          </a:p>
          <a:p>
            <a:pPr eaLnBrk="1" hangingPunct="1">
              <a:defRPr/>
            </a:pPr>
            <a:r>
              <a:rPr lang="en-US" sz="4800" b="1" dirty="0" smtClean="0">
                <a:latin typeface="Arial" pitchFamily="34" charset="0"/>
                <a:cs typeface="Arial" pitchFamily="34" charset="0"/>
              </a:rPr>
              <a:t>Collaboration USSS &amp; DOE</a:t>
            </a:r>
          </a:p>
          <a:p>
            <a:pPr eaLnBrk="1" hangingPunct="1">
              <a:defRPr/>
            </a:pPr>
            <a:r>
              <a:rPr lang="en-US" sz="8000" b="1" dirty="0" smtClean="0">
                <a:latin typeface="Arial" pitchFamily="34" charset="0"/>
                <a:cs typeface="Arial" pitchFamily="34" charset="0"/>
              </a:rPr>
              <a:t>37 incidents/41 attackers </a:t>
            </a:r>
          </a:p>
          <a:p>
            <a:pPr marL="0" indent="0" eaLnBrk="1" hangingPunct="1">
              <a:buFont typeface="Arial" panose="020B0604020202020204" pitchFamily="34" charset="0"/>
              <a:buNone/>
              <a:defRPr/>
            </a:pPr>
            <a:endParaRPr lang="en-US" dirty="0" smtClean="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3810" name="Title 1"/>
          <p:cNvSpPr>
            <a:spLocks noGrp="1"/>
          </p:cNvSpPr>
          <p:nvPr>
            <p:ph type="title"/>
          </p:nvPr>
        </p:nvSpPr>
        <p:spPr/>
        <p:txBody>
          <a:bodyPr/>
          <a:lstStyle/>
          <a:p>
            <a:pPr eaLnBrk="1" hangingPunct="1"/>
            <a:r>
              <a:rPr lang="en-US" altLang="en-US" b="1" u="sng" smtClean="0">
                <a:latin typeface="Arial" panose="020B0604020202020204" pitchFamily="34" charset="0"/>
                <a:cs typeface="Arial" panose="020B0604020202020204" pitchFamily="34" charset="0"/>
              </a:rPr>
              <a:t>Safe Camp Initiative</a:t>
            </a:r>
          </a:p>
        </p:txBody>
      </p:sp>
      <p:sp>
        <p:nvSpPr>
          <p:cNvPr id="503811" name="Content Placeholder 2"/>
          <p:cNvSpPr>
            <a:spLocks noGrp="1"/>
          </p:cNvSpPr>
          <p:nvPr>
            <p:ph idx="1"/>
          </p:nvPr>
        </p:nvSpPr>
        <p:spPr>
          <a:xfrm>
            <a:off x="381000" y="1600200"/>
            <a:ext cx="8458200" cy="5105400"/>
          </a:xfrm>
        </p:spPr>
        <p:txBody>
          <a:bodyPr/>
          <a:lstStyle/>
          <a:p>
            <a:pPr eaLnBrk="1" hangingPunct="1"/>
            <a:r>
              <a:rPr lang="en-US" altLang="en-US" sz="4800" b="1" smtClean="0">
                <a:latin typeface="Arial" panose="020B0604020202020204" pitchFamily="34" charset="0"/>
                <a:cs typeface="Arial" panose="020B0604020202020204" pitchFamily="34" charset="0"/>
              </a:rPr>
              <a:t>Largest Federal Study of Campus Shootings</a:t>
            </a:r>
          </a:p>
          <a:p>
            <a:pPr eaLnBrk="1" hangingPunct="1"/>
            <a:r>
              <a:rPr lang="en-US" altLang="en-US" sz="4800" b="1" smtClean="0">
                <a:latin typeface="Arial" panose="020B0604020202020204" pitchFamily="34" charset="0"/>
                <a:cs typeface="Arial" panose="020B0604020202020204" pitchFamily="34" charset="0"/>
              </a:rPr>
              <a:t>Collaboration USSS &amp; DOE</a:t>
            </a:r>
          </a:p>
          <a:p>
            <a:pPr eaLnBrk="1" hangingPunct="1"/>
            <a:r>
              <a:rPr lang="en-US" altLang="en-US" sz="4800" b="1" smtClean="0">
                <a:latin typeface="Arial" panose="020B0604020202020204" pitchFamily="34" charset="0"/>
                <a:cs typeface="Arial" panose="020B0604020202020204" pitchFamily="34" charset="0"/>
              </a:rPr>
              <a:t>37 incidents/41 attackers </a:t>
            </a:r>
          </a:p>
          <a:p>
            <a:pPr eaLnBrk="1" hangingPunct="1"/>
            <a:r>
              <a:rPr lang="en-US" altLang="en-US" sz="9600" b="1" smtClean="0">
                <a:latin typeface="Arial" panose="020B0604020202020204" pitchFamily="34" charset="0"/>
                <a:cs typeface="Arial" panose="020B0604020202020204" pitchFamily="34" charset="0"/>
              </a:rPr>
              <a:t>Profile?</a:t>
            </a:r>
          </a:p>
          <a:p>
            <a:pPr eaLnBrk="1" hangingPunct="1"/>
            <a:endParaRPr lang="en-US" altLang="en-US" smtClean="0">
              <a:latin typeface="Arial" panose="020B0604020202020204" pitchFamily="34" charset="0"/>
              <a:cs typeface="Arial" panose="020B0604020202020204" pitchFamily="34" charset="0"/>
            </a:endParaRPr>
          </a:p>
        </p:txBody>
      </p:sp>
    </p:spTree>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4834" name="Title 1"/>
          <p:cNvSpPr>
            <a:spLocks noGrp="1"/>
          </p:cNvSpPr>
          <p:nvPr>
            <p:ph type="title"/>
          </p:nvPr>
        </p:nvSpPr>
        <p:spPr>
          <a:xfrm>
            <a:off x="533400" y="2667000"/>
            <a:ext cx="8229600" cy="1143000"/>
          </a:xfrm>
        </p:spPr>
        <p:txBody>
          <a:bodyPr/>
          <a:lstStyle/>
          <a:p>
            <a:pPr eaLnBrk="1" hangingPunct="1"/>
            <a:r>
              <a:rPr lang="en-US" altLang="en-US" sz="12500" b="1" smtClean="0">
                <a:latin typeface="Arial" panose="020B0604020202020204" pitchFamily="34" charset="0"/>
                <a:cs typeface="Arial" panose="020B0604020202020204" pitchFamily="34" charset="0"/>
              </a:rPr>
              <a:t>SCI </a:t>
            </a:r>
            <a:br>
              <a:rPr lang="en-US" altLang="en-US" sz="12500" b="1" smtClean="0">
                <a:latin typeface="Arial" panose="020B0604020202020204" pitchFamily="34" charset="0"/>
                <a:cs typeface="Arial" panose="020B0604020202020204" pitchFamily="34" charset="0"/>
              </a:rPr>
            </a:br>
            <a:r>
              <a:rPr lang="en-US" altLang="en-US" sz="12500" b="1" smtClean="0">
                <a:latin typeface="Arial" panose="020B0604020202020204" pitchFamily="34" charset="0"/>
                <a:cs typeface="Arial" panose="020B0604020202020204" pitchFamily="34" charset="0"/>
              </a:rPr>
              <a:t>Results</a:t>
            </a:r>
          </a:p>
        </p:txBody>
      </p:sp>
    </p:spTree>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5858" name="Title 1"/>
          <p:cNvSpPr>
            <a:spLocks noGrp="1"/>
          </p:cNvSpPr>
          <p:nvPr>
            <p:ph type="title"/>
          </p:nvPr>
        </p:nvSpPr>
        <p:spPr>
          <a:xfrm>
            <a:off x="457200" y="-228600"/>
            <a:ext cx="8229600" cy="1143000"/>
          </a:xfrm>
        </p:spPr>
        <p:txBody>
          <a:bodyPr/>
          <a:lstStyle/>
          <a:p>
            <a:pPr eaLnBrk="1" hangingPunct="1"/>
            <a:r>
              <a:rPr lang="en-US" altLang="en-US" b="1" u="sng" smtClean="0">
                <a:latin typeface="Arial" panose="020B0604020202020204" pitchFamily="34" charset="0"/>
                <a:cs typeface="Arial" panose="020B0604020202020204" pitchFamily="34" charset="0"/>
              </a:rPr>
              <a:t>SCI Results</a:t>
            </a:r>
          </a:p>
        </p:txBody>
      </p:sp>
      <p:sp>
        <p:nvSpPr>
          <p:cNvPr id="505859" name="Content Placeholder 2"/>
          <p:cNvSpPr>
            <a:spLocks noGrp="1"/>
          </p:cNvSpPr>
          <p:nvPr>
            <p:ph idx="1"/>
          </p:nvPr>
        </p:nvSpPr>
        <p:spPr>
          <a:xfrm>
            <a:off x="225425" y="762000"/>
            <a:ext cx="8915400" cy="5943600"/>
          </a:xfrm>
        </p:spPr>
        <p:txBody>
          <a:bodyPr/>
          <a:lstStyle/>
          <a:p>
            <a:pPr marL="514350" indent="-282575" eaLnBrk="1" hangingPunct="1">
              <a:buSzPct val="70000"/>
              <a:buFont typeface="Calibri" panose="020F0502020204030204" pitchFamily="34" charset="0"/>
              <a:buAutoNum type="arabicPeriod"/>
            </a:pPr>
            <a:r>
              <a:rPr lang="en-US" altLang="en-US" sz="9600" b="1" smtClean="0">
                <a:latin typeface="Arial" panose="020B0604020202020204" pitchFamily="34" charset="0"/>
                <a:cs typeface="Arial" panose="020B0604020202020204" pitchFamily="34" charset="0"/>
              </a:rPr>
              <a:t>No One Snaps</a:t>
            </a:r>
          </a:p>
        </p:txBody>
      </p:sp>
    </p:spTree>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6882" name="Title 1"/>
          <p:cNvSpPr>
            <a:spLocks noGrp="1"/>
          </p:cNvSpPr>
          <p:nvPr>
            <p:ph type="title"/>
          </p:nvPr>
        </p:nvSpPr>
        <p:spPr>
          <a:xfrm>
            <a:off x="457200" y="-228600"/>
            <a:ext cx="8229600" cy="1143000"/>
          </a:xfrm>
        </p:spPr>
        <p:txBody>
          <a:bodyPr/>
          <a:lstStyle/>
          <a:p>
            <a:pPr eaLnBrk="1" hangingPunct="1"/>
            <a:r>
              <a:rPr lang="en-US" altLang="en-US" b="1" u="sng" smtClean="0">
                <a:latin typeface="Arial" panose="020B0604020202020204" pitchFamily="34" charset="0"/>
                <a:cs typeface="Arial" panose="020B0604020202020204" pitchFamily="34" charset="0"/>
              </a:rPr>
              <a:t>SCI Results</a:t>
            </a:r>
          </a:p>
        </p:txBody>
      </p:sp>
      <p:sp>
        <p:nvSpPr>
          <p:cNvPr id="506883" name="Content Placeholder 2"/>
          <p:cNvSpPr>
            <a:spLocks noGrp="1"/>
          </p:cNvSpPr>
          <p:nvPr>
            <p:ph idx="1"/>
          </p:nvPr>
        </p:nvSpPr>
        <p:spPr>
          <a:xfrm>
            <a:off x="225425" y="762000"/>
            <a:ext cx="8915400" cy="5943600"/>
          </a:xfrm>
        </p:spPr>
        <p:txBody>
          <a:bodyPr/>
          <a:lstStyle/>
          <a:p>
            <a:pPr marL="514350" indent="-282575" eaLnBrk="1" hangingPunct="1">
              <a:buSzPct val="70000"/>
              <a:buFont typeface="Calibri" panose="020F0502020204030204" pitchFamily="34" charset="0"/>
              <a:buAutoNum type="arabicPeriod"/>
            </a:pPr>
            <a:r>
              <a:rPr lang="en-US" altLang="en-US" b="1" smtClean="0">
                <a:latin typeface="Arial" panose="020B0604020202020204" pitchFamily="34" charset="0"/>
                <a:cs typeface="Arial" panose="020B0604020202020204" pitchFamily="34" charset="0"/>
              </a:rPr>
              <a:t>No One Snaps</a:t>
            </a:r>
          </a:p>
          <a:p>
            <a:pPr marL="514350" indent="-282575" eaLnBrk="1" hangingPunct="1">
              <a:buSzPct val="70000"/>
              <a:buFont typeface="Calibri" panose="020F0502020204030204" pitchFamily="34" charset="0"/>
              <a:buAutoNum type="arabicPeriod"/>
            </a:pPr>
            <a:r>
              <a:rPr lang="en-US" altLang="en-US" sz="9600" b="1" smtClean="0">
                <a:latin typeface="Arial" panose="020B0604020202020204" pitchFamily="34" charset="0"/>
                <a:cs typeface="Arial" panose="020B0604020202020204" pitchFamily="34" charset="0"/>
              </a:rPr>
              <a:t>Told Others</a:t>
            </a:r>
          </a:p>
        </p:txBody>
      </p:sp>
    </p:spTree>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7906" name="Title 1"/>
          <p:cNvSpPr>
            <a:spLocks noGrp="1"/>
          </p:cNvSpPr>
          <p:nvPr>
            <p:ph type="title"/>
          </p:nvPr>
        </p:nvSpPr>
        <p:spPr>
          <a:xfrm>
            <a:off x="457200" y="-228600"/>
            <a:ext cx="8229600" cy="1143000"/>
          </a:xfrm>
        </p:spPr>
        <p:txBody>
          <a:bodyPr/>
          <a:lstStyle/>
          <a:p>
            <a:pPr eaLnBrk="1" hangingPunct="1"/>
            <a:r>
              <a:rPr lang="en-US" altLang="en-US" b="1" u="sng" smtClean="0">
                <a:latin typeface="Arial" panose="020B0604020202020204" pitchFamily="34" charset="0"/>
                <a:cs typeface="Arial" panose="020B0604020202020204" pitchFamily="34" charset="0"/>
              </a:rPr>
              <a:t>SCI Results</a:t>
            </a:r>
          </a:p>
        </p:txBody>
      </p:sp>
      <p:sp>
        <p:nvSpPr>
          <p:cNvPr id="507907" name="Content Placeholder 2"/>
          <p:cNvSpPr>
            <a:spLocks noGrp="1"/>
          </p:cNvSpPr>
          <p:nvPr>
            <p:ph idx="1"/>
          </p:nvPr>
        </p:nvSpPr>
        <p:spPr>
          <a:xfrm>
            <a:off x="225425" y="762000"/>
            <a:ext cx="8915400" cy="5943600"/>
          </a:xfrm>
        </p:spPr>
        <p:txBody>
          <a:bodyPr/>
          <a:lstStyle/>
          <a:p>
            <a:pPr marL="514350" indent="-282575" eaLnBrk="1" hangingPunct="1">
              <a:buSzPct val="70000"/>
              <a:buFont typeface="Calibri" panose="020F0502020204030204" pitchFamily="34" charset="0"/>
              <a:buAutoNum type="arabicPeriod"/>
            </a:pPr>
            <a:r>
              <a:rPr lang="en-US" altLang="en-US" b="1" smtClean="0">
                <a:latin typeface="Arial" panose="020B0604020202020204" pitchFamily="34" charset="0"/>
                <a:cs typeface="Arial" panose="020B0604020202020204" pitchFamily="34" charset="0"/>
              </a:rPr>
              <a:t>No One Snaps</a:t>
            </a:r>
          </a:p>
          <a:p>
            <a:pPr marL="514350" indent="-282575" eaLnBrk="1" hangingPunct="1">
              <a:buSzPct val="70000"/>
              <a:buFont typeface="Calibri" panose="020F0502020204030204" pitchFamily="34" charset="0"/>
              <a:buAutoNum type="arabicPeriod"/>
            </a:pPr>
            <a:r>
              <a:rPr lang="en-US" altLang="en-US" b="1" smtClean="0">
                <a:latin typeface="Arial" panose="020B0604020202020204" pitchFamily="34" charset="0"/>
                <a:cs typeface="Arial" panose="020B0604020202020204" pitchFamily="34" charset="0"/>
              </a:rPr>
              <a:t>Told Others</a:t>
            </a:r>
          </a:p>
          <a:p>
            <a:pPr marL="514350" indent="-282575" eaLnBrk="1" hangingPunct="1">
              <a:buSzPct val="70000"/>
              <a:buFont typeface="Calibri" panose="020F0502020204030204" pitchFamily="34" charset="0"/>
              <a:buAutoNum type="arabicPeriod"/>
            </a:pPr>
            <a:r>
              <a:rPr lang="en-US" altLang="en-US" sz="9600" b="1" smtClean="0">
                <a:latin typeface="Arial" panose="020B0604020202020204" pitchFamily="34" charset="0"/>
                <a:cs typeface="Arial" panose="020B0604020202020204" pitchFamily="34" charset="0"/>
              </a:rPr>
              <a:t>Did Not Threaten Targets</a:t>
            </a:r>
          </a:p>
        </p:txBody>
      </p:sp>
    </p:spTree>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8930" name="Title 1"/>
          <p:cNvSpPr>
            <a:spLocks noGrp="1"/>
          </p:cNvSpPr>
          <p:nvPr>
            <p:ph type="title"/>
          </p:nvPr>
        </p:nvSpPr>
        <p:spPr>
          <a:xfrm>
            <a:off x="457200" y="-228600"/>
            <a:ext cx="8229600" cy="1143000"/>
          </a:xfrm>
        </p:spPr>
        <p:txBody>
          <a:bodyPr/>
          <a:lstStyle/>
          <a:p>
            <a:pPr eaLnBrk="1" hangingPunct="1"/>
            <a:r>
              <a:rPr lang="en-US" altLang="en-US" b="1" u="sng" smtClean="0">
                <a:latin typeface="Arial" panose="020B0604020202020204" pitchFamily="34" charset="0"/>
                <a:cs typeface="Arial" panose="020B0604020202020204" pitchFamily="34" charset="0"/>
              </a:rPr>
              <a:t>SCI Results</a:t>
            </a:r>
          </a:p>
        </p:txBody>
      </p:sp>
      <p:sp>
        <p:nvSpPr>
          <p:cNvPr id="508931" name="Content Placeholder 2"/>
          <p:cNvSpPr>
            <a:spLocks noGrp="1"/>
          </p:cNvSpPr>
          <p:nvPr>
            <p:ph idx="1"/>
          </p:nvPr>
        </p:nvSpPr>
        <p:spPr>
          <a:xfrm>
            <a:off x="225425" y="762000"/>
            <a:ext cx="8915400" cy="5943600"/>
          </a:xfrm>
        </p:spPr>
        <p:txBody>
          <a:bodyPr/>
          <a:lstStyle/>
          <a:p>
            <a:pPr marL="514350" indent="-282575" eaLnBrk="1" hangingPunct="1">
              <a:buSzPct val="70000"/>
              <a:buFont typeface="Calibri" panose="020F0502020204030204" pitchFamily="34" charset="0"/>
              <a:buAutoNum type="arabicPeriod"/>
            </a:pPr>
            <a:r>
              <a:rPr lang="en-US" altLang="en-US" b="1" smtClean="0">
                <a:latin typeface="Arial" panose="020B0604020202020204" pitchFamily="34" charset="0"/>
                <a:cs typeface="Arial" panose="020B0604020202020204" pitchFamily="34" charset="0"/>
              </a:rPr>
              <a:t>No One Snaps</a:t>
            </a:r>
          </a:p>
          <a:p>
            <a:pPr marL="514350" indent="-282575" eaLnBrk="1" hangingPunct="1">
              <a:buSzPct val="70000"/>
              <a:buFont typeface="Calibri" panose="020F0502020204030204" pitchFamily="34" charset="0"/>
              <a:buAutoNum type="arabicPeriod"/>
            </a:pPr>
            <a:r>
              <a:rPr lang="en-US" altLang="en-US" b="1" smtClean="0">
                <a:latin typeface="Arial" panose="020B0604020202020204" pitchFamily="34" charset="0"/>
                <a:cs typeface="Arial" panose="020B0604020202020204" pitchFamily="34" charset="0"/>
              </a:rPr>
              <a:t>Told Others</a:t>
            </a:r>
          </a:p>
          <a:p>
            <a:pPr marL="514350" indent="-282575" eaLnBrk="1" hangingPunct="1">
              <a:buSzPct val="70000"/>
              <a:buFont typeface="Calibri" panose="020F0502020204030204" pitchFamily="34" charset="0"/>
              <a:buAutoNum type="arabicPeriod"/>
            </a:pPr>
            <a:r>
              <a:rPr lang="en-US" altLang="en-US" b="1" smtClean="0">
                <a:latin typeface="Arial" panose="020B0604020202020204" pitchFamily="34" charset="0"/>
                <a:cs typeface="Arial" panose="020B0604020202020204" pitchFamily="34" charset="0"/>
              </a:rPr>
              <a:t>Did Not Threaten Targets</a:t>
            </a:r>
          </a:p>
          <a:p>
            <a:pPr marL="514350" indent="-282575" eaLnBrk="1" hangingPunct="1">
              <a:buSzPct val="70000"/>
              <a:buFont typeface="Calibri" panose="020F0502020204030204" pitchFamily="34" charset="0"/>
              <a:buAutoNum type="arabicPeriod"/>
            </a:pPr>
            <a:r>
              <a:rPr lang="en-US" altLang="en-US" sz="9600" b="1" smtClean="0">
                <a:latin typeface="Arial" panose="020B0604020202020204" pitchFamily="34" charset="0"/>
                <a:cs typeface="Arial" panose="020B0604020202020204" pitchFamily="34" charset="0"/>
              </a:rPr>
              <a:t>No Profile</a:t>
            </a:r>
          </a:p>
        </p:txBody>
      </p:sp>
    </p:spTree>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9954" name="Title 1"/>
          <p:cNvSpPr>
            <a:spLocks noGrp="1"/>
          </p:cNvSpPr>
          <p:nvPr>
            <p:ph type="title"/>
          </p:nvPr>
        </p:nvSpPr>
        <p:spPr>
          <a:xfrm>
            <a:off x="457200" y="-228600"/>
            <a:ext cx="8229600" cy="1143000"/>
          </a:xfrm>
        </p:spPr>
        <p:txBody>
          <a:bodyPr/>
          <a:lstStyle/>
          <a:p>
            <a:pPr eaLnBrk="1" hangingPunct="1"/>
            <a:r>
              <a:rPr lang="en-US" altLang="en-US" b="1" u="sng" smtClean="0">
                <a:latin typeface="Arial" panose="020B0604020202020204" pitchFamily="34" charset="0"/>
                <a:cs typeface="Arial" panose="020B0604020202020204" pitchFamily="34" charset="0"/>
              </a:rPr>
              <a:t>SCI Results</a:t>
            </a:r>
          </a:p>
        </p:txBody>
      </p:sp>
      <p:sp>
        <p:nvSpPr>
          <p:cNvPr id="509955" name="Content Placeholder 2"/>
          <p:cNvSpPr>
            <a:spLocks noGrp="1"/>
          </p:cNvSpPr>
          <p:nvPr>
            <p:ph idx="1"/>
          </p:nvPr>
        </p:nvSpPr>
        <p:spPr>
          <a:xfrm>
            <a:off x="225425" y="762000"/>
            <a:ext cx="8915400" cy="5943600"/>
          </a:xfrm>
        </p:spPr>
        <p:txBody>
          <a:bodyPr/>
          <a:lstStyle/>
          <a:p>
            <a:pPr marL="514350" indent="-282575" eaLnBrk="1" hangingPunct="1">
              <a:buSzPct val="70000"/>
              <a:buFont typeface="Calibri" panose="020F0502020204030204" pitchFamily="34" charset="0"/>
              <a:buAutoNum type="arabicPeriod"/>
            </a:pPr>
            <a:r>
              <a:rPr lang="en-US" altLang="en-US" b="1" smtClean="0">
                <a:latin typeface="Arial" panose="020B0604020202020204" pitchFamily="34" charset="0"/>
                <a:cs typeface="Arial" panose="020B0604020202020204" pitchFamily="34" charset="0"/>
              </a:rPr>
              <a:t>No One Snaps</a:t>
            </a:r>
          </a:p>
          <a:p>
            <a:pPr marL="514350" indent="-282575" eaLnBrk="1" hangingPunct="1">
              <a:buSzPct val="70000"/>
              <a:buFont typeface="Calibri" panose="020F0502020204030204" pitchFamily="34" charset="0"/>
              <a:buAutoNum type="arabicPeriod"/>
            </a:pPr>
            <a:r>
              <a:rPr lang="en-US" altLang="en-US" b="1" smtClean="0">
                <a:latin typeface="Arial" panose="020B0604020202020204" pitchFamily="34" charset="0"/>
                <a:cs typeface="Arial" panose="020B0604020202020204" pitchFamily="34" charset="0"/>
              </a:rPr>
              <a:t>Told Others</a:t>
            </a:r>
          </a:p>
          <a:p>
            <a:pPr marL="514350" indent="-282575" eaLnBrk="1" hangingPunct="1">
              <a:buSzPct val="70000"/>
              <a:buFont typeface="Calibri" panose="020F0502020204030204" pitchFamily="34" charset="0"/>
              <a:buAutoNum type="arabicPeriod"/>
            </a:pPr>
            <a:r>
              <a:rPr lang="en-US" altLang="en-US" b="1" smtClean="0">
                <a:latin typeface="Arial" panose="020B0604020202020204" pitchFamily="34" charset="0"/>
                <a:cs typeface="Arial" panose="020B0604020202020204" pitchFamily="34" charset="0"/>
              </a:rPr>
              <a:t>Did Not Threaten Targets</a:t>
            </a:r>
          </a:p>
          <a:p>
            <a:pPr marL="514350" indent="-282575" eaLnBrk="1" hangingPunct="1">
              <a:buSzPct val="70000"/>
              <a:buFont typeface="Calibri" panose="020F0502020204030204" pitchFamily="34" charset="0"/>
              <a:buAutoNum type="arabicPeriod"/>
            </a:pPr>
            <a:r>
              <a:rPr lang="en-US" altLang="en-US" b="1" smtClean="0">
                <a:latin typeface="Arial" panose="020B0604020202020204" pitchFamily="34" charset="0"/>
                <a:cs typeface="Arial" panose="020B0604020202020204" pitchFamily="34" charset="0"/>
              </a:rPr>
              <a:t>No Profile</a:t>
            </a:r>
          </a:p>
          <a:p>
            <a:pPr marL="514350" indent="-282575" eaLnBrk="1" hangingPunct="1">
              <a:buSzPct val="70000"/>
              <a:buFont typeface="Calibri" panose="020F0502020204030204" pitchFamily="34" charset="0"/>
              <a:buAutoNum type="arabicPeriod"/>
            </a:pPr>
            <a:r>
              <a:rPr lang="en-US" altLang="en-US" sz="9600" b="1" smtClean="0">
                <a:latin typeface="Arial" panose="020B0604020202020204" pitchFamily="34" charset="0"/>
                <a:cs typeface="Arial" panose="020B0604020202020204" pitchFamily="34" charset="0"/>
              </a:rPr>
              <a:t>Others Concerned</a:t>
            </a:r>
          </a:p>
        </p:txBody>
      </p:sp>
    </p:spTree>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0978" name="Title 1"/>
          <p:cNvSpPr>
            <a:spLocks noGrp="1"/>
          </p:cNvSpPr>
          <p:nvPr>
            <p:ph type="title"/>
          </p:nvPr>
        </p:nvSpPr>
        <p:spPr>
          <a:xfrm>
            <a:off x="457200" y="-228600"/>
            <a:ext cx="8229600" cy="1143000"/>
          </a:xfrm>
        </p:spPr>
        <p:txBody>
          <a:bodyPr/>
          <a:lstStyle/>
          <a:p>
            <a:pPr eaLnBrk="1" hangingPunct="1"/>
            <a:r>
              <a:rPr lang="en-US" altLang="en-US" b="1" u="sng" smtClean="0">
                <a:latin typeface="Arial" panose="020B0604020202020204" pitchFamily="34" charset="0"/>
                <a:cs typeface="Arial" panose="020B0604020202020204" pitchFamily="34" charset="0"/>
              </a:rPr>
              <a:t>SCI Results</a:t>
            </a:r>
          </a:p>
        </p:txBody>
      </p:sp>
      <p:sp>
        <p:nvSpPr>
          <p:cNvPr id="510979" name="Content Placeholder 2"/>
          <p:cNvSpPr>
            <a:spLocks noGrp="1"/>
          </p:cNvSpPr>
          <p:nvPr>
            <p:ph idx="1"/>
          </p:nvPr>
        </p:nvSpPr>
        <p:spPr>
          <a:xfrm>
            <a:off x="225425" y="762000"/>
            <a:ext cx="8915400" cy="5943600"/>
          </a:xfrm>
        </p:spPr>
        <p:txBody>
          <a:bodyPr/>
          <a:lstStyle/>
          <a:p>
            <a:pPr marL="514350" indent="-282575" eaLnBrk="1" hangingPunct="1">
              <a:buSzPct val="70000"/>
              <a:buFont typeface="Calibri" panose="020F0502020204030204" pitchFamily="34" charset="0"/>
              <a:buAutoNum type="arabicPeriod"/>
            </a:pPr>
            <a:r>
              <a:rPr lang="en-US" altLang="en-US" b="1" smtClean="0">
                <a:latin typeface="Arial" panose="020B0604020202020204" pitchFamily="34" charset="0"/>
                <a:cs typeface="Arial" panose="020B0604020202020204" pitchFamily="34" charset="0"/>
              </a:rPr>
              <a:t>No One Snaps</a:t>
            </a:r>
          </a:p>
          <a:p>
            <a:pPr marL="514350" indent="-282575" eaLnBrk="1" hangingPunct="1">
              <a:buSzPct val="70000"/>
              <a:buFont typeface="Calibri" panose="020F0502020204030204" pitchFamily="34" charset="0"/>
              <a:buAutoNum type="arabicPeriod"/>
            </a:pPr>
            <a:r>
              <a:rPr lang="en-US" altLang="en-US" b="1" smtClean="0">
                <a:latin typeface="Arial" panose="020B0604020202020204" pitchFamily="34" charset="0"/>
                <a:cs typeface="Arial" panose="020B0604020202020204" pitchFamily="34" charset="0"/>
              </a:rPr>
              <a:t>Told Others</a:t>
            </a:r>
          </a:p>
          <a:p>
            <a:pPr marL="514350" indent="-282575" eaLnBrk="1" hangingPunct="1">
              <a:buSzPct val="70000"/>
              <a:buFont typeface="Calibri" panose="020F0502020204030204" pitchFamily="34" charset="0"/>
              <a:buAutoNum type="arabicPeriod"/>
            </a:pPr>
            <a:r>
              <a:rPr lang="en-US" altLang="en-US" b="1" smtClean="0">
                <a:latin typeface="Arial" panose="020B0604020202020204" pitchFamily="34" charset="0"/>
                <a:cs typeface="Arial" panose="020B0604020202020204" pitchFamily="34" charset="0"/>
              </a:rPr>
              <a:t>Did Not Threaten Targets</a:t>
            </a:r>
          </a:p>
          <a:p>
            <a:pPr marL="514350" indent="-282575" eaLnBrk="1" hangingPunct="1">
              <a:buSzPct val="70000"/>
              <a:buFont typeface="Calibri" panose="020F0502020204030204" pitchFamily="34" charset="0"/>
              <a:buAutoNum type="arabicPeriod"/>
            </a:pPr>
            <a:r>
              <a:rPr lang="en-US" altLang="en-US" b="1" smtClean="0">
                <a:latin typeface="Arial" panose="020B0604020202020204" pitchFamily="34" charset="0"/>
                <a:cs typeface="Arial" panose="020B0604020202020204" pitchFamily="34" charset="0"/>
              </a:rPr>
              <a:t>No Profile</a:t>
            </a:r>
          </a:p>
          <a:p>
            <a:pPr marL="514350" indent="-282575" eaLnBrk="1" hangingPunct="1">
              <a:buSzPct val="70000"/>
              <a:buFont typeface="Calibri" panose="020F0502020204030204" pitchFamily="34" charset="0"/>
              <a:buAutoNum type="arabicPeriod"/>
            </a:pPr>
            <a:r>
              <a:rPr lang="en-US" altLang="en-US" b="1" smtClean="0">
                <a:latin typeface="Arial" panose="020B0604020202020204" pitchFamily="34" charset="0"/>
                <a:cs typeface="Arial" panose="020B0604020202020204" pitchFamily="34" charset="0"/>
              </a:rPr>
              <a:t>Others Concerned</a:t>
            </a:r>
          </a:p>
          <a:p>
            <a:pPr marL="514350" indent="-282575" eaLnBrk="1" hangingPunct="1">
              <a:buSzPct val="70000"/>
              <a:buFont typeface="Calibri" panose="020F0502020204030204" pitchFamily="34" charset="0"/>
              <a:buAutoNum type="arabicPeriod"/>
            </a:pPr>
            <a:r>
              <a:rPr lang="en-US" altLang="en-US" sz="6600" b="1" smtClean="0">
                <a:latin typeface="Arial" panose="020B0604020202020204" pitchFamily="34" charset="0"/>
                <a:cs typeface="Arial" panose="020B0604020202020204" pitchFamily="34" charset="0"/>
              </a:rPr>
              <a:t>Had Losses/Failures. Suicidal</a:t>
            </a:r>
          </a:p>
        </p:txBody>
      </p:sp>
    </p:spTree>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02" name="Title 1"/>
          <p:cNvSpPr>
            <a:spLocks noGrp="1"/>
          </p:cNvSpPr>
          <p:nvPr>
            <p:ph type="title"/>
          </p:nvPr>
        </p:nvSpPr>
        <p:spPr>
          <a:xfrm>
            <a:off x="457200" y="-228600"/>
            <a:ext cx="8229600" cy="1143000"/>
          </a:xfrm>
        </p:spPr>
        <p:txBody>
          <a:bodyPr/>
          <a:lstStyle/>
          <a:p>
            <a:pPr eaLnBrk="1" hangingPunct="1"/>
            <a:r>
              <a:rPr lang="en-US" altLang="en-US" b="1" u="sng" smtClean="0">
                <a:latin typeface="Arial" panose="020B0604020202020204" pitchFamily="34" charset="0"/>
                <a:cs typeface="Arial" panose="020B0604020202020204" pitchFamily="34" charset="0"/>
              </a:rPr>
              <a:t>SCI Results</a:t>
            </a:r>
          </a:p>
        </p:txBody>
      </p:sp>
      <p:sp>
        <p:nvSpPr>
          <p:cNvPr id="512003" name="Content Placeholder 2"/>
          <p:cNvSpPr>
            <a:spLocks noGrp="1"/>
          </p:cNvSpPr>
          <p:nvPr>
            <p:ph idx="1"/>
          </p:nvPr>
        </p:nvSpPr>
        <p:spPr>
          <a:xfrm>
            <a:off x="225425" y="762000"/>
            <a:ext cx="8915400" cy="5943600"/>
          </a:xfrm>
        </p:spPr>
        <p:txBody>
          <a:bodyPr/>
          <a:lstStyle/>
          <a:p>
            <a:pPr marL="514350" indent="-282575" eaLnBrk="1" hangingPunct="1">
              <a:buSzPct val="70000"/>
              <a:buFont typeface="Calibri" panose="020F0502020204030204" pitchFamily="34" charset="0"/>
              <a:buAutoNum type="arabicPeriod"/>
            </a:pPr>
            <a:r>
              <a:rPr lang="en-US" altLang="en-US" b="1" smtClean="0">
                <a:latin typeface="Arial" panose="020B0604020202020204" pitchFamily="34" charset="0"/>
                <a:cs typeface="Arial" panose="020B0604020202020204" pitchFamily="34" charset="0"/>
              </a:rPr>
              <a:t>No One Snaps</a:t>
            </a:r>
          </a:p>
          <a:p>
            <a:pPr marL="514350" indent="-282575" eaLnBrk="1" hangingPunct="1">
              <a:buSzPct val="70000"/>
              <a:buFont typeface="Calibri" panose="020F0502020204030204" pitchFamily="34" charset="0"/>
              <a:buAutoNum type="arabicPeriod"/>
            </a:pPr>
            <a:r>
              <a:rPr lang="en-US" altLang="en-US" b="1" smtClean="0">
                <a:latin typeface="Arial" panose="020B0604020202020204" pitchFamily="34" charset="0"/>
                <a:cs typeface="Arial" panose="020B0604020202020204" pitchFamily="34" charset="0"/>
              </a:rPr>
              <a:t>Told Others</a:t>
            </a:r>
          </a:p>
          <a:p>
            <a:pPr marL="514350" indent="-282575" eaLnBrk="1" hangingPunct="1">
              <a:buSzPct val="70000"/>
              <a:buFont typeface="Calibri" panose="020F0502020204030204" pitchFamily="34" charset="0"/>
              <a:buAutoNum type="arabicPeriod"/>
            </a:pPr>
            <a:r>
              <a:rPr lang="en-US" altLang="en-US" b="1" smtClean="0">
                <a:latin typeface="Arial" panose="020B0604020202020204" pitchFamily="34" charset="0"/>
                <a:cs typeface="Arial" panose="020B0604020202020204" pitchFamily="34" charset="0"/>
              </a:rPr>
              <a:t>Did Not Threaten Targets</a:t>
            </a:r>
          </a:p>
          <a:p>
            <a:pPr marL="514350" indent="-282575" eaLnBrk="1" hangingPunct="1">
              <a:buSzPct val="70000"/>
              <a:buFont typeface="Calibri" panose="020F0502020204030204" pitchFamily="34" charset="0"/>
              <a:buAutoNum type="arabicPeriod"/>
            </a:pPr>
            <a:r>
              <a:rPr lang="en-US" altLang="en-US" b="1" smtClean="0">
                <a:latin typeface="Arial" panose="020B0604020202020204" pitchFamily="34" charset="0"/>
                <a:cs typeface="Arial" panose="020B0604020202020204" pitchFamily="34" charset="0"/>
              </a:rPr>
              <a:t>No Profile</a:t>
            </a:r>
          </a:p>
          <a:p>
            <a:pPr marL="514350" indent="-282575" eaLnBrk="1" hangingPunct="1">
              <a:buSzPct val="70000"/>
              <a:buFont typeface="Calibri" panose="020F0502020204030204" pitchFamily="34" charset="0"/>
              <a:buAutoNum type="arabicPeriod"/>
            </a:pPr>
            <a:r>
              <a:rPr lang="en-US" altLang="en-US" b="1" smtClean="0">
                <a:latin typeface="Arial" panose="020B0604020202020204" pitchFamily="34" charset="0"/>
                <a:cs typeface="Arial" panose="020B0604020202020204" pitchFamily="34" charset="0"/>
              </a:rPr>
              <a:t>Others Concerned</a:t>
            </a:r>
          </a:p>
          <a:p>
            <a:pPr marL="514350" indent="-282575" eaLnBrk="1" hangingPunct="1">
              <a:buSzPct val="70000"/>
              <a:buFont typeface="Calibri" panose="020F0502020204030204" pitchFamily="34" charset="0"/>
              <a:buAutoNum type="arabicPeriod"/>
            </a:pPr>
            <a:r>
              <a:rPr lang="en-US" altLang="en-US" b="1" smtClean="0">
                <a:latin typeface="Arial" panose="020B0604020202020204" pitchFamily="34" charset="0"/>
                <a:cs typeface="Arial" panose="020B0604020202020204" pitchFamily="34" charset="0"/>
              </a:rPr>
              <a:t>Had Losses/Failures. Suicidal</a:t>
            </a:r>
          </a:p>
          <a:p>
            <a:pPr marL="514350" indent="-282575" eaLnBrk="1" hangingPunct="1">
              <a:buSzPct val="70000"/>
              <a:buFont typeface="Calibri" panose="020F0502020204030204" pitchFamily="34" charset="0"/>
              <a:buAutoNum type="arabicPeriod"/>
            </a:pPr>
            <a:r>
              <a:rPr lang="en-US" altLang="en-US" sz="6600" b="1" smtClean="0">
                <a:latin typeface="Arial" panose="020B0604020202020204" pitchFamily="34" charset="0"/>
                <a:cs typeface="Arial" panose="020B0604020202020204" pitchFamily="34" charset="0"/>
              </a:rPr>
              <a:t>Bullied/Persecuted/Injured</a:t>
            </a:r>
          </a:p>
        </p:txBody>
      </p:sp>
    </p:spTree>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3026" name="Title 1"/>
          <p:cNvSpPr>
            <a:spLocks noGrp="1"/>
          </p:cNvSpPr>
          <p:nvPr>
            <p:ph type="title"/>
          </p:nvPr>
        </p:nvSpPr>
        <p:spPr>
          <a:xfrm>
            <a:off x="457200" y="-228600"/>
            <a:ext cx="8229600" cy="1143000"/>
          </a:xfrm>
        </p:spPr>
        <p:txBody>
          <a:bodyPr/>
          <a:lstStyle/>
          <a:p>
            <a:pPr eaLnBrk="1" hangingPunct="1"/>
            <a:r>
              <a:rPr lang="en-US" altLang="en-US" b="1" u="sng" smtClean="0">
                <a:latin typeface="Arial" panose="020B0604020202020204" pitchFamily="34" charset="0"/>
                <a:cs typeface="Arial" panose="020B0604020202020204" pitchFamily="34" charset="0"/>
              </a:rPr>
              <a:t>SCI Results</a:t>
            </a:r>
          </a:p>
        </p:txBody>
      </p:sp>
      <p:sp>
        <p:nvSpPr>
          <p:cNvPr id="513027" name="Content Placeholder 2"/>
          <p:cNvSpPr>
            <a:spLocks noGrp="1"/>
          </p:cNvSpPr>
          <p:nvPr>
            <p:ph idx="1"/>
          </p:nvPr>
        </p:nvSpPr>
        <p:spPr>
          <a:xfrm>
            <a:off x="225425" y="762000"/>
            <a:ext cx="8915400" cy="5943600"/>
          </a:xfrm>
        </p:spPr>
        <p:txBody>
          <a:bodyPr/>
          <a:lstStyle/>
          <a:p>
            <a:pPr marL="514350" indent="-282575" eaLnBrk="1" hangingPunct="1">
              <a:buSzPct val="70000"/>
              <a:buFont typeface="Calibri" panose="020F0502020204030204" pitchFamily="34" charset="0"/>
              <a:buAutoNum type="arabicPeriod"/>
            </a:pPr>
            <a:r>
              <a:rPr lang="en-US" altLang="en-US" b="1" smtClean="0">
                <a:latin typeface="Arial" panose="020B0604020202020204" pitchFamily="34" charset="0"/>
                <a:cs typeface="Arial" panose="020B0604020202020204" pitchFamily="34" charset="0"/>
              </a:rPr>
              <a:t>No One Snaps</a:t>
            </a:r>
          </a:p>
          <a:p>
            <a:pPr marL="514350" indent="-282575" eaLnBrk="1" hangingPunct="1">
              <a:buSzPct val="70000"/>
              <a:buFont typeface="Calibri" panose="020F0502020204030204" pitchFamily="34" charset="0"/>
              <a:buAutoNum type="arabicPeriod"/>
            </a:pPr>
            <a:r>
              <a:rPr lang="en-US" altLang="en-US" b="1" smtClean="0">
                <a:latin typeface="Arial" panose="020B0604020202020204" pitchFamily="34" charset="0"/>
                <a:cs typeface="Arial" panose="020B0604020202020204" pitchFamily="34" charset="0"/>
              </a:rPr>
              <a:t>Told Others</a:t>
            </a:r>
          </a:p>
          <a:p>
            <a:pPr marL="514350" indent="-282575" eaLnBrk="1" hangingPunct="1">
              <a:buSzPct val="70000"/>
              <a:buFont typeface="Calibri" panose="020F0502020204030204" pitchFamily="34" charset="0"/>
              <a:buAutoNum type="arabicPeriod"/>
            </a:pPr>
            <a:r>
              <a:rPr lang="en-US" altLang="en-US" b="1" smtClean="0">
                <a:latin typeface="Arial" panose="020B0604020202020204" pitchFamily="34" charset="0"/>
                <a:cs typeface="Arial" panose="020B0604020202020204" pitchFamily="34" charset="0"/>
              </a:rPr>
              <a:t>Did Not Threaten Targets</a:t>
            </a:r>
          </a:p>
          <a:p>
            <a:pPr marL="514350" indent="-282575" eaLnBrk="1" hangingPunct="1">
              <a:buSzPct val="70000"/>
              <a:buFont typeface="Calibri" panose="020F0502020204030204" pitchFamily="34" charset="0"/>
              <a:buAutoNum type="arabicPeriod"/>
            </a:pPr>
            <a:r>
              <a:rPr lang="en-US" altLang="en-US" b="1" smtClean="0">
                <a:latin typeface="Arial" panose="020B0604020202020204" pitchFamily="34" charset="0"/>
                <a:cs typeface="Arial" panose="020B0604020202020204" pitchFamily="34" charset="0"/>
              </a:rPr>
              <a:t>No Profile</a:t>
            </a:r>
          </a:p>
          <a:p>
            <a:pPr marL="514350" indent="-282575" eaLnBrk="1" hangingPunct="1">
              <a:buSzPct val="70000"/>
              <a:buFont typeface="Calibri" panose="020F0502020204030204" pitchFamily="34" charset="0"/>
              <a:buAutoNum type="arabicPeriod"/>
            </a:pPr>
            <a:r>
              <a:rPr lang="en-US" altLang="en-US" b="1" smtClean="0">
                <a:latin typeface="Arial" panose="020B0604020202020204" pitchFamily="34" charset="0"/>
                <a:cs typeface="Arial" panose="020B0604020202020204" pitchFamily="34" charset="0"/>
              </a:rPr>
              <a:t>Others Concerned</a:t>
            </a:r>
          </a:p>
          <a:p>
            <a:pPr marL="514350" indent="-282575" eaLnBrk="1" hangingPunct="1">
              <a:buSzPct val="70000"/>
              <a:buFont typeface="Calibri" panose="020F0502020204030204" pitchFamily="34" charset="0"/>
              <a:buAutoNum type="arabicPeriod"/>
            </a:pPr>
            <a:r>
              <a:rPr lang="en-US" altLang="en-US" b="1" smtClean="0">
                <a:latin typeface="Arial" panose="020B0604020202020204" pitchFamily="34" charset="0"/>
                <a:cs typeface="Arial" panose="020B0604020202020204" pitchFamily="34" charset="0"/>
              </a:rPr>
              <a:t>Had Losses/Failures. Suicidal</a:t>
            </a:r>
          </a:p>
          <a:p>
            <a:pPr marL="514350" indent="-282575" eaLnBrk="1" hangingPunct="1">
              <a:buSzPct val="70000"/>
              <a:buFont typeface="Calibri" panose="020F0502020204030204" pitchFamily="34" charset="0"/>
              <a:buAutoNum type="arabicPeriod"/>
            </a:pPr>
            <a:r>
              <a:rPr lang="en-US" altLang="en-US" b="1" smtClean="0">
                <a:latin typeface="Arial" panose="020B0604020202020204" pitchFamily="34" charset="0"/>
                <a:cs typeface="Arial" panose="020B0604020202020204" pitchFamily="34" charset="0"/>
              </a:rPr>
              <a:t>Bullied/Persecuted/Injured</a:t>
            </a:r>
          </a:p>
          <a:p>
            <a:pPr marL="514350" indent="-282575" eaLnBrk="1" hangingPunct="1">
              <a:buSzPct val="70000"/>
              <a:buFont typeface="Calibri" panose="020F0502020204030204" pitchFamily="34" charset="0"/>
              <a:buAutoNum type="arabicPeriod"/>
            </a:pPr>
            <a:r>
              <a:rPr lang="en-US" altLang="en-US" sz="5400" b="1" smtClean="0">
                <a:latin typeface="Arial" panose="020B0604020202020204" pitchFamily="34" charset="0"/>
                <a:cs typeface="Arial" panose="020B0604020202020204" pitchFamily="34" charset="0"/>
              </a:rPr>
              <a:t>Easy Access to Weapons</a:t>
            </a:r>
          </a:p>
        </p:txBody>
      </p:sp>
    </p:spTree>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4050" name="Title 1"/>
          <p:cNvSpPr>
            <a:spLocks noGrp="1"/>
          </p:cNvSpPr>
          <p:nvPr>
            <p:ph type="title"/>
          </p:nvPr>
        </p:nvSpPr>
        <p:spPr>
          <a:xfrm>
            <a:off x="457200" y="-228600"/>
            <a:ext cx="8229600" cy="1143000"/>
          </a:xfrm>
        </p:spPr>
        <p:txBody>
          <a:bodyPr/>
          <a:lstStyle/>
          <a:p>
            <a:pPr eaLnBrk="1" hangingPunct="1"/>
            <a:r>
              <a:rPr lang="en-US" altLang="en-US" b="1" u="sng" smtClean="0">
                <a:latin typeface="Arial" panose="020B0604020202020204" pitchFamily="34" charset="0"/>
                <a:cs typeface="Arial" panose="020B0604020202020204" pitchFamily="34" charset="0"/>
              </a:rPr>
              <a:t>SCI Results</a:t>
            </a:r>
          </a:p>
        </p:txBody>
      </p:sp>
      <p:sp>
        <p:nvSpPr>
          <p:cNvPr id="514051" name="Content Placeholder 2"/>
          <p:cNvSpPr>
            <a:spLocks noGrp="1"/>
          </p:cNvSpPr>
          <p:nvPr>
            <p:ph idx="1"/>
          </p:nvPr>
        </p:nvSpPr>
        <p:spPr>
          <a:xfrm>
            <a:off x="225425" y="762000"/>
            <a:ext cx="8915400" cy="5943600"/>
          </a:xfrm>
        </p:spPr>
        <p:txBody>
          <a:bodyPr/>
          <a:lstStyle/>
          <a:p>
            <a:pPr marL="514350" indent="-282575" eaLnBrk="1" hangingPunct="1">
              <a:buSzPct val="70000"/>
              <a:buFont typeface="Calibri" panose="020F0502020204030204" pitchFamily="34" charset="0"/>
              <a:buAutoNum type="arabicPeriod"/>
            </a:pPr>
            <a:r>
              <a:rPr lang="en-US" altLang="en-US" b="1" smtClean="0">
                <a:latin typeface="Arial" panose="020B0604020202020204" pitchFamily="34" charset="0"/>
                <a:cs typeface="Arial" panose="020B0604020202020204" pitchFamily="34" charset="0"/>
              </a:rPr>
              <a:t>No One Snaps</a:t>
            </a:r>
          </a:p>
          <a:p>
            <a:pPr marL="514350" indent="-282575" eaLnBrk="1" hangingPunct="1">
              <a:buSzPct val="70000"/>
              <a:buFont typeface="Calibri" panose="020F0502020204030204" pitchFamily="34" charset="0"/>
              <a:buAutoNum type="arabicPeriod"/>
            </a:pPr>
            <a:r>
              <a:rPr lang="en-US" altLang="en-US" b="1" smtClean="0">
                <a:latin typeface="Arial" panose="020B0604020202020204" pitchFamily="34" charset="0"/>
                <a:cs typeface="Arial" panose="020B0604020202020204" pitchFamily="34" charset="0"/>
              </a:rPr>
              <a:t>Told Others</a:t>
            </a:r>
          </a:p>
          <a:p>
            <a:pPr marL="514350" indent="-282575" eaLnBrk="1" hangingPunct="1">
              <a:buSzPct val="70000"/>
              <a:buFont typeface="Calibri" panose="020F0502020204030204" pitchFamily="34" charset="0"/>
              <a:buAutoNum type="arabicPeriod"/>
            </a:pPr>
            <a:r>
              <a:rPr lang="en-US" altLang="en-US" b="1" smtClean="0">
                <a:latin typeface="Arial" panose="020B0604020202020204" pitchFamily="34" charset="0"/>
                <a:cs typeface="Arial" panose="020B0604020202020204" pitchFamily="34" charset="0"/>
              </a:rPr>
              <a:t>Did Not Threaten Targets</a:t>
            </a:r>
          </a:p>
          <a:p>
            <a:pPr marL="514350" indent="-282575" eaLnBrk="1" hangingPunct="1">
              <a:buSzPct val="70000"/>
              <a:buFont typeface="Calibri" panose="020F0502020204030204" pitchFamily="34" charset="0"/>
              <a:buAutoNum type="arabicPeriod"/>
            </a:pPr>
            <a:r>
              <a:rPr lang="en-US" altLang="en-US" b="1" smtClean="0">
                <a:latin typeface="Arial" panose="020B0604020202020204" pitchFamily="34" charset="0"/>
                <a:cs typeface="Arial" panose="020B0604020202020204" pitchFamily="34" charset="0"/>
              </a:rPr>
              <a:t>No Profile</a:t>
            </a:r>
          </a:p>
          <a:p>
            <a:pPr marL="514350" indent="-282575" eaLnBrk="1" hangingPunct="1">
              <a:buSzPct val="70000"/>
              <a:buFont typeface="Calibri" panose="020F0502020204030204" pitchFamily="34" charset="0"/>
              <a:buAutoNum type="arabicPeriod"/>
            </a:pPr>
            <a:r>
              <a:rPr lang="en-US" altLang="en-US" b="1" smtClean="0">
                <a:latin typeface="Arial" panose="020B0604020202020204" pitchFamily="34" charset="0"/>
                <a:cs typeface="Arial" panose="020B0604020202020204" pitchFamily="34" charset="0"/>
              </a:rPr>
              <a:t>Others Concerned</a:t>
            </a:r>
          </a:p>
          <a:p>
            <a:pPr marL="514350" indent="-282575" eaLnBrk="1" hangingPunct="1">
              <a:buSzPct val="70000"/>
              <a:buFont typeface="Calibri" panose="020F0502020204030204" pitchFamily="34" charset="0"/>
              <a:buAutoNum type="arabicPeriod"/>
            </a:pPr>
            <a:r>
              <a:rPr lang="en-US" altLang="en-US" b="1" smtClean="0">
                <a:latin typeface="Arial" panose="020B0604020202020204" pitchFamily="34" charset="0"/>
                <a:cs typeface="Arial" panose="020B0604020202020204" pitchFamily="34" charset="0"/>
              </a:rPr>
              <a:t>Had Losses/Failures. Suicidal</a:t>
            </a:r>
          </a:p>
          <a:p>
            <a:pPr marL="514350" indent="-282575" eaLnBrk="1" hangingPunct="1">
              <a:buSzPct val="70000"/>
              <a:buFont typeface="Calibri" panose="020F0502020204030204" pitchFamily="34" charset="0"/>
              <a:buAutoNum type="arabicPeriod"/>
            </a:pPr>
            <a:r>
              <a:rPr lang="en-US" altLang="en-US" b="1" smtClean="0">
                <a:latin typeface="Arial" panose="020B0604020202020204" pitchFamily="34" charset="0"/>
                <a:cs typeface="Arial" panose="020B0604020202020204" pitchFamily="34" charset="0"/>
              </a:rPr>
              <a:t>Bullied/Persecuted/Injured</a:t>
            </a:r>
          </a:p>
          <a:p>
            <a:pPr marL="514350" indent="-282575" eaLnBrk="1" hangingPunct="1">
              <a:buSzPct val="70000"/>
              <a:buFont typeface="Calibri" panose="020F0502020204030204" pitchFamily="34" charset="0"/>
              <a:buAutoNum type="arabicPeriod"/>
            </a:pPr>
            <a:r>
              <a:rPr lang="en-US" altLang="en-US" b="1" smtClean="0">
                <a:latin typeface="Arial" panose="020B0604020202020204" pitchFamily="34" charset="0"/>
                <a:cs typeface="Arial" panose="020B0604020202020204" pitchFamily="34" charset="0"/>
              </a:rPr>
              <a:t>Easy Access to Weapons</a:t>
            </a:r>
          </a:p>
          <a:p>
            <a:pPr marL="514350" indent="-282575" eaLnBrk="1" hangingPunct="1">
              <a:buSzPct val="70000"/>
              <a:buFont typeface="Calibri" panose="020F0502020204030204" pitchFamily="34" charset="0"/>
              <a:buAutoNum type="arabicPeriod"/>
            </a:pPr>
            <a:r>
              <a:rPr lang="en-US" altLang="en-US" sz="5400" b="1" smtClean="0">
                <a:latin typeface="Arial" panose="020B0604020202020204" pitchFamily="34" charset="0"/>
                <a:cs typeface="Arial" panose="020B0604020202020204" pitchFamily="34" charset="0"/>
              </a:rPr>
              <a:t>Other Kids Involved</a:t>
            </a:r>
          </a:p>
        </p:txBody>
      </p:sp>
    </p:spTree>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5074" name="Title 1"/>
          <p:cNvSpPr>
            <a:spLocks noGrp="1"/>
          </p:cNvSpPr>
          <p:nvPr>
            <p:ph type="title"/>
          </p:nvPr>
        </p:nvSpPr>
        <p:spPr>
          <a:xfrm>
            <a:off x="457200" y="-228600"/>
            <a:ext cx="8229600" cy="1143000"/>
          </a:xfrm>
        </p:spPr>
        <p:txBody>
          <a:bodyPr/>
          <a:lstStyle/>
          <a:p>
            <a:pPr eaLnBrk="1" hangingPunct="1"/>
            <a:r>
              <a:rPr lang="en-US" altLang="en-US" b="1" u="sng" smtClean="0">
                <a:latin typeface="Arial" panose="020B0604020202020204" pitchFamily="34" charset="0"/>
                <a:cs typeface="Arial" panose="020B0604020202020204" pitchFamily="34" charset="0"/>
              </a:rPr>
              <a:t>SCI Results</a:t>
            </a:r>
          </a:p>
        </p:txBody>
      </p:sp>
      <p:sp>
        <p:nvSpPr>
          <p:cNvPr id="3" name="Content Placeholder 2"/>
          <p:cNvSpPr>
            <a:spLocks noGrp="1"/>
          </p:cNvSpPr>
          <p:nvPr>
            <p:ph idx="1"/>
          </p:nvPr>
        </p:nvSpPr>
        <p:spPr>
          <a:xfrm>
            <a:off x="225425" y="762000"/>
            <a:ext cx="8915400" cy="5943600"/>
          </a:xfrm>
        </p:spPr>
        <p:txBody>
          <a:bodyPr rtlCol="0">
            <a:noAutofit/>
          </a:bodyPr>
          <a:lstStyle/>
          <a:p>
            <a:pPr marL="514350" indent="-282575" eaLnBrk="1" fontAlgn="auto" hangingPunct="1">
              <a:spcAft>
                <a:spcPts val="0"/>
              </a:spcAft>
              <a:buSzPct val="70000"/>
              <a:buFont typeface="+mj-lt"/>
              <a:buAutoNum type="arabicPeriod"/>
              <a:defRPr/>
            </a:pPr>
            <a:r>
              <a:rPr lang="en-US" b="1" dirty="0" smtClean="0">
                <a:latin typeface="Arial" pitchFamily="34" charset="0"/>
                <a:cs typeface="Arial" pitchFamily="34" charset="0"/>
              </a:rPr>
              <a:t>No One Snaps</a:t>
            </a:r>
          </a:p>
          <a:p>
            <a:pPr marL="514350" indent="-282575" eaLnBrk="1" fontAlgn="auto" hangingPunct="1">
              <a:spcAft>
                <a:spcPts val="0"/>
              </a:spcAft>
              <a:buSzPct val="70000"/>
              <a:buFont typeface="+mj-lt"/>
              <a:buAutoNum type="arabicPeriod"/>
              <a:defRPr/>
            </a:pPr>
            <a:r>
              <a:rPr lang="en-US" b="1" dirty="0" smtClean="0">
                <a:latin typeface="Arial" pitchFamily="34" charset="0"/>
                <a:cs typeface="Arial" pitchFamily="34" charset="0"/>
              </a:rPr>
              <a:t>Told Others</a:t>
            </a:r>
          </a:p>
          <a:p>
            <a:pPr marL="514350" indent="-282575" eaLnBrk="1" fontAlgn="auto" hangingPunct="1">
              <a:spcAft>
                <a:spcPts val="0"/>
              </a:spcAft>
              <a:buSzPct val="70000"/>
              <a:buFont typeface="+mj-lt"/>
              <a:buAutoNum type="arabicPeriod"/>
              <a:defRPr/>
            </a:pPr>
            <a:r>
              <a:rPr lang="en-US" b="1" dirty="0" smtClean="0">
                <a:latin typeface="Arial" pitchFamily="34" charset="0"/>
                <a:cs typeface="Arial" pitchFamily="34" charset="0"/>
              </a:rPr>
              <a:t>Did Not Threaten Targets</a:t>
            </a:r>
          </a:p>
          <a:p>
            <a:pPr marL="514350" indent="-282575" eaLnBrk="1" fontAlgn="auto" hangingPunct="1">
              <a:spcAft>
                <a:spcPts val="0"/>
              </a:spcAft>
              <a:buSzPct val="70000"/>
              <a:buFont typeface="+mj-lt"/>
              <a:buAutoNum type="arabicPeriod"/>
              <a:defRPr/>
            </a:pPr>
            <a:r>
              <a:rPr lang="en-US" b="1" dirty="0" smtClean="0">
                <a:latin typeface="Arial" pitchFamily="34" charset="0"/>
                <a:cs typeface="Arial" pitchFamily="34" charset="0"/>
              </a:rPr>
              <a:t>No Profile</a:t>
            </a:r>
          </a:p>
          <a:p>
            <a:pPr marL="514350" indent="-282575" eaLnBrk="1" fontAlgn="auto" hangingPunct="1">
              <a:spcAft>
                <a:spcPts val="0"/>
              </a:spcAft>
              <a:buSzPct val="70000"/>
              <a:buFont typeface="+mj-lt"/>
              <a:buAutoNum type="arabicPeriod"/>
              <a:defRPr/>
            </a:pPr>
            <a:r>
              <a:rPr lang="en-US" b="1" dirty="0" smtClean="0">
                <a:latin typeface="Arial" pitchFamily="34" charset="0"/>
                <a:cs typeface="Arial" pitchFamily="34" charset="0"/>
              </a:rPr>
              <a:t>Others Concerned</a:t>
            </a:r>
          </a:p>
          <a:p>
            <a:pPr marL="514350" indent="-282575" eaLnBrk="1" fontAlgn="auto" hangingPunct="1">
              <a:spcAft>
                <a:spcPts val="0"/>
              </a:spcAft>
              <a:buSzPct val="70000"/>
              <a:buFont typeface="+mj-lt"/>
              <a:buAutoNum type="arabicPeriod"/>
              <a:defRPr/>
            </a:pPr>
            <a:r>
              <a:rPr lang="en-US" b="1" dirty="0" smtClean="0">
                <a:latin typeface="Arial" pitchFamily="34" charset="0"/>
                <a:cs typeface="Arial" pitchFamily="34" charset="0"/>
              </a:rPr>
              <a:t>Had Losses/Failures. Suicidal</a:t>
            </a:r>
          </a:p>
          <a:p>
            <a:pPr marL="514350" indent="-282575" eaLnBrk="1" fontAlgn="auto" hangingPunct="1">
              <a:spcAft>
                <a:spcPts val="0"/>
              </a:spcAft>
              <a:buSzPct val="70000"/>
              <a:buFont typeface="+mj-lt"/>
              <a:buAutoNum type="arabicPeriod"/>
              <a:defRPr/>
            </a:pPr>
            <a:r>
              <a:rPr lang="en-US" b="1" dirty="0" smtClean="0">
                <a:latin typeface="Arial" pitchFamily="34" charset="0"/>
                <a:cs typeface="Arial" pitchFamily="34" charset="0"/>
              </a:rPr>
              <a:t>Bullied/Persecuted/Injured</a:t>
            </a:r>
          </a:p>
          <a:p>
            <a:pPr marL="514350" indent="-282575" eaLnBrk="1" fontAlgn="auto" hangingPunct="1">
              <a:spcAft>
                <a:spcPts val="0"/>
              </a:spcAft>
              <a:buSzPct val="70000"/>
              <a:buFont typeface="+mj-lt"/>
              <a:buAutoNum type="arabicPeriod"/>
              <a:defRPr/>
            </a:pPr>
            <a:r>
              <a:rPr lang="en-US" b="1" dirty="0" smtClean="0">
                <a:latin typeface="Arial" pitchFamily="34" charset="0"/>
                <a:cs typeface="Arial" pitchFamily="34" charset="0"/>
              </a:rPr>
              <a:t>Easy Access to Weapons</a:t>
            </a:r>
          </a:p>
          <a:p>
            <a:pPr marL="514350" indent="-282575" eaLnBrk="1" fontAlgn="auto" hangingPunct="1">
              <a:spcAft>
                <a:spcPts val="0"/>
              </a:spcAft>
              <a:buSzPct val="70000"/>
              <a:buFont typeface="+mj-lt"/>
              <a:buAutoNum type="arabicPeriod"/>
              <a:defRPr/>
            </a:pPr>
            <a:r>
              <a:rPr lang="en-US" b="1" dirty="0" smtClean="0">
                <a:latin typeface="Arial" pitchFamily="34" charset="0"/>
                <a:cs typeface="Arial" pitchFamily="34" charset="0"/>
              </a:rPr>
              <a:t>Other Kids Involved</a:t>
            </a:r>
          </a:p>
          <a:p>
            <a:pPr marL="514350" indent="-514350" eaLnBrk="1" fontAlgn="auto" hangingPunct="1">
              <a:spcAft>
                <a:spcPts val="0"/>
              </a:spcAft>
              <a:buSzPct val="70000"/>
              <a:buFont typeface="+mj-lt"/>
              <a:buAutoNum type="arabicPeriod"/>
              <a:defRPr/>
            </a:pPr>
            <a:r>
              <a:rPr lang="en-US" sz="4400" b="1" dirty="0" smtClean="0">
                <a:latin typeface="Arial" pitchFamily="34" charset="0"/>
                <a:cs typeface="Arial" pitchFamily="34" charset="0"/>
              </a:rPr>
              <a:t>Ended by Others Than Police</a:t>
            </a:r>
            <a:endParaRPr lang="en-US" sz="4400" b="1"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6098" name="Title 1"/>
          <p:cNvSpPr>
            <a:spLocks noGrp="1"/>
          </p:cNvSpPr>
          <p:nvPr>
            <p:ph type="title"/>
          </p:nvPr>
        </p:nvSpPr>
        <p:spPr>
          <a:xfrm>
            <a:off x="457200" y="-228600"/>
            <a:ext cx="8229600" cy="1143000"/>
          </a:xfrm>
        </p:spPr>
        <p:txBody>
          <a:bodyPr/>
          <a:lstStyle/>
          <a:p>
            <a:pPr eaLnBrk="1" hangingPunct="1"/>
            <a:r>
              <a:rPr lang="en-US" altLang="en-US" b="1" u="sng" smtClean="0">
                <a:latin typeface="Arial" panose="020B0604020202020204" pitchFamily="34" charset="0"/>
                <a:cs typeface="Arial" panose="020B0604020202020204" pitchFamily="34" charset="0"/>
              </a:rPr>
              <a:t>SCI Results</a:t>
            </a:r>
          </a:p>
        </p:txBody>
      </p:sp>
      <p:sp>
        <p:nvSpPr>
          <p:cNvPr id="3" name="Content Placeholder 2"/>
          <p:cNvSpPr>
            <a:spLocks noGrp="1"/>
          </p:cNvSpPr>
          <p:nvPr>
            <p:ph idx="1"/>
          </p:nvPr>
        </p:nvSpPr>
        <p:spPr>
          <a:xfrm>
            <a:off x="225425" y="762000"/>
            <a:ext cx="8915400" cy="5943600"/>
          </a:xfrm>
        </p:spPr>
        <p:txBody>
          <a:bodyPr rtlCol="0">
            <a:noAutofit/>
          </a:bodyPr>
          <a:lstStyle/>
          <a:p>
            <a:pPr marL="514350" indent="-282575" eaLnBrk="1" fontAlgn="auto" hangingPunct="1">
              <a:spcAft>
                <a:spcPts val="0"/>
              </a:spcAft>
              <a:buSzPct val="70000"/>
              <a:buFont typeface="+mj-lt"/>
              <a:buAutoNum type="arabicPeriod"/>
              <a:defRPr/>
            </a:pPr>
            <a:r>
              <a:rPr lang="en-US" b="1" dirty="0" smtClean="0">
                <a:latin typeface="Arial" pitchFamily="34" charset="0"/>
                <a:cs typeface="Arial" pitchFamily="34" charset="0"/>
              </a:rPr>
              <a:t>No One Snaps</a:t>
            </a:r>
          </a:p>
          <a:p>
            <a:pPr marL="514350" indent="-282575" eaLnBrk="1" fontAlgn="auto" hangingPunct="1">
              <a:spcAft>
                <a:spcPts val="0"/>
              </a:spcAft>
              <a:buSzPct val="70000"/>
              <a:buFont typeface="+mj-lt"/>
              <a:buAutoNum type="arabicPeriod"/>
              <a:defRPr/>
            </a:pPr>
            <a:r>
              <a:rPr lang="en-US" b="1" dirty="0" smtClean="0">
                <a:latin typeface="Arial" pitchFamily="34" charset="0"/>
                <a:cs typeface="Arial" pitchFamily="34" charset="0"/>
              </a:rPr>
              <a:t>Told Others</a:t>
            </a:r>
          </a:p>
          <a:p>
            <a:pPr marL="514350" indent="-282575" eaLnBrk="1" fontAlgn="auto" hangingPunct="1">
              <a:spcAft>
                <a:spcPts val="0"/>
              </a:spcAft>
              <a:buSzPct val="70000"/>
              <a:buFont typeface="+mj-lt"/>
              <a:buAutoNum type="arabicPeriod"/>
              <a:defRPr/>
            </a:pPr>
            <a:r>
              <a:rPr lang="en-US" b="1" dirty="0" smtClean="0">
                <a:latin typeface="Arial" pitchFamily="34" charset="0"/>
                <a:cs typeface="Arial" pitchFamily="34" charset="0"/>
              </a:rPr>
              <a:t>Did Not Threaten Targets</a:t>
            </a:r>
          </a:p>
          <a:p>
            <a:pPr marL="514350" indent="-282575" eaLnBrk="1" fontAlgn="auto" hangingPunct="1">
              <a:spcAft>
                <a:spcPts val="0"/>
              </a:spcAft>
              <a:buSzPct val="70000"/>
              <a:buFont typeface="+mj-lt"/>
              <a:buAutoNum type="arabicPeriod"/>
              <a:defRPr/>
            </a:pPr>
            <a:r>
              <a:rPr lang="en-US" b="1" dirty="0" smtClean="0">
                <a:latin typeface="Arial" pitchFamily="34" charset="0"/>
                <a:cs typeface="Arial" pitchFamily="34" charset="0"/>
              </a:rPr>
              <a:t>No Profile</a:t>
            </a:r>
          </a:p>
          <a:p>
            <a:pPr marL="514350" indent="-282575" eaLnBrk="1" fontAlgn="auto" hangingPunct="1">
              <a:spcAft>
                <a:spcPts val="0"/>
              </a:spcAft>
              <a:buSzPct val="70000"/>
              <a:buFont typeface="+mj-lt"/>
              <a:buAutoNum type="arabicPeriod"/>
              <a:defRPr/>
            </a:pPr>
            <a:r>
              <a:rPr lang="en-US" b="1" dirty="0" smtClean="0">
                <a:latin typeface="Arial" pitchFamily="34" charset="0"/>
                <a:cs typeface="Arial" pitchFamily="34" charset="0"/>
              </a:rPr>
              <a:t>Others Concerned</a:t>
            </a:r>
          </a:p>
          <a:p>
            <a:pPr marL="514350" indent="-282575" eaLnBrk="1" fontAlgn="auto" hangingPunct="1">
              <a:spcAft>
                <a:spcPts val="0"/>
              </a:spcAft>
              <a:buSzPct val="70000"/>
              <a:buFont typeface="+mj-lt"/>
              <a:buAutoNum type="arabicPeriod"/>
              <a:defRPr/>
            </a:pPr>
            <a:r>
              <a:rPr lang="en-US" b="1" dirty="0" smtClean="0">
                <a:latin typeface="Arial" pitchFamily="34" charset="0"/>
                <a:cs typeface="Arial" pitchFamily="34" charset="0"/>
              </a:rPr>
              <a:t>Had Losses/Failures. Suicidal</a:t>
            </a:r>
          </a:p>
          <a:p>
            <a:pPr marL="514350" indent="-282575" eaLnBrk="1" fontAlgn="auto" hangingPunct="1">
              <a:spcAft>
                <a:spcPts val="0"/>
              </a:spcAft>
              <a:buSzPct val="70000"/>
              <a:buFont typeface="+mj-lt"/>
              <a:buAutoNum type="arabicPeriod"/>
              <a:defRPr/>
            </a:pPr>
            <a:r>
              <a:rPr lang="en-US" b="1" dirty="0" smtClean="0">
                <a:latin typeface="Arial" pitchFamily="34" charset="0"/>
                <a:cs typeface="Arial" pitchFamily="34" charset="0"/>
              </a:rPr>
              <a:t>Bullied/Persecuted/Injured</a:t>
            </a:r>
          </a:p>
          <a:p>
            <a:pPr marL="514350" indent="-282575" eaLnBrk="1" fontAlgn="auto" hangingPunct="1">
              <a:spcAft>
                <a:spcPts val="0"/>
              </a:spcAft>
              <a:buSzPct val="70000"/>
              <a:buFont typeface="+mj-lt"/>
              <a:buAutoNum type="arabicPeriod"/>
              <a:defRPr/>
            </a:pPr>
            <a:r>
              <a:rPr lang="en-US" b="1" dirty="0" smtClean="0">
                <a:latin typeface="Arial" pitchFamily="34" charset="0"/>
                <a:cs typeface="Arial" pitchFamily="34" charset="0"/>
              </a:rPr>
              <a:t>Easy Access to Weapons</a:t>
            </a:r>
          </a:p>
          <a:p>
            <a:pPr marL="514350" indent="-282575" eaLnBrk="1" fontAlgn="auto" hangingPunct="1">
              <a:spcAft>
                <a:spcPts val="0"/>
              </a:spcAft>
              <a:buSzPct val="70000"/>
              <a:buFont typeface="+mj-lt"/>
              <a:buAutoNum type="arabicPeriod"/>
              <a:defRPr/>
            </a:pPr>
            <a:r>
              <a:rPr lang="en-US" b="1" dirty="0" smtClean="0">
                <a:latin typeface="Arial" pitchFamily="34" charset="0"/>
                <a:cs typeface="Arial" pitchFamily="34" charset="0"/>
              </a:rPr>
              <a:t>Other Kids Involved</a:t>
            </a:r>
          </a:p>
          <a:p>
            <a:pPr marL="514350" indent="-514350" eaLnBrk="1" fontAlgn="auto" hangingPunct="1">
              <a:spcAft>
                <a:spcPts val="0"/>
              </a:spcAft>
              <a:buSzPct val="70000"/>
              <a:buFont typeface="+mj-lt"/>
              <a:buAutoNum type="arabicPeriod"/>
              <a:defRPr/>
            </a:pPr>
            <a:r>
              <a:rPr lang="en-US" b="1" dirty="0" smtClean="0">
                <a:latin typeface="Arial" pitchFamily="34" charset="0"/>
                <a:cs typeface="Arial" pitchFamily="34" charset="0"/>
              </a:rPr>
              <a:t>Ended by Others Than Police</a:t>
            </a:r>
            <a:endParaRPr lang="en-US" b="1"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7122" name="Title 1"/>
          <p:cNvSpPr>
            <a:spLocks noGrp="1"/>
          </p:cNvSpPr>
          <p:nvPr>
            <p:ph type="ctrTitle"/>
          </p:nvPr>
        </p:nvSpPr>
        <p:spPr>
          <a:xfrm>
            <a:off x="685800" y="457200"/>
            <a:ext cx="7772400" cy="1470025"/>
          </a:xfrm>
        </p:spPr>
        <p:txBody>
          <a:bodyPr/>
          <a:lstStyle/>
          <a:p>
            <a:r>
              <a:rPr lang="en-US" altLang="en-US" sz="6600" b="1" u="sng" smtClean="0">
                <a:solidFill>
                  <a:schemeClr val="tx1"/>
                </a:solidFill>
                <a:cs typeface="Arial" panose="020B0604020202020204" pitchFamily="34" charset="0"/>
              </a:rPr>
              <a:t>WPV</a:t>
            </a:r>
          </a:p>
        </p:txBody>
      </p:sp>
      <p:sp>
        <p:nvSpPr>
          <p:cNvPr id="517123" name="Subtitle 2"/>
          <p:cNvSpPr>
            <a:spLocks noGrp="1"/>
          </p:cNvSpPr>
          <p:nvPr>
            <p:ph type="subTitle" idx="1"/>
          </p:nvPr>
        </p:nvSpPr>
        <p:spPr>
          <a:xfrm>
            <a:off x="228600" y="2438400"/>
            <a:ext cx="8686800" cy="3733800"/>
          </a:xfrm>
        </p:spPr>
        <p:txBody>
          <a:bodyPr/>
          <a:lstStyle/>
          <a:p>
            <a:r>
              <a:rPr lang="en-US" altLang="en-US" sz="12500" b="1" smtClean="0">
                <a:cs typeface="Arial" panose="020B0604020202020204" pitchFamily="34" charset="0"/>
              </a:rPr>
              <a:t>Workplace</a:t>
            </a:r>
            <a:r>
              <a:rPr lang="en-US" altLang="en-US" sz="11000" b="1" smtClean="0">
                <a:cs typeface="Arial" panose="020B0604020202020204" pitchFamily="34" charset="0"/>
              </a:rPr>
              <a:t> </a:t>
            </a:r>
          </a:p>
        </p:txBody>
      </p:sp>
    </p:spTree>
  </p:cSld>
  <p:clrMapOvr>
    <a:masterClrMapping/>
  </p:clrMapOvr>
  <p:transition/>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9170" name="Title 3"/>
          <p:cNvSpPr>
            <a:spLocks noGrp="1"/>
          </p:cNvSpPr>
          <p:nvPr>
            <p:ph type="title"/>
          </p:nvPr>
        </p:nvSpPr>
        <p:spPr>
          <a:xfrm>
            <a:off x="685800" y="304800"/>
            <a:ext cx="7772400" cy="6172200"/>
          </a:xfrm>
        </p:spPr>
        <p:txBody>
          <a:bodyPr/>
          <a:lstStyle/>
          <a:p>
            <a:r>
              <a:rPr lang="en-US" altLang="en-US" sz="9100" b="1" smtClean="0">
                <a:solidFill>
                  <a:schemeClr val="tx1"/>
                </a:solidFill>
              </a:rPr>
              <a:t>Before You’re a Camp,</a:t>
            </a:r>
            <a:br>
              <a:rPr lang="en-US" altLang="en-US" sz="9100" b="1" smtClean="0">
                <a:solidFill>
                  <a:schemeClr val="tx1"/>
                </a:solidFill>
              </a:rPr>
            </a:br>
            <a:r>
              <a:rPr lang="en-US" altLang="en-US" sz="9100" b="1" smtClean="0">
                <a:solidFill>
                  <a:schemeClr val="tx1"/>
                </a:solidFill>
              </a:rPr>
              <a:t>You’re a Workplace</a:t>
            </a:r>
          </a:p>
        </p:txBody>
      </p:sp>
    </p:spTree>
  </p:cSld>
  <p:clrMapOvr>
    <a:masterClrMapping/>
  </p:clrMapOvr>
  <p:transition/>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0194" name="Title 1"/>
          <p:cNvSpPr>
            <a:spLocks noGrp="1"/>
          </p:cNvSpPr>
          <p:nvPr>
            <p:ph type="title"/>
          </p:nvPr>
        </p:nvSpPr>
        <p:spPr>
          <a:xfrm>
            <a:off x="152400" y="1219200"/>
            <a:ext cx="8610600" cy="1143000"/>
          </a:xfrm>
        </p:spPr>
        <p:txBody>
          <a:bodyPr/>
          <a:lstStyle/>
          <a:p>
            <a:r>
              <a:rPr lang="en-US" altLang="en-US" sz="9600" b="1" u="sng" smtClean="0">
                <a:solidFill>
                  <a:schemeClr val="tx1"/>
                </a:solidFill>
              </a:rPr>
              <a:t>WPV</a:t>
            </a:r>
          </a:p>
        </p:txBody>
      </p:sp>
      <p:sp>
        <p:nvSpPr>
          <p:cNvPr id="520195" name="Content Placeholder 2"/>
          <p:cNvSpPr>
            <a:spLocks noGrp="1"/>
          </p:cNvSpPr>
          <p:nvPr>
            <p:ph idx="1"/>
          </p:nvPr>
        </p:nvSpPr>
        <p:spPr>
          <a:xfrm>
            <a:off x="0" y="2590800"/>
            <a:ext cx="9067800" cy="4114800"/>
          </a:xfrm>
        </p:spPr>
        <p:txBody>
          <a:bodyPr/>
          <a:lstStyle/>
          <a:p>
            <a:pPr marL="0" indent="0" algn="ctr">
              <a:buFontTx/>
              <a:buNone/>
            </a:pPr>
            <a:r>
              <a:rPr lang="en-US" altLang="en-US" sz="15000" b="1" smtClean="0"/>
              <a:t>Research</a:t>
            </a:r>
          </a:p>
        </p:txBody>
      </p:sp>
    </p:spTree>
  </p:cSld>
  <p:clrMapOvr>
    <a:masterClrMapping/>
  </p:clrMapOvr>
  <p:transition/>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1218" name="Title 1"/>
          <p:cNvSpPr>
            <a:spLocks noGrp="1"/>
          </p:cNvSpPr>
          <p:nvPr>
            <p:ph type="title"/>
          </p:nvPr>
        </p:nvSpPr>
        <p:spPr>
          <a:xfrm>
            <a:off x="685800" y="2667000"/>
            <a:ext cx="7772400" cy="1143000"/>
          </a:xfrm>
        </p:spPr>
        <p:txBody>
          <a:bodyPr/>
          <a:lstStyle/>
          <a:p>
            <a:r>
              <a:rPr lang="en-US" altLang="en-US" sz="12500" b="1" smtClean="0">
                <a:solidFill>
                  <a:schemeClr val="tx1"/>
                </a:solidFill>
              </a:rPr>
              <a:t>WPV: Many Forms</a:t>
            </a:r>
          </a:p>
        </p:txBody>
      </p:sp>
    </p:spTree>
  </p:cSld>
  <p:clrMapOvr>
    <a:masterClrMapping/>
  </p:clrMapOvr>
  <p:transition/>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3266" name="Title 1"/>
          <p:cNvSpPr>
            <a:spLocks noGrp="1"/>
          </p:cNvSpPr>
          <p:nvPr>
            <p:ph type="title"/>
          </p:nvPr>
        </p:nvSpPr>
        <p:spPr/>
        <p:txBody>
          <a:bodyPr/>
          <a:lstStyle/>
          <a:p>
            <a:r>
              <a:rPr lang="en-US" altLang="en-US" b="1" u="sng" smtClean="0">
                <a:solidFill>
                  <a:schemeClr val="tx1"/>
                </a:solidFill>
              </a:rPr>
              <a:t>WPV: Many Forms</a:t>
            </a:r>
          </a:p>
        </p:txBody>
      </p:sp>
      <p:sp>
        <p:nvSpPr>
          <p:cNvPr id="523267" name="Content Placeholder 2"/>
          <p:cNvSpPr>
            <a:spLocks noGrp="1"/>
          </p:cNvSpPr>
          <p:nvPr>
            <p:ph idx="1"/>
          </p:nvPr>
        </p:nvSpPr>
        <p:spPr>
          <a:xfrm>
            <a:off x="1905000" y="1676400"/>
            <a:ext cx="7772400" cy="4114800"/>
          </a:xfrm>
        </p:spPr>
        <p:txBody>
          <a:bodyPr/>
          <a:lstStyle/>
          <a:p>
            <a:pPr marL="514350" indent="-514350">
              <a:buFontTx/>
              <a:buAutoNum type="arabicPeriod"/>
            </a:pPr>
            <a:r>
              <a:rPr lang="en-US" altLang="en-US" sz="9600" b="1" smtClean="0"/>
              <a:t>Violence</a:t>
            </a:r>
          </a:p>
        </p:txBody>
      </p:sp>
    </p:spTree>
  </p:cSld>
  <p:clrMapOvr>
    <a:masterClrMapping/>
  </p:clrMapOvr>
  <p:transition/>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5314" name="Title 1"/>
          <p:cNvSpPr>
            <a:spLocks noGrp="1"/>
          </p:cNvSpPr>
          <p:nvPr>
            <p:ph type="title"/>
          </p:nvPr>
        </p:nvSpPr>
        <p:spPr/>
        <p:txBody>
          <a:bodyPr/>
          <a:lstStyle/>
          <a:p>
            <a:r>
              <a:rPr lang="en-US" altLang="en-US" b="1" u="sng" smtClean="0">
                <a:solidFill>
                  <a:schemeClr val="tx1"/>
                </a:solidFill>
              </a:rPr>
              <a:t>WPV: Many Forms</a:t>
            </a:r>
          </a:p>
        </p:txBody>
      </p:sp>
      <p:sp>
        <p:nvSpPr>
          <p:cNvPr id="525315" name="Content Placeholder 2"/>
          <p:cNvSpPr>
            <a:spLocks noGrp="1"/>
          </p:cNvSpPr>
          <p:nvPr>
            <p:ph idx="1"/>
          </p:nvPr>
        </p:nvSpPr>
        <p:spPr>
          <a:xfrm>
            <a:off x="1905000" y="1676400"/>
            <a:ext cx="7772400" cy="4114800"/>
          </a:xfrm>
        </p:spPr>
        <p:txBody>
          <a:bodyPr/>
          <a:lstStyle/>
          <a:p>
            <a:pPr marL="514350" indent="-514350">
              <a:buFontTx/>
              <a:buAutoNum type="arabicPeriod"/>
            </a:pPr>
            <a:r>
              <a:rPr lang="en-US" altLang="en-US" sz="5400" b="1" smtClean="0"/>
              <a:t>Violence</a:t>
            </a:r>
          </a:p>
          <a:p>
            <a:pPr marL="514350" indent="-514350">
              <a:buFontTx/>
              <a:buAutoNum type="arabicPeriod"/>
            </a:pPr>
            <a:r>
              <a:rPr lang="en-US" altLang="en-US" sz="8800" b="1" smtClean="0"/>
              <a:t>Intimate Partner Violence</a:t>
            </a:r>
          </a:p>
        </p:txBody>
      </p:sp>
    </p:spTree>
  </p:cSld>
  <p:clrMapOvr>
    <a:masterClrMapping/>
  </p:clrMapOvr>
  <p:transition/>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7362" name="Title 1"/>
          <p:cNvSpPr>
            <a:spLocks noGrp="1"/>
          </p:cNvSpPr>
          <p:nvPr>
            <p:ph type="title"/>
          </p:nvPr>
        </p:nvSpPr>
        <p:spPr/>
        <p:txBody>
          <a:bodyPr/>
          <a:lstStyle/>
          <a:p>
            <a:r>
              <a:rPr lang="en-US" altLang="en-US" b="1" u="sng" smtClean="0">
                <a:solidFill>
                  <a:schemeClr val="tx1"/>
                </a:solidFill>
              </a:rPr>
              <a:t>WPV: Many Forms</a:t>
            </a:r>
          </a:p>
        </p:txBody>
      </p:sp>
      <p:sp>
        <p:nvSpPr>
          <p:cNvPr id="527363" name="Content Placeholder 2"/>
          <p:cNvSpPr>
            <a:spLocks noGrp="1"/>
          </p:cNvSpPr>
          <p:nvPr>
            <p:ph idx="1"/>
          </p:nvPr>
        </p:nvSpPr>
        <p:spPr>
          <a:xfrm>
            <a:off x="1905000" y="1676400"/>
            <a:ext cx="7772400" cy="4114800"/>
          </a:xfrm>
        </p:spPr>
        <p:txBody>
          <a:bodyPr/>
          <a:lstStyle/>
          <a:p>
            <a:pPr marL="514350" indent="-514350">
              <a:buFontTx/>
              <a:buAutoNum type="arabicPeriod"/>
            </a:pPr>
            <a:r>
              <a:rPr lang="en-US" altLang="en-US" sz="5400" b="1" smtClean="0"/>
              <a:t>Violence</a:t>
            </a:r>
          </a:p>
          <a:p>
            <a:pPr marL="514350" indent="-514350">
              <a:buFontTx/>
              <a:buAutoNum type="arabicPeriod"/>
            </a:pPr>
            <a:r>
              <a:rPr lang="en-US" altLang="en-US" sz="5400" b="1" smtClean="0"/>
              <a:t>Intimate Partner Violence</a:t>
            </a:r>
          </a:p>
          <a:p>
            <a:pPr marL="514350" indent="-514350">
              <a:buFontTx/>
              <a:buAutoNum type="arabicPeriod"/>
            </a:pPr>
            <a:r>
              <a:rPr lang="en-US" altLang="en-US" sz="9600" b="1" smtClean="0"/>
              <a:t>Stalking</a:t>
            </a:r>
          </a:p>
        </p:txBody>
      </p:sp>
    </p:spTree>
  </p:cSld>
  <p:clrMapOvr>
    <a:masterClrMapping/>
  </p:clrMapOvr>
  <p:transition/>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9410" name="Title 1"/>
          <p:cNvSpPr>
            <a:spLocks noGrp="1"/>
          </p:cNvSpPr>
          <p:nvPr>
            <p:ph type="title"/>
          </p:nvPr>
        </p:nvSpPr>
        <p:spPr/>
        <p:txBody>
          <a:bodyPr/>
          <a:lstStyle/>
          <a:p>
            <a:r>
              <a:rPr lang="en-US" altLang="en-US" b="1" u="sng" smtClean="0">
                <a:solidFill>
                  <a:schemeClr val="tx1"/>
                </a:solidFill>
              </a:rPr>
              <a:t>WPV: Many Forms</a:t>
            </a:r>
          </a:p>
        </p:txBody>
      </p:sp>
      <p:sp>
        <p:nvSpPr>
          <p:cNvPr id="529411" name="Content Placeholder 2"/>
          <p:cNvSpPr>
            <a:spLocks noGrp="1"/>
          </p:cNvSpPr>
          <p:nvPr>
            <p:ph idx="1"/>
          </p:nvPr>
        </p:nvSpPr>
        <p:spPr>
          <a:xfrm>
            <a:off x="1905000" y="1676400"/>
            <a:ext cx="7772400" cy="4114800"/>
          </a:xfrm>
        </p:spPr>
        <p:txBody>
          <a:bodyPr/>
          <a:lstStyle/>
          <a:p>
            <a:pPr marL="514350" indent="-514350">
              <a:buFontTx/>
              <a:buAutoNum type="arabicPeriod"/>
            </a:pPr>
            <a:r>
              <a:rPr lang="en-US" altLang="en-US" sz="5400" b="1" smtClean="0"/>
              <a:t>Violence</a:t>
            </a:r>
          </a:p>
          <a:p>
            <a:pPr marL="514350" indent="-514350">
              <a:buFontTx/>
              <a:buAutoNum type="arabicPeriod"/>
            </a:pPr>
            <a:r>
              <a:rPr lang="en-US" altLang="en-US" sz="5400" b="1" smtClean="0"/>
              <a:t>Intimate Partner Violence</a:t>
            </a:r>
          </a:p>
          <a:p>
            <a:pPr marL="514350" indent="-514350">
              <a:buFontTx/>
              <a:buAutoNum type="arabicPeriod"/>
            </a:pPr>
            <a:r>
              <a:rPr lang="en-US" altLang="en-US" sz="5400" b="1" smtClean="0"/>
              <a:t>Stalking</a:t>
            </a:r>
          </a:p>
          <a:p>
            <a:pPr marL="514350" indent="-514350">
              <a:buFontTx/>
              <a:buAutoNum type="arabicPeriod"/>
            </a:pPr>
            <a:r>
              <a:rPr lang="en-US" altLang="en-US" sz="8000" b="1" smtClean="0"/>
              <a:t>Bullying</a:t>
            </a:r>
          </a:p>
        </p:txBody>
      </p:sp>
    </p:spTree>
  </p:cSld>
  <p:clrMapOvr>
    <a:masterClrMapping/>
  </p:clrMapOvr>
  <p:transition/>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1458" name="Rectangle 3"/>
          <p:cNvSpPr>
            <a:spLocks noChangeArrowheads="1"/>
          </p:cNvSpPr>
          <p:nvPr/>
        </p:nvSpPr>
        <p:spPr bwMode="auto">
          <a:xfrm>
            <a:off x="457200" y="1524000"/>
            <a:ext cx="8229600" cy="628650"/>
          </a:xfrm>
          <a:prstGeom prst="rect">
            <a:avLst/>
          </a:prstGeom>
          <a:solidFill>
            <a:srgbClr val="FFFFFF"/>
          </a:solidFill>
          <a:ln w="38100" cap="sq" algn="ctr">
            <a:solidFill>
              <a:srgbClr val="FF9966"/>
            </a:solidFill>
            <a:miter lim="800000"/>
            <a:headEnd type="none" w="sm" len="sm"/>
            <a:tailEnd type="none" w="sm" len="sm"/>
          </a:ln>
          <a:effectLst>
            <a:outerShdw dist="99190" dir="3011666" algn="ctr" rotWithShape="0">
              <a:schemeClr val="bg2">
                <a:alpha val="50000"/>
              </a:schemeClr>
            </a:outerShdw>
          </a:effectLst>
        </p:spPr>
        <p:txBody>
          <a:bodyPr wrap="none" anchor="ctr"/>
          <a:lstStyle>
            <a:lvl1pPr>
              <a:spcBef>
                <a:spcPct val="20000"/>
              </a:spcBef>
              <a:buSzPct val="100000"/>
              <a:buChar char="•"/>
              <a:defRPr sz="3200">
                <a:solidFill>
                  <a:schemeClr val="tx1"/>
                </a:solidFill>
                <a:latin typeface="Arial" panose="020B0604020202020204" pitchFamily="34" charset="0"/>
              </a:defRPr>
            </a:lvl1pPr>
            <a:lvl2pPr marL="742950" indent="-285750">
              <a:spcBef>
                <a:spcPct val="20000"/>
              </a:spcBef>
              <a:buSzPct val="100000"/>
              <a:buChar char="–"/>
              <a:defRPr sz="2800">
                <a:solidFill>
                  <a:schemeClr val="tx1"/>
                </a:solidFill>
                <a:latin typeface="Arial" panose="020B0604020202020204" pitchFamily="34" charset="0"/>
              </a:defRPr>
            </a:lvl2pPr>
            <a:lvl3pPr marL="1143000" indent="-228600">
              <a:spcBef>
                <a:spcPct val="20000"/>
              </a:spcBef>
              <a:buSzPct val="100000"/>
              <a:buChar char="•"/>
              <a:defRPr sz="2400">
                <a:solidFill>
                  <a:schemeClr val="tx1"/>
                </a:solidFill>
                <a:latin typeface="Arial" panose="020B0604020202020204" pitchFamily="34" charset="0"/>
              </a:defRPr>
            </a:lvl3pPr>
            <a:lvl4pPr marL="1600200" indent="-228600">
              <a:spcBef>
                <a:spcPct val="20000"/>
              </a:spcBef>
              <a:buSzPct val="100000"/>
              <a:buChar char="–"/>
              <a:defRPr sz="2000">
                <a:solidFill>
                  <a:schemeClr val="tx1"/>
                </a:solidFill>
                <a:latin typeface="Arial" panose="020B0604020202020204" pitchFamily="34" charset="0"/>
              </a:defRPr>
            </a:lvl4pPr>
            <a:lvl5pPr marL="2057400" indent="-228600">
              <a:spcBef>
                <a:spcPct val="20000"/>
              </a:spcBef>
              <a:buSzPct val="10000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SzPct val="10000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SzPct val="10000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SzPct val="10000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SzPct val="100000"/>
              <a:buChar char="•"/>
              <a:defRPr sz="2000">
                <a:solidFill>
                  <a:schemeClr val="tx1"/>
                </a:solidFill>
                <a:latin typeface="Arial" panose="020B0604020202020204" pitchFamily="34" charset="0"/>
              </a:defRPr>
            </a:lvl9pPr>
          </a:lstStyle>
          <a:p>
            <a:pPr algn="ctr">
              <a:spcBef>
                <a:spcPct val="0"/>
              </a:spcBef>
              <a:buSzTx/>
              <a:buFontTx/>
              <a:buNone/>
            </a:pPr>
            <a:r>
              <a:rPr lang="en-US" altLang="en-US" sz="3600" b="1" i="1">
                <a:solidFill>
                  <a:srgbClr val="000066"/>
                </a:solidFill>
                <a:latin typeface="Times New Roman" panose="02020603050405020304" pitchFamily="18" charset="0"/>
                <a:cs typeface="Arial" panose="020B0604020202020204" pitchFamily="34" charset="0"/>
              </a:rPr>
              <a:t>Workplace Violence Continuum</a:t>
            </a:r>
          </a:p>
        </p:txBody>
      </p:sp>
      <p:sp>
        <p:nvSpPr>
          <p:cNvPr id="25" name="Rectangle 24"/>
          <p:cNvSpPr/>
          <p:nvPr/>
        </p:nvSpPr>
        <p:spPr bwMode="auto">
          <a:xfrm>
            <a:off x="-1334393" y="2656767"/>
            <a:ext cx="8669437" cy="1585732"/>
          </a:xfrm>
          <a:prstGeom prst="rect">
            <a:avLst/>
          </a:prstGeom>
          <a:gradFill flip="none" rotWithShape="1">
            <a:gsLst>
              <a:gs pos="100000">
                <a:srgbClr val="FF0000"/>
              </a:gs>
              <a:gs pos="39000">
                <a:srgbClr val="FFC000"/>
              </a:gs>
              <a:gs pos="12000">
                <a:srgbClr val="FFFF66"/>
              </a:gs>
            </a:gsLst>
            <a:lin ang="0" scaled="0"/>
            <a:tileRect/>
          </a:gradFill>
          <a:ln w="9525" cap="flat" cmpd="sng" algn="ctr">
            <a:noFill/>
            <a:prstDash val="solid"/>
            <a:round/>
            <a:headEnd type="none" w="med" len="med"/>
            <a:tailEnd type="none" w="med" len="med"/>
          </a:ln>
          <a:effectLst>
            <a:glow rad="139700">
              <a:schemeClr val="accent4">
                <a:satMod val="175000"/>
                <a:alpha val="40000"/>
              </a:schemeClr>
            </a:glow>
            <a:outerShdw blurRad="50800" dist="38100" algn="l" rotWithShape="0">
              <a:prstClr val="black">
                <a:alpha val="40000"/>
              </a:prstClr>
            </a:outerShdw>
            <a:reflection blurRad="6350" stA="50000" endA="300" endPos="90000" dir="5400000" sy="-100000" algn="bl" rotWithShape="0"/>
          </a:effectLst>
          <a:scene3d>
            <a:camera prst="perspectiveHeroicExtremeLeftFacing"/>
            <a:lightRig rig="threePt" dir="t"/>
          </a:scene3d>
          <a:sp3d>
            <a:bevelT/>
          </a:sp3d>
        </p:spPr>
        <p:txBody>
          <a:bodyPr/>
          <a:lstStyle/>
          <a:p>
            <a:pPr algn="ctr">
              <a:defRPr/>
            </a:pPr>
            <a:endParaRPr lang="en-US" sz="2800" b="1" i="1" dirty="0">
              <a:solidFill>
                <a:schemeClr val="bg1"/>
              </a:solidFill>
              <a:cs typeface="Arial" charset="0"/>
            </a:endParaRPr>
          </a:p>
        </p:txBody>
      </p:sp>
      <p:sp>
        <p:nvSpPr>
          <p:cNvPr id="531460" name="Text Box 24"/>
          <p:cNvSpPr txBox="1">
            <a:spLocks noChangeArrowheads="1"/>
          </p:cNvSpPr>
          <p:nvPr/>
        </p:nvSpPr>
        <p:spPr bwMode="auto">
          <a:xfrm>
            <a:off x="250825" y="3930650"/>
            <a:ext cx="1347788"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spcBef>
                <a:spcPct val="20000"/>
              </a:spcBef>
              <a:buSzPct val="100000"/>
              <a:buChar char="•"/>
              <a:defRPr sz="3200">
                <a:solidFill>
                  <a:schemeClr val="tx1"/>
                </a:solidFill>
                <a:latin typeface="Arial" panose="020B0604020202020204" pitchFamily="34" charset="0"/>
              </a:defRPr>
            </a:lvl1pPr>
            <a:lvl2pPr marL="742950" indent="-285750">
              <a:spcBef>
                <a:spcPct val="20000"/>
              </a:spcBef>
              <a:buSzPct val="100000"/>
              <a:buChar char="–"/>
              <a:defRPr sz="2800">
                <a:solidFill>
                  <a:schemeClr val="tx1"/>
                </a:solidFill>
                <a:latin typeface="Arial" panose="020B0604020202020204" pitchFamily="34" charset="0"/>
              </a:defRPr>
            </a:lvl2pPr>
            <a:lvl3pPr marL="1143000" indent="-228600">
              <a:spcBef>
                <a:spcPct val="20000"/>
              </a:spcBef>
              <a:buSzPct val="100000"/>
              <a:buChar char="•"/>
              <a:defRPr sz="2400">
                <a:solidFill>
                  <a:schemeClr val="tx1"/>
                </a:solidFill>
                <a:latin typeface="Arial" panose="020B0604020202020204" pitchFamily="34" charset="0"/>
              </a:defRPr>
            </a:lvl3pPr>
            <a:lvl4pPr marL="1600200" indent="-228600">
              <a:spcBef>
                <a:spcPct val="20000"/>
              </a:spcBef>
              <a:buSzPct val="100000"/>
              <a:buChar char="–"/>
              <a:defRPr sz="2000">
                <a:solidFill>
                  <a:schemeClr val="tx1"/>
                </a:solidFill>
                <a:latin typeface="Arial" panose="020B0604020202020204" pitchFamily="34" charset="0"/>
              </a:defRPr>
            </a:lvl4pPr>
            <a:lvl5pPr marL="2057400" indent="-228600">
              <a:spcBef>
                <a:spcPct val="20000"/>
              </a:spcBef>
              <a:buSzPct val="10000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SzPct val="10000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SzPct val="10000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SzPct val="10000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SzPct val="100000"/>
              <a:buChar char="•"/>
              <a:defRPr sz="2000">
                <a:solidFill>
                  <a:schemeClr val="tx1"/>
                </a:solidFill>
                <a:latin typeface="Arial" panose="020B0604020202020204" pitchFamily="34" charset="0"/>
              </a:defRPr>
            </a:lvl9pPr>
          </a:lstStyle>
          <a:p>
            <a:pPr algn="ctr">
              <a:spcBef>
                <a:spcPct val="0"/>
              </a:spcBef>
              <a:buSzTx/>
              <a:buFontTx/>
              <a:buNone/>
            </a:pPr>
            <a:r>
              <a:rPr lang="en-US" altLang="en-US" sz="1600" b="1">
                <a:latin typeface="Times New Roman" panose="02020603050405020304" pitchFamily="18" charset="0"/>
                <a:cs typeface="Arial" panose="020B0604020202020204" pitchFamily="34" charset="0"/>
              </a:rPr>
              <a:t>Discourtesy</a:t>
            </a:r>
            <a:endParaRPr lang="en-US" altLang="en-US" sz="1600" b="1">
              <a:solidFill>
                <a:srgbClr val="FFFFFF"/>
              </a:solidFill>
              <a:latin typeface="Times New Roman" panose="02020603050405020304" pitchFamily="18" charset="0"/>
              <a:cs typeface="Arial" panose="020B0604020202020204" pitchFamily="34" charset="0"/>
            </a:endParaRPr>
          </a:p>
        </p:txBody>
      </p:sp>
      <p:sp>
        <p:nvSpPr>
          <p:cNvPr id="531461" name="Text Box 22"/>
          <p:cNvSpPr txBox="1">
            <a:spLocks noChangeArrowheads="1"/>
          </p:cNvSpPr>
          <p:nvPr/>
        </p:nvSpPr>
        <p:spPr bwMode="auto">
          <a:xfrm>
            <a:off x="1293813" y="4235450"/>
            <a:ext cx="1223962"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spcBef>
                <a:spcPct val="20000"/>
              </a:spcBef>
              <a:buSzPct val="100000"/>
              <a:buChar char="•"/>
              <a:defRPr sz="3200">
                <a:solidFill>
                  <a:schemeClr val="tx1"/>
                </a:solidFill>
                <a:latin typeface="Arial" panose="020B0604020202020204" pitchFamily="34" charset="0"/>
              </a:defRPr>
            </a:lvl1pPr>
            <a:lvl2pPr marL="742950" indent="-285750">
              <a:spcBef>
                <a:spcPct val="20000"/>
              </a:spcBef>
              <a:buSzPct val="100000"/>
              <a:buChar char="–"/>
              <a:defRPr sz="2800">
                <a:solidFill>
                  <a:schemeClr val="tx1"/>
                </a:solidFill>
                <a:latin typeface="Arial" panose="020B0604020202020204" pitchFamily="34" charset="0"/>
              </a:defRPr>
            </a:lvl2pPr>
            <a:lvl3pPr marL="1143000" indent="-228600">
              <a:spcBef>
                <a:spcPct val="20000"/>
              </a:spcBef>
              <a:buSzPct val="100000"/>
              <a:buChar char="•"/>
              <a:defRPr sz="2400">
                <a:solidFill>
                  <a:schemeClr val="tx1"/>
                </a:solidFill>
                <a:latin typeface="Arial" panose="020B0604020202020204" pitchFamily="34" charset="0"/>
              </a:defRPr>
            </a:lvl3pPr>
            <a:lvl4pPr marL="1600200" indent="-228600">
              <a:spcBef>
                <a:spcPct val="20000"/>
              </a:spcBef>
              <a:buSzPct val="100000"/>
              <a:buChar char="–"/>
              <a:defRPr sz="2000">
                <a:solidFill>
                  <a:schemeClr val="tx1"/>
                </a:solidFill>
                <a:latin typeface="Arial" panose="020B0604020202020204" pitchFamily="34" charset="0"/>
              </a:defRPr>
            </a:lvl4pPr>
            <a:lvl5pPr marL="2057400" indent="-228600">
              <a:spcBef>
                <a:spcPct val="20000"/>
              </a:spcBef>
              <a:buSzPct val="10000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SzPct val="10000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SzPct val="10000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SzPct val="10000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SzPct val="100000"/>
              <a:buChar char="•"/>
              <a:defRPr sz="2000">
                <a:solidFill>
                  <a:schemeClr val="tx1"/>
                </a:solidFill>
                <a:latin typeface="Arial" panose="020B0604020202020204" pitchFamily="34" charset="0"/>
              </a:defRPr>
            </a:lvl9pPr>
          </a:lstStyle>
          <a:p>
            <a:pPr algn="ctr">
              <a:spcBef>
                <a:spcPct val="0"/>
              </a:spcBef>
              <a:buSzTx/>
              <a:buFontTx/>
              <a:buNone/>
            </a:pPr>
            <a:r>
              <a:rPr lang="en-US" altLang="en-US" sz="1600" b="1">
                <a:latin typeface="Times New Roman" panose="02020603050405020304" pitchFamily="18" charset="0"/>
                <a:cs typeface="Arial" panose="020B0604020202020204" pitchFamily="34" charset="0"/>
              </a:rPr>
              <a:t>Disrespect</a:t>
            </a:r>
          </a:p>
        </p:txBody>
      </p:sp>
      <p:sp>
        <p:nvSpPr>
          <p:cNvPr id="531462" name="Text Box 25"/>
          <p:cNvSpPr txBox="1">
            <a:spLocks noChangeArrowheads="1"/>
          </p:cNvSpPr>
          <p:nvPr/>
        </p:nvSpPr>
        <p:spPr bwMode="auto">
          <a:xfrm>
            <a:off x="2466975" y="4430713"/>
            <a:ext cx="1335088"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spcBef>
                <a:spcPct val="20000"/>
              </a:spcBef>
              <a:buSzPct val="100000"/>
              <a:buChar char="•"/>
              <a:defRPr sz="3200">
                <a:solidFill>
                  <a:schemeClr val="tx1"/>
                </a:solidFill>
                <a:latin typeface="Arial" panose="020B0604020202020204" pitchFamily="34" charset="0"/>
              </a:defRPr>
            </a:lvl1pPr>
            <a:lvl2pPr marL="742950" indent="-285750">
              <a:spcBef>
                <a:spcPct val="20000"/>
              </a:spcBef>
              <a:buSzPct val="100000"/>
              <a:buChar char="–"/>
              <a:defRPr sz="2800">
                <a:solidFill>
                  <a:schemeClr val="tx1"/>
                </a:solidFill>
                <a:latin typeface="Arial" panose="020B0604020202020204" pitchFamily="34" charset="0"/>
              </a:defRPr>
            </a:lvl2pPr>
            <a:lvl3pPr marL="1143000" indent="-228600">
              <a:spcBef>
                <a:spcPct val="20000"/>
              </a:spcBef>
              <a:buSzPct val="100000"/>
              <a:buChar char="•"/>
              <a:defRPr sz="2400">
                <a:solidFill>
                  <a:schemeClr val="tx1"/>
                </a:solidFill>
                <a:latin typeface="Arial" panose="020B0604020202020204" pitchFamily="34" charset="0"/>
              </a:defRPr>
            </a:lvl3pPr>
            <a:lvl4pPr marL="1600200" indent="-228600">
              <a:spcBef>
                <a:spcPct val="20000"/>
              </a:spcBef>
              <a:buSzPct val="100000"/>
              <a:buChar char="–"/>
              <a:defRPr sz="2000">
                <a:solidFill>
                  <a:schemeClr val="tx1"/>
                </a:solidFill>
                <a:latin typeface="Arial" panose="020B0604020202020204" pitchFamily="34" charset="0"/>
              </a:defRPr>
            </a:lvl4pPr>
            <a:lvl5pPr marL="2057400" indent="-228600">
              <a:spcBef>
                <a:spcPct val="20000"/>
              </a:spcBef>
              <a:buSzPct val="10000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SzPct val="10000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SzPct val="10000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SzPct val="10000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SzPct val="100000"/>
              <a:buChar char="•"/>
              <a:defRPr sz="2000">
                <a:solidFill>
                  <a:schemeClr val="tx1"/>
                </a:solidFill>
                <a:latin typeface="Arial" panose="020B0604020202020204" pitchFamily="34" charset="0"/>
              </a:defRPr>
            </a:lvl9pPr>
          </a:lstStyle>
          <a:p>
            <a:pPr algn="ctr">
              <a:spcBef>
                <a:spcPct val="0"/>
              </a:spcBef>
              <a:buSzTx/>
              <a:buFontTx/>
              <a:buNone/>
            </a:pPr>
            <a:r>
              <a:rPr lang="en-US" altLang="en-US" sz="1600" b="1">
                <a:latin typeface="Times New Roman" panose="02020603050405020304" pitchFamily="18" charset="0"/>
                <a:cs typeface="Arial" panose="020B0604020202020204" pitchFamily="34" charset="0"/>
              </a:rPr>
              <a:t>Intimidation</a:t>
            </a:r>
          </a:p>
        </p:txBody>
      </p:sp>
      <p:sp>
        <p:nvSpPr>
          <p:cNvPr id="531463" name="Text Box 27"/>
          <p:cNvSpPr txBox="1">
            <a:spLocks noChangeArrowheads="1"/>
          </p:cNvSpPr>
          <p:nvPr/>
        </p:nvSpPr>
        <p:spPr bwMode="auto">
          <a:xfrm>
            <a:off x="3646488" y="4757738"/>
            <a:ext cx="1347787"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spcBef>
                <a:spcPct val="20000"/>
              </a:spcBef>
              <a:buSzPct val="100000"/>
              <a:buChar char="•"/>
              <a:defRPr sz="3200">
                <a:solidFill>
                  <a:schemeClr val="tx1"/>
                </a:solidFill>
                <a:latin typeface="Arial" panose="020B0604020202020204" pitchFamily="34" charset="0"/>
              </a:defRPr>
            </a:lvl1pPr>
            <a:lvl2pPr marL="742950" indent="-285750">
              <a:spcBef>
                <a:spcPct val="20000"/>
              </a:spcBef>
              <a:buSzPct val="100000"/>
              <a:buChar char="–"/>
              <a:defRPr sz="2800">
                <a:solidFill>
                  <a:schemeClr val="tx1"/>
                </a:solidFill>
                <a:latin typeface="Arial" panose="020B0604020202020204" pitchFamily="34" charset="0"/>
              </a:defRPr>
            </a:lvl2pPr>
            <a:lvl3pPr marL="1143000" indent="-228600">
              <a:spcBef>
                <a:spcPct val="20000"/>
              </a:spcBef>
              <a:buSzPct val="100000"/>
              <a:buChar char="•"/>
              <a:defRPr sz="2400">
                <a:solidFill>
                  <a:schemeClr val="tx1"/>
                </a:solidFill>
                <a:latin typeface="Arial" panose="020B0604020202020204" pitchFamily="34" charset="0"/>
              </a:defRPr>
            </a:lvl3pPr>
            <a:lvl4pPr marL="1600200" indent="-228600">
              <a:spcBef>
                <a:spcPct val="20000"/>
              </a:spcBef>
              <a:buSzPct val="100000"/>
              <a:buChar char="–"/>
              <a:defRPr sz="2000">
                <a:solidFill>
                  <a:schemeClr val="tx1"/>
                </a:solidFill>
                <a:latin typeface="Arial" panose="020B0604020202020204" pitchFamily="34" charset="0"/>
              </a:defRPr>
            </a:lvl4pPr>
            <a:lvl5pPr marL="2057400" indent="-228600">
              <a:spcBef>
                <a:spcPct val="20000"/>
              </a:spcBef>
              <a:buSzPct val="10000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SzPct val="10000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SzPct val="10000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SzPct val="10000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SzPct val="100000"/>
              <a:buChar char="•"/>
              <a:defRPr sz="2000">
                <a:solidFill>
                  <a:schemeClr val="tx1"/>
                </a:solidFill>
                <a:latin typeface="Arial" panose="020B0604020202020204" pitchFamily="34" charset="0"/>
              </a:defRPr>
            </a:lvl9pPr>
          </a:lstStyle>
          <a:p>
            <a:pPr algn="ctr">
              <a:spcBef>
                <a:spcPct val="0"/>
              </a:spcBef>
              <a:buSzTx/>
              <a:buFontTx/>
              <a:buNone/>
            </a:pPr>
            <a:r>
              <a:rPr lang="en-US" altLang="en-US" sz="1600" b="1">
                <a:latin typeface="Times New Roman" panose="02020603050405020304" pitchFamily="18" charset="0"/>
                <a:cs typeface="Arial" panose="020B0604020202020204" pitchFamily="34" charset="0"/>
              </a:rPr>
              <a:t>Harassment</a:t>
            </a:r>
          </a:p>
        </p:txBody>
      </p:sp>
      <p:sp>
        <p:nvSpPr>
          <p:cNvPr id="531464" name="Text Box 28"/>
          <p:cNvSpPr txBox="1">
            <a:spLocks noChangeArrowheads="1"/>
          </p:cNvSpPr>
          <p:nvPr/>
        </p:nvSpPr>
        <p:spPr bwMode="auto">
          <a:xfrm>
            <a:off x="4951413" y="5045075"/>
            <a:ext cx="1222375"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spcBef>
                <a:spcPct val="20000"/>
              </a:spcBef>
              <a:buSzPct val="100000"/>
              <a:buChar char="•"/>
              <a:defRPr sz="3200">
                <a:solidFill>
                  <a:schemeClr val="tx1"/>
                </a:solidFill>
                <a:latin typeface="Arial" panose="020B0604020202020204" pitchFamily="34" charset="0"/>
              </a:defRPr>
            </a:lvl1pPr>
            <a:lvl2pPr marL="742950" indent="-285750">
              <a:spcBef>
                <a:spcPct val="20000"/>
              </a:spcBef>
              <a:buSzPct val="100000"/>
              <a:buChar char="–"/>
              <a:defRPr sz="2800">
                <a:solidFill>
                  <a:schemeClr val="tx1"/>
                </a:solidFill>
                <a:latin typeface="Arial" panose="020B0604020202020204" pitchFamily="34" charset="0"/>
              </a:defRPr>
            </a:lvl2pPr>
            <a:lvl3pPr marL="1143000" indent="-228600">
              <a:spcBef>
                <a:spcPct val="20000"/>
              </a:spcBef>
              <a:buSzPct val="100000"/>
              <a:buChar char="•"/>
              <a:defRPr sz="2400">
                <a:solidFill>
                  <a:schemeClr val="tx1"/>
                </a:solidFill>
                <a:latin typeface="Arial" panose="020B0604020202020204" pitchFamily="34" charset="0"/>
              </a:defRPr>
            </a:lvl3pPr>
            <a:lvl4pPr marL="1600200" indent="-228600">
              <a:spcBef>
                <a:spcPct val="20000"/>
              </a:spcBef>
              <a:buSzPct val="100000"/>
              <a:buChar char="–"/>
              <a:defRPr sz="2000">
                <a:solidFill>
                  <a:schemeClr val="tx1"/>
                </a:solidFill>
                <a:latin typeface="Arial" panose="020B0604020202020204" pitchFamily="34" charset="0"/>
              </a:defRPr>
            </a:lvl4pPr>
            <a:lvl5pPr marL="2057400" indent="-228600">
              <a:spcBef>
                <a:spcPct val="20000"/>
              </a:spcBef>
              <a:buSzPct val="10000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SzPct val="10000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SzPct val="10000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SzPct val="10000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SzPct val="100000"/>
              <a:buChar char="•"/>
              <a:defRPr sz="2000">
                <a:solidFill>
                  <a:schemeClr val="tx1"/>
                </a:solidFill>
                <a:latin typeface="Arial" panose="020B0604020202020204" pitchFamily="34" charset="0"/>
              </a:defRPr>
            </a:lvl9pPr>
          </a:lstStyle>
          <a:p>
            <a:pPr algn="ctr">
              <a:spcBef>
                <a:spcPct val="0"/>
              </a:spcBef>
              <a:buSzTx/>
              <a:buFontTx/>
              <a:buNone/>
            </a:pPr>
            <a:r>
              <a:rPr lang="en-US" altLang="en-US" sz="1600" b="1">
                <a:latin typeface="Times New Roman" panose="02020603050405020304" pitchFamily="18" charset="0"/>
                <a:cs typeface="Arial" panose="020B0604020202020204" pitchFamily="34" charset="0"/>
              </a:rPr>
              <a:t>Retaliation</a:t>
            </a:r>
            <a:endParaRPr lang="en-US" altLang="en-US" sz="1600" b="1">
              <a:solidFill>
                <a:schemeClr val="bg1"/>
              </a:solidFill>
              <a:latin typeface="Times New Roman" panose="02020603050405020304" pitchFamily="18" charset="0"/>
              <a:cs typeface="Arial" panose="020B0604020202020204" pitchFamily="34" charset="0"/>
            </a:endParaRPr>
          </a:p>
        </p:txBody>
      </p:sp>
      <p:sp>
        <p:nvSpPr>
          <p:cNvPr id="531465" name="Text Box 30"/>
          <p:cNvSpPr txBox="1">
            <a:spLocks noChangeArrowheads="1"/>
          </p:cNvSpPr>
          <p:nvPr/>
        </p:nvSpPr>
        <p:spPr bwMode="auto">
          <a:xfrm>
            <a:off x="6226175" y="5164138"/>
            <a:ext cx="971550" cy="581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spcBef>
                <a:spcPct val="20000"/>
              </a:spcBef>
              <a:buSzPct val="100000"/>
              <a:buChar char="•"/>
              <a:defRPr sz="3200">
                <a:solidFill>
                  <a:schemeClr val="tx1"/>
                </a:solidFill>
                <a:latin typeface="Arial" panose="020B0604020202020204" pitchFamily="34" charset="0"/>
              </a:defRPr>
            </a:lvl1pPr>
            <a:lvl2pPr marL="742950" indent="-285750">
              <a:spcBef>
                <a:spcPct val="20000"/>
              </a:spcBef>
              <a:buSzPct val="100000"/>
              <a:buChar char="–"/>
              <a:defRPr sz="2800">
                <a:solidFill>
                  <a:schemeClr val="tx1"/>
                </a:solidFill>
                <a:latin typeface="Arial" panose="020B0604020202020204" pitchFamily="34" charset="0"/>
              </a:defRPr>
            </a:lvl2pPr>
            <a:lvl3pPr marL="1143000" indent="-228600">
              <a:spcBef>
                <a:spcPct val="20000"/>
              </a:spcBef>
              <a:buSzPct val="100000"/>
              <a:buChar char="•"/>
              <a:defRPr sz="2400">
                <a:solidFill>
                  <a:schemeClr val="tx1"/>
                </a:solidFill>
                <a:latin typeface="Arial" panose="020B0604020202020204" pitchFamily="34" charset="0"/>
              </a:defRPr>
            </a:lvl3pPr>
            <a:lvl4pPr marL="1600200" indent="-228600">
              <a:spcBef>
                <a:spcPct val="20000"/>
              </a:spcBef>
              <a:buSzPct val="100000"/>
              <a:buChar char="–"/>
              <a:defRPr sz="2000">
                <a:solidFill>
                  <a:schemeClr val="tx1"/>
                </a:solidFill>
                <a:latin typeface="Arial" panose="020B0604020202020204" pitchFamily="34" charset="0"/>
              </a:defRPr>
            </a:lvl4pPr>
            <a:lvl5pPr marL="2057400" indent="-228600">
              <a:spcBef>
                <a:spcPct val="20000"/>
              </a:spcBef>
              <a:buSzPct val="10000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SzPct val="10000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SzPct val="10000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SzPct val="10000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SzPct val="100000"/>
              <a:buChar char="•"/>
              <a:defRPr sz="2000">
                <a:solidFill>
                  <a:schemeClr val="tx1"/>
                </a:solidFill>
                <a:latin typeface="Arial" panose="020B0604020202020204" pitchFamily="34" charset="0"/>
              </a:defRPr>
            </a:lvl9pPr>
          </a:lstStyle>
          <a:p>
            <a:pPr algn="ctr">
              <a:spcBef>
                <a:spcPct val="0"/>
              </a:spcBef>
              <a:buSzTx/>
              <a:buFontTx/>
              <a:buNone/>
            </a:pPr>
            <a:r>
              <a:rPr lang="en-US" altLang="en-US" sz="1600" b="1">
                <a:latin typeface="Times New Roman" panose="02020603050405020304" pitchFamily="18" charset="0"/>
                <a:cs typeface="Arial" panose="020B0604020202020204" pitchFamily="34" charset="0"/>
              </a:rPr>
              <a:t>Verbal </a:t>
            </a:r>
          </a:p>
          <a:p>
            <a:pPr algn="ctr">
              <a:spcBef>
                <a:spcPct val="0"/>
              </a:spcBef>
              <a:buSzTx/>
              <a:buFontTx/>
              <a:buNone/>
            </a:pPr>
            <a:r>
              <a:rPr lang="en-US" altLang="en-US" sz="1600" b="1">
                <a:latin typeface="Times New Roman" panose="02020603050405020304" pitchFamily="18" charset="0"/>
                <a:cs typeface="Arial" panose="020B0604020202020204" pitchFamily="34" charset="0"/>
              </a:rPr>
              <a:t>Assault</a:t>
            </a:r>
          </a:p>
        </p:txBody>
      </p:sp>
      <p:sp>
        <p:nvSpPr>
          <p:cNvPr id="531466" name="Text Box 32"/>
          <p:cNvSpPr txBox="1">
            <a:spLocks noChangeArrowheads="1"/>
          </p:cNvSpPr>
          <p:nvPr/>
        </p:nvSpPr>
        <p:spPr bwMode="auto">
          <a:xfrm>
            <a:off x="7259638" y="5426075"/>
            <a:ext cx="1427162" cy="581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spcBef>
                <a:spcPct val="20000"/>
              </a:spcBef>
              <a:buSzPct val="100000"/>
              <a:buChar char="•"/>
              <a:defRPr sz="3200">
                <a:solidFill>
                  <a:schemeClr val="tx1"/>
                </a:solidFill>
                <a:latin typeface="Arial" panose="020B0604020202020204" pitchFamily="34" charset="0"/>
              </a:defRPr>
            </a:lvl1pPr>
            <a:lvl2pPr marL="742950" indent="-285750">
              <a:spcBef>
                <a:spcPct val="20000"/>
              </a:spcBef>
              <a:buSzPct val="100000"/>
              <a:buChar char="–"/>
              <a:defRPr sz="2800">
                <a:solidFill>
                  <a:schemeClr val="tx1"/>
                </a:solidFill>
                <a:latin typeface="Arial" panose="020B0604020202020204" pitchFamily="34" charset="0"/>
              </a:defRPr>
            </a:lvl2pPr>
            <a:lvl3pPr marL="1143000" indent="-228600">
              <a:spcBef>
                <a:spcPct val="20000"/>
              </a:spcBef>
              <a:buSzPct val="100000"/>
              <a:buChar char="•"/>
              <a:defRPr sz="2400">
                <a:solidFill>
                  <a:schemeClr val="tx1"/>
                </a:solidFill>
                <a:latin typeface="Arial" panose="020B0604020202020204" pitchFamily="34" charset="0"/>
              </a:defRPr>
            </a:lvl3pPr>
            <a:lvl4pPr marL="1600200" indent="-228600">
              <a:spcBef>
                <a:spcPct val="20000"/>
              </a:spcBef>
              <a:buSzPct val="100000"/>
              <a:buChar char="–"/>
              <a:defRPr sz="2000">
                <a:solidFill>
                  <a:schemeClr val="tx1"/>
                </a:solidFill>
                <a:latin typeface="Arial" panose="020B0604020202020204" pitchFamily="34" charset="0"/>
              </a:defRPr>
            </a:lvl4pPr>
            <a:lvl5pPr marL="2057400" indent="-228600">
              <a:spcBef>
                <a:spcPct val="20000"/>
              </a:spcBef>
              <a:buSzPct val="10000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SzPct val="10000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SzPct val="10000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SzPct val="10000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SzPct val="100000"/>
              <a:buChar char="•"/>
              <a:defRPr sz="2000">
                <a:solidFill>
                  <a:schemeClr val="tx1"/>
                </a:solidFill>
                <a:latin typeface="Arial" panose="020B0604020202020204" pitchFamily="34" charset="0"/>
              </a:defRPr>
            </a:lvl9pPr>
          </a:lstStyle>
          <a:p>
            <a:pPr algn="ctr">
              <a:spcBef>
                <a:spcPct val="0"/>
              </a:spcBef>
              <a:buSzTx/>
              <a:buFontTx/>
              <a:buNone/>
            </a:pPr>
            <a:r>
              <a:rPr lang="en-US" altLang="en-US" sz="1600" b="1">
                <a:latin typeface="Times New Roman" panose="02020603050405020304" pitchFamily="18" charset="0"/>
                <a:cs typeface="Arial" panose="020B0604020202020204" pitchFamily="34" charset="0"/>
              </a:rPr>
              <a:t>Physical  Aggression</a:t>
            </a:r>
          </a:p>
        </p:txBody>
      </p:sp>
      <p:pic>
        <p:nvPicPr>
          <p:cNvPr id="19460" name="Picture 55" descr="C:\Documents and Settings\Owner\Desktop\Adobe ID 099ASP944052578-443.jpg"/>
          <p:cNvPicPr>
            <a:picLocks noChangeAspect="1" noChangeArrowheads="1"/>
          </p:cNvPicPr>
          <p:nvPr/>
        </p:nvPicPr>
        <p:blipFill>
          <a:blip r:embed="rId3" cstate="print"/>
          <a:srcRect/>
          <a:stretch>
            <a:fillRect/>
          </a:stretch>
        </p:blipFill>
        <p:spPr bwMode="auto">
          <a:xfrm>
            <a:off x="380628" y="2832336"/>
            <a:ext cx="1087438" cy="723900"/>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pic>
        <p:nvPicPr>
          <p:cNvPr id="2" name="Picture 41" descr="MPj02851440000[1]"/>
          <p:cNvPicPr>
            <a:picLocks noChangeAspect="1" noChangeArrowheads="1"/>
          </p:cNvPicPr>
          <p:nvPr/>
        </p:nvPicPr>
        <p:blipFill>
          <a:blip r:embed="rId4" cstate="print">
            <a:clrChange>
              <a:clrFrom>
                <a:srgbClr val="864839"/>
              </a:clrFrom>
              <a:clrTo>
                <a:srgbClr val="864839">
                  <a:alpha val="0"/>
                </a:srgbClr>
              </a:clrTo>
            </a:clrChange>
            <a:lum contrast="42000"/>
          </a:blip>
          <a:srcRect/>
          <a:stretch>
            <a:fillRect/>
          </a:stretch>
        </p:blipFill>
        <p:spPr bwMode="auto">
          <a:xfrm>
            <a:off x="6205206" y="3488247"/>
            <a:ext cx="1092200" cy="685800"/>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pic>
        <p:nvPicPr>
          <p:cNvPr id="19475" name="Picture 53" descr="C:\Documents and Settings\Owner\Desktop\Adobe ID 060ASPV4475558.jpg"/>
          <p:cNvPicPr>
            <a:picLocks noChangeArrowheads="1"/>
          </p:cNvPicPr>
          <p:nvPr/>
        </p:nvPicPr>
        <p:blipFill>
          <a:blip r:embed="rId5" cstate="print"/>
          <a:srcRect/>
          <a:stretch>
            <a:fillRect/>
          </a:stretch>
        </p:blipFill>
        <p:spPr bwMode="auto">
          <a:xfrm>
            <a:off x="2777982" y="2973800"/>
            <a:ext cx="750650" cy="992859"/>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pic>
        <p:nvPicPr>
          <p:cNvPr id="19463" name="Picture 62" descr="C:\Documents and Settings\Owner\Desktop\Adobe ID 164ASP13358945.jpg"/>
          <p:cNvPicPr>
            <a:picLocks noChangeAspect="1" noChangeArrowheads="1"/>
          </p:cNvPicPr>
          <p:nvPr/>
        </p:nvPicPr>
        <p:blipFill>
          <a:blip r:embed="rId6" cstate="print">
            <a:lum bright="30000"/>
          </a:blip>
          <a:srcRect/>
          <a:stretch>
            <a:fillRect/>
          </a:stretch>
        </p:blipFill>
        <p:spPr bwMode="auto">
          <a:xfrm>
            <a:off x="3842294" y="3237896"/>
            <a:ext cx="1125635" cy="822960"/>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pic>
        <p:nvPicPr>
          <p:cNvPr id="3" name="Picture 56" descr="C:\Documents and Settings\Owner\Desktop\Adobe ID 164ASP21238505.jpg"/>
          <p:cNvPicPr>
            <a:picLocks noChangeAspect="1" noChangeArrowheads="1"/>
          </p:cNvPicPr>
          <p:nvPr/>
        </p:nvPicPr>
        <p:blipFill>
          <a:blip r:embed="rId7" cstate="print"/>
          <a:srcRect/>
          <a:stretch>
            <a:fillRect/>
          </a:stretch>
        </p:blipFill>
        <p:spPr bwMode="auto">
          <a:xfrm>
            <a:off x="1488341" y="3029108"/>
            <a:ext cx="1071563" cy="679450"/>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pic>
        <p:nvPicPr>
          <p:cNvPr id="19476" name="Picture 57" descr="C:\Documents and Settings\Owner\Desktop\Adobe ID 099ASP944968897-443.jpg"/>
          <p:cNvPicPr>
            <a:picLocks noChangeAspect="1" noChangeArrowheads="1"/>
          </p:cNvPicPr>
          <p:nvPr/>
        </p:nvPicPr>
        <p:blipFill>
          <a:blip r:embed="rId8" cstate="print"/>
          <a:srcRect/>
          <a:stretch>
            <a:fillRect/>
          </a:stretch>
        </p:blipFill>
        <p:spPr bwMode="auto">
          <a:xfrm>
            <a:off x="5103260" y="3217761"/>
            <a:ext cx="806450" cy="1136650"/>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pic>
        <p:nvPicPr>
          <p:cNvPr id="19465" name="Picture 67" descr="C:\Documents and Settings\Owner\Desktop\Adobe ID 220ASPQB352-405.jpg"/>
          <p:cNvPicPr>
            <a:picLocks noChangeAspect="1" noChangeArrowheads="1"/>
          </p:cNvPicPr>
          <p:nvPr/>
        </p:nvPicPr>
        <p:blipFill>
          <a:blip r:embed="rId9" cstate="print"/>
          <a:srcRect/>
          <a:stretch>
            <a:fillRect/>
          </a:stretch>
        </p:blipFill>
        <p:spPr bwMode="auto">
          <a:xfrm>
            <a:off x="7420366" y="4175002"/>
            <a:ext cx="1028700" cy="658813"/>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pic>
        <p:nvPicPr>
          <p:cNvPr id="19477" name="Picture 69" descr="C:\Documents and Settings\Owner\Desktop\Adobe ID 220ASPDS448-699.jpg"/>
          <p:cNvPicPr>
            <a:picLocks noChangeAspect="1" noChangeArrowheads="1"/>
          </p:cNvPicPr>
          <p:nvPr/>
        </p:nvPicPr>
        <p:blipFill>
          <a:blip r:embed="rId10" cstate="print"/>
          <a:srcRect/>
          <a:stretch>
            <a:fillRect/>
          </a:stretch>
        </p:blipFill>
        <p:spPr bwMode="auto">
          <a:xfrm>
            <a:off x="7605392" y="2972204"/>
            <a:ext cx="716606" cy="886523"/>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spTree>
  </p:cSld>
  <p:clrMapOvr>
    <a:masterClrMapping/>
  </p:clrMapOvr>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33506" name="Rectangle 2"/>
          <p:cNvSpPr>
            <a:spLocks noGrp="1" noChangeArrowheads="1"/>
          </p:cNvSpPr>
          <p:nvPr>
            <p:ph type="title"/>
          </p:nvPr>
        </p:nvSpPr>
        <p:spPr>
          <a:xfrm>
            <a:off x="762000" y="381000"/>
            <a:ext cx="7772400" cy="990600"/>
          </a:xfrm>
          <a:noFill/>
        </p:spPr>
        <p:txBody>
          <a:bodyPr/>
          <a:lstStyle/>
          <a:p>
            <a:r>
              <a:rPr lang="en-US" altLang="en-US" sz="5400" b="1" u="sng" smtClean="0">
                <a:solidFill>
                  <a:schemeClr val="tx1"/>
                </a:solidFill>
              </a:rPr>
              <a:t>Facts: WPV</a:t>
            </a:r>
          </a:p>
        </p:txBody>
      </p:sp>
      <p:sp>
        <p:nvSpPr>
          <p:cNvPr id="5123" name="Rectangle 3"/>
          <p:cNvSpPr>
            <a:spLocks noGrp="1" noChangeArrowheads="1"/>
          </p:cNvSpPr>
          <p:nvPr>
            <p:ph idx="1"/>
          </p:nvPr>
        </p:nvSpPr>
        <p:spPr>
          <a:xfrm>
            <a:off x="304800" y="1371600"/>
            <a:ext cx="8610600" cy="4648200"/>
          </a:xfrm>
        </p:spPr>
        <p:txBody>
          <a:bodyPr/>
          <a:lstStyle/>
          <a:p>
            <a:r>
              <a:rPr lang="en-US" altLang="en-US" sz="4800" b="1" smtClean="0"/>
              <a:t>$4.2 billion: spent yearly in medical costs, lost  work time &amp; legal fees due to WPV</a:t>
            </a:r>
          </a:p>
          <a:p>
            <a:r>
              <a:rPr lang="en-US" altLang="en-US" sz="4800" b="1" smtClean="0"/>
              <a:t>Homicide : 2</a:t>
            </a:r>
            <a:r>
              <a:rPr lang="en-US" altLang="en-US" sz="4800" b="1" baseline="30000" smtClean="0"/>
              <a:t>nd</a:t>
            </a:r>
            <a:r>
              <a:rPr lang="en-US" altLang="en-US" sz="4800" b="1" smtClean="0"/>
              <a:t> leading cause of all workplace deaths</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5123">
                                            <p:txEl>
                                              <p:pRg st="0" end="0"/>
                                            </p:txEl>
                                          </p:spTgt>
                                        </p:tgtEl>
                                        <p:attrNameLst>
                                          <p:attrName>style.visibility</p:attrName>
                                        </p:attrNameLst>
                                      </p:cBhvr>
                                      <p:to>
                                        <p:strVal val="visible"/>
                                      </p:to>
                                    </p:set>
                                    <p:anim calcmode="lin" valueType="num">
                                      <p:cBhvr additive="base">
                                        <p:cTn id="7" dur="500" fill="hold"/>
                                        <p:tgtEl>
                                          <p:spTgt spid="5123">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5123">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5123">
                                            <p:txEl>
                                              <p:pRg st="1" end="1"/>
                                            </p:txEl>
                                          </p:spTgt>
                                        </p:tgtEl>
                                        <p:attrNameLst>
                                          <p:attrName>style.visibility</p:attrName>
                                        </p:attrNameLst>
                                      </p:cBhvr>
                                      <p:to>
                                        <p:strVal val="visible"/>
                                      </p:to>
                                    </p:set>
                                    <p:anim calcmode="lin" valueType="num">
                                      <p:cBhvr additive="base">
                                        <p:cTn id="13" dur="500" fill="hold"/>
                                        <p:tgtEl>
                                          <p:spTgt spid="5123">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5123">
                                            <p:txEl>
                                              <p:pRg st="1" end="1"/>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3" grpId="0" build="p" autoUpdateAnimBg="0"/>
    </p:bld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5554" name="Title 1"/>
          <p:cNvSpPr>
            <a:spLocks noGrp="1"/>
          </p:cNvSpPr>
          <p:nvPr>
            <p:ph type="title"/>
          </p:nvPr>
        </p:nvSpPr>
        <p:spPr>
          <a:xfrm>
            <a:off x="685800" y="152400"/>
            <a:ext cx="7772400" cy="1143000"/>
          </a:xfrm>
        </p:spPr>
        <p:txBody>
          <a:bodyPr/>
          <a:lstStyle/>
          <a:p>
            <a:r>
              <a:rPr lang="en-US" altLang="en-US" b="1" u="sng" smtClean="0">
                <a:solidFill>
                  <a:schemeClr val="tx1"/>
                </a:solidFill>
              </a:rPr>
              <a:t>Facts: WPV</a:t>
            </a:r>
            <a:endParaRPr lang="en-US" altLang="en-US" smtClean="0">
              <a:solidFill>
                <a:schemeClr val="tx1"/>
              </a:solidFill>
            </a:endParaRPr>
          </a:p>
        </p:txBody>
      </p:sp>
      <p:sp>
        <p:nvSpPr>
          <p:cNvPr id="92163" name="Content Placeholder 2"/>
          <p:cNvSpPr>
            <a:spLocks noGrp="1"/>
          </p:cNvSpPr>
          <p:nvPr>
            <p:ph idx="1"/>
          </p:nvPr>
        </p:nvSpPr>
        <p:spPr>
          <a:xfrm>
            <a:off x="685800" y="1295400"/>
            <a:ext cx="7772400" cy="4953000"/>
          </a:xfrm>
        </p:spPr>
        <p:txBody>
          <a:bodyPr/>
          <a:lstStyle/>
          <a:p>
            <a:pPr>
              <a:defRPr/>
            </a:pPr>
            <a:r>
              <a:rPr lang="en-US" sz="9600" b="1" dirty="0" smtClean="0">
                <a:cs typeface="Arial" pitchFamily="34" charset="0"/>
              </a:rPr>
              <a:t>2 people murdered/</a:t>
            </a:r>
          </a:p>
          <a:p>
            <a:pPr marL="0" indent="0">
              <a:buFontTx/>
              <a:buNone/>
              <a:defRPr/>
            </a:pPr>
            <a:r>
              <a:rPr lang="en-US" sz="9600" b="1" i="1" dirty="0">
                <a:cs typeface="Arial" pitchFamily="34" charset="0"/>
              </a:rPr>
              <a:t> </a:t>
            </a:r>
            <a:r>
              <a:rPr lang="en-US" sz="9600" b="1" i="1" u="sng" dirty="0" smtClean="0">
                <a:cs typeface="Arial" pitchFamily="34" charset="0"/>
              </a:rPr>
              <a:t>day</a:t>
            </a:r>
            <a:r>
              <a:rPr lang="en-US" sz="9600" b="1" u="sng" dirty="0" smtClean="0">
                <a:cs typeface="Arial" pitchFamily="34" charset="0"/>
              </a:rPr>
              <a:t>!</a:t>
            </a:r>
          </a:p>
          <a:p>
            <a:pPr>
              <a:defRPr/>
            </a:pPr>
            <a:endParaRPr lang="en-US" dirty="0" smtClean="0"/>
          </a:p>
        </p:txBody>
      </p:sp>
    </p:spTree>
  </p:cSld>
  <p:clrMapOvr>
    <a:masterClrMapping/>
  </p:clrMapOvr>
  <p:transition/>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7602" name="Title 1"/>
          <p:cNvSpPr>
            <a:spLocks noGrp="1"/>
          </p:cNvSpPr>
          <p:nvPr>
            <p:ph type="title"/>
          </p:nvPr>
        </p:nvSpPr>
        <p:spPr>
          <a:xfrm>
            <a:off x="685800" y="152400"/>
            <a:ext cx="7772400" cy="1143000"/>
          </a:xfrm>
        </p:spPr>
        <p:txBody>
          <a:bodyPr/>
          <a:lstStyle/>
          <a:p>
            <a:r>
              <a:rPr lang="en-US" altLang="en-US" b="1" u="sng" smtClean="0">
                <a:solidFill>
                  <a:schemeClr val="tx1"/>
                </a:solidFill>
              </a:rPr>
              <a:t>Facts: WPV</a:t>
            </a:r>
            <a:endParaRPr lang="en-US" altLang="en-US" smtClean="0">
              <a:solidFill>
                <a:schemeClr val="tx1"/>
              </a:solidFill>
            </a:endParaRPr>
          </a:p>
        </p:txBody>
      </p:sp>
      <p:sp>
        <p:nvSpPr>
          <p:cNvPr id="537603" name="Content Placeholder 2"/>
          <p:cNvSpPr>
            <a:spLocks noGrp="1"/>
          </p:cNvSpPr>
          <p:nvPr>
            <p:ph idx="1"/>
          </p:nvPr>
        </p:nvSpPr>
        <p:spPr>
          <a:xfrm>
            <a:off x="685800" y="1295400"/>
            <a:ext cx="7772400" cy="4953000"/>
          </a:xfrm>
        </p:spPr>
        <p:txBody>
          <a:bodyPr/>
          <a:lstStyle/>
          <a:p>
            <a:r>
              <a:rPr lang="en-US" altLang="en-US" sz="4400" b="1" smtClean="0">
                <a:cs typeface="Arial" panose="020B0604020202020204" pitchFamily="34" charset="0"/>
              </a:rPr>
              <a:t>2 people murdered/</a:t>
            </a:r>
            <a:r>
              <a:rPr lang="en-US" altLang="en-US" sz="4400" b="1" i="1" u="sng" smtClean="0">
                <a:cs typeface="Arial" panose="020B0604020202020204" pitchFamily="34" charset="0"/>
              </a:rPr>
              <a:t>day</a:t>
            </a:r>
            <a:r>
              <a:rPr lang="en-US" altLang="en-US" sz="4400" b="1" u="sng" smtClean="0">
                <a:cs typeface="Arial" panose="020B0604020202020204" pitchFamily="34" charset="0"/>
              </a:rPr>
              <a:t>!</a:t>
            </a:r>
          </a:p>
          <a:p>
            <a:r>
              <a:rPr lang="en-US" altLang="en-US" sz="4400" b="1" smtClean="0">
                <a:cs typeface="Arial" panose="020B0604020202020204" pitchFamily="34" charset="0"/>
              </a:rPr>
              <a:t>Every </a:t>
            </a:r>
            <a:r>
              <a:rPr lang="en-US" altLang="en-US" sz="4400" b="1" i="1" u="sng" smtClean="0">
                <a:cs typeface="Arial" panose="020B0604020202020204" pitchFamily="34" charset="0"/>
              </a:rPr>
              <a:t>hour</a:t>
            </a:r>
            <a:r>
              <a:rPr lang="en-US" altLang="en-US" sz="4400" b="1" u="sng" smtClean="0">
                <a:cs typeface="Arial" panose="020B0604020202020204" pitchFamily="34" charset="0"/>
              </a:rPr>
              <a:t>:</a:t>
            </a:r>
          </a:p>
          <a:p>
            <a:pPr lvl="3"/>
            <a:r>
              <a:rPr lang="en-US" altLang="en-US" sz="4000" b="1" smtClean="0">
                <a:cs typeface="Arial" panose="020B0604020202020204" pitchFamily="34" charset="0"/>
              </a:rPr>
              <a:t>26 rapes </a:t>
            </a:r>
          </a:p>
          <a:p>
            <a:endParaRPr lang="en-US" altLang="en-US" smtClean="0"/>
          </a:p>
        </p:txBody>
      </p:sp>
    </p:spTree>
  </p:cSld>
  <p:clrMapOvr>
    <a:masterClrMapping/>
  </p:clrMapOvr>
  <p:transition/>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9650" name="Title 1"/>
          <p:cNvSpPr>
            <a:spLocks noGrp="1"/>
          </p:cNvSpPr>
          <p:nvPr>
            <p:ph type="title"/>
          </p:nvPr>
        </p:nvSpPr>
        <p:spPr>
          <a:xfrm>
            <a:off x="685800" y="152400"/>
            <a:ext cx="7772400" cy="1143000"/>
          </a:xfrm>
        </p:spPr>
        <p:txBody>
          <a:bodyPr/>
          <a:lstStyle/>
          <a:p>
            <a:r>
              <a:rPr lang="en-US" altLang="en-US" b="1" u="sng" smtClean="0">
                <a:solidFill>
                  <a:schemeClr val="tx1"/>
                </a:solidFill>
              </a:rPr>
              <a:t>Facts: WPV</a:t>
            </a:r>
            <a:endParaRPr lang="en-US" altLang="en-US" smtClean="0">
              <a:solidFill>
                <a:schemeClr val="tx1"/>
              </a:solidFill>
            </a:endParaRPr>
          </a:p>
        </p:txBody>
      </p:sp>
      <p:sp>
        <p:nvSpPr>
          <p:cNvPr id="539651" name="Content Placeholder 2"/>
          <p:cNvSpPr>
            <a:spLocks noGrp="1"/>
          </p:cNvSpPr>
          <p:nvPr>
            <p:ph idx="1"/>
          </p:nvPr>
        </p:nvSpPr>
        <p:spPr>
          <a:xfrm>
            <a:off x="685800" y="1295400"/>
            <a:ext cx="7772400" cy="4953000"/>
          </a:xfrm>
        </p:spPr>
        <p:txBody>
          <a:bodyPr/>
          <a:lstStyle/>
          <a:p>
            <a:r>
              <a:rPr lang="en-US" altLang="en-US" sz="4400" b="1" smtClean="0">
                <a:cs typeface="Arial" panose="020B0604020202020204" pitchFamily="34" charset="0"/>
              </a:rPr>
              <a:t>2 people murdered/</a:t>
            </a:r>
            <a:r>
              <a:rPr lang="en-US" altLang="en-US" sz="4400" b="1" i="1" u="sng" smtClean="0">
                <a:cs typeface="Arial" panose="020B0604020202020204" pitchFamily="34" charset="0"/>
              </a:rPr>
              <a:t>day</a:t>
            </a:r>
            <a:r>
              <a:rPr lang="en-US" altLang="en-US" sz="4400" b="1" u="sng" smtClean="0">
                <a:cs typeface="Arial" panose="020B0604020202020204" pitchFamily="34" charset="0"/>
              </a:rPr>
              <a:t>!</a:t>
            </a:r>
          </a:p>
          <a:p>
            <a:r>
              <a:rPr lang="en-US" altLang="en-US" sz="4400" b="1" smtClean="0">
                <a:cs typeface="Arial" panose="020B0604020202020204" pitchFamily="34" charset="0"/>
              </a:rPr>
              <a:t>Every </a:t>
            </a:r>
            <a:r>
              <a:rPr lang="en-US" altLang="en-US" sz="4400" b="1" i="1" u="sng" smtClean="0">
                <a:cs typeface="Arial" panose="020B0604020202020204" pitchFamily="34" charset="0"/>
              </a:rPr>
              <a:t>hour</a:t>
            </a:r>
            <a:r>
              <a:rPr lang="en-US" altLang="en-US" sz="4400" b="1" u="sng" smtClean="0">
                <a:cs typeface="Arial" panose="020B0604020202020204" pitchFamily="34" charset="0"/>
              </a:rPr>
              <a:t>:</a:t>
            </a:r>
          </a:p>
          <a:p>
            <a:pPr lvl="3"/>
            <a:r>
              <a:rPr lang="en-US" altLang="en-US" sz="4000" b="1" smtClean="0">
                <a:cs typeface="Arial" panose="020B0604020202020204" pitchFamily="34" charset="0"/>
              </a:rPr>
              <a:t>26 rapes </a:t>
            </a:r>
          </a:p>
          <a:p>
            <a:pPr lvl="3"/>
            <a:r>
              <a:rPr lang="en-US" altLang="en-US" sz="4000" b="1" smtClean="0">
                <a:cs typeface="Arial" panose="020B0604020202020204" pitchFamily="34" charset="0"/>
              </a:rPr>
              <a:t>44 robberies </a:t>
            </a:r>
          </a:p>
          <a:p>
            <a:endParaRPr lang="en-US" altLang="en-US" smtClean="0"/>
          </a:p>
        </p:txBody>
      </p:sp>
    </p:spTree>
  </p:cSld>
  <p:clrMapOvr>
    <a:masterClrMapping/>
  </p:clrMapOvr>
  <p:transition/>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1698" name="Title 1"/>
          <p:cNvSpPr>
            <a:spLocks noGrp="1"/>
          </p:cNvSpPr>
          <p:nvPr>
            <p:ph type="title"/>
          </p:nvPr>
        </p:nvSpPr>
        <p:spPr>
          <a:xfrm>
            <a:off x="685800" y="152400"/>
            <a:ext cx="7772400" cy="1143000"/>
          </a:xfrm>
        </p:spPr>
        <p:txBody>
          <a:bodyPr/>
          <a:lstStyle/>
          <a:p>
            <a:r>
              <a:rPr lang="en-US" altLang="en-US" b="1" u="sng" smtClean="0">
                <a:solidFill>
                  <a:schemeClr val="tx1"/>
                </a:solidFill>
              </a:rPr>
              <a:t>Facts: WPV</a:t>
            </a:r>
            <a:endParaRPr lang="en-US" altLang="en-US" smtClean="0">
              <a:solidFill>
                <a:schemeClr val="tx1"/>
              </a:solidFill>
            </a:endParaRPr>
          </a:p>
        </p:txBody>
      </p:sp>
      <p:sp>
        <p:nvSpPr>
          <p:cNvPr id="541699" name="Content Placeholder 2"/>
          <p:cNvSpPr>
            <a:spLocks noGrp="1"/>
          </p:cNvSpPr>
          <p:nvPr>
            <p:ph idx="1"/>
          </p:nvPr>
        </p:nvSpPr>
        <p:spPr>
          <a:xfrm>
            <a:off x="685800" y="1295400"/>
            <a:ext cx="7772400" cy="4953000"/>
          </a:xfrm>
        </p:spPr>
        <p:txBody>
          <a:bodyPr/>
          <a:lstStyle/>
          <a:p>
            <a:r>
              <a:rPr lang="en-US" altLang="en-US" sz="4400" b="1" smtClean="0">
                <a:cs typeface="Arial" panose="020B0604020202020204" pitchFamily="34" charset="0"/>
              </a:rPr>
              <a:t>2 people murdered/</a:t>
            </a:r>
            <a:r>
              <a:rPr lang="en-US" altLang="en-US" sz="4400" b="1" i="1" u="sng" smtClean="0">
                <a:cs typeface="Arial" panose="020B0604020202020204" pitchFamily="34" charset="0"/>
              </a:rPr>
              <a:t>day</a:t>
            </a:r>
            <a:r>
              <a:rPr lang="en-US" altLang="en-US" sz="4400" b="1" u="sng" smtClean="0">
                <a:cs typeface="Arial" panose="020B0604020202020204" pitchFamily="34" charset="0"/>
              </a:rPr>
              <a:t>!</a:t>
            </a:r>
          </a:p>
          <a:p>
            <a:r>
              <a:rPr lang="en-US" altLang="en-US" sz="4400" b="1" smtClean="0">
                <a:cs typeface="Arial" panose="020B0604020202020204" pitchFamily="34" charset="0"/>
              </a:rPr>
              <a:t>Every </a:t>
            </a:r>
            <a:r>
              <a:rPr lang="en-US" altLang="en-US" sz="4400" b="1" i="1" u="sng" smtClean="0">
                <a:cs typeface="Arial" panose="020B0604020202020204" pitchFamily="34" charset="0"/>
              </a:rPr>
              <a:t>hour</a:t>
            </a:r>
            <a:r>
              <a:rPr lang="en-US" altLang="en-US" sz="4400" b="1" u="sng" smtClean="0">
                <a:cs typeface="Arial" panose="020B0604020202020204" pitchFamily="34" charset="0"/>
              </a:rPr>
              <a:t>:</a:t>
            </a:r>
          </a:p>
          <a:p>
            <a:pPr lvl="3"/>
            <a:r>
              <a:rPr lang="en-US" altLang="en-US" sz="4000" b="1" smtClean="0">
                <a:cs typeface="Arial" panose="020B0604020202020204" pitchFamily="34" charset="0"/>
              </a:rPr>
              <a:t>26 rapes </a:t>
            </a:r>
          </a:p>
          <a:p>
            <a:pPr lvl="3"/>
            <a:r>
              <a:rPr lang="en-US" altLang="en-US" sz="4000" b="1" smtClean="0">
                <a:cs typeface="Arial" panose="020B0604020202020204" pitchFamily="34" charset="0"/>
              </a:rPr>
              <a:t>44 robberies </a:t>
            </a:r>
          </a:p>
          <a:p>
            <a:pPr lvl="3"/>
            <a:r>
              <a:rPr lang="en-US" altLang="en-US" sz="4000" b="1" smtClean="0">
                <a:cs typeface="Arial" panose="020B0604020202020204" pitchFamily="34" charset="0"/>
              </a:rPr>
              <a:t>207 aggravated assaults </a:t>
            </a:r>
          </a:p>
          <a:p>
            <a:endParaRPr lang="en-US" altLang="en-US" smtClean="0"/>
          </a:p>
        </p:txBody>
      </p:sp>
    </p:spTree>
  </p:cSld>
  <p:clrMapOvr>
    <a:masterClrMapping/>
  </p:clrMapOvr>
  <p:transition/>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3746" name="Title 1"/>
          <p:cNvSpPr>
            <a:spLocks noGrp="1"/>
          </p:cNvSpPr>
          <p:nvPr>
            <p:ph type="title"/>
          </p:nvPr>
        </p:nvSpPr>
        <p:spPr>
          <a:xfrm>
            <a:off x="685800" y="152400"/>
            <a:ext cx="7772400" cy="1143000"/>
          </a:xfrm>
        </p:spPr>
        <p:txBody>
          <a:bodyPr/>
          <a:lstStyle/>
          <a:p>
            <a:r>
              <a:rPr lang="en-US" altLang="en-US" b="1" u="sng" smtClean="0">
                <a:solidFill>
                  <a:schemeClr val="tx1"/>
                </a:solidFill>
              </a:rPr>
              <a:t>Facts: WPV</a:t>
            </a:r>
            <a:endParaRPr lang="en-US" altLang="en-US" smtClean="0">
              <a:solidFill>
                <a:schemeClr val="tx1"/>
              </a:solidFill>
            </a:endParaRPr>
          </a:p>
        </p:txBody>
      </p:sp>
      <p:sp>
        <p:nvSpPr>
          <p:cNvPr id="92163" name="Content Placeholder 2"/>
          <p:cNvSpPr>
            <a:spLocks noGrp="1"/>
          </p:cNvSpPr>
          <p:nvPr>
            <p:ph idx="1"/>
          </p:nvPr>
        </p:nvSpPr>
        <p:spPr>
          <a:xfrm>
            <a:off x="685800" y="1295400"/>
            <a:ext cx="7772400" cy="4953000"/>
          </a:xfrm>
        </p:spPr>
        <p:txBody>
          <a:bodyPr/>
          <a:lstStyle/>
          <a:p>
            <a:pPr>
              <a:defRPr/>
            </a:pPr>
            <a:r>
              <a:rPr lang="en-US" sz="4400" b="1" dirty="0" smtClean="0">
                <a:cs typeface="Arial" pitchFamily="34" charset="0"/>
              </a:rPr>
              <a:t>2 people murdered/</a:t>
            </a:r>
            <a:r>
              <a:rPr lang="en-US" sz="4400" b="1" i="1" u="sng" dirty="0" smtClean="0">
                <a:cs typeface="Arial" pitchFamily="34" charset="0"/>
              </a:rPr>
              <a:t>day</a:t>
            </a:r>
            <a:r>
              <a:rPr lang="en-US" sz="4400" b="1" u="sng" dirty="0" smtClean="0">
                <a:cs typeface="Arial" pitchFamily="34" charset="0"/>
              </a:rPr>
              <a:t>!</a:t>
            </a:r>
          </a:p>
          <a:p>
            <a:pPr>
              <a:defRPr/>
            </a:pPr>
            <a:r>
              <a:rPr lang="en-US" sz="4400" b="1" dirty="0" smtClean="0">
                <a:cs typeface="Arial" pitchFamily="34" charset="0"/>
              </a:rPr>
              <a:t>Every </a:t>
            </a:r>
            <a:r>
              <a:rPr lang="en-US" sz="4400" b="1" i="1" u="sng" dirty="0" smtClean="0">
                <a:cs typeface="Arial" pitchFamily="34" charset="0"/>
              </a:rPr>
              <a:t>hour</a:t>
            </a:r>
            <a:r>
              <a:rPr lang="en-US" sz="4400" b="1" u="sng" dirty="0" smtClean="0">
                <a:cs typeface="Arial" pitchFamily="34" charset="0"/>
              </a:rPr>
              <a:t>:</a:t>
            </a:r>
          </a:p>
          <a:p>
            <a:pPr lvl="3">
              <a:defRPr/>
            </a:pPr>
            <a:r>
              <a:rPr lang="en-US" sz="4000" b="1" dirty="0" smtClean="0">
                <a:cs typeface="Arial" pitchFamily="34" charset="0"/>
              </a:rPr>
              <a:t>26 rapes </a:t>
            </a:r>
          </a:p>
          <a:p>
            <a:pPr lvl="3">
              <a:defRPr/>
            </a:pPr>
            <a:r>
              <a:rPr lang="en-US" sz="4000" b="1" dirty="0" smtClean="0">
                <a:cs typeface="Arial" pitchFamily="34" charset="0"/>
              </a:rPr>
              <a:t>44 robberies </a:t>
            </a:r>
          </a:p>
          <a:p>
            <a:pPr lvl="3">
              <a:defRPr/>
            </a:pPr>
            <a:r>
              <a:rPr lang="en-US" sz="4000" b="1" dirty="0" smtClean="0">
                <a:cs typeface="Arial" pitchFamily="34" charset="0"/>
              </a:rPr>
              <a:t>207 aggravated assaults </a:t>
            </a:r>
          </a:p>
          <a:p>
            <a:pPr lvl="3">
              <a:defRPr/>
            </a:pPr>
            <a:r>
              <a:rPr lang="en-US" sz="4000" b="1" dirty="0" smtClean="0">
                <a:cs typeface="Arial" pitchFamily="34" charset="0"/>
              </a:rPr>
              <a:t>938 simple assaults</a:t>
            </a:r>
          </a:p>
          <a:p>
            <a:pPr marL="1371600" lvl="3" indent="0">
              <a:buFontTx/>
              <a:buNone/>
              <a:defRPr/>
            </a:pPr>
            <a:r>
              <a:rPr lang="en-US" sz="4000" b="1" dirty="0" smtClean="0">
                <a:cs typeface="Arial" pitchFamily="34" charset="0"/>
              </a:rPr>
              <a:t> </a:t>
            </a:r>
          </a:p>
          <a:p>
            <a:pPr>
              <a:defRPr/>
            </a:pPr>
            <a:endParaRPr lang="en-US" dirty="0" smtClean="0"/>
          </a:p>
        </p:txBody>
      </p:sp>
    </p:spTree>
  </p:cSld>
  <p:clrMapOvr>
    <a:masterClrMapping/>
  </p:clrMapOvr>
  <p:transition/>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5794" name="Title 1"/>
          <p:cNvSpPr>
            <a:spLocks noGrp="1"/>
          </p:cNvSpPr>
          <p:nvPr>
            <p:ph type="title"/>
          </p:nvPr>
        </p:nvSpPr>
        <p:spPr>
          <a:xfrm>
            <a:off x="685800" y="152400"/>
            <a:ext cx="7772400" cy="1143000"/>
          </a:xfrm>
        </p:spPr>
        <p:txBody>
          <a:bodyPr/>
          <a:lstStyle/>
          <a:p>
            <a:r>
              <a:rPr lang="en-US" altLang="en-US" b="1" u="sng" smtClean="0">
                <a:solidFill>
                  <a:schemeClr val="tx1"/>
                </a:solidFill>
              </a:rPr>
              <a:t>Facts: WPV</a:t>
            </a:r>
            <a:endParaRPr lang="en-US" altLang="en-US" smtClean="0">
              <a:solidFill>
                <a:schemeClr val="tx1"/>
              </a:solidFill>
            </a:endParaRPr>
          </a:p>
        </p:txBody>
      </p:sp>
      <p:sp>
        <p:nvSpPr>
          <p:cNvPr id="545795" name="Content Placeholder 2"/>
          <p:cNvSpPr>
            <a:spLocks noGrp="1"/>
          </p:cNvSpPr>
          <p:nvPr>
            <p:ph idx="1"/>
          </p:nvPr>
        </p:nvSpPr>
        <p:spPr>
          <a:xfrm>
            <a:off x="685800" y="1295400"/>
            <a:ext cx="7772400" cy="4953000"/>
          </a:xfrm>
        </p:spPr>
        <p:txBody>
          <a:bodyPr/>
          <a:lstStyle/>
          <a:p>
            <a:r>
              <a:rPr lang="en-US" altLang="en-US" sz="4400" b="1" smtClean="0">
                <a:cs typeface="Arial" panose="020B0604020202020204" pitchFamily="34" charset="0"/>
              </a:rPr>
              <a:t>2 people murdered/</a:t>
            </a:r>
            <a:r>
              <a:rPr lang="en-US" altLang="en-US" sz="4400" b="1" i="1" u="sng" smtClean="0">
                <a:cs typeface="Arial" panose="020B0604020202020204" pitchFamily="34" charset="0"/>
              </a:rPr>
              <a:t>day</a:t>
            </a:r>
            <a:r>
              <a:rPr lang="en-US" altLang="en-US" sz="4400" b="1" u="sng" smtClean="0">
                <a:cs typeface="Arial" panose="020B0604020202020204" pitchFamily="34" charset="0"/>
              </a:rPr>
              <a:t>!</a:t>
            </a:r>
          </a:p>
          <a:p>
            <a:r>
              <a:rPr lang="en-US" altLang="en-US" sz="4400" b="1" smtClean="0">
                <a:cs typeface="Arial" panose="020B0604020202020204" pitchFamily="34" charset="0"/>
              </a:rPr>
              <a:t>Every </a:t>
            </a:r>
            <a:r>
              <a:rPr lang="en-US" altLang="en-US" sz="4400" b="1" i="1" u="sng" smtClean="0">
                <a:cs typeface="Arial" panose="020B0604020202020204" pitchFamily="34" charset="0"/>
              </a:rPr>
              <a:t>hour</a:t>
            </a:r>
            <a:r>
              <a:rPr lang="en-US" altLang="en-US" sz="4400" b="1" u="sng" smtClean="0">
                <a:cs typeface="Arial" panose="020B0604020202020204" pitchFamily="34" charset="0"/>
              </a:rPr>
              <a:t>:</a:t>
            </a:r>
          </a:p>
          <a:p>
            <a:pPr lvl="3"/>
            <a:r>
              <a:rPr lang="en-US" altLang="en-US" sz="4000" b="1" smtClean="0">
                <a:cs typeface="Arial" panose="020B0604020202020204" pitchFamily="34" charset="0"/>
              </a:rPr>
              <a:t>26 rapes </a:t>
            </a:r>
          </a:p>
          <a:p>
            <a:pPr lvl="3"/>
            <a:r>
              <a:rPr lang="en-US" altLang="en-US" sz="4000" b="1" smtClean="0">
                <a:cs typeface="Arial" panose="020B0604020202020204" pitchFamily="34" charset="0"/>
              </a:rPr>
              <a:t>44 robberies </a:t>
            </a:r>
          </a:p>
          <a:p>
            <a:pPr lvl="3"/>
            <a:r>
              <a:rPr lang="en-US" altLang="en-US" sz="4000" b="1" smtClean="0">
                <a:cs typeface="Arial" panose="020B0604020202020204" pitchFamily="34" charset="0"/>
              </a:rPr>
              <a:t>207 aggravated assaults </a:t>
            </a:r>
          </a:p>
          <a:p>
            <a:pPr lvl="3"/>
            <a:r>
              <a:rPr lang="en-US" altLang="en-US" sz="4000" b="1" smtClean="0">
                <a:cs typeface="Arial" panose="020B0604020202020204" pitchFamily="34" charset="0"/>
              </a:rPr>
              <a:t>938 simple assaults</a:t>
            </a:r>
          </a:p>
          <a:p>
            <a:pPr lvl="3"/>
            <a:r>
              <a:rPr lang="en-US" altLang="en-US" sz="4000" b="1" smtClean="0">
                <a:cs typeface="Arial" panose="020B0604020202020204" pitchFamily="34" charset="0"/>
              </a:rPr>
              <a:t>3,125 threats. </a:t>
            </a:r>
          </a:p>
          <a:p>
            <a:endParaRPr lang="en-US" altLang="en-US" smtClean="0"/>
          </a:p>
        </p:txBody>
      </p:sp>
    </p:spTree>
  </p:cSld>
  <p:clrMapOvr>
    <a:masterClrMapping/>
  </p:clrMapOvr>
  <p:transition/>
  <p:timing>
    <p:tnLst>
      <p:par>
        <p:cT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7842" name="Title 1"/>
          <p:cNvSpPr>
            <a:spLocks noGrp="1"/>
          </p:cNvSpPr>
          <p:nvPr>
            <p:ph type="title"/>
          </p:nvPr>
        </p:nvSpPr>
        <p:spPr>
          <a:xfrm>
            <a:off x="762000" y="2743200"/>
            <a:ext cx="7772400" cy="1143000"/>
          </a:xfrm>
        </p:spPr>
        <p:txBody>
          <a:bodyPr/>
          <a:lstStyle/>
          <a:p>
            <a:r>
              <a:rPr lang="en-US" altLang="en-US" sz="11000" b="1" smtClean="0">
                <a:solidFill>
                  <a:schemeClr val="tx1"/>
                </a:solidFill>
              </a:rPr>
              <a:t>Intimate Partner Violence</a:t>
            </a:r>
          </a:p>
        </p:txBody>
      </p:sp>
    </p:spTree>
  </p:cSld>
  <p:clrMapOvr>
    <a:masterClrMapping/>
  </p:clrMapOvr>
  <p:transition/>
  <p:timing>
    <p:tnLst>
      <p:par>
        <p:cT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9890" name="Title 1"/>
          <p:cNvSpPr>
            <a:spLocks noGrp="1"/>
          </p:cNvSpPr>
          <p:nvPr>
            <p:ph type="title"/>
          </p:nvPr>
        </p:nvSpPr>
        <p:spPr/>
        <p:txBody>
          <a:bodyPr/>
          <a:lstStyle/>
          <a:p>
            <a:r>
              <a:rPr lang="en-US" altLang="en-US" sz="4800" b="1" u="sng" smtClean="0">
                <a:solidFill>
                  <a:schemeClr val="tx1"/>
                </a:solidFill>
              </a:rPr>
              <a:t>Intimate Partner Violence</a:t>
            </a:r>
          </a:p>
        </p:txBody>
      </p:sp>
      <p:sp>
        <p:nvSpPr>
          <p:cNvPr id="549891" name="Content Placeholder 2"/>
          <p:cNvSpPr>
            <a:spLocks noGrp="1"/>
          </p:cNvSpPr>
          <p:nvPr>
            <p:ph idx="1"/>
          </p:nvPr>
        </p:nvSpPr>
        <p:spPr>
          <a:xfrm>
            <a:off x="304800" y="1676400"/>
            <a:ext cx="8153400" cy="4114800"/>
          </a:xfrm>
        </p:spPr>
        <p:txBody>
          <a:bodyPr/>
          <a:lstStyle/>
          <a:p>
            <a:r>
              <a:rPr lang="en-US" altLang="en-US" sz="3800" b="1" smtClean="0"/>
              <a:t>IPV: Men &amp; Women are Victims</a:t>
            </a:r>
          </a:p>
        </p:txBody>
      </p:sp>
    </p:spTree>
  </p:cSld>
  <p:clrMapOvr>
    <a:masterClrMapping/>
  </p:clrMapOvr>
  <p:transition/>
  <p:timing>
    <p:tnLst>
      <p:par>
        <p:cTn id="1" dur="indefinite" restart="never" nodeType="tmRoot"/>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1938" name="Title 1"/>
          <p:cNvSpPr>
            <a:spLocks noGrp="1"/>
          </p:cNvSpPr>
          <p:nvPr>
            <p:ph type="title"/>
          </p:nvPr>
        </p:nvSpPr>
        <p:spPr/>
        <p:txBody>
          <a:bodyPr/>
          <a:lstStyle/>
          <a:p>
            <a:r>
              <a:rPr lang="en-US" altLang="en-US" sz="4800" b="1" u="sng" smtClean="0">
                <a:solidFill>
                  <a:schemeClr val="tx1"/>
                </a:solidFill>
              </a:rPr>
              <a:t>Intimate Partner Violence</a:t>
            </a:r>
          </a:p>
        </p:txBody>
      </p:sp>
      <p:sp>
        <p:nvSpPr>
          <p:cNvPr id="551939" name="Content Placeholder 2"/>
          <p:cNvSpPr>
            <a:spLocks noGrp="1"/>
          </p:cNvSpPr>
          <p:nvPr>
            <p:ph idx="1"/>
          </p:nvPr>
        </p:nvSpPr>
        <p:spPr>
          <a:xfrm>
            <a:off x="304800" y="1676400"/>
            <a:ext cx="8153400" cy="4114800"/>
          </a:xfrm>
        </p:spPr>
        <p:txBody>
          <a:bodyPr/>
          <a:lstStyle/>
          <a:p>
            <a:r>
              <a:rPr lang="en-US" altLang="en-US" sz="3800" b="1" smtClean="0"/>
              <a:t>IPV: Men &amp; Women are Victims</a:t>
            </a:r>
          </a:p>
          <a:p>
            <a:r>
              <a:rPr lang="en-US" altLang="en-US" sz="3800" b="1" smtClean="0"/>
              <a:t>1/3 Female Homicides/Yr</a:t>
            </a:r>
          </a:p>
        </p:txBody>
      </p:sp>
    </p:spTree>
  </p:cSld>
  <p:clrMapOvr>
    <a:masterClrMapping/>
  </p:clrMapOvr>
  <p:transition/>
  <p:timing>
    <p:tnLst>
      <p:par>
        <p:cTn id="1" dur="indefinite" restart="never" nodeType="tmRoot"/>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3986" name="Title 1"/>
          <p:cNvSpPr>
            <a:spLocks noGrp="1"/>
          </p:cNvSpPr>
          <p:nvPr>
            <p:ph type="title"/>
          </p:nvPr>
        </p:nvSpPr>
        <p:spPr/>
        <p:txBody>
          <a:bodyPr/>
          <a:lstStyle/>
          <a:p>
            <a:r>
              <a:rPr lang="en-US" altLang="en-US" sz="4800" b="1" u="sng" smtClean="0">
                <a:solidFill>
                  <a:schemeClr val="tx1"/>
                </a:solidFill>
              </a:rPr>
              <a:t>Intimate Partner Violence</a:t>
            </a:r>
          </a:p>
        </p:txBody>
      </p:sp>
      <p:sp>
        <p:nvSpPr>
          <p:cNvPr id="553987" name="Content Placeholder 2"/>
          <p:cNvSpPr>
            <a:spLocks noGrp="1"/>
          </p:cNvSpPr>
          <p:nvPr>
            <p:ph idx="1"/>
          </p:nvPr>
        </p:nvSpPr>
        <p:spPr>
          <a:xfrm>
            <a:off x="304800" y="1676400"/>
            <a:ext cx="8153400" cy="4114800"/>
          </a:xfrm>
        </p:spPr>
        <p:txBody>
          <a:bodyPr/>
          <a:lstStyle/>
          <a:p>
            <a:r>
              <a:rPr lang="en-US" altLang="en-US" sz="3800" b="1" smtClean="0"/>
              <a:t>IPV: Men &amp; Women are Victims</a:t>
            </a:r>
          </a:p>
          <a:p>
            <a:r>
              <a:rPr lang="en-US" altLang="en-US" sz="3800" b="1" smtClean="0"/>
              <a:t>1/3 Female Homicides/Yr</a:t>
            </a:r>
          </a:p>
          <a:p>
            <a:r>
              <a:rPr lang="en-US" altLang="en-US" sz="3800" b="1" smtClean="0"/>
              <a:t>5.3MM Incident/Yr</a:t>
            </a:r>
          </a:p>
        </p:txBody>
      </p:sp>
    </p:spTree>
  </p:cSld>
  <p:clrMapOvr>
    <a:masterClrMapping/>
  </p:clrMapOvr>
  <p:transition/>
  <p:timing>
    <p:tnLst>
      <p:par>
        <p:cTn id="1" dur="indefinite" restart="never" nodeType="tmRoot"/>
      </p:par>
    </p:tn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6034" name="Title 1"/>
          <p:cNvSpPr>
            <a:spLocks noGrp="1"/>
          </p:cNvSpPr>
          <p:nvPr>
            <p:ph type="title"/>
          </p:nvPr>
        </p:nvSpPr>
        <p:spPr/>
        <p:txBody>
          <a:bodyPr/>
          <a:lstStyle/>
          <a:p>
            <a:r>
              <a:rPr lang="en-US" altLang="en-US" sz="4800" b="1" u="sng" smtClean="0">
                <a:solidFill>
                  <a:schemeClr val="tx1"/>
                </a:solidFill>
              </a:rPr>
              <a:t>Intimate Partner Violence</a:t>
            </a:r>
          </a:p>
        </p:txBody>
      </p:sp>
      <p:sp>
        <p:nvSpPr>
          <p:cNvPr id="556035" name="Content Placeholder 2"/>
          <p:cNvSpPr>
            <a:spLocks noGrp="1"/>
          </p:cNvSpPr>
          <p:nvPr>
            <p:ph idx="1"/>
          </p:nvPr>
        </p:nvSpPr>
        <p:spPr>
          <a:xfrm>
            <a:off x="304800" y="1676400"/>
            <a:ext cx="8153400" cy="4114800"/>
          </a:xfrm>
        </p:spPr>
        <p:txBody>
          <a:bodyPr/>
          <a:lstStyle/>
          <a:p>
            <a:r>
              <a:rPr lang="en-US" altLang="en-US" sz="3800" b="1" smtClean="0"/>
              <a:t>IPV: Men &amp; Women are Victims</a:t>
            </a:r>
          </a:p>
          <a:p>
            <a:r>
              <a:rPr lang="en-US" altLang="en-US" sz="3800" b="1" smtClean="0"/>
              <a:t>1/3 Female Homicides/Yr</a:t>
            </a:r>
          </a:p>
          <a:p>
            <a:r>
              <a:rPr lang="en-US" altLang="en-US" sz="3800" b="1" smtClean="0"/>
              <a:t>5.3MM Incident/Yr</a:t>
            </a:r>
          </a:p>
          <a:p>
            <a:r>
              <a:rPr lang="en-US" altLang="en-US" sz="3800" b="1" smtClean="0"/>
              <a:t>2MM injuries. 1,300 Deaths</a:t>
            </a:r>
          </a:p>
        </p:txBody>
      </p:sp>
    </p:spTree>
  </p:cSld>
  <p:clrMapOvr>
    <a:masterClrMapping/>
  </p:clrMapOvr>
  <p:transition/>
  <p:timing>
    <p:tnLst>
      <p:par>
        <p:cTn id="1" dur="indefinite" restart="never" nodeType="tmRoot"/>
      </p:par>
    </p:tn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8082" name="Title 1"/>
          <p:cNvSpPr>
            <a:spLocks noGrp="1"/>
          </p:cNvSpPr>
          <p:nvPr>
            <p:ph type="title"/>
          </p:nvPr>
        </p:nvSpPr>
        <p:spPr/>
        <p:txBody>
          <a:bodyPr/>
          <a:lstStyle/>
          <a:p>
            <a:r>
              <a:rPr lang="en-US" altLang="en-US" sz="4800" b="1" u="sng" smtClean="0">
                <a:solidFill>
                  <a:schemeClr val="tx1"/>
                </a:solidFill>
              </a:rPr>
              <a:t>Intimate Partner Violence</a:t>
            </a:r>
          </a:p>
        </p:txBody>
      </p:sp>
      <p:sp>
        <p:nvSpPr>
          <p:cNvPr id="558083" name="Content Placeholder 2"/>
          <p:cNvSpPr>
            <a:spLocks noGrp="1"/>
          </p:cNvSpPr>
          <p:nvPr>
            <p:ph idx="1"/>
          </p:nvPr>
        </p:nvSpPr>
        <p:spPr>
          <a:xfrm>
            <a:off x="304800" y="1676400"/>
            <a:ext cx="8153400" cy="4114800"/>
          </a:xfrm>
        </p:spPr>
        <p:txBody>
          <a:bodyPr/>
          <a:lstStyle/>
          <a:p>
            <a:r>
              <a:rPr lang="en-US" altLang="en-US" sz="3800" b="1" smtClean="0"/>
              <a:t>IPV: Men &amp; Women are Victims</a:t>
            </a:r>
          </a:p>
          <a:p>
            <a:r>
              <a:rPr lang="en-US" altLang="en-US" sz="3800" b="1" smtClean="0"/>
              <a:t>1/3 Female Homicides/Yr</a:t>
            </a:r>
          </a:p>
          <a:p>
            <a:r>
              <a:rPr lang="en-US" altLang="en-US" sz="3800" b="1" smtClean="0"/>
              <a:t>5.3MM Incident/Yr</a:t>
            </a:r>
          </a:p>
          <a:p>
            <a:r>
              <a:rPr lang="en-US" altLang="en-US" sz="3800" b="1" smtClean="0"/>
              <a:t>2MM injuries. 1,300 Deaths</a:t>
            </a:r>
          </a:p>
          <a:p>
            <a:r>
              <a:rPr lang="en-US" altLang="en-US" sz="3800" b="1" smtClean="0"/>
              <a:t>555M Req Medical Attention</a:t>
            </a:r>
          </a:p>
        </p:txBody>
      </p:sp>
    </p:spTree>
  </p:cSld>
  <p:clrMapOvr>
    <a:masterClrMapping/>
  </p:clrMapOvr>
  <p:transition/>
  <p:timing>
    <p:tnLst>
      <p:par>
        <p:cTn id="1" dur="indefinite" restart="never" nodeType="tmRoot"/>
      </p:par>
    </p:tn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0130" name="Title 1"/>
          <p:cNvSpPr>
            <a:spLocks noGrp="1"/>
          </p:cNvSpPr>
          <p:nvPr>
            <p:ph type="title"/>
          </p:nvPr>
        </p:nvSpPr>
        <p:spPr/>
        <p:txBody>
          <a:bodyPr/>
          <a:lstStyle/>
          <a:p>
            <a:r>
              <a:rPr lang="en-US" altLang="en-US" sz="4800" b="1" u="sng" smtClean="0">
                <a:solidFill>
                  <a:schemeClr val="tx1"/>
                </a:solidFill>
              </a:rPr>
              <a:t>Intimate Partner Violence</a:t>
            </a:r>
          </a:p>
        </p:txBody>
      </p:sp>
      <p:sp>
        <p:nvSpPr>
          <p:cNvPr id="560131" name="Content Placeholder 2"/>
          <p:cNvSpPr>
            <a:spLocks noGrp="1"/>
          </p:cNvSpPr>
          <p:nvPr>
            <p:ph idx="1"/>
          </p:nvPr>
        </p:nvSpPr>
        <p:spPr>
          <a:xfrm>
            <a:off x="304800" y="1676400"/>
            <a:ext cx="8153400" cy="4114800"/>
          </a:xfrm>
        </p:spPr>
        <p:txBody>
          <a:bodyPr/>
          <a:lstStyle/>
          <a:p>
            <a:r>
              <a:rPr lang="en-US" altLang="en-US" sz="3800" b="1" smtClean="0"/>
              <a:t>IPV: Men &amp; Women are Victims</a:t>
            </a:r>
          </a:p>
          <a:p>
            <a:r>
              <a:rPr lang="en-US" altLang="en-US" sz="3800" b="1" smtClean="0"/>
              <a:t>1/3 Female Homicides/Yr</a:t>
            </a:r>
          </a:p>
          <a:p>
            <a:r>
              <a:rPr lang="en-US" altLang="en-US" sz="3800" b="1" smtClean="0"/>
              <a:t>5.3MM Incident/Yr</a:t>
            </a:r>
          </a:p>
          <a:p>
            <a:r>
              <a:rPr lang="en-US" altLang="en-US" sz="3800" b="1" smtClean="0"/>
              <a:t>2MM injuries. 1,300 Deaths</a:t>
            </a:r>
          </a:p>
          <a:p>
            <a:r>
              <a:rPr lang="en-US" altLang="en-US" sz="3800" b="1" smtClean="0"/>
              <a:t>555M Req Medical Attention</a:t>
            </a:r>
          </a:p>
          <a:p>
            <a:r>
              <a:rPr lang="en-US" altLang="en-US" sz="3800" b="1" smtClean="0"/>
              <a:t>18.5 MM Mental Health Visits/Yr</a:t>
            </a:r>
          </a:p>
        </p:txBody>
      </p:sp>
    </p:spTree>
  </p:cSld>
  <p:clrMapOvr>
    <a:masterClrMapping/>
  </p:clrMapOvr>
  <p:transition/>
  <p:timing>
    <p:tnLst>
      <p:par>
        <p:cTn id="1" dur="indefinite" restart="never" nodeType="tmRoot"/>
      </p:par>
    </p:tn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2178" name="Title 1"/>
          <p:cNvSpPr>
            <a:spLocks noGrp="1"/>
          </p:cNvSpPr>
          <p:nvPr>
            <p:ph type="title"/>
          </p:nvPr>
        </p:nvSpPr>
        <p:spPr>
          <a:xfrm>
            <a:off x="838200" y="2819400"/>
            <a:ext cx="7772400" cy="1143000"/>
          </a:xfrm>
        </p:spPr>
        <p:txBody>
          <a:bodyPr/>
          <a:lstStyle/>
          <a:p>
            <a:r>
              <a:rPr lang="en-US" altLang="en-US" sz="11000" b="1" smtClean="0">
                <a:solidFill>
                  <a:schemeClr val="tx1"/>
                </a:solidFill>
              </a:rPr>
              <a:t>Stalking </a:t>
            </a:r>
            <a:r>
              <a:rPr lang="en-US" altLang="en-US" sz="8000" b="1" smtClean="0">
                <a:solidFill>
                  <a:schemeClr val="tx1"/>
                </a:solidFill>
              </a:rPr>
              <a:t>@</a:t>
            </a:r>
            <a:r>
              <a:rPr lang="en-US" altLang="en-US" sz="11000" b="1" smtClean="0">
                <a:solidFill>
                  <a:schemeClr val="tx1"/>
                </a:solidFill>
              </a:rPr>
              <a:t> Workplace</a:t>
            </a:r>
            <a:endParaRPr lang="en-US" altLang="en-US" sz="11000" smtClean="0">
              <a:solidFill>
                <a:schemeClr val="tx1"/>
              </a:solidFill>
            </a:endParaRPr>
          </a:p>
        </p:txBody>
      </p:sp>
    </p:spTree>
  </p:cSld>
  <p:clrMapOvr>
    <a:masterClrMapping/>
  </p:clrMapOvr>
  <p:transition/>
  <p:timing>
    <p:tnLst>
      <p:par>
        <p:cTn id="1" dur="indefinite" restart="never" nodeType="tmRoot"/>
      </p:par>
    </p:tn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4226" name="Title 1"/>
          <p:cNvSpPr>
            <a:spLocks noGrp="1"/>
          </p:cNvSpPr>
          <p:nvPr>
            <p:ph type="title"/>
          </p:nvPr>
        </p:nvSpPr>
        <p:spPr/>
        <p:txBody>
          <a:bodyPr/>
          <a:lstStyle/>
          <a:p>
            <a:r>
              <a:rPr lang="en-US" altLang="en-US" b="1" u="sng" smtClean="0">
                <a:solidFill>
                  <a:schemeClr val="tx1"/>
                </a:solidFill>
              </a:rPr>
              <a:t>Stalking @ Workplace</a:t>
            </a:r>
            <a:endParaRPr lang="en-US" altLang="en-US" smtClean="0">
              <a:solidFill>
                <a:schemeClr val="tx1"/>
              </a:solidFill>
            </a:endParaRPr>
          </a:p>
        </p:txBody>
      </p:sp>
      <p:sp>
        <p:nvSpPr>
          <p:cNvPr id="564227" name="Content Placeholder 2"/>
          <p:cNvSpPr>
            <a:spLocks noGrp="1"/>
          </p:cNvSpPr>
          <p:nvPr>
            <p:ph idx="1"/>
          </p:nvPr>
        </p:nvSpPr>
        <p:spPr>
          <a:xfrm>
            <a:off x="914400" y="1524000"/>
            <a:ext cx="7772400" cy="4114800"/>
          </a:xfrm>
        </p:spPr>
        <p:txBody>
          <a:bodyPr/>
          <a:lstStyle/>
          <a:p>
            <a:r>
              <a:rPr lang="en-US" altLang="en-US" sz="3600" b="1" smtClean="0"/>
              <a:t>3.4 MM Victims/Yr</a:t>
            </a:r>
          </a:p>
        </p:txBody>
      </p:sp>
    </p:spTree>
  </p:cSld>
  <p:clrMapOvr>
    <a:masterClrMapping/>
  </p:clrMapOvr>
  <p:transition/>
  <p:timing>
    <p:tnLst>
      <p:par>
        <p:cTn id="1" dur="indefinite" restart="never" nodeType="tmRoot"/>
      </p:par>
    </p:tn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6274" name="Title 1"/>
          <p:cNvSpPr>
            <a:spLocks noGrp="1"/>
          </p:cNvSpPr>
          <p:nvPr>
            <p:ph type="title"/>
          </p:nvPr>
        </p:nvSpPr>
        <p:spPr/>
        <p:txBody>
          <a:bodyPr/>
          <a:lstStyle/>
          <a:p>
            <a:r>
              <a:rPr lang="en-US" altLang="en-US" b="1" u="sng" smtClean="0">
                <a:solidFill>
                  <a:schemeClr val="tx1"/>
                </a:solidFill>
              </a:rPr>
              <a:t>Stalking @ Workplace</a:t>
            </a:r>
            <a:endParaRPr lang="en-US" altLang="en-US" smtClean="0">
              <a:solidFill>
                <a:schemeClr val="tx1"/>
              </a:solidFill>
            </a:endParaRPr>
          </a:p>
        </p:txBody>
      </p:sp>
      <p:sp>
        <p:nvSpPr>
          <p:cNvPr id="566275" name="Content Placeholder 2"/>
          <p:cNvSpPr>
            <a:spLocks noGrp="1"/>
          </p:cNvSpPr>
          <p:nvPr>
            <p:ph idx="1"/>
          </p:nvPr>
        </p:nvSpPr>
        <p:spPr>
          <a:xfrm>
            <a:off x="914400" y="1524000"/>
            <a:ext cx="7772400" cy="4114800"/>
          </a:xfrm>
        </p:spPr>
        <p:txBody>
          <a:bodyPr/>
          <a:lstStyle/>
          <a:p>
            <a:r>
              <a:rPr lang="en-US" altLang="en-US" sz="3600" b="1" smtClean="0"/>
              <a:t>3.4 MM Victims/Yr</a:t>
            </a:r>
          </a:p>
          <a:p>
            <a:r>
              <a:rPr lang="en-US" altLang="en-US" sz="3600" b="1" smtClean="0"/>
              <a:t>46%: 1 Unwanted Contact/Wk</a:t>
            </a:r>
          </a:p>
        </p:txBody>
      </p:sp>
    </p:spTree>
  </p:cSld>
  <p:clrMapOvr>
    <a:masterClrMapping/>
  </p:clrMapOvr>
  <p:transition/>
  <p:timing>
    <p:tnLst>
      <p:par>
        <p:cTn id="1" dur="indefinite" restart="never" nodeType="tmRoot"/>
      </p:par>
    </p:tn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8322" name="Title 1"/>
          <p:cNvSpPr>
            <a:spLocks noGrp="1"/>
          </p:cNvSpPr>
          <p:nvPr>
            <p:ph type="title"/>
          </p:nvPr>
        </p:nvSpPr>
        <p:spPr/>
        <p:txBody>
          <a:bodyPr/>
          <a:lstStyle/>
          <a:p>
            <a:r>
              <a:rPr lang="en-US" altLang="en-US" b="1" u="sng" smtClean="0">
                <a:solidFill>
                  <a:schemeClr val="tx1"/>
                </a:solidFill>
              </a:rPr>
              <a:t>Stalking @ Workplace</a:t>
            </a:r>
            <a:endParaRPr lang="en-US" altLang="en-US" smtClean="0">
              <a:solidFill>
                <a:schemeClr val="tx1"/>
              </a:solidFill>
            </a:endParaRPr>
          </a:p>
        </p:txBody>
      </p:sp>
      <p:sp>
        <p:nvSpPr>
          <p:cNvPr id="94211" name="Content Placeholder 2"/>
          <p:cNvSpPr>
            <a:spLocks noGrp="1"/>
          </p:cNvSpPr>
          <p:nvPr>
            <p:ph idx="1"/>
          </p:nvPr>
        </p:nvSpPr>
        <p:spPr>
          <a:xfrm>
            <a:off x="914400" y="1524000"/>
            <a:ext cx="7772400" cy="4114800"/>
          </a:xfrm>
        </p:spPr>
        <p:txBody>
          <a:bodyPr/>
          <a:lstStyle/>
          <a:p>
            <a:pPr>
              <a:defRPr/>
            </a:pPr>
            <a:r>
              <a:rPr lang="en-US" sz="3600" b="1" dirty="0" smtClean="0"/>
              <a:t>3.4 MM Victims/Yr</a:t>
            </a:r>
          </a:p>
          <a:p>
            <a:pPr>
              <a:defRPr/>
            </a:pPr>
            <a:r>
              <a:rPr lang="en-US" sz="3600" b="1" dirty="0" smtClean="0"/>
              <a:t>46%: 1 Unwanted Contact/Wk</a:t>
            </a:r>
          </a:p>
          <a:p>
            <a:pPr>
              <a:defRPr/>
            </a:pPr>
            <a:r>
              <a:rPr lang="en-US" sz="3600" b="1" dirty="0" smtClean="0"/>
              <a:t>11%: Stalked 5+ Yrs</a:t>
            </a:r>
          </a:p>
          <a:p>
            <a:pPr marL="0" indent="0">
              <a:buFontTx/>
              <a:buNone/>
              <a:defRPr/>
            </a:pPr>
            <a:endParaRPr lang="en-US" sz="3600" b="1" dirty="0" smtClean="0"/>
          </a:p>
        </p:txBody>
      </p:sp>
    </p:spTree>
  </p:cSld>
  <p:clrMapOvr>
    <a:masterClrMapping/>
  </p:clrMapOvr>
  <p:transition/>
  <p:timing>
    <p:tnLst>
      <p:par>
        <p:cTn id="1" dur="indefinite" restart="never" nodeType="tmRoot"/>
      </p:par>
    </p:tn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0370" name="Title 1"/>
          <p:cNvSpPr>
            <a:spLocks noGrp="1"/>
          </p:cNvSpPr>
          <p:nvPr>
            <p:ph type="title"/>
          </p:nvPr>
        </p:nvSpPr>
        <p:spPr/>
        <p:txBody>
          <a:bodyPr/>
          <a:lstStyle/>
          <a:p>
            <a:r>
              <a:rPr lang="en-US" altLang="en-US" b="1" u="sng" smtClean="0">
                <a:solidFill>
                  <a:schemeClr val="tx1"/>
                </a:solidFill>
              </a:rPr>
              <a:t>Stalking @ Workplace</a:t>
            </a:r>
            <a:endParaRPr lang="en-US" altLang="en-US" smtClean="0">
              <a:solidFill>
                <a:schemeClr val="tx1"/>
              </a:solidFill>
            </a:endParaRPr>
          </a:p>
        </p:txBody>
      </p:sp>
      <p:sp>
        <p:nvSpPr>
          <p:cNvPr id="570371" name="Content Placeholder 2"/>
          <p:cNvSpPr>
            <a:spLocks noGrp="1"/>
          </p:cNvSpPr>
          <p:nvPr>
            <p:ph idx="1"/>
          </p:nvPr>
        </p:nvSpPr>
        <p:spPr>
          <a:xfrm>
            <a:off x="914400" y="1524000"/>
            <a:ext cx="7772400" cy="4114800"/>
          </a:xfrm>
        </p:spPr>
        <p:txBody>
          <a:bodyPr/>
          <a:lstStyle/>
          <a:p>
            <a:r>
              <a:rPr lang="en-US" altLang="en-US" sz="3600" b="1" smtClean="0"/>
              <a:t>3.4 MM Victims/Yr</a:t>
            </a:r>
          </a:p>
          <a:p>
            <a:r>
              <a:rPr lang="en-US" altLang="en-US" sz="3600" b="1" smtClean="0"/>
              <a:t>46%: 1 Unwanted Contact/Wk</a:t>
            </a:r>
          </a:p>
          <a:p>
            <a:r>
              <a:rPr lang="en-US" altLang="en-US" sz="3600" b="1" smtClean="0"/>
              <a:t>11%: Stalked 5+ Yrs</a:t>
            </a:r>
          </a:p>
          <a:p>
            <a:r>
              <a:rPr lang="en-US" altLang="en-US" sz="3600" b="1" smtClean="0"/>
              <a:t>Hi Risk: Divorced or Separated</a:t>
            </a:r>
          </a:p>
        </p:txBody>
      </p:sp>
    </p:spTree>
  </p:cSld>
  <p:clrMapOvr>
    <a:masterClrMapping/>
  </p:clrMapOvr>
  <p:transition/>
  <p:timing>
    <p:tnLst>
      <p:par>
        <p:cTn id="1" dur="indefinite" restart="never" nodeType="tmRoot"/>
      </p:par>
    </p:tn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2418" name="Title 1"/>
          <p:cNvSpPr>
            <a:spLocks noGrp="1"/>
          </p:cNvSpPr>
          <p:nvPr>
            <p:ph type="title"/>
          </p:nvPr>
        </p:nvSpPr>
        <p:spPr/>
        <p:txBody>
          <a:bodyPr/>
          <a:lstStyle/>
          <a:p>
            <a:r>
              <a:rPr lang="en-US" altLang="en-US" b="1" u="sng" smtClean="0">
                <a:solidFill>
                  <a:schemeClr val="tx1"/>
                </a:solidFill>
              </a:rPr>
              <a:t>Stalking @ Workplace</a:t>
            </a:r>
            <a:endParaRPr lang="en-US" altLang="en-US" smtClean="0">
              <a:solidFill>
                <a:schemeClr val="tx1"/>
              </a:solidFill>
            </a:endParaRPr>
          </a:p>
        </p:txBody>
      </p:sp>
      <p:sp>
        <p:nvSpPr>
          <p:cNvPr id="572419" name="Content Placeholder 2"/>
          <p:cNvSpPr>
            <a:spLocks noGrp="1"/>
          </p:cNvSpPr>
          <p:nvPr>
            <p:ph idx="1"/>
          </p:nvPr>
        </p:nvSpPr>
        <p:spPr>
          <a:xfrm>
            <a:off x="914400" y="1524000"/>
            <a:ext cx="7772400" cy="4114800"/>
          </a:xfrm>
        </p:spPr>
        <p:txBody>
          <a:bodyPr/>
          <a:lstStyle/>
          <a:p>
            <a:r>
              <a:rPr lang="en-US" altLang="en-US" sz="3600" b="1" smtClean="0"/>
              <a:t>3.4 MM Victims/Yr</a:t>
            </a:r>
          </a:p>
          <a:p>
            <a:r>
              <a:rPr lang="en-US" altLang="en-US" sz="3600" b="1" smtClean="0"/>
              <a:t>46%: 1 Unwanted Contact/Wk</a:t>
            </a:r>
          </a:p>
          <a:p>
            <a:r>
              <a:rPr lang="en-US" altLang="en-US" sz="3600" b="1" smtClean="0"/>
              <a:t>11%: Stalked 5+ Yrs</a:t>
            </a:r>
          </a:p>
          <a:p>
            <a:r>
              <a:rPr lang="en-US" altLang="en-US" sz="3600" b="1" smtClean="0"/>
              <a:t>Hi Risk: Divorced or Separated</a:t>
            </a:r>
          </a:p>
          <a:p>
            <a:r>
              <a:rPr lang="en-US" altLang="en-US" sz="3600" b="1" smtClean="0"/>
              <a:t>Women at Greater Risk: Stalking</a:t>
            </a:r>
          </a:p>
        </p:txBody>
      </p:sp>
    </p:spTree>
  </p:cSld>
  <p:clrMapOvr>
    <a:masterClrMapping/>
  </p:clrMapOvr>
  <p:transition/>
  <p:timing>
    <p:tnLst>
      <p:par>
        <p:cTn id="1" dur="indefinite" restart="never" nodeType="tmRoot"/>
      </p:par>
    </p:tn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4466" name="Title 1"/>
          <p:cNvSpPr>
            <a:spLocks noGrp="1"/>
          </p:cNvSpPr>
          <p:nvPr>
            <p:ph type="title"/>
          </p:nvPr>
        </p:nvSpPr>
        <p:spPr/>
        <p:txBody>
          <a:bodyPr/>
          <a:lstStyle/>
          <a:p>
            <a:r>
              <a:rPr lang="en-US" altLang="en-US" b="1" u="sng" smtClean="0">
                <a:solidFill>
                  <a:schemeClr val="tx1"/>
                </a:solidFill>
              </a:rPr>
              <a:t>Stalking @ Workplace</a:t>
            </a:r>
            <a:endParaRPr lang="en-US" altLang="en-US" smtClean="0">
              <a:solidFill>
                <a:schemeClr val="tx1"/>
              </a:solidFill>
            </a:endParaRPr>
          </a:p>
        </p:txBody>
      </p:sp>
      <p:sp>
        <p:nvSpPr>
          <p:cNvPr id="574467" name="Content Placeholder 2"/>
          <p:cNvSpPr>
            <a:spLocks noGrp="1"/>
          </p:cNvSpPr>
          <p:nvPr>
            <p:ph idx="1"/>
          </p:nvPr>
        </p:nvSpPr>
        <p:spPr>
          <a:xfrm>
            <a:off x="914400" y="1524000"/>
            <a:ext cx="7772400" cy="4114800"/>
          </a:xfrm>
        </p:spPr>
        <p:txBody>
          <a:bodyPr/>
          <a:lstStyle/>
          <a:p>
            <a:r>
              <a:rPr lang="en-US" altLang="en-US" sz="3600" b="1" smtClean="0"/>
              <a:t>3.4 MM Victims/Yr</a:t>
            </a:r>
          </a:p>
          <a:p>
            <a:r>
              <a:rPr lang="en-US" altLang="en-US" sz="3600" b="1" smtClean="0"/>
              <a:t>46%: 1 Unwanted Contact/Wk</a:t>
            </a:r>
          </a:p>
          <a:p>
            <a:r>
              <a:rPr lang="en-US" altLang="en-US" sz="3600" b="1" smtClean="0"/>
              <a:t>11%: Stalked 5+ Yrs</a:t>
            </a:r>
          </a:p>
          <a:p>
            <a:r>
              <a:rPr lang="en-US" altLang="en-US" sz="3600" b="1" smtClean="0"/>
              <a:t>Hi Risk: Divorced or Separated</a:t>
            </a:r>
          </a:p>
          <a:p>
            <a:r>
              <a:rPr lang="en-US" altLang="en-US" sz="3600" b="1" smtClean="0"/>
              <a:t>Women at Greater Risk: Stalking</a:t>
            </a:r>
          </a:p>
          <a:p>
            <a:r>
              <a:rPr lang="en-US" altLang="en-US" sz="3600" b="1" smtClean="0"/>
              <a:t>Men=Women: Harassment</a:t>
            </a:r>
          </a:p>
        </p:txBody>
      </p:sp>
    </p:spTree>
  </p:cSld>
  <p:clrMapOvr>
    <a:masterClrMapping/>
  </p:clrMapOvr>
  <p:transition/>
  <p:timing>
    <p:tnLst>
      <p:par>
        <p:cTn id="1" dur="indefinite" restart="never" nodeType="tmRoot"/>
      </p:par>
    </p:tn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6514" name="Title 1"/>
          <p:cNvSpPr>
            <a:spLocks noGrp="1"/>
          </p:cNvSpPr>
          <p:nvPr>
            <p:ph type="title"/>
          </p:nvPr>
        </p:nvSpPr>
        <p:spPr/>
        <p:txBody>
          <a:bodyPr/>
          <a:lstStyle/>
          <a:p>
            <a:r>
              <a:rPr lang="en-US" altLang="en-US" b="1" u="sng" smtClean="0">
                <a:solidFill>
                  <a:schemeClr val="tx1"/>
                </a:solidFill>
              </a:rPr>
              <a:t>Stalking @ Workplace</a:t>
            </a:r>
            <a:endParaRPr lang="en-US" altLang="en-US" smtClean="0">
              <a:solidFill>
                <a:schemeClr val="tx1"/>
              </a:solidFill>
            </a:endParaRPr>
          </a:p>
        </p:txBody>
      </p:sp>
      <p:sp>
        <p:nvSpPr>
          <p:cNvPr id="576515" name="Content Placeholder 2"/>
          <p:cNvSpPr>
            <a:spLocks noGrp="1"/>
          </p:cNvSpPr>
          <p:nvPr>
            <p:ph idx="1"/>
          </p:nvPr>
        </p:nvSpPr>
        <p:spPr>
          <a:xfrm>
            <a:off x="914400" y="1524000"/>
            <a:ext cx="7772400" cy="4114800"/>
          </a:xfrm>
        </p:spPr>
        <p:txBody>
          <a:bodyPr/>
          <a:lstStyle/>
          <a:p>
            <a:r>
              <a:rPr lang="en-US" altLang="en-US" sz="3600" b="1" smtClean="0"/>
              <a:t>3.4 MM Victims/Yr</a:t>
            </a:r>
          </a:p>
          <a:p>
            <a:r>
              <a:rPr lang="en-US" altLang="en-US" sz="3600" b="1" smtClean="0"/>
              <a:t>46%: 1 Unwanted Contact/Wk</a:t>
            </a:r>
          </a:p>
          <a:p>
            <a:r>
              <a:rPr lang="en-US" altLang="en-US" sz="3600" b="1" smtClean="0"/>
              <a:t>11%: Stalked 5+ Yrs</a:t>
            </a:r>
          </a:p>
          <a:p>
            <a:r>
              <a:rPr lang="en-US" altLang="en-US" sz="3600" b="1" smtClean="0"/>
              <a:t>Hi Risk: Divorced or Separated</a:t>
            </a:r>
          </a:p>
          <a:p>
            <a:r>
              <a:rPr lang="en-US" altLang="en-US" sz="3600" b="1" smtClean="0"/>
              <a:t>Women at Greater Risk: Stalking</a:t>
            </a:r>
          </a:p>
          <a:p>
            <a:r>
              <a:rPr lang="en-US" altLang="en-US" sz="3600" b="1" smtClean="0"/>
              <a:t>Men=Women: Harassment</a:t>
            </a:r>
          </a:p>
          <a:p>
            <a:r>
              <a:rPr lang="en-US" altLang="en-US" sz="3600" b="1" smtClean="0"/>
              <a:t>¼ Report Cyber stalking</a:t>
            </a:r>
          </a:p>
        </p:txBody>
      </p:sp>
    </p:spTree>
  </p:cSld>
  <p:clrMapOvr>
    <a:masterClrMapping/>
  </p:clrMapOvr>
  <p:transition/>
  <p:timing>
    <p:tnLst>
      <p:par>
        <p:cTn id="1" dur="indefinite" restart="never" nodeType="tmRoot"/>
      </p:par>
    </p:tn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8562" name="Title 1"/>
          <p:cNvSpPr>
            <a:spLocks noGrp="1"/>
          </p:cNvSpPr>
          <p:nvPr>
            <p:ph type="title"/>
          </p:nvPr>
        </p:nvSpPr>
        <p:spPr>
          <a:xfrm>
            <a:off x="457200" y="2895600"/>
            <a:ext cx="8458200" cy="1143000"/>
          </a:xfrm>
        </p:spPr>
        <p:txBody>
          <a:bodyPr/>
          <a:lstStyle/>
          <a:p>
            <a:r>
              <a:rPr lang="en-US" altLang="en-US" sz="12000" b="1" smtClean="0">
                <a:solidFill>
                  <a:schemeClr val="tx1"/>
                </a:solidFill>
              </a:rPr>
              <a:t>Workplace Bullying</a:t>
            </a:r>
            <a:endParaRPr lang="en-US" altLang="en-US" sz="12000" smtClean="0">
              <a:solidFill>
                <a:schemeClr val="tx1"/>
              </a:solidFill>
            </a:endParaRPr>
          </a:p>
        </p:txBody>
      </p:sp>
    </p:spTree>
  </p:cSld>
  <p:clrMapOvr>
    <a:masterClrMapping/>
  </p:clrMapOvr>
  <p:transition/>
  <p:timing>
    <p:tnLst>
      <p:par>
        <p:cTn id="1" dur="indefinite" restart="never" nodeType="tmRoot"/>
      </p:par>
    </p:tnLst>
  </p:timing>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0610" name="Title 1"/>
          <p:cNvSpPr>
            <a:spLocks noGrp="1"/>
          </p:cNvSpPr>
          <p:nvPr>
            <p:ph type="title"/>
          </p:nvPr>
        </p:nvSpPr>
        <p:spPr/>
        <p:txBody>
          <a:bodyPr/>
          <a:lstStyle/>
          <a:p>
            <a:r>
              <a:rPr lang="en-US" altLang="en-US" b="1" u="sng" smtClean="0">
                <a:solidFill>
                  <a:schemeClr val="tx1"/>
                </a:solidFill>
              </a:rPr>
              <a:t>Workplace Bullying</a:t>
            </a:r>
            <a:endParaRPr lang="en-US" altLang="en-US" smtClean="0">
              <a:solidFill>
                <a:schemeClr val="tx1"/>
              </a:solidFill>
            </a:endParaRPr>
          </a:p>
        </p:txBody>
      </p:sp>
      <p:sp>
        <p:nvSpPr>
          <p:cNvPr id="580611" name="Content Placeholder 2"/>
          <p:cNvSpPr>
            <a:spLocks noGrp="1"/>
          </p:cNvSpPr>
          <p:nvPr>
            <p:ph idx="1"/>
          </p:nvPr>
        </p:nvSpPr>
        <p:spPr/>
        <p:txBody>
          <a:bodyPr/>
          <a:lstStyle/>
          <a:p>
            <a:r>
              <a:rPr lang="en-US" altLang="en-US" sz="3600" b="1" smtClean="0"/>
              <a:t>37% Report WPB: 54MM</a:t>
            </a:r>
          </a:p>
          <a:p>
            <a:pPr>
              <a:buFontTx/>
              <a:buNone/>
            </a:pPr>
            <a:endParaRPr lang="en-US" altLang="en-US" sz="2000" smtClean="0"/>
          </a:p>
        </p:txBody>
      </p:sp>
    </p:spTree>
  </p:cSld>
  <p:clrMapOvr>
    <a:masterClrMapping/>
  </p:clrMapOvr>
  <p:transition/>
  <p:timing>
    <p:tnLst>
      <p:par>
        <p:cTn id="1" dur="indefinite" restart="never" nodeType="tmRoot"/>
      </p:par>
    </p:tnLst>
  </p:timing>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2658" name="Title 1"/>
          <p:cNvSpPr>
            <a:spLocks noGrp="1"/>
          </p:cNvSpPr>
          <p:nvPr>
            <p:ph type="title"/>
          </p:nvPr>
        </p:nvSpPr>
        <p:spPr/>
        <p:txBody>
          <a:bodyPr/>
          <a:lstStyle/>
          <a:p>
            <a:r>
              <a:rPr lang="en-US" altLang="en-US" b="1" u="sng" smtClean="0">
                <a:solidFill>
                  <a:schemeClr val="tx1"/>
                </a:solidFill>
              </a:rPr>
              <a:t>Workplace Bullying</a:t>
            </a:r>
            <a:endParaRPr lang="en-US" altLang="en-US" smtClean="0">
              <a:solidFill>
                <a:schemeClr val="tx1"/>
              </a:solidFill>
            </a:endParaRPr>
          </a:p>
        </p:txBody>
      </p:sp>
      <p:sp>
        <p:nvSpPr>
          <p:cNvPr id="582659" name="Content Placeholder 2"/>
          <p:cNvSpPr>
            <a:spLocks noGrp="1"/>
          </p:cNvSpPr>
          <p:nvPr>
            <p:ph idx="1"/>
          </p:nvPr>
        </p:nvSpPr>
        <p:spPr/>
        <p:txBody>
          <a:bodyPr/>
          <a:lstStyle/>
          <a:p>
            <a:r>
              <a:rPr lang="en-US" altLang="en-US" sz="3600" b="1" smtClean="0"/>
              <a:t>37% Report WPB: 54MM</a:t>
            </a:r>
          </a:p>
          <a:p>
            <a:r>
              <a:rPr lang="en-US" altLang="en-US" sz="3600" b="1" smtClean="0"/>
              <a:t>Add’l 12% Witness</a:t>
            </a:r>
          </a:p>
          <a:p>
            <a:pPr>
              <a:buFontTx/>
              <a:buNone/>
            </a:pPr>
            <a:endParaRPr lang="en-US" altLang="en-US" sz="2000" smtClean="0"/>
          </a:p>
        </p:txBody>
      </p:sp>
    </p:spTree>
  </p:cSld>
  <p:clrMapOvr>
    <a:masterClrMapping/>
  </p:clrMapOvr>
  <p:transition/>
  <p:timing>
    <p:tnLst>
      <p:par>
        <p:cTn id="1" dur="indefinite" restart="never" nodeType="tmRoot"/>
      </p:par>
    </p:tnLst>
  </p:timing>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4706" name="Title 1"/>
          <p:cNvSpPr>
            <a:spLocks noGrp="1"/>
          </p:cNvSpPr>
          <p:nvPr>
            <p:ph type="title"/>
          </p:nvPr>
        </p:nvSpPr>
        <p:spPr/>
        <p:txBody>
          <a:bodyPr/>
          <a:lstStyle/>
          <a:p>
            <a:r>
              <a:rPr lang="en-US" altLang="en-US" b="1" u="sng" smtClean="0">
                <a:solidFill>
                  <a:schemeClr val="tx1"/>
                </a:solidFill>
              </a:rPr>
              <a:t>Workplace Bullying</a:t>
            </a:r>
            <a:endParaRPr lang="en-US" altLang="en-US" smtClean="0">
              <a:solidFill>
                <a:schemeClr val="tx1"/>
              </a:solidFill>
            </a:endParaRPr>
          </a:p>
        </p:txBody>
      </p:sp>
      <p:sp>
        <p:nvSpPr>
          <p:cNvPr id="584707" name="Content Placeholder 2"/>
          <p:cNvSpPr>
            <a:spLocks noGrp="1"/>
          </p:cNvSpPr>
          <p:nvPr>
            <p:ph idx="1"/>
          </p:nvPr>
        </p:nvSpPr>
        <p:spPr/>
        <p:txBody>
          <a:bodyPr/>
          <a:lstStyle/>
          <a:p>
            <a:r>
              <a:rPr lang="en-US" altLang="en-US" sz="3600" b="1" smtClean="0"/>
              <a:t>37% Report WPB: 54MM</a:t>
            </a:r>
          </a:p>
          <a:p>
            <a:r>
              <a:rPr lang="en-US" altLang="en-US" sz="3600" b="1" smtClean="0"/>
              <a:t>Add’l 12% Witness</a:t>
            </a:r>
          </a:p>
          <a:p>
            <a:r>
              <a:rPr lang="en-US" altLang="en-US" sz="3600" b="1" smtClean="0"/>
              <a:t>72% Bullies: Supervisors. 60% Male.</a:t>
            </a:r>
          </a:p>
          <a:p>
            <a:pPr>
              <a:buFontTx/>
              <a:buNone/>
            </a:pPr>
            <a:endParaRPr lang="en-US" altLang="en-US" sz="2000" smtClean="0"/>
          </a:p>
        </p:txBody>
      </p:sp>
    </p:spTree>
  </p:cSld>
  <p:clrMapOvr>
    <a:masterClrMapping/>
  </p:clrMapOvr>
  <p:transition/>
  <p:timing>
    <p:tnLst>
      <p:par>
        <p:cTn id="1" dur="indefinite" restart="never" nodeType="tmRoot"/>
      </p:par>
    </p:tnLst>
  </p:timing>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6754" name="Title 1"/>
          <p:cNvSpPr>
            <a:spLocks noGrp="1"/>
          </p:cNvSpPr>
          <p:nvPr>
            <p:ph type="title"/>
          </p:nvPr>
        </p:nvSpPr>
        <p:spPr/>
        <p:txBody>
          <a:bodyPr/>
          <a:lstStyle/>
          <a:p>
            <a:r>
              <a:rPr lang="en-US" altLang="en-US" b="1" u="sng" smtClean="0">
                <a:solidFill>
                  <a:schemeClr val="tx1"/>
                </a:solidFill>
              </a:rPr>
              <a:t>Workplace Bullying</a:t>
            </a:r>
            <a:endParaRPr lang="en-US" altLang="en-US" smtClean="0">
              <a:solidFill>
                <a:schemeClr val="tx1"/>
              </a:solidFill>
            </a:endParaRPr>
          </a:p>
        </p:txBody>
      </p:sp>
      <p:sp>
        <p:nvSpPr>
          <p:cNvPr id="586755" name="Content Placeholder 2"/>
          <p:cNvSpPr>
            <a:spLocks noGrp="1"/>
          </p:cNvSpPr>
          <p:nvPr>
            <p:ph idx="1"/>
          </p:nvPr>
        </p:nvSpPr>
        <p:spPr/>
        <p:txBody>
          <a:bodyPr/>
          <a:lstStyle/>
          <a:p>
            <a:r>
              <a:rPr lang="en-US" altLang="en-US" sz="3600" b="1" smtClean="0"/>
              <a:t>37% Report WPB: 54MM</a:t>
            </a:r>
          </a:p>
          <a:p>
            <a:r>
              <a:rPr lang="en-US" altLang="en-US" sz="3600" b="1" smtClean="0"/>
              <a:t>Add’l 12% Witness</a:t>
            </a:r>
          </a:p>
          <a:p>
            <a:r>
              <a:rPr lang="en-US" altLang="en-US" sz="3600" b="1" smtClean="0"/>
              <a:t>72% Bullies: Supervisors. 60% Male.</a:t>
            </a:r>
          </a:p>
          <a:p>
            <a:r>
              <a:rPr lang="en-US" altLang="en-US" sz="3600" b="1" u="sng" smtClean="0"/>
              <a:t>Equal: </a:t>
            </a:r>
            <a:r>
              <a:rPr lang="en-US" altLang="en-US" sz="3600" b="1" smtClean="0"/>
              <a:t>M to M; M to F; F to F; </a:t>
            </a:r>
          </a:p>
          <a:p>
            <a:pPr>
              <a:buFontTx/>
              <a:buNone/>
            </a:pPr>
            <a:r>
              <a:rPr lang="en-US" altLang="en-US" sz="3600" b="1" smtClean="0"/>
              <a:t>       </a:t>
            </a:r>
            <a:r>
              <a:rPr lang="en-US" altLang="en-US" sz="3600" b="1" u="sng" smtClean="0"/>
              <a:t>2/3 Less: </a:t>
            </a:r>
            <a:r>
              <a:rPr lang="en-US" altLang="en-US" sz="3600" b="1" smtClean="0"/>
              <a:t>F to M; </a:t>
            </a:r>
          </a:p>
          <a:p>
            <a:pPr>
              <a:buFontTx/>
              <a:buNone/>
            </a:pPr>
            <a:endParaRPr lang="en-US" altLang="en-US" sz="2000" smtClean="0"/>
          </a:p>
        </p:txBody>
      </p:sp>
    </p:spTree>
  </p:cSld>
  <p:clrMapOvr>
    <a:masterClrMapping/>
  </p:clrMapOvr>
  <p:transition/>
  <p:timing>
    <p:tnLst>
      <p:par>
        <p:cTn id="1" dur="indefinite" restart="never" nodeType="tmRoot"/>
      </p:par>
    </p:tnLst>
  </p:timing>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8802" name="Title 1"/>
          <p:cNvSpPr>
            <a:spLocks noGrp="1"/>
          </p:cNvSpPr>
          <p:nvPr>
            <p:ph type="title"/>
          </p:nvPr>
        </p:nvSpPr>
        <p:spPr/>
        <p:txBody>
          <a:bodyPr/>
          <a:lstStyle/>
          <a:p>
            <a:r>
              <a:rPr lang="en-US" altLang="en-US" b="1" u="sng" smtClean="0">
                <a:solidFill>
                  <a:schemeClr val="tx1"/>
                </a:solidFill>
              </a:rPr>
              <a:t>Workplace Bullying</a:t>
            </a:r>
            <a:endParaRPr lang="en-US" altLang="en-US" smtClean="0">
              <a:solidFill>
                <a:schemeClr val="tx1"/>
              </a:solidFill>
            </a:endParaRPr>
          </a:p>
        </p:txBody>
      </p:sp>
      <p:sp>
        <p:nvSpPr>
          <p:cNvPr id="588803" name="Content Placeholder 2"/>
          <p:cNvSpPr>
            <a:spLocks noGrp="1"/>
          </p:cNvSpPr>
          <p:nvPr>
            <p:ph idx="1"/>
          </p:nvPr>
        </p:nvSpPr>
        <p:spPr/>
        <p:txBody>
          <a:bodyPr/>
          <a:lstStyle/>
          <a:p>
            <a:r>
              <a:rPr lang="en-US" altLang="en-US" sz="3600" b="1" smtClean="0"/>
              <a:t>37% Report WPB: 54MM</a:t>
            </a:r>
          </a:p>
          <a:p>
            <a:r>
              <a:rPr lang="en-US" altLang="en-US" sz="3600" b="1" smtClean="0"/>
              <a:t>Add’l 12% Witness</a:t>
            </a:r>
          </a:p>
          <a:p>
            <a:r>
              <a:rPr lang="en-US" altLang="en-US" sz="3600" b="1" smtClean="0"/>
              <a:t>72% Bullies: Supervisors. 60% Male.</a:t>
            </a:r>
          </a:p>
          <a:p>
            <a:r>
              <a:rPr lang="en-US" altLang="en-US" sz="3600" b="1" u="sng" smtClean="0"/>
              <a:t>Equal: </a:t>
            </a:r>
            <a:r>
              <a:rPr lang="en-US" altLang="en-US" sz="3600" b="1" smtClean="0"/>
              <a:t>M to M; M to F; F to F; </a:t>
            </a:r>
          </a:p>
          <a:p>
            <a:pPr>
              <a:buFontTx/>
              <a:buNone/>
            </a:pPr>
            <a:r>
              <a:rPr lang="en-US" altLang="en-US" sz="3600" b="1" smtClean="0"/>
              <a:t>       </a:t>
            </a:r>
            <a:r>
              <a:rPr lang="en-US" altLang="en-US" sz="3600" b="1" u="sng" smtClean="0"/>
              <a:t>2/3 Less: </a:t>
            </a:r>
            <a:r>
              <a:rPr lang="en-US" altLang="en-US" sz="3600" b="1" smtClean="0"/>
              <a:t>F to M; </a:t>
            </a:r>
          </a:p>
          <a:p>
            <a:r>
              <a:rPr lang="en-US" altLang="en-US" sz="3600" b="1" smtClean="0"/>
              <a:t>57% Targets: Women</a:t>
            </a:r>
          </a:p>
          <a:p>
            <a:pPr>
              <a:buFontTx/>
              <a:buNone/>
            </a:pPr>
            <a:endParaRPr lang="en-US" altLang="en-US" sz="2000" smtClean="0"/>
          </a:p>
        </p:txBody>
      </p:sp>
    </p:spTree>
  </p:cSld>
  <p:clrMapOvr>
    <a:masterClrMapping/>
  </p:clrMapOvr>
  <p:transition/>
  <p:timing>
    <p:tnLst>
      <p:par>
        <p:cTn id="1" dur="indefinite" restart="never" nodeType="tmRoot"/>
      </p:par>
    </p:tnLst>
  </p:timing>
</p:sld>
</file>

<file path=ppt/slides/slide12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90850" name="Rectangle 2"/>
          <p:cNvSpPr>
            <a:spLocks noGrp="1" noChangeArrowheads="1"/>
          </p:cNvSpPr>
          <p:nvPr>
            <p:ph type="title"/>
          </p:nvPr>
        </p:nvSpPr>
        <p:spPr>
          <a:xfrm>
            <a:off x="762000" y="2895600"/>
            <a:ext cx="7772400" cy="1143000"/>
          </a:xfrm>
          <a:noFill/>
        </p:spPr>
        <p:txBody>
          <a:bodyPr/>
          <a:lstStyle/>
          <a:p>
            <a:r>
              <a:rPr lang="en-US" altLang="en-US" sz="12000" b="1" smtClean="0">
                <a:solidFill>
                  <a:schemeClr val="tx1"/>
                </a:solidFill>
              </a:rPr>
              <a:t>Types of Violence</a:t>
            </a:r>
          </a:p>
        </p:txBody>
      </p:sp>
    </p:spTree>
  </p:cSld>
  <p:clrMapOvr>
    <a:masterClrMapping/>
  </p:clrMapOvr>
  <p:transition/>
  <p:timing>
    <p:tnLst>
      <p:par>
        <p:cTn id="1" dur="indefinite" restart="never" nodeType="tmRoot"/>
      </p:par>
    </p:tnLst>
  </p:timing>
</p:sld>
</file>

<file path=ppt/slides/slide12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92898" name="Rectangle 2"/>
          <p:cNvSpPr>
            <a:spLocks noGrp="1" noChangeArrowheads="1"/>
          </p:cNvSpPr>
          <p:nvPr>
            <p:ph type="title"/>
          </p:nvPr>
        </p:nvSpPr>
        <p:spPr>
          <a:xfrm>
            <a:off x="685800" y="152400"/>
            <a:ext cx="7772400" cy="1143000"/>
          </a:xfrm>
          <a:noFill/>
        </p:spPr>
        <p:txBody>
          <a:bodyPr/>
          <a:lstStyle/>
          <a:p>
            <a:r>
              <a:rPr lang="en-US" altLang="en-US" b="1" u="sng" smtClean="0">
                <a:solidFill>
                  <a:schemeClr val="tx1"/>
                </a:solidFill>
              </a:rPr>
              <a:t>Types of Violence</a:t>
            </a:r>
          </a:p>
        </p:txBody>
      </p:sp>
      <p:sp>
        <p:nvSpPr>
          <p:cNvPr id="8195" name="Rectangle 3"/>
          <p:cNvSpPr>
            <a:spLocks noGrp="1" noChangeArrowheads="1"/>
          </p:cNvSpPr>
          <p:nvPr>
            <p:ph idx="1"/>
          </p:nvPr>
        </p:nvSpPr>
        <p:spPr>
          <a:xfrm>
            <a:off x="228600" y="1219200"/>
            <a:ext cx="8534400" cy="4114800"/>
          </a:xfrm>
        </p:spPr>
        <p:txBody>
          <a:bodyPr/>
          <a:lstStyle/>
          <a:p>
            <a:r>
              <a:rPr lang="en-US" altLang="en-US" sz="4000" b="1" smtClean="0"/>
              <a:t>Harassment and teasing </a:t>
            </a:r>
          </a:p>
          <a:p>
            <a:r>
              <a:rPr lang="en-US" altLang="en-US" sz="4000" b="1" smtClean="0"/>
              <a:t>Hostility &amp; bullying</a:t>
            </a:r>
          </a:p>
          <a:p>
            <a:r>
              <a:rPr lang="en-US" altLang="en-US" sz="4000" b="1" smtClean="0"/>
              <a:t>Theft</a:t>
            </a:r>
          </a:p>
          <a:p>
            <a:r>
              <a:rPr lang="en-US" altLang="en-US" sz="4000" b="1" smtClean="0"/>
              <a:t>Acts of aggression</a:t>
            </a:r>
          </a:p>
          <a:p>
            <a:r>
              <a:rPr lang="en-US" altLang="en-US" sz="4000" b="1" smtClean="0"/>
              <a:t>Sabotage</a:t>
            </a:r>
          </a:p>
          <a:p>
            <a:r>
              <a:rPr lang="en-US" altLang="en-US" sz="4000" b="1" smtClean="0"/>
              <a:t>Rape &amp; other physical assaults</a:t>
            </a:r>
          </a:p>
          <a:p>
            <a:r>
              <a:rPr lang="en-US" altLang="en-US" sz="4000" b="1" smtClean="0"/>
              <a:t>Homicide/Suicide</a:t>
            </a:r>
          </a:p>
          <a:p>
            <a:endParaRPr lang="en-US" altLang="en-US" b="1" smtClean="0"/>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8195">
                                            <p:txEl>
                                              <p:pRg st="0" end="0"/>
                                            </p:txEl>
                                          </p:spTgt>
                                        </p:tgtEl>
                                        <p:attrNameLst>
                                          <p:attrName>style.visibility</p:attrName>
                                        </p:attrNameLst>
                                      </p:cBhvr>
                                      <p:to>
                                        <p:strVal val="visible"/>
                                      </p:to>
                                    </p:set>
                                    <p:anim calcmode="lin" valueType="num">
                                      <p:cBhvr additive="base">
                                        <p:cTn id="7" dur="500" fill="hold"/>
                                        <p:tgtEl>
                                          <p:spTgt spid="8195">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8195">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8195">
                                            <p:txEl>
                                              <p:pRg st="1" end="1"/>
                                            </p:txEl>
                                          </p:spTgt>
                                        </p:tgtEl>
                                        <p:attrNameLst>
                                          <p:attrName>style.visibility</p:attrName>
                                        </p:attrNameLst>
                                      </p:cBhvr>
                                      <p:to>
                                        <p:strVal val="visible"/>
                                      </p:to>
                                    </p:set>
                                    <p:anim calcmode="lin" valueType="num">
                                      <p:cBhvr additive="base">
                                        <p:cTn id="13" dur="500" fill="hold"/>
                                        <p:tgtEl>
                                          <p:spTgt spid="8195">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8195">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8195">
                                            <p:txEl>
                                              <p:pRg st="2" end="2"/>
                                            </p:txEl>
                                          </p:spTgt>
                                        </p:tgtEl>
                                        <p:attrNameLst>
                                          <p:attrName>style.visibility</p:attrName>
                                        </p:attrNameLst>
                                      </p:cBhvr>
                                      <p:to>
                                        <p:strVal val="visible"/>
                                      </p:to>
                                    </p:set>
                                    <p:anim calcmode="lin" valueType="num">
                                      <p:cBhvr additive="base">
                                        <p:cTn id="19" dur="500" fill="hold"/>
                                        <p:tgtEl>
                                          <p:spTgt spid="8195">
                                            <p:txEl>
                                              <p:pRg st="2" end="2"/>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8195">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8195">
                                            <p:txEl>
                                              <p:pRg st="3" end="3"/>
                                            </p:txEl>
                                          </p:spTgt>
                                        </p:tgtEl>
                                        <p:attrNameLst>
                                          <p:attrName>style.visibility</p:attrName>
                                        </p:attrNameLst>
                                      </p:cBhvr>
                                      <p:to>
                                        <p:strVal val="visible"/>
                                      </p:to>
                                    </p:set>
                                    <p:anim calcmode="lin" valueType="num">
                                      <p:cBhvr additive="base">
                                        <p:cTn id="25" dur="500" fill="hold"/>
                                        <p:tgtEl>
                                          <p:spTgt spid="8195">
                                            <p:txEl>
                                              <p:pRg st="3" end="3"/>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8195">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8195">
                                            <p:txEl>
                                              <p:pRg st="4" end="4"/>
                                            </p:txEl>
                                          </p:spTgt>
                                        </p:tgtEl>
                                        <p:attrNameLst>
                                          <p:attrName>style.visibility</p:attrName>
                                        </p:attrNameLst>
                                      </p:cBhvr>
                                      <p:to>
                                        <p:strVal val="visible"/>
                                      </p:to>
                                    </p:set>
                                    <p:anim calcmode="lin" valueType="num">
                                      <p:cBhvr additive="base">
                                        <p:cTn id="31" dur="500" fill="hold"/>
                                        <p:tgtEl>
                                          <p:spTgt spid="8195">
                                            <p:txEl>
                                              <p:pRg st="4" end="4"/>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8195">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8" fill="hold" grpId="0" nodeType="clickEffect">
                                  <p:stCondLst>
                                    <p:cond delay="0"/>
                                  </p:stCondLst>
                                  <p:childTnLst>
                                    <p:set>
                                      <p:cBhvr>
                                        <p:cTn id="36" dur="1" fill="hold">
                                          <p:stCondLst>
                                            <p:cond delay="0"/>
                                          </p:stCondLst>
                                        </p:cTn>
                                        <p:tgtEl>
                                          <p:spTgt spid="8195">
                                            <p:txEl>
                                              <p:pRg st="5" end="5"/>
                                            </p:txEl>
                                          </p:spTgt>
                                        </p:tgtEl>
                                        <p:attrNameLst>
                                          <p:attrName>style.visibility</p:attrName>
                                        </p:attrNameLst>
                                      </p:cBhvr>
                                      <p:to>
                                        <p:strVal val="visible"/>
                                      </p:to>
                                    </p:set>
                                    <p:anim calcmode="lin" valueType="num">
                                      <p:cBhvr additive="base">
                                        <p:cTn id="37" dur="500" fill="hold"/>
                                        <p:tgtEl>
                                          <p:spTgt spid="8195">
                                            <p:txEl>
                                              <p:pRg st="5" end="5"/>
                                            </p:txEl>
                                          </p:spTgt>
                                        </p:tgtEl>
                                        <p:attrNameLst>
                                          <p:attrName>ppt_x</p:attrName>
                                        </p:attrNameLst>
                                      </p:cBhvr>
                                      <p:tavLst>
                                        <p:tav tm="0">
                                          <p:val>
                                            <p:strVal val="0-#ppt_w/2"/>
                                          </p:val>
                                        </p:tav>
                                        <p:tav tm="100000">
                                          <p:val>
                                            <p:strVal val="#ppt_x"/>
                                          </p:val>
                                        </p:tav>
                                      </p:tavLst>
                                    </p:anim>
                                    <p:anim calcmode="lin" valueType="num">
                                      <p:cBhvr additive="base">
                                        <p:cTn id="38" dur="500" fill="hold"/>
                                        <p:tgtEl>
                                          <p:spTgt spid="8195">
                                            <p:txEl>
                                              <p:pRg st="5" end="5"/>
                                            </p:txEl>
                                          </p:spTgt>
                                        </p:tgtEl>
                                        <p:attrNameLst>
                                          <p:attrName>ppt_y</p:attrName>
                                        </p:attrNameLst>
                                      </p:cBhvr>
                                      <p:tavLst>
                                        <p:tav tm="0">
                                          <p:val>
                                            <p:strVal val="#ppt_y"/>
                                          </p:val>
                                        </p:tav>
                                        <p:tav tm="100000">
                                          <p:val>
                                            <p:strVal val="#ppt_y"/>
                                          </p:val>
                                        </p:tav>
                                      </p:tavLst>
                                    </p:anim>
                                  </p:childTnLst>
                                </p:cTn>
                              </p:par>
                            </p:childTnLst>
                          </p:cTn>
                        </p:par>
                      </p:childTnLst>
                    </p:cTn>
                  </p:par>
                  <p:par>
                    <p:cTn id="39" fill="hold" nodeType="clickPar">
                      <p:stCondLst>
                        <p:cond delay="indefinite"/>
                      </p:stCondLst>
                      <p:childTnLst>
                        <p:par>
                          <p:cTn id="40" fill="hold" nodeType="withGroup">
                            <p:stCondLst>
                              <p:cond delay="0"/>
                            </p:stCondLst>
                            <p:childTnLst>
                              <p:par>
                                <p:cTn id="41" presetID="2" presetClass="entr" presetSubtype="8" fill="hold" grpId="0" nodeType="clickEffect">
                                  <p:stCondLst>
                                    <p:cond delay="0"/>
                                  </p:stCondLst>
                                  <p:childTnLst>
                                    <p:set>
                                      <p:cBhvr>
                                        <p:cTn id="42" dur="1" fill="hold">
                                          <p:stCondLst>
                                            <p:cond delay="0"/>
                                          </p:stCondLst>
                                        </p:cTn>
                                        <p:tgtEl>
                                          <p:spTgt spid="8195">
                                            <p:txEl>
                                              <p:pRg st="6" end="6"/>
                                            </p:txEl>
                                          </p:spTgt>
                                        </p:tgtEl>
                                        <p:attrNameLst>
                                          <p:attrName>style.visibility</p:attrName>
                                        </p:attrNameLst>
                                      </p:cBhvr>
                                      <p:to>
                                        <p:strVal val="visible"/>
                                      </p:to>
                                    </p:set>
                                    <p:anim calcmode="lin" valueType="num">
                                      <p:cBhvr additive="base">
                                        <p:cTn id="43" dur="500" fill="hold"/>
                                        <p:tgtEl>
                                          <p:spTgt spid="8195">
                                            <p:txEl>
                                              <p:pRg st="6" end="6"/>
                                            </p:txEl>
                                          </p:spTgt>
                                        </p:tgtEl>
                                        <p:attrNameLst>
                                          <p:attrName>ppt_x</p:attrName>
                                        </p:attrNameLst>
                                      </p:cBhvr>
                                      <p:tavLst>
                                        <p:tav tm="0">
                                          <p:val>
                                            <p:strVal val="0-#ppt_w/2"/>
                                          </p:val>
                                        </p:tav>
                                        <p:tav tm="100000">
                                          <p:val>
                                            <p:strVal val="#ppt_x"/>
                                          </p:val>
                                        </p:tav>
                                      </p:tavLst>
                                    </p:anim>
                                    <p:anim calcmode="lin" valueType="num">
                                      <p:cBhvr additive="base">
                                        <p:cTn id="44" dur="500" fill="hold"/>
                                        <p:tgtEl>
                                          <p:spTgt spid="8195">
                                            <p:txEl>
                                              <p:pRg st="6" end="6"/>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5" grpId="0" build="p" autoUpdateAnimBg="0"/>
    </p:bldLst>
  </p:timing>
</p:sld>
</file>

<file path=ppt/slides/slide12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94946" name="Rectangle 2"/>
          <p:cNvSpPr>
            <a:spLocks noGrp="1" noChangeArrowheads="1"/>
          </p:cNvSpPr>
          <p:nvPr>
            <p:ph type="title"/>
          </p:nvPr>
        </p:nvSpPr>
        <p:spPr>
          <a:xfrm>
            <a:off x="762000" y="2971800"/>
            <a:ext cx="7772400" cy="1143000"/>
          </a:xfrm>
        </p:spPr>
        <p:txBody>
          <a:bodyPr/>
          <a:lstStyle/>
          <a:p>
            <a:r>
              <a:rPr lang="en-US" altLang="en-US" sz="20000" b="1" smtClean="0">
                <a:solidFill>
                  <a:schemeClr val="tx1"/>
                </a:solidFill>
              </a:rPr>
              <a:t>Myths</a:t>
            </a:r>
          </a:p>
        </p:txBody>
      </p:sp>
    </p:spTree>
  </p:cSld>
  <p:clrMapOvr>
    <a:masterClrMapping/>
  </p:clrMapOvr>
  <p:transition/>
  <p:timing>
    <p:tnLst>
      <p:par>
        <p:cTn id="1" dur="indefinite" restart="never" nodeType="tmRoot"/>
      </p:par>
    </p:tnLst>
  </p:timing>
</p:sld>
</file>

<file path=ppt/slides/slide12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96994" name="Rectangle 2"/>
          <p:cNvSpPr>
            <a:spLocks noGrp="1" noChangeArrowheads="1"/>
          </p:cNvSpPr>
          <p:nvPr>
            <p:ph type="title"/>
          </p:nvPr>
        </p:nvSpPr>
        <p:spPr>
          <a:xfrm>
            <a:off x="685800" y="76200"/>
            <a:ext cx="7772400" cy="1143000"/>
          </a:xfrm>
        </p:spPr>
        <p:txBody>
          <a:bodyPr/>
          <a:lstStyle/>
          <a:p>
            <a:r>
              <a:rPr lang="en-US" altLang="en-US" sz="5400" b="1" u="sng" smtClean="0">
                <a:solidFill>
                  <a:schemeClr val="tx1"/>
                </a:solidFill>
              </a:rPr>
              <a:t>Myths</a:t>
            </a:r>
          </a:p>
        </p:txBody>
      </p:sp>
      <p:sp>
        <p:nvSpPr>
          <p:cNvPr id="596995" name="Rectangle 3"/>
          <p:cNvSpPr>
            <a:spLocks noGrp="1" noChangeArrowheads="1"/>
          </p:cNvSpPr>
          <p:nvPr>
            <p:ph idx="1"/>
          </p:nvPr>
        </p:nvSpPr>
        <p:spPr>
          <a:xfrm>
            <a:off x="685800" y="1371600"/>
            <a:ext cx="7772400" cy="4419600"/>
          </a:xfrm>
        </p:spPr>
        <p:txBody>
          <a:bodyPr/>
          <a:lstStyle/>
          <a:p>
            <a:r>
              <a:rPr lang="en-US" altLang="en-US" sz="9600" b="1" smtClean="0"/>
              <a:t>“It Can’t Happen </a:t>
            </a:r>
            <a:r>
              <a:rPr lang="en-US" altLang="en-US" sz="9600" b="1" i="1" smtClean="0"/>
              <a:t>Here</a:t>
            </a:r>
            <a:r>
              <a:rPr lang="en-US" altLang="en-US" sz="9600" b="1" smtClean="0"/>
              <a:t>”</a:t>
            </a:r>
          </a:p>
        </p:txBody>
      </p:sp>
    </p:spTree>
  </p:cSld>
  <p:clrMapOvr>
    <a:masterClrMapping/>
  </p:clrMapOvr>
  <p:transition/>
  <p:timing>
    <p:tnLst>
      <p:par>
        <p:cTn id="1" dur="indefinite" restart="never" nodeType="tmRoot"/>
      </p:par>
    </p:tnLst>
  </p:timing>
</p:sld>
</file>

<file path=ppt/slides/slide12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99042" name="Rectangle 2"/>
          <p:cNvSpPr>
            <a:spLocks noGrp="1" noChangeArrowheads="1"/>
          </p:cNvSpPr>
          <p:nvPr>
            <p:ph type="title"/>
          </p:nvPr>
        </p:nvSpPr>
        <p:spPr>
          <a:xfrm>
            <a:off x="685800" y="76200"/>
            <a:ext cx="7772400" cy="1143000"/>
          </a:xfrm>
        </p:spPr>
        <p:txBody>
          <a:bodyPr/>
          <a:lstStyle/>
          <a:p>
            <a:r>
              <a:rPr lang="en-US" altLang="en-US" sz="5400" b="1" u="sng" smtClean="0">
                <a:solidFill>
                  <a:schemeClr val="tx1"/>
                </a:solidFill>
              </a:rPr>
              <a:t>Myths</a:t>
            </a:r>
          </a:p>
        </p:txBody>
      </p:sp>
      <p:sp>
        <p:nvSpPr>
          <p:cNvPr id="599043" name="Rectangle 3"/>
          <p:cNvSpPr>
            <a:spLocks noGrp="1" noChangeArrowheads="1"/>
          </p:cNvSpPr>
          <p:nvPr>
            <p:ph idx="1"/>
          </p:nvPr>
        </p:nvSpPr>
        <p:spPr>
          <a:xfrm>
            <a:off x="685800" y="1371600"/>
            <a:ext cx="7772400" cy="4419600"/>
          </a:xfrm>
        </p:spPr>
        <p:txBody>
          <a:bodyPr/>
          <a:lstStyle/>
          <a:p>
            <a:r>
              <a:rPr lang="en-US" altLang="en-US" sz="2800" b="1" smtClean="0"/>
              <a:t>“It Can’t Happen </a:t>
            </a:r>
            <a:r>
              <a:rPr lang="en-US" altLang="en-US" sz="2800" b="1" i="1" smtClean="0"/>
              <a:t>Here</a:t>
            </a:r>
            <a:r>
              <a:rPr lang="en-US" altLang="en-US" sz="2800" b="1" smtClean="0"/>
              <a:t>”</a:t>
            </a:r>
          </a:p>
          <a:p>
            <a:r>
              <a:rPr lang="en-US" altLang="en-US" sz="9600" b="1" smtClean="0"/>
              <a:t>It Only Happens at 7/11s</a:t>
            </a:r>
          </a:p>
        </p:txBody>
      </p:sp>
    </p:spTree>
  </p:cSld>
  <p:clrMapOvr>
    <a:masterClrMapping/>
  </p:clrMapOvr>
  <p:transition/>
  <p:timing>
    <p:tnLst>
      <p:par>
        <p:cTn id="1" dur="indefinite" restart="never" nodeType="tmRoot"/>
      </p:par>
    </p:tnLst>
  </p:timing>
</p:sld>
</file>

<file path=ppt/slides/slide12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01090" name="Rectangle 2"/>
          <p:cNvSpPr>
            <a:spLocks noGrp="1" noChangeArrowheads="1"/>
          </p:cNvSpPr>
          <p:nvPr>
            <p:ph type="title"/>
          </p:nvPr>
        </p:nvSpPr>
        <p:spPr>
          <a:xfrm>
            <a:off x="685800" y="76200"/>
            <a:ext cx="7772400" cy="1143000"/>
          </a:xfrm>
        </p:spPr>
        <p:txBody>
          <a:bodyPr/>
          <a:lstStyle/>
          <a:p>
            <a:r>
              <a:rPr lang="en-US" altLang="en-US" sz="5400" b="1" u="sng" smtClean="0">
                <a:solidFill>
                  <a:schemeClr val="tx1"/>
                </a:solidFill>
              </a:rPr>
              <a:t>Myths</a:t>
            </a:r>
          </a:p>
        </p:txBody>
      </p:sp>
      <p:sp>
        <p:nvSpPr>
          <p:cNvPr id="36867" name="Rectangle 3"/>
          <p:cNvSpPr>
            <a:spLocks noGrp="1" noChangeArrowheads="1"/>
          </p:cNvSpPr>
          <p:nvPr>
            <p:ph idx="1"/>
          </p:nvPr>
        </p:nvSpPr>
        <p:spPr>
          <a:xfrm>
            <a:off x="685800" y="1371600"/>
            <a:ext cx="7772400" cy="4419600"/>
          </a:xfrm>
        </p:spPr>
        <p:txBody>
          <a:bodyPr/>
          <a:lstStyle/>
          <a:p>
            <a:pPr>
              <a:defRPr/>
            </a:pPr>
            <a:r>
              <a:rPr lang="en-US" sz="2800" b="1" dirty="0" smtClean="0"/>
              <a:t>“It Can’t Happen </a:t>
            </a:r>
            <a:r>
              <a:rPr lang="en-US" sz="2800" b="1" i="1" dirty="0" smtClean="0"/>
              <a:t>Here</a:t>
            </a:r>
            <a:r>
              <a:rPr lang="en-US" sz="2800" b="1" dirty="0" smtClean="0"/>
              <a:t>”</a:t>
            </a:r>
          </a:p>
          <a:p>
            <a:pPr>
              <a:defRPr/>
            </a:pPr>
            <a:r>
              <a:rPr lang="en-US" sz="2800" b="1" dirty="0" smtClean="0"/>
              <a:t>It Only Happens at 7/11s</a:t>
            </a:r>
          </a:p>
          <a:p>
            <a:pPr>
              <a:defRPr/>
            </a:pPr>
            <a:r>
              <a:rPr lang="en-US" sz="8000" b="1" dirty="0" smtClean="0"/>
              <a:t>People Snap/</a:t>
            </a:r>
          </a:p>
          <a:p>
            <a:pPr marL="274320">
              <a:spcBef>
                <a:spcPts val="0"/>
              </a:spcBef>
              <a:buFontTx/>
              <a:buNone/>
              <a:defRPr/>
            </a:pPr>
            <a:r>
              <a:rPr lang="en-US" sz="4000" b="1" dirty="0" smtClean="0"/>
              <a:t>     It</a:t>
            </a:r>
            <a:r>
              <a:rPr lang="en-US" sz="8000" b="1" dirty="0" smtClean="0"/>
              <a:t> </a:t>
            </a:r>
            <a:r>
              <a:rPr lang="en-US" sz="4000" b="1" dirty="0" smtClean="0"/>
              <a:t>Can’t be Anticipate</a:t>
            </a:r>
          </a:p>
        </p:txBody>
      </p:sp>
    </p:spTree>
  </p:cSld>
  <p:clrMapOvr>
    <a:masterClrMapping/>
  </p:clrMapOvr>
  <p:transition/>
  <p:timing>
    <p:tnLst>
      <p:par>
        <p:cTn id="1" dur="indefinite" restart="never" nodeType="tmRoot"/>
      </p:par>
    </p:tnLst>
  </p:timing>
</p:sld>
</file>

<file path=ppt/slides/slide12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03138" name="Rectangle 2"/>
          <p:cNvSpPr>
            <a:spLocks noGrp="1" noChangeArrowheads="1"/>
          </p:cNvSpPr>
          <p:nvPr>
            <p:ph type="title"/>
          </p:nvPr>
        </p:nvSpPr>
        <p:spPr>
          <a:xfrm>
            <a:off x="685800" y="76200"/>
            <a:ext cx="7772400" cy="1143000"/>
          </a:xfrm>
        </p:spPr>
        <p:txBody>
          <a:bodyPr/>
          <a:lstStyle/>
          <a:p>
            <a:r>
              <a:rPr lang="en-US" altLang="en-US" sz="5400" b="1" u="sng" smtClean="0">
                <a:solidFill>
                  <a:schemeClr val="tx1"/>
                </a:solidFill>
              </a:rPr>
              <a:t>Myths</a:t>
            </a:r>
          </a:p>
        </p:txBody>
      </p:sp>
      <p:sp>
        <p:nvSpPr>
          <p:cNvPr id="603139" name="Rectangle 3"/>
          <p:cNvSpPr>
            <a:spLocks noGrp="1" noChangeArrowheads="1"/>
          </p:cNvSpPr>
          <p:nvPr>
            <p:ph idx="1"/>
          </p:nvPr>
        </p:nvSpPr>
        <p:spPr>
          <a:xfrm>
            <a:off x="685800" y="1371600"/>
            <a:ext cx="7772400" cy="4419600"/>
          </a:xfrm>
        </p:spPr>
        <p:txBody>
          <a:bodyPr/>
          <a:lstStyle/>
          <a:p>
            <a:r>
              <a:rPr lang="en-US" altLang="en-US" sz="2800" b="1" smtClean="0"/>
              <a:t>“It Can’t Happen </a:t>
            </a:r>
            <a:r>
              <a:rPr lang="en-US" altLang="en-US" sz="2800" b="1" i="1" smtClean="0"/>
              <a:t>Here</a:t>
            </a:r>
            <a:r>
              <a:rPr lang="en-US" altLang="en-US" sz="2800" b="1" smtClean="0"/>
              <a:t>”</a:t>
            </a:r>
          </a:p>
          <a:p>
            <a:r>
              <a:rPr lang="en-US" altLang="en-US" sz="2800" b="1" smtClean="0"/>
              <a:t>It Only Happens at 7/11s</a:t>
            </a:r>
          </a:p>
          <a:p>
            <a:r>
              <a:rPr lang="en-US" altLang="en-US" sz="2800" b="1" smtClean="0"/>
              <a:t>People Snap/It Can’t be Anticipate</a:t>
            </a:r>
          </a:p>
          <a:p>
            <a:r>
              <a:rPr lang="en-US" altLang="en-US" sz="8000" b="1" smtClean="0"/>
              <a:t>Educated people: not violent</a:t>
            </a:r>
          </a:p>
        </p:txBody>
      </p:sp>
    </p:spTree>
  </p:cSld>
  <p:clrMapOvr>
    <a:masterClrMapping/>
  </p:clrMapOvr>
  <p:transition/>
  <p:timing>
    <p:tnLst>
      <p:par>
        <p:cTn id="1" dur="indefinite" restart="never" nodeType="tmRoot"/>
      </p:par>
    </p:tnLst>
  </p:timing>
</p:sld>
</file>

<file path=ppt/slides/slide12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05186" name="Rectangle 2"/>
          <p:cNvSpPr>
            <a:spLocks noGrp="1" noChangeArrowheads="1"/>
          </p:cNvSpPr>
          <p:nvPr>
            <p:ph type="title"/>
          </p:nvPr>
        </p:nvSpPr>
        <p:spPr>
          <a:xfrm>
            <a:off x="685800" y="76200"/>
            <a:ext cx="7772400" cy="1143000"/>
          </a:xfrm>
        </p:spPr>
        <p:txBody>
          <a:bodyPr/>
          <a:lstStyle/>
          <a:p>
            <a:r>
              <a:rPr lang="en-US" altLang="en-US" sz="5400" b="1" u="sng" smtClean="0">
                <a:solidFill>
                  <a:schemeClr val="tx1"/>
                </a:solidFill>
              </a:rPr>
              <a:t>Myths</a:t>
            </a:r>
          </a:p>
        </p:txBody>
      </p:sp>
      <p:sp>
        <p:nvSpPr>
          <p:cNvPr id="605187" name="Rectangle 3"/>
          <p:cNvSpPr>
            <a:spLocks noGrp="1" noChangeArrowheads="1"/>
          </p:cNvSpPr>
          <p:nvPr>
            <p:ph idx="1"/>
          </p:nvPr>
        </p:nvSpPr>
        <p:spPr>
          <a:xfrm>
            <a:off x="685800" y="1371600"/>
            <a:ext cx="7772400" cy="4419600"/>
          </a:xfrm>
        </p:spPr>
        <p:txBody>
          <a:bodyPr/>
          <a:lstStyle/>
          <a:p>
            <a:r>
              <a:rPr lang="en-US" altLang="en-US" sz="2800" b="1" smtClean="0"/>
              <a:t>“It Can’t Happen </a:t>
            </a:r>
            <a:r>
              <a:rPr lang="en-US" altLang="en-US" sz="2800" b="1" i="1" smtClean="0"/>
              <a:t>Here</a:t>
            </a:r>
            <a:r>
              <a:rPr lang="en-US" altLang="en-US" sz="2800" b="1" smtClean="0"/>
              <a:t>”</a:t>
            </a:r>
          </a:p>
          <a:p>
            <a:r>
              <a:rPr lang="en-US" altLang="en-US" sz="2800" b="1" smtClean="0"/>
              <a:t>It Only Happens at 7/11s</a:t>
            </a:r>
          </a:p>
          <a:p>
            <a:r>
              <a:rPr lang="en-US" altLang="en-US" sz="2800" b="1" smtClean="0"/>
              <a:t>People Snap/It Can’t be Anticipate</a:t>
            </a:r>
          </a:p>
          <a:p>
            <a:r>
              <a:rPr lang="en-US" altLang="en-US" sz="2800" b="1" smtClean="0"/>
              <a:t>Educated people: not violent</a:t>
            </a:r>
          </a:p>
          <a:p>
            <a:r>
              <a:rPr lang="en-US" altLang="en-US" sz="9600" b="1" smtClean="0"/>
              <a:t>Well-to-do: not violent</a:t>
            </a:r>
          </a:p>
        </p:txBody>
      </p:sp>
    </p:spTree>
  </p:cSld>
  <p:clrMapOvr>
    <a:masterClrMapping/>
  </p:clrMapOvr>
  <p:transition/>
  <p:timing>
    <p:tnLst>
      <p:par>
        <p:cTn id="1" dur="indefinite" restart="never" nodeType="tmRoot"/>
      </p:par>
    </p:tnLst>
  </p:timing>
</p:sld>
</file>

<file path=ppt/slides/slide13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07234" name="Rectangle 2"/>
          <p:cNvSpPr>
            <a:spLocks noGrp="1" noChangeArrowheads="1"/>
          </p:cNvSpPr>
          <p:nvPr>
            <p:ph type="title"/>
          </p:nvPr>
        </p:nvSpPr>
        <p:spPr>
          <a:xfrm>
            <a:off x="685800" y="76200"/>
            <a:ext cx="7772400" cy="1143000"/>
          </a:xfrm>
        </p:spPr>
        <p:txBody>
          <a:bodyPr/>
          <a:lstStyle/>
          <a:p>
            <a:r>
              <a:rPr lang="en-US" altLang="en-US" sz="5400" b="1" u="sng" smtClean="0">
                <a:solidFill>
                  <a:schemeClr val="tx1"/>
                </a:solidFill>
              </a:rPr>
              <a:t>Myths</a:t>
            </a:r>
          </a:p>
        </p:txBody>
      </p:sp>
      <p:sp>
        <p:nvSpPr>
          <p:cNvPr id="607235" name="Rectangle 3"/>
          <p:cNvSpPr>
            <a:spLocks noGrp="1" noChangeArrowheads="1"/>
          </p:cNvSpPr>
          <p:nvPr>
            <p:ph idx="1"/>
          </p:nvPr>
        </p:nvSpPr>
        <p:spPr>
          <a:xfrm>
            <a:off x="685800" y="1219200"/>
            <a:ext cx="7772400" cy="4419600"/>
          </a:xfrm>
        </p:spPr>
        <p:txBody>
          <a:bodyPr/>
          <a:lstStyle/>
          <a:p>
            <a:r>
              <a:rPr lang="en-US" altLang="en-US" sz="2800" b="1" smtClean="0"/>
              <a:t>“It Can’t Happen </a:t>
            </a:r>
            <a:r>
              <a:rPr lang="en-US" altLang="en-US" sz="2800" b="1" i="1" smtClean="0"/>
              <a:t>Here</a:t>
            </a:r>
            <a:r>
              <a:rPr lang="en-US" altLang="en-US" sz="2800" b="1" smtClean="0"/>
              <a:t>”</a:t>
            </a:r>
          </a:p>
          <a:p>
            <a:r>
              <a:rPr lang="en-US" altLang="en-US" sz="2800" b="1" smtClean="0"/>
              <a:t>It Only Happens at 7/11s</a:t>
            </a:r>
          </a:p>
          <a:p>
            <a:r>
              <a:rPr lang="en-US" altLang="en-US" sz="2800" b="1" smtClean="0"/>
              <a:t>People Snap/It Can’t be Anticipate</a:t>
            </a:r>
          </a:p>
          <a:p>
            <a:r>
              <a:rPr lang="en-US" altLang="en-US" sz="2800" b="1" smtClean="0"/>
              <a:t>Educated people: not violent</a:t>
            </a:r>
          </a:p>
          <a:p>
            <a:r>
              <a:rPr lang="en-US" altLang="en-US" sz="2800" b="1" smtClean="0"/>
              <a:t>Well-to-do: not violent</a:t>
            </a:r>
          </a:p>
          <a:p>
            <a:r>
              <a:rPr lang="en-US" altLang="en-US" sz="6600" b="1" smtClean="0"/>
              <a:t>Talking about violence will make it happen</a:t>
            </a:r>
          </a:p>
        </p:txBody>
      </p:sp>
    </p:spTree>
  </p:cSld>
  <p:clrMapOvr>
    <a:masterClrMapping/>
  </p:clrMapOvr>
  <p:transition/>
  <p:timing>
    <p:tnLst>
      <p:par>
        <p:cTn id="1" dur="indefinite" restart="never" nodeType="tmRoot"/>
      </p:par>
    </p:tnLst>
  </p:timing>
</p:sld>
</file>

<file path=ppt/slides/slide13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09282" name="Rectangle 2"/>
          <p:cNvSpPr>
            <a:spLocks noGrp="1" noChangeArrowheads="1"/>
          </p:cNvSpPr>
          <p:nvPr>
            <p:ph type="title"/>
          </p:nvPr>
        </p:nvSpPr>
        <p:spPr>
          <a:xfrm>
            <a:off x="685800" y="76200"/>
            <a:ext cx="7772400" cy="1143000"/>
          </a:xfrm>
        </p:spPr>
        <p:txBody>
          <a:bodyPr/>
          <a:lstStyle/>
          <a:p>
            <a:r>
              <a:rPr lang="en-US" altLang="en-US" sz="5400" b="1" u="sng" smtClean="0">
                <a:solidFill>
                  <a:schemeClr val="tx1"/>
                </a:solidFill>
              </a:rPr>
              <a:t>Myths</a:t>
            </a:r>
          </a:p>
        </p:txBody>
      </p:sp>
      <p:sp>
        <p:nvSpPr>
          <p:cNvPr id="609283" name="Rectangle 3"/>
          <p:cNvSpPr>
            <a:spLocks noGrp="1" noChangeArrowheads="1"/>
          </p:cNvSpPr>
          <p:nvPr>
            <p:ph idx="1"/>
          </p:nvPr>
        </p:nvSpPr>
        <p:spPr>
          <a:xfrm>
            <a:off x="685800" y="1371600"/>
            <a:ext cx="7772400" cy="4419600"/>
          </a:xfrm>
        </p:spPr>
        <p:txBody>
          <a:bodyPr/>
          <a:lstStyle/>
          <a:p>
            <a:r>
              <a:rPr lang="en-US" altLang="en-US" sz="2800" b="1" smtClean="0"/>
              <a:t>“It Can’t Happen </a:t>
            </a:r>
            <a:r>
              <a:rPr lang="en-US" altLang="en-US" sz="2800" b="1" i="1" smtClean="0"/>
              <a:t>Here</a:t>
            </a:r>
            <a:r>
              <a:rPr lang="en-US" altLang="en-US" sz="2800" b="1" smtClean="0"/>
              <a:t>”</a:t>
            </a:r>
          </a:p>
          <a:p>
            <a:r>
              <a:rPr lang="en-US" altLang="en-US" sz="2800" b="1" smtClean="0"/>
              <a:t>It Only Happens at 7/11s</a:t>
            </a:r>
          </a:p>
          <a:p>
            <a:r>
              <a:rPr lang="en-US" altLang="en-US" sz="2800" b="1" smtClean="0"/>
              <a:t>People Snap/It Can’t be Anticipate</a:t>
            </a:r>
          </a:p>
          <a:p>
            <a:r>
              <a:rPr lang="en-US" altLang="en-US" sz="2800" b="1" smtClean="0"/>
              <a:t>Educated people: not violent</a:t>
            </a:r>
          </a:p>
          <a:p>
            <a:r>
              <a:rPr lang="en-US" altLang="en-US" sz="2800" b="1" smtClean="0"/>
              <a:t>Well-to-do: not violent</a:t>
            </a:r>
          </a:p>
          <a:p>
            <a:r>
              <a:rPr lang="en-US" altLang="en-US" sz="2800" b="1" smtClean="0"/>
              <a:t>Talking about violence will make it happen</a:t>
            </a:r>
          </a:p>
          <a:p>
            <a:r>
              <a:rPr lang="en-US" altLang="en-US" sz="4400" b="1" smtClean="0"/>
              <a:t>If a person can joke about violence they  won’t become violent</a:t>
            </a:r>
          </a:p>
        </p:txBody>
      </p:sp>
    </p:spTree>
  </p:cSld>
  <p:clrMapOvr>
    <a:masterClrMapping/>
  </p:clrMapOvr>
  <p:transition/>
  <p:timing>
    <p:tnLst>
      <p:par>
        <p:cTn id="1" dur="indefinite" restart="never" nodeType="tmRoot"/>
      </p:par>
    </p:tnLst>
  </p:timing>
</p:sld>
</file>

<file path=ppt/slides/slide13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11330" name="Rectangle 2"/>
          <p:cNvSpPr>
            <a:spLocks noGrp="1" noChangeArrowheads="1"/>
          </p:cNvSpPr>
          <p:nvPr>
            <p:ph type="title"/>
          </p:nvPr>
        </p:nvSpPr>
        <p:spPr>
          <a:xfrm>
            <a:off x="685800" y="76200"/>
            <a:ext cx="7772400" cy="1143000"/>
          </a:xfrm>
        </p:spPr>
        <p:txBody>
          <a:bodyPr/>
          <a:lstStyle/>
          <a:p>
            <a:r>
              <a:rPr lang="en-US" altLang="en-US" sz="5400" b="1" u="sng" smtClean="0">
                <a:solidFill>
                  <a:schemeClr val="tx1"/>
                </a:solidFill>
              </a:rPr>
              <a:t>Myths</a:t>
            </a:r>
          </a:p>
        </p:txBody>
      </p:sp>
      <p:sp>
        <p:nvSpPr>
          <p:cNvPr id="611331" name="Rectangle 3"/>
          <p:cNvSpPr>
            <a:spLocks noGrp="1" noChangeArrowheads="1"/>
          </p:cNvSpPr>
          <p:nvPr>
            <p:ph idx="1"/>
          </p:nvPr>
        </p:nvSpPr>
        <p:spPr>
          <a:xfrm>
            <a:off x="685800" y="1219200"/>
            <a:ext cx="7772400" cy="4419600"/>
          </a:xfrm>
        </p:spPr>
        <p:txBody>
          <a:bodyPr/>
          <a:lstStyle/>
          <a:p>
            <a:r>
              <a:rPr lang="en-US" altLang="en-US" sz="2800" b="1" smtClean="0"/>
              <a:t>“It Can’t Happen </a:t>
            </a:r>
            <a:r>
              <a:rPr lang="en-US" altLang="en-US" sz="2800" b="1" i="1" smtClean="0"/>
              <a:t>Here</a:t>
            </a:r>
            <a:r>
              <a:rPr lang="en-US" altLang="en-US" sz="2800" b="1" smtClean="0"/>
              <a:t>”</a:t>
            </a:r>
          </a:p>
          <a:p>
            <a:r>
              <a:rPr lang="en-US" altLang="en-US" sz="2800" b="1" smtClean="0"/>
              <a:t>It Only Happens at 7/11s</a:t>
            </a:r>
          </a:p>
          <a:p>
            <a:r>
              <a:rPr lang="en-US" altLang="en-US" sz="2800" b="1" smtClean="0"/>
              <a:t>People Snap/It Can’t be Anticipate</a:t>
            </a:r>
          </a:p>
          <a:p>
            <a:r>
              <a:rPr lang="en-US" altLang="en-US" sz="2800" b="1" smtClean="0"/>
              <a:t>Educated people: not violent</a:t>
            </a:r>
          </a:p>
          <a:p>
            <a:r>
              <a:rPr lang="en-US" altLang="en-US" sz="2800" b="1" smtClean="0"/>
              <a:t>Well-to-do: not violent</a:t>
            </a:r>
          </a:p>
          <a:p>
            <a:r>
              <a:rPr lang="en-US" altLang="en-US" sz="2800" b="1" smtClean="0"/>
              <a:t>Talking about violence will make it happen</a:t>
            </a:r>
          </a:p>
          <a:p>
            <a:r>
              <a:rPr lang="en-US" altLang="en-US" sz="2800" b="1" smtClean="0"/>
              <a:t>If a person can joke about violence they  won’t become violent</a:t>
            </a:r>
          </a:p>
          <a:p>
            <a:r>
              <a:rPr lang="en-US" altLang="en-US" sz="4000" b="1" smtClean="0"/>
              <a:t>People who threaten violence are just looking for attention</a:t>
            </a:r>
          </a:p>
        </p:txBody>
      </p:sp>
    </p:spTree>
  </p:cSld>
  <p:clrMapOvr>
    <a:masterClrMapping/>
  </p:clrMapOvr>
  <p:transition/>
  <p:timing>
    <p:tnLst>
      <p:par>
        <p:cTn id="1" dur="indefinite" restart="never" nodeType="tmRoot"/>
      </p:par>
    </p:tnLst>
  </p:timing>
</p:sld>
</file>

<file path=ppt/slides/slide13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13378" name="Rectangle 2"/>
          <p:cNvSpPr>
            <a:spLocks noGrp="1" noChangeArrowheads="1"/>
          </p:cNvSpPr>
          <p:nvPr>
            <p:ph type="title"/>
          </p:nvPr>
        </p:nvSpPr>
        <p:spPr>
          <a:xfrm>
            <a:off x="685800" y="76200"/>
            <a:ext cx="7772400" cy="1143000"/>
          </a:xfrm>
        </p:spPr>
        <p:txBody>
          <a:bodyPr/>
          <a:lstStyle/>
          <a:p>
            <a:r>
              <a:rPr lang="en-US" altLang="en-US" sz="5400" b="1" u="sng" smtClean="0">
                <a:solidFill>
                  <a:schemeClr val="tx1"/>
                </a:solidFill>
              </a:rPr>
              <a:t>Myths</a:t>
            </a:r>
          </a:p>
        </p:txBody>
      </p:sp>
      <p:sp>
        <p:nvSpPr>
          <p:cNvPr id="613379" name="Rectangle 3"/>
          <p:cNvSpPr>
            <a:spLocks noGrp="1" noChangeArrowheads="1"/>
          </p:cNvSpPr>
          <p:nvPr>
            <p:ph idx="1"/>
          </p:nvPr>
        </p:nvSpPr>
        <p:spPr>
          <a:xfrm>
            <a:off x="685800" y="1371600"/>
            <a:ext cx="7772400" cy="4419600"/>
          </a:xfrm>
        </p:spPr>
        <p:txBody>
          <a:bodyPr/>
          <a:lstStyle/>
          <a:p>
            <a:r>
              <a:rPr lang="en-US" altLang="en-US" sz="2800" b="1" smtClean="0"/>
              <a:t>“It Can’t Happen </a:t>
            </a:r>
            <a:r>
              <a:rPr lang="en-US" altLang="en-US" sz="2800" b="1" i="1" smtClean="0"/>
              <a:t>Here</a:t>
            </a:r>
            <a:r>
              <a:rPr lang="en-US" altLang="en-US" sz="2800" b="1" smtClean="0"/>
              <a:t>”</a:t>
            </a:r>
          </a:p>
          <a:p>
            <a:r>
              <a:rPr lang="en-US" altLang="en-US" sz="2800" b="1" smtClean="0"/>
              <a:t>It Only Happens at 7/11s</a:t>
            </a:r>
          </a:p>
          <a:p>
            <a:r>
              <a:rPr lang="en-US" altLang="en-US" sz="2800" b="1" smtClean="0"/>
              <a:t>People Snap/It Can’t be Anticipate</a:t>
            </a:r>
          </a:p>
          <a:p>
            <a:r>
              <a:rPr lang="en-US" altLang="en-US" sz="2800" b="1" smtClean="0"/>
              <a:t>Educated people: not violent</a:t>
            </a:r>
          </a:p>
          <a:p>
            <a:r>
              <a:rPr lang="en-US" altLang="en-US" sz="2800" b="1" smtClean="0"/>
              <a:t>Well-to-do: not violent</a:t>
            </a:r>
          </a:p>
          <a:p>
            <a:r>
              <a:rPr lang="en-US" altLang="en-US" sz="2800" b="1" smtClean="0"/>
              <a:t>Talking about violence will make it happen</a:t>
            </a:r>
          </a:p>
          <a:p>
            <a:r>
              <a:rPr lang="en-US" altLang="en-US" sz="2800" b="1" smtClean="0"/>
              <a:t>If a person can joke about violence they  won’t become violent</a:t>
            </a:r>
          </a:p>
          <a:p>
            <a:r>
              <a:rPr lang="en-US" altLang="en-US" sz="2800" b="1" smtClean="0"/>
              <a:t>People who threaten violence are just looking for attention</a:t>
            </a:r>
          </a:p>
        </p:txBody>
      </p:sp>
    </p:spTree>
  </p:cSld>
  <p:clrMapOvr>
    <a:masterClrMapping/>
  </p:clrMapOvr>
  <p:transition/>
  <p:timing>
    <p:tnLst>
      <p:par>
        <p:cTn id="1" dur="indefinite" restart="never" nodeType="tmRoot"/>
      </p:par>
    </p:tnLst>
  </p:timing>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5426" name="Title 3"/>
          <p:cNvSpPr>
            <a:spLocks noGrp="1"/>
          </p:cNvSpPr>
          <p:nvPr>
            <p:ph type="title"/>
          </p:nvPr>
        </p:nvSpPr>
        <p:spPr>
          <a:xfrm>
            <a:off x="685800" y="2514600"/>
            <a:ext cx="7772400" cy="1143000"/>
          </a:xfrm>
        </p:spPr>
        <p:txBody>
          <a:bodyPr/>
          <a:lstStyle/>
          <a:p>
            <a:r>
              <a:rPr lang="en-US" altLang="en-US" sz="12500" b="1" smtClean="0">
                <a:solidFill>
                  <a:schemeClr val="tx1"/>
                </a:solidFill>
              </a:rPr>
              <a:t>One More Myth</a:t>
            </a:r>
          </a:p>
        </p:txBody>
      </p:sp>
    </p:spTree>
  </p:cSld>
  <p:clrMapOvr>
    <a:masterClrMapping/>
  </p:clrMapOvr>
  <p:transition/>
  <p:timing>
    <p:tnLst>
      <p:par>
        <p:cTn id="1" dur="indefinite" restart="never" nodeType="tmRoot"/>
      </p:par>
    </p:tnLst>
  </p:timing>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6450" name="Title 3"/>
          <p:cNvSpPr>
            <a:spLocks noGrp="1"/>
          </p:cNvSpPr>
          <p:nvPr>
            <p:ph type="title"/>
          </p:nvPr>
        </p:nvSpPr>
        <p:spPr>
          <a:xfrm>
            <a:off x="685800" y="2514600"/>
            <a:ext cx="7772400" cy="1143000"/>
          </a:xfrm>
        </p:spPr>
        <p:txBody>
          <a:bodyPr/>
          <a:lstStyle/>
          <a:p>
            <a:r>
              <a:rPr lang="en-US" altLang="en-US" sz="10000" b="1" smtClean="0">
                <a:solidFill>
                  <a:schemeClr val="tx1"/>
                </a:solidFill>
              </a:rPr>
              <a:t>Most </a:t>
            </a:r>
            <a:br>
              <a:rPr lang="en-US" altLang="en-US" sz="10000" b="1" smtClean="0">
                <a:solidFill>
                  <a:schemeClr val="tx1"/>
                </a:solidFill>
              </a:rPr>
            </a:br>
            <a:r>
              <a:rPr lang="en-US" altLang="en-US" sz="10000" b="1" smtClean="0">
                <a:solidFill>
                  <a:schemeClr val="tx1"/>
                </a:solidFill>
              </a:rPr>
              <a:t>Dangerous</a:t>
            </a:r>
            <a:br>
              <a:rPr lang="en-US" altLang="en-US" sz="10000" b="1" smtClean="0">
                <a:solidFill>
                  <a:schemeClr val="tx1"/>
                </a:solidFill>
              </a:rPr>
            </a:br>
            <a:r>
              <a:rPr lang="en-US" altLang="en-US" sz="10000" b="1" smtClean="0">
                <a:solidFill>
                  <a:schemeClr val="tx1"/>
                </a:solidFill>
              </a:rPr>
              <a:t>Myth</a:t>
            </a:r>
          </a:p>
        </p:txBody>
      </p:sp>
    </p:spTree>
  </p:cSld>
  <p:clrMapOvr>
    <a:masterClrMapping/>
  </p:clrMapOvr>
  <p:transition/>
  <p:timing>
    <p:tnLst>
      <p:par>
        <p:cTn id="1" dur="indefinite" restart="never" nodeType="tmRoot"/>
      </p:par>
    </p:tnLst>
  </p:timing>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7474" name="Title 3"/>
          <p:cNvSpPr>
            <a:spLocks noGrp="1"/>
          </p:cNvSpPr>
          <p:nvPr>
            <p:ph type="title"/>
          </p:nvPr>
        </p:nvSpPr>
        <p:spPr>
          <a:xfrm>
            <a:off x="152400" y="304800"/>
            <a:ext cx="8763000" cy="1143000"/>
          </a:xfrm>
        </p:spPr>
        <p:txBody>
          <a:bodyPr/>
          <a:lstStyle/>
          <a:p>
            <a:r>
              <a:rPr lang="en-US" altLang="en-US" sz="6000" b="1" u="sng" smtClean="0">
                <a:solidFill>
                  <a:schemeClr val="tx1"/>
                </a:solidFill>
              </a:rPr>
              <a:t>Most Dangerous Myth</a:t>
            </a:r>
          </a:p>
        </p:txBody>
      </p:sp>
      <p:sp>
        <p:nvSpPr>
          <p:cNvPr id="617475" name="Content Placeholder 1"/>
          <p:cNvSpPr>
            <a:spLocks noGrp="1"/>
          </p:cNvSpPr>
          <p:nvPr>
            <p:ph idx="1"/>
          </p:nvPr>
        </p:nvSpPr>
        <p:spPr>
          <a:xfrm>
            <a:off x="76200" y="1447800"/>
            <a:ext cx="8839200" cy="5181600"/>
          </a:xfrm>
        </p:spPr>
        <p:txBody>
          <a:bodyPr/>
          <a:lstStyle/>
          <a:p>
            <a:r>
              <a:rPr lang="en-US" altLang="en-US" sz="9600" b="1" smtClean="0"/>
              <a:t>“We’ve Done Something”</a:t>
            </a:r>
          </a:p>
        </p:txBody>
      </p:sp>
    </p:spTree>
  </p:cSld>
  <p:clrMapOvr>
    <a:masterClrMapping/>
  </p:clrMapOvr>
  <p:transition/>
  <p:timing>
    <p:tnLst>
      <p:par>
        <p:cTn id="1" dur="indefinite" restart="never" nodeType="tmRoot"/>
      </p:par>
    </p:tnLst>
  </p:timing>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8498" name="Title 3"/>
          <p:cNvSpPr>
            <a:spLocks noGrp="1"/>
          </p:cNvSpPr>
          <p:nvPr>
            <p:ph type="title"/>
          </p:nvPr>
        </p:nvSpPr>
        <p:spPr>
          <a:xfrm>
            <a:off x="152400" y="304800"/>
            <a:ext cx="8763000" cy="1143000"/>
          </a:xfrm>
        </p:spPr>
        <p:txBody>
          <a:bodyPr/>
          <a:lstStyle/>
          <a:p>
            <a:r>
              <a:rPr lang="en-US" altLang="en-US" sz="6000" b="1" u="sng" smtClean="0">
                <a:solidFill>
                  <a:schemeClr val="tx1"/>
                </a:solidFill>
              </a:rPr>
              <a:t>Most Dangerous Myth</a:t>
            </a:r>
          </a:p>
        </p:txBody>
      </p:sp>
      <p:sp>
        <p:nvSpPr>
          <p:cNvPr id="618499" name="Content Placeholder 1"/>
          <p:cNvSpPr>
            <a:spLocks noGrp="1"/>
          </p:cNvSpPr>
          <p:nvPr>
            <p:ph idx="1"/>
          </p:nvPr>
        </p:nvSpPr>
        <p:spPr>
          <a:xfrm>
            <a:off x="76200" y="1447800"/>
            <a:ext cx="8839200" cy="5181600"/>
          </a:xfrm>
        </p:spPr>
        <p:txBody>
          <a:bodyPr/>
          <a:lstStyle/>
          <a:p>
            <a:r>
              <a:rPr lang="en-US" altLang="en-US" sz="5400" b="1" smtClean="0"/>
              <a:t>“We’ve Done Something”</a:t>
            </a:r>
          </a:p>
          <a:p>
            <a:r>
              <a:rPr lang="en-US" altLang="en-US" sz="9600" b="1" smtClean="0"/>
              <a:t>Policy: “We’re Against WPV”</a:t>
            </a:r>
          </a:p>
        </p:txBody>
      </p:sp>
    </p:spTree>
  </p:cSld>
  <p:clrMapOvr>
    <a:masterClrMapping/>
  </p:clrMapOvr>
  <p:transition/>
  <p:timing>
    <p:tnLst>
      <p:par>
        <p:cTn id="1" dur="indefinite" restart="never" nodeType="tmRoot"/>
      </p:par>
    </p:tnLst>
  </p:timing>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9522" name="Title 3"/>
          <p:cNvSpPr>
            <a:spLocks noGrp="1"/>
          </p:cNvSpPr>
          <p:nvPr>
            <p:ph type="title"/>
          </p:nvPr>
        </p:nvSpPr>
        <p:spPr>
          <a:xfrm>
            <a:off x="152400" y="304800"/>
            <a:ext cx="8763000" cy="1143000"/>
          </a:xfrm>
        </p:spPr>
        <p:txBody>
          <a:bodyPr/>
          <a:lstStyle/>
          <a:p>
            <a:r>
              <a:rPr lang="en-US" altLang="en-US" sz="6000" b="1" u="sng" smtClean="0">
                <a:solidFill>
                  <a:schemeClr val="tx1"/>
                </a:solidFill>
              </a:rPr>
              <a:t>Most Dangerous Myth</a:t>
            </a:r>
          </a:p>
        </p:txBody>
      </p:sp>
      <p:sp>
        <p:nvSpPr>
          <p:cNvPr id="619523" name="Content Placeholder 1"/>
          <p:cNvSpPr>
            <a:spLocks noGrp="1"/>
          </p:cNvSpPr>
          <p:nvPr>
            <p:ph idx="1"/>
          </p:nvPr>
        </p:nvSpPr>
        <p:spPr>
          <a:xfrm>
            <a:off x="76200" y="1447800"/>
            <a:ext cx="8839200" cy="5181600"/>
          </a:xfrm>
        </p:spPr>
        <p:txBody>
          <a:bodyPr/>
          <a:lstStyle/>
          <a:p>
            <a:r>
              <a:rPr lang="en-US" altLang="en-US" sz="4400" b="1" smtClean="0"/>
              <a:t>“We’ve Done Something”</a:t>
            </a:r>
          </a:p>
          <a:p>
            <a:r>
              <a:rPr lang="en-US" altLang="en-US" sz="4400" b="1" smtClean="0"/>
              <a:t>Policy: “We’re Against WPV”</a:t>
            </a:r>
          </a:p>
          <a:p>
            <a:r>
              <a:rPr lang="en-US" altLang="en-US" sz="7200" b="1" smtClean="0"/>
              <a:t>No Respns Plng, No Prcdrs, No Trng, No Xrcses</a:t>
            </a:r>
          </a:p>
        </p:txBody>
      </p:sp>
    </p:spTree>
  </p:cSld>
  <p:clrMapOvr>
    <a:masterClrMapping/>
  </p:clrMapOvr>
  <p:transition/>
  <p:timing>
    <p:tnLst>
      <p:par>
        <p:cTn id="1" dur="indefinite" restart="never" nodeType="tmRoot"/>
      </p:par>
    </p:tnLst>
  </p:timing>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0546" name="Title 3"/>
          <p:cNvSpPr>
            <a:spLocks noGrp="1"/>
          </p:cNvSpPr>
          <p:nvPr>
            <p:ph type="title"/>
          </p:nvPr>
        </p:nvSpPr>
        <p:spPr>
          <a:xfrm>
            <a:off x="152400" y="304800"/>
            <a:ext cx="8763000" cy="1143000"/>
          </a:xfrm>
        </p:spPr>
        <p:txBody>
          <a:bodyPr/>
          <a:lstStyle/>
          <a:p>
            <a:r>
              <a:rPr lang="en-US" altLang="en-US" sz="6000" b="1" u="sng" smtClean="0">
                <a:solidFill>
                  <a:schemeClr val="tx1"/>
                </a:solidFill>
              </a:rPr>
              <a:t>Most Dangerous Myth</a:t>
            </a:r>
          </a:p>
        </p:txBody>
      </p:sp>
      <p:sp>
        <p:nvSpPr>
          <p:cNvPr id="620547" name="Content Placeholder 1"/>
          <p:cNvSpPr>
            <a:spLocks noGrp="1"/>
          </p:cNvSpPr>
          <p:nvPr>
            <p:ph idx="1"/>
          </p:nvPr>
        </p:nvSpPr>
        <p:spPr>
          <a:xfrm>
            <a:off x="76200" y="1447800"/>
            <a:ext cx="8839200" cy="5181600"/>
          </a:xfrm>
        </p:spPr>
        <p:txBody>
          <a:bodyPr/>
          <a:lstStyle/>
          <a:p>
            <a:r>
              <a:rPr lang="en-US" altLang="en-US" sz="5400" b="1" smtClean="0"/>
              <a:t>“We’ve Done Something”</a:t>
            </a:r>
          </a:p>
          <a:p>
            <a:r>
              <a:rPr lang="en-US" altLang="en-US" sz="5400" b="1" smtClean="0"/>
              <a:t>Policy: “We’re Against WPV”</a:t>
            </a:r>
          </a:p>
          <a:p>
            <a:r>
              <a:rPr lang="en-US" altLang="en-US" sz="5400" b="1" smtClean="0"/>
              <a:t>No Respns Plng, No Prcdrs, No Trng, No Xrcses</a:t>
            </a:r>
          </a:p>
        </p:txBody>
      </p:sp>
    </p:spTree>
  </p:cSld>
  <p:clrMapOvr>
    <a:masterClrMapping/>
  </p:clrMapOvr>
  <p:transition/>
  <p:timing>
    <p:tnLst>
      <p:par>
        <p:cTn id="1" dur="indefinite" restart="never" nodeType="tmRoot"/>
      </p:par>
    </p:tnLst>
  </p:timing>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1570" name="Content Placeholder 2"/>
          <p:cNvSpPr>
            <a:spLocks noGrp="1"/>
          </p:cNvSpPr>
          <p:nvPr>
            <p:ph idx="1"/>
          </p:nvPr>
        </p:nvSpPr>
        <p:spPr>
          <a:xfrm>
            <a:off x="381000" y="152400"/>
            <a:ext cx="8610600" cy="4114800"/>
          </a:xfrm>
        </p:spPr>
        <p:txBody>
          <a:bodyPr/>
          <a:lstStyle/>
          <a:p>
            <a:pPr algn="ctr">
              <a:buFontTx/>
              <a:buNone/>
            </a:pPr>
            <a:r>
              <a:rPr lang="en-US" altLang="en-US" sz="8000" b="1" u="sng" smtClean="0">
                <a:cs typeface="Arial" panose="020B0604020202020204" pitchFamily="34" charset="0"/>
              </a:rPr>
              <a:t>WPV</a:t>
            </a:r>
          </a:p>
          <a:p>
            <a:pPr lvl="4"/>
            <a:r>
              <a:rPr lang="en-US" altLang="en-US" sz="7200" b="1" smtClean="0">
                <a:cs typeface="Arial" panose="020B0604020202020204" pitchFamily="34" charset="0"/>
              </a:rPr>
              <a:t>Can Be Prevented</a:t>
            </a:r>
          </a:p>
          <a:p>
            <a:pPr lvl="4"/>
            <a:r>
              <a:rPr lang="en-US" altLang="en-US" sz="7200" b="1" smtClean="0">
                <a:cs typeface="Arial" panose="020B0604020202020204" pitchFamily="34" charset="0"/>
              </a:rPr>
              <a:t>Should Be Prevented</a:t>
            </a:r>
          </a:p>
        </p:txBody>
      </p:sp>
    </p:spTree>
  </p:cSld>
  <p:clrMapOvr>
    <a:masterClrMapping/>
  </p:clrMapOvr>
  <p:transition/>
  <p:timing>
    <p:tnLst>
      <p:par>
        <p:cTn id="1" dur="indefinite" restart="never" nodeType="tmRoot"/>
      </p:par>
    </p:tnLst>
  </p:timing>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3618" name="Title 1"/>
          <p:cNvSpPr>
            <a:spLocks noGrp="1"/>
          </p:cNvSpPr>
          <p:nvPr>
            <p:ph type="title"/>
          </p:nvPr>
        </p:nvSpPr>
        <p:spPr/>
        <p:txBody>
          <a:bodyPr/>
          <a:lstStyle/>
          <a:p>
            <a:r>
              <a:rPr lang="en-US" altLang="en-US" sz="5400" b="1" u="sng" smtClean="0">
                <a:solidFill>
                  <a:schemeClr val="tx1"/>
                </a:solidFill>
                <a:cs typeface="Arial" panose="020B0604020202020204" pitchFamily="34" charset="0"/>
              </a:rPr>
              <a:t>Goals</a:t>
            </a:r>
          </a:p>
        </p:txBody>
      </p:sp>
      <p:sp>
        <p:nvSpPr>
          <p:cNvPr id="623619" name="Content Placeholder 2"/>
          <p:cNvSpPr>
            <a:spLocks noGrp="1"/>
          </p:cNvSpPr>
          <p:nvPr>
            <p:ph idx="1"/>
          </p:nvPr>
        </p:nvSpPr>
        <p:spPr>
          <a:xfrm>
            <a:off x="228600" y="1524000"/>
            <a:ext cx="8458200" cy="4114800"/>
          </a:xfrm>
        </p:spPr>
        <p:txBody>
          <a:bodyPr/>
          <a:lstStyle/>
          <a:p>
            <a:pPr marL="914400" indent="-914400">
              <a:buFontTx/>
              <a:buAutoNum type="arabicPeriod"/>
            </a:pPr>
            <a:r>
              <a:rPr lang="en-US" altLang="en-US" sz="4800" b="1" smtClean="0">
                <a:cs typeface="Arial" panose="020B0604020202020204" pitchFamily="34" charset="0"/>
              </a:rPr>
              <a:t>Reduce the risk of WPV</a:t>
            </a:r>
          </a:p>
          <a:p>
            <a:pPr marL="914400" indent="-914400">
              <a:buFontTx/>
              <a:buAutoNum type="arabicPeriod"/>
            </a:pPr>
            <a:r>
              <a:rPr lang="en-US" altLang="en-US" sz="4800" b="1" smtClean="0">
                <a:cs typeface="Arial" panose="020B0604020202020204" pitchFamily="34" charset="0"/>
              </a:rPr>
              <a:t>Minimize personal &amp; organizational suffering</a:t>
            </a:r>
          </a:p>
          <a:p>
            <a:pPr marL="914400" indent="-914400">
              <a:buFontTx/>
              <a:buAutoNum type="arabicPeriod"/>
            </a:pPr>
            <a:r>
              <a:rPr lang="en-US" altLang="en-US" sz="4800" b="1" smtClean="0">
                <a:cs typeface="Arial" panose="020B0604020202020204" pitchFamily="34" charset="0"/>
              </a:rPr>
              <a:t>Reduce Org’s/Individual’s Liability</a:t>
            </a:r>
          </a:p>
          <a:p>
            <a:pPr marL="914400" indent="-914400"/>
            <a:endParaRPr lang="en-US" altLang="en-US" smtClean="0"/>
          </a:p>
        </p:txBody>
      </p:sp>
    </p:spTree>
  </p:cSld>
  <p:clrMapOvr>
    <a:masterClrMapping/>
  </p:clrMapOvr>
  <p:transition/>
  <p:timing>
    <p:tnLst>
      <p:par>
        <p:cTn id="1" dur="indefinite" restart="never" nodeType="tmRoot"/>
      </p:par>
    </p:tnLst>
  </p:timing>
</p:sld>
</file>

<file path=ppt/slides/slide14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25666" name="Rectangle 2"/>
          <p:cNvSpPr>
            <a:spLocks noGrp="1" noChangeArrowheads="1"/>
          </p:cNvSpPr>
          <p:nvPr>
            <p:ph type="title"/>
          </p:nvPr>
        </p:nvSpPr>
        <p:spPr/>
        <p:txBody>
          <a:bodyPr/>
          <a:lstStyle/>
          <a:p>
            <a:r>
              <a:rPr lang="en-US" altLang="en-US" sz="5400" b="1" u="sng" smtClean="0">
                <a:solidFill>
                  <a:schemeClr val="tx1"/>
                </a:solidFill>
              </a:rPr>
              <a:t>3 Keys to Prevention </a:t>
            </a:r>
          </a:p>
        </p:txBody>
      </p:sp>
      <p:sp>
        <p:nvSpPr>
          <p:cNvPr id="81923" name="Rectangle 3"/>
          <p:cNvSpPr>
            <a:spLocks noGrp="1" noChangeArrowheads="1"/>
          </p:cNvSpPr>
          <p:nvPr>
            <p:ph idx="1"/>
          </p:nvPr>
        </p:nvSpPr>
        <p:spPr>
          <a:xfrm>
            <a:off x="533400" y="1143000"/>
            <a:ext cx="8305800" cy="5029200"/>
          </a:xfrm>
        </p:spPr>
        <p:txBody>
          <a:bodyPr/>
          <a:lstStyle/>
          <a:p>
            <a:pPr algn="ctr">
              <a:buFontTx/>
              <a:buNone/>
            </a:pPr>
            <a:endParaRPr lang="en-US" altLang="en-US" sz="3800" b="1" smtClean="0"/>
          </a:p>
          <a:p>
            <a:r>
              <a:rPr lang="en-US" altLang="en-US" sz="7200" b="1" smtClean="0"/>
              <a:t>Education</a:t>
            </a:r>
          </a:p>
          <a:p>
            <a:r>
              <a:rPr lang="en-US" altLang="en-US" sz="7200" b="1" smtClean="0"/>
              <a:t>Preparation</a:t>
            </a:r>
          </a:p>
          <a:p>
            <a:r>
              <a:rPr lang="en-US" altLang="en-US" sz="7200" b="1" smtClean="0"/>
              <a:t>Early Intervention</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81923">
                                            <p:txEl>
                                              <p:pRg st="1" end="1"/>
                                            </p:txEl>
                                          </p:spTgt>
                                        </p:tgtEl>
                                        <p:attrNameLst>
                                          <p:attrName>style.visibility</p:attrName>
                                        </p:attrNameLst>
                                      </p:cBhvr>
                                      <p:to>
                                        <p:strVal val="visible"/>
                                      </p:to>
                                    </p:set>
                                    <p:anim calcmode="lin" valueType="num">
                                      <p:cBhvr additive="base">
                                        <p:cTn id="7" dur="500" fill="hold"/>
                                        <p:tgtEl>
                                          <p:spTgt spid="81923">
                                            <p:txEl>
                                              <p:pRg st="1" end="1"/>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81923">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81923">
                                            <p:txEl>
                                              <p:pRg st="2" end="2"/>
                                            </p:txEl>
                                          </p:spTgt>
                                        </p:tgtEl>
                                        <p:attrNameLst>
                                          <p:attrName>style.visibility</p:attrName>
                                        </p:attrNameLst>
                                      </p:cBhvr>
                                      <p:to>
                                        <p:strVal val="visible"/>
                                      </p:to>
                                    </p:set>
                                    <p:anim calcmode="lin" valueType="num">
                                      <p:cBhvr additive="base">
                                        <p:cTn id="13" dur="500" fill="hold"/>
                                        <p:tgtEl>
                                          <p:spTgt spid="81923">
                                            <p:txEl>
                                              <p:pRg st="2" end="2"/>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81923">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81923">
                                            <p:txEl>
                                              <p:pRg st="3" end="3"/>
                                            </p:txEl>
                                          </p:spTgt>
                                        </p:tgtEl>
                                        <p:attrNameLst>
                                          <p:attrName>style.visibility</p:attrName>
                                        </p:attrNameLst>
                                      </p:cBhvr>
                                      <p:to>
                                        <p:strVal val="visible"/>
                                      </p:to>
                                    </p:set>
                                    <p:anim calcmode="lin" valueType="num">
                                      <p:cBhvr additive="base">
                                        <p:cTn id="19" dur="500" fill="hold"/>
                                        <p:tgtEl>
                                          <p:spTgt spid="81923">
                                            <p:txEl>
                                              <p:pRg st="3" end="3"/>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81923">
                                            <p:txEl>
                                              <p:pRg st="3" end="3"/>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23" grpId="0" build="p"/>
    </p:bldLst>
  </p:timing>
</p:sld>
</file>

<file path=ppt/slides/slide14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27714" name="Rectangle 1026"/>
          <p:cNvSpPr>
            <a:spLocks noGrp="1" noChangeArrowheads="1"/>
          </p:cNvSpPr>
          <p:nvPr>
            <p:ph type="title"/>
          </p:nvPr>
        </p:nvSpPr>
        <p:spPr>
          <a:xfrm>
            <a:off x="457200" y="2743200"/>
            <a:ext cx="8382000" cy="1352550"/>
          </a:xfrm>
        </p:spPr>
        <p:txBody>
          <a:bodyPr/>
          <a:lstStyle/>
          <a:p>
            <a:r>
              <a:rPr lang="en-US" altLang="en-US" sz="9600" b="1" smtClean="0">
                <a:solidFill>
                  <a:schemeClr val="tx1"/>
                </a:solidFill>
              </a:rPr>
              <a:t>Factors that Contribute: WPV</a:t>
            </a:r>
          </a:p>
        </p:txBody>
      </p:sp>
    </p:spTree>
  </p:cSld>
  <p:clrMapOvr>
    <a:masterClrMapping/>
  </p:clrMapOvr>
  <p:transition/>
  <p:timing>
    <p:tnLst>
      <p:par>
        <p:cTn id="1" dur="indefinite" restart="never" nodeType="tmRoot"/>
      </p:par>
    </p:tnLst>
  </p:timing>
</p:sld>
</file>

<file path=ppt/slides/slide14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29762" name="Rectangle 1026"/>
          <p:cNvSpPr>
            <a:spLocks noGrp="1" noChangeArrowheads="1"/>
          </p:cNvSpPr>
          <p:nvPr>
            <p:ph type="title"/>
          </p:nvPr>
        </p:nvSpPr>
        <p:spPr>
          <a:xfrm>
            <a:off x="381000" y="-152400"/>
            <a:ext cx="8382000" cy="1352550"/>
          </a:xfrm>
        </p:spPr>
        <p:txBody>
          <a:bodyPr/>
          <a:lstStyle/>
          <a:p>
            <a:r>
              <a:rPr lang="en-US" altLang="en-US" b="1" u="sng" smtClean="0">
                <a:solidFill>
                  <a:schemeClr val="tx1"/>
                </a:solidFill>
              </a:rPr>
              <a:t>Factors that Contribute: WPV</a:t>
            </a:r>
          </a:p>
        </p:txBody>
      </p:sp>
      <p:sp>
        <p:nvSpPr>
          <p:cNvPr id="29699" name="Rectangle 1027"/>
          <p:cNvSpPr>
            <a:spLocks noGrp="1" noChangeArrowheads="1"/>
          </p:cNvSpPr>
          <p:nvPr>
            <p:ph idx="1"/>
          </p:nvPr>
        </p:nvSpPr>
        <p:spPr>
          <a:xfrm>
            <a:off x="457200" y="914400"/>
            <a:ext cx="8839200" cy="5410200"/>
          </a:xfrm>
        </p:spPr>
        <p:txBody>
          <a:bodyPr/>
          <a:lstStyle/>
          <a:p>
            <a:r>
              <a:rPr lang="en-US" altLang="en-US" sz="3600" b="1" smtClean="0"/>
              <a:t>Peer pressure</a:t>
            </a:r>
          </a:p>
          <a:p>
            <a:r>
              <a:rPr lang="en-US" altLang="en-US" sz="3600" b="1" smtClean="0"/>
              <a:t>Need for attention &amp; respect</a:t>
            </a:r>
          </a:p>
          <a:p>
            <a:r>
              <a:rPr lang="en-US" altLang="en-US" sz="3600" b="1" smtClean="0"/>
              <a:t>Feelings of low self-worth</a:t>
            </a:r>
          </a:p>
          <a:p>
            <a:r>
              <a:rPr lang="en-US" altLang="en-US" sz="3600" b="1" smtClean="0"/>
              <a:t>Feelings of chronic injustice</a:t>
            </a:r>
          </a:p>
          <a:p>
            <a:r>
              <a:rPr lang="en-US" altLang="en-US" sz="3600" b="1" smtClean="0"/>
              <a:t>Early childhood abuse/neglect</a:t>
            </a:r>
          </a:p>
          <a:p>
            <a:r>
              <a:rPr lang="en-US" altLang="en-US" sz="3600" b="1" smtClean="0"/>
              <a:t>Bullying: WPV or Camp</a:t>
            </a:r>
          </a:p>
          <a:p>
            <a:r>
              <a:rPr lang="en-US" altLang="en-US" sz="3600" b="1" smtClean="0"/>
              <a:t>Witnessing of violence</a:t>
            </a:r>
          </a:p>
          <a:p>
            <a:r>
              <a:rPr lang="en-US" altLang="en-US" sz="3600" b="1" smtClean="0"/>
              <a:t>Easy access to weapons</a:t>
            </a:r>
          </a:p>
          <a:p>
            <a:r>
              <a:rPr lang="en-US" altLang="en-US" sz="3600" b="1" smtClean="0"/>
              <a:t>Drug &amp; alcohol abuse</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9699">
                                            <p:txEl>
                                              <p:pRg st="0" end="0"/>
                                            </p:txEl>
                                          </p:spTgt>
                                        </p:tgtEl>
                                        <p:attrNameLst>
                                          <p:attrName>style.visibility</p:attrName>
                                        </p:attrNameLst>
                                      </p:cBhvr>
                                      <p:to>
                                        <p:strVal val="visible"/>
                                      </p:to>
                                    </p:set>
                                    <p:anim calcmode="lin" valueType="num">
                                      <p:cBhvr additive="base">
                                        <p:cTn id="7" dur="500" fill="hold"/>
                                        <p:tgtEl>
                                          <p:spTgt spid="29699">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29699">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29699">
                                            <p:txEl>
                                              <p:pRg st="1" end="1"/>
                                            </p:txEl>
                                          </p:spTgt>
                                        </p:tgtEl>
                                        <p:attrNameLst>
                                          <p:attrName>style.visibility</p:attrName>
                                        </p:attrNameLst>
                                      </p:cBhvr>
                                      <p:to>
                                        <p:strVal val="visible"/>
                                      </p:to>
                                    </p:set>
                                    <p:anim calcmode="lin" valueType="num">
                                      <p:cBhvr additive="base">
                                        <p:cTn id="13" dur="500" fill="hold"/>
                                        <p:tgtEl>
                                          <p:spTgt spid="29699">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29699">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29699">
                                            <p:txEl>
                                              <p:pRg st="2" end="2"/>
                                            </p:txEl>
                                          </p:spTgt>
                                        </p:tgtEl>
                                        <p:attrNameLst>
                                          <p:attrName>style.visibility</p:attrName>
                                        </p:attrNameLst>
                                      </p:cBhvr>
                                      <p:to>
                                        <p:strVal val="visible"/>
                                      </p:to>
                                    </p:set>
                                    <p:anim calcmode="lin" valueType="num">
                                      <p:cBhvr additive="base">
                                        <p:cTn id="19" dur="500" fill="hold"/>
                                        <p:tgtEl>
                                          <p:spTgt spid="29699">
                                            <p:txEl>
                                              <p:pRg st="2" end="2"/>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29699">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29699">
                                            <p:txEl>
                                              <p:pRg st="3" end="3"/>
                                            </p:txEl>
                                          </p:spTgt>
                                        </p:tgtEl>
                                        <p:attrNameLst>
                                          <p:attrName>style.visibility</p:attrName>
                                        </p:attrNameLst>
                                      </p:cBhvr>
                                      <p:to>
                                        <p:strVal val="visible"/>
                                      </p:to>
                                    </p:set>
                                    <p:anim calcmode="lin" valueType="num">
                                      <p:cBhvr additive="base">
                                        <p:cTn id="25" dur="500" fill="hold"/>
                                        <p:tgtEl>
                                          <p:spTgt spid="29699">
                                            <p:txEl>
                                              <p:pRg st="3" end="3"/>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29699">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29699">
                                            <p:txEl>
                                              <p:pRg st="4" end="4"/>
                                            </p:txEl>
                                          </p:spTgt>
                                        </p:tgtEl>
                                        <p:attrNameLst>
                                          <p:attrName>style.visibility</p:attrName>
                                        </p:attrNameLst>
                                      </p:cBhvr>
                                      <p:to>
                                        <p:strVal val="visible"/>
                                      </p:to>
                                    </p:set>
                                    <p:anim calcmode="lin" valueType="num">
                                      <p:cBhvr additive="base">
                                        <p:cTn id="31" dur="500" fill="hold"/>
                                        <p:tgtEl>
                                          <p:spTgt spid="29699">
                                            <p:txEl>
                                              <p:pRg st="4" end="4"/>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29699">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8" fill="hold" grpId="0" nodeType="clickEffect">
                                  <p:stCondLst>
                                    <p:cond delay="0"/>
                                  </p:stCondLst>
                                  <p:childTnLst>
                                    <p:set>
                                      <p:cBhvr>
                                        <p:cTn id="36" dur="1" fill="hold">
                                          <p:stCondLst>
                                            <p:cond delay="0"/>
                                          </p:stCondLst>
                                        </p:cTn>
                                        <p:tgtEl>
                                          <p:spTgt spid="29699">
                                            <p:txEl>
                                              <p:pRg st="5" end="5"/>
                                            </p:txEl>
                                          </p:spTgt>
                                        </p:tgtEl>
                                        <p:attrNameLst>
                                          <p:attrName>style.visibility</p:attrName>
                                        </p:attrNameLst>
                                      </p:cBhvr>
                                      <p:to>
                                        <p:strVal val="visible"/>
                                      </p:to>
                                    </p:set>
                                    <p:anim calcmode="lin" valueType="num">
                                      <p:cBhvr additive="base">
                                        <p:cTn id="37" dur="500" fill="hold"/>
                                        <p:tgtEl>
                                          <p:spTgt spid="29699">
                                            <p:txEl>
                                              <p:pRg st="5" end="5"/>
                                            </p:txEl>
                                          </p:spTgt>
                                        </p:tgtEl>
                                        <p:attrNameLst>
                                          <p:attrName>ppt_x</p:attrName>
                                        </p:attrNameLst>
                                      </p:cBhvr>
                                      <p:tavLst>
                                        <p:tav tm="0">
                                          <p:val>
                                            <p:strVal val="0-#ppt_w/2"/>
                                          </p:val>
                                        </p:tav>
                                        <p:tav tm="100000">
                                          <p:val>
                                            <p:strVal val="#ppt_x"/>
                                          </p:val>
                                        </p:tav>
                                      </p:tavLst>
                                    </p:anim>
                                    <p:anim calcmode="lin" valueType="num">
                                      <p:cBhvr additive="base">
                                        <p:cTn id="38" dur="500" fill="hold"/>
                                        <p:tgtEl>
                                          <p:spTgt spid="29699">
                                            <p:txEl>
                                              <p:pRg st="5" end="5"/>
                                            </p:txEl>
                                          </p:spTgt>
                                        </p:tgtEl>
                                        <p:attrNameLst>
                                          <p:attrName>ppt_y</p:attrName>
                                        </p:attrNameLst>
                                      </p:cBhvr>
                                      <p:tavLst>
                                        <p:tav tm="0">
                                          <p:val>
                                            <p:strVal val="#ppt_y"/>
                                          </p:val>
                                        </p:tav>
                                        <p:tav tm="100000">
                                          <p:val>
                                            <p:strVal val="#ppt_y"/>
                                          </p:val>
                                        </p:tav>
                                      </p:tavLst>
                                    </p:anim>
                                  </p:childTnLst>
                                </p:cTn>
                              </p:par>
                            </p:childTnLst>
                          </p:cTn>
                        </p:par>
                      </p:childTnLst>
                    </p:cTn>
                  </p:par>
                  <p:par>
                    <p:cTn id="39" fill="hold" nodeType="clickPar">
                      <p:stCondLst>
                        <p:cond delay="indefinite"/>
                      </p:stCondLst>
                      <p:childTnLst>
                        <p:par>
                          <p:cTn id="40" fill="hold" nodeType="withGroup">
                            <p:stCondLst>
                              <p:cond delay="0"/>
                            </p:stCondLst>
                            <p:childTnLst>
                              <p:par>
                                <p:cTn id="41" presetID="2" presetClass="entr" presetSubtype="8" fill="hold" grpId="0" nodeType="clickEffect">
                                  <p:stCondLst>
                                    <p:cond delay="0"/>
                                  </p:stCondLst>
                                  <p:childTnLst>
                                    <p:set>
                                      <p:cBhvr>
                                        <p:cTn id="42" dur="1" fill="hold">
                                          <p:stCondLst>
                                            <p:cond delay="0"/>
                                          </p:stCondLst>
                                        </p:cTn>
                                        <p:tgtEl>
                                          <p:spTgt spid="29699">
                                            <p:txEl>
                                              <p:pRg st="6" end="6"/>
                                            </p:txEl>
                                          </p:spTgt>
                                        </p:tgtEl>
                                        <p:attrNameLst>
                                          <p:attrName>style.visibility</p:attrName>
                                        </p:attrNameLst>
                                      </p:cBhvr>
                                      <p:to>
                                        <p:strVal val="visible"/>
                                      </p:to>
                                    </p:set>
                                    <p:anim calcmode="lin" valueType="num">
                                      <p:cBhvr additive="base">
                                        <p:cTn id="43" dur="500" fill="hold"/>
                                        <p:tgtEl>
                                          <p:spTgt spid="29699">
                                            <p:txEl>
                                              <p:pRg st="6" end="6"/>
                                            </p:txEl>
                                          </p:spTgt>
                                        </p:tgtEl>
                                        <p:attrNameLst>
                                          <p:attrName>ppt_x</p:attrName>
                                        </p:attrNameLst>
                                      </p:cBhvr>
                                      <p:tavLst>
                                        <p:tav tm="0">
                                          <p:val>
                                            <p:strVal val="0-#ppt_w/2"/>
                                          </p:val>
                                        </p:tav>
                                        <p:tav tm="100000">
                                          <p:val>
                                            <p:strVal val="#ppt_x"/>
                                          </p:val>
                                        </p:tav>
                                      </p:tavLst>
                                    </p:anim>
                                    <p:anim calcmode="lin" valueType="num">
                                      <p:cBhvr additive="base">
                                        <p:cTn id="44" dur="500" fill="hold"/>
                                        <p:tgtEl>
                                          <p:spTgt spid="29699">
                                            <p:txEl>
                                              <p:pRg st="6" end="6"/>
                                            </p:txEl>
                                          </p:spTgt>
                                        </p:tgtEl>
                                        <p:attrNameLst>
                                          <p:attrName>ppt_y</p:attrName>
                                        </p:attrNameLst>
                                      </p:cBhvr>
                                      <p:tavLst>
                                        <p:tav tm="0">
                                          <p:val>
                                            <p:strVal val="#ppt_y"/>
                                          </p:val>
                                        </p:tav>
                                        <p:tav tm="100000">
                                          <p:val>
                                            <p:strVal val="#ppt_y"/>
                                          </p:val>
                                        </p:tav>
                                      </p:tavLst>
                                    </p:anim>
                                  </p:childTnLst>
                                </p:cTn>
                              </p:par>
                            </p:childTnLst>
                          </p:cTn>
                        </p:par>
                      </p:childTnLst>
                    </p:cTn>
                  </p:par>
                  <p:par>
                    <p:cTn id="45" fill="hold" nodeType="clickPar">
                      <p:stCondLst>
                        <p:cond delay="indefinite"/>
                      </p:stCondLst>
                      <p:childTnLst>
                        <p:par>
                          <p:cTn id="46" fill="hold" nodeType="withGroup">
                            <p:stCondLst>
                              <p:cond delay="0"/>
                            </p:stCondLst>
                            <p:childTnLst>
                              <p:par>
                                <p:cTn id="47" presetID="2" presetClass="entr" presetSubtype="8" fill="hold" grpId="0" nodeType="clickEffect">
                                  <p:stCondLst>
                                    <p:cond delay="0"/>
                                  </p:stCondLst>
                                  <p:childTnLst>
                                    <p:set>
                                      <p:cBhvr>
                                        <p:cTn id="48" dur="1" fill="hold">
                                          <p:stCondLst>
                                            <p:cond delay="0"/>
                                          </p:stCondLst>
                                        </p:cTn>
                                        <p:tgtEl>
                                          <p:spTgt spid="29699">
                                            <p:txEl>
                                              <p:pRg st="7" end="7"/>
                                            </p:txEl>
                                          </p:spTgt>
                                        </p:tgtEl>
                                        <p:attrNameLst>
                                          <p:attrName>style.visibility</p:attrName>
                                        </p:attrNameLst>
                                      </p:cBhvr>
                                      <p:to>
                                        <p:strVal val="visible"/>
                                      </p:to>
                                    </p:set>
                                    <p:anim calcmode="lin" valueType="num">
                                      <p:cBhvr additive="base">
                                        <p:cTn id="49" dur="500" fill="hold"/>
                                        <p:tgtEl>
                                          <p:spTgt spid="29699">
                                            <p:txEl>
                                              <p:pRg st="7" end="7"/>
                                            </p:txEl>
                                          </p:spTgt>
                                        </p:tgtEl>
                                        <p:attrNameLst>
                                          <p:attrName>ppt_x</p:attrName>
                                        </p:attrNameLst>
                                      </p:cBhvr>
                                      <p:tavLst>
                                        <p:tav tm="0">
                                          <p:val>
                                            <p:strVal val="0-#ppt_w/2"/>
                                          </p:val>
                                        </p:tav>
                                        <p:tav tm="100000">
                                          <p:val>
                                            <p:strVal val="#ppt_x"/>
                                          </p:val>
                                        </p:tav>
                                      </p:tavLst>
                                    </p:anim>
                                    <p:anim calcmode="lin" valueType="num">
                                      <p:cBhvr additive="base">
                                        <p:cTn id="50" dur="500" fill="hold"/>
                                        <p:tgtEl>
                                          <p:spTgt spid="29699">
                                            <p:txEl>
                                              <p:pRg st="7" end="7"/>
                                            </p:txEl>
                                          </p:spTgt>
                                        </p:tgtEl>
                                        <p:attrNameLst>
                                          <p:attrName>ppt_y</p:attrName>
                                        </p:attrNameLst>
                                      </p:cBhvr>
                                      <p:tavLst>
                                        <p:tav tm="0">
                                          <p:val>
                                            <p:strVal val="#ppt_y"/>
                                          </p:val>
                                        </p:tav>
                                        <p:tav tm="100000">
                                          <p:val>
                                            <p:strVal val="#ppt_y"/>
                                          </p:val>
                                        </p:tav>
                                      </p:tavLst>
                                    </p:anim>
                                  </p:childTnLst>
                                </p:cTn>
                              </p:par>
                            </p:childTnLst>
                          </p:cTn>
                        </p:par>
                      </p:childTnLst>
                    </p:cTn>
                  </p:par>
                  <p:par>
                    <p:cTn id="51" fill="hold" nodeType="clickPar">
                      <p:stCondLst>
                        <p:cond delay="indefinite"/>
                      </p:stCondLst>
                      <p:childTnLst>
                        <p:par>
                          <p:cTn id="52" fill="hold" nodeType="withGroup">
                            <p:stCondLst>
                              <p:cond delay="0"/>
                            </p:stCondLst>
                            <p:childTnLst>
                              <p:par>
                                <p:cTn id="53" presetID="2" presetClass="entr" presetSubtype="8" fill="hold" grpId="0" nodeType="clickEffect">
                                  <p:stCondLst>
                                    <p:cond delay="0"/>
                                  </p:stCondLst>
                                  <p:childTnLst>
                                    <p:set>
                                      <p:cBhvr>
                                        <p:cTn id="54" dur="1" fill="hold">
                                          <p:stCondLst>
                                            <p:cond delay="0"/>
                                          </p:stCondLst>
                                        </p:cTn>
                                        <p:tgtEl>
                                          <p:spTgt spid="29699">
                                            <p:txEl>
                                              <p:pRg st="8" end="8"/>
                                            </p:txEl>
                                          </p:spTgt>
                                        </p:tgtEl>
                                        <p:attrNameLst>
                                          <p:attrName>style.visibility</p:attrName>
                                        </p:attrNameLst>
                                      </p:cBhvr>
                                      <p:to>
                                        <p:strVal val="visible"/>
                                      </p:to>
                                    </p:set>
                                    <p:anim calcmode="lin" valueType="num">
                                      <p:cBhvr additive="base">
                                        <p:cTn id="55" dur="500" fill="hold"/>
                                        <p:tgtEl>
                                          <p:spTgt spid="29699">
                                            <p:txEl>
                                              <p:pRg st="8" end="8"/>
                                            </p:txEl>
                                          </p:spTgt>
                                        </p:tgtEl>
                                        <p:attrNameLst>
                                          <p:attrName>ppt_x</p:attrName>
                                        </p:attrNameLst>
                                      </p:cBhvr>
                                      <p:tavLst>
                                        <p:tav tm="0">
                                          <p:val>
                                            <p:strVal val="0-#ppt_w/2"/>
                                          </p:val>
                                        </p:tav>
                                        <p:tav tm="100000">
                                          <p:val>
                                            <p:strVal val="#ppt_x"/>
                                          </p:val>
                                        </p:tav>
                                      </p:tavLst>
                                    </p:anim>
                                    <p:anim calcmode="lin" valueType="num">
                                      <p:cBhvr additive="base">
                                        <p:cTn id="56" dur="500" fill="hold"/>
                                        <p:tgtEl>
                                          <p:spTgt spid="29699">
                                            <p:txEl>
                                              <p:pRg st="8" end="8"/>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699" grpId="0" build="p" autoUpdateAnimBg="0"/>
    </p:bldLst>
  </p:timing>
</p:sld>
</file>

<file path=ppt/slides/slide14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31810" name="Rectangle 2"/>
          <p:cNvSpPr>
            <a:spLocks noGrp="1" noChangeArrowheads="1"/>
          </p:cNvSpPr>
          <p:nvPr>
            <p:ph type="title"/>
          </p:nvPr>
        </p:nvSpPr>
        <p:spPr>
          <a:xfrm>
            <a:off x="228600" y="2743200"/>
            <a:ext cx="8686800" cy="1143000"/>
          </a:xfrm>
          <a:noFill/>
        </p:spPr>
        <p:txBody>
          <a:bodyPr/>
          <a:lstStyle/>
          <a:p>
            <a:r>
              <a:rPr lang="en-US" altLang="en-US" sz="12000" b="1" smtClean="0">
                <a:solidFill>
                  <a:schemeClr val="tx1"/>
                </a:solidFill>
              </a:rPr>
              <a:t>Prime Goal: Avoidance</a:t>
            </a:r>
          </a:p>
        </p:txBody>
      </p:sp>
    </p:spTree>
  </p:cSld>
  <p:clrMapOvr>
    <a:masterClrMapping/>
  </p:clrMapOvr>
  <p:transition/>
  <p:timing>
    <p:tnLst>
      <p:par>
        <p:cTn id="1" dur="indefinite" restart="never" nodeType="tmRoot"/>
      </p:par>
    </p:tnLst>
  </p:timing>
</p:sld>
</file>

<file path=ppt/slides/slide14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33858" name="Rectangle 2"/>
          <p:cNvSpPr>
            <a:spLocks noGrp="1" noChangeArrowheads="1"/>
          </p:cNvSpPr>
          <p:nvPr>
            <p:ph type="title"/>
          </p:nvPr>
        </p:nvSpPr>
        <p:spPr>
          <a:noFill/>
        </p:spPr>
        <p:txBody>
          <a:bodyPr/>
          <a:lstStyle/>
          <a:p>
            <a:r>
              <a:rPr lang="en-US" altLang="en-US" sz="5400" b="1" u="sng" smtClean="0">
                <a:solidFill>
                  <a:schemeClr val="tx1"/>
                </a:solidFill>
              </a:rPr>
              <a:t>Prime Goal: Avoidance</a:t>
            </a:r>
          </a:p>
        </p:txBody>
      </p:sp>
      <p:sp>
        <p:nvSpPr>
          <p:cNvPr id="9219" name="Rectangle 3"/>
          <p:cNvSpPr>
            <a:spLocks noGrp="1" noChangeArrowheads="1"/>
          </p:cNvSpPr>
          <p:nvPr>
            <p:ph idx="1"/>
          </p:nvPr>
        </p:nvSpPr>
        <p:spPr>
          <a:xfrm>
            <a:off x="304800" y="1600200"/>
            <a:ext cx="8839200" cy="5029200"/>
          </a:xfrm>
        </p:spPr>
        <p:txBody>
          <a:bodyPr/>
          <a:lstStyle/>
          <a:p>
            <a:r>
              <a:rPr lang="en-US" altLang="en-US" sz="4000" b="1" smtClean="0"/>
              <a:t>Prevention/Preparation/Education</a:t>
            </a:r>
          </a:p>
          <a:p>
            <a:r>
              <a:rPr lang="en-US" altLang="en-US" sz="4000" b="1" smtClean="0"/>
              <a:t>The concept of “zero tolerance”</a:t>
            </a:r>
          </a:p>
          <a:p>
            <a:r>
              <a:rPr lang="en-US" altLang="en-US" sz="4000" b="1" smtClean="0"/>
              <a:t>Understand Warning Signs</a:t>
            </a:r>
          </a:p>
          <a:p>
            <a:r>
              <a:rPr lang="en-US" altLang="en-US" sz="4000" b="1" smtClean="0"/>
              <a:t>Responding to Threats</a:t>
            </a:r>
          </a:p>
          <a:p>
            <a:r>
              <a:rPr lang="en-US" altLang="en-US" sz="4000" b="1" smtClean="0"/>
              <a:t>Counseling &amp; Support </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9219">
                                            <p:txEl>
                                              <p:pRg st="0" end="0"/>
                                            </p:txEl>
                                          </p:spTgt>
                                        </p:tgtEl>
                                        <p:attrNameLst>
                                          <p:attrName>style.visibility</p:attrName>
                                        </p:attrNameLst>
                                      </p:cBhvr>
                                      <p:to>
                                        <p:strVal val="visible"/>
                                      </p:to>
                                    </p:set>
                                    <p:anim calcmode="lin" valueType="num">
                                      <p:cBhvr additive="base">
                                        <p:cTn id="7" dur="500" fill="hold"/>
                                        <p:tgtEl>
                                          <p:spTgt spid="9219">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9219">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9219">
                                            <p:txEl>
                                              <p:pRg st="1" end="1"/>
                                            </p:txEl>
                                          </p:spTgt>
                                        </p:tgtEl>
                                        <p:attrNameLst>
                                          <p:attrName>style.visibility</p:attrName>
                                        </p:attrNameLst>
                                      </p:cBhvr>
                                      <p:to>
                                        <p:strVal val="visible"/>
                                      </p:to>
                                    </p:set>
                                    <p:anim calcmode="lin" valueType="num">
                                      <p:cBhvr additive="base">
                                        <p:cTn id="13" dur="500" fill="hold"/>
                                        <p:tgtEl>
                                          <p:spTgt spid="9219">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9219">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9219">
                                            <p:txEl>
                                              <p:pRg st="2" end="2"/>
                                            </p:txEl>
                                          </p:spTgt>
                                        </p:tgtEl>
                                        <p:attrNameLst>
                                          <p:attrName>style.visibility</p:attrName>
                                        </p:attrNameLst>
                                      </p:cBhvr>
                                      <p:to>
                                        <p:strVal val="visible"/>
                                      </p:to>
                                    </p:set>
                                    <p:anim calcmode="lin" valueType="num">
                                      <p:cBhvr additive="base">
                                        <p:cTn id="19" dur="500" fill="hold"/>
                                        <p:tgtEl>
                                          <p:spTgt spid="9219">
                                            <p:txEl>
                                              <p:pRg st="2" end="2"/>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9219">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9219">
                                            <p:txEl>
                                              <p:pRg st="3" end="3"/>
                                            </p:txEl>
                                          </p:spTgt>
                                        </p:tgtEl>
                                        <p:attrNameLst>
                                          <p:attrName>style.visibility</p:attrName>
                                        </p:attrNameLst>
                                      </p:cBhvr>
                                      <p:to>
                                        <p:strVal val="visible"/>
                                      </p:to>
                                    </p:set>
                                    <p:anim calcmode="lin" valueType="num">
                                      <p:cBhvr additive="base">
                                        <p:cTn id="25" dur="500" fill="hold"/>
                                        <p:tgtEl>
                                          <p:spTgt spid="9219">
                                            <p:txEl>
                                              <p:pRg st="3" end="3"/>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9219">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9219">
                                            <p:txEl>
                                              <p:pRg st="4" end="4"/>
                                            </p:txEl>
                                          </p:spTgt>
                                        </p:tgtEl>
                                        <p:attrNameLst>
                                          <p:attrName>style.visibility</p:attrName>
                                        </p:attrNameLst>
                                      </p:cBhvr>
                                      <p:to>
                                        <p:strVal val="visible"/>
                                      </p:to>
                                    </p:set>
                                    <p:anim calcmode="lin" valueType="num">
                                      <p:cBhvr additive="base">
                                        <p:cTn id="31" dur="500" fill="hold"/>
                                        <p:tgtEl>
                                          <p:spTgt spid="9219">
                                            <p:txEl>
                                              <p:pRg st="4" end="4"/>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9219">
                                            <p:txEl>
                                              <p:pRg st="4" end="4"/>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19" grpId="0" build="p" autoUpdateAnimBg="0"/>
    </p:bldLst>
  </p:timing>
</p:sld>
</file>

<file path=ppt/slides/slide14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35906" name="Rectangle 2050"/>
          <p:cNvSpPr>
            <a:spLocks noGrp="1" noChangeArrowheads="1"/>
          </p:cNvSpPr>
          <p:nvPr>
            <p:ph type="title"/>
          </p:nvPr>
        </p:nvSpPr>
        <p:spPr>
          <a:xfrm>
            <a:off x="228600" y="2819400"/>
            <a:ext cx="8686800" cy="1143000"/>
          </a:xfrm>
        </p:spPr>
        <p:txBody>
          <a:bodyPr/>
          <a:lstStyle/>
          <a:p>
            <a:r>
              <a:rPr lang="en-US" altLang="en-US" sz="12500" b="1" smtClean="0">
                <a:solidFill>
                  <a:schemeClr val="tx1"/>
                </a:solidFill>
              </a:rPr>
              <a:t>Prevention</a:t>
            </a:r>
          </a:p>
        </p:txBody>
      </p:sp>
    </p:spTree>
  </p:cSld>
  <p:clrMapOvr>
    <a:masterClrMapping/>
  </p:clrMapOvr>
  <p:transition/>
  <p:timing>
    <p:tnLst>
      <p:par>
        <p:cTn id="1" dur="indefinite" restart="never" nodeType="tmRoot"/>
      </p:par>
    </p:tnLst>
  </p:timing>
</p:sld>
</file>

<file path=ppt/slides/slide14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37954" name="Rectangle 2050"/>
          <p:cNvSpPr>
            <a:spLocks noGrp="1" noChangeArrowheads="1"/>
          </p:cNvSpPr>
          <p:nvPr>
            <p:ph type="title"/>
          </p:nvPr>
        </p:nvSpPr>
        <p:spPr>
          <a:xfrm>
            <a:off x="685800" y="152400"/>
            <a:ext cx="7772400" cy="1143000"/>
          </a:xfrm>
        </p:spPr>
        <p:txBody>
          <a:bodyPr/>
          <a:lstStyle/>
          <a:p>
            <a:r>
              <a:rPr lang="en-US" altLang="en-US" sz="5400" b="1" u="sng" smtClean="0">
                <a:solidFill>
                  <a:schemeClr val="tx1"/>
                </a:solidFill>
              </a:rPr>
              <a:t>Prevention</a:t>
            </a:r>
          </a:p>
        </p:txBody>
      </p:sp>
      <p:sp>
        <p:nvSpPr>
          <p:cNvPr id="31747" name="Rectangle 2051"/>
          <p:cNvSpPr>
            <a:spLocks noGrp="1" noChangeArrowheads="1"/>
          </p:cNvSpPr>
          <p:nvPr>
            <p:ph idx="1"/>
          </p:nvPr>
        </p:nvSpPr>
        <p:spPr>
          <a:xfrm>
            <a:off x="228600" y="1371600"/>
            <a:ext cx="8686800" cy="4114800"/>
          </a:xfrm>
        </p:spPr>
        <p:txBody>
          <a:bodyPr/>
          <a:lstStyle/>
          <a:p>
            <a:pPr marL="514350" indent="-514350">
              <a:lnSpc>
                <a:spcPct val="90000"/>
              </a:lnSpc>
              <a:buFontTx/>
              <a:buAutoNum type="arabicPeriod"/>
            </a:pPr>
            <a:r>
              <a:rPr lang="en-US" altLang="en-US" sz="3600" b="1" dirty="0" smtClean="0"/>
              <a:t>Early Recognition &amp; Intervention</a:t>
            </a:r>
          </a:p>
          <a:p>
            <a:pPr marL="514350" indent="-514350">
              <a:lnSpc>
                <a:spcPct val="90000"/>
              </a:lnSpc>
              <a:buFontTx/>
              <a:buAutoNum type="arabicPeriod"/>
            </a:pPr>
            <a:r>
              <a:rPr lang="en-US" altLang="en-US" sz="3600" b="1" dirty="0" smtClean="0"/>
              <a:t>Security &amp; Access Control</a:t>
            </a:r>
          </a:p>
          <a:p>
            <a:pPr marL="514350" indent="-514350">
              <a:lnSpc>
                <a:spcPct val="90000"/>
              </a:lnSpc>
              <a:buFontTx/>
              <a:buAutoNum type="arabicPeriod"/>
            </a:pPr>
            <a:r>
              <a:rPr lang="en-US" altLang="en-US" sz="3600" b="1" dirty="0" smtClean="0"/>
              <a:t>Policies, Protocols &amp; Education</a:t>
            </a:r>
          </a:p>
          <a:p>
            <a:pPr marL="514350" indent="-514350">
              <a:lnSpc>
                <a:spcPct val="90000"/>
              </a:lnSpc>
              <a:buFontTx/>
              <a:buAutoNum type="arabicPeriod"/>
            </a:pPr>
            <a:r>
              <a:rPr lang="en-US" altLang="en-US" sz="3600" b="1" dirty="0" smtClean="0"/>
              <a:t>Modeling Appropriate Behavior </a:t>
            </a:r>
          </a:p>
          <a:p>
            <a:pPr marL="514350" indent="-514350">
              <a:lnSpc>
                <a:spcPct val="90000"/>
              </a:lnSpc>
              <a:buFontTx/>
              <a:buAutoNum type="arabicPeriod"/>
            </a:pPr>
            <a:r>
              <a:rPr lang="en-US" altLang="en-US" sz="3600" b="1" dirty="0" smtClean="0"/>
              <a:t>Conflict Resolution</a:t>
            </a:r>
          </a:p>
          <a:p>
            <a:pPr marL="514350" indent="-514350">
              <a:lnSpc>
                <a:spcPct val="90000"/>
              </a:lnSpc>
              <a:buFontTx/>
              <a:buAutoNum type="arabicPeriod"/>
            </a:pPr>
            <a:r>
              <a:rPr lang="en-US" altLang="en-US" sz="3600" b="1" dirty="0" smtClean="0"/>
              <a:t>Therapeutic Services: EAP</a:t>
            </a:r>
          </a:p>
          <a:p>
            <a:pPr marL="514350" indent="-514350">
              <a:lnSpc>
                <a:spcPct val="90000"/>
              </a:lnSpc>
              <a:buFontTx/>
              <a:buAutoNum type="arabicPeriod"/>
            </a:pPr>
            <a:r>
              <a:rPr lang="en-US" altLang="en-US" sz="3600" b="1" dirty="0" smtClean="0"/>
              <a:t>Listen…Listen…Listen</a:t>
            </a:r>
          </a:p>
          <a:p>
            <a:pPr marL="514350" indent="-514350">
              <a:lnSpc>
                <a:spcPct val="90000"/>
              </a:lnSpc>
              <a:buFontTx/>
              <a:buAutoNum type="arabicPeriod"/>
            </a:pPr>
            <a:r>
              <a:rPr lang="en-US" altLang="en-US" sz="3600" b="1" dirty="0" smtClean="0"/>
              <a:t>Attending to Warning Signs</a:t>
            </a:r>
          </a:p>
          <a:p>
            <a:pPr marL="514350" indent="-514350">
              <a:lnSpc>
                <a:spcPct val="90000"/>
              </a:lnSpc>
              <a:buFontTx/>
              <a:buAutoNum type="arabicPeriod"/>
            </a:pPr>
            <a:r>
              <a:rPr lang="en-US" altLang="en-US" sz="3600" b="1" dirty="0" smtClean="0"/>
              <a:t>Multiple Points of Identification</a:t>
            </a:r>
          </a:p>
          <a:p>
            <a:pPr marL="514350" indent="-514350">
              <a:lnSpc>
                <a:spcPct val="90000"/>
              </a:lnSpc>
              <a:buFontTx/>
              <a:buAutoNum type="arabicPeriod"/>
            </a:pPr>
            <a:endParaRPr lang="en-US" altLang="en-US" sz="3600" b="1" dirty="0" smtClean="0"/>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1747">
                                            <p:txEl>
                                              <p:pRg st="0" end="0"/>
                                            </p:txEl>
                                          </p:spTgt>
                                        </p:tgtEl>
                                        <p:attrNameLst>
                                          <p:attrName>style.visibility</p:attrName>
                                        </p:attrNameLst>
                                      </p:cBhvr>
                                      <p:to>
                                        <p:strVal val="visible"/>
                                      </p:to>
                                    </p:set>
                                    <p:anim calcmode="lin" valueType="num">
                                      <p:cBhvr additive="base">
                                        <p:cTn id="7" dur="500" fill="hold"/>
                                        <p:tgtEl>
                                          <p:spTgt spid="31747">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31747">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31747">
                                            <p:txEl>
                                              <p:pRg st="1" end="1"/>
                                            </p:txEl>
                                          </p:spTgt>
                                        </p:tgtEl>
                                        <p:attrNameLst>
                                          <p:attrName>style.visibility</p:attrName>
                                        </p:attrNameLst>
                                      </p:cBhvr>
                                      <p:to>
                                        <p:strVal val="visible"/>
                                      </p:to>
                                    </p:set>
                                    <p:anim calcmode="lin" valueType="num">
                                      <p:cBhvr additive="base">
                                        <p:cTn id="13" dur="500" fill="hold"/>
                                        <p:tgtEl>
                                          <p:spTgt spid="31747">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31747">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31747">
                                            <p:txEl>
                                              <p:pRg st="2" end="2"/>
                                            </p:txEl>
                                          </p:spTgt>
                                        </p:tgtEl>
                                        <p:attrNameLst>
                                          <p:attrName>style.visibility</p:attrName>
                                        </p:attrNameLst>
                                      </p:cBhvr>
                                      <p:to>
                                        <p:strVal val="visible"/>
                                      </p:to>
                                    </p:set>
                                    <p:anim calcmode="lin" valueType="num">
                                      <p:cBhvr additive="base">
                                        <p:cTn id="19" dur="500" fill="hold"/>
                                        <p:tgtEl>
                                          <p:spTgt spid="31747">
                                            <p:txEl>
                                              <p:pRg st="2" end="2"/>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31747">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31747">
                                            <p:txEl>
                                              <p:pRg st="3" end="3"/>
                                            </p:txEl>
                                          </p:spTgt>
                                        </p:tgtEl>
                                        <p:attrNameLst>
                                          <p:attrName>style.visibility</p:attrName>
                                        </p:attrNameLst>
                                      </p:cBhvr>
                                      <p:to>
                                        <p:strVal val="visible"/>
                                      </p:to>
                                    </p:set>
                                    <p:anim calcmode="lin" valueType="num">
                                      <p:cBhvr additive="base">
                                        <p:cTn id="25" dur="500" fill="hold"/>
                                        <p:tgtEl>
                                          <p:spTgt spid="31747">
                                            <p:txEl>
                                              <p:pRg st="3" end="3"/>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31747">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31747">
                                            <p:txEl>
                                              <p:pRg st="4" end="4"/>
                                            </p:txEl>
                                          </p:spTgt>
                                        </p:tgtEl>
                                        <p:attrNameLst>
                                          <p:attrName>style.visibility</p:attrName>
                                        </p:attrNameLst>
                                      </p:cBhvr>
                                      <p:to>
                                        <p:strVal val="visible"/>
                                      </p:to>
                                    </p:set>
                                    <p:anim calcmode="lin" valueType="num">
                                      <p:cBhvr additive="base">
                                        <p:cTn id="31" dur="500" fill="hold"/>
                                        <p:tgtEl>
                                          <p:spTgt spid="31747">
                                            <p:txEl>
                                              <p:pRg st="4" end="4"/>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31747">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8" fill="hold" grpId="0" nodeType="clickEffect">
                                  <p:stCondLst>
                                    <p:cond delay="0"/>
                                  </p:stCondLst>
                                  <p:childTnLst>
                                    <p:set>
                                      <p:cBhvr>
                                        <p:cTn id="36" dur="1" fill="hold">
                                          <p:stCondLst>
                                            <p:cond delay="0"/>
                                          </p:stCondLst>
                                        </p:cTn>
                                        <p:tgtEl>
                                          <p:spTgt spid="31747">
                                            <p:txEl>
                                              <p:pRg st="5" end="5"/>
                                            </p:txEl>
                                          </p:spTgt>
                                        </p:tgtEl>
                                        <p:attrNameLst>
                                          <p:attrName>style.visibility</p:attrName>
                                        </p:attrNameLst>
                                      </p:cBhvr>
                                      <p:to>
                                        <p:strVal val="visible"/>
                                      </p:to>
                                    </p:set>
                                    <p:anim calcmode="lin" valueType="num">
                                      <p:cBhvr additive="base">
                                        <p:cTn id="37" dur="500" fill="hold"/>
                                        <p:tgtEl>
                                          <p:spTgt spid="31747">
                                            <p:txEl>
                                              <p:pRg st="5" end="5"/>
                                            </p:txEl>
                                          </p:spTgt>
                                        </p:tgtEl>
                                        <p:attrNameLst>
                                          <p:attrName>ppt_x</p:attrName>
                                        </p:attrNameLst>
                                      </p:cBhvr>
                                      <p:tavLst>
                                        <p:tav tm="0">
                                          <p:val>
                                            <p:strVal val="0-#ppt_w/2"/>
                                          </p:val>
                                        </p:tav>
                                        <p:tav tm="100000">
                                          <p:val>
                                            <p:strVal val="#ppt_x"/>
                                          </p:val>
                                        </p:tav>
                                      </p:tavLst>
                                    </p:anim>
                                    <p:anim calcmode="lin" valueType="num">
                                      <p:cBhvr additive="base">
                                        <p:cTn id="38" dur="500" fill="hold"/>
                                        <p:tgtEl>
                                          <p:spTgt spid="31747">
                                            <p:txEl>
                                              <p:pRg st="5" end="5"/>
                                            </p:txEl>
                                          </p:spTgt>
                                        </p:tgtEl>
                                        <p:attrNameLst>
                                          <p:attrName>ppt_y</p:attrName>
                                        </p:attrNameLst>
                                      </p:cBhvr>
                                      <p:tavLst>
                                        <p:tav tm="0">
                                          <p:val>
                                            <p:strVal val="#ppt_y"/>
                                          </p:val>
                                        </p:tav>
                                        <p:tav tm="100000">
                                          <p:val>
                                            <p:strVal val="#ppt_y"/>
                                          </p:val>
                                        </p:tav>
                                      </p:tavLst>
                                    </p:anim>
                                  </p:childTnLst>
                                </p:cTn>
                              </p:par>
                            </p:childTnLst>
                          </p:cTn>
                        </p:par>
                      </p:childTnLst>
                    </p:cTn>
                  </p:par>
                  <p:par>
                    <p:cTn id="39" fill="hold" nodeType="clickPar">
                      <p:stCondLst>
                        <p:cond delay="indefinite"/>
                      </p:stCondLst>
                      <p:childTnLst>
                        <p:par>
                          <p:cTn id="40" fill="hold" nodeType="withGroup">
                            <p:stCondLst>
                              <p:cond delay="0"/>
                            </p:stCondLst>
                            <p:childTnLst>
                              <p:par>
                                <p:cTn id="41" presetID="2" presetClass="entr" presetSubtype="8" fill="hold" grpId="0" nodeType="clickEffect">
                                  <p:stCondLst>
                                    <p:cond delay="0"/>
                                  </p:stCondLst>
                                  <p:childTnLst>
                                    <p:set>
                                      <p:cBhvr>
                                        <p:cTn id="42" dur="1" fill="hold">
                                          <p:stCondLst>
                                            <p:cond delay="0"/>
                                          </p:stCondLst>
                                        </p:cTn>
                                        <p:tgtEl>
                                          <p:spTgt spid="31747">
                                            <p:txEl>
                                              <p:pRg st="6" end="6"/>
                                            </p:txEl>
                                          </p:spTgt>
                                        </p:tgtEl>
                                        <p:attrNameLst>
                                          <p:attrName>style.visibility</p:attrName>
                                        </p:attrNameLst>
                                      </p:cBhvr>
                                      <p:to>
                                        <p:strVal val="visible"/>
                                      </p:to>
                                    </p:set>
                                    <p:anim calcmode="lin" valueType="num">
                                      <p:cBhvr additive="base">
                                        <p:cTn id="43" dur="500" fill="hold"/>
                                        <p:tgtEl>
                                          <p:spTgt spid="31747">
                                            <p:txEl>
                                              <p:pRg st="6" end="6"/>
                                            </p:txEl>
                                          </p:spTgt>
                                        </p:tgtEl>
                                        <p:attrNameLst>
                                          <p:attrName>ppt_x</p:attrName>
                                        </p:attrNameLst>
                                      </p:cBhvr>
                                      <p:tavLst>
                                        <p:tav tm="0">
                                          <p:val>
                                            <p:strVal val="0-#ppt_w/2"/>
                                          </p:val>
                                        </p:tav>
                                        <p:tav tm="100000">
                                          <p:val>
                                            <p:strVal val="#ppt_x"/>
                                          </p:val>
                                        </p:tav>
                                      </p:tavLst>
                                    </p:anim>
                                    <p:anim calcmode="lin" valueType="num">
                                      <p:cBhvr additive="base">
                                        <p:cTn id="44" dur="500" fill="hold"/>
                                        <p:tgtEl>
                                          <p:spTgt spid="31747">
                                            <p:txEl>
                                              <p:pRg st="6" end="6"/>
                                            </p:txEl>
                                          </p:spTgt>
                                        </p:tgtEl>
                                        <p:attrNameLst>
                                          <p:attrName>ppt_y</p:attrName>
                                        </p:attrNameLst>
                                      </p:cBhvr>
                                      <p:tavLst>
                                        <p:tav tm="0">
                                          <p:val>
                                            <p:strVal val="#ppt_y"/>
                                          </p:val>
                                        </p:tav>
                                        <p:tav tm="100000">
                                          <p:val>
                                            <p:strVal val="#ppt_y"/>
                                          </p:val>
                                        </p:tav>
                                      </p:tavLst>
                                    </p:anim>
                                  </p:childTnLst>
                                </p:cTn>
                              </p:par>
                            </p:childTnLst>
                          </p:cTn>
                        </p:par>
                      </p:childTnLst>
                    </p:cTn>
                  </p:par>
                  <p:par>
                    <p:cTn id="45" fill="hold" nodeType="clickPar">
                      <p:stCondLst>
                        <p:cond delay="indefinite"/>
                      </p:stCondLst>
                      <p:childTnLst>
                        <p:par>
                          <p:cTn id="46" fill="hold" nodeType="withGroup">
                            <p:stCondLst>
                              <p:cond delay="0"/>
                            </p:stCondLst>
                            <p:childTnLst>
                              <p:par>
                                <p:cTn id="47" presetID="2" presetClass="entr" presetSubtype="8" fill="hold" grpId="0" nodeType="clickEffect">
                                  <p:stCondLst>
                                    <p:cond delay="0"/>
                                  </p:stCondLst>
                                  <p:childTnLst>
                                    <p:set>
                                      <p:cBhvr>
                                        <p:cTn id="48" dur="1" fill="hold">
                                          <p:stCondLst>
                                            <p:cond delay="0"/>
                                          </p:stCondLst>
                                        </p:cTn>
                                        <p:tgtEl>
                                          <p:spTgt spid="31747">
                                            <p:txEl>
                                              <p:pRg st="7" end="7"/>
                                            </p:txEl>
                                          </p:spTgt>
                                        </p:tgtEl>
                                        <p:attrNameLst>
                                          <p:attrName>style.visibility</p:attrName>
                                        </p:attrNameLst>
                                      </p:cBhvr>
                                      <p:to>
                                        <p:strVal val="visible"/>
                                      </p:to>
                                    </p:set>
                                    <p:anim calcmode="lin" valueType="num">
                                      <p:cBhvr additive="base">
                                        <p:cTn id="49" dur="500" fill="hold"/>
                                        <p:tgtEl>
                                          <p:spTgt spid="31747">
                                            <p:txEl>
                                              <p:pRg st="7" end="7"/>
                                            </p:txEl>
                                          </p:spTgt>
                                        </p:tgtEl>
                                        <p:attrNameLst>
                                          <p:attrName>ppt_x</p:attrName>
                                        </p:attrNameLst>
                                      </p:cBhvr>
                                      <p:tavLst>
                                        <p:tav tm="0">
                                          <p:val>
                                            <p:strVal val="0-#ppt_w/2"/>
                                          </p:val>
                                        </p:tav>
                                        <p:tav tm="100000">
                                          <p:val>
                                            <p:strVal val="#ppt_x"/>
                                          </p:val>
                                        </p:tav>
                                      </p:tavLst>
                                    </p:anim>
                                    <p:anim calcmode="lin" valueType="num">
                                      <p:cBhvr additive="base">
                                        <p:cTn id="50" dur="500" fill="hold"/>
                                        <p:tgtEl>
                                          <p:spTgt spid="31747">
                                            <p:txEl>
                                              <p:pRg st="7" end="7"/>
                                            </p:txEl>
                                          </p:spTgt>
                                        </p:tgtEl>
                                        <p:attrNameLst>
                                          <p:attrName>ppt_y</p:attrName>
                                        </p:attrNameLst>
                                      </p:cBhvr>
                                      <p:tavLst>
                                        <p:tav tm="0">
                                          <p:val>
                                            <p:strVal val="#ppt_y"/>
                                          </p:val>
                                        </p:tav>
                                        <p:tav tm="100000">
                                          <p:val>
                                            <p:strVal val="#ppt_y"/>
                                          </p:val>
                                        </p:tav>
                                      </p:tavLst>
                                    </p:anim>
                                  </p:childTnLst>
                                </p:cTn>
                              </p:par>
                            </p:childTnLst>
                          </p:cTn>
                        </p:par>
                      </p:childTnLst>
                    </p:cTn>
                  </p:par>
                  <p:par>
                    <p:cTn id="51" fill="hold" nodeType="clickPar">
                      <p:stCondLst>
                        <p:cond delay="indefinite"/>
                      </p:stCondLst>
                      <p:childTnLst>
                        <p:par>
                          <p:cTn id="52" fill="hold" nodeType="withGroup">
                            <p:stCondLst>
                              <p:cond delay="0"/>
                            </p:stCondLst>
                            <p:childTnLst>
                              <p:par>
                                <p:cTn id="53" presetID="2" presetClass="entr" presetSubtype="8" fill="hold" grpId="0" nodeType="clickEffect">
                                  <p:stCondLst>
                                    <p:cond delay="0"/>
                                  </p:stCondLst>
                                  <p:childTnLst>
                                    <p:set>
                                      <p:cBhvr>
                                        <p:cTn id="54" dur="1" fill="hold">
                                          <p:stCondLst>
                                            <p:cond delay="0"/>
                                          </p:stCondLst>
                                        </p:cTn>
                                        <p:tgtEl>
                                          <p:spTgt spid="31747">
                                            <p:txEl>
                                              <p:pRg st="8" end="8"/>
                                            </p:txEl>
                                          </p:spTgt>
                                        </p:tgtEl>
                                        <p:attrNameLst>
                                          <p:attrName>style.visibility</p:attrName>
                                        </p:attrNameLst>
                                      </p:cBhvr>
                                      <p:to>
                                        <p:strVal val="visible"/>
                                      </p:to>
                                    </p:set>
                                    <p:anim calcmode="lin" valueType="num">
                                      <p:cBhvr additive="base">
                                        <p:cTn id="55" dur="500" fill="hold"/>
                                        <p:tgtEl>
                                          <p:spTgt spid="31747">
                                            <p:txEl>
                                              <p:pRg st="8" end="8"/>
                                            </p:txEl>
                                          </p:spTgt>
                                        </p:tgtEl>
                                        <p:attrNameLst>
                                          <p:attrName>ppt_x</p:attrName>
                                        </p:attrNameLst>
                                      </p:cBhvr>
                                      <p:tavLst>
                                        <p:tav tm="0">
                                          <p:val>
                                            <p:strVal val="0-#ppt_w/2"/>
                                          </p:val>
                                        </p:tav>
                                        <p:tav tm="100000">
                                          <p:val>
                                            <p:strVal val="#ppt_x"/>
                                          </p:val>
                                        </p:tav>
                                      </p:tavLst>
                                    </p:anim>
                                    <p:anim calcmode="lin" valueType="num">
                                      <p:cBhvr additive="base">
                                        <p:cTn id="56" dur="500" fill="hold"/>
                                        <p:tgtEl>
                                          <p:spTgt spid="31747">
                                            <p:txEl>
                                              <p:pRg st="8" end="8"/>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747" grpId="0" build="p" autoUpdateAnimBg="0"/>
    </p:bldLst>
  </p:timing>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0002" name="Title 1"/>
          <p:cNvSpPr>
            <a:spLocks noGrp="1"/>
          </p:cNvSpPr>
          <p:nvPr>
            <p:ph type="title"/>
          </p:nvPr>
        </p:nvSpPr>
        <p:spPr>
          <a:xfrm>
            <a:off x="685800" y="2514600"/>
            <a:ext cx="7772400" cy="1143000"/>
          </a:xfrm>
        </p:spPr>
        <p:txBody>
          <a:bodyPr/>
          <a:lstStyle/>
          <a:p>
            <a:r>
              <a:rPr lang="en-US" altLang="en-US" sz="12500" b="1" smtClean="0">
                <a:solidFill>
                  <a:schemeClr val="tx1"/>
                </a:solidFill>
                <a:cs typeface="Arial" panose="020B0604020202020204" pitchFamily="34" charset="0"/>
              </a:rPr>
              <a:t>Types of Threats</a:t>
            </a:r>
          </a:p>
        </p:txBody>
      </p:sp>
    </p:spTree>
  </p:cSld>
  <p:clrMapOvr>
    <a:masterClrMapping/>
  </p:clrMapOvr>
  <p:transition/>
  <p:timing>
    <p:tnLst>
      <p:par>
        <p:cTn id="1" dur="indefinite" restart="never" nodeType="tmRoot"/>
      </p:par>
    </p:tnLst>
  </p:timing>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2050" name="Title 1"/>
          <p:cNvSpPr>
            <a:spLocks noGrp="1"/>
          </p:cNvSpPr>
          <p:nvPr>
            <p:ph type="title"/>
          </p:nvPr>
        </p:nvSpPr>
        <p:spPr/>
        <p:txBody>
          <a:bodyPr/>
          <a:lstStyle/>
          <a:p>
            <a:r>
              <a:rPr lang="en-US" altLang="en-US" sz="5400" b="1" u="sng" smtClean="0">
                <a:solidFill>
                  <a:schemeClr val="tx1"/>
                </a:solidFill>
                <a:cs typeface="Arial" panose="020B0604020202020204" pitchFamily="34" charset="0"/>
              </a:rPr>
              <a:t>Types of Threats</a:t>
            </a:r>
          </a:p>
        </p:txBody>
      </p:sp>
      <p:sp>
        <p:nvSpPr>
          <p:cNvPr id="642051" name="Content Placeholder 2"/>
          <p:cNvSpPr>
            <a:spLocks noGrp="1"/>
          </p:cNvSpPr>
          <p:nvPr>
            <p:ph idx="1"/>
          </p:nvPr>
        </p:nvSpPr>
        <p:spPr/>
        <p:txBody>
          <a:bodyPr/>
          <a:lstStyle/>
          <a:p>
            <a:r>
              <a:rPr lang="en-US" altLang="en-US" sz="8800" b="1" smtClean="0">
                <a:cs typeface="Arial" panose="020B0604020202020204" pitchFamily="34" charset="0"/>
              </a:rPr>
              <a:t>Direct</a:t>
            </a:r>
          </a:p>
          <a:p>
            <a:r>
              <a:rPr lang="en-US" altLang="en-US" sz="8800" b="1" smtClean="0">
                <a:cs typeface="Arial" panose="020B0604020202020204" pitchFamily="34" charset="0"/>
              </a:rPr>
              <a:t>Conditional</a:t>
            </a:r>
          </a:p>
          <a:p>
            <a:r>
              <a:rPr lang="en-US" altLang="en-US" sz="8800" b="1" smtClean="0">
                <a:cs typeface="Arial" panose="020B0604020202020204" pitchFamily="34" charset="0"/>
              </a:rPr>
              <a:t>Veiled</a:t>
            </a:r>
          </a:p>
        </p:txBody>
      </p:sp>
    </p:spTree>
  </p:cSld>
  <p:clrMapOvr>
    <a:masterClrMapping/>
  </p:clrMapOvr>
  <p:transition/>
  <p:timing>
    <p:tnLst>
      <p:par>
        <p:cTn id="1" dur="indefinite" restart="never" nodeType="tmRoot"/>
      </p:par>
    </p:tnLst>
  </p:timing>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4098" name="Title 1"/>
          <p:cNvSpPr>
            <a:spLocks noGrp="1"/>
          </p:cNvSpPr>
          <p:nvPr>
            <p:ph type="title"/>
          </p:nvPr>
        </p:nvSpPr>
        <p:spPr/>
        <p:txBody>
          <a:bodyPr/>
          <a:lstStyle/>
          <a:p>
            <a:r>
              <a:rPr lang="en-US" altLang="en-US" sz="5400" b="1" u="sng" smtClean="0">
                <a:solidFill>
                  <a:schemeClr val="tx1"/>
                </a:solidFill>
                <a:cs typeface="Arial" panose="020B0604020202020204" pitchFamily="34" charset="0"/>
              </a:rPr>
              <a:t>Types of Threats</a:t>
            </a:r>
          </a:p>
        </p:txBody>
      </p:sp>
      <p:sp>
        <p:nvSpPr>
          <p:cNvPr id="644099" name="Content Placeholder 2"/>
          <p:cNvSpPr>
            <a:spLocks noGrp="1"/>
          </p:cNvSpPr>
          <p:nvPr>
            <p:ph idx="1"/>
          </p:nvPr>
        </p:nvSpPr>
        <p:spPr/>
        <p:txBody>
          <a:bodyPr/>
          <a:lstStyle/>
          <a:p>
            <a:r>
              <a:rPr lang="en-US" altLang="en-US" sz="8800" b="1" smtClean="0">
                <a:cs typeface="Arial" panose="020B0604020202020204" pitchFamily="34" charset="0"/>
              </a:rPr>
              <a:t>Direct: “I’m gonna kill you”</a:t>
            </a:r>
          </a:p>
        </p:txBody>
      </p:sp>
    </p:spTree>
  </p:cSld>
  <p:clrMapOvr>
    <a:masterClrMapping/>
  </p:clrMapOvr>
  <p:transition/>
  <p:timing>
    <p:tnLst>
      <p:par>
        <p:cTn id="1" dur="indefinite" restart="never" nodeType="tmRoot"/>
      </p:par>
    </p:tnLst>
  </p:timing>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6146" name="Title 1"/>
          <p:cNvSpPr>
            <a:spLocks noGrp="1"/>
          </p:cNvSpPr>
          <p:nvPr>
            <p:ph type="title"/>
          </p:nvPr>
        </p:nvSpPr>
        <p:spPr>
          <a:xfrm>
            <a:off x="685800" y="152400"/>
            <a:ext cx="7772400" cy="1143000"/>
          </a:xfrm>
        </p:spPr>
        <p:txBody>
          <a:bodyPr/>
          <a:lstStyle/>
          <a:p>
            <a:r>
              <a:rPr lang="en-US" altLang="en-US" sz="5400" b="1" u="sng" smtClean="0">
                <a:solidFill>
                  <a:schemeClr val="tx1"/>
                </a:solidFill>
                <a:cs typeface="Arial" panose="020B0604020202020204" pitchFamily="34" charset="0"/>
              </a:rPr>
              <a:t>Types of Threats</a:t>
            </a:r>
          </a:p>
        </p:txBody>
      </p:sp>
      <p:sp>
        <p:nvSpPr>
          <p:cNvPr id="646147" name="Content Placeholder 2"/>
          <p:cNvSpPr>
            <a:spLocks noGrp="1"/>
          </p:cNvSpPr>
          <p:nvPr>
            <p:ph idx="1"/>
          </p:nvPr>
        </p:nvSpPr>
        <p:spPr>
          <a:xfrm>
            <a:off x="685800" y="1295400"/>
            <a:ext cx="7772400" cy="4114800"/>
          </a:xfrm>
        </p:spPr>
        <p:txBody>
          <a:bodyPr/>
          <a:lstStyle/>
          <a:p>
            <a:r>
              <a:rPr lang="en-US" altLang="en-US" sz="5400" b="1" smtClean="0">
                <a:cs typeface="Arial" panose="020B0604020202020204" pitchFamily="34" charset="0"/>
              </a:rPr>
              <a:t>Direct</a:t>
            </a:r>
          </a:p>
          <a:p>
            <a:r>
              <a:rPr lang="en-US" altLang="en-US" sz="8800" b="1" smtClean="0">
                <a:cs typeface="Arial" panose="020B0604020202020204" pitchFamily="34" charset="0"/>
              </a:rPr>
              <a:t>Conditional: “I’m going to get you.”</a:t>
            </a:r>
          </a:p>
        </p:txBody>
      </p:sp>
    </p:spTree>
  </p:cSld>
  <p:clrMapOvr>
    <a:masterClrMapping/>
  </p:clrMapOvr>
  <p:transition/>
  <p:timing>
    <p:tnLst>
      <p:par>
        <p:cTn id="1" dur="indefinite" restart="never" nodeType="tmRoot"/>
      </p:par>
    </p:tnLst>
  </p:timing>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8194" name="Title 1"/>
          <p:cNvSpPr>
            <a:spLocks noGrp="1"/>
          </p:cNvSpPr>
          <p:nvPr>
            <p:ph type="title"/>
          </p:nvPr>
        </p:nvSpPr>
        <p:spPr>
          <a:xfrm>
            <a:off x="685800" y="0"/>
            <a:ext cx="7772400" cy="1143000"/>
          </a:xfrm>
        </p:spPr>
        <p:txBody>
          <a:bodyPr/>
          <a:lstStyle/>
          <a:p>
            <a:r>
              <a:rPr lang="en-US" altLang="en-US" sz="5400" b="1" u="sng" smtClean="0">
                <a:solidFill>
                  <a:schemeClr val="tx1"/>
                </a:solidFill>
                <a:cs typeface="Arial" panose="020B0604020202020204" pitchFamily="34" charset="0"/>
              </a:rPr>
              <a:t>Types of Threats</a:t>
            </a:r>
          </a:p>
        </p:txBody>
      </p:sp>
      <p:sp>
        <p:nvSpPr>
          <p:cNvPr id="648195" name="Content Placeholder 2"/>
          <p:cNvSpPr>
            <a:spLocks noGrp="1"/>
          </p:cNvSpPr>
          <p:nvPr>
            <p:ph idx="1"/>
          </p:nvPr>
        </p:nvSpPr>
        <p:spPr>
          <a:xfrm>
            <a:off x="381000" y="1066800"/>
            <a:ext cx="8610600" cy="4114800"/>
          </a:xfrm>
        </p:spPr>
        <p:txBody>
          <a:bodyPr/>
          <a:lstStyle/>
          <a:p>
            <a:r>
              <a:rPr lang="en-US" altLang="en-US" sz="4400" b="1" smtClean="0">
                <a:cs typeface="Arial" panose="020B0604020202020204" pitchFamily="34" charset="0"/>
              </a:rPr>
              <a:t>Direct</a:t>
            </a:r>
          </a:p>
          <a:p>
            <a:r>
              <a:rPr lang="en-US" altLang="en-US" sz="4400" b="1" smtClean="0">
                <a:cs typeface="Arial" panose="020B0604020202020204" pitchFamily="34" charset="0"/>
              </a:rPr>
              <a:t>Conditional</a:t>
            </a:r>
          </a:p>
          <a:p>
            <a:r>
              <a:rPr lang="en-US" altLang="en-US" sz="8800" b="1" smtClean="0">
                <a:cs typeface="Arial" panose="020B0604020202020204" pitchFamily="34" charset="0"/>
              </a:rPr>
              <a:t>Veiled: “I know where you live.”</a:t>
            </a:r>
          </a:p>
        </p:txBody>
      </p:sp>
    </p:spTree>
  </p:cSld>
  <p:clrMapOvr>
    <a:masterClrMapping/>
  </p:clrMapOvr>
  <p:transition/>
  <p:timing>
    <p:tnLst>
      <p:par>
        <p:cTn id="1" dur="indefinite" restart="never" nodeType="tmRoot"/>
      </p:par>
    </p:tnLst>
  </p:timing>
</p:sld>
</file>

<file path=ppt/slides/slide15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50242" name="Rectangle 2"/>
          <p:cNvSpPr>
            <a:spLocks noGrp="1" noChangeArrowheads="1"/>
          </p:cNvSpPr>
          <p:nvPr>
            <p:ph type="title"/>
          </p:nvPr>
        </p:nvSpPr>
        <p:spPr>
          <a:xfrm>
            <a:off x="762000" y="3048000"/>
            <a:ext cx="7772400" cy="1143000"/>
          </a:xfrm>
          <a:noFill/>
        </p:spPr>
        <p:txBody>
          <a:bodyPr/>
          <a:lstStyle/>
          <a:p>
            <a:r>
              <a:rPr lang="en-US" altLang="en-US" sz="12500" b="1" smtClean="0">
                <a:solidFill>
                  <a:schemeClr val="tx1"/>
                </a:solidFill>
              </a:rPr>
              <a:t>Common Warning Signs</a:t>
            </a:r>
          </a:p>
        </p:txBody>
      </p:sp>
    </p:spTree>
  </p:cSld>
  <p:clrMapOvr>
    <a:masterClrMapping/>
  </p:clrMapOvr>
  <p:transition/>
  <p:timing>
    <p:tnLst>
      <p:par>
        <p:cTn id="1" dur="indefinite" restart="never" nodeType="tmRoot"/>
      </p:par>
    </p:tnLst>
  </p:timing>
</p:sld>
</file>

<file path=ppt/slides/slide15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52290" name="Rectangle 2"/>
          <p:cNvSpPr>
            <a:spLocks noGrp="1" noChangeArrowheads="1"/>
          </p:cNvSpPr>
          <p:nvPr>
            <p:ph type="title"/>
          </p:nvPr>
        </p:nvSpPr>
        <p:spPr>
          <a:xfrm>
            <a:off x="609600" y="152400"/>
            <a:ext cx="7772400" cy="1143000"/>
          </a:xfrm>
          <a:noFill/>
        </p:spPr>
        <p:txBody>
          <a:bodyPr/>
          <a:lstStyle/>
          <a:p>
            <a:r>
              <a:rPr lang="en-US" altLang="en-US" b="1" u="sng" smtClean="0">
                <a:solidFill>
                  <a:schemeClr val="tx1"/>
                </a:solidFill>
              </a:rPr>
              <a:t>Common Warning Signs</a:t>
            </a:r>
            <a:endParaRPr lang="en-US" altLang="en-US" b="1" smtClean="0">
              <a:solidFill>
                <a:schemeClr val="tx1"/>
              </a:solidFill>
            </a:endParaRPr>
          </a:p>
        </p:txBody>
      </p:sp>
      <p:sp>
        <p:nvSpPr>
          <p:cNvPr id="652291" name="Rectangle 3"/>
          <p:cNvSpPr>
            <a:spLocks noGrp="1" noChangeArrowheads="1"/>
          </p:cNvSpPr>
          <p:nvPr>
            <p:ph sz="half" idx="1"/>
          </p:nvPr>
        </p:nvSpPr>
        <p:spPr>
          <a:xfrm>
            <a:off x="685800" y="1676400"/>
            <a:ext cx="8153400" cy="4572000"/>
          </a:xfrm>
        </p:spPr>
        <p:txBody>
          <a:bodyPr/>
          <a:lstStyle/>
          <a:p>
            <a:pPr>
              <a:lnSpc>
                <a:spcPct val="90000"/>
              </a:lnSpc>
            </a:pPr>
            <a:r>
              <a:rPr lang="en-US" altLang="en-US" sz="7200" b="1" smtClean="0"/>
              <a:t>Hx of violence, threats or repeated discipline</a:t>
            </a:r>
          </a:p>
        </p:txBody>
      </p:sp>
    </p:spTree>
  </p:cSld>
  <p:clrMapOvr>
    <a:masterClrMapping/>
  </p:clrMapOvr>
  <p:transition/>
  <p:timing>
    <p:tnLst>
      <p:par>
        <p:cTn id="1" dur="indefinite" restart="never" nodeType="tmRoot"/>
      </p:par>
    </p:tnLst>
  </p:timing>
</p:sld>
</file>

<file path=ppt/slides/slide15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54338" name="Rectangle 2"/>
          <p:cNvSpPr>
            <a:spLocks noGrp="1" noChangeArrowheads="1"/>
          </p:cNvSpPr>
          <p:nvPr>
            <p:ph type="title"/>
          </p:nvPr>
        </p:nvSpPr>
        <p:spPr>
          <a:xfrm>
            <a:off x="685800" y="533400"/>
            <a:ext cx="7772400" cy="685800"/>
          </a:xfrm>
          <a:noFill/>
        </p:spPr>
        <p:txBody>
          <a:bodyPr/>
          <a:lstStyle/>
          <a:p>
            <a:r>
              <a:rPr lang="en-US" altLang="en-US" b="1" u="sng" smtClean="0">
                <a:solidFill>
                  <a:schemeClr val="tx1"/>
                </a:solidFill>
              </a:rPr>
              <a:t>Common Warning Signs</a:t>
            </a:r>
            <a:r>
              <a:rPr lang="en-US" altLang="en-US" b="1" smtClean="0">
                <a:solidFill>
                  <a:schemeClr val="tx1"/>
                </a:solidFill>
              </a:rPr>
              <a:t/>
            </a:r>
            <a:br>
              <a:rPr lang="en-US" altLang="en-US" b="1" smtClean="0">
                <a:solidFill>
                  <a:schemeClr val="tx1"/>
                </a:solidFill>
              </a:rPr>
            </a:br>
            <a:endParaRPr lang="en-US" altLang="en-US" b="1" smtClean="0">
              <a:solidFill>
                <a:schemeClr val="tx1"/>
              </a:solidFill>
            </a:endParaRPr>
          </a:p>
        </p:txBody>
      </p:sp>
      <p:sp>
        <p:nvSpPr>
          <p:cNvPr id="654339" name="Rectangle 3"/>
          <p:cNvSpPr>
            <a:spLocks noGrp="1" noChangeArrowheads="1"/>
          </p:cNvSpPr>
          <p:nvPr>
            <p:ph sz="half" idx="1"/>
          </p:nvPr>
        </p:nvSpPr>
        <p:spPr>
          <a:xfrm>
            <a:off x="685800" y="1066800"/>
            <a:ext cx="8153400" cy="4572000"/>
          </a:xfrm>
        </p:spPr>
        <p:txBody>
          <a:bodyPr/>
          <a:lstStyle/>
          <a:p>
            <a:pPr>
              <a:lnSpc>
                <a:spcPct val="90000"/>
              </a:lnSpc>
            </a:pPr>
            <a:r>
              <a:rPr lang="en-US" altLang="en-US" sz="2400" b="1" smtClean="0"/>
              <a:t>Hx of violence, threats or repeated discipline</a:t>
            </a:r>
          </a:p>
          <a:p>
            <a:pPr>
              <a:lnSpc>
                <a:spcPct val="90000"/>
              </a:lnSpc>
            </a:pPr>
            <a:r>
              <a:rPr lang="en-US" altLang="en-US" sz="7200" b="1" smtClean="0"/>
              <a:t>Difficulty controlling temper</a:t>
            </a:r>
          </a:p>
        </p:txBody>
      </p:sp>
    </p:spTree>
  </p:cSld>
  <p:clrMapOvr>
    <a:masterClrMapping/>
  </p:clrMapOvr>
  <p:transition/>
  <p:timing>
    <p:tnLst>
      <p:par>
        <p:cTn id="1" dur="indefinite" restart="never" nodeType="tmRoot"/>
      </p:par>
    </p:tnLst>
  </p:timing>
</p:sld>
</file>

<file path=ppt/slides/slide15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56386" name="Rectangle 2"/>
          <p:cNvSpPr>
            <a:spLocks noGrp="1" noChangeArrowheads="1"/>
          </p:cNvSpPr>
          <p:nvPr>
            <p:ph type="title"/>
          </p:nvPr>
        </p:nvSpPr>
        <p:spPr>
          <a:xfrm>
            <a:off x="685800" y="533400"/>
            <a:ext cx="7772400" cy="685800"/>
          </a:xfrm>
          <a:noFill/>
        </p:spPr>
        <p:txBody>
          <a:bodyPr/>
          <a:lstStyle/>
          <a:p>
            <a:r>
              <a:rPr lang="en-US" altLang="en-US" b="1" u="sng" smtClean="0">
                <a:solidFill>
                  <a:schemeClr val="tx1"/>
                </a:solidFill>
              </a:rPr>
              <a:t>Common Warning Signs</a:t>
            </a:r>
            <a:r>
              <a:rPr lang="en-US" altLang="en-US" b="1" smtClean="0">
                <a:solidFill>
                  <a:schemeClr val="tx1"/>
                </a:solidFill>
              </a:rPr>
              <a:t/>
            </a:r>
            <a:br>
              <a:rPr lang="en-US" altLang="en-US" b="1" smtClean="0">
                <a:solidFill>
                  <a:schemeClr val="tx1"/>
                </a:solidFill>
              </a:rPr>
            </a:br>
            <a:endParaRPr lang="en-US" altLang="en-US" b="1" smtClean="0">
              <a:solidFill>
                <a:schemeClr val="tx1"/>
              </a:solidFill>
            </a:endParaRPr>
          </a:p>
        </p:txBody>
      </p:sp>
      <p:sp>
        <p:nvSpPr>
          <p:cNvPr id="656387" name="Rectangle 3"/>
          <p:cNvSpPr>
            <a:spLocks noGrp="1" noChangeArrowheads="1"/>
          </p:cNvSpPr>
          <p:nvPr>
            <p:ph sz="half" idx="1"/>
          </p:nvPr>
        </p:nvSpPr>
        <p:spPr>
          <a:xfrm>
            <a:off x="685800" y="1066800"/>
            <a:ext cx="8229600" cy="4572000"/>
          </a:xfrm>
        </p:spPr>
        <p:txBody>
          <a:bodyPr/>
          <a:lstStyle/>
          <a:p>
            <a:pPr>
              <a:lnSpc>
                <a:spcPct val="90000"/>
              </a:lnSpc>
            </a:pPr>
            <a:r>
              <a:rPr lang="en-US" altLang="en-US" sz="2400" b="1" smtClean="0"/>
              <a:t>Hx of violence, threats or repeated discipline</a:t>
            </a:r>
          </a:p>
          <a:p>
            <a:pPr>
              <a:lnSpc>
                <a:spcPct val="90000"/>
              </a:lnSpc>
            </a:pPr>
            <a:r>
              <a:rPr lang="en-US" altLang="en-US" sz="2400" b="1" smtClean="0"/>
              <a:t>Difficulty controlling temper</a:t>
            </a:r>
          </a:p>
          <a:p>
            <a:pPr>
              <a:lnSpc>
                <a:spcPct val="90000"/>
              </a:lnSpc>
            </a:pPr>
            <a:r>
              <a:rPr lang="en-US" altLang="en-US" sz="8000" b="1" smtClean="0"/>
              <a:t>Substance Abuse</a:t>
            </a:r>
          </a:p>
        </p:txBody>
      </p:sp>
    </p:spTree>
  </p:cSld>
  <p:clrMapOvr>
    <a:masterClrMapping/>
  </p:clrMapOvr>
  <p:transition/>
  <p:timing>
    <p:tnLst>
      <p:par>
        <p:cTn id="1" dur="indefinite" restart="never" nodeType="tmRoot"/>
      </p:par>
    </p:tnLst>
  </p:timing>
</p:sld>
</file>

<file path=ppt/slides/slide15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58434" name="Rectangle 2"/>
          <p:cNvSpPr>
            <a:spLocks noGrp="1" noChangeArrowheads="1"/>
          </p:cNvSpPr>
          <p:nvPr>
            <p:ph type="title"/>
          </p:nvPr>
        </p:nvSpPr>
        <p:spPr>
          <a:xfrm>
            <a:off x="685800" y="533400"/>
            <a:ext cx="7772400" cy="685800"/>
          </a:xfrm>
          <a:noFill/>
        </p:spPr>
        <p:txBody>
          <a:bodyPr/>
          <a:lstStyle/>
          <a:p>
            <a:r>
              <a:rPr lang="en-US" altLang="en-US" b="1" u="sng" smtClean="0">
                <a:solidFill>
                  <a:schemeClr val="tx1"/>
                </a:solidFill>
              </a:rPr>
              <a:t>Common Warning Signs</a:t>
            </a:r>
            <a:r>
              <a:rPr lang="en-US" altLang="en-US" b="1" smtClean="0">
                <a:solidFill>
                  <a:schemeClr val="tx1"/>
                </a:solidFill>
              </a:rPr>
              <a:t/>
            </a:r>
            <a:br>
              <a:rPr lang="en-US" altLang="en-US" b="1" smtClean="0">
                <a:solidFill>
                  <a:schemeClr val="tx1"/>
                </a:solidFill>
              </a:rPr>
            </a:br>
            <a:endParaRPr lang="en-US" altLang="en-US" b="1" smtClean="0">
              <a:solidFill>
                <a:schemeClr val="tx1"/>
              </a:solidFill>
            </a:endParaRPr>
          </a:p>
        </p:txBody>
      </p:sp>
      <p:sp>
        <p:nvSpPr>
          <p:cNvPr id="658435" name="Rectangle 3"/>
          <p:cNvSpPr>
            <a:spLocks noGrp="1" noChangeArrowheads="1"/>
          </p:cNvSpPr>
          <p:nvPr>
            <p:ph sz="half" idx="1"/>
          </p:nvPr>
        </p:nvSpPr>
        <p:spPr>
          <a:xfrm>
            <a:off x="685800" y="1066800"/>
            <a:ext cx="8153400" cy="4572000"/>
          </a:xfrm>
        </p:spPr>
        <p:txBody>
          <a:bodyPr/>
          <a:lstStyle/>
          <a:p>
            <a:pPr>
              <a:lnSpc>
                <a:spcPct val="90000"/>
              </a:lnSpc>
            </a:pPr>
            <a:r>
              <a:rPr lang="en-US" altLang="en-US" sz="2400" b="1" smtClean="0"/>
              <a:t>Hx of violence, threats or repeated discipline</a:t>
            </a:r>
          </a:p>
          <a:p>
            <a:pPr>
              <a:lnSpc>
                <a:spcPct val="90000"/>
              </a:lnSpc>
            </a:pPr>
            <a:r>
              <a:rPr lang="en-US" altLang="en-US" sz="2400" b="1" smtClean="0"/>
              <a:t>Difficulty controlling temper</a:t>
            </a:r>
          </a:p>
          <a:p>
            <a:pPr>
              <a:lnSpc>
                <a:spcPct val="90000"/>
              </a:lnSpc>
            </a:pPr>
            <a:r>
              <a:rPr lang="en-US" altLang="en-US" sz="2400" b="1" smtClean="0"/>
              <a:t>Substance Abuse</a:t>
            </a:r>
          </a:p>
          <a:p>
            <a:pPr>
              <a:lnSpc>
                <a:spcPct val="90000"/>
              </a:lnSpc>
            </a:pPr>
            <a:r>
              <a:rPr lang="en-US" altLang="en-US" sz="7200" b="1" smtClean="0"/>
              <a:t>Excessive fascination with weapons</a:t>
            </a:r>
          </a:p>
        </p:txBody>
      </p:sp>
    </p:spTree>
  </p:cSld>
  <p:clrMapOvr>
    <a:masterClrMapping/>
  </p:clrMapOvr>
  <p:transition/>
  <p:timing>
    <p:tnLst>
      <p:par>
        <p:cTn id="1" dur="indefinite" restart="never" nodeType="tmRoot"/>
      </p:par>
    </p:tnLst>
  </p:timing>
</p:sld>
</file>

<file path=ppt/slides/slide15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60482" name="Rectangle 2"/>
          <p:cNvSpPr>
            <a:spLocks noGrp="1" noChangeArrowheads="1"/>
          </p:cNvSpPr>
          <p:nvPr>
            <p:ph type="title"/>
          </p:nvPr>
        </p:nvSpPr>
        <p:spPr>
          <a:xfrm>
            <a:off x="685800" y="533400"/>
            <a:ext cx="7772400" cy="685800"/>
          </a:xfrm>
          <a:noFill/>
        </p:spPr>
        <p:txBody>
          <a:bodyPr/>
          <a:lstStyle/>
          <a:p>
            <a:r>
              <a:rPr lang="en-US" altLang="en-US" b="1" u="sng" smtClean="0">
                <a:solidFill>
                  <a:schemeClr val="tx1"/>
                </a:solidFill>
              </a:rPr>
              <a:t>Common Warning Signs</a:t>
            </a:r>
            <a:r>
              <a:rPr lang="en-US" altLang="en-US" b="1" smtClean="0">
                <a:solidFill>
                  <a:schemeClr val="tx1"/>
                </a:solidFill>
              </a:rPr>
              <a:t/>
            </a:r>
            <a:br>
              <a:rPr lang="en-US" altLang="en-US" b="1" smtClean="0">
                <a:solidFill>
                  <a:schemeClr val="tx1"/>
                </a:solidFill>
              </a:rPr>
            </a:br>
            <a:endParaRPr lang="en-US" altLang="en-US" b="1" smtClean="0">
              <a:solidFill>
                <a:schemeClr val="tx1"/>
              </a:solidFill>
            </a:endParaRPr>
          </a:p>
        </p:txBody>
      </p:sp>
      <p:sp>
        <p:nvSpPr>
          <p:cNvPr id="660483" name="Rectangle 3"/>
          <p:cNvSpPr>
            <a:spLocks noGrp="1" noChangeArrowheads="1"/>
          </p:cNvSpPr>
          <p:nvPr>
            <p:ph sz="half" idx="1"/>
          </p:nvPr>
        </p:nvSpPr>
        <p:spPr>
          <a:xfrm>
            <a:off x="685800" y="1066800"/>
            <a:ext cx="8077200" cy="4572000"/>
          </a:xfrm>
        </p:spPr>
        <p:txBody>
          <a:bodyPr/>
          <a:lstStyle/>
          <a:p>
            <a:pPr>
              <a:lnSpc>
                <a:spcPct val="90000"/>
              </a:lnSpc>
            </a:pPr>
            <a:r>
              <a:rPr lang="en-US" altLang="en-US" sz="2400" b="1" smtClean="0"/>
              <a:t>Hx of violence, threats or repeated discipline</a:t>
            </a:r>
          </a:p>
          <a:p>
            <a:pPr>
              <a:lnSpc>
                <a:spcPct val="90000"/>
              </a:lnSpc>
            </a:pPr>
            <a:r>
              <a:rPr lang="en-US" altLang="en-US" sz="2400" b="1" smtClean="0"/>
              <a:t>Difficulty controlling temper</a:t>
            </a:r>
          </a:p>
          <a:p>
            <a:pPr>
              <a:lnSpc>
                <a:spcPct val="90000"/>
              </a:lnSpc>
            </a:pPr>
            <a:r>
              <a:rPr lang="en-US" altLang="en-US" sz="2400" b="1" smtClean="0"/>
              <a:t>Substance Abuse</a:t>
            </a:r>
          </a:p>
          <a:p>
            <a:pPr>
              <a:lnSpc>
                <a:spcPct val="90000"/>
              </a:lnSpc>
            </a:pPr>
            <a:r>
              <a:rPr lang="en-US" altLang="en-US" sz="2400" b="1" smtClean="0"/>
              <a:t>Excessive fascination with weapons</a:t>
            </a:r>
          </a:p>
          <a:p>
            <a:pPr>
              <a:lnSpc>
                <a:spcPct val="90000"/>
              </a:lnSpc>
            </a:pPr>
            <a:r>
              <a:rPr lang="en-US" altLang="en-US" sz="8000" b="1" smtClean="0"/>
              <a:t>Paranoid thought patterns</a:t>
            </a:r>
          </a:p>
        </p:txBody>
      </p:sp>
    </p:spTree>
  </p:cSld>
  <p:clrMapOvr>
    <a:masterClrMapping/>
  </p:clrMapOvr>
  <p:transition/>
  <p:timing>
    <p:tnLst>
      <p:par>
        <p:cTn id="1" dur="indefinite" restart="never" nodeType="tmRoot"/>
      </p:par>
    </p:tnLst>
  </p:timing>
</p:sld>
</file>

<file path=ppt/slides/slide16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62530" name="Rectangle 2"/>
          <p:cNvSpPr>
            <a:spLocks noGrp="1" noChangeArrowheads="1"/>
          </p:cNvSpPr>
          <p:nvPr>
            <p:ph type="title"/>
          </p:nvPr>
        </p:nvSpPr>
        <p:spPr>
          <a:xfrm>
            <a:off x="685800" y="533400"/>
            <a:ext cx="7772400" cy="685800"/>
          </a:xfrm>
          <a:noFill/>
        </p:spPr>
        <p:txBody>
          <a:bodyPr/>
          <a:lstStyle/>
          <a:p>
            <a:r>
              <a:rPr lang="en-US" altLang="en-US" b="1" u="sng" smtClean="0">
                <a:solidFill>
                  <a:schemeClr val="tx1"/>
                </a:solidFill>
              </a:rPr>
              <a:t>Common Warning Signs</a:t>
            </a:r>
            <a:r>
              <a:rPr lang="en-US" altLang="en-US" b="1" smtClean="0">
                <a:solidFill>
                  <a:schemeClr val="tx1"/>
                </a:solidFill>
              </a:rPr>
              <a:t/>
            </a:r>
            <a:br>
              <a:rPr lang="en-US" altLang="en-US" b="1" smtClean="0">
                <a:solidFill>
                  <a:schemeClr val="tx1"/>
                </a:solidFill>
              </a:rPr>
            </a:br>
            <a:endParaRPr lang="en-US" altLang="en-US" b="1" smtClean="0">
              <a:solidFill>
                <a:schemeClr val="tx1"/>
              </a:solidFill>
            </a:endParaRPr>
          </a:p>
        </p:txBody>
      </p:sp>
      <p:sp>
        <p:nvSpPr>
          <p:cNvPr id="662531" name="Rectangle 3"/>
          <p:cNvSpPr>
            <a:spLocks noGrp="1" noChangeArrowheads="1"/>
          </p:cNvSpPr>
          <p:nvPr>
            <p:ph sz="half" idx="1"/>
          </p:nvPr>
        </p:nvSpPr>
        <p:spPr>
          <a:xfrm>
            <a:off x="685800" y="1066800"/>
            <a:ext cx="7848600" cy="4572000"/>
          </a:xfrm>
        </p:spPr>
        <p:txBody>
          <a:bodyPr/>
          <a:lstStyle/>
          <a:p>
            <a:pPr>
              <a:lnSpc>
                <a:spcPct val="90000"/>
              </a:lnSpc>
            </a:pPr>
            <a:r>
              <a:rPr lang="en-US" altLang="en-US" sz="2400" b="1" smtClean="0"/>
              <a:t>Hx of violence, threats or repeated discipline</a:t>
            </a:r>
          </a:p>
          <a:p>
            <a:pPr>
              <a:lnSpc>
                <a:spcPct val="90000"/>
              </a:lnSpc>
            </a:pPr>
            <a:r>
              <a:rPr lang="en-US" altLang="en-US" sz="2400" b="1" smtClean="0"/>
              <a:t>Difficulty controlling temper</a:t>
            </a:r>
          </a:p>
          <a:p>
            <a:pPr>
              <a:lnSpc>
                <a:spcPct val="90000"/>
              </a:lnSpc>
            </a:pPr>
            <a:r>
              <a:rPr lang="en-US" altLang="en-US" sz="2400" b="1" smtClean="0"/>
              <a:t>Substance Abuse</a:t>
            </a:r>
          </a:p>
          <a:p>
            <a:pPr>
              <a:lnSpc>
                <a:spcPct val="90000"/>
              </a:lnSpc>
            </a:pPr>
            <a:r>
              <a:rPr lang="en-US" altLang="en-US" sz="2400" b="1" smtClean="0"/>
              <a:t>Excessive fascination with weapons</a:t>
            </a:r>
          </a:p>
          <a:p>
            <a:pPr>
              <a:lnSpc>
                <a:spcPct val="90000"/>
              </a:lnSpc>
            </a:pPr>
            <a:r>
              <a:rPr lang="en-US" altLang="en-US" sz="2400" b="1" smtClean="0"/>
              <a:t>Paranoid thought patterns</a:t>
            </a:r>
          </a:p>
          <a:p>
            <a:pPr>
              <a:lnSpc>
                <a:spcPct val="90000"/>
              </a:lnSpc>
            </a:pPr>
            <a:r>
              <a:rPr lang="en-US" altLang="en-US" sz="8000" b="1" smtClean="0"/>
              <a:t>Major stressors</a:t>
            </a:r>
          </a:p>
        </p:txBody>
      </p:sp>
    </p:spTree>
  </p:cSld>
  <p:clrMapOvr>
    <a:masterClrMapping/>
  </p:clrMapOvr>
  <p:transition/>
  <p:timing>
    <p:tnLst>
      <p:par>
        <p:cTn id="1" dur="indefinite" restart="never" nodeType="tmRoot"/>
      </p:par>
    </p:tnLst>
  </p:timing>
</p:sld>
</file>

<file path=ppt/slides/slide16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64578" name="Rectangle 2"/>
          <p:cNvSpPr>
            <a:spLocks noGrp="1" noChangeArrowheads="1"/>
          </p:cNvSpPr>
          <p:nvPr>
            <p:ph type="title"/>
          </p:nvPr>
        </p:nvSpPr>
        <p:spPr>
          <a:xfrm>
            <a:off x="685800" y="533400"/>
            <a:ext cx="7772400" cy="685800"/>
          </a:xfrm>
          <a:noFill/>
        </p:spPr>
        <p:txBody>
          <a:bodyPr/>
          <a:lstStyle/>
          <a:p>
            <a:r>
              <a:rPr lang="en-US" altLang="en-US" b="1" u="sng" smtClean="0">
                <a:solidFill>
                  <a:schemeClr val="tx1"/>
                </a:solidFill>
              </a:rPr>
              <a:t>Common Warning Signs</a:t>
            </a:r>
            <a:r>
              <a:rPr lang="en-US" altLang="en-US" b="1" smtClean="0">
                <a:solidFill>
                  <a:schemeClr val="tx1"/>
                </a:solidFill>
              </a:rPr>
              <a:t/>
            </a:r>
            <a:br>
              <a:rPr lang="en-US" altLang="en-US" b="1" smtClean="0">
                <a:solidFill>
                  <a:schemeClr val="tx1"/>
                </a:solidFill>
              </a:rPr>
            </a:br>
            <a:endParaRPr lang="en-US" altLang="en-US" b="1" smtClean="0">
              <a:solidFill>
                <a:schemeClr val="tx1"/>
              </a:solidFill>
            </a:endParaRPr>
          </a:p>
        </p:txBody>
      </p:sp>
      <p:sp>
        <p:nvSpPr>
          <p:cNvPr id="664579" name="Rectangle 3"/>
          <p:cNvSpPr>
            <a:spLocks noGrp="1" noChangeArrowheads="1"/>
          </p:cNvSpPr>
          <p:nvPr>
            <p:ph sz="half" idx="1"/>
          </p:nvPr>
        </p:nvSpPr>
        <p:spPr>
          <a:xfrm>
            <a:off x="685800" y="1066800"/>
            <a:ext cx="8077200" cy="4572000"/>
          </a:xfrm>
        </p:spPr>
        <p:txBody>
          <a:bodyPr/>
          <a:lstStyle/>
          <a:p>
            <a:pPr>
              <a:lnSpc>
                <a:spcPct val="90000"/>
              </a:lnSpc>
            </a:pPr>
            <a:r>
              <a:rPr lang="en-US" altLang="en-US" sz="2400" b="1" smtClean="0"/>
              <a:t>Hx of violence, threats or repeated discipline</a:t>
            </a:r>
          </a:p>
          <a:p>
            <a:pPr>
              <a:lnSpc>
                <a:spcPct val="90000"/>
              </a:lnSpc>
            </a:pPr>
            <a:r>
              <a:rPr lang="en-US" altLang="en-US" sz="2400" b="1" smtClean="0"/>
              <a:t>Difficulty controlling temper</a:t>
            </a:r>
          </a:p>
          <a:p>
            <a:pPr>
              <a:lnSpc>
                <a:spcPct val="90000"/>
              </a:lnSpc>
            </a:pPr>
            <a:r>
              <a:rPr lang="en-US" altLang="en-US" sz="2400" b="1" smtClean="0"/>
              <a:t>Substance Abuse</a:t>
            </a:r>
          </a:p>
          <a:p>
            <a:pPr>
              <a:lnSpc>
                <a:spcPct val="90000"/>
              </a:lnSpc>
            </a:pPr>
            <a:r>
              <a:rPr lang="en-US" altLang="en-US" sz="2400" b="1" smtClean="0"/>
              <a:t>Excessive fascination with weapons</a:t>
            </a:r>
          </a:p>
          <a:p>
            <a:pPr>
              <a:lnSpc>
                <a:spcPct val="90000"/>
              </a:lnSpc>
            </a:pPr>
            <a:r>
              <a:rPr lang="en-US" altLang="en-US" sz="2400" b="1" smtClean="0"/>
              <a:t>Paranoid thought patterns</a:t>
            </a:r>
          </a:p>
          <a:p>
            <a:pPr>
              <a:lnSpc>
                <a:spcPct val="90000"/>
              </a:lnSpc>
            </a:pPr>
            <a:r>
              <a:rPr lang="en-US" altLang="en-US" sz="2400" b="1" smtClean="0"/>
              <a:t>Major stressors</a:t>
            </a:r>
          </a:p>
          <a:p>
            <a:pPr>
              <a:lnSpc>
                <a:spcPct val="90000"/>
              </a:lnSpc>
            </a:pPr>
            <a:r>
              <a:rPr lang="en-US" altLang="en-US" sz="8000" b="1" smtClean="0"/>
              <a:t>Frequent unresolved conflicts</a:t>
            </a:r>
          </a:p>
        </p:txBody>
      </p:sp>
    </p:spTree>
  </p:cSld>
  <p:clrMapOvr>
    <a:masterClrMapping/>
  </p:clrMapOvr>
  <p:transition/>
  <p:timing>
    <p:tnLst>
      <p:par>
        <p:cTn id="1" dur="indefinite" restart="never" nodeType="tmRoot"/>
      </p:par>
    </p:tnLst>
  </p:timing>
</p:sld>
</file>

<file path=ppt/slides/slide16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66626" name="Rectangle 2"/>
          <p:cNvSpPr>
            <a:spLocks noGrp="1" noChangeArrowheads="1"/>
          </p:cNvSpPr>
          <p:nvPr>
            <p:ph type="title"/>
          </p:nvPr>
        </p:nvSpPr>
        <p:spPr>
          <a:xfrm>
            <a:off x="685800" y="533400"/>
            <a:ext cx="7772400" cy="685800"/>
          </a:xfrm>
          <a:noFill/>
        </p:spPr>
        <p:txBody>
          <a:bodyPr/>
          <a:lstStyle/>
          <a:p>
            <a:r>
              <a:rPr lang="en-US" altLang="en-US" b="1" u="sng" smtClean="0">
                <a:solidFill>
                  <a:schemeClr val="tx1"/>
                </a:solidFill>
              </a:rPr>
              <a:t>Common Warning Signs</a:t>
            </a:r>
            <a:r>
              <a:rPr lang="en-US" altLang="en-US" b="1" smtClean="0">
                <a:solidFill>
                  <a:schemeClr val="tx1"/>
                </a:solidFill>
              </a:rPr>
              <a:t/>
            </a:r>
            <a:br>
              <a:rPr lang="en-US" altLang="en-US" b="1" smtClean="0">
                <a:solidFill>
                  <a:schemeClr val="tx1"/>
                </a:solidFill>
              </a:rPr>
            </a:br>
            <a:endParaRPr lang="en-US" altLang="en-US" b="1" smtClean="0">
              <a:solidFill>
                <a:schemeClr val="tx1"/>
              </a:solidFill>
            </a:endParaRPr>
          </a:p>
        </p:txBody>
      </p:sp>
      <p:sp>
        <p:nvSpPr>
          <p:cNvPr id="666627" name="Rectangle 3"/>
          <p:cNvSpPr>
            <a:spLocks noGrp="1" noChangeArrowheads="1"/>
          </p:cNvSpPr>
          <p:nvPr>
            <p:ph sz="half" idx="1"/>
          </p:nvPr>
        </p:nvSpPr>
        <p:spPr>
          <a:xfrm>
            <a:off x="762000" y="1066800"/>
            <a:ext cx="8382000" cy="4572000"/>
          </a:xfrm>
        </p:spPr>
        <p:txBody>
          <a:bodyPr/>
          <a:lstStyle/>
          <a:p>
            <a:pPr>
              <a:lnSpc>
                <a:spcPct val="90000"/>
              </a:lnSpc>
            </a:pPr>
            <a:r>
              <a:rPr lang="en-US" altLang="en-US" sz="1800" b="1" smtClean="0"/>
              <a:t>Hx of violence, threats or repeated discipline</a:t>
            </a:r>
          </a:p>
          <a:p>
            <a:pPr>
              <a:lnSpc>
                <a:spcPct val="90000"/>
              </a:lnSpc>
            </a:pPr>
            <a:r>
              <a:rPr lang="en-US" altLang="en-US" sz="1800" b="1" smtClean="0"/>
              <a:t>Difficulty controlling temper</a:t>
            </a:r>
          </a:p>
          <a:p>
            <a:pPr>
              <a:lnSpc>
                <a:spcPct val="90000"/>
              </a:lnSpc>
            </a:pPr>
            <a:r>
              <a:rPr lang="en-US" altLang="en-US" sz="1800" b="1" smtClean="0"/>
              <a:t>Substance Abuse</a:t>
            </a:r>
          </a:p>
          <a:p>
            <a:pPr>
              <a:lnSpc>
                <a:spcPct val="90000"/>
              </a:lnSpc>
            </a:pPr>
            <a:r>
              <a:rPr lang="en-US" altLang="en-US" sz="1800" b="1" smtClean="0"/>
              <a:t>Excessive fascination with weapons</a:t>
            </a:r>
          </a:p>
          <a:p>
            <a:pPr>
              <a:lnSpc>
                <a:spcPct val="90000"/>
              </a:lnSpc>
            </a:pPr>
            <a:r>
              <a:rPr lang="en-US" altLang="en-US" sz="1800" b="1" smtClean="0"/>
              <a:t>Paranoid thought patterns</a:t>
            </a:r>
          </a:p>
          <a:p>
            <a:pPr>
              <a:lnSpc>
                <a:spcPct val="90000"/>
              </a:lnSpc>
            </a:pPr>
            <a:r>
              <a:rPr lang="en-US" altLang="en-US" sz="1800" b="1" smtClean="0"/>
              <a:t>Major stressors</a:t>
            </a:r>
          </a:p>
          <a:p>
            <a:pPr>
              <a:lnSpc>
                <a:spcPct val="90000"/>
              </a:lnSpc>
            </a:pPr>
            <a:r>
              <a:rPr lang="en-US" altLang="en-US" sz="1800" b="1" smtClean="0"/>
              <a:t>Frequent unresolved conflicts</a:t>
            </a:r>
          </a:p>
          <a:p>
            <a:pPr>
              <a:lnSpc>
                <a:spcPct val="90000"/>
              </a:lnSpc>
            </a:pPr>
            <a:r>
              <a:rPr lang="en-US" altLang="en-US" sz="7200" b="1" smtClean="0"/>
              <a:t>Feeling excluded</a:t>
            </a:r>
          </a:p>
        </p:txBody>
      </p:sp>
    </p:spTree>
  </p:cSld>
  <p:clrMapOvr>
    <a:masterClrMapping/>
  </p:clrMapOvr>
  <p:transition/>
  <p:timing>
    <p:tnLst>
      <p:par>
        <p:cTn id="1" dur="indefinite" restart="never" nodeType="tmRoot"/>
      </p:par>
    </p:tnLst>
  </p:timing>
</p:sld>
</file>

<file path=ppt/slides/slide16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68674" name="Rectangle 2"/>
          <p:cNvSpPr>
            <a:spLocks noGrp="1" noChangeArrowheads="1"/>
          </p:cNvSpPr>
          <p:nvPr>
            <p:ph type="title"/>
          </p:nvPr>
        </p:nvSpPr>
        <p:spPr>
          <a:xfrm>
            <a:off x="685800" y="533400"/>
            <a:ext cx="7772400" cy="685800"/>
          </a:xfrm>
          <a:noFill/>
        </p:spPr>
        <p:txBody>
          <a:bodyPr/>
          <a:lstStyle/>
          <a:p>
            <a:r>
              <a:rPr lang="en-US" altLang="en-US" b="1" u="sng" smtClean="0">
                <a:solidFill>
                  <a:schemeClr val="tx1"/>
                </a:solidFill>
              </a:rPr>
              <a:t>Common Warning Signs</a:t>
            </a:r>
            <a:r>
              <a:rPr lang="en-US" altLang="en-US" b="1" smtClean="0">
                <a:solidFill>
                  <a:schemeClr val="tx1"/>
                </a:solidFill>
              </a:rPr>
              <a:t/>
            </a:r>
            <a:br>
              <a:rPr lang="en-US" altLang="en-US" b="1" smtClean="0">
                <a:solidFill>
                  <a:schemeClr val="tx1"/>
                </a:solidFill>
              </a:rPr>
            </a:br>
            <a:endParaRPr lang="en-US" altLang="en-US" b="1" smtClean="0">
              <a:solidFill>
                <a:schemeClr val="tx1"/>
              </a:solidFill>
            </a:endParaRPr>
          </a:p>
        </p:txBody>
      </p:sp>
      <p:sp>
        <p:nvSpPr>
          <p:cNvPr id="668675" name="Rectangle 3"/>
          <p:cNvSpPr>
            <a:spLocks noGrp="1" noChangeArrowheads="1"/>
          </p:cNvSpPr>
          <p:nvPr>
            <p:ph sz="half" idx="1"/>
          </p:nvPr>
        </p:nvSpPr>
        <p:spPr>
          <a:xfrm>
            <a:off x="304800" y="1066800"/>
            <a:ext cx="3810000" cy="4572000"/>
          </a:xfrm>
        </p:spPr>
        <p:txBody>
          <a:bodyPr/>
          <a:lstStyle/>
          <a:p>
            <a:pPr>
              <a:lnSpc>
                <a:spcPct val="90000"/>
              </a:lnSpc>
            </a:pPr>
            <a:r>
              <a:rPr lang="en-US" altLang="en-US" sz="1800" b="1" smtClean="0"/>
              <a:t>Hx of violence, threats or repeated discipline</a:t>
            </a:r>
          </a:p>
          <a:p>
            <a:pPr>
              <a:lnSpc>
                <a:spcPct val="90000"/>
              </a:lnSpc>
            </a:pPr>
            <a:r>
              <a:rPr lang="en-US" altLang="en-US" sz="1800" b="1" smtClean="0"/>
              <a:t>Difficulty controlling temper</a:t>
            </a:r>
          </a:p>
          <a:p>
            <a:pPr>
              <a:lnSpc>
                <a:spcPct val="90000"/>
              </a:lnSpc>
            </a:pPr>
            <a:r>
              <a:rPr lang="en-US" altLang="en-US" sz="1800" b="1" smtClean="0"/>
              <a:t>Substance Abuse</a:t>
            </a:r>
          </a:p>
          <a:p>
            <a:pPr>
              <a:lnSpc>
                <a:spcPct val="90000"/>
              </a:lnSpc>
            </a:pPr>
            <a:r>
              <a:rPr lang="en-US" altLang="en-US" sz="1800" b="1" smtClean="0"/>
              <a:t>Excessive fascination with weapons</a:t>
            </a:r>
          </a:p>
          <a:p>
            <a:pPr>
              <a:lnSpc>
                <a:spcPct val="90000"/>
              </a:lnSpc>
            </a:pPr>
            <a:r>
              <a:rPr lang="en-US" altLang="en-US" sz="1800" b="1" smtClean="0"/>
              <a:t>Paranoid thought patterns</a:t>
            </a:r>
          </a:p>
          <a:p>
            <a:pPr>
              <a:lnSpc>
                <a:spcPct val="90000"/>
              </a:lnSpc>
            </a:pPr>
            <a:r>
              <a:rPr lang="en-US" altLang="en-US" sz="1800" b="1" smtClean="0"/>
              <a:t>Major stressors</a:t>
            </a:r>
          </a:p>
          <a:p>
            <a:pPr>
              <a:lnSpc>
                <a:spcPct val="90000"/>
              </a:lnSpc>
            </a:pPr>
            <a:r>
              <a:rPr lang="en-US" altLang="en-US" sz="1800" b="1" smtClean="0"/>
              <a:t>Frequent unresolved conflicts</a:t>
            </a:r>
          </a:p>
          <a:p>
            <a:pPr>
              <a:lnSpc>
                <a:spcPct val="90000"/>
              </a:lnSpc>
            </a:pPr>
            <a:r>
              <a:rPr lang="en-US" altLang="en-US" sz="1800" b="1" smtClean="0"/>
              <a:t>Feeling excluded</a:t>
            </a:r>
          </a:p>
        </p:txBody>
      </p:sp>
      <p:sp>
        <p:nvSpPr>
          <p:cNvPr id="17412" name="Rectangle 4"/>
          <p:cNvSpPr>
            <a:spLocks noGrp="1" noChangeArrowheads="1"/>
          </p:cNvSpPr>
          <p:nvPr>
            <p:ph sz="half" idx="2"/>
          </p:nvPr>
        </p:nvSpPr>
        <p:spPr>
          <a:xfrm>
            <a:off x="4648200" y="1066800"/>
            <a:ext cx="4191000" cy="4724400"/>
          </a:xfrm>
        </p:spPr>
        <p:txBody>
          <a:bodyPr/>
          <a:lstStyle/>
          <a:p>
            <a:pPr>
              <a:lnSpc>
                <a:spcPct val="90000"/>
              </a:lnSpc>
            </a:pPr>
            <a:r>
              <a:rPr lang="en-US" altLang="en-US" sz="4800" b="1" smtClean="0"/>
              <a:t>Destructive behaviors</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2" fill="hold" grpId="0" nodeType="clickEffect">
                                  <p:stCondLst>
                                    <p:cond delay="0"/>
                                  </p:stCondLst>
                                  <p:childTnLst>
                                    <p:set>
                                      <p:cBhvr>
                                        <p:cTn id="6" dur="1" fill="hold">
                                          <p:stCondLst>
                                            <p:cond delay="0"/>
                                          </p:stCondLst>
                                        </p:cTn>
                                        <p:tgtEl>
                                          <p:spTgt spid="17412">
                                            <p:txEl>
                                              <p:pRg st="0" end="0"/>
                                            </p:txEl>
                                          </p:spTgt>
                                        </p:tgtEl>
                                        <p:attrNameLst>
                                          <p:attrName>style.visibility</p:attrName>
                                        </p:attrNameLst>
                                      </p:cBhvr>
                                      <p:to>
                                        <p:strVal val="visible"/>
                                      </p:to>
                                    </p:set>
                                    <p:anim calcmode="lin" valueType="num">
                                      <p:cBhvr additive="base">
                                        <p:cTn id="7" dur="500" fill="hold"/>
                                        <p:tgtEl>
                                          <p:spTgt spid="17412">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17412">
                                            <p:txEl>
                                              <p:pRg st="0" end="0"/>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12" grpId="0" build="p"/>
    </p:bldLst>
  </p:timing>
</p:sld>
</file>

<file path=ppt/slides/slide16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70722" name="Rectangle 2"/>
          <p:cNvSpPr>
            <a:spLocks noGrp="1" noChangeArrowheads="1"/>
          </p:cNvSpPr>
          <p:nvPr>
            <p:ph type="title"/>
          </p:nvPr>
        </p:nvSpPr>
        <p:spPr>
          <a:xfrm>
            <a:off x="685800" y="533400"/>
            <a:ext cx="7772400" cy="685800"/>
          </a:xfrm>
          <a:noFill/>
        </p:spPr>
        <p:txBody>
          <a:bodyPr/>
          <a:lstStyle/>
          <a:p>
            <a:r>
              <a:rPr lang="en-US" altLang="en-US" b="1" u="sng" smtClean="0">
                <a:solidFill>
                  <a:schemeClr val="tx1"/>
                </a:solidFill>
              </a:rPr>
              <a:t>Common Warning Signs</a:t>
            </a:r>
            <a:r>
              <a:rPr lang="en-US" altLang="en-US" b="1" smtClean="0">
                <a:solidFill>
                  <a:schemeClr val="tx1"/>
                </a:solidFill>
              </a:rPr>
              <a:t/>
            </a:r>
            <a:br>
              <a:rPr lang="en-US" altLang="en-US" b="1" smtClean="0">
                <a:solidFill>
                  <a:schemeClr val="tx1"/>
                </a:solidFill>
              </a:rPr>
            </a:br>
            <a:endParaRPr lang="en-US" altLang="en-US" b="1" smtClean="0">
              <a:solidFill>
                <a:schemeClr val="tx1"/>
              </a:solidFill>
            </a:endParaRPr>
          </a:p>
        </p:txBody>
      </p:sp>
      <p:sp>
        <p:nvSpPr>
          <p:cNvPr id="670723" name="Rectangle 3"/>
          <p:cNvSpPr>
            <a:spLocks noGrp="1" noChangeArrowheads="1"/>
          </p:cNvSpPr>
          <p:nvPr>
            <p:ph sz="half" idx="1"/>
          </p:nvPr>
        </p:nvSpPr>
        <p:spPr>
          <a:xfrm>
            <a:off x="304800" y="1066800"/>
            <a:ext cx="3810000" cy="4572000"/>
          </a:xfrm>
        </p:spPr>
        <p:txBody>
          <a:bodyPr/>
          <a:lstStyle/>
          <a:p>
            <a:pPr>
              <a:lnSpc>
                <a:spcPct val="90000"/>
              </a:lnSpc>
            </a:pPr>
            <a:r>
              <a:rPr lang="en-US" altLang="en-US" sz="1800" b="1" smtClean="0"/>
              <a:t>Hx of violence, threats or repeated discipline</a:t>
            </a:r>
          </a:p>
          <a:p>
            <a:pPr>
              <a:lnSpc>
                <a:spcPct val="90000"/>
              </a:lnSpc>
            </a:pPr>
            <a:r>
              <a:rPr lang="en-US" altLang="en-US" sz="1800" b="1" smtClean="0"/>
              <a:t>Difficulty controlling temper</a:t>
            </a:r>
          </a:p>
          <a:p>
            <a:pPr>
              <a:lnSpc>
                <a:spcPct val="90000"/>
              </a:lnSpc>
            </a:pPr>
            <a:r>
              <a:rPr lang="en-US" altLang="en-US" sz="1800" b="1" smtClean="0"/>
              <a:t>Substance Abuse</a:t>
            </a:r>
          </a:p>
          <a:p>
            <a:pPr>
              <a:lnSpc>
                <a:spcPct val="90000"/>
              </a:lnSpc>
            </a:pPr>
            <a:r>
              <a:rPr lang="en-US" altLang="en-US" sz="1800" b="1" smtClean="0"/>
              <a:t>Excessive fascination with weapons</a:t>
            </a:r>
          </a:p>
          <a:p>
            <a:pPr>
              <a:lnSpc>
                <a:spcPct val="90000"/>
              </a:lnSpc>
            </a:pPr>
            <a:r>
              <a:rPr lang="en-US" altLang="en-US" sz="1800" b="1" smtClean="0"/>
              <a:t>Paranoid thought patterns</a:t>
            </a:r>
          </a:p>
          <a:p>
            <a:pPr>
              <a:lnSpc>
                <a:spcPct val="90000"/>
              </a:lnSpc>
            </a:pPr>
            <a:r>
              <a:rPr lang="en-US" altLang="en-US" sz="1800" b="1" smtClean="0"/>
              <a:t>Major stressors</a:t>
            </a:r>
          </a:p>
          <a:p>
            <a:pPr>
              <a:lnSpc>
                <a:spcPct val="90000"/>
              </a:lnSpc>
            </a:pPr>
            <a:r>
              <a:rPr lang="en-US" altLang="en-US" sz="1800" b="1" smtClean="0"/>
              <a:t>Frequent unresolved conflicts</a:t>
            </a:r>
          </a:p>
          <a:p>
            <a:pPr>
              <a:lnSpc>
                <a:spcPct val="90000"/>
              </a:lnSpc>
            </a:pPr>
            <a:r>
              <a:rPr lang="en-US" altLang="en-US" sz="1800" b="1" smtClean="0"/>
              <a:t>Feeling excluded</a:t>
            </a:r>
          </a:p>
        </p:txBody>
      </p:sp>
      <p:sp>
        <p:nvSpPr>
          <p:cNvPr id="670724" name="Rectangle 4"/>
          <p:cNvSpPr>
            <a:spLocks noGrp="1" noChangeArrowheads="1"/>
          </p:cNvSpPr>
          <p:nvPr>
            <p:ph sz="half" idx="2"/>
          </p:nvPr>
        </p:nvSpPr>
        <p:spPr>
          <a:xfrm>
            <a:off x="4648200" y="1066800"/>
            <a:ext cx="4191000" cy="4724400"/>
          </a:xfrm>
        </p:spPr>
        <p:txBody>
          <a:bodyPr/>
          <a:lstStyle/>
          <a:p>
            <a:pPr>
              <a:lnSpc>
                <a:spcPct val="90000"/>
              </a:lnSpc>
            </a:pPr>
            <a:r>
              <a:rPr lang="en-US" altLang="en-US" sz="2400" b="1" smtClean="0"/>
              <a:t>Destructive behaviors</a:t>
            </a:r>
          </a:p>
          <a:p>
            <a:pPr>
              <a:lnSpc>
                <a:spcPct val="90000"/>
              </a:lnSpc>
            </a:pPr>
            <a:r>
              <a:rPr lang="en-US" altLang="en-US" sz="6600" b="1" smtClean="0"/>
              <a:t>Feels unfairly wronged</a:t>
            </a:r>
          </a:p>
        </p:txBody>
      </p:sp>
    </p:spTree>
  </p:cSld>
  <p:clrMapOvr>
    <a:masterClrMapping/>
  </p:clrMapOvr>
  <p:transition/>
  <p:timing>
    <p:tnLst>
      <p:par>
        <p:cTn id="1" dur="indefinite" restart="never" nodeType="tmRoot"/>
      </p:par>
    </p:tnLst>
  </p:timing>
</p:sld>
</file>

<file path=ppt/slides/slide16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72770" name="Rectangle 2"/>
          <p:cNvSpPr>
            <a:spLocks noGrp="1" noChangeArrowheads="1"/>
          </p:cNvSpPr>
          <p:nvPr>
            <p:ph type="title"/>
          </p:nvPr>
        </p:nvSpPr>
        <p:spPr>
          <a:xfrm>
            <a:off x="685800" y="533400"/>
            <a:ext cx="7772400" cy="685800"/>
          </a:xfrm>
          <a:noFill/>
        </p:spPr>
        <p:txBody>
          <a:bodyPr/>
          <a:lstStyle/>
          <a:p>
            <a:r>
              <a:rPr lang="en-US" altLang="en-US" b="1" u="sng" smtClean="0">
                <a:solidFill>
                  <a:schemeClr val="tx1"/>
                </a:solidFill>
              </a:rPr>
              <a:t>Common Warning Signs</a:t>
            </a:r>
            <a:r>
              <a:rPr lang="en-US" altLang="en-US" b="1" smtClean="0">
                <a:solidFill>
                  <a:schemeClr val="tx1"/>
                </a:solidFill>
              </a:rPr>
              <a:t/>
            </a:r>
            <a:br>
              <a:rPr lang="en-US" altLang="en-US" b="1" smtClean="0">
                <a:solidFill>
                  <a:schemeClr val="tx1"/>
                </a:solidFill>
              </a:rPr>
            </a:br>
            <a:endParaRPr lang="en-US" altLang="en-US" b="1" smtClean="0">
              <a:solidFill>
                <a:schemeClr val="tx1"/>
              </a:solidFill>
            </a:endParaRPr>
          </a:p>
        </p:txBody>
      </p:sp>
      <p:sp>
        <p:nvSpPr>
          <p:cNvPr id="672771" name="Rectangle 3"/>
          <p:cNvSpPr>
            <a:spLocks noGrp="1" noChangeArrowheads="1"/>
          </p:cNvSpPr>
          <p:nvPr>
            <p:ph sz="half" idx="1"/>
          </p:nvPr>
        </p:nvSpPr>
        <p:spPr>
          <a:xfrm>
            <a:off x="304800" y="1066800"/>
            <a:ext cx="3810000" cy="4572000"/>
          </a:xfrm>
        </p:spPr>
        <p:txBody>
          <a:bodyPr/>
          <a:lstStyle/>
          <a:p>
            <a:pPr>
              <a:lnSpc>
                <a:spcPct val="90000"/>
              </a:lnSpc>
            </a:pPr>
            <a:r>
              <a:rPr lang="en-US" altLang="en-US" sz="1800" b="1" smtClean="0"/>
              <a:t>Hx of violence, threats or repeated discipline</a:t>
            </a:r>
          </a:p>
          <a:p>
            <a:pPr>
              <a:lnSpc>
                <a:spcPct val="90000"/>
              </a:lnSpc>
            </a:pPr>
            <a:r>
              <a:rPr lang="en-US" altLang="en-US" sz="1800" b="1" smtClean="0"/>
              <a:t>Difficulty controlling temper</a:t>
            </a:r>
          </a:p>
          <a:p>
            <a:pPr>
              <a:lnSpc>
                <a:spcPct val="90000"/>
              </a:lnSpc>
            </a:pPr>
            <a:r>
              <a:rPr lang="en-US" altLang="en-US" sz="1800" b="1" smtClean="0"/>
              <a:t>Substance Abuse</a:t>
            </a:r>
          </a:p>
          <a:p>
            <a:pPr>
              <a:lnSpc>
                <a:spcPct val="90000"/>
              </a:lnSpc>
            </a:pPr>
            <a:r>
              <a:rPr lang="en-US" altLang="en-US" sz="1800" b="1" smtClean="0"/>
              <a:t>Excessive fascination with weapons</a:t>
            </a:r>
          </a:p>
          <a:p>
            <a:pPr>
              <a:lnSpc>
                <a:spcPct val="90000"/>
              </a:lnSpc>
            </a:pPr>
            <a:r>
              <a:rPr lang="en-US" altLang="en-US" sz="1800" b="1" smtClean="0"/>
              <a:t>Paranoid thought patterns</a:t>
            </a:r>
          </a:p>
          <a:p>
            <a:pPr>
              <a:lnSpc>
                <a:spcPct val="90000"/>
              </a:lnSpc>
            </a:pPr>
            <a:r>
              <a:rPr lang="en-US" altLang="en-US" sz="1800" b="1" smtClean="0"/>
              <a:t>Major stressors</a:t>
            </a:r>
          </a:p>
          <a:p>
            <a:pPr>
              <a:lnSpc>
                <a:spcPct val="90000"/>
              </a:lnSpc>
            </a:pPr>
            <a:r>
              <a:rPr lang="en-US" altLang="en-US" sz="1800" b="1" smtClean="0"/>
              <a:t>Frequent unresolved conflicts</a:t>
            </a:r>
          </a:p>
          <a:p>
            <a:pPr>
              <a:lnSpc>
                <a:spcPct val="90000"/>
              </a:lnSpc>
            </a:pPr>
            <a:r>
              <a:rPr lang="en-US" altLang="en-US" sz="1800" b="1" smtClean="0"/>
              <a:t>Feeling excluded</a:t>
            </a:r>
          </a:p>
        </p:txBody>
      </p:sp>
      <p:sp>
        <p:nvSpPr>
          <p:cNvPr id="672772" name="Rectangle 4"/>
          <p:cNvSpPr>
            <a:spLocks noGrp="1" noChangeArrowheads="1"/>
          </p:cNvSpPr>
          <p:nvPr>
            <p:ph sz="half" idx="2"/>
          </p:nvPr>
        </p:nvSpPr>
        <p:spPr>
          <a:xfrm>
            <a:off x="4648200" y="1066800"/>
            <a:ext cx="4191000" cy="4724400"/>
          </a:xfrm>
        </p:spPr>
        <p:txBody>
          <a:bodyPr/>
          <a:lstStyle/>
          <a:p>
            <a:pPr>
              <a:lnSpc>
                <a:spcPct val="90000"/>
              </a:lnSpc>
            </a:pPr>
            <a:r>
              <a:rPr lang="en-US" altLang="en-US" sz="2400" b="1" smtClean="0"/>
              <a:t>Destructive behaviors</a:t>
            </a:r>
          </a:p>
          <a:p>
            <a:pPr>
              <a:lnSpc>
                <a:spcPct val="90000"/>
              </a:lnSpc>
            </a:pPr>
            <a:r>
              <a:rPr lang="en-US" altLang="en-US" sz="2400" b="1" smtClean="0"/>
              <a:t>Feels unfairly wronged</a:t>
            </a:r>
          </a:p>
          <a:p>
            <a:pPr>
              <a:lnSpc>
                <a:spcPct val="90000"/>
              </a:lnSpc>
            </a:pPr>
            <a:r>
              <a:rPr lang="en-US" altLang="en-US" sz="8000" b="1" smtClean="0"/>
              <a:t>Major mood swings</a:t>
            </a:r>
          </a:p>
        </p:txBody>
      </p:sp>
    </p:spTree>
  </p:cSld>
  <p:clrMapOvr>
    <a:masterClrMapping/>
  </p:clrMapOvr>
  <p:transition/>
  <p:timing>
    <p:tnLst>
      <p:par>
        <p:cTn id="1" dur="indefinite" restart="never" nodeType="tmRoot"/>
      </p:par>
    </p:tnLst>
  </p:timing>
</p:sld>
</file>

<file path=ppt/slides/slide16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74818" name="Rectangle 2"/>
          <p:cNvSpPr>
            <a:spLocks noGrp="1" noChangeArrowheads="1"/>
          </p:cNvSpPr>
          <p:nvPr>
            <p:ph type="title"/>
          </p:nvPr>
        </p:nvSpPr>
        <p:spPr>
          <a:xfrm>
            <a:off x="685800" y="533400"/>
            <a:ext cx="7772400" cy="685800"/>
          </a:xfrm>
          <a:noFill/>
        </p:spPr>
        <p:txBody>
          <a:bodyPr/>
          <a:lstStyle/>
          <a:p>
            <a:r>
              <a:rPr lang="en-US" altLang="en-US" b="1" u="sng" smtClean="0">
                <a:solidFill>
                  <a:schemeClr val="tx1"/>
                </a:solidFill>
              </a:rPr>
              <a:t>Common Warning Signs</a:t>
            </a:r>
            <a:r>
              <a:rPr lang="en-US" altLang="en-US" b="1" smtClean="0">
                <a:solidFill>
                  <a:schemeClr val="tx1"/>
                </a:solidFill>
              </a:rPr>
              <a:t/>
            </a:r>
            <a:br>
              <a:rPr lang="en-US" altLang="en-US" b="1" smtClean="0">
                <a:solidFill>
                  <a:schemeClr val="tx1"/>
                </a:solidFill>
              </a:rPr>
            </a:br>
            <a:endParaRPr lang="en-US" altLang="en-US" b="1" smtClean="0">
              <a:solidFill>
                <a:schemeClr val="tx1"/>
              </a:solidFill>
            </a:endParaRPr>
          </a:p>
        </p:txBody>
      </p:sp>
      <p:sp>
        <p:nvSpPr>
          <p:cNvPr id="674819" name="Rectangle 3"/>
          <p:cNvSpPr>
            <a:spLocks noGrp="1" noChangeArrowheads="1"/>
          </p:cNvSpPr>
          <p:nvPr>
            <p:ph sz="half" idx="1"/>
          </p:nvPr>
        </p:nvSpPr>
        <p:spPr>
          <a:xfrm>
            <a:off x="304800" y="1066800"/>
            <a:ext cx="3810000" cy="4572000"/>
          </a:xfrm>
        </p:spPr>
        <p:txBody>
          <a:bodyPr/>
          <a:lstStyle/>
          <a:p>
            <a:pPr>
              <a:lnSpc>
                <a:spcPct val="90000"/>
              </a:lnSpc>
            </a:pPr>
            <a:r>
              <a:rPr lang="en-US" altLang="en-US" sz="1800" b="1" smtClean="0"/>
              <a:t>Hx of violence, threats or repeated discipline</a:t>
            </a:r>
          </a:p>
          <a:p>
            <a:pPr>
              <a:lnSpc>
                <a:spcPct val="90000"/>
              </a:lnSpc>
            </a:pPr>
            <a:r>
              <a:rPr lang="en-US" altLang="en-US" sz="1800" b="1" smtClean="0"/>
              <a:t>Difficulty controlling temper</a:t>
            </a:r>
          </a:p>
          <a:p>
            <a:pPr>
              <a:lnSpc>
                <a:spcPct val="90000"/>
              </a:lnSpc>
            </a:pPr>
            <a:r>
              <a:rPr lang="en-US" altLang="en-US" sz="1800" b="1" smtClean="0"/>
              <a:t>Substance Abuse</a:t>
            </a:r>
          </a:p>
          <a:p>
            <a:pPr>
              <a:lnSpc>
                <a:spcPct val="90000"/>
              </a:lnSpc>
            </a:pPr>
            <a:r>
              <a:rPr lang="en-US" altLang="en-US" sz="1800" b="1" smtClean="0"/>
              <a:t>Excessive fascination with weapons</a:t>
            </a:r>
          </a:p>
          <a:p>
            <a:pPr>
              <a:lnSpc>
                <a:spcPct val="90000"/>
              </a:lnSpc>
            </a:pPr>
            <a:r>
              <a:rPr lang="en-US" altLang="en-US" sz="1800" b="1" smtClean="0"/>
              <a:t>Paranoid thought patterns</a:t>
            </a:r>
          </a:p>
          <a:p>
            <a:pPr>
              <a:lnSpc>
                <a:spcPct val="90000"/>
              </a:lnSpc>
            </a:pPr>
            <a:r>
              <a:rPr lang="en-US" altLang="en-US" sz="1800" b="1" smtClean="0"/>
              <a:t>Major stressors</a:t>
            </a:r>
          </a:p>
          <a:p>
            <a:pPr>
              <a:lnSpc>
                <a:spcPct val="90000"/>
              </a:lnSpc>
            </a:pPr>
            <a:r>
              <a:rPr lang="en-US" altLang="en-US" sz="1800" b="1" smtClean="0"/>
              <a:t>Frequent unresolved conflicts</a:t>
            </a:r>
          </a:p>
          <a:p>
            <a:pPr>
              <a:lnSpc>
                <a:spcPct val="90000"/>
              </a:lnSpc>
            </a:pPr>
            <a:r>
              <a:rPr lang="en-US" altLang="en-US" sz="1800" b="1" smtClean="0"/>
              <a:t>Feeling excluded</a:t>
            </a:r>
          </a:p>
        </p:txBody>
      </p:sp>
      <p:sp>
        <p:nvSpPr>
          <p:cNvPr id="674820" name="Rectangle 4"/>
          <p:cNvSpPr>
            <a:spLocks noGrp="1" noChangeArrowheads="1"/>
          </p:cNvSpPr>
          <p:nvPr>
            <p:ph sz="half" idx="2"/>
          </p:nvPr>
        </p:nvSpPr>
        <p:spPr>
          <a:xfrm>
            <a:off x="4648200" y="1066800"/>
            <a:ext cx="4191000" cy="4724400"/>
          </a:xfrm>
        </p:spPr>
        <p:txBody>
          <a:bodyPr/>
          <a:lstStyle/>
          <a:p>
            <a:pPr>
              <a:lnSpc>
                <a:spcPct val="90000"/>
              </a:lnSpc>
            </a:pPr>
            <a:r>
              <a:rPr lang="en-US" altLang="en-US" sz="2400" b="1" smtClean="0"/>
              <a:t>Destructive behaviors</a:t>
            </a:r>
          </a:p>
          <a:p>
            <a:pPr>
              <a:lnSpc>
                <a:spcPct val="90000"/>
              </a:lnSpc>
            </a:pPr>
            <a:r>
              <a:rPr lang="en-US" altLang="en-US" sz="2400" b="1" smtClean="0"/>
              <a:t>Feels unfairly wronged</a:t>
            </a:r>
          </a:p>
          <a:p>
            <a:pPr>
              <a:lnSpc>
                <a:spcPct val="90000"/>
              </a:lnSpc>
            </a:pPr>
            <a:r>
              <a:rPr lang="en-US" altLang="en-US" sz="2400" b="1" smtClean="0"/>
              <a:t>Major mood swings</a:t>
            </a:r>
          </a:p>
          <a:p>
            <a:pPr>
              <a:lnSpc>
                <a:spcPct val="90000"/>
              </a:lnSpc>
            </a:pPr>
            <a:r>
              <a:rPr lang="en-US" altLang="en-US" sz="6600" b="1" smtClean="0"/>
              <a:t>Few social supports</a:t>
            </a:r>
          </a:p>
        </p:txBody>
      </p:sp>
    </p:spTree>
  </p:cSld>
  <p:clrMapOvr>
    <a:masterClrMapping/>
  </p:clrMapOvr>
  <p:transition/>
  <p:timing>
    <p:tnLst>
      <p:par>
        <p:cTn id="1" dur="indefinite" restart="never" nodeType="tmRoot"/>
      </p:par>
    </p:tnLst>
  </p:timing>
</p:sld>
</file>

<file path=ppt/slides/slide16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76866" name="Rectangle 2"/>
          <p:cNvSpPr>
            <a:spLocks noGrp="1" noChangeArrowheads="1"/>
          </p:cNvSpPr>
          <p:nvPr>
            <p:ph type="title"/>
          </p:nvPr>
        </p:nvSpPr>
        <p:spPr>
          <a:xfrm>
            <a:off x="685800" y="533400"/>
            <a:ext cx="7772400" cy="685800"/>
          </a:xfrm>
          <a:noFill/>
        </p:spPr>
        <p:txBody>
          <a:bodyPr/>
          <a:lstStyle/>
          <a:p>
            <a:r>
              <a:rPr lang="en-US" altLang="en-US" b="1" u="sng" smtClean="0">
                <a:solidFill>
                  <a:schemeClr val="tx1"/>
                </a:solidFill>
              </a:rPr>
              <a:t>Common Warning Signs</a:t>
            </a:r>
            <a:r>
              <a:rPr lang="en-US" altLang="en-US" b="1" smtClean="0">
                <a:solidFill>
                  <a:schemeClr val="tx1"/>
                </a:solidFill>
              </a:rPr>
              <a:t/>
            </a:r>
            <a:br>
              <a:rPr lang="en-US" altLang="en-US" b="1" smtClean="0">
                <a:solidFill>
                  <a:schemeClr val="tx1"/>
                </a:solidFill>
              </a:rPr>
            </a:br>
            <a:endParaRPr lang="en-US" altLang="en-US" b="1" smtClean="0">
              <a:solidFill>
                <a:schemeClr val="tx1"/>
              </a:solidFill>
            </a:endParaRPr>
          </a:p>
        </p:txBody>
      </p:sp>
      <p:sp>
        <p:nvSpPr>
          <p:cNvPr id="676867" name="Rectangle 3"/>
          <p:cNvSpPr>
            <a:spLocks noGrp="1" noChangeArrowheads="1"/>
          </p:cNvSpPr>
          <p:nvPr>
            <p:ph sz="half" idx="1"/>
          </p:nvPr>
        </p:nvSpPr>
        <p:spPr>
          <a:xfrm>
            <a:off x="304800" y="1066800"/>
            <a:ext cx="3810000" cy="4572000"/>
          </a:xfrm>
        </p:spPr>
        <p:txBody>
          <a:bodyPr/>
          <a:lstStyle/>
          <a:p>
            <a:pPr>
              <a:lnSpc>
                <a:spcPct val="90000"/>
              </a:lnSpc>
            </a:pPr>
            <a:r>
              <a:rPr lang="en-US" altLang="en-US" sz="1800" b="1" smtClean="0"/>
              <a:t>Hx of violence, threats or repeated discipline</a:t>
            </a:r>
          </a:p>
          <a:p>
            <a:pPr>
              <a:lnSpc>
                <a:spcPct val="90000"/>
              </a:lnSpc>
            </a:pPr>
            <a:r>
              <a:rPr lang="en-US" altLang="en-US" sz="1800" b="1" smtClean="0"/>
              <a:t>Difficulty controlling temper</a:t>
            </a:r>
          </a:p>
          <a:p>
            <a:pPr>
              <a:lnSpc>
                <a:spcPct val="90000"/>
              </a:lnSpc>
            </a:pPr>
            <a:r>
              <a:rPr lang="en-US" altLang="en-US" sz="1800" b="1" smtClean="0"/>
              <a:t>Substance Abuse</a:t>
            </a:r>
          </a:p>
          <a:p>
            <a:pPr>
              <a:lnSpc>
                <a:spcPct val="90000"/>
              </a:lnSpc>
            </a:pPr>
            <a:r>
              <a:rPr lang="en-US" altLang="en-US" sz="1800" b="1" smtClean="0"/>
              <a:t>Excessive fascination with weapons</a:t>
            </a:r>
          </a:p>
          <a:p>
            <a:pPr>
              <a:lnSpc>
                <a:spcPct val="90000"/>
              </a:lnSpc>
            </a:pPr>
            <a:r>
              <a:rPr lang="en-US" altLang="en-US" sz="1800" b="1" smtClean="0"/>
              <a:t>Paranoid thought patterns</a:t>
            </a:r>
          </a:p>
          <a:p>
            <a:pPr>
              <a:lnSpc>
                <a:spcPct val="90000"/>
              </a:lnSpc>
            </a:pPr>
            <a:r>
              <a:rPr lang="en-US" altLang="en-US" sz="1800" b="1" smtClean="0"/>
              <a:t>Major stressors</a:t>
            </a:r>
          </a:p>
          <a:p>
            <a:pPr>
              <a:lnSpc>
                <a:spcPct val="90000"/>
              </a:lnSpc>
            </a:pPr>
            <a:r>
              <a:rPr lang="en-US" altLang="en-US" sz="1800" b="1" smtClean="0"/>
              <a:t>Frequent unresolved conflicts</a:t>
            </a:r>
          </a:p>
          <a:p>
            <a:pPr>
              <a:lnSpc>
                <a:spcPct val="90000"/>
              </a:lnSpc>
            </a:pPr>
            <a:r>
              <a:rPr lang="en-US" altLang="en-US" sz="1800" b="1" smtClean="0"/>
              <a:t>Feeling excluded</a:t>
            </a:r>
          </a:p>
        </p:txBody>
      </p:sp>
      <p:sp>
        <p:nvSpPr>
          <p:cNvPr id="676868" name="Rectangle 4"/>
          <p:cNvSpPr>
            <a:spLocks noGrp="1" noChangeArrowheads="1"/>
          </p:cNvSpPr>
          <p:nvPr>
            <p:ph sz="half" idx="2"/>
          </p:nvPr>
        </p:nvSpPr>
        <p:spPr>
          <a:xfrm>
            <a:off x="4648200" y="1066800"/>
            <a:ext cx="4191000" cy="4724400"/>
          </a:xfrm>
        </p:spPr>
        <p:txBody>
          <a:bodyPr/>
          <a:lstStyle/>
          <a:p>
            <a:pPr>
              <a:lnSpc>
                <a:spcPct val="90000"/>
              </a:lnSpc>
            </a:pPr>
            <a:r>
              <a:rPr lang="en-US" altLang="en-US" sz="2400" b="1" smtClean="0"/>
              <a:t>Destructive behaviors</a:t>
            </a:r>
          </a:p>
          <a:p>
            <a:pPr>
              <a:lnSpc>
                <a:spcPct val="90000"/>
              </a:lnSpc>
            </a:pPr>
            <a:r>
              <a:rPr lang="en-US" altLang="en-US" sz="2400" b="1" smtClean="0"/>
              <a:t>Feels unfairly wronged</a:t>
            </a:r>
          </a:p>
          <a:p>
            <a:pPr>
              <a:lnSpc>
                <a:spcPct val="90000"/>
              </a:lnSpc>
            </a:pPr>
            <a:r>
              <a:rPr lang="en-US" altLang="en-US" sz="2400" b="1" smtClean="0"/>
              <a:t>Major mood swings</a:t>
            </a:r>
          </a:p>
          <a:p>
            <a:pPr>
              <a:lnSpc>
                <a:spcPct val="90000"/>
              </a:lnSpc>
            </a:pPr>
            <a:r>
              <a:rPr lang="en-US" altLang="en-US" sz="2400" b="1" smtClean="0"/>
              <a:t>Few social supports</a:t>
            </a:r>
          </a:p>
          <a:p>
            <a:pPr>
              <a:lnSpc>
                <a:spcPct val="90000"/>
              </a:lnSpc>
            </a:pPr>
            <a:r>
              <a:rPr lang="en-US" altLang="en-US" sz="6600" b="1" smtClean="0"/>
              <a:t>Isolation</a:t>
            </a:r>
          </a:p>
        </p:txBody>
      </p:sp>
    </p:spTree>
  </p:cSld>
  <p:clrMapOvr>
    <a:masterClrMapping/>
  </p:clrMapOvr>
  <p:transition/>
  <p:timing>
    <p:tnLst>
      <p:par>
        <p:cTn id="1" dur="indefinite" restart="never" nodeType="tmRoot"/>
      </p:par>
    </p:tnLst>
  </p:timing>
</p:sld>
</file>

<file path=ppt/slides/slide16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78914" name="Rectangle 2"/>
          <p:cNvSpPr>
            <a:spLocks noGrp="1" noChangeArrowheads="1"/>
          </p:cNvSpPr>
          <p:nvPr>
            <p:ph type="title"/>
          </p:nvPr>
        </p:nvSpPr>
        <p:spPr>
          <a:xfrm>
            <a:off x="685800" y="533400"/>
            <a:ext cx="7772400" cy="685800"/>
          </a:xfrm>
          <a:noFill/>
        </p:spPr>
        <p:txBody>
          <a:bodyPr/>
          <a:lstStyle/>
          <a:p>
            <a:r>
              <a:rPr lang="en-US" altLang="en-US" b="1" u="sng" smtClean="0">
                <a:solidFill>
                  <a:schemeClr val="tx1"/>
                </a:solidFill>
              </a:rPr>
              <a:t>Common Warning Signs</a:t>
            </a:r>
            <a:r>
              <a:rPr lang="en-US" altLang="en-US" b="1" smtClean="0">
                <a:solidFill>
                  <a:schemeClr val="tx1"/>
                </a:solidFill>
              </a:rPr>
              <a:t/>
            </a:r>
            <a:br>
              <a:rPr lang="en-US" altLang="en-US" b="1" smtClean="0">
                <a:solidFill>
                  <a:schemeClr val="tx1"/>
                </a:solidFill>
              </a:rPr>
            </a:br>
            <a:endParaRPr lang="en-US" altLang="en-US" b="1" smtClean="0">
              <a:solidFill>
                <a:schemeClr val="tx1"/>
              </a:solidFill>
            </a:endParaRPr>
          </a:p>
        </p:txBody>
      </p:sp>
      <p:sp>
        <p:nvSpPr>
          <p:cNvPr id="678915" name="Rectangle 3"/>
          <p:cNvSpPr>
            <a:spLocks noGrp="1" noChangeArrowheads="1"/>
          </p:cNvSpPr>
          <p:nvPr>
            <p:ph sz="half" idx="1"/>
          </p:nvPr>
        </p:nvSpPr>
        <p:spPr>
          <a:xfrm>
            <a:off x="304800" y="1066800"/>
            <a:ext cx="3810000" cy="4572000"/>
          </a:xfrm>
        </p:spPr>
        <p:txBody>
          <a:bodyPr/>
          <a:lstStyle/>
          <a:p>
            <a:pPr>
              <a:lnSpc>
                <a:spcPct val="90000"/>
              </a:lnSpc>
            </a:pPr>
            <a:r>
              <a:rPr lang="en-US" altLang="en-US" sz="1800" b="1" smtClean="0"/>
              <a:t>Hx of violence, threats or repeated discipline</a:t>
            </a:r>
          </a:p>
          <a:p>
            <a:pPr>
              <a:lnSpc>
                <a:spcPct val="90000"/>
              </a:lnSpc>
            </a:pPr>
            <a:r>
              <a:rPr lang="en-US" altLang="en-US" sz="1800" b="1" smtClean="0"/>
              <a:t>Difficulty controlling temper</a:t>
            </a:r>
          </a:p>
          <a:p>
            <a:pPr>
              <a:lnSpc>
                <a:spcPct val="90000"/>
              </a:lnSpc>
            </a:pPr>
            <a:r>
              <a:rPr lang="en-US" altLang="en-US" sz="1800" b="1" smtClean="0"/>
              <a:t>Substance Abuse</a:t>
            </a:r>
          </a:p>
          <a:p>
            <a:pPr>
              <a:lnSpc>
                <a:spcPct val="90000"/>
              </a:lnSpc>
            </a:pPr>
            <a:r>
              <a:rPr lang="en-US" altLang="en-US" sz="1800" b="1" smtClean="0"/>
              <a:t>Excessive fascination with weapons</a:t>
            </a:r>
          </a:p>
          <a:p>
            <a:pPr>
              <a:lnSpc>
                <a:spcPct val="90000"/>
              </a:lnSpc>
            </a:pPr>
            <a:r>
              <a:rPr lang="en-US" altLang="en-US" sz="1800" b="1" smtClean="0"/>
              <a:t>Paranoid thought patterns</a:t>
            </a:r>
          </a:p>
          <a:p>
            <a:pPr>
              <a:lnSpc>
                <a:spcPct val="90000"/>
              </a:lnSpc>
            </a:pPr>
            <a:r>
              <a:rPr lang="en-US" altLang="en-US" sz="1800" b="1" smtClean="0"/>
              <a:t>Major stressors</a:t>
            </a:r>
          </a:p>
          <a:p>
            <a:pPr>
              <a:lnSpc>
                <a:spcPct val="90000"/>
              </a:lnSpc>
            </a:pPr>
            <a:r>
              <a:rPr lang="en-US" altLang="en-US" sz="1800" b="1" smtClean="0"/>
              <a:t>Frequent unresolved conflicts</a:t>
            </a:r>
          </a:p>
          <a:p>
            <a:pPr>
              <a:lnSpc>
                <a:spcPct val="90000"/>
              </a:lnSpc>
            </a:pPr>
            <a:r>
              <a:rPr lang="en-US" altLang="en-US" sz="1800" b="1" smtClean="0"/>
              <a:t>Feeling excluded</a:t>
            </a:r>
          </a:p>
        </p:txBody>
      </p:sp>
      <p:sp>
        <p:nvSpPr>
          <p:cNvPr id="678916" name="Rectangle 4"/>
          <p:cNvSpPr>
            <a:spLocks noGrp="1" noChangeArrowheads="1"/>
          </p:cNvSpPr>
          <p:nvPr>
            <p:ph sz="half" idx="2"/>
          </p:nvPr>
        </p:nvSpPr>
        <p:spPr>
          <a:xfrm>
            <a:off x="4648200" y="1066800"/>
            <a:ext cx="4191000" cy="4724400"/>
          </a:xfrm>
        </p:spPr>
        <p:txBody>
          <a:bodyPr/>
          <a:lstStyle/>
          <a:p>
            <a:pPr>
              <a:lnSpc>
                <a:spcPct val="90000"/>
              </a:lnSpc>
            </a:pPr>
            <a:r>
              <a:rPr lang="en-US" altLang="en-US" sz="2400" b="1" smtClean="0"/>
              <a:t>Destructive behaviors</a:t>
            </a:r>
          </a:p>
          <a:p>
            <a:pPr>
              <a:lnSpc>
                <a:spcPct val="90000"/>
              </a:lnSpc>
            </a:pPr>
            <a:r>
              <a:rPr lang="en-US" altLang="en-US" sz="2400" b="1" smtClean="0"/>
              <a:t>Feels unfairly wronged</a:t>
            </a:r>
          </a:p>
          <a:p>
            <a:pPr>
              <a:lnSpc>
                <a:spcPct val="90000"/>
              </a:lnSpc>
            </a:pPr>
            <a:r>
              <a:rPr lang="en-US" altLang="en-US" sz="2400" b="1" smtClean="0"/>
              <a:t>Major mood swings</a:t>
            </a:r>
          </a:p>
          <a:p>
            <a:pPr>
              <a:lnSpc>
                <a:spcPct val="90000"/>
              </a:lnSpc>
            </a:pPr>
            <a:r>
              <a:rPr lang="en-US" altLang="en-US" sz="2400" b="1" smtClean="0"/>
              <a:t>Few social supports</a:t>
            </a:r>
          </a:p>
          <a:p>
            <a:pPr>
              <a:lnSpc>
                <a:spcPct val="90000"/>
              </a:lnSpc>
            </a:pPr>
            <a:r>
              <a:rPr lang="en-US" altLang="en-US" sz="2400" b="1" smtClean="0"/>
              <a:t>Isolation</a:t>
            </a:r>
          </a:p>
          <a:p>
            <a:pPr>
              <a:lnSpc>
                <a:spcPct val="90000"/>
              </a:lnSpc>
            </a:pPr>
            <a:r>
              <a:rPr lang="en-US" altLang="en-US" sz="4400" b="1" smtClean="0"/>
              <a:t>Deteriorating social situation</a:t>
            </a:r>
          </a:p>
        </p:txBody>
      </p:sp>
    </p:spTree>
  </p:cSld>
  <p:clrMapOvr>
    <a:masterClrMapping/>
  </p:clrMapOvr>
  <p:transition/>
  <p:timing>
    <p:tnLst>
      <p:par>
        <p:cTn id="1" dur="indefinite" restart="never" nodeType="tmRoot"/>
      </p:par>
    </p:tnLst>
  </p:timing>
</p:sld>
</file>

<file path=ppt/slides/slide16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80962" name="Rectangle 2"/>
          <p:cNvSpPr>
            <a:spLocks noGrp="1" noChangeArrowheads="1"/>
          </p:cNvSpPr>
          <p:nvPr>
            <p:ph type="title"/>
          </p:nvPr>
        </p:nvSpPr>
        <p:spPr>
          <a:xfrm>
            <a:off x="685800" y="533400"/>
            <a:ext cx="7772400" cy="685800"/>
          </a:xfrm>
          <a:noFill/>
        </p:spPr>
        <p:txBody>
          <a:bodyPr/>
          <a:lstStyle/>
          <a:p>
            <a:r>
              <a:rPr lang="en-US" altLang="en-US" b="1" u="sng" smtClean="0">
                <a:solidFill>
                  <a:schemeClr val="tx1"/>
                </a:solidFill>
              </a:rPr>
              <a:t>Common Warning Signs</a:t>
            </a:r>
            <a:r>
              <a:rPr lang="en-US" altLang="en-US" b="1" smtClean="0">
                <a:solidFill>
                  <a:schemeClr val="tx1"/>
                </a:solidFill>
              </a:rPr>
              <a:t/>
            </a:r>
            <a:br>
              <a:rPr lang="en-US" altLang="en-US" b="1" smtClean="0">
                <a:solidFill>
                  <a:schemeClr val="tx1"/>
                </a:solidFill>
              </a:rPr>
            </a:br>
            <a:endParaRPr lang="en-US" altLang="en-US" b="1" smtClean="0">
              <a:solidFill>
                <a:schemeClr val="tx1"/>
              </a:solidFill>
            </a:endParaRPr>
          </a:p>
        </p:txBody>
      </p:sp>
      <p:sp>
        <p:nvSpPr>
          <p:cNvPr id="680963" name="Rectangle 3"/>
          <p:cNvSpPr>
            <a:spLocks noGrp="1" noChangeArrowheads="1"/>
          </p:cNvSpPr>
          <p:nvPr>
            <p:ph sz="half" idx="1"/>
          </p:nvPr>
        </p:nvSpPr>
        <p:spPr>
          <a:xfrm>
            <a:off x="304800" y="1066800"/>
            <a:ext cx="3810000" cy="4572000"/>
          </a:xfrm>
        </p:spPr>
        <p:txBody>
          <a:bodyPr/>
          <a:lstStyle/>
          <a:p>
            <a:pPr>
              <a:lnSpc>
                <a:spcPct val="90000"/>
              </a:lnSpc>
            </a:pPr>
            <a:r>
              <a:rPr lang="en-US" altLang="en-US" sz="1800" b="1" smtClean="0"/>
              <a:t>Hx of violence, threats or repeated discipline</a:t>
            </a:r>
          </a:p>
          <a:p>
            <a:pPr>
              <a:lnSpc>
                <a:spcPct val="90000"/>
              </a:lnSpc>
            </a:pPr>
            <a:r>
              <a:rPr lang="en-US" altLang="en-US" sz="1800" b="1" smtClean="0"/>
              <a:t>Difficulty controlling temper</a:t>
            </a:r>
          </a:p>
          <a:p>
            <a:pPr>
              <a:lnSpc>
                <a:spcPct val="90000"/>
              </a:lnSpc>
            </a:pPr>
            <a:r>
              <a:rPr lang="en-US" altLang="en-US" sz="1800" b="1" smtClean="0"/>
              <a:t>Substance Abuse</a:t>
            </a:r>
          </a:p>
          <a:p>
            <a:pPr>
              <a:lnSpc>
                <a:spcPct val="90000"/>
              </a:lnSpc>
            </a:pPr>
            <a:r>
              <a:rPr lang="en-US" altLang="en-US" sz="1800" b="1" smtClean="0"/>
              <a:t>Excessive fascination with weapons</a:t>
            </a:r>
          </a:p>
          <a:p>
            <a:pPr>
              <a:lnSpc>
                <a:spcPct val="90000"/>
              </a:lnSpc>
            </a:pPr>
            <a:r>
              <a:rPr lang="en-US" altLang="en-US" sz="1800" b="1" smtClean="0"/>
              <a:t>Paranoid thought patterns</a:t>
            </a:r>
          </a:p>
          <a:p>
            <a:pPr>
              <a:lnSpc>
                <a:spcPct val="90000"/>
              </a:lnSpc>
            </a:pPr>
            <a:r>
              <a:rPr lang="en-US" altLang="en-US" sz="1800" b="1" smtClean="0"/>
              <a:t>Major stressors</a:t>
            </a:r>
          </a:p>
          <a:p>
            <a:pPr>
              <a:lnSpc>
                <a:spcPct val="90000"/>
              </a:lnSpc>
            </a:pPr>
            <a:r>
              <a:rPr lang="en-US" altLang="en-US" sz="1800" b="1" smtClean="0"/>
              <a:t>Frequent unresolved conflicts</a:t>
            </a:r>
          </a:p>
          <a:p>
            <a:pPr>
              <a:lnSpc>
                <a:spcPct val="90000"/>
              </a:lnSpc>
            </a:pPr>
            <a:r>
              <a:rPr lang="en-US" altLang="en-US" sz="1800" b="1" smtClean="0"/>
              <a:t>Feeling excluded</a:t>
            </a:r>
          </a:p>
        </p:txBody>
      </p:sp>
      <p:sp>
        <p:nvSpPr>
          <p:cNvPr id="680964" name="Rectangle 4"/>
          <p:cNvSpPr>
            <a:spLocks noGrp="1" noChangeArrowheads="1"/>
          </p:cNvSpPr>
          <p:nvPr>
            <p:ph sz="half" idx="2"/>
          </p:nvPr>
        </p:nvSpPr>
        <p:spPr>
          <a:xfrm>
            <a:off x="4648200" y="1066800"/>
            <a:ext cx="4191000" cy="4724400"/>
          </a:xfrm>
        </p:spPr>
        <p:txBody>
          <a:bodyPr/>
          <a:lstStyle/>
          <a:p>
            <a:pPr>
              <a:lnSpc>
                <a:spcPct val="90000"/>
              </a:lnSpc>
            </a:pPr>
            <a:r>
              <a:rPr lang="en-US" altLang="en-US" sz="2400" b="1" smtClean="0"/>
              <a:t>Destructive behaviors</a:t>
            </a:r>
          </a:p>
          <a:p>
            <a:pPr>
              <a:lnSpc>
                <a:spcPct val="90000"/>
              </a:lnSpc>
            </a:pPr>
            <a:r>
              <a:rPr lang="en-US" altLang="en-US" sz="2400" b="1" smtClean="0"/>
              <a:t>Feels unfairly wronged</a:t>
            </a:r>
          </a:p>
          <a:p>
            <a:pPr>
              <a:lnSpc>
                <a:spcPct val="90000"/>
              </a:lnSpc>
            </a:pPr>
            <a:r>
              <a:rPr lang="en-US" altLang="en-US" sz="2400" b="1" smtClean="0"/>
              <a:t>Major mood swings</a:t>
            </a:r>
          </a:p>
          <a:p>
            <a:pPr>
              <a:lnSpc>
                <a:spcPct val="90000"/>
              </a:lnSpc>
            </a:pPr>
            <a:r>
              <a:rPr lang="en-US" altLang="en-US" sz="2400" b="1" smtClean="0"/>
              <a:t>Few social supports</a:t>
            </a:r>
          </a:p>
          <a:p>
            <a:pPr>
              <a:lnSpc>
                <a:spcPct val="90000"/>
              </a:lnSpc>
            </a:pPr>
            <a:r>
              <a:rPr lang="en-US" altLang="en-US" sz="2400" b="1" smtClean="0"/>
              <a:t>Isolation</a:t>
            </a:r>
          </a:p>
          <a:p>
            <a:pPr>
              <a:lnSpc>
                <a:spcPct val="90000"/>
              </a:lnSpc>
            </a:pPr>
            <a:r>
              <a:rPr lang="en-US" altLang="en-US" sz="2400" b="1" smtClean="0"/>
              <a:t>Deteriorating social situation</a:t>
            </a:r>
          </a:p>
          <a:p>
            <a:pPr>
              <a:lnSpc>
                <a:spcPct val="90000"/>
              </a:lnSpc>
            </a:pPr>
            <a:r>
              <a:rPr lang="en-US" altLang="en-US" sz="4800" b="1" smtClean="0"/>
              <a:t>Rigid work environment</a:t>
            </a:r>
          </a:p>
        </p:txBody>
      </p:sp>
    </p:spTree>
  </p:cSld>
  <p:clrMapOvr>
    <a:masterClrMapping/>
  </p:clrMapOvr>
  <p:transition/>
  <p:timing>
    <p:tnLst>
      <p:par>
        <p:cTn id="1" dur="indefinite" restart="never" nodeType="tmRoot"/>
      </p:par>
    </p:tnLst>
  </p:timing>
</p:sld>
</file>

<file path=ppt/slides/slide17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83010" name="Rectangle 2"/>
          <p:cNvSpPr>
            <a:spLocks noGrp="1" noChangeArrowheads="1"/>
          </p:cNvSpPr>
          <p:nvPr>
            <p:ph type="title"/>
          </p:nvPr>
        </p:nvSpPr>
        <p:spPr>
          <a:xfrm>
            <a:off x="685800" y="533400"/>
            <a:ext cx="7772400" cy="685800"/>
          </a:xfrm>
          <a:noFill/>
        </p:spPr>
        <p:txBody>
          <a:bodyPr/>
          <a:lstStyle/>
          <a:p>
            <a:r>
              <a:rPr lang="en-US" altLang="en-US" b="1" u="sng" smtClean="0">
                <a:solidFill>
                  <a:schemeClr val="tx1"/>
                </a:solidFill>
              </a:rPr>
              <a:t>Common Warning Signs</a:t>
            </a:r>
            <a:r>
              <a:rPr lang="en-US" altLang="en-US" b="1" smtClean="0">
                <a:solidFill>
                  <a:schemeClr val="tx1"/>
                </a:solidFill>
              </a:rPr>
              <a:t/>
            </a:r>
            <a:br>
              <a:rPr lang="en-US" altLang="en-US" b="1" smtClean="0">
                <a:solidFill>
                  <a:schemeClr val="tx1"/>
                </a:solidFill>
              </a:rPr>
            </a:br>
            <a:endParaRPr lang="en-US" altLang="en-US" b="1" smtClean="0">
              <a:solidFill>
                <a:schemeClr val="tx1"/>
              </a:solidFill>
            </a:endParaRPr>
          </a:p>
        </p:txBody>
      </p:sp>
      <p:sp>
        <p:nvSpPr>
          <p:cNvPr id="683011" name="Rectangle 3"/>
          <p:cNvSpPr>
            <a:spLocks noGrp="1" noChangeArrowheads="1"/>
          </p:cNvSpPr>
          <p:nvPr>
            <p:ph sz="half" idx="1"/>
          </p:nvPr>
        </p:nvSpPr>
        <p:spPr>
          <a:xfrm>
            <a:off x="304800" y="1066800"/>
            <a:ext cx="3810000" cy="4572000"/>
          </a:xfrm>
        </p:spPr>
        <p:txBody>
          <a:bodyPr/>
          <a:lstStyle/>
          <a:p>
            <a:pPr>
              <a:lnSpc>
                <a:spcPct val="90000"/>
              </a:lnSpc>
            </a:pPr>
            <a:r>
              <a:rPr lang="en-US" altLang="en-US" sz="1800" b="1" smtClean="0"/>
              <a:t>Hx of violence, threats or repeated discipline</a:t>
            </a:r>
          </a:p>
          <a:p>
            <a:pPr>
              <a:lnSpc>
                <a:spcPct val="90000"/>
              </a:lnSpc>
            </a:pPr>
            <a:r>
              <a:rPr lang="en-US" altLang="en-US" sz="1800" b="1" smtClean="0"/>
              <a:t>Difficulty controlling temper</a:t>
            </a:r>
          </a:p>
          <a:p>
            <a:pPr>
              <a:lnSpc>
                <a:spcPct val="90000"/>
              </a:lnSpc>
            </a:pPr>
            <a:r>
              <a:rPr lang="en-US" altLang="en-US" sz="1800" b="1" smtClean="0"/>
              <a:t>Substance Abuse</a:t>
            </a:r>
          </a:p>
          <a:p>
            <a:pPr>
              <a:lnSpc>
                <a:spcPct val="90000"/>
              </a:lnSpc>
            </a:pPr>
            <a:r>
              <a:rPr lang="en-US" altLang="en-US" sz="1800" b="1" smtClean="0"/>
              <a:t>Excessive fascination with weapons</a:t>
            </a:r>
          </a:p>
          <a:p>
            <a:pPr>
              <a:lnSpc>
                <a:spcPct val="90000"/>
              </a:lnSpc>
            </a:pPr>
            <a:r>
              <a:rPr lang="en-US" altLang="en-US" sz="1800" b="1" smtClean="0"/>
              <a:t>Paranoid thought patterns</a:t>
            </a:r>
          </a:p>
          <a:p>
            <a:pPr>
              <a:lnSpc>
                <a:spcPct val="90000"/>
              </a:lnSpc>
            </a:pPr>
            <a:r>
              <a:rPr lang="en-US" altLang="en-US" sz="1800" b="1" smtClean="0"/>
              <a:t>Major stressors</a:t>
            </a:r>
          </a:p>
          <a:p>
            <a:pPr>
              <a:lnSpc>
                <a:spcPct val="90000"/>
              </a:lnSpc>
            </a:pPr>
            <a:r>
              <a:rPr lang="en-US" altLang="en-US" sz="1800" b="1" smtClean="0"/>
              <a:t>Frequent unresolved conflicts</a:t>
            </a:r>
          </a:p>
          <a:p>
            <a:pPr>
              <a:lnSpc>
                <a:spcPct val="90000"/>
              </a:lnSpc>
            </a:pPr>
            <a:r>
              <a:rPr lang="en-US" altLang="en-US" sz="1800" b="1" smtClean="0"/>
              <a:t>Feeling excluded</a:t>
            </a:r>
          </a:p>
        </p:txBody>
      </p:sp>
      <p:sp>
        <p:nvSpPr>
          <p:cNvPr id="683012" name="Rectangle 4"/>
          <p:cNvSpPr>
            <a:spLocks noGrp="1" noChangeArrowheads="1"/>
          </p:cNvSpPr>
          <p:nvPr>
            <p:ph sz="half" idx="2"/>
          </p:nvPr>
        </p:nvSpPr>
        <p:spPr>
          <a:xfrm>
            <a:off x="4648200" y="1066800"/>
            <a:ext cx="4191000" cy="4724400"/>
          </a:xfrm>
        </p:spPr>
        <p:txBody>
          <a:bodyPr/>
          <a:lstStyle/>
          <a:p>
            <a:pPr>
              <a:lnSpc>
                <a:spcPct val="90000"/>
              </a:lnSpc>
            </a:pPr>
            <a:r>
              <a:rPr lang="en-US" altLang="en-US" sz="2400" b="1" smtClean="0"/>
              <a:t>Destructive behaviors</a:t>
            </a:r>
          </a:p>
          <a:p>
            <a:pPr>
              <a:lnSpc>
                <a:spcPct val="90000"/>
              </a:lnSpc>
            </a:pPr>
            <a:r>
              <a:rPr lang="en-US" altLang="en-US" sz="2400" b="1" smtClean="0"/>
              <a:t>Feels unfairly wronged</a:t>
            </a:r>
          </a:p>
          <a:p>
            <a:pPr>
              <a:lnSpc>
                <a:spcPct val="90000"/>
              </a:lnSpc>
            </a:pPr>
            <a:r>
              <a:rPr lang="en-US" altLang="en-US" sz="2400" b="1" smtClean="0"/>
              <a:t>Major mood swings</a:t>
            </a:r>
          </a:p>
          <a:p>
            <a:pPr>
              <a:lnSpc>
                <a:spcPct val="90000"/>
              </a:lnSpc>
            </a:pPr>
            <a:r>
              <a:rPr lang="en-US" altLang="en-US" sz="2400" b="1" smtClean="0"/>
              <a:t>Few social supports</a:t>
            </a:r>
          </a:p>
          <a:p>
            <a:pPr>
              <a:lnSpc>
                <a:spcPct val="90000"/>
              </a:lnSpc>
            </a:pPr>
            <a:r>
              <a:rPr lang="en-US" altLang="en-US" sz="2400" b="1" smtClean="0"/>
              <a:t>Isolation</a:t>
            </a:r>
          </a:p>
          <a:p>
            <a:pPr>
              <a:lnSpc>
                <a:spcPct val="90000"/>
              </a:lnSpc>
            </a:pPr>
            <a:r>
              <a:rPr lang="en-US" altLang="en-US" sz="2400" b="1" smtClean="0"/>
              <a:t>Deteriorating social situation</a:t>
            </a:r>
          </a:p>
          <a:p>
            <a:pPr>
              <a:lnSpc>
                <a:spcPct val="90000"/>
              </a:lnSpc>
            </a:pPr>
            <a:r>
              <a:rPr lang="en-US" altLang="en-US" sz="2400" b="1" smtClean="0"/>
              <a:t>Rigid work/Camp environment</a:t>
            </a:r>
          </a:p>
          <a:p>
            <a:pPr>
              <a:lnSpc>
                <a:spcPct val="90000"/>
              </a:lnSpc>
            </a:pPr>
            <a:r>
              <a:rPr lang="en-US" altLang="en-US" sz="4400" b="1" smtClean="0"/>
              <a:t>Bullying or victimization</a:t>
            </a:r>
          </a:p>
        </p:txBody>
      </p:sp>
    </p:spTree>
  </p:cSld>
  <p:clrMapOvr>
    <a:masterClrMapping/>
  </p:clrMapOvr>
  <p:transition/>
  <p:timing>
    <p:tnLst>
      <p:par>
        <p:cTn id="1" dur="indefinite" restart="never" nodeType="tmRoot"/>
      </p:par>
    </p:tnLst>
  </p:timing>
</p:sld>
</file>

<file path=ppt/slides/slide17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85058" name="Rectangle 2"/>
          <p:cNvSpPr>
            <a:spLocks noGrp="1" noChangeArrowheads="1"/>
          </p:cNvSpPr>
          <p:nvPr>
            <p:ph type="title"/>
          </p:nvPr>
        </p:nvSpPr>
        <p:spPr>
          <a:xfrm>
            <a:off x="685800" y="533400"/>
            <a:ext cx="7772400" cy="685800"/>
          </a:xfrm>
          <a:noFill/>
        </p:spPr>
        <p:txBody>
          <a:bodyPr/>
          <a:lstStyle/>
          <a:p>
            <a:r>
              <a:rPr lang="en-US" altLang="en-US" b="1" u="sng" smtClean="0">
                <a:solidFill>
                  <a:schemeClr val="tx1"/>
                </a:solidFill>
              </a:rPr>
              <a:t>Common Warning Signs</a:t>
            </a:r>
            <a:r>
              <a:rPr lang="en-US" altLang="en-US" b="1" smtClean="0">
                <a:solidFill>
                  <a:schemeClr val="tx1"/>
                </a:solidFill>
              </a:rPr>
              <a:t/>
            </a:r>
            <a:br>
              <a:rPr lang="en-US" altLang="en-US" b="1" smtClean="0">
                <a:solidFill>
                  <a:schemeClr val="tx1"/>
                </a:solidFill>
              </a:rPr>
            </a:br>
            <a:endParaRPr lang="en-US" altLang="en-US" b="1" smtClean="0">
              <a:solidFill>
                <a:schemeClr val="tx1"/>
              </a:solidFill>
            </a:endParaRPr>
          </a:p>
        </p:txBody>
      </p:sp>
      <p:sp>
        <p:nvSpPr>
          <p:cNvPr id="685059" name="Rectangle 3"/>
          <p:cNvSpPr>
            <a:spLocks noGrp="1" noChangeArrowheads="1"/>
          </p:cNvSpPr>
          <p:nvPr>
            <p:ph sz="half" idx="1"/>
          </p:nvPr>
        </p:nvSpPr>
        <p:spPr>
          <a:xfrm>
            <a:off x="304800" y="1066800"/>
            <a:ext cx="3810000" cy="4572000"/>
          </a:xfrm>
        </p:spPr>
        <p:txBody>
          <a:bodyPr/>
          <a:lstStyle/>
          <a:p>
            <a:pPr>
              <a:lnSpc>
                <a:spcPct val="90000"/>
              </a:lnSpc>
            </a:pPr>
            <a:r>
              <a:rPr lang="en-US" altLang="en-US" sz="1800" b="1" smtClean="0"/>
              <a:t>Hx of violence, threats or repeated discipline</a:t>
            </a:r>
          </a:p>
          <a:p>
            <a:pPr>
              <a:lnSpc>
                <a:spcPct val="90000"/>
              </a:lnSpc>
            </a:pPr>
            <a:r>
              <a:rPr lang="en-US" altLang="en-US" sz="1800" b="1" smtClean="0"/>
              <a:t>Difficulty controlling temper</a:t>
            </a:r>
          </a:p>
          <a:p>
            <a:pPr>
              <a:lnSpc>
                <a:spcPct val="90000"/>
              </a:lnSpc>
            </a:pPr>
            <a:r>
              <a:rPr lang="en-US" altLang="en-US" sz="1800" b="1" smtClean="0"/>
              <a:t>Substance Abuse</a:t>
            </a:r>
          </a:p>
          <a:p>
            <a:pPr>
              <a:lnSpc>
                <a:spcPct val="90000"/>
              </a:lnSpc>
            </a:pPr>
            <a:r>
              <a:rPr lang="en-US" altLang="en-US" sz="1800" b="1" smtClean="0"/>
              <a:t>Excessive fascination with weapons</a:t>
            </a:r>
          </a:p>
          <a:p>
            <a:pPr>
              <a:lnSpc>
                <a:spcPct val="90000"/>
              </a:lnSpc>
            </a:pPr>
            <a:r>
              <a:rPr lang="en-US" altLang="en-US" sz="1800" b="1" smtClean="0"/>
              <a:t>Paranoid thought patterns</a:t>
            </a:r>
          </a:p>
          <a:p>
            <a:pPr>
              <a:lnSpc>
                <a:spcPct val="90000"/>
              </a:lnSpc>
            </a:pPr>
            <a:r>
              <a:rPr lang="en-US" altLang="en-US" sz="1800" b="1" smtClean="0"/>
              <a:t>Major stressors</a:t>
            </a:r>
          </a:p>
          <a:p>
            <a:pPr>
              <a:lnSpc>
                <a:spcPct val="90000"/>
              </a:lnSpc>
            </a:pPr>
            <a:r>
              <a:rPr lang="en-US" altLang="en-US" sz="1800" b="1" smtClean="0"/>
              <a:t>Frequent unresolved conflicts</a:t>
            </a:r>
          </a:p>
          <a:p>
            <a:pPr>
              <a:lnSpc>
                <a:spcPct val="90000"/>
              </a:lnSpc>
            </a:pPr>
            <a:r>
              <a:rPr lang="en-US" altLang="en-US" sz="1800" b="1" smtClean="0"/>
              <a:t>Feeling excluded</a:t>
            </a:r>
          </a:p>
        </p:txBody>
      </p:sp>
      <p:sp>
        <p:nvSpPr>
          <p:cNvPr id="685060" name="Rectangle 4"/>
          <p:cNvSpPr>
            <a:spLocks noGrp="1" noChangeArrowheads="1"/>
          </p:cNvSpPr>
          <p:nvPr>
            <p:ph sz="half" idx="2"/>
          </p:nvPr>
        </p:nvSpPr>
        <p:spPr>
          <a:xfrm>
            <a:off x="4648200" y="1066800"/>
            <a:ext cx="4191000" cy="4724400"/>
          </a:xfrm>
        </p:spPr>
        <p:txBody>
          <a:bodyPr/>
          <a:lstStyle/>
          <a:p>
            <a:pPr>
              <a:lnSpc>
                <a:spcPct val="90000"/>
              </a:lnSpc>
            </a:pPr>
            <a:r>
              <a:rPr lang="en-US" altLang="en-US" sz="2400" b="1" smtClean="0"/>
              <a:t>Destructive behaviors</a:t>
            </a:r>
          </a:p>
          <a:p>
            <a:pPr>
              <a:lnSpc>
                <a:spcPct val="90000"/>
              </a:lnSpc>
            </a:pPr>
            <a:r>
              <a:rPr lang="en-US" altLang="en-US" sz="2400" b="1" smtClean="0"/>
              <a:t>Feels unfairly wronged</a:t>
            </a:r>
          </a:p>
          <a:p>
            <a:pPr>
              <a:lnSpc>
                <a:spcPct val="90000"/>
              </a:lnSpc>
            </a:pPr>
            <a:r>
              <a:rPr lang="en-US" altLang="en-US" sz="2400" b="1" smtClean="0"/>
              <a:t>Major mood swings</a:t>
            </a:r>
          </a:p>
          <a:p>
            <a:pPr>
              <a:lnSpc>
                <a:spcPct val="90000"/>
              </a:lnSpc>
            </a:pPr>
            <a:r>
              <a:rPr lang="en-US" altLang="en-US" sz="2400" b="1" smtClean="0"/>
              <a:t>Few social supports</a:t>
            </a:r>
          </a:p>
          <a:p>
            <a:pPr>
              <a:lnSpc>
                <a:spcPct val="90000"/>
              </a:lnSpc>
            </a:pPr>
            <a:r>
              <a:rPr lang="en-US" altLang="en-US" sz="2400" b="1" smtClean="0"/>
              <a:t>Isolation</a:t>
            </a:r>
          </a:p>
          <a:p>
            <a:pPr>
              <a:lnSpc>
                <a:spcPct val="90000"/>
              </a:lnSpc>
            </a:pPr>
            <a:r>
              <a:rPr lang="en-US" altLang="en-US" sz="2400" b="1" smtClean="0"/>
              <a:t>Deteriorating social situation</a:t>
            </a:r>
          </a:p>
          <a:p>
            <a:pPr>
              <a:lnSpc>
                <a:spcPct val="90000"/>
              </a:lnSpc>
            </a:pPr>
            <a:r>
              <a:rPr lang="en-US" altLang="en-US" sz="2400" b="1" smtClean="0"/>
              <a:t>Rigid work/Camp environment</a:t>
            </a:r>
          </a:p>
          <a:p>
            <a:pPr>
              <a:lnSpc>
                <a:spcPct val="90000"/>
              </a:lnSpc>
            </a:pPr>
            <a:r>
              <a:rPr lang="en-US" altLang="en-US" sz="2400" b="1" smtClean="0"/>
              <a:t>Bullying or victimization</a:t>
            </a:r>
          </a:p>
          <a:p>
            <a:pPr>
              <a:lnSpc>
                <a:spcPct val="90000"/>
              </a:lnSpc>
            </a:pPr>
            <a:r>
              <a:rPr lang="en-US" altLang="en-US" sz="4800" b="1" smtClean="0"/>
              <a:t>Work trysts &amp; cliques</a:t>
            </a:r>
          </a:p>
        </p:txBody>
      </p:sp>
    </p:spTree>
  </p:cSld>
  <p:clrMapOvr>
    <a:masterClrMapping/>
  </p:clrMapOvr>
  <p:transition/>
  <p:timing>
    <p:tnLst>
      <p:par>
        <p:cTn id="1" dur="indefinite" restart="never" nodeType="tmRoot"/>
      </p:par>
    </p:tnLst>
  </p:timing>
</p:sld>
</file>

<file path=ppt/slides/slide17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87106" name="Rectangle 2"/>
          <p:cNvSpPr>
            <a:spLocks noGrp="1" noChangeArrowheads="1"/>
          </p:cNvSpPr>
          <p:nvPr>
            <p:ph type="title"/>
          </p:nvPr>
        </p:nvSpPr>
        <p:spPr>
          <a:xfrm>
            <a:off x="685800" y="533400"/>
            <a:ext cx="7772400" cy="685800"/>
          </a:xfrm>
          <a:noFill/>
        </p:spPr>
        <p:txBody>
          <a:bodyPr/>
          <a:lstStyle/>
          <a:p>
            <a:r>
              <a:rPr lang="en-US" altLang="en-US" b="1" u="sng" smtClean="0">
                <a:solidFill>
                  <a:schemeClr val="tx1"/>
                </a:solidFill>
              </a:rPr>
              <a:t>Common Warning Signs</a:t>
            </a:r>
            <a:r>
              <a:rPr lang="en-US" altLang="en-US" b="1" smtClean="0">
                <a:solidFill>
                  <a:schemeClr val="tx1"/>
                </a:solidFill>
              </a:rPr>
              <a:t/>
            </a:r>
            <a:br>
              <a:rPr lang="en-US" altLang="en-US" b="1" smtClean="0">
                <a:solidFill>
                  <a:schemeClr val="tx1"/>
                </a:solidFill>
              </a:rPr>
            </a:br>
            <a:endParaRPr lang="en-US" altLang="en-US" b="1" smtClean="0">
              <a:solidFill>
                <a:schemeClr val="tx1"/>
              </a:solidFill>
            </a:endParaRPr>
          </a:p>
        </p:txBody>
      </p:sp>
      <p:sp>
        <p:nvSpPr>
          <p:cNvPr id="687107" name="Rectangle 3"/>
          <p:cNvSpPr>
            <a:spLocks noGrp="1" noChangeArrowheads="1"/>
          </p:cNvSpPr>
          <p:nvPr>
            <p:ph sz="half" idx="1"/>
          </p:nvPr>
        </p:nvSpPr>
        <p:spPr>
          <a:xfrm>
            <a:off x="685800" y="1066800"/>
            <a:ext cx="3810000" cy="4572000"/>
          </a:xfrm>
        </p:spPr>
        <p:txBody>
          <a:bodyPr/>
          <a:lstStyle/>
          <a:p>
            <a:pPr>
              <a:lnSpc>
                <a:spcPct val="90000"/>
              </a:lnSpc>
            </a:pPr>
            <a:r>
              <a:rPr lang="en-US" altLang="en-US" sz="2400" b="1" smtClean="0"/>
              <a:t>Hx of violence, threats or repeated discipline</a:t>
            </a:r>
          </a:p>
          <a:p>
            <a:pPr>
              <a:lnSpc>
                <a:spcPct val="90000"/>
              </a:lnSpc>
            </a:pPr>
            <a:r>
              <a:rPr lang="en-US" altLang="en-US" sz="2400" b="1" smtClean="0"/>
              <a:t>Difficulty controlling temper</a:t>
            </a:r>
          </a:p>
          <a:p>
            <a:pPr>
              <a:lnSpc>
                <a:spcPct val="90000"/>
              </a:lnSpc>
            </a:pPr>
            <a:r>
              <a:rPr lang="en-US" altLang="en-US" sz="2400" b="1" smtClean="0"/>
              <a:t>Substance Abuse</a:t>
            </a:r>
          </a:p>
          <a:p>
            <a:pPr>
              <a:lnSpc>
                <a:spcPct val="90000"/>
              </a:lnSpc>
            </a:pPr>
            <a:r>
              <a:rPr lang="en-US" altLang="en-US" sz="2400" b="1" smtClean="0"/>
              <a:t>Excessive fascination with weapons</a:t>
            </a:r>
          </a:p>
          <a:p>
            <a:pPr>
              <a:lnSpc>
                <a:spcPct val="90000"/>
              </a:lnSpc>
            </a:pPr>
            <a:r>
              <a:rPr lang="en-US" altLang="en-US" sz="2400" b="1" smtClean="0"/>
              <a:t>Paranoid thought patterns</a:t>
            </a:r>
          </a:p>
          <a:p>
            <a:pPr>
              <a:lnSpc>
                <a:spcPct val="90000"/>
              </a:lnSpc>
            </a:pPr>
            <a:r>
              <a:rPr lang="en-US" altLang="en-US" sz="2400" b="1" smtClean="0"/>
              <a:t>Major stressors</a:t>
            </a:r>
          </a:p>
          <a:p>
            <a:pPr>
              <a:lnSpc>
                <a:spcPct val="90000"/>
              </a:lnSpc>
            </a:pPr>
            <a:r>
              <a:rPr lang="en-US" altLang="en-US" sz="2400" b="1" smtClean="0"/>
              <a:t>Frequent unresolved conflicts</a:t>
            </a:r>
          </a:p>
          <a:p>
            <a:pPr>
              <a:lnSpc>
                <a:spcPct val="90000"/>
              </a:lnSpc>
            </a:pPr>
            <a:r>
              <a:rPr lang="en-US" altLang="en-US" sz="2400" b="1" smtClean="0"/>
              <a:t>Feeling excluded</a:t>
            </a:r>
          </a:p>
        </p:txBody>
      </p:sp>
      <p:sp>
        <p:nvSpPr>
          <p:cNvPr id="687108" name="Rectangle 4"/>
          <p:cNvSpPr>
            <a:spLocks noGrp="1" noChangeArrowheads="1"/>
          </p:cNvSpPr>
          <p:nvPr>
            <p:ph sz="half" idx="2"/>
          </p:nvPr>
        </p:nvSpPr>
        <p:spPr>
          <a:xfrm>
            <a:off x="4572000" y="1066800"/>
            <a:ext cx="3784600" cy="4724400"/>
          </a:xfrm>
        </p:spPr>
        <p:txBody>
          <a:bodyPr/>
          <a:lstStyle/>
          <a:p>
            <a:pPr>
              <a:lnSpc>
                <a:spcPct val="90000"/>
              </a:lnSpc>
            </a:pPr>
            <a:r>
              <a:rPr lang="en-US" altLang="en-US" sz="2400" b="1" smtClean="0"/>
              <a:t>Destructive behaviors</a:t>
            </a:r>
          </a:p>
          <a:p>
            <a:pPr>
              <a:lnSpc>
                <a:spcPct val="90000"/>
              </a:lnSpc>
            </a:pPr>
            <a:r>
              <a:rPr lang="en-US" altLang="en-US" sz="2400" b="1" smtClean="0"/>
              <a:t>Feels unfairly wronged</a:t>
            </a:r>
          </a:p>
          <a:p>
            <a:pPr>
              <a:lnSpc>
                <a:spcPct val="90000"/>
              </a:lnSpc>
            </a:pPr>
            <a:r>
              <a:rPr lang="en-US" altLang="en-US" sz="2400" b="1" smtClean="0"/>
              <a:t>Major mood swings</a:t>
            </a:r>
          </a:p>
          <a:p>
            <a:pPr>
              <a:lnSpc>
                <a:spcPct val="90000"/>
              </a:lnSpc>
            </a:pPr>
            <a:r>
              <a:rPr lang="en-US" altLang="en-US" sz="2400" b="1" smtClean="0"/>
              <a:t>Few social supports</a:t>
            </a:r>
          </a:p>
          <a:p>
            <a:pPr>
              <a:lnSpc>
                <a:spcPct val="90000"/>
              </a:lnSpc>
            </a:pPr>
            <a:r>
              <a:rPr lang="en-US" altLang="en-US" sz="2400" b="1" smtClean="0"/>
              <a:t>Isolation</a:t>
            </a:r>
          </a:p>
          <a:p>
            <a:pPr>
              <a:lnSpc>
                <a:spcPct val="90000"/>
              </a:lnSpc>
            </a:pPr>
            <a:r>
              <a:rPr lang="en-US" altLang="en-US" sz="2400" b="1" smtClean="0"/>
              <a:t>Deteriorating social situation</a:t>
            </a:r>
          </a:p>
          <a:p>
            <a:pPr>
              <a:lnSpc>
                <a:spcPct val="90000"/>
              </a:lnSpc>
            </a:pPr>
            <a:r>
              <a:rPr lang="en-US" altLang="en-US" sz="2400" b="1" smtClean="0"/>
              <a:t>Rigid work environment</a:t>
            </a:r>
          </a:p>
          <a:p>
            <a:pPr>
              <a:lnSpc>
                <a:spcPct val="90000"/>
              </a:lnSpc>
            </a:pPr>
            <a:r>
              <a:rPr lang="en-US" altLang="en-US" sz="2400" b="1" smtClean="0"/>
              <a:t>Bullying or victimization</a:t>
            </a:r>
          </a:p>
          <a:p>
            <a:pPr>
              <a:lnSpc>
                <a:spcPct val="90000"/>
              </a:lnSpc>
            </a:pPr>
            <a:r>
              <a:rPr lang="en-US" altLang="en-US" sz="2400" b="1" smtClean="0"/>
              <a:t>Work trysts &amp; cliques</a:t>
            </a:r>
          </a:p>
        </p:txBody>
      </p:sp>
    </p:spTree>
  </p:cSld>
  <p:clrMapOvr>
    <a:masterClrMapping/>
  </p:clrMapOvr>
  <p:transition/>
  <p:timing>
    <p:tnLst>
      <p:par>
        <p:cTn id="1" dur="indefinite" restart="never" nodeType="tmRoot"/>
      </p:par>
    </p:tnLst>
  </p:timing>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9154" name="Title 1"/>
          <p:cNvSpPr>
            <a:spLocks noGrp="1"/>
          </p:cNvSpPr>
          <p:nvPr>
            <p:ph type="title"/>
          </p:nvPr>
        </p:nvSpPr>
        <p:spPr>
          <a:xfrm>
            <a:off x="228600" y="2514600"/>
            <a:ext cx="8610600" cy="1143000"/>
          </a:xfrm>
        </p:spPr>
        <p:txBody>
          <a:bodyPr/>
          <a:lstStyle/>
          <a:p>
            <a:pPr eaLnBrk="1" hangingPunct="1"/>
            <a:r>
              <a:rPr lang="en-US" altLang="en-US" sz="11000" b="1" smtClean="0">
                <a:latin typeface="Arial" panose="020B0604020202020204" pitchFamily="34" charset="0"/>
                <a:cs typeface="Arial" panose="020B0604020202020204" pitchFamily="34" charset="0"/>
              </a:rPr>
              <a:t>Campus Prevention?</a:t>
            </a:r>
          </a:p>
        </p:txBody>
      </p:sp>
    </p:spTree>
  </p:cSld>
  <p:clrMapOvr>
    <a:masterClrMapping/>
  </p:clrMapOvr>
  <p:timing>
    <p:tnLst>
      <p:par>
        <p:cTn id="1" dur="indefinite" restart="never" nodeType="tmRoot"/>
      </p:par>
    </p:tnLst>
  </p:timing>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0178" name="Title 1"/>
          <p:cNvSpPr>
            <a:spLocks noGrp="1"/>
          </p:cNvSpPr>
          <p:nvPr>
            <p:ph type="title"/>
          </p:nvPr>
        </p:nvSpPr>
        <p:spPr>
          <a:xfrm>
            <a:off x="457200" y="76200"/>
            <a:ext cx="8229600" cy="1143000"/>
          </a:xfrm>
        </p:spPr>
        <p:txBody>
          <a:bodyPr/>
          <a:lstStyle/>
          <a:p>
            <a:pPr eaLnBrk="1" hangingPunct="1"/>
            <a:r>
              <a:rPr lang="en-US" altLang="en-US" b="1" u="sng" smtClean="0">
                <a:latin typeface="Arial" panose="020B0604020202020204" pitchFamily="34" charset="0"/>
                <a:cs typeface="Arial" panose="020B0604020202020204" pitchFamily="34" charset="0"/>
              </a:rPr>
              <a:t>Campus Prevention?</a:t>
            </a:r>
          </a:p>
        </p:txBody>
      </p:sp>
      <p:sp>
        <p:nvSpPr>
          <p:cNvPr id="690179" name="Content Placeholder 2"/>
          <p:cNvSpPr>
            <a:spLocks noGrp="1"/>
          </p:cNvSpPr>
          <p:nvPr>
            <p:ph idx="1"/>
          </p:nvPr>
        </p:nvSpPr>
        <p:spPr>
          <a:xfrm>
            <a:off x="457200" y="1066800"/>
            <a:ext cx="8229600" cy="4525963"/>
          </a:xfrm>
        </p:spPr>
        <p:txBody>
          <a:bodyPr/>
          <a:lstStyle/>
          <a:p>
            <a:pPr marL="514350" indent="-282575" eaLnBrk="1" hangingPunct="1">
              <a:buSzPct val="70000"/>
              <a:buFont typeface="Calibri" panose="020F0502020204030204" pitchFamily="34" charset="0"/>
              <a:buAutoNum type="arabicPeriod"/>
            </a:pPr>
            <a:r>
              <a:rPr lang="en-US" altLang="en-US" sz="9600" b="1" smtClean="0">
                <a:latin typeface="Arial" panose="020B0604020202020204" pitchFamily="34" charset="0"/>
                <a:cs typeface="Arial" panose="020B0604020202020204" pitchFamily="34" charset="0"/>
              </a:rPr>
              <a:t>Many: Prevented</a:t>
            </a:r>
          </a:p>
        </p:txBody>
      </p:sp>
    </p:spTree>
  </p:cSld>
  <p:clrMapOvr>
    <a:masterClrMapping/>
  </p:clrMapOvr>
  <p:timing>
    <p:tnLst>
      <p:par>
        <p:cTn id="1" dur="indefinite" restart="never" nodeType="tmRoot"/>
      </p:par>
    </p:tnLst>
  </p:timing>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1202" name="Title 1"/>
          <p:cNvSpPr>
            <a:spLocks noGrp="1"/>
          </p:cNvSpPr>
          <p:nvPr>
            <p:ph type="title"/>
          </p:nvPr>
        </p:nvSpPr>
        <p:spPr>
          <a:xfrm>
            <a:off x="457200" y="76200"/>
            <a:ext cx="8229600" cy="1143000"/>
          </a:xfrm>
        </p:spPr>
        <p:txBody>
          <a:bodyPr/>
          <a:lstStyle/>
          <a:p>
            <a:pPr eaLnBrk="1" hangingPunct="1"/>
            <a:r>
              <a:rPr lang="en-US" altLang="en-US" b="1" u="sng" smtClean="0">
                <a:latin typeface="Arial" panose="020B0604020202020204" pitchFamily="34" charset="0"/>
                <a:cs typeface="Arial" panose="020B0604020202020204" pitchFamily="34" charset="0"/>
              </a:rPr>
              <a:t>Campus Prevention?</a:t>
            </a:r>
          </a:p>
        </p:txBody>
      </p:sp>
      <p:sp>
        <p:nvSpPr>
          <p:cNvPr id="691203" name="Content Placeholder 2"/>
          <p:cNvSpPr>
            <a:spLocks noGrp="1"/>
          </p:cNvSpPr>
          <p:nvPr>
            <p:ph idx="1"/>
          </p:nvPr>
        </p:nvSpPr>
        <p:spPr>
          <a:xfrm>
            <a:off x="457200" y="1066800"/>
            <a:ext cx="8229600" cy="4525963"/>
          </a:xfrm>
        </p:spPr>
        <p:txBody>
          <a:bodyPr/>
          <a:lstStyle/>
          <a:p>
            <a:pPr marL="514350" indent="-282575" eaLnBrk="1" hangingPunct="1">
              <a:buSzPct val="70000"/>
              <a:buFont typeface="Calibri" panose="020F0502020204030204" pitchFamily="34" charset="0"/>
              <a:buAutoNum type="arabicPeriod"/>
            </a:pPr>
            <a:r>
              <a:rPr lang="en-US" altLang="en-US" sz="5400" b="1" smtClean="0">
                <a:latin typeface="Arial" panose="020B0604020202020204" pitchFamily="34" charset="0"/>
                <a:cs typeface="Arial" panose="020B0604020202020204" pitchFamily="34" charset="0"/>
              </a:rPr>
              <a:t>Many: Prevented</a:t>
            </a:r>
          </a:p>
          <a:p>
            <a:pPr marL="514350" indent="-282575" eaLnBrk="1" hangingPunct="1">
              <a:buSzPct val="70000"/>
              <a:buFont typeface="Calibri" panose="020F0502020204030204" pitchFamily="34" charset="0"/>
              <a:buAutoNum type="arabicPeriod"/>
            </a:pPr>
            <a:r>
              <a:rPr lang="en-US" altLang="en-US" sz="9600" b="1" smtClean="0">
                <a:latin typeface="Arial" panose="020B0604020202020204" pitchFamily="34" charset="0"/>
                <a:cs typeface="Arial" panose="020B0604020202020204" pitchFamily="34" charset="0"/>
              </a:rPr>
              <a:t>Plans: Discovered Prior</a:t>
            </a:r>
          </a:p>
        </p:txBody>
      </p:sp>
    </p:spTree>
  </p:cSld>
  <p:clrMapOvr>
    <a:masterClrMapping/>
  </p:clrMapOvr>
  <p:timing>
    <p:tnLst>
      <p:par>
        <p:cTn id="1" dur="indefinite" restart="never" nodeType="tmRoot"/>
      </p:par>
    </p:tnLst>
  </p:timing>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2226" name="Title 1"/>
          <p:cNvSpPr>
            <a:spLocks noGrp="1"/>
          </p:cNvSpPr>
          <p:nvPr>
            <p:ph type="title"/>
          </p:nvPr>
        </p:nvSpPr>
        <p:spPr>
          <a:xfrm>
            <a:off x="457200" y="76200"/>
            <a:ext cx="8229600" cy="1143000"/>
          </a:xfrm>
        </p:spPr>
        <p:txBody>
          <a:bodyPr/>
          <a:lstStyle/>
          <a:p>
            <a:pPr eaLnBrk="1" hangingPunct="1"/>
            <a:r>
              <a:rPr lang="en-US" altLang="en-US" b="1" u="sng" smtClean="0">
                <a:solidFill>
                  <a:srgbClr val="FFFFFF"/>
                </a:solidFill>
                <a:latin typeface="Arial" panose="020B0604020202020204" pitchFamily="34" charset="0"/>
                <a:cs typeface="Arial" panose="020B0604020202020204" pitchFamily="34" charset="0"/>
              </a:rPr>
              <a:t>Campus Prevention?</a:t>
            </a:r>
            <a:endParaRPr lang="en-US" altLang="en-US" b="1" u="sng" smtClean="0">
              <a:latin typeface="Arial" panose="020B0604020202020204" pitchFamily="34" charset="0"/>
              <a:cs typeface="Arial" panose="020B0604020202020204" pitchFamily="34" charset="0"/>
            </a:endParaRPr>
          </a:p>
        </p:txBody>
      </p:sp>
      <p:sp>
        <p:nvSpPr>
          <p:cNvPr id="692227" name="Content Placeholder 2"/>
          <p:cNvSpPr>
            <a:spLocks noGrp="1"/>
          </p:cNvSpPr>
          <p:nvPr>
            <p:ph idx="1"/>
          </p:nvPr>
        </p:nvSpPr>
        <p:spPr>
          <a:xfrm>
            <a:off x="457200" y="1066800"/>
            <a:ext cx="8229600" cy="4525963"/>
          </a:xfrm>
        </p:spPr>
        <p:txBody>
          <a:bodyPr/>
          <a:lstStyle/>
          <a:p>
            <a:pPr marL="514350" indent="-282575" eaLnBrk="1" hangingPunct="1">
              <a:buSzPct val="70000"/>
              <a:buFont typeface="Calibri" panose="020F0502020204030204" pitchFamily="34" charset="0"/>
              <a:buAutoNum type="arabicPeriod"/>
            </a:pPr>
            <a:r>
              <a:rPr lang="en-US" altLang="en-US" sz="5400" b="1" smtClean="0">
                <a:latin typeface="Arial" panose="020B0604020202020204" pitchFamily="34" charset="0"/>
                <a:cs typeface="Arial" panose="020B0604020202020204" pitchFamily="34" charset="0"/>
              </a:rPr>
              <a:t>Many: Prevented</a:t>
            </a:r>
          </a:p>
          <a:p>
            <a:pPr marL="514350" indent="-282575" eaLnBrk="1" hangingPunct="1">
              <a:buSzPct val="70000"/>
              <a:buFont typeface="Calibri" panose="020F0502020204030204" pitchFamily="34" charset="0"/>
              <a:buAutoNum type="arabicPeriod"/>
            </a:pPr>
            <a:r>
              <a:rPr lang="en-US" altLang="en-US" sz="5400" b="1" smtClean="0">
                <a:latin typeface="Arial" panose="020B0604020202020204" pitchFamily="34" charset="0"/>
                <a:cs typeface="Arial" panose="020B0604020202020204" pitchFamily="34" charset="0"/>
              </a:rPr>
              <a:t>Plans: Discovered Prior</a:t>
            </a:r>
          </a:p>
          <a:p>
            <a:pPr marL="514350" indent="-282575" eaLnBrk="1" hangingPunct="1">
              <a:buSzPct val="70000"/>
              <a:buFont typeface="Calibri" panose="020F0502020204030204" pitchFamily="34" charset="0"/>
              <a:buAutoNum type="arabicPeriod"/>
            </a:pPr>
            <a:r>
              <a:rPr lang="en-US" altLang="en-US" sz="8000" b="1" smtClean="0">
                <a:latin typeface="Arial" panose="020B0604020202020204" pitchFamily="34" charset="0"/>
                <a:cs typeface="Arial" panose="020B0604020202020204" pitchFamily="34" charset="0"/>
              </a:rPr>
              <a:t>Must Connect Dots</a:t>
            </a:r>
          </a:p>
        </p:txBody>
      </p:sp>
    </p:spTree>
  </p:cSld>
  <p:clrMapOvr>
    <a:masterClrMapping/>
  </p:clrMapOvr>
  <p:timing>
    <p:tnLst>
      <p:par>
        <p:cTn id="1" dur="indefinite" restart="never" nodeType="tmRoot"/>
      </p:par>
    </p:tnLst>
  </p:timing>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3250" name="Title 1"/>
          <p:cNvSpPr>
            <a:spLocks noGrp="1"/>
          </p:cNvSpPr>
          <p:nvPr>
            <p:ph type="title"/>
          </p:nvPr>
        </p:nvSpPr>
        <p:spPr>
          <a:xfrm>
            <a:off x="533400" y="-228600"/>
            <a:ext cx="8229600" cy="1143000"/>
          </a:xfrm>
        </p:spPr>
        <p:txBody>
          <a:bodyPr/>
          <a:lstStyle/>
          <a:p>
            <a:pPr eaLnBrk="1" hangingPunct="1"/>
            <a:r>
              <a:rPr lang="en-US" altLang="en-US" b="1" u="sng" smtClean="0">
                <a:solidFill>
                  <a:srgbClr val="FFFFFF"/>
                </a:solidFill>
                <a:latin typeface="Arial" panose="020B0604020202020204" pitchFamily="34" charset="0"/>
                <a:cs typeface="Arial" panose="020B0604020202020204" pitchFamily="34" charset="0"/>
              </a:rPr>
              <a:t>Campus Prevention?</a:t>
            </a:r>
            <a:endParaRPr lang="en-US" altLang="en-US" b="1" u="sng" smtClean="0">
              <a:latin typeface="Arial" panose="020B0604020202020204" pitchFamily="34" charset="0"/>
              <a:cs typeface="Arial" panose="020B0604020202020204" pitchFamily="34" charset="0"/>
            </a:endParaRPr>
          </a:p>
        </p:txBody>
      </p:sp>
      <p:sp>
        <p:nvSpPr>
          <p:cNvPr id="693251" name="Content Placeholder 2"/>
          <p:cNvSpPr>
            <a:spLocks noGrp="1"/>
          </p:cNvSpPr>
          <p:nvPr>
            <p:ph idx="1"/>
          </p:nvPr>
        </p:nvSpPr>
        <p:spPr>
          <a:xfrm>
            <a:off x="457200" y="914400"/>
            <a:ext cx="8229600" cy="4525963"/>
          </a:xfrm>
        </p:spPr>
        <p:txBody>
          <a:bodyPr/>
          <a:lstStyle/>
          <a:p>
            <a:pPr marL="514350" indent="-282575" eaLnBrk="1" hangingPunct="1">
              <a:buSzPct val="70000"/>
              <a:buFont typeface="Calibri" panose="020F0502020204030204" pitchFamily="34" charset="0"/>
              <a:buAutoNum type="arabicPeriod"/>
            </a:pPr>
            <a:r>
              <a:rPr lang="en-US" altLang="en-US" sz="5400" b="1" smtClean="0">
                <a:latin typeface="Arial" panose="020B0604020202020204" pitchFamily="34" charset="0"/>
                <a:cs typeface="Arial" panose="020B0604020202020204" pitchFamily="34" charset="0"/>
              </a:rPr>
              <a:t>Many: Prevented</a:t>
            </a:r>
          </a:p>
          <a:p>
            <a:pPr marL="514350" indent="-282575" eaLnBrk="1" hangingPunct="1">
              <a:buSzPct val="70000"/>
              <a:buFont typeface="Calibri" panose="020F0502020204030204" pitchFamily="34" charset="0"/>
              <a:buAutoNum type="arabicPeriod"/>
            </a:pPr>
            <a:r>
              <a:rPr lang="en-US" altLang="en-US" sz="5400" b="1" smtClean="0">
                <a:latin typeface="Arial" panose="020B0604020202020204" pitchFamily="34" charset="0"/>
                <a:cs typeface="Arial" panose="020B0604020202020204" pitchFamily="34" charset="0"/>
              </a:rPr>
              <a:t>Plans: Discovered Prior</a:t>
            </a:r>
          </a:p>
          <a:p>
            <a:pPr marL="514350" indent="-282575" eaLnBrk="1" hangingPunct="1">
              <a:buSzPct val="70000"/>
              <a:buFont typeface="Calibri" panose="020F0502020204030204" pitchFamily="34" charset="0"/>
              <a:buAutoNum type="arabicPeriod"/>
            </a:pPr>
            <a:r>
              <a:rPr lang="en-US" altLang="en-US" sz="5400" b="1" smtClean="0">
                <a:latin typeface="Arial" panose="020B0604020202020204" pitchFamily="34" charset="0"/>
                <a:cs typeface="Arial" panose="020B0604020202020204" pitchFamily="34" charset="0"/>
              </a:rPr>
              <a:t>Must Connect Dots</a:t>
            </a:r>
          </a:p>
          <a:p>
            <a:pPr marL="514350" indent="-282575" eaLnBrk="1" hangingPunct="1">
              <a:buSzPct val="70000"/>
              <a:buFont typeface="Calibri" panose="020F0502020204030204" pitchFamily="34" charset="0"/>
              <a:buAutoNum type="arabicPeriod"/>
            </a:pPr>
            <a:r>
              <a:rPr lang="en-US" altLang="en-US" sz="6600" b="1" smtClean="0">
                <a:latin typeface="Arial" panose="020B0604020202020204" pitchFamily="34" charset="0"/>
                <a:cs typeface="Arial" panose="020B0604020202020204" pitchFamily="34" charset="0"/>
              </a:rPr>
              <a:t>Key: Act on Reports</a:t>
            </a:r>
          </a:p>
        </p:txBody>
      </p:sp>
    </p:spTree>
  </p:cSld>
  <p:clrMapOvr>
    <a:masterClrMapping/>
  </p:clrMapOvr>
  <p:timing>
    <p:tnLst>
      <p:par>
        <p:cTn id="1" dur="indefinite" restart="never" nodeType="tmRoot"/>
      </p:par>
    </p:tnLst>
  </p:timing>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4274" name="Title 1"/>
          <p:cNvSpPr>
            <a:spLocks noGrp="1"/>
          </p:cNvSpPr>
          <p:nvPr>
            <p:ph type="title"/>
          </p:nvPr>
        </p:nvSpPr>
        <p:spPr>
          <a:xfrm>
            <a:off x="457200" y="-228600"/>
            <a:ext cx="8229600" cy="1143000"/>
          </a:xfrm>
        </p:spPr>
        <p:txBody>
          <a:bodyPr/>
          <a:lstStyle/>
          <a:p>
            <a:pPr eaLnBrk="1" hangingPunct="1"/>
            <a:r>
              <a:rPr lang="en-US" altLang="en-US" b="1" u="sng" smtClean="0">
                <a:solidFill>
                  <a:srgbClr val="FFFFFF"/>
                </a:solidFill>
                <a:latin typeface="Arial" panose="020B0604020202020204" pitchFamily="34" charset="0"/>
                <a:cs typeface="Arial" panose="020B0604020202020204" pitchFamily="34" charset="0"/>
              </a:rPr>
              <a:t>Campus Prevention?</a:t>
            </a:r>
            <a:endParaRPr lang="en-US" altLang="en-US" b="1" u="sng" smtClean="0">
              <a:latin typeface="Arial" panose="020B0604020202020204" pitchFamily="34" charset="0"/>
              <a:cs typeface="Arial" panose="020B0604020202020204" pitchFamily="34" charset="0"/>
            </a:endParaRPr>
          </a:p>
        </p:txBody>
      </p:sp>
      <p:sp>
        <p:nvSpPr>
          <p:cNvPr id="694275" name="Content Placeholder 2"/>
          <p:cNvSpPr>
            <a:spLocks noGrp="1"/>
          </p:cNvSpPr>
          <p:nvPr>
            <p:ph idx="1"/>
          </p:nvPr>
        </p:nvSpPr>
        <p:spPr>
          <a:xfrm>
            <a:off x="457200" y="762000"/>
            <a:ext cx="8229600" cy="4525963"/>
          </a:xfrm>
        </p:spPr>
        <p:txBody>
          <a:bodyPr/>
          <a:lstStyle/>
          <a:p>
            <a:pPr marL="514350" indent="-282575" eaLnBrk="1" hangingPunct="1">
              <a:buSzPct val="70000"/>
              <a:buFont typeface="Calibri" panose="020F0502020204030204" pitchFamily="34" charset="0"/>
              <a:buAutoNum type="arabicPeriod"/>
            </a:pPr>
            <a:r>
              <a:rPr lang="en-US" altLang="en-US" sz="5400" b="1" smtClean="0">
                <a:latin typeface="Arial" panose="020B0604020202020204" pitchFamily="34" charset="0"/>
                <a:cs typeface="Arial" panose="020B0604020202020204" pitchFamily="34" charset="0"/>
              </a:rPr>
              <a:t>Many: Prevented</a:t>
            </a:r>
          </a:p>
          <a:p>
            <a:pPr marL="514350" indent="-282575" eaLnBrk="1" hangingPunct="1">
              <a:buSzPct val="70000"/>
              <a:buFont typeface="Calibri" panose="020F0502020204030204" pitchFamily="34" charset="0"/>
              <a:buAutoNum type="arabicPeriod"/>
            </a:pPr>
            <a:r>
              <a:rPr lang="en-US" altLang="en-US" sz="5400" b="1" smtClean="0">
                <a:latin typeface="Arial" panose="020B0604020202020204" pitchFamily="34" charset="0"/>
                <a:cs typeface="Arial" panose="020B0604020202020204" pitchFamily="34" charset="0"/>
              </a:rPr>
              <a:t>Plans: Discovered Prior</a:t>
            </a:r>
          </a:p>
          <a:p>
            <a:pPr marL="514350" indent="-282575" eaLnBrk="1" hangingPunct="1">
              <a:buSzPct val="70000"/>
              <a:buFont typeface="Calibri" panose="020F0502020204030204" pitchFamily="34" charset="0"/>
              <a:buAutoNum type="arabicPeriod"/>
            </a:pPr>
            <a:r>
              <a:rPr lang="en-US" altLang="en-US" sz="5400" b="1" smtClean="0">
                <a:latin typeface="Arial" panose="020B0604020202020204" pitchFamily="34" charset="0"/>
                <a:cs typeface="Arial" panose="020B0604020202020204" pitchFamily="34" charset="0"/>
              </a:rPr>
              <a:t>Must Connect Dots</a:t>
            </a:r>
          </a:p>
          <a:p>
            <a:pPr marL="514350" indent="-282575" eaLnBrk="1" hangingPunct="1">
              <a:buSzPct val="70000"/>
              <a:buFont typeface="Calibri" panose="020F0502020204030204" pitchFamily="34" charset="0"/>
              <a:buAutoNum type="arabicPeriod"/>
            </a:pPr>
            <a:r>
              <a:rPr lang="en-US" altLang="en-US" sz="5400" b="1" smtClean="0">
                <a:latin typeface="Arial" panose="020B0604020202020204" pitchFamily="34" charset="0"/>
                <a:cs typeface="Arial" panose="020B0604020202020204" pitchFamily="34" charset="0"/>
              </a:rPr>
              <a:t>Key: Act on Reports</a:t>
            </a:r>
          </a:p>
          <a:p>
            <a:pPr marL="514350" indent="-282575" eaLnBrk="1" hangingPunct="1">
              <a:buSzPct val="70000"/>
              <a:buFont typeface="Calibri" panose="020F0502020204030204" pitchFamily="34" charset="0"/>
              <a:buAutoNum type="arabicPeriod"/>
            </a:pPr>
            <a:r>
              <a:rPr lang="en-US" altLang="en-US" sz="6600" b="1" smtClean="0">
                <a:latin typeface="Arial" panose="020B0604020202020204" pitchFamily="34" charset="0"/>
                <a:cs typeface="Arial" panose="020B0604020202020204" pitchFamily="34" charset="0"/>
              </a:rPr>
              <a:t>Assess: Curiosity</a:t>
            </a:r>
          </a:p>
        </p:txBody>
      </p:sp>
    </p:spTree>
  </p:cSld>
  <p:clrMapOvr>
    <a:masterClrMapping/>
  </p:clrMapOvr>
  <p:timing>
    <p:tnLst>
      <p:par>
        <p:cTn id="1" dur="indefinite" restart="never" nodeType="tmRoot"/>
      </p:par>
    </p:tnLst>
  </p:timing>
</p:sld>
</file>

<file path=ppt/slides/slide17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99394" name="Rectangle 2"/>
          <p:cNvSpPr>
            <a:spLocks noGrp="1" noChangeArrowheads="1"/>
          </p:cNvSpPr>
          <p:nvPr>
            <p:ph type="title"/>
          </p:nvPr>
        </p:nvSpPr>
        <p:spPr>
          <a:xfrm>
            <a:off x="685800" y="0"/>
            <a:ext cx="7772400" cy="1143000"/>
          </a:xfrm>
          <a:noFill/>
        </p:spPr>
        <p:txBody>
          <a:bodyPr/>
          <a:lstStyle/>
          <a:p>
            <a:r>
              <a:rPr lang="en-US" altLang="en-US" b="1" u="sng" smtClean="0">
                <a:solidFill>
                  <a:schemeClr val="tx1"/>
                </a:solidFill>
              </a:rPr>
              <a:t>Multiple Points of ID</a:t>
            </a:r>
          </a:p>
        </p:txBody>
      </p:sp>
      <p:sp>
        <p:nvSpPr>
          <p:cNvPr id="14340" name="Rectangle 4"/>
          <p:cNvSpPr>
            <a:spLocks noGrp="1" noChangeArrowheads="1"/>
          </p:cNvSpPr>
          <p:nvPr>
            <p:ph sz="half" idx="1"/>
          </p:nvPr>
        </p:nvSpPr>
        <p:spPr>
          <a:xfrm>
            <a:off x="1447800" y="990600"/>
            <a:ext cx="6096000" cy="3886200"/>
          </a:xfrm>
        </p:spPr>
        <p:txBody>
          <a:bodyPr/>
          <a:lstStyle/>
          <a:p>
            <a:r>
              <a:rPr lang="en-US" altLang="en-US" sz="3600" b="1" smtClean="0"/>
              <a:t>Peers &amp; Co-Workers</a:t>
            </a:r>
          </a:p>
          <a:p>
            <a:r>
              <a:rPr lang="en-US" altLang="en-US" sz="3600" b="1" smtClean="0"/>
              <a:t>Supervisors</a:t>
            </a:r>
          </a:p>
          <a:p>
            <a:r>
              <a:rPr lang="en-US" altLang="en-US" sz="3600" b="1" smtClean="0"/>
              <a:t>Spouse</a:t>
            </a:r>
          </a:p>
          <a:p>
            <a:r>
              <a:rPr lang="en-US" altLang="en-US" sz="3600" b="1" smtClean="0"/>
              <a:t>Parents &amp; Family</a:t>
            </a:r>
          </a:p>
          <a:p>
            <a:r>
              <a:rPr lang="en-US" altLang="en-US" sz="3600" b="1" smtClean="0"/>
              <a:t>Self</a:t>
            </a:r>
          </a:p>
          <a:p>
            <a:r>
              <a:rPr lang="en-US" altLang="en-US" sz="3600" b="1" smtClean="0"/>
              <a:t>Friends</a:t>
            </a:r>
          </a:p>
          <a:p>
            <a:r>
              <a:rPr lang="en-US" altLang="en-US" sz="3600" b="1" smtClean="0"/>
              <a:t>Health Care System: EAP</a:t>
            </a:r>
          </a:p>
          <a:p>
            <a:r>
              <a:rPr lang="en-US" altLang="en-US" sz="3600" b="1" smtClean="0"/>
              <a:t>Clergy</a:t>
            </a:r>
          </a:p>
          <a:p>
            <a:r>
              <a:rPr lang="en-US" altLang="en-US" sz="3600" b="1" smtClean="0"/>
              <a:t>Police</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4340">
                                            <p:txEl>
                                              <p:pRg st="0" end="0"/>
                                            </p:txEl>
                                          </p:spTgt>
                                        </p:tgtEl>
                                        <p:attrNameLst>
                                          <p:attrName>style.visibility</p:attrName>
                                        </p:attrNameLst>
                                      </p:cBhvr>
                                      <p:to>
                                        <p:strVal val="visible"/>
                                      </p:to>
                                    </p:set>
                                    <p:anim calcmode="lin" valueType="num">
                                      <p:cBhvr additive="base">
                                        <p:cTn id="7" dur="500" fill="hold"/>
                                        <p:tgtEl>
                                          <p:spTgt spid="14340">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14340">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14340">
                                            <p:txEl>
                                              <p:pRg st="1" end="1"/>
                                            </p:txEl>
                                          </p:spTgt>
                                        </p:tgtEl>
                                        <p:attrNameLst>
                                          <p:attrName>style.visibility</p:attrName>
                                        </p:attrNameLst>
                                      </p:cBhvr>
                                      <p:to>
                                        <p:strVal val="visible"/>
                                      </p:to>
                                    </p:set>
                                    <p:anim calcmode="lin" valueType="num">
                                      <p:cBhvr additive="base">
                                        <p:cTn id="13" dur="500" fill="hold"/>
                                        <p:tgtEl>
                                          <p:spTgt spid="14340">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14340">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14340">
                                            <p:txEl>
                                              <p:pRg st="2" end="2"/>
                                            </p:txEl>
                                          </p:spTgt>
                                        </p:tgtEl>
                                        <p:attrNameLst>
                                          <p:attrName>style.visibility</p:attrName>
                                        </p:attrNameLst>
                                      </p:cBhvr>
                                      <p:to>
                                        <p:strVal val="visible"/>
                                      </p:to>
                                    </p:set>
                                    <p:anim calcmode="lin" valueType="num">
                                      <p:cBhvr additive="base">
                                        <p:cTn id="19" dur="500" fill="hold"/>
                                        <p:tgtEl>
                                          <p:spTgt spid="14340">
                                            <p:txEl>
                                              <p:pRg st="2" end="2"/>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14340">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14340">
                                            <p:txEl>
                                              <p:pRg st="3" end="3"/>
                                            </p:txEl>
                                          </p:spTgt>
                                        </p:tgtEl>
                                        <p:attrNameLst>
                                          <p:attrName>style.visibility</p:attrName>
                                        </p:attrNameLst>
                                      </p:cBhvr>
                                      <p:to>
                                        <p:strVal val="visible"/>
                                      </p:to>
                                    </p:set>
                                    <p:anim calcmode="lin" valueType="num">
                                      <p:cBhvr additive="base">
                                        <p:cTn id="25" dur="500" fill="hold"/>
                                        <p:tgtEl>
                                          <p:spTgt spid="14340">
                                            <p:txEl>
                                              <p:pRg st="3" end="3"/>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14340">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14340">
                                            <p:txEl>
                                              <p:pRg st="4" end="4"/>
                                            </p:txEl>
                                          </p:spTgt>
                                        </p:tgtEl>
                                        <p:attrNameLst>
                                          <p:attrName>style.visibility</p:attrName>
                                        </p:attrNameLst>
                                      </p:cBhvr>
                                      <p:to>
                                        <p:strVal val="visible"/>
                                      </p:to>
                                    </p:set>
                                    <p:anim calcmode="lin" valueType="num">
                                      <p:cBhvr additive="base">
                                        <p:cTn id="31" dur="500" fill="hold"/>
                                        <p:tgtEl>
                                          <p:spTgt spid="14340">
                                            <p:txEl>
                                              <p:pRg st="4" end="4"/>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14340">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8" fill="hold" grpId="0" nodeType="clickEffect">
                                  <p:stCondLst>
                                    <p:cond delay="0"/>
                                  </p:stCondLst>
                                  <p:childTnLst>
                                    <p:set>
                                      <p:cBhvr>
                                        <p:cTn id="36" dur="1" fill="hold">
                                          <p:stCondLst>
                                            <p:cond delay="0"/>
                                          </p:stCondLst>
                                        </p:cTn>
                                        <p:tgtEl>
                                          <p:spTgt spid="14340">
                                            <p:txEl>
                                              <p:pRg st="5" end="5"/>
                                            </p:txEl>
                                          </p:spTgt>
                                        </p:tgtEl>
                                        <p:attrNameLst>
                                          <p:attrName>style.visibility</p:attrName>
                                        </p:attrNameLst>
                                      </p:cBhvr>
                                      <p:to>
                                        <p:strVal val="visible"/>
                                      </p:to>
                                    </p:set>
                                    <p:anim calcmode="lin" valueType="num">
                                      <p:cBhvr additive="base">
                                        <p:cTn id="37" dur="500" fill="hold"/>
                                        <p:tgtEl>
                                          <p:spTgt spid="14340">
                                            <p:txEl>
                                              <p:pRg st="5" end="5"/>
                                            </p:txEl>
                                          </p:spTgt>
                                        </p:tgtEl>
                                        <p:attrNameLst>
                                          <p:attrName>ppt_x</p:attrName>
                                        </p:attrNameLst>
                                      </p:cBhvr>
                                      <p:tavLst>
                                        <p:tav tm="0">
                                          <p:val>
                                            <p:strVal val="0-#ppt_w/2"/>
                                          </p:val>
                                        </p:tav>
                                        <p:tav tm="100000">
                                          <p:val>
                                            <p:strVal val="#ppt_x"/>
                                          </p:val>
                                        </p:tav>
                                      </p:tavLst>
                                    </p:anim>
                                    <p:anim calcmode="lin" valueType="num">
                                      <p:cBhvr additive="base">
                                        <p:cTn id="38" dur="500" fill="hold"/>
                                        <p:tgtEl>
                                          <p:spTgt spid="14340">
                                            <p:txEl>
                                              <p:pRg st="5" end="5"/>
                                            </p:txEl>
                                          </p:spTgt>
                                        </p:tgtEl>
                                        <p:attrNameLst>
                                          <p:attrName>ppt_y</p:attrName>
                                        </p:attrNameLst>
                                      </p:cBhvr>
                                      <p:tavLst>
                                        <p:tav tm="0">
                                          <p:val>
                                            <p:strVal val="#ppt_y"/>
                                          </p:val>
                                        </p:tav>
                                        <p:tav tm="100000">
                                          <p:val>
                                            <p:strVal val="#ppt_y"/>
                                          </p:val>
                                        </p:tav>
                                      </p:tavLst>
                                    </p:anim>
                                  </p:childTnLst>
                                </p:cTn>
                              </p:par>
                            </p:childTnLst>
                          </p:cTn>
                        </p:par>
                      </p:childTnLst>
                    </p:cTn>
                  </p:par>
                  <p:par>
                    <p:cTn id="39" fill="hold" nodeType="clickPar">
                      <p:stCondLst>
                        <p:cond delay="indefinite"/>
                      </p:stCondLst>
                      <p:childTnLst>
                        <p:par>
                          <p:cTn id="40" fill="hold" nodeType="withGroup">
                            <p:stCondLst>
                              <p:cond delay="0"/>
                            </p:stCondLst>
                            <p:childTnLst>
                              <p:par>
                                <p:cTn id="41" presetID="2" presetClass="entr" presetSubtype="8" fill="hold" grpId="0" nodeType="clickEffect">
                                  <p:stCondLst>
                                    <p:cond delay="0"/>
                                  </p:stCondLst>
                                  <p:childTnLst>
                                    <p:set>
                                      <p:cBhvr>
                                        <p:cTn id="42" dur="1" fill="hold">
                                          <p:stCondLst>
                                            <p:cond delay="0"/>
                                          </p:stCondLst>
                                        </p:cTn>
                                        <p:tgtEl>
                                          <p:spTgt spid="14340">
                                            <p:txEl>
                                              <p:pRg st="6" end="6"/>
                                            </p:txEl>
                                          </p:spTgt>
                                        </p:tgtEl>
                                        <p:attrNameLst>
                                          <p:attrName>style.visibility</p:attrName>
                                        </p:attrNameLst>
                                      </p:cBhvr>
                                      <p:to>
                                        <p:strVal val="visible"/>
                                      </p:to>
                                    </p:set>
                                    <p:anim calcmode="lin" valueType="num">
                                      <p:cBhvr additive="base">
                                        <p:cTn id="43" dur="500" fill="hold"/>
                                        <p:tgtEl>
                                          <p:spTgt spid="14340">
                                            <p:txEl>
                                              <p:pRg st="6" end="6"/>
                                            </p:txEl>
                                          </p:spTgt>
                                        </p:tgtEl>
                                        <p:attrNameLst>
                                          <p:attrName>ppt_x</p:attrName>
                                        </p:attrNameLst>
                                      </p:cBhvr>
                                      <p:tavLst>
                                        <p:tav tm="0">
                                          <p:val>
                                            <p:strVal val="0-#ppt_w/2"/>
                                          </p:val>
                                        </p:tav>
                                        <p:tav tm="100000">
                                          <p:val>
                                            <p:strVal val="#ppt_x"/>
                                          </p:val>
                                        </p:tav>
                                      </p:tavLst>
                                    </p:anim>
                                    <p:anim calcmode="lin" valueType="num">
                                      <p:cBhvr additive="base">
                                        <p:cTn id="44" dur="500" fill="hold"/>
                                        <p:tgtEl>
                                          <p:spTgt spid="14340">
                                            <p:txEl>
                                              <p:pRg st="6" end="6"/>
                                            </p:txEl>
                                          </p:spTgt>
                                        </p:tgtEl>
                                        <p:attrNameLst>
                                          <p:attrName>ppt_y</p:attrName>
                                        </p:attrNameLst>
                                      </p:cBhvr>
                                      <p:tavLst>
                                        <p:tav tm="0">
                                          <p:val>
                                            <p:strVal val="#ppt_y"/>
                                          </p:val>
                                        </p:tav>
                                        <p:tav tm="100000">
                                          <p:val>
                                            <p:strVal val="#ppt_y"/>
                                          </p:val>
                                        </p:tav>
                                      </p:tavLst>
                                    </p:anim>
                                  </p:childTnLst>
                                </p:cTn>
                              </p:par>
                            </p:childTnLst>
                          </p:cTn>
                        </p:par>
                      </p:childTnLst>
                    </p:cTn>
                  </p:par>
                  <p:par>
                    <p:cTn id="45" fill="hold" nodeType="clickPar">
                      <p:stCondLst>
                        <p:cond delay="indefinite"/>
                      </p:stCondLst>
                      <p:childTnLst>
                        <p:par>
                          <p:cTn id="46" fill="hold" nodeType="withGroup">
                            <p:stCondLst>
                              <p:cond delay="0"/>
                            </p:stCondLst>
                            <p:childTnLst>
                              <p:par>
                                <p:cTn id="47" presetID="2" presetClass="entr" presetSubtype="8" fill="hold" grpId="0" nodeType="clickEffect">
                                  <p:stCondLst>
                                    <p:cond delay="0"/>
                                  </p:stCondLst>
                                  <p:childTnLst>
                                    <p:set>
                                      <p:cBhvr>
                                        <p:cTn id="48" dur="1" fill="hold">
                                          <p:stCondLst>
                                            <p:cond delay="0"/>
                                          </p:stCondLst>
                                        </p:cTn>
                                        <p:tgtEl>
                                          <p:spTgt spid="14340">
                                            <p:txEl>
                                              <p:pRg st="7" end="7"/>
                                            </p:txEl>
                                          </p:spTgt>
                                        </p:tgtEl>
                                        <p:attrNameLst>
                                          <p:attrName>style.visibility</p:attrName>
                                        </p:attrNameLst>
                                      </p:cBhvr>
                                      <p:to>
                                        <p:strVal val="visible"/>
                                      </p:to>
                                    </p:set>
                                    <p:anim calcmode="lin" valueType="num">
                                      <p:cBhvr additive="base">
                                        <p:cTn id="49" dur="500" fill="hold"/>
                                        <p:tgtEl>
                                          <p:spTgt spid="14340">
                                            <p:txEl>
                                              <p:pRg st="7" end="7"/>
                                            </p:txEl>
                                          </p:spTgt>
                                        </p:tgtEl>
                                        <p:attrNameLst>
                                          <p:attrName>ppt_x</p:attrName>
                                        </p:attrNameLst>
                                      </p:cBhvr>
                                      <p:tavLst>
                                        <p:tav tm="0">
                                          <p:val>
                                            <p:strVal val="0-#ppt_w/2"/>
                                          </p:val>
                                        </p:tav>
                                        <p:tav tm="100000">
                                          <p:val>
                                            <p:strVal val="#ppt_x"/>
                                          </p:val>
                                        </p:tav>
                                      </p:tavLst>
                                    </p:anim>
                                    <p:anim calcmode="lin" valueType="num">
                                      <p:cBhvr additive="base">
                                        <p:cTn id="50" dur="500" fill="hold"/>
                                        <p:tgtEl>
                                          <p:spTgt spid="14340">
                                            <p:txEl>
                                              <p:pRg st="7" end="7"/>
                                            </p:txEl>
                                          </p:spTgt>
                                        </p:tgtEl>
                                        <p:attrNameLst>
                                          <p:attrName>ppt_y</p:attrName>
                                        </p:attrNameLst>
                                      </p:cBhvr>
                                      <p:tavLst>
                                        <p:tav tm="0">
                                          <p:val>
                                            <p:strVal val="#ppt_y"/>
                                          </p:val>
                                        </p:tav>
                                        <p:tav tm="100000">
                                          <p:val>
                                            <p:strVal val="#ppt_y"/>
                                          </p:val>
                                        </p:tav>
                                      </p:tavLst>
                                    </p:anim>
                                  </p:childTnLst>
                                </p:cTn>
                              </p:par>
                            </p:childTnLst>
                          </p:cTn>
                        </p:par>
                      </p:childTnLst>
                    </p:cTn>
                  </p:par>
                  <p:par>
                    <p:cTn id="51" fill="hold" nodeType="clickPar">
                      <p:stCondLst>
                        <p:cond delay="indefinite"/>
                      </p:stCondLst>
                      <p:childTnLst>
                        <p:par>
                          <p:cTn id="52" fill="hold" nodeType="withGroup">
                            <p:stCondLst>
                              <p:cond delay="0"/>
                            </p:stCondLst>
                            <p:childTnLst>
                              <p:par>
                                <p:cTn id="53" presetID="2" presetClass="entr" presetSubtype="8" fill="hold" grpId="0" nodeType="clickEffect">
                                  <p:stCondLst>
                                    <p:cond delay="0"/>
                                  </p:stCondLst>
                                  <p:childTnLst>
                                    <p:set>
                                      <p:cBhvr>
                                        <p:cTn id="54" dur="1" fill="hold">
                                          <p:stCondLst>
                                            <p:cond delay="0"/>
                                          </p:stCondLst>
                                        </p:cTn>
                                        <p:tgtEl>
                                          <p:spTgt spid="14340">
                                            <p:txEl>
                                              <p:pRg st="8" end="8"/>
                                            </p:txEl>
                                          </p:spTgt>
                                        </p:tgtEl>
                                        <p:attrNameLst>
                                          <p:attrName>style.visibility</p:attrName>
                                        </p:attrNameLst>
                                      </p:cBhvr>
                                      <p:to>
                                        <p:strVal val="visible"/>
                                      </p:to>
                                    </p:set>
                                    <p:anim calcmode="lin" valueType="num">
                                      <p:cBhvr additive="base">
                                        <p:cTn id="55" dur="500" fill="hold"/>
                                        <p:tgtEl>
                                          <p:spTgt spid="14340">
                                            <p:txEl>
                                              <p:pRg st="8" end="8"/>
                                            </p:txEl>
                                          </p:spTgt>
                                        </p:tgtEl>
                                        <p:attrNameLst>
                                          <p:attrName>ppt_x</p:attrName>
                                        </p:attrNameLst>
                                      </p:cBhvr>
                                      <p:tavLst>
                                        <p:tav tm="0">
                                          <p:val>
                                            <p:strVal val="0-#ppt_w/2"/>
                                          </p:val>
                                        </p:tav>
                                        <p:tav tm="100000">
                                          <p:val>
                                            <p:strVal val="#ppt_x"/>
                                          </p:val>
                                        </p:tav>
                                      </p:tavLst>
                                    </p:anim>
                                    <p:anim calcmode="lin" valueType="num">
                                      <p:cBhvr additive="base">
                                        <p:cTn id="56" dur="500" fill="hold"/>
                                        <p:tgtEl>
                                          <p:spTgt spid="14340">
                                            <p:txEl>
                                              <p:pRg st="8" end="8"/>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40" grpId="0" build="p"/>
    </p:bldLst>
  </p:timing>
</p:sld>
</file>

<file path=ppt/slides/slide18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01442" name="Rectangle 2"/>
          <p:cNvSpPr>
            <a:spLocks noGrp="1" noChangeArrowheads="1"/>
          </p:cNvSpPr>
          <p:nvPr>
            <p:ph type="title"/>
          </p:nvPr>
        </p:nvSpPr>
        <p:spPr>
          <a:xfrm>
            <a:off x="152400" y="2362200"/>
            <a:ext cx="8763000" cy="1143000"/>
          </a:xfrm>
          <a:noFill/>
        </p:spPr>
        <p:txBody>
          <a:bodyPr/>
          <a:lstStyle/>
          <a:p>
            <a:r>
              <a:rPr lang="en-US" altLang="en-US" sz="11000" b="1" smtClean="0">
                <a:solidFill>
                  <a:schemeClr val="tx1"/>
                </a:solidFill>
              </a:rPr>
              <a:t>Responding to Signs</a:t>
            </a:r>
          </a:p>
        </p:txBody>
      </p:sp>
    </p:spTree>
  </p:cSld>
  <p:clrMapOvr>
    <a:masterClrMapping/>
  </p:clrMapOvr>
  <p:transition/>
  <p:timing>
    <p:tnLst>
      <p:par>
        <p:cTn id="1" dur="indefinite" restart="never" nodeType="tmRoot"/>
      </p:par>
    </p:tnLst>
  </p:timing>
</p:sld>
</file>

<file path=ppt/slides/slide18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03490" name="Rectangle 2"/>
          <p:cNvSpPr>
            <a:spLocks noGrp="1" noChangeArrowheads="1"/>
          </p:cNvSpPr>
          <p:nvPr>
            <p:ph type="title"/>
          </p:nvPr>
        </p:nvSpPr>
        <p:spPr>
          <a:xfrm>
            <a:off x="685800" y="152400"/>
            <a:ext cx="7772400" cy="1143000"/>
          </a:xfrm>
          <a:noFill/>
        </p:spPr>
        <p:txBody>
          <a:bodyPr/>
          <a:lstStyle/>
          <a:p>
            <a:r>
              <a:rPr lang="en-US" altLang="en-US" b="1" u="sng" smtClean="0">
                <a:solidFill>
                  <a:schemeClr val="tx1"/>
                </a:solidFill>
              </a:rPr>
              <a:t>Responding to Signs</a:t>
            </a:r>
          </a:p>
        </p:txBody>
      </p:sp>
      <p:sp>
        <p:nvSpPr>
          <p:cNvPr id="20483" name="Rectangle 3"/>
          <p:cNvSpPr>
            <a:spLocks noGrp="1" noChangeArrowheads="1"/>
          </p:cNvSpPr>
          <p:nvPr>
            <p:ph idx="1"/>
          </p:nvPr>
        </p:nvSpPr>
        <p:spPr>
          <a:xfrm>
            <a:off x="685800" y="1143000"/>
            <a:ext cx="7772400" cy="5486400"/>
          </a:xfrm>
        </p:spPr>
        <p:txBody>
          <a:bodyPr/>
          <a:lstStyle/>
          <a:p>
            <a:r>
              <a:rPr lang="en-US" altLang="en-US" sz="4400" b="1" smtClean="0"/>
              <a:t>Safety 1</a:t>
            </a:r>
            <a:r>
              <a:rPr lang="en-US" altLang="en-US" sz="4400" b="1" baseline="30000" smtClean="0"/>
              <a:t>st</a:t>
            </a:r>
            <a:r>
              <a:rPr lang="en-US" altLang="en-US" sz="4400" b="1" smtClean="0"/>
              <a:t> </a:t>
            </a:r>
          </a:p>
          <a:p>
            <a:r>
              <a:rPr lang="en-US" altLang="en-US" sz="4400" b="1" smtClean="0"/>
              <a:t>Report to Your Supervisor</a:t>
            </a:r>
          </a:p>
          <a:p>
            <a:r>
              <a:rPr lang="en-US" altLang="en-US" sz="4400" b="1" smtClean="0"/>
              <a:t>Consult with others</a:t>
            </a:r>
          </a:p>
          <a:p>
            <a:r>
              <a:rPr lang="en-US" altLang="en-US" sz="4400" b="1" smtClean="0"/>
              <a:t>Do NOT Confront</a:t>
            </a:r>
          </a:p>
          <a:p>
            <a:r>
              <a:rPr lang="en-US" altLang="en-US" sz="4400" b="1" smtClean="0"/>
              <a:t>Don’t be a hero</a:t>
            </a:r>
          </a:p>
          <a:p>
            <a:r>
              <a:rPr lang="en-US" altLang="en-US" sz="4400" b="1" smtClean="0"/>
              <a:t>Follow-up, follow-up, follow-up</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0483">
                                            <p:txEl>
                                              <p:pRg st="0" end="0"/>
                                            </p:txEl>
                                          </p:spTgt>
                                        </p:tgtEl>
                                        <p:attrNameLst>
                                          <p:attrName>style.visibility</p:attrName>
                                        </p:attrNameLst>
                                      </p:cBhvr>
                                      <p:to>
                                        <p:strVal val="visible"/>
                                      </p:to>
                                    </p:set>
                                    <p:anim calcmode="lin" valueType="num">
                                      <p:cBhvr additive="base">
                                        <p:cTn id="7" dur="500" fill="hold"/>
                                        <p:tgtEl>
                                          <p:spTgt spid="20483">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20483">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20483">
                                            <p:txEl>
                                              <p:pRg st="1" end="1"/>
                                            </p:txEl>
                                          </p:spTgt>
                                        </p:tgtEl>
                                        <p:attrNameLst>
                                          <p:attrName>style.visibility</p:attrName>
                                        </p:attrNameLst>
                                      </p:cBhvr>
                                      <p:to>
                                        <p:strVal val="visible"/>
                                      </p:to>
                                    </p:set>
                                    <p:anim calcmode="lin" valueType="num">
                                      <p:cBhvr additive="base">
                                        <p:cTn id="13" dur="500" fill="hold"/>
                                        <p:tgtEl>
                                          <p:spTgt spid="20483">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20483">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20483">
                                            <p:txEl>
                                              <p:pRg st="2" end="2"/>
                                            </p:txEl>
                                          </p:spTgt>
                                        </p:tgtEl>
                                        <p:attrNameLst>
                                          <p:attrName>style.visibility</p:attrName>
                                        </p:attrNameLst>
                                      </p:cBhvr>
                                      <p:to>
                                        <p:strVal val="visible"/>
                                      </p:to>
                                    </p:set>
                                    <p:anim calcmode="lin" valueType="num">
                                      <p:cBhvr additive="base">
                                        <p:cTn id="19" dur="500" fill="hold"/>
                                        <p:tgtEl>
                                          <p:spTgt spid="20483">
                                            <p:txEl>
                                              <p:pRg st="2" end="2"/>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20483">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20483">
                                            <p:txEl>
                                              <p:pRg st="3" end="3"/>
                                            </p:txEl>
                                          </p:spTgt>
                                        </p:tgtEl>
                                        <p:attrNameLst>
                                          <p:attrName>style.visibility</p:attrName>
                                        </p:attrNameLst>
                                      </p:cBhvr>
                                      <p:to>
                                        <p:strVal val="visible"/>
                                      </p:to>
                                    </p:set>
                                    <p:anim calcmode="lin" valueType="num">
                                      <p:cBhvr additive="base">
                                        <p:cTn id="25" dur="500" fill="hold"/>
                                        <p:tgtEl>
                                          <p:spTgt spid="20483">
                                            <p:txEl>
                                              <p:pRg st="3" end="3"/>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20483">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20483">
                                            <p:txEl>
                                              <p:pRg st="4" end="4"/>
                                            </p:txEl>
                                          </p:spTgt>
                                        </p:tgtEl>
                                        <p:attrNameLst>
                                          <p:attrName>style.visibility</p:attrName>
                                        </p:attrNameLst>
                                      </p:cBhvr>
                                      <p:to>
                                        <p:strVal val="visible"/>
                                      </p:to>
                                    </p:set>
                                    <p:anim calcmode="lin" valueType="num">
                                      <p:cBhvr additive="base">
                                        <p:cTn id="31" dur="500" fill="hold"/>
                                        <p:tgtEl>
                                          <p:spTgt spid="20483">
                                            <p:txEl>
                                              <p:pRg st="4" end="4"/>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20483">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8" fill="hold" grpId="0" nodeType="clickEffect">
                                  <p:stCondLst>
                                    <p:cond delay="0"/>
                                  </p:stCondLst>
                                  <p:childTnLst>
                                    <p:set>
                                      <p:cBhvr>
                                        <p:cTn id="36" dur="1" fill="hold">
                                          <p:stCondLst>
                                            <p:cond delay="0"/>
                                          </p:stCondLst>
                                        </p:cTn>
                                        <p:tgtEl>
                                          <p:spTgt spid="20483">
                                            <p:txEl>
                                              <p:pRg st="5" end="5"/>
                                            </p:txEl>
                                          </p:spTgt>
                                        </p:tgtEl>
                                        <p:attrNameLst>
                                          <p:attrName>style.visibility</p:attrName>
                                        </p:attrNameLst>
                                      </p:cBhvr>
                                      <p:to>
                                        <p:strVal val="visible"/>
                                      </p:to>
                                    </p:set>
                                    <p:anim calcmode="lin" valueType="num">
                                      <p:cBhvr additive="base">
                                        <p:cTn id="37" dur="500" fill="hold"/>
                                        <p:tgtEl>
                                          <p:spTgt spid="20483">
                                            <p:txEl>
                                              <p:pRg st="5" end="5"/>
                                            </p:txEl>
                                          </p:spTgt>
                                        </p:tgtEl>
                                        <p:attrNameLst>
                                          <p:attrName>ppt_x</p:attrName>
                                        </p:attrNameLst>
                                      </p:cBhvr>
                                      <p:tavLst>
                                        <p:tav tm="0">
                                          <p:val>
                                            <p:strVal val="0-#ppt_w/2"/>
                                          </p:val>
                                        </p:tav>
                                        <p:tav tm="100000">
                                          <p:val>
                                            <p:strVal val="#ppt_x"/>
                                          </p:val>
                                        </p:tav>
                                      </p:tavLst>
                                    </p:anim>
                                    <p:anim calcmode="lin" valueType="num">
                                      <p:cBhvr additive="base">
                                        <p:cTn id="38" dur="500" fill="hold"/>
                                        <p:tgtEl>
                                          <p:spTgt spid="20483">
                                            <p:txEl>
                                              <p:pRg st="5" end="5"/>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483" grpId="0" build="p" autoUpdateAnimBg="0"/>
    </p:bldLst>
  </p:timing>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5538" name="Content Placeholder 2"/>
          <p:cNvSpPr>
            <a:spLocks noGrp="1"/>
          </p:cNvSpPr>
          <p:nvPr>
            <p:ph idx="1"/>
          </p:nvPr>
        </p:nvSpPr>
        <p:spPr>
          <a:xfrm>
            <a:off x="457200" y="609600"/>
            <a:ext cx="8229600" cy="6248400"/>
          </a:xfrm>
        </p:spPr>
        <p:txBody>
          <a:bodyPr/>
          <a:lstStyle/>
          <a:p>
            <a:pPr marL="0" indent="0" algn="ctr" eaLnBrk="1" hangingPunct="1">
              <a:buFont typeface="Arial" panose="020B0604020202020204" pitchFamily="34" charset="0"/>
              <a:buNone/>
            </a:pPr>
            <a:r>
              <a:rPr lang="en-US" altLang="en-US" sz="9600" b="1" smtClean="0">
                <a:latin typeface="Arial" panose="020B0604020202020204" pitchFamily="34" charset="0"/>
                <a:cs typeface="Arial" panose="020B0604020202020204" pitchFamily="34" charset="0"/>
              </a:rPr>
              <a:t>Camp </a:t>
            </a:r>
          </a:p>
          <a:p>
            <a:pPr marL="0" indent="0" algn="ctr" eaLnBrk="1" hangingPunct="1">
              <a:buFont typeface="Arial" panose="020B0604020202020204" pitchFamily="34" charset="0"/>
              <a:buNone/>
            </a:pPr>
            <a:r>
              <a:rPr lang="en-US" altLang="en-US" sz="9600" b="1" smtClean="0">
                <a:latin typeface="Arial" panose="020B0604020202020204" pitchFamily="34" charset="0"/>
                <a:cs typeface="Arial" panose="020B0604020202020204" pitchFamily="34" charset="0"/>
              </a:rPr>
              <a:t>Threat</a:t>
            </a:r>
          </a:p>
          <a:p>
            <a:pPr marL="0" indent="0" algn="ctr" eaLnBrk="1" hangingPunct="1">
              <a:buFont typeface="Arial" panose="020B0604020202020204" pitchFamily="34" charset="0"/>
              <a:buNone/>
            </a:pPr>
            <a:r>
              <a:rPr lang="en-US" altLang="en-US" sz="9600" b="1" smtClean="0">
                <a:latin typeface="Arial" panose="020B0604020202020204" pitchFamily="34" charset="0"/>
                <a:cs typeface="Arial" panose="020B0604020202020204" pitchFamily="34" charset="0"/>
              </a:rPr>
              <a:t>Assessment</a:t>
            </a:r>
          </a:p>
        </p:txBody>
      </p:sp>
    </p:spTree>
  </p:cSld>
  <p:clrMapOvr>
    <a:masterClrMapping/>
  </p:clrMapOvr>
  <p:timing>
    <p:tnLst>
      <p:par>
        <p:cTn id="1" dur="indefinite" restart="never" nodeType="tmRoot"/>
      </p:par>
    </p:tnLst>
  </p:timing>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62" name="Title 1"/>
          <p:cNvSpPr>
            <a:spLocks noGrp="1"/>
          </p:cNvSpPr>
          <p:nvPr>
            <p:ph type="title"/>
          </p:nvPr>
        </p:nvSpPr>
        <p:spPr>
          <a:xfrm>
            <a:off x="152400" y="2819400"/>
            <a:ext cx="8839200" cy="1143000"/>
          </a:xfrm>
        </p:spPr>
        <p:txBody>
          <a:bodyPr/>
          <a:lstStyle/>
          <a:p>
            <a:pPr eaLnBrk="1" hangingPunct="1"/>
            <a:r>
              <a:rPr lang="en-US" altLang="en-US" sz="8000" b="1" smtClean="0">
                <a:latin typeface="Arial" panose="020B0604020202020204" pitchFamily="34" charset="0"/>
                <a:cs typeface="Arial" panose="020B0604020202020204" pitchFamily="34" charset="0"/>
              </a:rPr>
              <a:t>Camp Threat Assessment</a:t>
            </a:r>
            <a:br>
              <a:rPr lang="en-US" altLang="en-US" sz="8000" b="1" smtClean="0">
                <a:latin typeface="Arial" panose="020B0604020202020204" pitchFamily="34" charset="0"/>
                <a:cs typeface="Arial" panose="020B0604020202020204" pitchFamily="34" charset="0"/>
              </a:rPr>
            </a:br>
            <a:r>
              <a:rPr lang="en-US" altLang="en-US" sz="13500" b="1" smtClean="0">
                <a:latin typeface="Arial" panose="020B0604020202020204" pitchFamily="34" charset="0"/>
                <a:cs typeface="Arial" panose="020B0604020202020204" pitchFamily="34" charset="0"/>
              </a:rPr>
              <a:t>Process</a:t>
            </a:r>
          </a:p>
        </p:txBody>
      </p:sp>
    </p:spTree>
  </p:cSld>
  <p:clrMapOvr>
    <a:masterClrMapping/>
  </p:clrMapOvr>
  <p:timing>
    <p:tnLst>
      <p:par>
        <p:cTn id="1" dur="indefinite" restart="never" nodeType="tmRoot"/>
      </p:par>
    </p:tnLst>
  </p:timing>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eaLnBrk="1" fontAlgn="auto" hangingPunct="1">
              <a:spcAft>
                <a:spcPts val="0"/>
              </a:spcAft>
              <a:defRPr/>
            </a:pPr>
            <a:r>
              <a:rPr lang="en-US" b="1" dirty="0" smtClean="0">
                <a:latin typeface="Arial" pitchFamily="34" charset="0"/>
                <a:cs typeface="Arial" pitchFamily="34" charset="0"/>
              </a:rPr>
              <a:t>Camp Threat Assessment</a:t>
            </a:r>
            <a:br>
              <a:rPr lang="en-US" b="1" dirty="0" smtClean="0">
                <a:latin typeface="Arial" pitchFamily="34" charset="0"/>
                <a:cs typeface="Arial" pitchFamily="34" charset="0"/>
              </a:rPr>
            </a:br>
            <a:r>
              <a:rPr lang="en-US" b="1" u="sng" dirty="0" smtClean="0">
                <a:latin typeface="Arial" pitchFamily="34" charset="0"/>
                <a:cs typeface="Arial" pitchFamily="34" charset="0"/>
              </a:rPr>
              <a:t>Process</a:t>
            </a:r>
            <a:endParaRPr lang="en-US" b="1" u="sng" dirty="0">
              <a:latin typeface="Arial" pitchFamily="34" charset="0"/>
              <a:cs typeface="Arial" pitchFamily="34" charset="0"/>
            </a:endParaRPr>
          </a:p>
        </p:txBody>
      </p:sp>
      <p:sp>
        <p:nvSpPr>
          <p:cNvPr id="707587" name="Content Placeholder 2"/>
          <p:cNvSpPr>
            <a:spLocks noGrp="1"/>
          </p:cNvSpPr>
          <p:nvPr>
            <p:ph idx="1"/>
          </p:nvPr>
        </p:nvSpPr>
        <p:spPr>
          <a:xfrm>
            <a:off x="533400" y="1600200"/>
            <a:ext cx="8763000" cy="4525963"/>
          </a:xfrm>
        </p:spPr>
        <p:txBody>
          <a:bodyPr/>
          <a:lstStyle/>
          <a:p>
            <a:pPr marL="514350" indent="-344488" eaLnBrk="1" hangingPunct="1">
              <a:buSzPct val="70000"/>
              <a:buFont typeface="Calibri" panose="020F0502020204030204" pitchFamily="34" charset="0"/>
              <a:buAutoNum type="arabicPeriod"/>
            </a:pPr>
            <a:r>
              <a:rPr lang="en-US" altLang="en-US" sz="9600" b="1" smtClean="0">
                <a:latin typeface="Arial" panose="020B0604020202020204" pitchFamily="34" charset="0"/>
                <a:cs typeface="Arial" panose="020B0604020202020204" pitchFamily="34" charset="0"/>
              </a:rPr>
              <a:t>ID Kids of Concern</a:t>
            </a:r>
          </a:p>
        </p:txBody>
      </p:sp>
    </p:spTree>
  </p:cSld>
  <p:clrMapOvr>
    <a:masterClrMapping/>
  </p:clrMapOvr>
  <p:timing>
    <p:tnLst>
      <p:par>
        <p:cTn id="1" dur="indefinite" restart="never" nodeType="tmRoot"/>
      </p:par>
    </p:tnLst>
  </p:timing>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eaLnBrk="1" fontAlgn="auto" hangingPunct="1">
              <a:spcAft>
                <a:spcPts val="0"/>
              </a:spcAft>
              <a:defRPr/>
            </a:pPr>
            <a:r>
              <a:rPr lang="en-US" b="1" dirty="0">
                <a:solidFill>
                  <a:prstClr val="white"/>
                </a:solidFill>
                <a:latin typeface="Arial" pitchFamily="34" charset="0"/>
                <a:cs typeface="Arial" pitchFamily="34" charset="0"/>
              </a:rPr>
              <a:t>Camp Threat Assessment</a:t>
            </a:r>
            <a:br>
              <a:rPr lang="en-US" b="1" dirty="0">
                <a:solidFill>
                  <a:prstClr val="white"/>
                </a:solidFill>
                <a:latin typeface="Arial" pitchFamily="34" charset="0"/>
                <a:cs typeface="Arial" pitchFamily="34" charset="0"/>
              </a:rPr>
            </a:br>
            <a:r>
              <a:rPr lang="en-US" b="1" u="sng" dirty="0">
                <a:solidFill>
                  <a:prstClr val="white"/>
                </a:solidFill>
                <a:latin typeface="Arial" pitchFamily="34" charset="0"/>
                <a:cs typeface="Arial" pitchFamily="34" charset="0"/>
              </a:rPr>
              <a:t>Process</a:t>
            </a:r>
            <a:endParaRPr lang="en-US" b="1" u="sng" dirty="0">
              <a:latin typeface="Arial" pitchFamily="34" charset="0"/>
              <a:cs typeface="Arial" pitchFamily="34" charset="0"/>
            </a:endParaRPr>
          </a:p>
        </p:txBody>
      </p:sp>
      <p:sp>
        <p:nvSpPr>
          <p:cNvPr id="708611" name="Content Placeholder 2"/>
          <p:cNvSpPr>
            <a:spLocks noGrp="1"/>
          </p:cNvSpPr>
          <p:nvPr>
            <p:ph idx="1"/>
          </p:nvPr>
        </p:nvSpPr>
        <p:spPr>
          <a:xfrm>
            <a:off x="533400" y="1600200"/>
            <a:ext cx="8763000" cy="4525963"/>
          </a:xfrm>
        </p:spPr>
        <p:txBody>
          <a:bodyPr/>
          <a:lstStyle/>
          <a:p>
            <a:pPr marL="514350" indent="-344488" eaLnBrk="1" hangingPunct="1">
              <a:buSzPct val="70000"/>
              <a:buFont typeface="Calibri" panose="020F0502020204030204" pitchFamily="34" charset="0"/>
              <a:buAutoNum type="arabicPeriod"/>
            </a:pPr>
            <a:r>
              <a:rPr lang="en-US" altLang="en-US" sz="4800" b="1" smtClean="0">
                <a:latin typeface="Arial" panose="020B0604020202020204" pitchFamily="34" charset="0"/>
                <a:cs typeface="Arial" panose="020B0604020202020204" pitchFamily="34" charset="0"/>
              </a:rPr>
              <a:t>ID Kids of Concern</a:t>
            </a:r>
          </a:p>
          <a:p>
            <a:pPr marL="514350" indent="-344488" eaLnBrk="1" hangingPunct="1">
              <a:buSzPct val="70000"/>
              <a:buFont typeface="Calibri" panose="020F0502020204030204" pitchFamily="34" charset="0"/>
              <a:buAutoNum type="arabicPeriod"/>
            </a:pPr>
            <a:r>
              <a:rPr lang="en-US" altLang="en-US" sz="8000" b="1" smtClean="0">
                <a:latin typeface="Arial" panose="020B0604020202020204" pitchFamily="34" charset="0"/>
                <a:cs typeface="Arial" panose="020B0604020202020204" pitchFamily="34" charset="0"/>
              </a:rPr>
              <a:t>Gather Info/Investigate</a:t>
            </a:r>
          </a:p>
        </p:txBody>
      </p:sp>
    </p:spTree>
  </p:cSld>
  <p:clrMapOvr>
    <a:masterClrMapping/>
  </p:clrMapOvr>
  <p:timing>
    <p:tnLst>
      <p:par>
        <p:cTn id="1" dur="indefinite" restart="never" nodeType="tmRoot"/>
      </p:par>
    </p:tnLst>
  </p:timing>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eaLnBrk="1" fontAlgn="auto" hangingPunct="1">
              <a:spcAft>
                <a:spcPts val="0"/>
              </a:spcAft>
              <a:defRPr/>
            </a:pPr>
            <a:r>
              <a:rPr lang="en-US" b="1" dirty="0">
                <a:solidFill>
                  <a:prstClr val="white"/>
                </a:solidFill>
                <a:latin typeface="Arial" pitchFamily="34" charset="0"/>
                <a:cs typeface="Arial" pitchFamily="34" charset="0"/>
              </a:rPr>
              <a:t>Camp Threat Assessment</a:t>
            </a:r>
            <a:br>
              <a:rPr lang="en-US" b="1" dirty="0">
                <a:solidFill>
                  <a:prstClr val="white"/>
                </a:solidFill>
                <a:latin typeface="Arial" pitchFamily="34" charset="0"/>
                <a:cs typeface="Arial" pitchFamily="34" charset="0"/>
              </a:rPr>
            </a:br>
            <a:r>
              <a:rPr lang="en-US" b="1" u="sng" dirty="0">
                <a:solidFill>
                  <a:prstClr val="white"/>
                </a:solidFill>
                <a:latin typeface="Arial" pitchFamily="34" charset="0"/>
                <a:cs typeface="Arial" pitchFamily="34" charset="0"/>
              </a:rPr>
              <a:t>Process</a:t>
            </a:r>
            <a:endParaRPr lang="en-US" b="1" u="sng" dirty="0">
              <a:latin typeface="Arial" pitchFamily="34" charset="0"/>
              <a:cs typeface="Arial" pitchFamily="34" charset="0"/>
            </a:endParaRPr>
          </a:p>
        </p:txBody>
      </p:sp>
      <p:sp>
        <p:nvSpPr>
          <p:cNvPr id="709635" name="Content Placeholder 2"/>
          <p:cNvSpPr>
            <a:spLocks noGrp="1"/>
          </p:cNvSpPr>
          <p:nvPr>
            <p:ph idx="1"/>
          </p:nvPr>
        </p:nvSpPr>
        <p:spPr>
          <a:xfrm>
            <a:off x="152400" y="1600200"/>
            <a:ext cx="9144000" cy="4525963"/>
          </a:xfrm>
        </p:spPr>
        <p:txBody>
          <a:bodyPr/>
          <a:lstStyle/>
          <a:p>
            <a:pPr marL="514350" indent="-344488" eaLnBrk="1" hangingPunct="1">
              <a:buSzPct val="70000"/>
              <a:buFont typeface="Calibri" panose="020F0502020204030204" pitchFamily="34" charset="0"/>
              <a:buAutoNum type="arabicPeriod"/>
            </a:pPr>
            <a:r>
              <a:rPr lang="en-US" altLang="en-US" sz="4800" b="1" smtClean="0">
                <a:latin typeface="Arial" panose="020B0604020202020204" pitchFamily="34" charset="0"/>
                <a:cs typeface="Arial" panose="020B0604020202020204" pitchFamily="34" charset="0"/>
              </a:rPr>
              <a:t>ID Kids of Concern</a:t>
            </a:r>
          </a:p>
          <a:p>
            <a:pPr marL="514350" indent="-344488" eaLnBrk="1" hangingPunct="1">
              <a:buSzPct val="70000"/>
              <a:buFont typeface="Calibri" panose="020F0502020204030204" pitchFamily="34" charset="0"/>
              <a:buAutoNum type="arabicPeriod"/>
            </a:pPr>
            <a:r>
              <a:rPr lang="en-US" altLang="en-US" sz="4800" b="1" smtClean="0">
                <a:latin typeface="Arial" panose="020B0604020202020204" pitchFamily="34" charset="0"/>
                <a:cs typeface="Arial" panose="020B0604020202020204" pitchFamily="34" charset="0"/>
              </a:rPr>
              <a:t>Gather Info/Investigate</a:t>
            </a:r>
          </a:p>
          <a:p>
            <a:pPr marL="514350" indent="-344488" eaLnBrk="1" hangingPunct="1">
              <a:buSzPct val="70000"/>
              <a:buFont typeface="Calibri" panose="020F0502020204030204" pitchFamily="34" charset="0"/>
              <a:buAutoNum type="arabicPeriod"/>
            </a:pPr>
            <a:r>
              <a:rPr lang="en-US" altLang="en-US" sz="8000" b="1" smtClean="0">
                <a:latin typeface="Arial" panose="020B0604020202020204" pitchFamily="34" charset="0"/>
                <a:cs typeface="Arial" panose="020B0604020202020204" pitchFamily="34" charset="0"/>
              </a:rPr>
              <a:t>Assess: Student &amp; Situation</a:t>
            </a:r>
          </a:p>
        </p:txBody>
      </p:sp>
    </p:spTree>
  </p:cSld>
  <p:clrMapOvr>
    <a:masterClrMapping/>
  </p:clrMapOvr>
  <p:timing>
    <p:tnLst>
      <p:par>
        <p:cTn id="1" dur="indefinite" restart="never" nodeType="tmRoot"/>
      </p:par>
    </p:tnLst>
  </p:timing>
</p:sld>
</file>

<file path=ppt/slides/slide1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1143000"/>
          </a:xfrm>
        </p:spPr>
        <p:txBody>
          <a:bodyPr rtlCol="0">
            <a:normAutofit fontScale="90000"/>
          </a:bodyPr>
          <a:lstStyle/>
          <a:p>
            <a:pPr eaLnBrk="1" fontAlgn="auto" hangingPunct="1">
              <a:spcAft>
                <a:spcPts val="0"/>
              </a:spcAft>
              <a:defRPr/>
            </a:pPr>
            <a:r>
              <a:rPr lang="en-US" b="1" dirty="0">
                <a:solidFill>
                  <a:prstClr val="white"/>
                </a:solidFill>
                <a:latin typeface="Arial" pitchFamily="34" charset="0"/>
                <a:cs typeface="Arial" pitchFamily="34" charset="0"/>
              </a:rPr>
              <a:t>Camp Threat Assessment</a:t>
            </a:r>
            <a:br>
              <a:rPr lang="en-US" b="1" dirty="0">
                <a:solidFill>
                  <a:prstClr val="white"/>
                </a:solidFill>
                <a:latin typeface="Arial" pitchFamily="34" charset="0"/>
                <a:cs typeface="Arial" pitchFamily="34" charset="0"/>
              </a:rPr>
            </a:br>
            <a:r>
              <a:rPr lang="en-US" b="1" u="sng" dirty="0">
                <a:solidFill>
                  <a:prstClr val="white"/>
                </a:solidFill>
                <a:latin typeface="Arial" pitchFamily="34" charset="0"/>
                <a:cs typeface="Arial" pitchFamily="34" charset="0"/>
              </a:rPr>
              <a:t>Process</a:t>
            </a:r>
            <a:endParaRPr lang="en-US" b="1" u="sng" dirty="0">
              <a:latin typeface="Arial" pitchFamily="34" charset="0"/>
              <a:cs typeface="Arial" pitchFamily="34" charset="0"/>
            </a:endParaRPr>
          </a:p>
        </p:txBody>
      </p:sp>
      <p:sp>
        <p:nvSpPr>
          <p:cNvPr id="710659" name="Content Placeholder 2"/>
          <p:cNvSpPr>
            <a:spLocks noGrp="1"/>
          </p:cNvSpPr>
          <p:nvPr>
            <p:ph idx="1"/>
          </p:nvPr>
        </p:nvSpPr>
        <p:spPr>
          <a:xfrm>
            <a:off x="152400" y="1371600"/>
            <a:ext cx="8763000" cy="4525963"/>
          </a:xfrm>
        </p:spPr>
        <p:txBody>
          <a:bodyPr/>
          <a:lstStyle/>
          <a:p>
            <a:pPr marL="514350" indent="-344488" eaLnBrk="1" hangingPunct="1">
              <a:buSzPct val="70000"/>
              <a:buFont typeface="Calibri" panose="020F0502020204030204" pitchFamily="34" charset="0"/>
              <a:buAutoNum type="arabicPeriod"/>
            </a:pPr>
            <a:r>
              <a:rPr lang="en-US" altLang="en-US" sz="4400" b="1" smtClean="0">
                <a:latin typeface="Arial" panose="020B0604020202020204" pitchFamily="34" charset="0"/>
                <a:cs typeface="Arial" panose="020B0604020202020204" pitchFamily="34" charset="0"/>
              </a:rPr>
              <a:t>ID Kids of Concern</a:t>
            </a:r>
          </a:p>
          <a:p>
            <a:pPr marL="514350" indent="-344488" eaLnBrk="1" hangingPunct="1">
              <a:buSzPct val="70000"/>
              <a:buFont typeface="Calibri" panose="020F0502020204030204" pitchFamily="34" charset="0"/>
              <a:buAutoNum type="arabicPeriod"/>
            </a:pPr>
            <a:r>
              <a:rPr lang="en-US" altLang="en-US" sz="4400" b="1" smtClean="0">
                <a:latin typeface="Arial" panose="020B0604020202020204" pitchFamily="34" charset="0"/>
                <a:cs typeface="Arial" panose="020B0604020202020204" pitchFamily="34" charset="0"/>
              </a:rPr>
              <a:t>Gather Info/Investigate</a:t>
            </a:r>
          </a:p>
          <a:p>
            <a:pPr marL="514350" indent="-344488" eaLnBrk="1" hangingPunct="1">
              <a:buSzPct val="70000"/>
              <a:buFont typeface="Calibri" panose="020F0502020204030204" pitchFamily="34" charset="0"/>
              <a:buAutoNum type="arabicPeriod"/>
            </a:pPr>
            <a:r>
              <a:rPr lang="en-US" altLang="en-US" sz="4400" b="1" smtClean="0">
                <a:latin typeface="Arial" panose="020B0604020202020204" pitchFamily="34" charset="0"/>
                <a:cs typeface="Arial" panose="020B0604020202020204" pitchFamily="34" charset="0"/>
              </a:rPr>
              <a:t>Assess: Student &amp; Situation</a:t>
            </a:r>
          </a:p>
          <a:p>
            <a:pPr marL="514350" indent="-344488" eaLnBrk="1" hangingPunct="1">
              <a:buSzPct val="70000"/>
              <a:buFont typeface="Calibri" panose="020F0502020204030204" pitchFamily="34" charset="0"/>
              <a:buAutoNum type="arabicPeriod"/>
            </a:pPr>
            <a:r>
              <a:rPr lang="en-US" altLang="en-US" sz="7200" b="1" smtClean="0">
                <a:latin typeface="Arial" panose="020B0604020202020204" pitchFamily="34" charset="0"/>
                <a:cs typeface="Arial" panose="020B0604020202020204" pitchFamily="34" charset="0"/>
              </a:rPr>
              <a:t>Manage: Student &amp; Situation</a:t>
            </a:r>
          </a:p>
        </p:txBody>
      </p:sp>
    </p:spTree>
  </p:cSld>
  <p:clrMapOvr>
    <a:masterClrMapping/>
  </p:clrMapOvr>
  <p:timing>
    <p:tnLst>
      <p:par>
        <p:cTn id="1" dur="indefinite" restart="never" nodeType="tmRoot"/>
      </p:par>
    </p:tnLst>
  </p:timing>
</p:sld>
</file>

<file path=ppt/slides/slide1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eaLnBrk="1" fontAlgn="auto" hangingPunct="1">
              <a:spcAft>
                <a:spcPts val="0"/>
              </a:spcAft>
              <a:defRPr/>
            </a:pPr>
            <a:r>
              <a:rPr lang="en-US" b="1" dirty="0">
                <a:solidFill>
                  <a:prstClr val="white"/>
                </a:solidFill>
                <a:latin typeface="Arial" pitchFamily="34" charset="0"/>
                <a:cs typeface="Arial" pitchFamily="34" charset="0"/>
              </a:rPr>
              <a:t>Camp Threat Assessment</a:t>
            </a:r>
            <a:br>
              <a:rPr lang="en-US" b="1" dirty="0">
                <a:solidFill>
                  <a:prstClr val="white"/>
                </a:solidFill>
                <a:latin typeface="Arial" pitchFamily="34" charset="0"/>
                <a:cs typeface="Arial" pitchFamily="34" charset="0"/>
              </a:rPr>
            </a:br>
            <a:r>
              <a:rPr lang="en-US" b="1" u="sng" dirty="0">
                <a:solidFill>
                  <a:prstClr val="white"/>
                </a:solidFill>
                <a:latin typeface="Arial" pitchFamily="34" charset="0"/>
                <a:cs typeface="Arial" pitchFamily="34" charset="0"/>
              </a:rPr>
              <a:t>Process</a:t>
            </a:r>
            <a:endParaRPr lang="en-US" b="1" u="sng" dirty="0">
              <a:latin typeface="Arial" pitchFamily="34" charset="0"/>
              <a:cs typeface="Arial" pitchFamily="34" charset="0"/>
            </a:endParaRPr>
          </a:p>
        </p:txBody>
      </p:sp>
      <p:sp>
        <p:nvSpPr>
          <p:cNvPr id="711683" name="Content Placeholder 2"/>
          <p:cNvSpPr>
            <a:spLocks noGrp="1"/>
          </p:cNvSpPr>
          <p:nvPr>
            <p:ph idx="1"/>
          </p:nvPr>
        </p:nvSpPr>
        <p:spPr>
          <a:xfrm>
            <a:off x="533400" y="1600200"/>
            <a:ext cx="8763000" cy="4525963"/>
          </a:xfrm>
        </p:spPr>
        <p:txBody>
          <a:bodyPr/>
          <a:lstStyle/>
          <a:p>
            <a:pPr marL="514350" indent="-344488" eaLnBrk="1" hangingPunct="1">
              <a:buSzPct val="70000"/>
              <a:buFont typeface="Calibri" panose="020F0502020204030204" pitchFamily="34" charset="0"/>
              <a:buAutoNum type="arabicPeriod"/>
            </a:pPr>
            <a:r>
              <a:rPr lang="en-US" altLang="en-US" sz="4800" b="1" smtClean="0">
                <a:latin typeface="Arial" panose="020B0604020202020204" pitchFamily="34" charset="0"/>
                <a:cs typeface="Arial" panose="020B0604020202020204" pitchFamily="34" charset="0"/>
              </a:rPr>
              <a:t>ID Kids of Concern</a:t>
            </a:r>
          </a:p>
          <a:p>
            <a:pPr marL="514350" indent="-344488" eaLnBrk="1" hangingPunct="1">
              <a:buSzPct val="70000"/>
              <a:buFont typeface="Calibri" panose="020F0502020204030204" pitchFamily="34" charset="0"/>
              <a:buAutoNum type="arabicPeriod"/>
            </a:pPr>
            <a:r>
              <a:rPr lang="en-US" altLang="en-US" sz="4800" b="1" smtClean="0">
                <a:latin typeface="Arial" panose="020B0604020202020204" pitchFamily="34" charset="0"/>
                <a:cs typeface="Arial" panose="020B0604020202020204" pitchFamily="34" charset="0"/>
              </a:rPr>
              <a:t>Gather Info/Investigate</a:t>
            </a:r>
          </a:p>
          <a:p>
            <a:pPr marL="514350" indent="-344488" eaLnBrk="1" hangingPunct="1">
              <a:buSzPct val="70000"/>
              <a:buFont typeface="Calibri" panose="020F0502020204030204" pitchFamily="34" charset="0"/>
              <a:buAutoNum type="arabicPeriod"/>
            </a:pPr>
            <a:r>
              <a:rPr lang="en-US" altLang="en-US" sz="4800" b="1" smtClean="0">
                <a:latin typeface="Arial" panose="020B0604020202020204" pitchFamily="34" charset="0"/>
                <a:cs typeface="Arial" panose="020B0604020202020204" pitchFamily="34" charset="0"/>
              </a:rPr>
              <a:t>Assess: Student &amp; Situation</a:t>
            </a:r>
          </a:p>
          <a:p>
            <a:pPr marL="514350" indent="-344488" eaLnBrk="1" hangingPunct="1">
              <a:buSzPct val="70000"/>
              <a:buFont typeface="Calibri" panose="020F0502020204030204" pitchFamily="34" charset="0"/>
              <a:buAutoNum type="arabicPeriod"/>
            </a:pPr>
            <a:r>
              <a:rPr lang="en-US" altLang="en-US" sz="4800" b="1" smtClean="0">
                <a:latin typeface="Arial" panose="020B0604020202020204" pitchFamily="34" charset="0"/>
                <a:cs typeface="Arial" panose="020B0604020202020204" pitchFamily="34" charset="0"/>
              </a:rPr>
              <a:t>Manage: Student &amp; Situation</a:t>
            </a:r>
          </a:p>
        </p:txBody>
      </p:sp>
    </p:spTree>
  </p:cSld>
  <p:clrMapOvr>
    <a:masterClrMapping/>
  </p:clrMapOvr>
  <p:timing>
    <p:tnLst>
      <p:par>
        <p:cTn id="1" dur="indefinite" restart="never" nodeType="tmRoot"/>
      </p:par>
    </p:tnLst>
  </p:timing>
</p:sld>
</file>

<file path=ppt/slides/slide18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12706" name="Rectangle 2"/>
          <p:cNvSpPr>
            <a:spLocks noGrp="1" noChangeArrowheads="1"/>
          </p:cNvSpPr>
          <p:nvPr>
            <p:ph type="title"/>
          </p:nvPr>
        </p:nvSpPr>
        <p:spPr>
          <a:xfrm>
            <a:off x="457200" y="2895600"/>
            <a:ext cx="8153400" cy="1143000"/>
          </a:xfrm>
          <a:noFill/>
        </p:spPr>
        <p:txBody>
          <a:bodyPr/>
          <a:lstStyle/>
          <a:p>
            <a:pPr eaLnBrk="1" hangingPunct="1"/>
            <a:r>
              <a:rPr lang="en-US" altLang="en-US" sz="12500" b="1" smtClean="0">
                <a:latin typeface="Arial" panose="020B0604020202020204" pitchFamily="34" charset="0"/>
                <a:cs typeface="Arial" panose="020B0604020202020204" pitchFamily="34" charset="0"/>
              </a:rPr>
              <a:t>Immediate Threat</a:t>
            </a:r>
          </a:p>
        </p:txBody>
      </p:sp>
    </p:spTree>
  </p:cSld>
  <p:clrMapOvr>
    <a:masterClrMapping/>
  </p:clrMapOvr>
  <p:transition spd="slow"/>
  <p:timing>
    <p:tnLst>
      <p:par>
        <p:cTn id="1" dur="indefinite" restart="never" nodeType="tmRoot"/>
      </p:par>
    </p:tnLst>
  </p:timing>
</p:sld>
</file>

<file path=ppt/slides/slide19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14754" name="Rectangle 2"/>
          <p:cNvSpPr>
            <a:spLocks noGrp="1" noChangeArrowheads="1"/>
          </p:cNvSpPr>
          <p:nvPr>
            <p:ph type="title"/>
          </p:nvPr>
        </p:nvSpPr>
        <p:spPr>
          <a:xfrm>
            <a:off x="685800" y="152400"/>
            <a:ext cx="7772400" cy="1143000"/>
          </a:xfrm>
          <a:noFill/>
        </p:spPr>
        <p:txBody>
          <a:bodyPr/>
          <a:lstStyle/>
          <a:p>
            <a:r>
              <a:rPr lang="en-US" altLang="en-US" sz="5400" b="1" u="sng" smtClean="0">
                <a:solidFill>
                  <a:schemeClr val="tx1"/>
                </a:solidFill>
              </a:rPr>
              <a:t>Immediate Threat</a:t>
            </a:r>
          </a:p>
        </p:txBody>
      </p:sp>
      <p:sp>
        <p:nvSpPr>
          <p:cNvPr id="21507" name="Rectangle 3"/>
          <p:cNvSpPr>
            <a:spLocks noGrp="1" noChangeArrowheads="1"/>
          </p:cNvSpPr>
          <p:nvPr>
            <p:ph idx="1"/>
          </p:nvPr>
        </p:nvSpPr>
        <p:spPr>
          <a:xfrm>
            <a:off x="457200" y="1295400"/>
            <a:ext cx="8534400" cy="4229100"/>
          </a:xfrm>
        </p:spPr>
        <p:txBody>
          <a:bodyPr/>
          <a:lstStyle/>
          <a:p>
            <a:r>
              <a:rPr lang="en-US" altLang="en-US" sz="4000" b="1" smtClean="0"/>
              <a:t>Try to Remain Calm</a:t>
            </a:r>
          </a:p>
          <a:p>
            <a:r>
              <a:rPr lang="en-US" altLang="en-US" sz="4000" b="1" smtClean="0"/>
              <a:t>Do NOT Confront: No Heroes</a:t>
            </a:r>
          </a:p>
          <a:p>
            <a:r>
              <a:rPr lang="en-US" altLang="en-US" sz="4000" b="1" smtClean="0"/>
              <a:t>No weapon vs... knife vs... gun</a:t>
            </a:r>
          </a:p>
          <a:p>
            <a:r>
              <a:rPr lang="en-US" altLang="en-US" sz="4000" b="1" smtClean="0"/>
              <a:t>Try to Exit Scene</a:t>
            </a:r>
          </a:p>
          <a:p>
            <a:r>
              <a:rPr lang="en-US" altLang="en-US" sz="4000" b="1" smtClean="0"/>
              <a:t>Give assailant what he/she wants</a:t>
            </a:r>
          </a:p>
          <a:p>
            <a:r>
              <a:rPr lang="en-US" altLang="en-US" sz="4000" b="1" smtClean="0"/>
              <a:t>Call for Help</a:t>
            </a:r>
          </a:p>
          <a:p>
            <a:endParaRPr lang="en-US" altLang="en-US" b="1" smtClean="0"/>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1507">
                                            <p:txEl>
                                              <p:pRg st="0" end="0"/>
                                            </p:txEl>
                                          </p:spTgt>
                                        </p:tgtEl>
                                        <p:attrNameLst>
                                          <p:attrName>style.visibility</p:attrName>
                                        </p:attrNameLst>
                                      </p:cBhvr>
                                      <p:to>
                                        <p:strVal val="visible"/>
                                      </p:to>
                                    </p:set>
                                    <p:anim calcmode="lin" valueType="num">
                                      <p:cBhvr additive="base">
                                        <p:cTn id="7" dur="500" fill="hold"/>
                                        <p:tgtEl>
                                          <p:spTgt spid="21507">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21507">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21507">
                                            <p:txEl>
                                              <p:pRg st="1" end="1"/>
                                            </p:txEl>
                                          </p:spTgt>
                                        </p:tgtEl>
                                        <p:attrNameLst>
                                          <p:attrName>style.visibility</p:attrName>
                                        </p:attrNameLst>
                                      </p:cBhvr>
                                      <p:to>
                                        <p:strVal val="visible"/>
                                      </p:to>
                                    </p:set>
                                    <p:anim calcmode="lin" valueType="num">
                                      <p:cBhvr additive="base">
                                        <p:cTn id="13" dur="500" fill="hold"/>
                                        <p:tgtEl>
                                          <p:spTgt spid="21507">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21507">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21507">
                                            <p:txEl>
                                              <p:pRg st="2" end="2"/>
                                            </p:txEl>
                                          </p:spTgt>
                                        </p:tgtEl>
                                        <p:attrNameLst>
                                          <p:attrName>style.visibility</p:attrName>
                                        </p:attrNameLst>
                                      </p:cBhvr>
                                      <p:to>
                                        <p:strVal val="visible"/>
                                      </p:to>
                                    </p:set>
                                    <p:anim calcmode="lin" valueType="num">
                                      <p:cBhvr additive="base">
                                        <p:cTn id="19" dur="500" fill="hold"/>
                                        <p:tgtEl>
                                          <p:spTgt spid="21507">
                                            <p:txEl>
                                              <p:pRg st="2" end="2"/>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21507">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21507">
                                            <p:txEl>
                                              <p:pRg st="3" end="3"/>
                                            </p:txEl>
                                          </p:spTgt>
                                        </p:tgtEl>
                                        <p:attrNameLst>
                                          <p:attrName>style.visibility</p:attrName>
                                        </p:attrNameLst>
                                      </p:cBhvr>
                                      <p:to>
                                        <p:strVal val="visible"/>
                                      </p:to>
                                    </p:set>
                                    <p:anim calcmode="lin" valueType="num">
                                      <p:cBhvr additive="base">
                                        <p:cTn id="25" dur="500" fill="hold"/>
                                        <p:tgtEl>
                                          <p:spTgt spid="21507">
                                            <p:txEl>
                                              <p:pRg st="3" end="3"/>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21507">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21507">
                                            <p:txEl>
                                              <p:pRg st="4" end="4"/>
                                            </p:txEl>
                                          </p:spTgt>
                                        </p:tgtEl>
                                        <p:attrNameLst>
                                          <p:attrName>style.visibility</p:attrName>
                                        </p:attrNameLst>
                                      </p:cBhvr>
                                      <p:to>
                                        <p:strVal val="visible"/>
                                      </p:to>
                                    </p:set>
                                    <p:anim calcmode="lin" valueType="num">
                                      <p:cBhvr additive="base">
                                        <p:cTn id="31" dur="500" fill="hold"/>
                                        <p:tgtEl>
                                          <p:spTgt spid="21507">
                                            <p:txEl>
                                              <p:pRg st="4" end="4"/>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21507">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8" fill="hold" grpId="0" nodeType="clickEffect">
                                  <p:stCondLst>
                                    <p:cond delay="0"/>
                                  </p:stCondLst>
                                  <p:childTnLst>
                                    <p:set>
                                      <p:cBhvr>
                                        <p:cTn id="36" dur="1" fill="hold">
                                          <p:stCondLst>
                                            <p:cond delay="0"/>
                                          </p:stCondLst>
                                        </p:cTn>
                                        <p:tgtEl>
                                          <p:spTgt spid="21507">
                                            <p:txEl>
                                              <p:pRg st="5" end="5"/>
                                            </p:txEl>
                                          </p:spTgt>
                                        </p:tgtEl>
                                        <p:attrNameLst>
                                          <p:attrName>style.visibility</p:attrName>
                                        </p:attrNameLst>
                                      </p:cBhvr>
                                      <p:to>
                                        <p:strVal val="visible"/>
                                      </p:to>
                                    </p:set>
                                    <p:anim calcmode="lin" valueType="num">
                                      <p:cBhvr additive="base">
                                        <p:cTn id="37" dur="500" fill="hold"/>
                                        <p:tgtEl>
                                          <p:spTgt spid="21507">
                                            <p:txEl>
                                              <p:pRg st="5" end="5"/>
                                            </p:txEl>
                                          </p:spTgt>
                                        </p:tgtEl>
                                        <p:attrNameLst>
                                          <p:attrName>ppt_x</p:attrName>
                                        </p:attrNameLst>
                                      </p:cBhvr>
                                      <p:tavLst>
                                        <p:tav tm="0">
                                          <p:val>
                                            <p:strVal val="0-#ppt_w/2"/>
                                          </p:val>
                                        </p:tav>
                                        <p:tav tm="100000">
                                          <p:val>
                                            <p:strVal val="#ppt_x"/>
                                          </p:val>
                                        </p:tav>
                                      </p:tavLst>
                                    </p:anim>
                                    <p:anim calcmode="lin" valueType="num">
                                      <p:cBhvr additive="base">
                                        <p:cTn id="38" dur="500" fill="hold"/>
                                        <p:tgtEl>
                                          <p:spTgt spid="21507">
                                            <p:txEl>
                                              <p:pRg st="5" end="5"/>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507" grpId="0" build="p" autoUpdateAnimBg="0"/>
    </p:bldLst>
  </p:timing>
</p:sld>
</file>

<file path=ppt/slides/slide191.xml><?xml version="1.0" encoding="utf-8"?>
<p:sld xmlns:a="http://schemas.openxmlformats.org/drawingml/2006/main" xmlns:r="http://schemas.openxmlformats.org/officeDocument/2006/relationships" xmlns:p="http://schemas.openxmlformats.org/presentationml/2006/main" showMasterPhAnim="0" show="0">
  <p:cSld>
    <p:spTree>
      <p:nvGrpSpPr>
        <p:cNvPr id="1" name=""/>
        <p:cNvGrpSpPr/>
        <p:nvPr/>
      </p:nvGrpSpPr>
      <p:grpSpPr>
        <a:xfrm>
          <a:off x="0" y="0"/>
          <a:ext cx="0" cy="0"/>
          <a:chOff x="0" y="0"/>
          <a:chExt cx="0" cy="0"/>
        </a:xfrm>
      </p:grpSpPr>
      <p:sp>
        <p:nvSpPr>
          <p:cNvPr id="716802" name="Rectangle 2"/>
          <p:cNvSpPr>
            <a:spLocks noGrp="1" noChangeArrowheads="1"/>
          </p:cNvSpPr>
          <p:nvPr>
            <p:ph type="title"/>
          </p:nvPr>
        </p:nvSpPr>
        <p:spPr>
          <a:xfrm>
            <a:off x="685800" y="2590800"/>
            <a:ext cx="7772400" cy="1143000"/>
          </a:xfrm>
          <a:noFill/>
        </p:spPr>
        <p:txBody>
          <a:bodyPr/>
          <a:lstStyle/>
          <a:p>
            <a:r>
              <a:rPr lang="en-US" altLang="en-US" sz="13000" b="1" smtClean="0">
                <a:solidFill>
                  <a:schemeClr val="tx1"/>
                </a:solidFill>
              </a:rPr>
              <a:t>After an Incident</a:t>
            </a:r>
          </a:p>
        </p:txBody>
      </p:sp>
    </p:spTree>
  </p:cSld>
  <p:clrMapOvr>
    <a:masterClrMapping/>
  </p:clrMapOvr>
  <p:transition/>
  <p:timing>
    <p:tnLst>
      <p:par>
        <p:cTn id="1" dur="indefinite" restart="never" nodeType="tmRoot"/>
      </p:par>
    </p:tnLst>
  </p:timing>
</p:sld>
</file>

<file path=ppt/slides/slide192.xml><?xml version="1.0" encoding="utf-8"?>
<p:sld xmlns:a="http://schemas.openxmlformats.org/drawingml/2006/main" xmlns:r="http://schemas.openxmlformats.org/officeDocument/2006/relationships" xmlns:p="http://schemas.openxmlformats.org/presentationml/2006/main" showMasterPhAnim="0" show="0">
  <p:cSld>
    <p:spTree>
      <p:nvGrpSpPr>
        <p:cNvPr id="1" name=""/>
        <p:cNvGrpSpPr/>
        <p:nvPr/>
      </p:nvGrpSpPr>
      <p:grpSpPr>
        <a:xfrm>
          <a:off x="0" y="0"/>
          <a:ext cx="0" cy="0"/>
          <a:chOff x="0" y="0"/>
          <a:chExt cx="0" cy="0"/>
        </a:xfrm>
      </p:grpSpPr>
      <p:sp>
        <p:nvSpPr>
          <p:cNvPr id="718850" name="Rectangle 2"/>
          <p:cNvSpPr>
            <a:spLocks noGrp="1" noChangeArrowheads="1"/>
          </p:cNvSpPr>
          <p:nvPr>
            <p:ph type="title"/>
          </p:nvPr>
        </p:nvSpPr>
        <p:spPr>
          <a:xfrm>
            <a:off x="685800" y="152400"/>
            <a:ext cx="7772400" cy="1143000"/>
          </a:xfrm>
          <a:noFill/>
        </p:spPr>
        <p:txBody>
          <a:bodyPr/>
          <a:lstStyle/>
          <a:p>
            <a:r>
              <a:rPr lang="en-US" altLang="en-US" b="1" u="sng" smtClean="0">
                <a:solidFill>
                  <a:schemeClr val="tx1"/>
                </a:solidFill>
              </a:rPr>
              <a:t>After an Incident</a:t>
            </a:r>
          </a:p>
        </p:txBody>
      </p:sp>
      <p:sp>
        <p:nvSpPr>
          <p:cNvPr id="22531" name="Rectangle 3"/>
          <p:cNvSpPr>
            <a:spLocks noGrp="1" noChangeArrowheads="1"/>
          </p:cNvSpPr>
          <p:nvPr>
            <p:ph idx="1"/>
          </p:nvPr>
        </p:nvSpPr>
        <p:spPr>
          <a:xfrm>
            <a:off x="762000" y="1219200"/>
            <a:ext cx="7772400" cy="4495800"/>
          </a:xfrm>
        </p:spPr>
        <p:txBody>
          <a:bodyPr/>
          <a:lstStyle/>
          <a:p>
            <a:r>
              <a:rPr lang="en-US" altLang="en-US" b="1" smtClean="0"/>
              <a:t>Deal with media and police</a:t>
            </a:r>
          </a:p>
          <a:p>
            <a:r>
              <a:rPr lang="en-US" altLang="en-US" b="1" smtClean="0"/>
              <a:t>Avoiding self-blame</a:t>
            </a:r>
          </a:p>
          <a:p>
            <a:r>
              <a:rPr lang="en-US" altLang="en-US" b="1" smtClean="0"/>
              <a:t>Address Post-Traumatic Stress Disorder</a:t>
            </a:r>
          </a:p>
          <a:p>
            <a:r>
              <a:rPr lang="en-US" altLang="en-US" b="1" smtClean="0"/>
              <a:t>The importance of support</a:t>
            </a:r>
          </a:p>
          <a:p>
            <a:r>
              <a:rPr lang="en-US" altLang="en-US" b="1" smtClean="0"/>
              <a:t>The myth of “being strong”</a:t>
            </a:r>
          </a:p>
          <a:p>
            <a:r>
              <a:rPr lang="en-US" altLang="en-US" b="1" smtClean="0"/>
              <a:t>Signs &amp; symptoms:  alcohol, drugs, depression, anxiety, physical problems, nightmares</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2531">
                                            <p:txEl>
                                              <p:pRg st="0" end="0"/>
                                            </p:txEl>
                                          </p:spTgt>
                                        </p:tgtEl>
                                        <p:attrNameLst>
                                          <p:attrName>style.visibility</p:attrName>
                                        </p:attrNameLst>
                                      </p:cBhvr>
                                      <p:to>
                                        <p:strVal val="visible"/>
                                      </p:to>
                                    </p:set>
                                    <p:anim calcmode="lin" valueType="num">
                                      <p:cBhvr additive="base">
                                        <p:cTn id="7" dur="500" fill="hold"/>
                                        <p:tgtEl>
                                          <p:spTgt spid="22531">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22531">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22531">
                                            <p:txEl>
                                              <p:pRg st="1" end="1"/>
                                            </p:txEl>
                                          </p:spTgt>
                                        </p:tgtEl>
                                        <p:attrNameLst>
                                          <p:attrName>style.visibility</p:attrName>
                                        </p:attrNameLst>
                                      </p:cBhvr>
                                      <p:to>
                                        <p:strVal val="visible"/>
                                      </p:to>
                                    </p:set>
                                    <p:anim calcmode="lin" valueType="num">
                                      <p:cBhvr additive="base">
                                        <p:cTn id="13" dur="500" fill="hold"/>
                                        <p:tgtEl>
                                          <p:spTgt spid="22531">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22531">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22531">
                                            <p:txEl>
                                              <p:pRg st="2" end="2"/>
                                            </p:txEl>
                                          </p:spTgt>
                                        </p:tgtEl>
                                        <p:attrNameLst>
                                          <p:attrName>style.visibility</p:attrName>
                                        </p:attrNameLst>
                                      </p:cBhvr>
                                      <p:to>
                                        <p:strVal val="visible"/>
                                      </p:to>
                                    </p:set>
                                    <p:anim calcmode="lin" valueType="num">
                                      <p:cBhvr additive="base">
                                        <p:cTn id="19" dur="500" fill="hold"/>
                                        <p:tgtEl>
                                          <p:spTgt spid="22531">
                                            <p:txEl>
                                              <p:pRg st="2" end="2"/>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22531">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22531">
                                            <p:txEl>
                                              <p:pRg st="3" end="3"/>
                                            </p:txEl>
                                          </p:spTgt>
                                        </p:tgtEl>
                                        <p:attrNameLst>
                                          <p:attrName>style.visibility</p:attrName>
                                        </p:attrNameLst>
                                      </p:cBhvr>
                                      <p:to>
                                        <p:strVal val="visible"/>
                                      </p:to>
                                    </p:set>
                                    <p:anim calcmode="lin" valueType="num">
                                      <p:cBhvr additive="base">
                                        <p:cTn id="25" dur="500" fill="hold"/>
                                        <p:tgtEl>
                                          <p:spTgt spid="22531">
                                            <p:txEl>
                                              <p:pRg st="3" end="3"/>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22531">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22531">
                                            <p:txEl>
                                              <p:pRg st="4" end="4"/>
                                            </p:txEl>
                                          </p:spTgt>
                                        </p:tgtEl>
                                        <p:attrNameLst>
                                          <p:attrName>style.visibility</p:attrName>
                                        </p:attrNameLst>
                                      </p:cBhvr>
                                      <p:to>
                                        <p:strVal val="visible"/>
                                      </p:to>
                                    </p:set>
                                    <p:anim calcmode="lin" valueType="num">
                                      <p:cBhvr additive="base">
                                        <p:cTn id="31" dur="500" fill="hold"/>
                                        <p:tgtEl>
                                          <p:spTgt spid="22531">
                                            <p:txEl>
                                              <p:pRg st="4" end="4"/>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22531">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8" fill="hold" grpId="0" nodeType="clickEffect">
                                  <p:stCondLst>
                                    <p:cond delay="0"/>
                                  </p:stCondLst>
                                  <p:childTnLst>
                                    <p:set>
                                      <p:cBhvr>
                                        <p:cTn id="36" dur="1" fill="hold">
                                          <p:stCondLst>
                                            <p:cond delay="0"/>
                                          </p:stCondLst>
                                        </p:cTn>
                                        <p:tgtEl>
                                          <p:spTgt spid="22531">
                                            <p:txEl>
                                              <p:pRg st="5" end="5"/>
                                            </p:txEl>
                                          </p:spTgt>
                                        </p:tgtEl>
                                        <p:attrNameLst>
                                          <p:attrName>style.visibility</p:attrName>
                                        </p:attrNameLst>
                                      </p:cBhvr>
                                      <p:to>
                                        <p:strVal val="visible"/>
                                      </p:to>
                                    </p:set>
                                    <p:anim calcmode="lin" valueType="num">
                                      <p:cBhvr additive="base">
                                        <p:cTn id="37" dur="500" fill="hold"/>
                                        <p:tgtEl>
                                          <p:spTgt spid="22531">
                                            <p:txEl>
                                              <p:pRg st="5" end="5"/>
                                            </p:txEl>
                                          </p:spTgt>
                                        </p:tgtEl>
                                        <p:attrNameLst>
                                          <p:attrName>ppt_x</p:attrName>
                                        </p:attrNameLst>
                                      </p:cBhvr>
                                      <p:tavLst>
                                        <p:tav tm="0">
                                          <p:val>
                                            <p:strVal val="0-#ppt_w/2"/>
                                          </p:val>
                                        </p:tav>
                                        <p:tav tm="100000">
                                          <p:val>
                                            <p:strVal val="#ppt_x"/>
                                          </p:val>
                                        </p:tav>
                                      </p:tavLst>
                                    </p:anim>
                                    <p:anim calcmode="lin" valueType="num">
                                      <p:cBhvr additive="base">
                                        <p:cTn id="38" dur="500" fill="hold"/>
                                        <p:tgtEl>
                                          <p:spTgt spid="22531">
                                            <p:txEl>
                                              <p:pRg st="5" end="5"/>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531" grpId="0" build="p" autoUpdateAnimBg="0"/>
    </p:bldLst>
  </p:timing>
</p:sld>
</file>

<file path=ppt/slides/slide193.xml><?xml version="1.0" encoding="utf-8"?>
<p:sld xmlns:a="http://schemas.openxmlformats.org/drawingml/2006/main" xmlns:r="http://schemas.openxmlformats.org/officeDocument/2006/relationships" xmlns:p="http://schemas.openxmlformats.org/presentationml/2006/main" showMasterPhAnim="0" show="0">
  <p:cSld>
    <p:spTree>
      <p:nvGrpSpPr>
        <p:cNvPr id="1" name=""/>
        <p:cNvGrpSpPr/>
        <p:nvPr/>
      </p:nvGrpSpPr>
      <p:grpSpPr>
        <a:xfrm>
          <a:off x="0" y="0"/>
          <a:ext cx="0" cy="0"/>
          <a:chOff x="0" y="0"/>
          <a:chExt cx="0" cy="0"/>
        </a:xfrm>
      </p:grpSpPr>
      <p:sp>
        <p:nvSpPr>
          <p:cNvPr id="720898" name="Rectangle 2"/>
          <p:cNvSpPr>
            <a:spLocks noGrp="1" noChangeArrowheads="1"/>
          </p:cNvSpPr>
          <p:nvPr>
            <p:ph type="title"/>
          </p:nvPr>
        </p:nvSpPr>
        <p:spPr>
          <a:xfrm>
            <a:off x="685800" y="0"/>
            <a:ext cx="7772400" cy="1143000"/>
          </a:xfrm>
          <a:noFill/>
        </p:spPr>
        <p:txBody>
          <a:bodyPr/>
          <a:lstStyle/>
          <a:p>
            <a:r>
              <a:rPr lang="en-US" altLang="en-US" b="1" u="sng" smtClean="0">
                <a:solidFill>
                  <a:schemeClr val="tx1"/>
                </a:solidFill>
              </a:rPr>
              <a:t>Confidentiality</a:t>
            </a:r>
          </a:p>
        </p:txBody>
      </p:sp>
      <p:sp>
        <p:nvSpPr>
          <p:cNvPr id="23555" name="Rectangle 3"/>
          <p:cNvSpPr>
            <a:spLocks noGrp="1" noChangeArrowheads="1"/>
          </p:cNvSpPr>
          <p:nvPr>
            <p:ph idx="1"/>
          </p:nvPr>
        </p:nvSpPr>
        <p:spPr>
          <a:xfrm>
            <a:off x="685800" y="1143000"/>
            <a:ext cx="7772400" cy="5257800"/>
          </a:xfrm>
        </p:spPr>
        <p:txBody>
          <a:bodyPr/>
          <a:lstStyle/>
          <a:p>
            <a:r>
              <a:rPr lang="en-US" altLang="en-US" sz="4000" b="1" smtClean="0"/>
              <a:t>The “Need to Know”</a:t>
            </a:r>
          </a:p>
          <a:p>
            <a:r>
              <a:rPr lang="en-US" altLang="en-US" sz="4000" b="1" smtClean="0"/>
              <a:t>Appropriate notification of authorities</a:t>
            </a:r>
          </a:p>
          <a:p>
            <a:r>
              <a:rPr lang="en-US" altLang="en-US" sz="4000" b="1" smtClean="0"/>
              <a:t>Protection of key individuals</a:t>
            </a:r>
          </a:p>
          <a:p>
            <a:pPr lvl="1"/>
            <a:r>
              <a:rPr lang="en-US" altLang="en-US" sz="4000" b="1" smtClean="0"/>
              <a:t>possible victims</a:t>
            </a:r>
          </a:p>
          <a:p>
            <a:pPr lvl="1"/>
            <a:r>
              <a:rPr lang="en-US" altLang="en-US" sz="4000" b="1" smtClean="0"/>
              <a:t>other employees</a:t>
            </a:r>
          </a:p>
          <a:p>
            <a:pPr lvl="1"/>
            <a:r>
              <a:rPr lang="en-US" altLang="en-US" sz="4000" b="1" smtClean="0"/>
              <a:t>family</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3555">
                                            <p:txEl>
                                              <p:pRg st="0" end="0"/>
                                            </p:txEl>
                                          </p:spTgt>
                                        </p:tgtEl>
                                        <p:attrNameLst>
                                          <p:attrName>style.visibility</p:attrName>
                                        </p:attrNameLst>
                                      </p:cBhvr>
                                      <p:to>
                                        <p:strVal val="visible"/>
                                      </p:to>
                                    </p:set>
                                    <p:anim calcmode="lin" valueType="num">
                                      <p:cBhvr additive="base">
                                        <p:cTn id="7" dur="500" fill="hold"/>
                                        <p:tgtEl>
                                          <p:spTgt spid="23555">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23555">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23555">
                                            <p:txEl>
                                              <p:pRg st="1" end="1"/>
                                            </p:txEl>
                                          </p:spTgt>
                                        </p:tgtEl>
                                        <p:attrNameLst>
                                          <p:attrName>style.visibility</p:attrName>
                                        </p:attrNameLst>
                                      </p:cBhvr>
                                      <p:to>
                                        <p:strVal val="visible"/>
                                      </p:to>
                                    </p:set>
                                    <p:anim calcmode="lin" valueType="num">
                                      <p:cBhvr additive="base">
                                        <p:cTn id="13" dur="500" fill="hold"/>
                                        <p:tgtEl>
                                          <p:spTgt spid="23555">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23555">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23555">
                                            <p:txEl>
                                              <p:pRg st="2" end="2"/>
                                            </p:txEl>
                                          </p:spTgt>
                                        </p:tgtEl>
                                        <p:attrNameLst>
                                          <p:attrName>style.visibility</p:attrName>
                                        </p:attrNameLst>
                                      </p:cBhvr>
                                      <p:to>
                                        <p:strVal val="visible"/>
                                      </p:to>
                                    </p:set>
                                    <p:anim calcmode="lin" valueType="num">
                                      <p:cBhvr additive="base">
                                        <p:cTn id="19" dur="500" fill="hold"/>
                                        <p:tgtEl>
                                          <p:spTgt spid="23555">
                                            <p:txEl>
                                              <p:pRg st="2" end="2"/>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23555">
                                            <p:txEl>
                                              <p:pRg st="2" end="2"/>
                                            </p:txEl>
                                          </p:spTgt>
                                        </p:tgtEl>
                                        <p:attrNameLst>
                                          <p:attrName>ppt_y</p:attrName>
                                        </p:attrNameLst>
                                      </p:cBhvr>
                                      <p:tavLst>
                                        <p:tav tm="0">
                                          <p:val>
                                            <p:strVal val="#ppt_y"/>
                                          </p:val>
                                        </p:tav>
                                        <p:tav tm="100000">
                                          <p:val>
                                            <p:strVal val="#ppt_y"/>
                                          </p:val>
                                        </p:tav>
                                      </p:tavLst>
                                    </p:anim>
                                  </p:childTnLst>
                                </p:cTn>
                              </p:par>
                              <p:par>
                                <p:cTn id="21" presetID="2" presetClass="entr" presetSubtype="8" fill="hold" grpId="0" nodeType="withEffect">
                                  <p:stCondLst>
                                    <p:cond delay="0"/>
                                  </p:stCondLst>
                                  <p:childTnLst>
                                    <p:set>
                                      <p:cBhvr>
                                        <p:cTn id="22" dur="1" fill="hold">
                                          <p:stCondLst>
                                            <p:cond delay="0"/>
                                          </p:stCondLst>
                                        </p:cTn>
                                        <p:tgtEl>
                                          <p:spTgt spid="23555">
                                            <p:txEl>
                                              <p:pRg st="3" end="3"/>
                                            </p:txEl>
                                          </p:spTgt>
                                        </p:tgtEl>
                                        <p:attrNameLst>
                                          <p:attrName>style.visibility</p:attrName>
                                        </p:attrNameLst>
                                      </p:cBhvr>
                                      <p:to>
                                        <p:strVal val="visible"/>
                                      </p:to>
                                    </p:set>
                                    <p:anim calcmode="lin" valueType="num">
                                      <p:cBhvr additive="base">
                                        <p:cTn id="23" dur="500" fill="hold"/>
                                        <p:tgtEl>
                                          <p:spTgt spid="23555">
                                            <p:txEl>
                                              <p:pRg st="3" end="3"/>
                                            </p:txEl>
                                          </p:spTgt>
                                        </p:tgtEl>
                                        <p:attrNameLst>
                                          <p:attrName>ppt_x</p:attrName>
                                        </p:attrNameLst>
                                      </p:cBhvr>
                                      <p:tavLst>
                                        <p:tav tm="0">
                                          <p:val>
                                            <p:strVal val="0-#ppt_w/2"/>
                                          </p:val>
                                        </p:tav>
                                        <p:tav tm="100000">
                                          <p:val>
                                            <p:strVal val="#ppt_x"/>
                                          </p:val>
                                        </p:tav>
                                      </p:tavLst>
                                    </p:anim>
                                    <p:anim calcmode="lin" valueType="num">
                                      <p:cBhvr additive="base">
                                        <p:cTn id="24" dur="500" fill="hold"/>
                                        <p:tgtEl>
                                          <p:spTgt spid="23555">
                                            <p:txEl>
                                              <p:pRg st="3" end="3"/>
                                            </p:txEl>
                                          </p:spTgt>
                                        </p:tgtEl>
                                        <p:attrNameLst>
                                          <p:attrName>ppt_y</p:attrName>
                                        </p:attrNameLst>
                                      </p:cBhvr>
                                      <p:tavLst>
                                        <p:tav tm="0">
                                          <p:val>
                                            <p:strVal val="#ppt_y"/>
                                          </p:val>
                                        </p:tav>
                                        <p:tav tm="100000">
                                          <p:val>
                                            <p:strVal val="#ppt_y"/>
                                          </p:val>
                                        </p:tav>
                                      </p:tavLst>
                                    </p:anim>
                                  </p:childTnLst>
                                </p:cTn>
                              </p:par>
                              <p:par>
                                <p:cTn id="25" presetID="2" presetClass="entr" presetSubtype="8" fill="hold" grpId="0" nodeType="withEffect">
                                  <p:stCondLst>
                                    <p:cond delay="0"/>
                                  </p:stCondLst>
                                  <p:childTnLst>
                                    <p:set>
                                      <p:cBhvr>
                                        <p:cTn id="26" dur="1" fill="hold">
                                          <p:stCondLst>
                                            <p:cond delay="0"/>
                                          </p:stCondLst>
                                        </p:cTn>
                                        <p:tgtEl>
                                          <p:spTgt spid="23555">
                                            <p:txEl>
                                              <p:pRg st="4" end="4"/>
                                            </p:txEl>
                                          </p:spTgt>
                                        </p:tgtEl>
                                        <p:attrNameLst>
                                          <p:attrName>style.visibility</p:attrName>
                                        </p:attrNameLst>
                                      </p:cBhvr>
                                      <p:to>
                                        <p:strVal val="visible"/>
                                      </p:to>
                                    </p:set>
                                    <p:anim calcmode="lin" valueType="num">
                                      <p:cBhvr additive="base">
                                        <p:cTn id="27" dur="500" fill="hold"/>
                                        <p:tgtEl>
                                          <p:spTgt spid="23555">
                                            <p:txEl>
                                              <p:pRg st="4" end="4"/>
                                            </p:txEl>
                                          </p:spTgt>
                                        </p:tgtEl>
                                        <p:attrNameLst>
                                          <p:attrName>ppt_x</p:attrName>
                                        </p:attrNameLst>
                                      </p:cBhvr>
                                      <p:tavLst>
                                        <p:tav tm="0">
                                          <p:val>
                                            <p:strVal val="0-#ppt_w/2"/>
                                          </p:val>
                                        </p:tav>
                                        <p:tav tm="100000">
                                          <p:val>
                                            <p:strVal val="#ppt_x"/>
                                          </p:val>
                                        </p:tav>
                                      </p:tavLst>
                                    </p:anim>
                                    <p:anim calcmode="lin" valueType="num">
                                      <p:cBhvr additive="base">
                                        <p:cTn id="28" dur="500" fill="hold"/>
                                        <p:tgtEl>
                                          <p:spTgt spid="23555">
                                            <p:txEl>
                                              <p:pRg st="4" end="4"/>
                                            </p:txEl>
                                          </p:spTgt>
                                        </p:tgtEl>
                                        <p:attrNameLst>
                                          <p:attrName>ppt_y</p:attrName>
                                        </p:attrNameLst>
                                      </p:cBhvr>
                                      <p:tavLst>
                                        <p:tav tm="0">
                                          <p:val>
                                            <p:strVal val="#ppt_y"/>
                                          </p:val>
                                        </p:tav>
                                        <p:tav tm="100000">
                                          <p:val>
                                            <p:strVal val="#ppt_y"/>
                                          </p:val>
                                        </p:tav>
                                      </p:tavLst>
                                    </p:anim>
                                  </p:childTnLst>
                                </p:cTn>
                              </p:par>
                              <p:par>
                                <p:cTn id="29" presetID="2" presetClass="entr" presetSubtype="8" fill="hold" grpId="0" nodeType="withEffect">
                                  <p:stCondLst>
                                    <p:cond delay="0"/>
                                  </p:stCondLst>
                                  <p:childTnLst>
                                    <p:set>
                                      <p:cBhvr>
                                        <p:cTn id="30" dur="1" fill="hold">
                                          <p:stCondLst>
                                            <p:cond delay="0"/>
                                          </p:stCondLst>
                                        </p:cTn>
                                        <p:tgtEl>
                                          <p:spTgt spid="23555">
                                            <p:txEl>
                                              <p:pRg st="5" end="5"/>
                                            </p:txEl>
                                          </p:spTgt>
                                        </p:tgtEl>
                                        <p:attrNameLst>
                                          <p:attrName>style.visibility</p:attrName>
                                        </p:attrNameLst>
                                      </p:cBhvr>
                                      <p:to>
                                        <p:strVal val="visible"/>
                                      </p:to>
                                    </p:set>
                                    <p:anim calcmode="lin" valueType="num">
                                      <p:cBhvr additive="base">
                                        <p:cTn id="31" dur="500" fill="hold"/>
                                        <p:tgtEl>
                                          <p:spTgt spid="23555">
                                            <p:txEl>
                                              <p:pRg st="5" end="5"/>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23555">
                                            <p:txEl>
                                              <p:pRg st="5" end="5"/>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555" grpId="0" build="p" autoUpdateAnimBg="0"/>
    </p:bldLst>
  </p:timing>
</p:sld>
</file>

<file path=ppt/slides/slide194.xml><?xml version="1.0" encoding="utf-8"?>
<p:sld xmlns:a="http://schemas.openxmlformats.org/drawingml/2006/main" xmlns:r="http://schemas.openxmlformats.org/officeDocument/2006/relationships" xmlns:p="http://schemas.openxmlformats.org/presentationml/2006/main" showMasterPhAnim="0" show="0">
  <p:cSld>
    <p:spTree>
      <p:nvGrpSpPr>
        <p:cNvPr id="1" name=""/>
        <p:cNvGrpSpPr/>
        <p:nvPr/>
      </p:nvGrpSpPr>
      <p:grpSpPr>
        <a:xfrm>
          <a:off x="0" y="0"/>
          <a:ext cx="0" cy="0"/>
          <a:chOff x="0" y="0"/>
          <a:chExt cx="0" cy="0"/>
        </a:xfrm>
      </p:grpSpPr>
      <p:sp>
        <p:nvSpPr>
          <p:cNvPr id="722946" name="Rectangle 2"/>
          <p:cNvSpPr>
            <a:spLocks noGrp="1" noChangeArrowheads="1"/>
          </p:cNvSpPr>
          <p:nvPr>
            <p:ph type="title"/>
          </p:nvPr>
        </p:nvSpPr>
        <p:spPr/>
        <p:txBody>
          <a:bodyPr/>
          <a:lstStyle/>
          <a:p>
            <a:r>
              <a:rPr lang="en-US" altLang="en-US" b="1" smtClean="0">
                <a:solidFill>
                  <a:schemeClr val="tx1"/>
                </a:solidFill>
              </a:rPr>
              <a:t>Preventing</a:t>
            </a:r>
            <a:br>
              <a:rPr lang="en-US" altLang="en-US" b="1" smtClean="0">
                <a:solidFill>
                  <a:schemeClr val="tx1"/>
                </a:solidFill>
              </a:rPr>
            </a:br>
            <a:r>
              <a:rPr lang="en-US" altLang="en-US" b="1" u="sng" smtClean="0">
                <a:solidFill>
                  <a:schemeClr val="tx1"/>
                </a:solidFill>
              </a:rPr>
              <a:t>Workplace Violence</a:t>
            </a:r>
          </a:p>
        </p:txBody>
      </p:sp>
      <p:sp>
        <p:nvSpPr>
          <p:cNvPr id="43011" name="Rectangle 3"/>
          <p:cNvSpPr>
            <a:spLocks noGrp="1" noChangeArrowheads="1"/>
          </p:cNvSpPr>
          <p:nvPr>
            <p:ph idx="1"/>
          </p:nvPr>
        </p:nvSpPr>
        <p:spPr>
          <a:xfrm>
            <a:off x="685800" y="1676400"/>
            <a:ext cx="7772400" cy="4343400"/>
          </a:xfrm>
        </p:spPr>
        <p:txBody>
          <a:bodyPr/>
          <a:lstStyle/>
          <a:p>
            <a:r>
              <a:rPr lang="en-US" altLang="en-US" b="1" smtClean="0"/>
              <a:t>Establish a culture based on prevention</a:t>
            </a:r>
          </a:p>
          <a:p>
            <a:r>
              <a:rPr lang="en-US" altLang="en-US" b="1" smtClean="0"/>
              <a:t>Train the workplace in violence prevention</a:t>
            </a:r>
          </a:p>
          <a:p>
            <a:r>
              <a:rPr lang="en-US" altLang="en-US" b="1" smtClean="0"/>
              <a:t>Establish multiple points of identification</a:t>
            </a:r>
          </a:p>
          <a:p>
            <a:r>
              <a:rPr lang="en-US" altLang="en-US" b="1" smtClean="0"/>
              <a:t>Develop response systems for threat assessment and management</a:t>
            </a:r>
          </a:p>
          <a:p>
            <a:r>
              <a:rPr lang="en-US" altLang="en-US" b="1" smtClean="0"/>
              <a:t>Listen, be aware and respond…</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43011">
                                            <p:txEl>
                                              <p:pRg st="0" end="0"/>
                                            </p:txEl>
                                          </p:spTgt>
                                        </p:tgtEl>
                                        <p:attrNameLst>
                                          <p:attrName>style.visibility</p:attrName>
                                        </p:attrNameLst>
                                      </p:cBhvr>
                                      <p:to>
                                        <p:strVal val="visible"/>
                                      </p:to>
                                    </p:set>
                                    <p:anim calcmode="lin" valueType="num">
                                      <p:cBhvr additive="base">
                                        <p:cTn id="7" dur="500" fill="hold"/>
                                        <p:tgtEl>
                                          <p:spTgt spid="43011">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43011">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43011">
                                            <p:txEl>
                                              <p:pRg st="1" end="1"/>
                                            </p:txEl>
                                          </p:spTgt>
                                        </p:tgtEl>
                                        <p:attrNameLst>
                                          <p:attrName>style.visibility</p:attrName>
                                        </p:attrNameLst>
                                      </p:cBhvr>
                                      <p:to>
                                        <p:strVal val="visible"/>
                                      </p:to>
                                    </p:set>
                                    <p:anim calcmode="lin" valueType="num">
                                      <p:cBhvr additive="base">
                                        <p:cTn id="13" dur="500" fill="hold"/>
                                        <p:tgtEl>
                                          <p:spTgt spid="43011">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43011">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43011">
                                            <p:txEl>
                                              <p:pRg st="2" end="2"/>
                                            </p:txEl>
                                          </p:spTgt>
                                        </p:tgtEl>
                                        <p:attrNameLst>
                                          <p:attrName>style.visibility</p:attrName>
                                        </p:attrNameLst>
                                      </p:cBhvr>
                                      <p:to>
                                        <p:strVal val="visible"/>
                                      </p:to>
                                    </p:set>
                                    <p:anim calcmode="lin" valueType="num">
                                      <p:cBhvr additive="base">
                                        <p:cTn id="19" dur="500" fill="hold"/>
                                        <p:tgtEl>
                                          <p:spTgt spid="43011">
                                            <p:txEl>
                                              <p:pRg st="2" end="2"/>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43011">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43011">
                                            <p:txEl>
                                              <p:pRg st="3" end="3"/>
                                            </p:txEl>
                                          </p:spTgt>
                                        </p:tgtEl>
                                        <p:attrNameLst>
                                          <p:attrName>style.visibility</p:attrName>
                                        </p:attrNameLst>
                                      </p:cBhvr>
                                      <p:to>
                                        <p:strVal val="visible"/>
                                      </p:to>
                                    </p:set>
                                    <p:anim calcmode="lin" valueType="num">
                                      <p:cBhvr additive="base">
                                        <p:cTn id="25" dur="500" fill="hold"/>
                                        <p:tgtEl>
                                          <p:spTgt spid="43011">
                                            <p:txEl>
                                              <p:pRg st="3" end="3"/>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43011">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43011">
                                            <p:txEl>
                                              <p:pRg st="4" end="4"/>
                                            </p:txEl>
                                          </p:spTgt>
                                        </p:tgtEl>
                                        <p:attrNameLst>
                                          <p:attrName>style.visibility</p:attrName>
                                        </p:attrNameLst>
                                      </p:cBhvr>
                                      <p:to>
                                        <p:strVal val="visible"/>
                                      </p:to>
                                    </p:set>
                                    <p:anim calcmode="lin" valueType="num">
                                      <p:cBhvr additive="base">
                                        <p:cTn id="31" dur="500" fill="hold"/>
                                        <p:tgtEl>
                                          <p:spTgt spid="43011">
                                            <p:txEl>
                                              <p:pRg st="4" end="4"/>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43011">
                                            <p:txEl>
                                              <p:pRg st="4" end="4"/>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011" grpId="0" build="p" autoUpdateAnimBg="0"/>
    </p:bldLst>
  </p:timing>
</p:sld>
</file>

<file path=ppt/slides/slide1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4994" name="Title 4"/>
          <p:cNvSpPr>
            <a:spLocks noGrp="1"/>
          </p:cNvSpPr>
          <p:nvPr>
            <p:ph type="title"/>
          </p:nvPr>
        </p:nvSpPr>
        <p:spPr/>
        <p:txBody>
          <a:bodyPr/>
          <a:lstStyle/>
          <a:p>
            <a:pPr eaLnBrk="1" hangingPunct="1"/>
            <a:r>
              <a:rPr lang="en-US" altLang="en-US" b="1" u="sng" smtClean="0">
                <a:latin typeface="Arial" panose="020B0604020202020204" pitchFamily="34" charset="0"/>
                <a:cs typeface="Arial" panose="020B0604020202020204" pitchFamily="34" charset="0"/>
              </a:rPr>
              <a:t>Demand Reporting</a:t>
            </a:r>
          </a:p>
        </p:txBody>
      </p:sp>
      <p:sp>
        <p:nvSpPr>
          <p:cNvPr id="724995" name="Content Placeholder 5"/>
          <p:cNvSpPr>
            <a:spLocks noGrp="1"/>
          </p:cNvSpPr>
          <p:nvPr>
            <p:ph idx="1"/>
          </p:nvPr>
        </p:nvSpPr>
        <p:spPr/>
        <p:txBody>
          <a:bodyPr/>
          <a:lstStyle/>
          <a:p>
            <a:pPr marL="0" indent="0" algn="ctr" eaLnBrk="1" hangingPunct="1">
              <a:buFont typeface="Arial" panose="020B0604020202020204" pitchFamily="34" charset="0"/>
              <a:buNone/>
            </a:pPr>
            <a:r>
              <a:rPr lang="en-US" altLang="en-US" sz="30000" b="1" smtClean="0">
                <a:latin typeface="Arial" panose="020B0604020202020204" pitchFamily="34" charset="0"/>
                <a:cs typeface="Arial" panose="020B0604020202020204" pitchFamily="34" charset="0"/>
              </a:rPr>
              <a:t>4 S</a:t>
            </a:r>
          </a:p>
        </p:txBody>
      </p:sp>
    </p:spTree>
  </p:cSld>
  <p:clrMapOvr>
    <a:masterClrMapping/>
  </p:clrMapOvr>
  <p:timing>
    <p:tnLst>
      <p:par>
        <p:cTn id="1" dur="indefinite" restart="never" nodeType="tmRoot"/>
      </p:par>
    </p:tnLst>
  </p:timing>
</p:sld>
</file>

<file path=ppt/slides/slide1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6018" name="Title 4"/>
          <p:cNvSpPr>
            <a:spLocks noGrp="1"/>
          </p:cNvSpPr>
          <p:nvPr>
            <p:ph type="title"/>
          </p:nvPr>
        </p:nvSpPr>
        <p:spPr/>
        <p:txBody>
          <a:bodyPr/>
          <a:lstStyle/>
          <a:p>
            <a:pPr eaLnBrk="1" hangingPunct="1"/>
            <a:r>
              <a:rPr lang="en-US" altLang="en-US" b="1" u="sng" smtClean="0">
                <a:latin typeface="Arial" panose="020B0604020202020204" pitchFamily="34" charset="0"/>
                <a:cs typeface="Arial" panose="020B0604020202020204" pitchFamily="34" charset="0"/>
              </a:rPr>
              <a:t>Demand Reporting</a:t>
            </a:r>
          </a:p>
        </p:txBody>
      </p:sp>
      <p:sp>
        <p:nvSpPr>
          <p:cNvPr id="726019" name="Content Placeholder 5"/>
          <p:cNvSpPr>
            <a:spLocks noGrp="1"/>
          </p:cNvSpPr>
          <p:nvPr>
            <p:ph idx="1"/>
          </p:nvPr>
        </p:nvSpPr>
        <p:spPr>
          <a:xfrm>
            <a:off x="457200" y="1371600"/>
            <a:ext cx="8229600" cy="5181600"/>
          </a:xfrm>
        </p:spPr>
        <p:txBody>
          <a:bodyPr/>
          <a:lstStyle/>
          <a:p>
            <a:pPr marL="0" indent="0" algn="ctr" eaLnBrk="1" hangingPunct="1">
              <a:buFont typeface="Arial" panose="020B0604020202020204" pitchFamily="34" charset="0"/>
              <a:buNone/>
            </a:pPr>
            <a:r>
              <a:rPr lang="en-US" altLang="en-US" sz="7200" b="1" smtClean="0">
                <a:latin typeface="Arial" panose="020B0604020202020204" pitchFamily="34" charset="0"/>
                <a:cs typeface="Arial" panose="020B0604020202020204" pitchFamily="34" charset="0"/>
              </a:rPr>
              <a:t>See </a:t>
            </a:r>
          </a:p>
          <a:p>
            <a:pPr marL="0" indent="0" algn="ctr" eaLnBrk="1" hangingPunct="1">
              <a:buFont typeface="Arial" panose="020B0604020202020204" pitchFamily="34" charset="0"/>
              <a:buNone/>
            </a:pPr>
            <a:r>
              <a:rPr lang="en-US" altLang="en-US" sz="7200" b="1" smtClean="0">
                <a:latin typeface="Arial" panose="020B0604020202020204" pitchFamily="34" charset="0"/>
                <a:cs typeface="Arial" panose="020B0604020202020204" pitchFamily="34" charset="0"/>
              </a:rPr>
              <a:t>Something,</a:t>
            </a:r>
          </a:p>
          <a:p>
            <a:pPr marL="0" indent="0" algn="ctr" eaLnBrk="1" hangingPunct="1">
              <a:buFont typeface="Arial" panose="020B0604020202020204" pitchFamily="34" charset="0"/>
              <a:buNone/>
            </a:pPr>
            <a:r>
              <a:rPr lang="en-US" altLang="en-US" sz="7200" b="1" smtClean="0">
                <a:latin typeface="Arial" panose="020B0604020202020204" pitchFamily="34" charset="0"/>
                <a:cs typeface="Arial" panose="020B0604020202020204" pitchFamily="34" charset="0"/>
              </a:rPr>
              <a:t>Say</a:t>
            </a:r>
          </a:p>
          <a:p>
            <a:pPr marL="0" indent="0" algn="ctr" eaLnBrk="1" hangingPunct="1">
              <a:buFont typeface="Arial" panose="020B0604020202020204" pitchFamily="34" charset="0"/>
              <a:buNone/>
            </a:pPr>
            <a:r>
              <a:rPr lang="en-US" altLang="en-US" sz="7200" b="1" smtClean="0">
                <a:latin typeface="Arial" panose="020B0604020202020204" pitchFamily="34" charset="0"/>
                <a:cs typeface="Arial" panose="020B0604020202020204" pitchFamily="34" charset="0"/>
              </a:rPr>
              <a:t>Something</a:t>
            </a:r>
          </a:p>
        </p:txBody>
      </p:sp>
    </p:spTree>
  </p:cSld>
  <p:clrMapOvr>
    <a:masterClrMapping/>
  </p:clrMapOvr>
  <p:timing>
    <p:tnLst>
      <p:par>
        <p:cTn id="1" dur="indefinite" restart="never" nodeType="tmRoot"/>
      </p:par>
    </p:tnLst>
  </p:timing>
</p:sld>
</file>

<file path=ppt/slides/slide1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42" name="Title 3"/>
          <p:cNvSpPr>
            <a:spLocks noGrp="1"/>
          </p:cNvSpPr>
          <p:nvPr>
            <p:ph type="title"/>
          </p:nvPr>
        </p:nvSpPr>
        <p:spPr>
          <a:xfrm>
            <a:off x="457200" y="2514600"/>
            <a:ext cx="8229600" cy="1143000"/>
          </a:xfrm>
        </p:spPr>
        <p:txBody>
          <a:bodyPr/>
          <a:lstStyle/>
          <a:p>
            <a:pPr eaLnBrk="1" hangingPunct="1"/>
            <a:r>
              <a:rPr lang="en-US" altLang="en-US" sz="12500" b="1" dirty="0" smtClean="0">
                <a:latin typeface="Arial" panose="020B0604020202020204" pitchFamily="34" charset="0"/>
                <a:cs typeface="Arial" panose="020B0604020202020204" pitchFamily="34" charset="0"/>
              </a:rPr>
              <a:t>Violence</a:t>
            </a:r>
            <a:br>
              <a:rPr lang="en-US" altLang="en-US" sz="12500" b="1" dirty="0" smtClean="0">
                <a:latin typeface="Arial" panose="020B0604020202020204" pitchFamily="34" charset="0"/>
                <a:cs typeface="Arial" panose="020B0604020202020204" pitchFamily="34" charset="0"/>
              </a:rPr>
            </a:br>
            <a:r>
              <a:rPr lang="en-US" altLang="en-US" sz="12500" b="1" dirty="0" smtClean="0">
                <a:latin typeface="Arial" panose="020B0604020202020204" pitchFamily="34" charset="0"/>
                <a:cs typeface="Arial" panose="020B0604020202020204" pitchFamily="34" charset="0"/>
              </a:rPr>
              <a:t>Scenarios</a:t>
            </a:r>
          </a:p>
        </p:txBody>
      </p:sp>
    </p:spTree>
  </p:cSld>
  <p:clrMapOvr>
    <a:masterClrMapping/>
  </p:clrMapOvr>
  <p:timing>
    <p:tnLst>
      <p:par>
        <p:cTn id="1" dur="indefinite" restart="never" nodeType="tmRoot"/>
      </p:par>
    </p:tnLst>
  </p:timing>
</p:sld>
</file>

<file path=ppt/slides/slide1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2"/>
          <p:cNvSpPr>
            <a:spLocks noGrp="1" noChangeArrowheads="1"/>
          </p:cNvSpPr>
          <p:nvPr>
            <p:ph type="title"/>
          </p:nvPr>
        </p:nvSpPr>
        <p:spPr>
          <a:xfrm>
            <a:off x="685800" y="0"/>
            <a:ext cx="7772400" cy="857250"/>
          </a:xfrm>
        </p:spPr>
        <p:txBody>
          <a:bodyPr/>
          <a:lstStyle/>
          <a:p>
            <a:r>
              <a:rPr lang="en-US" altLang="en-US" b="1" u="sng" smtClean="0">
                <a:solidFill>
                  <a:schemeClr val="tx1"/>
                </a:solidFill>
              </a:rPr>
              <a:t>Scenarios</a:t>
            </a:r>
          </a:p>
        </p:txBody>
      </p:sp>
      <p:sp>
        <p:nvSpPr>
          <p:cNvPr id="92163" name="Rectangle 3"/>
          <p:cNvSpPr>
            <a:spLocks noGrp="1" noChangeArrowheads="1"/>
          </p:cNvSpPr>
          <p:nvPr>
            <p:ph idx="1"/>
          </p:nvPr>
        </p:nvSpPr>
        <p:spPr>
          <a:xfrm>
            <a:off x="304800" y="914400"/>
            <a:ext cx="8534400" cy="5791200"/>
          </a:xfrm>
        </p:spPr>
        <p:txBody>
          <a:bodyPr/>
          <a:lstStyle/>
          <a:p>
            <a:pPr marL="0" indent="0" algn="ctr">
              <a:buFontTx/>
              <a:buNone/>
              <a:defRPr/>
            </a:pPr>
            <a:r>
              <a:rPr lang="en-US" sz="4400" b="1" dirty="0" smtClean="0"/>
              <a:t>A program director (who runs an important program which is very successful) yells and curses employees on a regular basis. He recently punched another employee in the arm after that employee insulted him at camp social event</a:t>
            </a:r>
          </a:p>
          <a:p>
            <a:pPr>
              <a:lnSpc>
                <a:spcPct val="80000"/>
              </a:lnSpc>
              <a:defRPr/>
            </a:pPr>
            <a:endParaRPr lang="en-US" sz="1800" b="1" dirty="0" smtClean="0"/>
          </a:p>
          <a:p>
            <a:pPr>
              <a:lnSpc>
                <a:spcPct val="80000"/>
              </a:lnSpc>
              <a:defRPr/>
            </a:pPr>
            <a:endParaRPr lang="en-US" sz="1800" b="1" dirty="0" smtClean="0"/>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 presetClass="entr" presetSubtype="10" fill="hold" grpId="0" nodeType="afterEffect">
                                  <p:stCondLst>
                                    <p:cond delay="0"/>
                                  </p:stCondLst>
                                  <p:childTnLst>
                                    <p:set>
                                      <p:cBhvr>
                                        <p:cTn id="6" dur="1" fill="hold">
                                          <p:stCondLst>
                                            <p:cond delay="0"/>
                                          </p:stCondLst>
                                        </p:cTn>
                                        <p:tgtEl>
                                          <p:spTgt spid="92162"/>
                                        </p:tgtEl>
                                        <p:attrNameLst>
                                          <p:attrName>style.visibility</p:attrName>
                                        </p:attrNameLst>
                                      </p:cBhvr>
                                      <p:to>
                                        <p:strVal val="visible"/>
                                      </p:to>
                                    </p:set>
                                    <p:animEffect transition="in" filter="blinds(horizontal)">
                                      <p:cBhvr>
                                        <p:cTn id="7" dur="500"/>
                                        <p:tgtEl>
                                          <p:spTgt spid="9216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 presetClass="entr" presetSubtype="8" fill="hold" grpId="0" nodeType="clickEffect">
                                  <p:stCondLst>
                                    <p:cond delay="0"/>
                                  </p:stCondLst>
                                  <p:childTnLst>
                                    <p:set>
                                      <p:cBhvr>
                                        <p:cTn id="11" dur="1" fill="hold">
                                          <p:stCondLst>
                                            <p:cond delay="0"/>
                                          </p:stCondLst>
                                        </p:cTn>
                                        <p:tgtEl>
                                          <p:spTgt spid="92163">
                                            <p:txEl>
                                              <p:pRg st="0" end="0"/>
                                            </p:txEl>
                                          </p:spTgt>
                                        </p:tgtEl>
                                        <p:attrNameLst>
                                          <p:attrName>style.visibility</p:attrName>
                                        </p:attrNameLst>
                                      </p:cBhvr>
                                      <p:to>
                                        <p:strVal val="visible"/>
                                      </p:to>
                                    </p:set>
                                    <p:anim calcmode="lin" valueType="num">
                                      <p:cBhvr additive="base">
                                        <p:cTn id="12" dur="500" fill="hold"/>
                                        <p:tgtEl>
                                          <p:spTgt spid="92163">
                                            <p:txEl>
                                              <p:pRg st="0" end="0"/>
                                            </p:txEl>
                                          </p:spTgt>
                                        </p:tgtEl>
                                        <p:attrNameLst>
                                          <p:attrName>ppt_x</p:attrName>
                                        </p:attrNameLst>
                                      </p:cBhvr>
                                      <p:tavLst>
                                        <p:tav tm="0">
                                          <p:val>
                                            <p:strVal val="0-#ppt_w/2"/>
                                          </p:val>
                                        </p:tav>
                                        <p:tav tm="100000">
                                          <p:val>
                                            <p:strVal val="#ppt_x"/>
                                          </p:val>
                                        </p:tav>
                                      </p:tavLst>
                                    </p:anim>
                                    <p:anim calcmode="lin" valueType="num">
                                      <p:cBhvr additive="base">
                                        <p:cTn id="13" dur="500" fill="hold"/>
                                        <p:tgtEl>
                                          <p:spTgt spid="92163">
                                            <p:txEl>
                                              <p:pRg st="0" end="0"/>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162" grpId="0"/>
      <p:bldP spid="92163" grpId="0" build="p"/>
    </p:bldLst>
  </p:timing>
</p:sld>
</file>

<file path=ppt/slides/slide1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2"/>
          <p:cNvSpPr>
            <a:spLocks noGrp="1" noChangeArrowheads="1"/>
          </p:cNvSpPr>
          <p:nvPr>
            <p:ph type="title"/>
          </p:nvPr>
        </p:nvSpPr>
        <p:spPr>
          <a:xfrm>
            <a:off x="685800" y="0"/>
            <a:ext cx="7772400" cy="857250"/>
          </a:xfrm>
        </p:spPr>
        <p:txBody>
          <a:bodyPr/>
          <a:lstStyle/>
          <a:p>
            <a:r>
              <a:rPr lang="en-US" altLang="en-US" b="1" u="sng" smtClean="0">
                <a:solidFill>
                  <a:schemeClr val="tx1"/>
                </a:solidFill>
              </a:rPr>
              <a:t>Scenarios</a:t>
            </a:r>
          </a:p>
        </p:txBody>
      </p:sp>
      <p:sp>
        <p:nvSpPr>
          <p:cNvPr id="92163" name="Rectangle 3"/>
          <p:cNvSpPr>
            <a:spLocks noGrp="1" noChangeArrowheads="1"/>
          </p:cNvSpPr>
          <p:nvPr>
            <p:ph idx="1"/>
          </p:nvPr>
        </p:nvSpPr>
        <p:spPr>
          <a:xfrm>
            <a:off x="304800" y="1295400"/>
            <a:ext cx="8534400" cy="4972050"/>
          </a:xfrm>
        </p:spPr>
        <p:txBody>
          <a:bodyPr/>
          <a:lstStyle/>
          <a:p>
            <a:pPr marL="0" indent="0" algn="ctr">
              <a:buFontTx/>
              <a:buNone/>
              <a:defRPr/>
            </a:pPr>
            <a:r>
              <a:rPr lang="en-US" sz="7200" b="1" dirty="0" smtClean="0"/>
              <a:t>Counselor reports he believes another is carrying a knife/gun</a:t>
            </a:r>
          </a:p>
          <a:p>
            <a:pPr>
              <a:lnSpc>
                <a:spcPct val="80000"/>
              </a:lnSpc>
              <a:buFontTx/>
              <a:buNone/>
              <a:defRPr/>
            </a:pPr>
            <a:endParaRPr lang="en-US" sz="1800" b="1" dirty="0" smtClean="0"/>
          </a:p>
          <a:p>
            <a:pPr>
              <a:lnSpc>
                <a:spcPct val="80000"/>
              </a:lnSpc>
              <a:defRPr/>
            </a:pPr>
            <a:endParaRPr lang="en-US" sz="1800" b="1" dirty="0" smtClean="0"/>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 presetClass="entr" presetSubtype="10" fill="hold" grpId="0" nodeType="afterEffect">
                                  <p:stCondLst>
                                    <p:cond delay="0"/>
                                  </p:stCondLst>
                                  <p:childTnLst>
                                    <p:set>
                                      <p:cBhvr>
                                        <p:cTn id="6" dur="1" fill="hold">
                                          <p:stCondLst>
                                            <p:cond delay="0"/>
                                          </p:stCondLst>
                                        </p:cTn>
                                        <p:tgtEl>
                                          <p:spTgt spid="92162"/>
                                        </p:tgtEl>
                                        <p:attrNameLst>
                                          <p:attrName>style.visibility</p:attrName>
                                        </p:attrNameLst>
                                      </p:cBhvr>
                                      <p:to>
                                        <p:strVal val="visible"/>
                                      </p:to>
                                    </p:set>
                                    <p:animEffect transition="in" filter="blinds(horizontal)">
                                      <p:cBhvr>
                                        <p:cTn id="7" dur="500"/>
                                        <p:tgtEl>
                                          <p:spTgt spid="9216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 presetClass="entr" presetSubtype="8" fill="hold" grpId="0" nodeType="clickEffect">
                                  <p:stCondLst>
                                    <p:cond delay="0"/>
                                  </p:stCondLst>
                                  <p:childTnLst>
                                    <p:set>
                                      <p:cBhvr>
                                        <p:cTn id="11" dur="1" fill="hold">
                                          <p:stCondLst>
                                            <p:cond delay="0"/>
                                          </p:stCondLst>
                                        </p:cTn>
                                        <p:tgtEl>
                                          <p:spTgt spid="92163">
                                            <p:txEl>
                                              <p:pRg st="0" end="0"/>
                                            </p:txEl>
                                          </p:spTgt>
                                        </p:tgtEl>
                                        <p:attrNameLst>
                                          <p:attrName>style.visibility</p:attrName>
                                        </p:attrNameLst>
                                      </p:cBhvr>
                                      <p:to>
                                        <p:strVal val="visible"/>
                                      </p:to>
                                    </p:set>
                                    <p:anim calcmode="lin" valueType="num">
                                      <p:cBhvr additive="base">
                                        <p:cTn id="12" dur="500" fill="hold"/>
                                        <p:tgtEl>
                                          <p:spTgt spid="92163">
                                            <p:txEl>
                                              <p:pRg st="0" end="0"/>
                                            </p:txEl>
                                          </p:spTgt>
                                        </p:tgtEl>
                                        <p:attrNameLst>
                                          <p:attrName>ppt_x</p:attrName>
                                        </p:attrNameLst>
                                      </p:cBhvr>
                                      <p:tavLst>
                                        <p:tav tm="0">
                                          <p:val>
                                            <p:strVal val="0-#ppt_w/2"/>
                                          </p:val>
                                        </p:tav>
                                        <p:tav tm="100000">
                                          <p:val>
                                            <p:strVal val="#ppt_x"/>
                                          </p:val>
                                        </p:tav>
                                      </p:tavLst>
                                    </p:anim>
                                    <p:anim calcmode="lin" valueType="num">
                                      <p:cBhvr additive="base">
                                        <p:cTn id="13" dur="500" fill="hold"/>
                                        <p:tgtEl>
                                          <p:spTgt spid="92163">
                                            <p:txEl>
                                              <p:pRg st="0" end="0"/>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162" grpId="0"/>
      <p:bldP spid="92163" grpId="0" build="p"/>
    </p:bldLst>
  </p:timing>
</p:sld>
</file>

<file path=ppt/slides/slide2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2"/>
          <p:cNvSpPr>
            <a:spLocks noGrp="1" noChangeArrowheads="1"/>
          </p:cNvSpPr>
          <p:nvPr>
            <p:ph type="title"/>
          </p:nvPr>
        </p:nvSpPr>
        <p:spPr>
          <a:xfrm>
            <a:off x="685800" y="0"/>
            <a:ext cx="7772400" cy="857250"/>
          </a:xfrm>
        </p:spPr>
        <p:txBody>
          <a:bodyPr/>
          <a:lstStyle/>
          <a:p>
            <a:r>
              <a:rPr lang="en-US" altLang="en-US" b="1" u="sng" smtClean="0">
                <a:solidFill>
                  <a:schemeClr val="tx1"/>
                </a:solidFill>
              </a:rPr>
              <a:t>Scenarios</a:t>
            </a:r>
          </a:p>
        </p:txBody>
      </p:sp>
      <p:sp>
        <p:nvSpPr>
          <p:cNvPr id="92163" name="Rectangle 3"/>
          <p:cNvSpPr>
            <a:spLocks noGrp="1" noChangeArrowheads="1"/>
          </p:cNvSpPr>
          <p:nvPr>
            <p:ph idx="1"/>
          </p:nvPr>
        </p:nvSpPr>
        <p:spPr>
          <a:xfrm>
            <a:off x="304800" y="914400"/>
            <a:ext cx="8534400" cy="5791200"/>
          </a:xfrm>
        </p:spPr>
        <p:txBody>
          <a:bodyPr/>
          <a:lstStyle/>
          <a:p>
            <a:pPr marL="0" indent="0" algn="ctr">
              <a:buFontTx/>
              <a:buNone/>
              <a:defRPr/>
            </a:pPr>
            <a:r>
              <a:rPr lang="en-US" sz="6000" b="1" dirty="0" smtClean="0"/>
              <a:t>Counselors “initiate” new Jr. Counselors by waking them at midnight, bullying them to funnel alcohol and skinny dip.</a:t>
            </a:r>
          </a:p>
          <a:p>
            <a:pPr>
              <a:lnSpc>
                <a:spcPct val="80000"/>
              </a:lnSpc>
              <a:defRPr/>
            </a:pPr>
            <a:endParaRPr lang="en-US" sz="1800" b="1" dirty="0" smtClean="0"/>
          </a:p>
          <a:p>
            <a:pPr>
              <a:lnSpc>
                <a:spcPct val="80000"/>
              </a:lnSpc>
              <a:defRPr/>
            </a:pPr>
            <a:endParaRPr lang="en-US" sz="1800" b="1" dirty="0" smtClean="0"/>
          </a:p>
        </p:txBody>
      </p:sp>
    </p:spTree>
    <p:extLst>
      <p:ext uri="{BB962C8B-B14F-4D97-AF65-F5344CB8AC3E}">
        <p14:creationId xmlns:p14="http://schemas.microsoft.com/office/powerpoint/2010/main" val="1186346774"/>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 presetClass="entr" presetSubtype="10" fill="hold" grpId="0" nodeType="afterEffect">
                                  <p:stCondLst>
                                    <p:cond delay="0"/>
                                  </p:stCondLst>
                                  <p:childTnLst>
                                    <p:set>
                                      <p:cBhvr>
                                        <p:cTn id="6" dur="1" fill="hold">
                                          <p:stCondLst>
                                            <p:cond delay="0"/>
                                          </p:stCondLst>
                                        </p:cTn>
                                        <p:tgtEl>
                                          <p:spTgt spid="92162"/>
                                        </p:tgtEl>
                                        <p:attrNameLst>
                                          <p:attrName>style.visibility</p:attrName>
                                        </p:attrNameLst>
                                      </p:cBhvr>
                                      <p:to>
                                        <p:strVal val="visible"/>
                                      </p:to>
                                    </p:set>
                                    <p:animEffect transition="in" filter="blinds(horizontal)">
                                      <p:cBhvr>
                                        <p:cTn id="7" dur="500"/>
                                        <p:tgtEl>
                                          <p:spTgt spid="9216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 presetClass="entr" presetSubtype="8" fill="hold" grpId="0" nodeType="clickEffect">
                                  <p:stCondLst>
                                    <p:cond delay="0"/>
                                  </p:stCondLst>
                                  <p:childTnLst>
                                    <p:set>
                                      <p:cBhvr>
                                        <p:cTn id="11" dur="1" fill="hold">
                                          <p:stCondLst>
                                            <p:cond delay="0"/>
                                          </p:stCondLst>
                                        </p:cTn>
                                        <p:tgtEl>
                                          <p:spTgt spid="92163">
                                            <p:txEl>
                                              <p:pRg st="0" end="0"/>
                                            </p:txEl>
                                          </p:spTgt>
                                        </p:tgtEl>
                                        <p:attrNameLst>
                                          <p:attrName>style.visibility</p:attrName>
                                        </p:attrNameLst>
                                      </p:cBhvr>
                                      <p:to>
                                        <p:strVal val="visible"/>
                                      </p:to>
                                    </p:set>
                                    <p:anim calcmode="lin" valueType="num">
                                      <p:cBhvr additive="base">
                                        <p:cTn id="12" dur="500" fill="hold"/>
                                        <p:tgtEl>
                                          <p:spTgt spid="92163">
                                            <p:txEl>
                                              <p:pRg st="0" end="0"/>
                                            </p:txEl>
                                          </p:spTgt>
                                        </p:tgtEl>
                                        <p:attrNameLst>
                                          <p:attrName>ppt_x</p:attrName>
                                        </p:attrNameLst>
                                      </p:cBhvr>
                                      <p:tavLst>
                                        <p:tav tm="0">
                                          <p:val>
                                            <p:strVal val="0-#ppt_w/2"/>
                                          </p:val>
                                        </p:tav>
                                        <p:tav tm="100000">
                                          <p:val>
                                            <p:strVal val="#ppt_x"/>
                                          </p:val>
                                        </p:tav>
                                      </p:tavLst>
                                    </p:anim>
                                    <p:anim calcmode="lin" valueType="num">
                                      <p:cBhvr additive="base">
                                        <p:cTn id="13" dur="500" fill="hold"/>
                                        <p:tgtEl>
                                          <p:spTgt spid="92163">
                                            <p:txEl>
                                              <p:pRg st="0" end="0"/>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162" grpId="0"/>
      <p:bldP spid="92163" grpId="0" build="p"/>
    </p:bldLst>
  </p:timing>
</p:sld>
</file>

<file path=ppt/slides/slide2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2"/>
          <p:cNvSpPr>
            <a:spLocks noGrp="1" noChangeArrowheads="1"/>
          </p:cNvSpPr>
          <p:nvPr>
            <p:ph type="title"/>
          </p:nvPr>
        </p:nvSpPr>
        <p:spPr>
          <a:xfrm>
            <a:off x="685800" y="0"/>
            <a:ext cx="7772400" cy="857250"/>
          </a:xfrm>
        </p:spPr>
        <p:txBody>
          <a:bodyPr/>
          <a:lstStyle/>
          <a:p>
            <a:r>
              <a:rPr lang="en-US" altLang="en-US" b="1" u="sng" smtClean="0">
                <a:solidFill>
                  <a:schemeClr val="tx1"/>
                </a:solidFill>
              </a:rPr>
              <a:t>Scenarios</a:t>
            </a:r>
          </a:p>
        </p:txBody>
      </p:sp>
      <p:sp>
        <p:nvSpPr>
          <p:cNvPr id="92163" name="Rectangle 3"/>
          <p:cNvSpPr>
            <a:spLocks noGrp="1" noChangeArrowheads="1"/>
          </p:cNvSpPr>
          <p:nvPr>
            <p:ph idx="1"/>
          </p:nvPr>
        </p:nvSpPr>
        <p:spPr>
          <a:xfrm>
            <a:off x="304800" y="914400"/>
            <a:ext cx="8534400" cy="4972050"/>
          </a:xfrm>
        </p:spPr>
        <p:txBody>
          <a:bodyPr/>
          <a:lstStyle/>
          <a:p>
            <a:pPr marL="0" indent="0" algn="ctr">
              <a:buFontTx/>
              <a:buNone/>
              <a:defRPr/>
            </a:pPr>
            <a:r>
              <a:rPr lang="en-US" sz="6600" b="1" dirty="0" smtClean="0"/>
              <a:t>You see two Camp staffers angry and pushing each other.  Does it matter if they report to you?</a:t>
            </a:r>
          </a:p>
          <a:p>
            <a:pPr>
              <a:lnSpc>
                <a:spcPct val="80000"/>
              </a:lnSpc>
              <a:buFontTx/>
              <a:buNone/>
              <a:defRPr/>
            </a:pPr>
            <a:endParaRPr lang="en-US" sz="1800" b="1" dirty="0" smtClean="0"/>
          </a:p>
          <a:p>
            <a:pPr>
              <a:lnSpc>
                <a:spcPct val="80000"/>
              </a:lnSpc>
              <a:defRPr/>
            </a:pPr>
            <a:endParaRPr lang="en-US" sz="1800" b="1" dirty="0" smtClean="0"/>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 presetClass="entr" presetSubtype="10" fill="hold" grpId="0" nodeType="afterEffect">
                                  <p:stCondLst>
                                    <p:cond delay="0"/>
                                  </p:stCondLst>
                                  <p:childTnLst>
                                    <p:set>
                                      <p:cBhvr>
                                        <p:cTn id="6" dur="1" fill="hold">
                                          <p:stCondLst>
                                            <p:cond delay="0"/>
                                          </p:stCondLst>
                                        </p:cTn>
                                        <p:tgtEl>
                                          <p:spTgt spid="92162"/>
                                        </p:tgtEl>
                                        <p:attrNameLst>
                                          <p:attrName>style.visibility</p:attrName>
                                        </p:attrNameLst>
                                      </p:cBhvr>
                                      <p:to>
                                        <p:strVal val="visible"/>
                                      </p:to>
                                    </p:set>
                                    <p:animEffect transition="in" filter="blinds(horizontal)">
                                      <p:cBhvr>
                                        <p:cTn id="7" dur="500"/>
                                        <p:tgtEl>
                                          <p:spTgt spid="9216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 presetClass="entr" presetSubtype="8" fill="hold" grpId="0" nodeType="clickEffect">
                                  <p:stCondLst>
                                    <p:cond delay="0"/>
                                  </p:stCondLst>
                                  <p:childTnLst>
                                    <p:set>
                                      <p:cBhvr>
                                        <p:cTn id="11" dur="1" fill="hold">
                                          <p:stCondLst>
                                            <p:cond delay="0"/>
                                          </p:stCondLst>
                                        </p:cTn>
                                        <p:tgtEl>
                                          <p:spTgt spid="92163">
                                            <p:txEl>
                                              <p:pRg st="0" end="0"/>
                                            </p:txEl>
                                          </p:spTgt>
                                        </p:tgtEl>
                                        <p:attrNameLst>
                                          <p:attrName>style.visibility</p:attrName>
                                        </p:attrNameLst>
                                      </p:cBhvr>
                                      <p:to>
                                        <p:strVal val="visible"/>
                                      </p:to>
                                    </p:set>
                                    <p:anim calcmode="lin" valueType="num">
                                      <p:cBhvr additive="base">
                                        <p:cTn id="12" dur="500" fill="hold"/>
                                        <p:tgtEl>
                                          <p:spTgt spid="92163">
                                            <p:txEl>
                                              <p:pRg st="0" end="0"/>
                                            </p:txEl>
                                          </p:spTgt>
                                        </p:tgtEl>
                                        <p:attrNameLst>
                                          <p:attrName>ppt_x</p:attrName>
                                        </p:attrNameLst>
                                      </p:cBhvr>
                                      <p:tavLst>
                                        <p:tav tm="0">
                                          <p:val>
                                            <p:strVal val="0-#ppt_w/2"/>
                                          </p:val>
                                        </p:tav>
                                        <p:tav tm="100000">
                                          <p:val>
                                            <p:strVal val="#ppt_x"/>
                                          </p:val>
                                        </p:tav>
                                      </p:tavLst>
                                    </p:anim>
                                    <p:anim calcmode="lin" valueType="num">
                                      <p:cBhvr additive="base">
                                        <p:cTn id="13" dur="500" fill="hold"/>
                                        <p:tgtEl>
                                          <p:spTgt spid="92163">
                                            <p:txEl>
                                              <p:pRg st="0" end="0"/>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162" grpId="0"/>
      <p:bldP spid="92163" grpId="0" build="p"/>
    </p:bldLst>
  </p:timing>
</p:sld>
</file>

<file path=ppt/slides/slide2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2"/>
          <p:cNvSpPr>
            <a:spLocks noGrp="1" noChangeArrowheads="1"/>
          </p:cNvSpPr>
          <p:nvPr>
            <p:ph type="title"/>
          </p:nvPr>
        </p:nvSpPr>
        <p:spPr>
          <a:xfrm>
            <a:off x="685800" y="0"/>
            <a:ext cx="7772400" cy="857250"/>
          </a:xfrm>
        </p:spPr>
        <p:txBody>
          <a:bodyPr/>
          <a:lstStyle/>
          <a:p>
            <a:r>
              <a:rPr lang="en-US" altLang="en-US" b="1" u="sng" smtClean="0">
                <a:solidFill>
                  <a:schemeClr val="tx1"/>
                </a:solidFill>
              </a:rPr>
              <a:t>Scenarios</a:t>
            </a:r>
          </a:p>
        </p:txBody>
      </p:sp>
      <p:sp>
        <p:nvSpPr>
          <p:cNvPr id="92163" name="Rectangle 3"/>
          <p:cNvSpPr>
            <a:spLocks noGrp="1" noChangeArrowheads="1"/>
          </p:cNvSpPr>
          <p:nvPr>
            <p:ph idx="1"/>
          </p:nvPr>
        </p:nvSpPr>
        <p:spPr>
          <a:xfrm>
            <a:off x="304800" y="914400"/>
            <a:ext cx="8534400" cy="4972050"/>
          </a:xfrm>
        </p:spPr>
        <p:txBody>
          <a:bodyPr/>
          <a:lstStyle/>
          <a:p>
            <a:pPr marL="0" indent="0" algn="ctr">
              <a:buFontTx/>
              <a:buNone/>
              <a:defRPr/>
            </a:pPr>
            <a:r>
              <a:rPr lang="en-US" sz="7200" b="1" dirty="0" smtClean="0"/>
              <a:t>A admin </a:t>
            </a:r>
            <a:r>
              <a:rPr lang="en-US" sz="7200" b="1" dirty="0" err="1" smtClean="0"/>
              <a:t>asst</a:t>
            </a:r>
            <a:r>
              <a:rPr lang="en-US" sz="7200" b="1" dirty="0" smtClean="0"/>
              <a:t> &amp; director seem to be having an intimate relationship</a:t>
            </a:r>
          </a:p>
          <a:p>
            <a:pPr>
              <a:lnSpc>
                <a:spcPct val="80000"/>
              </a:lnSpc>
              <a:defRPr/>
            </a:pPr>
            <a:endParaRPr lang="en-US" sz="1800" b="1" dirty="0" smtClean="0"/>
          </a:p>
          <a:p>
            <a:pPr>
              <a:lnSpc>
                <a:spcPct val="80000"/>
              </a:lnSpc>
              <a:defRPr/>
            </a:pPr>
            <a:endParaRPr lang="en-US" sz="1800" b="1" dirty="0" smtClean="0"/>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 presetClass="entr" presetSubtype="10" fill="hold" grpId="0" nodeType="afterEffect">
                                  <p:stCondLst>
                                    <p:cond delay="0"/>
                                  </p:stCondLst>
                                  <p:childTnLst>
                                    <p:set>
                                      <p:cBhvr>
                                        <p:cTn id="6" dur="1" fill="hold">
                                          <p:stCondLst>
                                            <p:cond delay="0"/>
                                          </p:stCondLst>
                                        </p:cTn>
                                        <p:tgtEl>
                                          <p:spTgt spid="92162"/>
                                        </p:tgtEl>
                                        <p:attrNameLst>
                                          <p:attrName>style.visibility</p:attrName>
                                        </p:attrNameLst>
                                      </p:cBhvr>
                                      <p:to>
                                        <p:strVal val="visible"/>
                                      </p:to>
                                    </p:set>
                                    <p:animEffect transition="in" filter="blinds(horizontal)">
                                      <p:cBhvr>
                                        <p:cTn id="7" dur="500"/>
                                        <p:tgtEl>
                                          <p:spTgt spid="9216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 presetClass="entr" presetSubtype="8" fill="hold" grpId="0" nodeType="clickEffect">
                                  <p:stCondLst>
                                    <p:cond delay="0"/>
                                  </p:stCondLst>
                                  <p:childTnLst>
                                    <p:set>
                                      <p:cBhvr>
                                        <p:cTn id="11" dur="1" fill="hold">
                                          <p:stCondLst>
                                            <p:cond delay="0"/>
                                          </p:stCondLst>
                                        </p:cTn>
                                        <p:tgtEl>
                                          <p:spTgt spid="92163">
                                            <p:txEl>
                                              <p:pRg st="0" end="0"/>
                                            </p:txEl>
                                          </p:spTgt>
                                        </p:tgtEl>
                                        <p:attrNameLst>
                                          <p:attrName>style.visibility</p:attrName>
                                        </p:attrNameLst>
                                      </p:cBhvr>
                                      <p:to>
                                        <p:strVal val="visible"/>
                                      </p:to>
                                    </p:set>
                                    <p:anim calcmode="lin" valueType="num">
                                      <p:cBhvr additive="base">
                                        <p:cTn id="12" dur="500" fill="hold"/>
                                        <p:tgtEl>
                                          <p:spTgt spid="92163">
                                            <p:txEl>
                                              <p:pRg st="0" end="0"/>
                                            </p:txEl>
                                          </p:spTgt>
                                        </p:tgtEl>
                                        <p:attrNameLst>
                                          <p:attrName>ppt_x</p:attrName>
                                        </p:attrNameLst>
                                      </p:cBhvr>
                                      <p:tavLst>
                                        <p:tav tm="0">
                                          <p:val>
                                            <p:strVal val="0-#ppt_w/2"/>
                                          </p:val>
                                        </p:tav>
                                        <p:tav tm="100000">
                                          <p:val>
                                            <p:strVal val="#ppt_x"/>
                                          </p:val>
                                        </p:tav>
                                      </p:tavLst>
                                    </p:anim>
                                    <p:anim calcmode="lin" valueType="num">
                                      <p:cBhvr additive="base">
                                        <p:cTn id="13" dur="500" fill="hold"/>
                                        <p:tgtEl>
                                          <p:spTgt spid="92163">
                                            <p:txEl>
                                              <p:pRg st="0" end="0"/>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162" grpId="0"/>
      <p:bldP spid="92163" grpId="0" build="p"/>
    </p:bldLst>
  </p:timing>
</p:sld>
</file>

<file path=ppt/slides/slide2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2"/>
          <p:cNvSpPr>
            <a:spLocks noGrp="1" noChangeArrowheads="1"/>
          </p:cNvSpPr>
          <p:nvPr>
            <p:ph type="title"/>
          </p:nvPr>
        </p:nvSpPr>
        <p:spPr>
          <a:xfrm>
            <a:off x="685800" y="152400"/>
            <a:ext cx="7772400" cy="857250"/>
          </a:xfrm>
        </p:spPr>
        <p:txBody>
          <a:bodyPr/>
          <a:lstStyle/>
          <a:p>
            <a:r>
              <a:rPr lang="en-US" altLang="en-US" b="1" u="sng" smtClean="0">
                <a:solidFill>
                  <a:schemeClr val="tx1"/>
                </a:solidFill>
              </a:rPr>
              <a:t>Scenarios</a:t>
            </a:r>
          </a:p>
        </p:txBody>
      </p:sp>
      <p:sp>
        <p:nvSpPr>
          <p:cNvPr id="92163" name="Rectangle 3"/>
          <p:cNvSpPr>
            <a:spLocks noGrp="1" noChangeArrowheads="1"/>
          </p:cNvSpPr>
          <p:nvPr>
            <p:ph idx="1"/>
          </p:nvPr>
        </p:nvSpPr>
        <p:spPr>
          <a:xfrm>
            <a:off x="304800" y="1066800"/>
            <a:ext cx="8534400" cy="5638800"/>
          </a:xfrm>
        </p:spPr>
        <p:txBody>
          <a:bodyPr/>
          <a:lstStyle/>
          <a:p>
            <a:pPr marL="0" indent="0" algn="ctr">
              <a:buFontTx/>
              <a:buNone/>
              <a:defRPr/>
            </a:pPr>
            <a:r>
              <a:rPr lang="en-US" sz="6000" b="1" dirty="0" smtClean="0"/>
              <a:t>A Counselor asks parent to move their vehicle. They object, state they’re a parent and call Counselor a “jerk”</a:t>
            </a:r>
          </a:p>
          <a:p>
            <a:pPr>
              <a:lnSpc>
                <a:spcPct val="80000"/>
              </a:lnSpc>
              <a:defRPr/>
            </a:pPr>
            <a:endParaRPr lang="en-US" sz="1800" b="1" dirty="0" smtClean="0"/>
          </a:p>
          <a:p>
            <a:pPr>
              <a:lnSpc>
                <a:spcPct val="80000"/>
              </a:lnSpc>
              <a:defRPr/>
            </a:pPr>
            <a:endParaRPr lang="en-US" sz="1800" b="1" dirty="0" smtClean="0"/>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 presetClass="entr" presetSubtype="10" fill="hold" grpId="0" nodeType="afterEffect">
                                  <p:stCondLst>
                                    <p:cond delay="0"/>
                                  </p:stCondLst>
                                  <p:childTnLst>
                                    <p:set>
                                      <p:cBhvr>
                                        <p:cTn id="6" dur="1" fill="hold">
                                          <p:stCondLst>
                                            <p:cond delay="0"/>
                                          </p:stCondLst>
                                        </p:cTn>
                                        <p:tgtEl>
                                          <p:spTgt spid="92162"/>
                                        </p:tgtEl>
                                        <p:attrNameLst>
                                          <p:attrName>style.visibility</p:attrName>
                                        </p:attrNameLst>
                                      </p:cBhvr>
                                      <p:to>
                                        <p:strVal val="visible"/>
                                      </p:to>
                                    </p:set>
                                    <p:animEffect transition="in" filter="blinds(horizontal)">
                                      <p:cBhvr>
                                        <p:cTn id="7" dur="500"/>
                                        <p:tgtEl>
                                          <p:spTgt spid="9216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 presetClass="entr" presetSubtype="8" fill="hold" grpId="0" nodeType="clickEffect">
                                  <p:stCondLst>
                                    <p:cond delay="0"/>
                                  </p:stCondLst>
                                  <p:childTnLst>
                                    <p:set>
                                      <p:cBhvr>
                                        <p:cTn id="11" dur="1" fill="hold">
                                          <p:stCondLst>
                                            <p:cond delay="0"/>
                                          </p:stCondLst>
                                        </p:cTn>
                                        <p:tgtEl>
                                          <p:spTgt spid="92163">
                                            <p:txEl>
                                              <p:pRg st="0" end="0"/>
                                            </p:txEl>
                                          </p:spTgt>
                                        </p:tgtEl>
                                        <p:attrNameLst>
                                          <p:attrName>style.visibility</p:attrName>
                                        </p:attrNameLst>
                                      </p:cBhvr>
                                      <p:to>
                                        <p:strVal val="visible"/>
                                      </p:to>
                                    </p:set>
                                    <p:anim calcmode="lin" valueType="num">
                                      <p:cBhvr additive="base">
                                        <p:cTn id="12" dur="500" fill="hold"/>
                                        <p:tgtEl>
                                          <p:spTgt spid="92163">
                                            <p:txEl>
                                              <p:pRg st="0" end="0"/>
                                            </p:txEl>
                                          </p:spTgt>
                                        </p:tgtEl>
                                        <p:attrNameLst>
                                          <p:attrName>ppt_x</p:attrName>
                                        </p:attrNameLst>
                                      </p:cBhvr>
                                      <p:tavLst>
                                        <p:tav tm="0">
                                          <p:val>
                                            <p:strVal val="0-#ppt_w/2"/>
                                          </p:val>
                                        </p:tav>
                                        <p:tav tm="100000">
                                          <p:val>
                                            <p:strVal val="#ppt_x"/>
                                          </p:val>
                                        </p:tav>
                                      </p:tavLst>
                                    </p:anim>
                                    <p:anim calcmode="lin" valueType="num">
                                      <p:cBhvr additive="base">
                                        <p:cTn id="13" dur="500" fill="hold"/>
                                        <p:tgtEl>
                                          <p:spTgt spid="92163">
                                            <p:txEl>
                                              <p:pRg st="0" end="0"/>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162" grpId="0"/>
      <p:bldP spid="92163" grpId="0" build="p"/>
    </p:bldLst>
  </p:timing>
</p:sld>
</file>

<file path=ppt/slides/slide2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2"/>
          <p:cNvSpPr>
            <a:spLocks noGrp="1" noChangeArrowheads="1"/>
          </p:cNvSpPr>
          <p:nvPr>
            <p:ph type="title"/>
          </p:nvPr>
        </p:nvSpPr>
        <p:spPr>
          <a:xfrm>
            <a:off x="685800" y="152400"/>
            <a:ext cx="7772400" cy="857250"/>
          </a:xfrm>
        </p:spPr>
        <p:txBody>
          <a:bodyPr/>
          <a:lstStyle/>
          <a:p>
            <a:r>
              <a:rPr lang="en-US" altLang="en-US" b="1" u="sng" smtClean="0">
                <a:solidFill>
                  <a:schemeClr val="tx1"/>
                </a:solidFill>
              </a:rPr>
              <a:t>Scenarios</a:t>
            </a:r>
          </a:p>
        </p:txBody>
      </p:sp>
      <p:sp>
        <p:nvSpPr>
          <p:cNvPr id="92163" name="Rectangle 3"/>
          <p:cNvSpPr>
            <a:spLocks noGrp="1" noChangeArrowheads="1"/>
          </p:cNvSpPr>
          <p:nvPr>
            <p:ph idx="1"/>
          </p:nvPr>
        </p:nvSpPr>
        <p:spPr>
          <a:xfrm>
            <a:off x="304800" y="1066800"/>
            <a:ext cx="8534400" cy="4972050"/>
          </a:xfrm>
        </p:spPr>
        <p:txBody>
          <a:bodyPr/>
          <a:lstStyle/>
          <a:p>
            <a:pPr marL="0" indent="0" algn="ctr">
              <a:buFontTx/>
              <a:buNone/>
              <a:defRPr/>
            </a:pPr>
            <a:r>
              <a:rPr lang="en-US" sz="7200" b="1" dirty="0" smtClean="0"/>
              <a:t>An email that is sent to 10 people that is critical of the work of one counselor</a:t>
            </a:r>
          </a:p>
          <a:p>
            <a:pPr>
              <a:lnSpc>
                <a:spcPct val="80000"/>
              </a:lnSpc>
              <a:buFontTx/>
              <a:buNone/>
              <a:defRPr/>
            </a:pPr>
            <a:endParaRPr lang="en-US" sz="1800" b="1" dirty="0" smtClean="0"/>
          </a:p>
          <a:p>
            <a:pPr>
              <a:lnSpc>
                <a:spcPct val="80000"/>
              </a:lnSpc>
              <a:defRPr/>
            </a:pPr>
            <a:endParaRPr lang="en-US" sz="1800" b="1" dirty="0" smtClean="0"/>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 presetClass="entr" presetSubtype="10" fill="hold" grpId="0" nodeType="afterEffect">
                                  <p:stCondLst>
                                    <p:cond delay="0"/>
                                  </p:stCondLst>
                                  <p:childTnLst>
                                    <p:set>
                                      <p:cBhvr>
                                        <p:cTn id="6" dur="1" fill="hold">
                                          <p:stCondLst>
                                            <p:cond delay="0"/>
                                          </p:stCondLst>
                                        </p:cTn>
                                        <p:tgtEl>
                                          <p:spTgt spid="92162"/>
                                        </p:tgtEl>
                                        <p:attrNameLst>
                                          <p:attrName>style.visibility</p:attrName>
                                        </p:attrNameLst>
                                      </p:cBhvr>
                                      <p:to>
                                        <p:strVal val="visible"/>
                                      </p:to>
                                    </p:set>
                                    <p:animEffect transition="in" filter="blinds(horizontal)">
                                      <p:cBhvr>
                                        <p:cTn id="7" dur="500"/>
                                        <p:tgtEl>
                                          <p:spTgt spid="9216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 presetClass="entr" presetSubtype="8" fill="hold" grpId="0" nodeType="clickEffect">
                                  <p:stCondLst>
                                    <p:cond delay="0"/>
                                  </p:stCondLst>
                                  <p:childTnLst>
                                    <p:set>
                                      <p:cBhvr>
                                        <p:cTn id="11" dur="1" fill="hold">
                                          <p:stCondLst>
                                            <p:cond delay="0"/>
                                          </p:stCondLst>
                                        </p:cTn>
                                        <p:tgtEl>
                                          <p:spTgt spid="92163">
                                            <p:txEl>
                                              <p:pRg st="0" end="0"/>
                                            </p:txEl>
                                          </p:spTgt>
                                        </p:tgtEl>
                                        <p:attrNameLst>
                                          <p:attrName>style.visibility</p:attrName>
                                        </p:attrNameLst>
                                      </p:cBhvr>
                                      <p:to>
                                        <p:strVal val="visible"/>
                                      </p:to>
                                    </p:set>
                                    <p:anim calcmode="lin" valueType="num">
                                      <p:cBhvr additive="base">
                                        <p:cTn id="12" dur="500" fill="hold"/>
                                        <p:tgtEl>
                                          <p:spTgt spid="92163">
                                            <p:txEl>
                                              <p:pRg st="0" end="0"/>
                                            </p:txEl>
                                          </p:spTgt>
                                        </p:tgtEl>
                                        <p:attrNameLst>
                                          <p:attrName>ppt_x</p:attrName>
                                        </p:attrNameLst>
                                      </p:cBhvr>
                                      <p:tavLst>
                                        <p:tav tm="0">
                                          <p:val>
                                            <p:strVal val="0-#ppt_w/2"/>
                                          </p:val>
                                        </p:tav>
                                        <p:tav tm="100000">
                                          <p:val>
                                            <p:strVal val="#ppt_x"/>
                                          </p:val>
                                        </p:tav>
                                      </p:tavLst>
                                    </p:anim>
                                    <p:anim calcmode="lin" valueType="num">
                                      <p:cBhvr additive="base">
                                        <p:cTn id="13" dur="500" fill="hold"/>
                                        <p:tgtEl>
                                          <p:spTgt spid="92163">
                                            <p:txEl>
                                              <p:pRg st="0" end="0"/>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162" grpId="0"/>
      <p:bldP spid="92163" grpId="0" build="p"/>
    </p:bldLst>
  </p:timing>
</p:sld>
</file>

<file path=ppt/slides/slide2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2"/>
          <p:cNvSpPr>
            <a:spLocks noGrp="1" noChangeArrowheads="1"/>
          </p:cNvSpPr>
          <p:nvPr>
            <p:ph type="title"/>
          </p:nvPr>
        </p:nvSpPr>
        <p:spPr>
          <a:xfrm>
            <a:off x="685800" y="152400"/>
            <a:ext cx="7772400" cy="857250"/>
          </a:xfrm>
        </p:spPr>
        <p:txBody>
          <a:bodyPr/>
          <a:lstStyle/>
          <a:p>
            <a:r>
              <a:rPr lang="en-US" altLang="en-US" b="1" u="sng" smtClean="0">
                <a:solidFill>
                  <a:schemeClr val="tx1"/>
                </a:solidFill>
              </a:rPr>
              <a:t>Scenarios</a:t>
            </a:r>
          </a:p>
        </p:txBody>
      </p:sp>
      <p:sp>
        <p:nvSpPr>
          <p:cNvPr id="92163" name="Rectangle 3"/>
          <p:cNvSpPr>
            <a:spLocks noGrp="1" noChangeArrowheads="1"/>
          </p:cNvSpPr>
          <p:nvPr>
            <p:ph idx="1"/>
          </p:nvPr>
        </p:nvSpPr>
        <p:spPr>
          <a:xfrm>
            <a:off x="304800" y="1066800"/>
            <a:ext cx="8534400" cy="4972050"/>
          </a:xfrm>
        </p:spPr>
        <p:txBody>
          <a:bodyPr/>
          <a:lstStyle/>
          <a:p>
            <a:pPr marL="0" indent="0" algn="ctr">
              <a:buFontTx/>
              <a:buNone/>
              <a:defRPr/>
            </a:pPr>
            <a:r>
              <a:rPr lang="en-US" sz="6000" b="1" dirty="0" smtClean="0"/>
              <a:t>You have to terminate an employee who is unpopular, lives alone and has been known to crush soda cans when angry/provoked</a:t>
            </a:r>
          </a:p>
          <a:p>
            <a:pPr>
              <a:lnSpc>
                <a:spcPct val="80000"/>
              </a:lnSpc>
              <a:buFontTx/>
              <a:buNone/>
              <a:defRPr/>
            </a:pPr>
            <a:endParaRPr lang="en-US" sz="1800" b="1" dirty="0" smtClean="0"/>
          </a:p>
          <a:p>
            <a:pPr>
              <a:lnSpc>
                <a:spcPct val="80000"/>
              </a:lnSpc>
              <a:defRPr/>
            </a:pPr>
            <a:endParaRPr lang="en-US" sz="1800" b="1" dirty="0" smtClean="0"/>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 presetClass="entr" presetSubtype="10" fill="hold" grpId="0" nodeType="afterEffect">
                                  <p:stCondLst>
                                    <p:cond delay="0"/>
                                  </p:stCondLst>
                                  <p:childTnLst>
                                    <p:set>
                                      <p:cBhvr>
                                        <p:cTn id="6" dur="1" fill="hold">
                                          <p:stCondLst>
                                            <p:cond delay="0"/>
                                          </p:stCondLst>
                                        </p:cTn>
                                        <p:tgtEl>
                                          <p:spTgt spid="92162"/>
                                        </p:tgtEl>
                                        <p:attrNameLst>
                                          <p:attrName>style.visibility</p:attrName>
                                        </p:attrNameLst>
                                      </p:cBhvr>
                                      <p:to>
                                        <p:strVal val="visible"/>
                                      </p:to>
                                    </p:set>
                                    <p:animEffect transition="in" filter="blinds(horizontal)">
                                      <p:cBhvr>
                                        <p:cTn id="7" dur="500"/>
                                        <p:tgtEl>
                                          <p:spTgt spid="9216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 presetClass="entr" presetSubtype="8" fill="hold" grpId="0" nodeType="clickEffect">
                                  <p:stCondLst>
                                    <p:cond delay="0"/>
                                  </p:stCondLst>
                                  <p:childTnLst>
                                    <p:set>
                                      <p:cBhvr>
                                        <p:cTn id="11" dur="1" fill="hold">
                                          <p:stCondLst>
                                            <p:cond delay="0"/>
                                          </p:stCondLst>
                                        </p:cTn>
                                        <p:tgtEl>
                                          <p:spTgt spid="92163">
                                            <p:txEl>
                                              <p:pRg st="0" end="0"/>
                                            </p:txEl>
                                          </p:spTgt>
                                        </p:tgtEl>
                                        <p:attrNameLst>
                                          <p:attrName>style.visibility</p:attrName>
                                        </p:attrNameLst>
                                      </p:cBhvr>
                                      <p:to>
                                        <p:strVal val="visible"/>
                                      </p:to>
                                    </p:set>
                                    <p:anim calcmode="lin" valueType="num">
                                      <p:cBhvr additive="base">
                                        <p:cTn id="12" dur="500" fill="hold"/>
                                        <p:tgtEl>
                                          <p:spTgt spid="92163">
                                            <p:txEl>
                                              <p:pRg st="0" end="0"/>
                                            </p:txEl>
                                          </p:spTgt>
                                        </p:tgtEl>
                                        <p:attrNameLst>
                                          <p:attrName>ppt_x</p:attrName>
                                        </p:attrNameLst>
                                      </p:cBhvr>
                                      <p:tavLst>
                                        <p:tav tm="0">
                                          <p:val>
                                            <p:strVal val="0-#ppt_w/2"/>
                                          </p:val>
                                        </p:tav>
                                        <p:tav tm="100000">
                                          <p:val>
                                            <p:strVal val="#ppt_x"/>
                                          </p:val>
                                        </p:tav>
                                      </p:tavLst>
                                    </p:anim>
                                    <p:anim calcmode="lin" valueType="num">
                                      <p:cBhvr additive="base">
                                        <p:cTn id="13" dur="500" fill="hold"/>
                                        <p:tgtEl>
                                          <p:spTgt spid="92163">
                                            <p:txEl>
                                              <p:pRg st="0" end="0"/>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162" grpId="0"/>
      <p:bldP spid="92163" grpId="0" build="p"/>
    </p:bldLst>
  </p:timing>
</p:sld>
</file>

<file path=ppt/slides/slide2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2"/>
          <p:cNvSpPr>
            <a:spLocks noGrp="1" noChangeArrowheads="1"/>
          </p:cNvSpPr>
          <p:nvPr>
            <p:ph type="title"/>
          </p:nvPr>
        </p:nvSpPr>
        <p:spPr>
          <a:xfrm>
            <a:off x="685800" y="152400"/>
            <a:ext cx="7772400" cy="857250"/>
          </a:xfrm>
        </p:spPr>
        <p:txBody>
          <a:bodyPr/>
          <a:lstStyle/>
          <a:p>
            <a:r>
              <a:rPr lang="en-US" altLang="en-US" b="1" u="sng" smtClean="0">
                <a:solidFill>
                  <a:schemeClr val="tx1"/>
                </a:solidFill>
              </a:rPr>
              <a:t>Scenarios</a:t>
            </a:r>
          </a:p>
        </p:txBody>
      </p:sp>
      <p:sp>
        <p:nvSpPr>
          <p:cNvPr id="92163" name="Rectangle 3"/>
          <p:cNvSpPr>
            <a:spLocks noGrp="1" noChangeArrowheads="1"/>
          </p:cNvSpPr>
          <p:nvPr>
            <p:ph idx="1"/>
          </p:nvPr>
        </p:nvSpPr>
        <p:spPr>
          <a:xfrm>
            <a:off x="304800" y="1066800"/>
            <a:ext cx="8534400" cy="4972050"/>
          </a:xfrm>
        </p:spPr>
        <p:txBody>
          <a:bodyPr/>
          <a:lstStyle/>
          <a:p>
            <a:pPr marL="0" indent="0" algn="ctr">
              <a:buFontTx/>
              <a:buNone/>
              <a:defRPr/>
            </a:pPr>
            <a:r>
              <a:rPr lang="en-US" sz="5400" b="1" dirty="0" smtClean="0"/>
              <a:t>Employee’s behavior changes: bizarre. He scowls/stares.  Fellow emps uncomfortable. Sups order counseling under threat of termination. </a:t>
            </a:r>
          </a:p>
          <a:p>
            <a:pPr>
              <a:lnSpc>
                <a:spcPct val="80000"/>
              </a:lnSpc>
              <a:defRPr/>
            </a:pPr>
            <a:endParaRPr lang="en-US" sz="1800" b="1" dirty="0" smtClean="0"/>
          </a:p>
          <a:p>
            <a:pPr>
              <a:lnSpc>
                <a:spcPct val="80000"/>
              </a:lnSpc>
              <a:defRPr/>
            </a:pPr>
            <a:endParaRPr lang="en-US" sz="1800" b="1" dirty="0" smtClean="0"/>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 presetClass="entr" presetSubtype="10" fill="hold" grpId="0" nodeType="afterEffect">
                                  <p:stCondLst>
                                    <p:cond delay="0"/>
                                  </p:stCondLst>
                                  <p:childTnLst>
                                    <p:set>
                                      <p:cBhvr>
                                        <p:cTn id="6" dur="1" fill="hold">
                                          <p:stCondLst>
                                            <p:cond delay="0"/>
                                          </p:stCondLst>
                                        </p:cTn>
                                        <p:tgtEl>
                                          <p:spTgt spid="92162"/>
                                        </p:tgtEl>
                                        <p:attrNameLst>
                                          <p:attrName>style.visibility</p:attrName>
                                        </p:attrNameLst>
                                      </p:cBhvr>
                                      <p:to>
                                        <p:strVal val="visible"/>
                                      </p:to>
                                    </p:set>
                                    <p:animEffect transition="in" filter="blinds(horizontal)">
                                      <p:cBhvr>
                                        <p:cTn id="7" dur="500"/>
                                        <p:tgtEl>
                                          <p:spTgt spid="9216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 presetClass="entr" presetSubtype="8" fill="hold" grpId="0" nodeType="clickEffect">
                                  <p:stCondLst>
                                    <p:cond delay="0"/>
                                  </p:stCondLst>
                                  <p:childTnLst>
                                    <p:set>
                                      <p:cBhvr>
                                        <p:cTn id="11" dur="1" fill="hold">
                                          <p:stCondLst>
                                            <p:cond delay="0"/>
                                          </p:stCondLst>
                                        </p:cTn>
                                        <p:tgtEl>
                                          <p:spTgt spid="92163">
                                            <p:txEl>
                                              <p:pRg st="0" end="0"/>
                                            </p:txEl>
                                          </p:spTgt>
                                        </p:tgtEl>
                                        <p:attrNameLst>
                                          <p:attrName>style.visibility</p:attrName>
                                        </p:attrNameLst>
                                      </p:cBhvr>
                                      <p:to>
                                        <p:strVal val="visible"/>
                                      </p:to>
                                    </p:set>
                                    <p:anim calcmode="lin" valueType="num">
                                      <p:cBhvr additive="base">
                                        <p:cTn id="12" dur="500" fill="hold"/>
                                        <p:tgtEl>
                                          <p:spTgt spid="92163">
                                            <p:txEl>
                                              <p:pRg st="0" end="0"/>
                                            </p:txEl>
                                          </p:spTgt>
                                        </p:tgtEl>
                                        <p:attrNameLst>
                                          <p:attrName>ppt_x</p:attrName>
                                        </p:attrNameLst>
                                      </p:cBhvr>
                                      <p:tavLst>
                                        <p:tav tm="0">
                                          <p:val>
                                            <p:strVal val="0-#ppt_w/2"/>
                                          </p:val>
                                        </p:tav>
                                        <p:tav tm="100000">
                                          <p:val>
                                            <p:strVal val="#ppt_x"/>
                                          </p:val>
                                        </p:tav>
                                      </p:tavLst>
                                    </p:anim>
                                    <p:anim calcmode="lin" valueType="num">
                                      <p:cBhvr additive="base">
                                        <p:cTn id="13" dur="500" fill="hold"/>
                                        <p:tgtEl>
                                          <p:spTgt spid="92163">
                                            <p:txEl>
                                              <p:pRg st="0" end="0"/>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162" grpId="0"/>
      <p:bldP spid="92163" grpId="0" build="p"/>
    </p:bldLst>
  </p:timing>
</p:sld>
</file>

<file path=ppt/slides/slide2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2"/>
          <p:cNvSpPr>
            <a:spLocks noGrp="1" noChangeArrowheads="1"/>
          </p:cNvSpPr>
          <p:nvPr>
            <p:ph type="title"/>
          </p:nvPr>
        </p:nvSpPr>
        <p:spPr>
          <a:xfrm>
            <a:off x="685800" y="152400"/>
            <a:ext cx="7772400" cy="857250"/>
          </a:xfrm>
        </p:spPr>
        <p:txBody>
          <a:bodyPr/>
          <a:lstStyle/>
          <a:p>
            <a:r>
              <a:rPr lang="en-US" altLang="en-US" b="1" u="sng" smtClean="0">
                <a:solidFill>
                  <a:schemeClr val="tx1"/>
                </a:solidFill>
              </a:rPr>
              <a:t>Scenarios</a:t>
            </a:r>
          </a:p>
        </p:txBody>
      </p:sp>
      <p:sp>
        <p:nvSpPr>
          <p:cNvPr id="92163" name="Rectangle 3"/>
          <p:cNvSpPr>
            <a:spLocks noGrp="1" noChangeArrowheads="1"/>
          </p:cNvSpPr>
          <p:nvPr>
            <p:ph idx="1"/>
          </p:nvPr>
        </p:nvSpPr>
        <p:spPr>
          <a:xfrm>
            <a:off x="304800" y="1066800"/>
            <a:ext cx="8534400" cy="5638800"/>
          </a:xfrm>
        </p:spPr>
        <p:txBody>
          <a:bodyPr/>
          <a:lstStyle/>
          <a:p>
            <a:pPr marL="0" indent="0" algn="ctr">
              <a:buFontTx/>
              <a:buNone/>
              <a:defRPr/>
            </a:pPr>
            <a:r>
              <a:rPr lang="en-US" sz="2800" b="1" dirty="0" smtClean="0"/>
              <a:t>Employee’s behavior changes: bizarre. He scowls/stares.  Fellow emps uncomfortable. Sups order counseling under threat of termination. </a:t>
            </a:r>
            <a:r>
              <a:rPr lang="en-US" sz="5400" b="1" dirty="0" smtClean="0"/>
              <a:t>Post counseling, EAP recommended anger-mgmt training, then his return to work. Sups uncomfortable. </a:t>
            </a:r>
          </a:p>
          <a:p>
            <a:pPr>
              <a:lnSpc>
                <a:spcPct val="80000"/>
              </a:lnSpc>
              <a:defRPr/>
            </a:pPr>
            <a:endParaRPr lang="en-US" sz="1800" b="1" dirty="0" smtClean="0"/>
          </a:p>
          <a:p>
            <a:pPr>
              <a:lnSpc>
                <a:spcPct val="80000"/>
              </a:lnSpc>
              <a:defRPr/>
            </a:pPr>
            <a:endParaRPr lang="en-US" sz="1800" b="1" dirty="0" smtClean="0"/>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 presetClass="entr" presetSubtype="10" fill="hold" grpId="0" nodeType="afterEffect">
                                  <p:stCondLst>
                                    <p:cond delay="0"/>
                                  </p:stCondLst>
                                  <p:childTnLst>
                                    <p:set>
                                      <p:cBhvr>
                                        <p:cTn id="6" dur="1" fill="hold">
                                          <p:stCondLst>
                                            <p:cond delay="0"/>
                                          </p:stCondLst>
                                        </p:cTn>
                                        <p:tgtEl>
                                          <p:spTgt spid="92162"/>
                                        </p:tgtEl>
                                        <p:attrNameLst>
                                          <p:attrName>style.visibility</p:attrName>
                                        </p:attrNameLst>
                                      </p:cBhvr>
                                      <p:to>
                                        <p:strVal val="visible"/>
                                      </p:to>
                                    </p:set>
                                    <p:animEffect transition="in" filter="blinds(horizontal)">
                                      <p:cBhvr>
                                        <p:cTn id="7" dur="500"/>
                                        <p:tgtEl>
                                          <p:spTgt spid="9216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 presetClass="entr" presetSubtype="8" fill="hold" grpId="0" nodeType="clickEffect">
                                  <p:stCondLst>
                                    <p:cond delay="0"/>
                                  </p:stCondLst>
                                  <p:childTnLst>
                                    <p:set>
                                      <p:cBhvr>
                                        <p:cTn id="11" dur="1" fill="hold">
                                          <p:stCondLst>
                                            <p:cond delay="0"/>
                                          </p:stCondLst>
                                        </p:cTn>
                                        <p:tgtEl>
                                          <p:spTgt spid="92163">
                                            <p:txEl>
                                              <p:pRg st="0" end="0"/>
                                            </p:txEl>
                                          </p:spTgt>
                                        </p:tgtEl>
                                        <p:attrNameLst>
                                          <p:attrName>style.visibility</p:attrName>
                                        </p:attrNameLst>
                                      </p:cBhvr>
                                      <p:to>
                                        <p:strVal val="visible"/>
                                      </p:to>
                                    </p:set>
                                    <p:anim calcmode="lin" valueType="num">
                                      <p:cBhvr additive="base">
                                        <p:cTn id="12" dur="500" fill="hold"/>
                                        <p:tgtEl>
                                          <p:spTgt spid="92163">
                                            <p:txEl>
                                              <p:pRg st="0" end="0"/>
                                            </p:txEl>
                                          </p:spTgt>
                                        </p:tgtEl>
                                        <p:attrNameLst>
                                          <p:attrName>ppt_x</p:attrName>
                                        </p:attrNameLst>
                                      </p:cBhvr>
                                      <p:tavLst>
                                        <p:tav tm="0">
                                          <p:val>
                                            <p:strVal val="0-#ppt_w/2"/>
                                          </p:val>
                                        </p:tav>
                                        <p:tav tm="100000">
                                          <p:val>
                                            <p:strVal val="#ppt_x"/>
                                          </p:val>
                                        </p:tav>
                                      </p:tavLst>
                                    </p:anim>
                                    <p:anim calcmode="lin" valueType="num">
                                      <p:cBhvr additive="base">
                                        <p:cTn id="13" dur="500" fill="hold"/>
                                        <p:tgtEl>
                                          <p:spTgt spid="92163">
                                            <p:txEl>
                                              <p:pRg st="0" end="0"/>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162" grpId="0"/>
      <p:bldP spid="92163" grpId="0" build="p"/>
    </p:bldLst>
  </p:timing>
</p:sld>
</file>

<file path=ppt/slides/slide2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2"/>
          <p:cNvSpPr>
            <a:spLocks noGrp="1" noChangeArrowheads="1"/>
          </p:cNvSpPr>
          <p:nvPr>
            <p:ph type="title"/>
          </p:nvPr>
        </p:nvSpPr>
        <p:spPr>
          <a:xfrm>
            <a:off x="685800" y="0"/>
            <a:ext cx="7772400" cy="857250"/>
          </a:xfrm>
        </p:spPr>
        <p:txBody>
          <a:bodyPr/>
          <a:lstStyle/>
          <a:p>
            <a:r>
              <a:rPr lang="en-US" altLang="en-US" b="1" u="sng" smtClean="0">
                <a:solidFill>
                  <a:schemeClr val="tx1"/>
                </a:solidFill>
              </a:rPr>
              <a:t>Scenarios</a:t>
            </a:r>
          </a:p>
        </p:txBody>
      </p:sp>
      <p:sp>
        <p:nvSpPr>
          <p:cNvPr id="92163" name="Rectangle 3"/>
          <p:cNvSpPr>
            <a:spLocks noGrp="1" noChangeArrowheads="1"/>
          </p:cNvSpPr>
          <p:nvPr>
            <p:ph idx="1"/>
          </p:nvPr>
        </p:nvSpPr>
        <p:spPr>
          <a:xfrm>
            <a:off x="304800" y="914400"/>
            <a:ext cx="8534400" cy="5791200"/>
          </a:xfrm>
        </p:spPr>
        <p:txBody>
          <a:bodyPr/>
          <a:lstStyle/>
          <a:p>
            <a:pPr marL="0" indent="0" algn="ctr">
              <a:buFontTx/>
              <a:buNone/>
              <a:defRPr/>
            </a:pPr>
            <a:r>
              <a:rPr lang="en-US" sz="2400" b="1" dirty="0" smtClean="0"/>
              <a:t>Employee’s behavior changes: bizarre. He scowls/stares.  Fellow emps uncomfortable. Sups order counseling under threat of termination. Post counseling, EAP recommended anger-mgmt training, then his return to work. </a:t>
            </a:r>
            <a:r>
              <a:rPr lang="en-US" sz="4000" b="1" dirty="0" smtClean="0"/>
              <a:t>Sups uncomfortable. Got signed waiver from emp to permit HR to review his EAP results. Bizarre behavior caused by personal issues outside the workplace. He returned to work with no further incident.</a:t>
            </a:r>
          </a:p>
          <a:p>
            <a:pPr>
              <a:lnSpc>
                <a:spcPct val="80000"/>
              </a:lnSpc>
              <a:defRPr/>
            </a:pPr>
            <a:endParaRPr lang="en-US" sz="1800" b="1" dirty="0" smtClean="0"/>
          </a:p>
          <a:p>
            <a:pPr>
              <a:lnSpc>
                <a:spcPct val="80000"/>
              </a:lnSpc>
              <a:defRPr/>
            </a:pPr>
            <a:endParaRPr lang="en-US" sz="1800" b="1" dirty="0" smtClean="0"/>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 presetClass="entr" presetSubtype="10" fill="hold" grpId="0" nodeType="afterEffect">
                                  <p:stCondLst>
                                    <p:cond delay="0"/>
                                  </p:stCondLst>
                                  <p:childTnLst>
                                    <p:set>
                                      <p:cBhvr>
                                        <p:cTn id="6" dur="1" fill="hold">
                                          <p:stCondLst>
                                            <p:cond delay="0"/>
                                          </p:stCondLst>
                                        </p:cTn>
                                        <p:tgtEl>
                                          <p:spTgt spid="92162"/>
                                        </p:tgtEl>
                                        <p:attrNameLst>
                                          <p:attrName>style.visibility</p:attrName>
                                        </p:attrNameLst>
                                      </p:cBhvr>
                                      <p:to>
                                        <p:strVal val="visible"/>
                                      </p:to>
                                    </p:set>
                                    <p:animEffect transition="in" filter="blinds(horizontal)">
                                      <p:cBhvr>
                                        <p:cTn id="7" dur="500"/>
                                        <p:tgtEl>
                                          <p:spTgt spid="9216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 presetClass="entr" presetSubtype="8" fill="hold" grpId="0" nodeType="clickEffect">
                                  <p:stCondLst>
                                    <p:cond delay="0"/>
                                  </p:stCondLst>
                                  <p:childTnLst>
                                    <p:set>
                                      <p:cBhvr>
                                        <p:cTn id="11" dur="1" fill="hold">
                                          <p:stCondLst>
                                            <p:cond delay="0"/>
                                          </p:stCondLst>
                                        </p:cTn>
                                        <p:tgtEl>
                                          <p:spTgt spid="92163">
                                            <p:txEl>
                                              <p:pRg st="0" end="0"/>
                                            </p:txEl>
                                          </p:spTgt>
                                        </p:tgtEl>
                                        <p:attrNameLst>
                                          <p:attrName>style.visibility</p:attrName>
                                        </p:attrNameLst>
                                      </p:cBhvr>
                                      <p:to>
                                        <p:strVal val="visible"/>
                                      </p:to>
                                    </p:set>
                                    <p:anim calcmode="lin" valueType="num">
                                      <p:cBhvr additive="base">
                                        <p:cTn id="12" dur="500" fill="hold"/>
                                        <p:tgtEl>
                                          <p:spTgt spid="92163">
                                            <p:txEl>
                                              <p:pRg st="0" end="0"/>
                                            </p:txEl>
                                          </p:spTgt>
                                        </p:tgtEl>
                                        <p:attrNameLst>
                                          <p:attrName>ppt_x</p:attrName>
                                        </p:attrNameLst>
                                      </p:cBhvr>
                                      <p:tavLst>
                                        <p:tav tm="0">
                                          <p:val>
                                            <p:strVal val="0-#ppt_w/2"/>
                                          </p:val>
                                        </p:tav>
                                        <p:tav tm="100000">
                                          <p:val>
                                            <p:strVal val="#ppt_x"/>
                                          </p:val>
                                        </p:tav>
                                      </p:tavLst>
                                    </p:anim>
                                    <p:anim calcmode="lin" valueType="num">
                                      <p:cBhvr additive="base">
                                        <p:cTn id="13" dur="500" fill="hold"/>
                                        <p:tgtEl>
                                          <p:spTgt spid="92163">
                                            <p:txEl>
                                              <p:pRg st="0" end="0"/>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162" grpId="0"/>
      <p:bldP spid="92163" grpId="0" build="p"/>
    </p:bldLst>
  </p:timing>
</p:sld>
</file>

<file path=ppt/slides/slide2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9" name="Content Placeholder 2"/>
          <p:cNvSpPr>
            <a:spLocks noGrp="1"/>
          </p:cNvSpPr>
          <p:nvPr>
            <p:ph idx="1"/>
          </p:nvPr>
        </p:nvSpPr>
        <p:spPr>
          <a:xfrm>
            <a:off x="685800" y="381000"/>
            <a:ext cx="7772400" cy="4114800"/>
          </a:xfrm>
        </p:spPr>
        <p:txBody>
          <a:bodyPr/>
          <a:lstStyle/>
          <a:p>
            <a:pPr marL="0" indent="0" algn="ctr">
              <a:buFontTx/>
              <a:buNone/>
              <a:defRPr/>
            </a:pPr>
            <a:r>
              <a:rPr lang="en-US" sz="4400" b="1" dirty="0" smtClean="0"/>
              <a:t>Female supervisor wonders if profanity is an indicator of violent behavior. She felt that much of this should be ignored. But, one employee’s profane behavior was frightening esp. as he grew more vulgar and loud. </a:t>
            </a:r>
          </a:p>
          <a:p>
            <a:pPr>
              <a:defRPr/>
            </a:pPr>
            <a:endParaRPr lang="en-US" sz="2000" dirty="0" smtClean="0"/>
          </a:p>
        </p:txBody>
      </p:sp>
    </p:spTree>
  </p:cSld>
  <p:clrMapOvr>
    <a:masterClrMapping/>
  </p:clrMapOvr>
  <p:transition/>
  <p:timing>
    <p:tnLst>
      <p:par>
        <p:cTn id="1" dur="indefinite" restart="never" nodeType="tmRoot"/>
      </p:par>
    </p:tnLst>
  </p:timing>
</p:sld>
</file>

<file path=ppt/slides/slide2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3" name="Content Placeholder 2"/>
          <p:cNvSpPr>
            <a:spLocks noGrp="1"/>
          </p:cNvSpPr>
          <p:nvPr>
            <p:ph idx="1"/>
          </p:nvPr>
        </p:nvSpPr>
        <p:spPr>
          <a:xfrm>
            <a:off x="228600" y="457200"/>
            <a:ext cx="8763000" cy="4114800"/>
          </a:xfrm>
        </p:spPr>
        <p:txBody>
          <a:bodyPr/>
          <a:lstStyle/>
          <a:p>
            <a:pPr marL="0" indent="0" algn="ctr">
              <a:buFontTx/>
              <a:buNone/>
              <a:defRPr/>
            </a:pPr>
            <a:r>
              <a:rPr lang="en-US" sz="1800" b="1" dirty="0" smtClean="0"/>
              <a:t>Female supervisor wonders if profanity is an indicator of violent behavior. She felt that much of this should be ignored. But, one employee’s profane behavior was frightening esp. as he grew more vulgar and loud. </a:t>
            </a:r>
            <a:r>
              <a:rPr lang="en-US" sz="4400" b="1" dirty="0" smtClean="0"/>
              <a:t>When questioned, it was revealed that he started his frightening profanity when he started to lose an argument. He was using his language to threaten fellow employees to get them to back down. </a:t>
            </a:r>
            <a:endParaRPr lang="en-US" sz="4400" dirty="0" smtClean="0"/>
          </a:p>
        </p:txBody>
      </p:sp>
    </p:spTree>
  </p:cSld>
  <p:clrMapOvr>
    <a:masterClrMapping/>
  </p:clrMapOvr>
  <p:transition/>
  <p:timing>
    <p:tnLst>
      <p:par>
        <p:cTn id="1" dur="indefinite" restart="never" nodeType="tmRoot"/>
      </p:par>
    </p:tnLst>
  </p:timing>
</p:sld>
</file>

<file path=ppt/slides/slide2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7" name="Content Placeholder 2"/>
          <p:cNvSpPr>
            <a:spLocks noGrp="1"/>
          </p:cNvSpPr>
          <p:nvPr>
            <p:ph idx="1"/>
          </p:nvPr>
        </p:nvSpPr>
        <p:spPr>
          <a:xfrm>
            <a:off x="304800" y="457200"/>
            <a:ext cx="8534400" cy="5791200"/>
          </a:xfrm>
        </p:spPr>
        <p:txBody>
          <a:bodyPr/>
          <a:lstStyle/>
          <a:p>
            <a:pPr marL="0" indent="0" algn="ctr">
              <a:buFontTx/>
              <a:buNone/>
              <a:defRPr/>
            </a:pPr>
            <a:r>
              <a:rPr lang="en-US" sz="4800" b="1" dirty="0" smtClean="0"/>
              <a:t>These behaviors have no operational need; they are totally inappropriate for the camp world. Thus, there is no need to tolerate low-level aggression or to wonder when is the right time to intervene. </a:t>
            </a:r>
          </a:p>
          <a:p>
            <a:pPr>
              <a:defRPr/>
            </a:pPr>
            <a:endParaRPr lang="en-US" sz="2000" dirty="0" smtClean="0"/>
          </a:p>
        </p:txBody>
      </p:sp>
    </p:spTree>
  </p:cSld>
  <p:clrMapOvr>
    <a:masterClrMapping/>
  </p:clrMapOvr>
  <p:transition/>
  <p:timing>
    <p:tnLst>
      <p:par>
        <p:cTn id="1" dur="indefinite" restart="never" nodeType="tmRoot"/>
      </p:par>
    </p:tnLst>
  </p:timing>
</p:sld>
</file>

<file path=ppt/slides/slide2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4690" name="Title 3"/>
          <p:cNvSpPr>
            <a:spLocks noGrp="1"/>
          </p:cNvSpPr>
          <p:nvPr>
            <p:ph type="title"/>
          </p:nvPr>
        </p:nvSpPr>
        <p:spPr>
          <a:xfrm>
            <a:off x="0" y="0"/>
            <a:ext cx="9144000" cy="6858000"/>
          </a:xfrm>
        </p:spPr>
        <p:txBody>
          <a:bodyPr/>
          <a:lstStyle/>
          <a:p>
            <a:r>
              <a:rPr lang="en-US" altLang="en-US" sz="15000" b="1" smtClean="0">
                <a:solidFill>
                  <a:srgbClr val="FFFFFF"/>
                </a:solidFill>
              </a:rPr>
              <a:t>Active </a:t>
            </a:r>
            <a:br>
              <a:rPr lang="en-US" altLang="en-US" sz="15000" b="1" smtClean="0">
                <a:solidFill>
                  <a:srgbClr val="FFFFFF"/>
                </a:solidFill>
              </a:rPr>
            </a:br>
            <a:r>
              <a:rPr lang="en-US" altLang="en-US" sz="15000" b="1" smtClean="0">
                <a:solidFill>
                  <a:srgbClr val="FFFFFF"/>
                </a:solidFill>
              </a:rPr>
              <a:t>Shooter</a:t>
            </a:r>
          </a:p>
        </p:txBody>
      </p:sp>
    </p:spTree>
  </p:cSld>
  <p:clrMapOvr>
    <a:masterClrMapping/>
  </p:clrMapOvr>
  <p:transition/>
  <p:timing>
    <p:tnLst>
      <p:par>
        <p:cTn id="1" dur="indefinite" restart="never" nodeType="tmRoot"/>
      </p:par>
    </p:tnLst>
  </p:timing>
</p:sld>
</file>

<file path=ppt/slides/slide2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781800"/>
          </a:xfrm>
        </p:spPr>
        <p:txBody>
          <a:bodyPr>
            <a:normAutofit/>
          </a:bodyPr>
          <a:lstStyle/>
          <a:p>
            <a:r>
              <a:rPr lang="en-US" sz="13500" b="1" u="sng" kern="1200" dirty="0" smtClean="0">
                <a:solidFill>
                  <a:schemeClr val="tx1"/>
                </a:solidFill>
                <a:effectLst/>
              </a:rPr>
              <a:t>Stats</a:t>
            </a:r>
            <a:endParaRPr lang="en-US" sz="13500" kern="1200" dirty="0" smtClean="0">
              <a:solidFill>
                <a:schemeClr val="tx1"/>
              </a:solidFill>
              <a:effectLst/>
            </a:endParaRPr>
          </a:p>
          <a:p>
            <a:r>
              <a:rPr lang="en-US" sz="13500" b="1" kern="1200" dirty="0" smtClean="0">
                <a:solidFill>
                  <a:schemeClr val="tx1"/>
                </a:solidFill>
                <a:effectLst/>
              </a:rPr>
              <a:t>Active </a:t>
            </a:r>
            <a:br>
              <a:rPr lang="en-US" sz="13500" b="1" kern="1200" dirty="0" smtClean="0">
                <a:solidFill>
                  <a:schemeClr val="tx1"/>
                </a:solidFill>
                <a:effectLst/>
              </a:rPr>
            </a:br>
            <a:r>
              <a:rPr lang="en-US" sz="13500" b="1" dirty="0" smtClean="0"/>
              <a:t>Shooters</a:t>
            </a:r>
            <a:endParaRPr lang="en-US" sz="13500" kern="1200" dirty="0" smtClean="0">
              <a:solidFill>
                <a:schemeClr val="tx1"/>
              </a:solidFill>
              <a:effectLst/>
            </a:endParaRPr>
          </a:p>
        </p:txBody>
      </p:sp>
    </p:spTree>
    <p:extLst>
      <p:ext uri="{BB962C8B-B14F-4D97-AF65-F5344CB8AC3E}">
        <p14:creationId xmlns:p14="http://schemas.microsoft.com/office/powerpoint/2010/main" val="3869226809"/>
      </p:ext>
    </p:extLst>
  </p:cSld>
  <p:clrMapOvr>
    <a:masterClrMapping/>
  </p:clrMapOvr>
  <p:timing>
    <p:tnLst>
      <p:par>
        <p:cTn id="1" dur="indefinite" restart="never" nodeType="tmRoot"/>
      </p:par>
    </p:tnLst>
  </p:timing>
</p:sld>
</file>

<file path=ppt/slides/slide2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3429000"/>
            <a:ext cx="8229600" cy="1143000"/>
          </a:xfrm>
        </p:spPr>
        <p:txBody>
          <a:bodyPr>
            <a:normAutofit fontScale="90000"/>
          </a:bodyPr>
          <a:lstStyle/>
          <a:p>
            <a:pPr rtl="0" eaLnBrk="1" latinLnBrk="0" hangingPunct="1"/>
            <a:r>
              <a:rPr lang="en-US" sz="11000" b="1" u="sng" kern="1200" dirty="0" smtClean="0">
                <a:solidFill>
                  <a:schemeClr val="tx1"/>
                </a:solidFill>
                <a:effectLst/>
                <a:latin typeface="+mj-lt"/>
                <a:ea typeface="+mj-ea"/>
                <a:cs typeface="+mj-cs"/>
              </a:rPr>
              <a:t>2013-2014</a:t>
            </a:r>
            <a:endParaRPr lang="en-US" sz="11000" dirty="0" smtClean="0">
              <a:effectLst/>
            </a:endParaRPr>
          </a:p>
          <a:p>
            <a:pPr rtl="0" eaLnBrk="1" latinLnBrk="0" hangingPunct="1"/>
            <a:r>
              <a:rPr lang="en-US" sz="11000" b="1" kern="1200" dirty="0" smtClean="0">
                <a:solidFill>
                  <a:schemeClr val="tx1"/>
                </a:solidFill>
                <a:effectLst/>
                <a:latin typeface="+mj-lt"/>
                <a:ea typeface="+mj-ea"/>
                <a:cs typeface="+mj-cs"/>
              </a:rPr>
              <a:t>Banner Years</a:t>
            </a:r>
            <a:endParaRPr lang="en-US" sz="11000" dirty="0" smtClean="0">
              <a:effectLst/>
            </a:endParaRPr>
          </a:p>
          <a:p>
            <a:pPr rtl="0" eaLnBrk="1" latinLnBrk="0" hangingPunct="1"/>
            <a:r>
              <a:rPr lang="en-US" sz="11000" b="1" kern="1200" dirty="0" smtClean="0">
                <a:solidFill>
                  <a:schemeClr val="tx1"/>
                </a:solidFill>
                <a:effectLst/>
                <a:latin typeface="+mj-lt"/>
                <a:ea typeface="+mj-ea"/>
                <a:cs typeface="+mj-cs"/>
              </a:rPr>
              <a:t>Active Shooters</a:t>
            </a:r>
            <a:endParaRPr lang="en-US" sz="11000" dirty="0" smtClean="0">
              <a:effectLst/>
            </a:endParaRPr>
          </a:p>
          <a:p>
            <a:endParaRPr lang="en-US" sz="11000" dirty="0"/>
          </a:p>
        </p:txBody>
      </p:sp>
    </p:spTree>
    <p:extLst>
      <p:ext uri="{BB962C8B-B14F-4D97-AF65-F5344CB8AC3E}">
        <p14:creationId xmlns:p14="http://schemas.microsoft.com/office/powerpoint/2010/main" val="3389241995"/>
      </p:ext>
    </p:extLst>
  </p:cSld>
  <p:clrMapOvr>
    <a:masterClrMapping/>
  </p:clrMapOvr>
  <p:timing>
    <p:tnLst>
      <p:par>
        <p:cTn id="1" dur="indefinite" restart="never" nodeType="tmRoot"/>
      </p:par>
    </p:tnLst>
  </p:timing>
</p:sld>
</file>

<file path=ppt/slides/slide2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3429000"/>
            <a:ext cx="9144000" cy="1143000"/>
          </a:xfrm>
        </p:spPr>
        <p:txBody>
          <a:bodyPr>
            <a:normAutofit fontScale="90000"/>
          </a:bodyPr>
          <a:lstStyle/>
          <a:p>
            <a:r>
              <a:rPr lang="en-US" sz="15000" b="1" u="sng" dirty="0"/>
              <a:t>US AG</a:t>
            </a:r>
            <a:r>
              <a:rPr lang="en-US" sz="15000" dirty="0"/>
              <a:t/>
            </a:r>
            <a:br>
              <a:rPr lang="en-US" sz="15000" dirty="0"/>
            </a:br>
            <a:r>
              <a:rPr lang="en-US" sz="15000" b="1" dirty="0" smtClean="0"/>
              <a:t>5-Yr Ave </a:t>
            </a:r>
            <a:br>
              <a:rPr lang="en-US" sz="15000" b="1" dirty="0" smtClean="0"/>
            </a:br>
            <a:r>
              <a:rPr lang="en-US" sz="15000" b="1" dirty="0" smtClean="0"/>
              <a:t>2008-2012</a:t>
            </a:r>
            <a:r>
              <a:rPr lang="en-US" sz="11000" dirty="0"/>
              <a:t/>
            </a:r>
            <a:br>
              <a:rPr lang="en-US" sz="11000" dirty="0"/>
            </a:br>
            <a:endParaRPr lang="en-US" sz="11000" dirty="0"/>
          </a:p>
        </p:txBody>
      </p:sp>
    </p:spTree>
    <p:extLst>
      <p:ext uri="{BB962C8B-B14F-4D97-AF65-F5344CB8AC3E}">
        <p14:creationId xmlns:p14="http://schemas.microsoft.com/office/powerpoint/2010/main" val="1812308169"/>
      </p:ext>
    </p:extLst>
  </p:cSld>
  <p:clrMapOvr>
    <a:masterClrMapping/>
  </p:clrMapOvr>
  <p:timing>
    <p:tnLst>
      <p:par>
        <p:cTn id="1" dur="indefinite" restart="never" nodeType="tmRoot"/>
      </p:par>
    </p:tnLst>
  </p:timing>
</p:sld>
</file>

<file path=ppt/slides/slide2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3429000"/>
            <a:ext cx="9144000" cy="1143000"/>
          </a:xfrm>
        </p:spPr>
        <p:txBody>
          <a:bodyPr>
            <a:normAutofit fontScale="90000"/>
          </a:bodyPr>
          <a:lstStyle/>
          <a:p>
            <a:r>
              <a:rPr lang="en-US" sz="16700" b="1" u="sng" dirty="0"/>
              <a:t>US AG</a:t>
            </a:r>
            <a:r>
              <a:rPr lang="en-US" sz="16700" dirty="0"/>
              <a:t/>
            </a:r>
            <a:br>
              <a:rPr lang="en-US" sz="16700" dirty="0"/>
            </a:br>
            <a:r>
              <a:rPr lang="en-US" sz="25000" b="1" dirty="0" smtClean="0">
                <a:solidFill>
                  <a:srgbClr val="FF0000"/>
                </a:solidFill>
              </a:rPr>
              <a:t>1/Mo.</a:t>
            </a:r>
            <a:r>
              <a:rPr lang="en-US" sz="16700" b="1" dirty="0" smtClean="0"/>
              <a:t/>
            </a:r>
            <a:br>
              <a:rPr lang="en-US" sz="16700" b="1" dirty="0" smtClean="0"/>
            </a:br>
            <a:r>
              <a:rPr lang="en-US" sz="7300" b="1" dirty="0" smtClean="0"/>
              <a:t>5-Yr Ave 2008-2012</a:t>
            </a:r>
            <a:r>
              <a:rPr lang="en-US" sz="11000" dirty="0"/>
              <a:t/>
            </a:r>
            <a:br>
              <a:rPr lang="en-US" sz="11000" dirty="0"/>
            </a:br>
            <a:endParaRPr lang="en-US" sz="11000" dirty="0"/>
          </a:p>
        </p:txBody>
      </p:sp>
    </p:spTree>
    <p:extLst>
      <p:ext uri="{BB962C8B-B14F-4D97-AF65-F5344CB8AC3E}">
        <p14:creationId xmlns:p14="http://schemas.microsoft.com/office/powerpoint/2010/main" val="1487624551"/>
      </p:ext>
    </p:extLst>
  </p:cSld>
  <p:clrMapOvr>
    <a:masterClrMapping/>
  </p:clrMapOvr>
  <p:timing>
    <p:tnLst>
      <p:par>
        <p:cTn id="1" dur="indefinite" restart="never" nodeType="tmRoot"/>
      </p:par>
    </p:tnLst>
  </p:timing>
</p:sld>
</file>

<file path=ppt/slides/slide2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3429000"/>
            <a:ext cx="8229600" cy="1143000"/>
          </a:xfrm>
        </p:spPr>
        <p:txBody>
          <a:bodyPr>
            <a:normAutofit fontScale="90000"/>
          </a:bodyPr>
          <a:lstStyle/>
          <a:p>
            <a:pPr rtl="0" eaLnBrk="1" latinLnBrk="0" hangingPunct="1"/>
            <a:r>
              <a:rPr lang="en-US" sz="22200" b="1" kern="1200" dirty="0" smtClean="0">
                <a:solidFill>
                  <a:schemeClr val="tx1"/>
                </a:solidFill>
                <a:effectLst/>
              </a:rPr>
              <a:t>2013-</a:t>
            </a:r>
            <a:br>
              <a:rPr lang="en-US" sz="22200" b="1" kern="1200" dirty="0" smtClean="0">
                <a:solidFill>
                  <a:schemeClr val="tx1"/>
                </a:solidFill>
                <a:effectLst/>
              </a:rPr>
            </a:br>
            <a:r>
              <a:rPr lang="en-US" sz="22200" b="1" kern="1200" dirty="0" smtClean="0">
                <a:solidFill>
                  <a:schemeClr val="tx1"/>
                </a:solidFill>
                <a:effectLst/>
              </a:rPr>
              <a:t>2014</a:t>
            </a:r>
            <a:endParaRPr lang="en-US" sz="22200" dirty="0" smtClean="0">
              <a:effectLst/>
            </a:endParaRPr>
          </a:p>
          <a:p>
            <a:endParaRPr lang="en-US" sz="11000" dirty="0"/>
          </a:p>
        </p:txBody>
      </p:sp>
    </p:spTree>
    <p:extLst>
      <p:ext uri="{BB962C8B-B14F-4D97-AF65-F5344CB8AC3E}">
        <p14:creationId xmlns:p14="http://schemas.microsoft.com/office/powerpoint/2010/main" val="3178418247"/>
      </p:ext>
    </p:extLst>
  </p:cSld>
  <p:clrMapOvr>
    <a:masterClrMapping/>
  </p:clrMapOvr>
  <p:timing>
    <p:tnLst>
      <p:par>
        <p:cTn id="1" dur="indefinite" restart="never" nodeType="tmRoot"/>
      </p:par>
    </p:tnLst>
  </p:timing>
</p:sld>
</file>

<file path=ppt/slides/slide2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3429000"/>
            <a:ext cx="9144000" cy="1143000"/>
          </a:xfrm>
        </p:spPr>
        <p:txBody>
          <a:bodyPr>
            <a:normAutofit fontScale="90000"/>
          </a:bodyPr>
          <a:lstStyle/>
          <a:p>
            <a:r>
              <a:rPr lang="en-US" sz="8000" b="1" u="sng" dirty="0"/>
              <a:t>US </a:t>
            </a:r>
            <a:r>
              <a:rPr lang="en-US" sz="8000" b="1" u="sng" dirty="0" smtClean="0"/>
              <a:t>AG-FBI-NYPD</a:t>
            </a:r>
            <a:r>
              <a:rPr lang="en-US" sz="16700" dirty="0"/>
              <a:t/>
            </a:r>
            <a:br>
              <a:rPr lang="en-US" sz="16700" dirty="0"/>
            </a:br>
            <a:r>
              <a:rPr lang="en-US" sz="25000" b="1" dirty="0" smtClean="0">
                <a:solidFill>
                  <a:srgbClr val="FF0000"/>
                </a:solidFill>
              </a:rPr>
              <a:t>1/</a:t>
            </a:r>
            <a:r>
              <a:rPr lang="en-US" sz="25000" b="1" dirty="0" err="1" smtClean="0">
                <a:solidFill>
                  <a:srgbClr val="FF0000"/>
                </a:solidFill>
              </a:rPr>
              <a:t>Wk</a:t>
            </a:r>
            <a:r>
              <a:rPr lang="en-US" sz="16700" b="1" dirty="0" smtClean="0"/>
              <a:t/>
            </a:r>
            <a:br>
              <a:rPr lang="en-US" sz="16700" b="1" dirty="0" smtClean="0"/>
            </a:br>
            <a:r>
              <a:rPr lang="en-US" sz="7300" b="1" dirty="0" smtClean="0"/>
              <a:t>2013-2014</a:t>
            </a:r>
            <a:r>
              <a:rPr lang="en-US" sz="11000" dirty="0"/>
              <a:t/>
            </a:r>
            <a:br>
              <a:rPr lang="en-US" sz="11000" dirty="0"/>
            </a:br>
            <a:endParaRPr lang="en-US" sz="11000" dirty="0"/>
          </a:p>
        </p:txBody>
      </p:sp>
    </p:spTree>
    <p:extLst>
      <p:ext uri="{BB962C8B-B14F-4D97-AF65-F5344CB8AC3E}">
        <p14:creationId xmlns:p14="http://schemas.microsoft.com/office/powerpoint/2010/main" val="495823225"/>
      </p:ext>
    </p:extLst>
  </p:cSld>
  <p:clrMapOvr>
    <a:masterClrMapping/>
  </p:clrMapOvr>
  <p:timing>
    <p:tnLst>
      <p:par>
        <p:cTn id="1" dur="indefinite" restart="never" nodeType="tmRoot"/>
      </p:par>
    </p:tnLst>
  </p:timing>
</p:sld>
</file>

<file path=ppt/slides/slide2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1538" name="Title 1"/>
          <p:cNvSpPr>
            <a:spLocks noGrp="1"/>
          </p:cNvSpPr>
          <p:nvPr>
            <p:ph type="title"/>
          </p:nvPr>
        </p:nvSpPr>
        <p:spPr>
          <a:xfrm>
            <a:off x="457200" y="2819400"/>
            <a:ext cx="8229600" cy="1139825"/>
          </a:xfrm>
        </p:spPr>
        <p:txBody>
          <a:bodyPr rtlCol="0">
            <a:normAutofit fontScale="90000"/>
          </a:bodyPr>
          <a:lstStyle/>
          <a:p>
            <a:pPr eaLnBrk="1" fontAlgn="auto" hangingPunct="1">
              <a:spcAft>
                <a:spcPts val="0"/>
              </a:spcAft>
              <a:defRPr/>
            </a:pPr>
            <a:r>
              <a:rPr lang="en-US" altLang="en-US" sz="12000" b="1" smtClean="0">
                <a:solidFill>
                  <a:srgbClr val="FFFFFF"/>
                </a:solidFill>
              </a:rPr>
              <a:t>Lessons</a:t>
            </a:r>
            <a:br>
              <a:rPr lang="en-US" altLang="en-US" sz="12000" b="1" smtClean="0">
                <a:solidFill>
                  <a:srgbClr val="FFFFFF"/>
                </a:solidFill>
              </a:rPr>
            </a:br>
            <a:r>
              <a:rPr lang="en-US" altLang="en-US" sz="12000" b="1" smtClean="0">
                <a:solidFill>
                  <a:srgbClr val="FFFFFF"/>
                </a:solidFill>
              </a:rPr>
              <a:t>Learned</a:t>
            </a:r>
          </a:p>
        </p:txBody>
      </p:sp>
    </p:spTree>
  </p:cSld>
  <p:clrMapOvr>
    <a:masterClrMapping/>
  </p:clrMapOvr>
  <p:timing>
    <p:tnLst>
      <p:par>
        <p:cTn id="1" dur="indefinite" restart="never" nodeType="tmRoot"/>
      </p:par>
    </p:tnLst>
  </p:timing>
</p:sld>
</file>

<file path=ppt/slides/slide2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0834" name="Title 2"/>
          <p:cNvSpPr>
            <a:spLocks noGrp="1"/>
          </p:cNvSpPr>
          <p:nvPr>
            <p:ph type="title"/>
          </p:nvPr>
        </p:nvSpPr>
        <p:spPr>
          <a:xfrm>
            <a:off x="457200" y="0"/>
            <a:ext cx="8229600" cy="1143000"/>
          </a:xfrm>
        </p:spPr>
        <p:txBody>
          <a:bodyPr/>
          <a:lstStyle/>
          <a:p>
            <a:pPr eaLnBrk="1" hangingPunct="1"/>
            <a:r>
              <a:rPr lang="en-US" altLang="en-US" b="1" u="sng" smtClean="0"/>
              <a:t>Definition DHS: </a:t>
            </a:r>
          </a:p>
        </p:txBody>
      </p:sp>
      <p:sp>
        <p:nvSpPr>
          <p:cNvPr id="760835" name="Content Placeholder 3"/>
          <p:cNvSpPr>
            <a:spLocks noGrp="1"/>
          </p:cNvSpPr>
          <p:nvPr>
            <p:ph idx="1"/>
          </p:nvPr>
        </p:nvSpPr>
        <p:spPr>
          <a:xfrm>
            <a:off x="0" y="1219200"/>
            <a:ext cx="9144000" cy="5638800"/>
          </a:xfrm>
        </p:spPr>
        <p:txBody>
          <a:bodyPr/>
          <a:lstStyle/>
          <a:p>
            <a:pPr marL="0" indent="0" algn="ctr" eaLnBrk="1" hangingPunct="1">
              <a:buFont typeface="Arial" panose="020B0604020202020204" pitchFamily="34" charset="0"/>
              <a:buNone/>
            </a:pPr>
            <a:r>
              <a:rPr lang="en-US" altLang="en-US" sz="6600" b="1" smtClean="0"/>
              <a:t>Actively engaged in killing or attempting to kill people in a confined and populated area</a:t>
            </a:r>
          </a:p>
          <a:p>
            <a:pPr marL="0" indent="0" eaLnBrk="1" hangingPunct="1">
              <a:buFont typeface="Arial" panose="020B0604020202020204" pitchFamily="34" charset="0"/>
              <a:buNone/>
            </a:pPr>
            <a:endParaRPr lang="en-US" altLang="en-US" smtClean="0"/>
          </a:p>
        </p:txBody>
      </p:sp>
    </p:spTree>
  </p:cSld>
  <p:clrMapOvr>
    <a:masterClrMapping/>
  </p:clrMapOvr>
  <p:timing>
    <p:tnLst>
      <p:par>
        <p:cTn id="1" dur="indefinite" restart="never" nodeType="tmRoot"/>
      </p:par>
    </p:tnLst>
  </p:timing>
</p:sld>
</file>

<file path=ppt/slides/slide2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1858" name="Title 1"/>
          <p:cNvSpPr>
            <a:spLocks noGrp="1"/>
          </p:cNvSpPr>
          <p:nvPr>
            <p:ph type="title"/>
          </p:nvPr>
        </p:nvSpPr>
        <p:spPr/>
        <p:txBody>
          <a:bodyPr/>
          <a:lstStyle/>
          <a:p>
            <a:pPr eaLnBrk="1" hangingPunct="1"/>
            <a:r>
              <a:rPr lang="en-US" altLang="en-US" b="1" u="sng" smtClean="0"/>
              <a:t>Description</a:t>
            </a:r>
          </a:p>
        </p:txBody>
      </p:sp>
      <p:sp>
        <p:nvSpPr>
          <p:cNvPr id="761859" name="Content Placeholder 2"/>
          <p:cNvSpPr>
            <a:spLocks noGrp="1"/>
          </p:cNvSpPr>
          <p:nvPr>
            <p:ph idx="1"/>
          </p:nvPr>
        </p:nvSpPr>
        <p:spPr>
          <a:xfrm>
            <a:off x="533400" y="2332038"/>
            <a:ext cx="8229600" cy="4525962"/>
          </a:xfrm>
        </p:spPr>
        <p:txBody>
          <a:bodyPr/>
          <a:lstStyle/>
          <a:p>
            <a:pPr marL="0" indent="0" algn="ctr" eaLnBrk="1" hangingPunct="1">
              <a:buFont typeface="Arial" panose="020B0604020202020204" pitchFamily="34" charset="0"/>
              <a:buNone/>
            </a:pPr>
            <a:r>
              <a:rPr lang="en-US" altLang="en-US" sz="12500" b="1" smtClean="0"/>
              <a:t>Profile?</a:t>
            </a:r>
          </a:p>
        </p:txBody>
      </p:sp>
    </p:spTree>
  </p:cSld>
  <p:clrMapOvr>
    <a:masterClrMapping/>
  </p:clrMapOvr>
  <p:timing>
    <p:tnLst>
      <p:par>
        <p:cTn id="1" dur="indefinite" restart="never" nodeType="tmRoot"/>
      </p:par>
    </p:tnLst>
  </p:timing>
</p:sld>
</file>

<file path=ppt/slides/slide2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2882" name="Title 1"/>
          <p:cNvSpPr>
            <a:spLocks noGrp="1"/>
          </p:cNvSpPr>
          <p:nvPr>
            <p:ph type="title"/>
          </p:nvPr>
        </p:nvSpPr>
        <p:spPr/>
        <p:txBody>
          <a:bodyPr/>
          <a:lstStyle/>
          <a:p>
            <a:pPr eaLnBrk="1" hangingPunct="1"/>
            <a:r>
              <a:rPr lang="en-US" altLang="en-US" b="1" u="sng" smtClean="0"/>
              <a:t>Description</a:t>
            </a:r>
          </a:p>
        </p:txBody>
      </p:sp>
      <p:sp>
        <p:nvSpPr>
          <p:cNvPr id="762883" name="Content Placeholder 2"/>
          <p:cNvSpPr>
            <a:spLocks noGrp="1"/>
          </p:cNvSpPr>
          <p:nvPr>
            <p:ph idx="1"/>
          </p:nvPr>
        </p:nvSpPr>
        <p:spPr>
          <a:xfrm>
            <a:off x="533400" y="2332038"/>
            <a:ext cx="8229600" cy="4525962"/>
          </a:xfrm>
        </p:spPr>
        <p:txBody>
          <a:bodyPr/>
          <a:lstStyle/>
          <a:p>
            <a:pPr marL="0" indent="0" algn="ctr" eaLnBrk="1" hangingPunct="1">
              <a:buFont typeface="Arial" panose="020B0604020202020204" pitchFamily="34" charset="0"/>
              <a:buNone/>
            </a:pPr>
            <a:r>
              <a:rPr lang="en-US" altLang="en-US" sz="12500" b="1" smtClean="0"/>
              <a:t>Profile?</a:t>
            </a:r>
          </a:p>
        </p:txBody>
      </p:sp>
      <p:cxnSp>
        <p:nvCxnSpPr>
          <p:cNvPr id="5" name="Straight Connector 4"/>
          <p:cNvCxnSpPr/>
          <p:nvPr/>
        </p:nvCxnSpPr>
        <p:spPr>
          <a:xfrm>
            <a:off x="1828800" y="2819400"/>
            <a:ext cx="5486400" cy="1066800"/>
          </a:xfrm>
          <a:prstGeom prst="line">
            <a:avLst/>
          </a:prstGeom>
          <a:ln w="165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6" name="Straight Connector 5"/>
          <p:cNvCxnSpPr/>
          <p:nvPr/>
        </p:nvCxnSpPr>
        <p:spPr>
          <a:xfrm flipV="1">
            <a:off x="1828800" y="2819400"/>
            <a:ext cx="5638800" cy="1143000"/>
          </a:xfrm>
          <a:prstGeom prst="line">
            <a:avLst/>
          </a:prstGeom>
          <a:ln w="165100">
            <a:solidFill>
              <a:srgbClr val="FF0000"/>
            </a:solidFill>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2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3906" name="AutoShape 2" descr="data:image/jpeg;base64,/9j/4AAQSkZJRgABAQAAAQABAAD/2wCEAAkGBxQSEhUUExQWFhUXGCAaFxgUGRoZGBoeHhgcGBwcHx0aHSgiGhwlHBgaITEiJSksLi4uHCAzODMsNygtLisBCgoKDg0OGxAQGywlICQ0LCwtLywsLCwsLCw0LCw0LCw0LCwsLCwsLCwsLCwsLDQsLCwsLCwsLCwsLCwsLCwsLP/AABEIAP4AxgMBEQACEQEDEQH/xAAcAAACAwEBAQEAAAAAAAAAAAAABgQFBwMCAQj/xABNEAACAQMCAwQGBwUFBQQLAAABAgMABBEFEgYhMQcTQVEiMmFxgZEUQlKhscHRIzNigpIVJHKy4UNTc6LwNGOTswgWJURUVWSDo8LD/8QAGwEAAQUBAQAAAAAAAAAAAAAAAAIDBAUGAQf/xABCEQABAwIDBAcHAgUCBgIDAAABAAIDBBESITEFQVFxEzJhgZGhwQYUIrHR4fAzQhUjNFJiQ/FTcoKSosIk4iVjsv/aAAwDAQACEQMRAD8A3GhCKEIoQihCKEIoQihCKELw8qjqQPecU26VjOs4DmUoNcdAuDahEPrr86jHaNKNZG+KcEEh/aV4OrRfb+4/pTZ2tSD9/kfolCll4LwdZi+0f6T+lNnbVIP3HwP0Xfc5eHmvn9sxeZ/pNc/jdJxPgV33OXh5r0NYi+0fkf0pQ2zSH9x8D9Fz3SXh5he11SI/XHxyPypwbUpD+8eYSTTSj9q6peRno6/MU+ytp39V7fEJBhkGrSuwOakAg6Jtfa6hFCEUIRQhFCEUIRQhFCEUIRQhFCEUIUae/jT1mGfIcz91Q59oU8OT3i/AZnyTrIJH6BV82vD6qk+1uVVU232jKJl+eX1UplCf3FQpdZlPQhfcP1zVdLtmqfoQ3kPrdSG0cQ1zUSS5dursfiagyVM0nXeT3n5J5sTG6ALjUeycQTiugX0QuT3cY6ug97AfnTghkOjT4FJL2jeuLapAOs0X9a/rSxSznRjvArnSs4jxXwavb/7+L+tf1rpo6gf6bvArnSs/uHiva6jCeksf9a/rSTTzDVh8Cu9IziF2SdT0ZT7iDTZY4agpQcCumKSur6rEdCR7uVda4tzabcslwgHVSI9QlXo5+PP8alx7Qqo+rIe/P53TTqeJ2rVMh11x6yqfdyP51YRbemb12g8svqo7qFh6psp8GtRt1yvvHL7qs4dt0z8nXbz+oUd9HINM1PilVhlSCPYc1aRyskF2EEdijOaW5EL3TiSihCKEIoQihC8SSBRliAPbSJJWRtxPIA7V1rS42AVVda4o5IN3tPIfqfuqjqdusblCL9pyH1PkpsdE45vNlVXF/I/rMceQ5D7qop6+on67suAyH5zU1kEbNAockgUZYgDzJwKitYXGzRfknSQNVQajxtZw8jLvPlGN339Pvq2p9hVs2eCw7cvuor62Fm+/JLt92njn3MBPkZGx9y/rVvD7Kn/Vk8B9VFftL+1viqG77Qb1/VZIx/Agz82zVpF7O0TNQXcz9LKO6umOhsqqfiO8lODcSknoFYjPuC4qfHsyjj6sbfC/zTLqiV2rivg0u9l/2F2+fOOZh94qSGxM0DR4Js4jrdQr7TpYGCzRPExGQJEKkjzG4cxTgcDoUmy7y6FcLAty0DiBvVkwNp54Hu58udGMXw3zRhVfiu3RZS5NKmWITNDIIm6SFG2HPIYbGOtcxC9roso4UgbsED7XMD50GxyKBku9tqsq80mkH+F2/WmX0kLxZzAe4JYkeNCfFWttxlep0nZvY4VvxGagybEoZNYwOVwnW1czf3K6s+0y4X95FG/+HKH8xVbN7L07v03kc7H6KQ3aMg6wBTBY9pNs+BIkkZ924fMc/uqqm9mapnUId5HzUlm0Yz1gQmXT9bt5/wB1MjewHn8jzqlnoqiA2kYR3eqlsmjf1SrFGIOQSD5jlTDHuYcTTY9icIBFirC21mRfWww9vI/OrWn21UR5P+IduR8fqCoslHG7TJW9pqkb8s7T5Ny+/oavqXatPPlex4H8sVBkppGdo7FOqyUdFCFF1K57uMsOZ6DPtqFtCqNNAZGi5yAT0EfSPwlK9xcM5yxyfw93lWLnqJJ3YpDcq4ZG1gs0Km1riK3tR+1kAbwRebn4D86kUezairP8puXE5BNy1EcXWKQtY7SZXyLdBGPtPhn+XQffWppPZmJmc7sR4DIfVV0u0XnJgsk6/wBSlnOZZHc/xEkfLoK0MNNDALRtA5BQXvc/NxuotPpC0Lsv4Fg1FJpJ5JVEThdsZVQQV3HJKk/LFR55iywCW1t09aPwvoHeiCMwTzNnCmYzNyBJ5biBgA+Aph0k1rnIeCVZqgdn3D8VvreoIq8oVXuQee1ZMOcE8+Xq56499KleXRNPFcaLOXzWu2hYJZY1tC/duybjKFyVJU8th8RQylJAN0F65du7B7SylwATJ78BoixGf5R8qKXJxC6/RcOJOXC1sPMQ/wCfdSmf1B71w5NWP1LTa2DijlwvaDzEP3ndUNn9Qe9OOyamThjXIrHQba4mVmRUUFUALEtJtGAxA6t5029hfKQF1ps1ddIvdM1uKZFg5qBv7yNVkXfu2srLnn6J5g8sVxwkiIN10EOWW9l/CMOoTXEVwXxGgIaMhTuLFc8wQenQg1KnkLACE21t006l2IeNvd/yzJn/AJ0I/wAtNCr4hKLFmPEOiS2Vw9vNsLpjJjJZTkBhgkA9D4gVKY8OFwkEWKrgfHxrpAIsVxXmlcXXdvgLKWUfVk9IffzFVdVsWkqMy2x4jL7KRHVSx6HxTpo/aVE+FuIzGftJ6SfEdR99Zyr9mZmZwOxDgcj9FPi2i05PFk52N9HMu6J1dfNTn5+XxrOzQSQuwyNIPap7HteLtN1bWWpvHyzuXyP5HwqZSbUnpyBfE3gfQ7vkmpaZknYUzQShlDDoRmtlDK2WMPboRdVDmlri07lWcRv6Cjzb8Af1qm2++0LW8T6FS6EfGT2JO4hujFbTSA4Kxkg+3HL76oKCIS1MbDvIU+d2GNxWDSysxLMSWPUnmTXqTGNYMLRYLOEk5leKUuIoQihC2jsGhD2t4hzhpADj2x4qFVdYJxmit9H4S0rSJFna5AlQEK1xMgxlSpwo2gnBPgaQ6WSUWsugAKF2d6vHd6zqU0XqOibTzG4J6G7B5jOM+6lTNLYmgrjTdxWW8RcP3bXdyFtp23TykFYnYHMjEHIGMYNS2PbhGfBJIzWj9tqEadYgjBEigg9Qe4blUam67vzelu0XXWtJmuOHLKOCNpH2QNtXGcbck8/fXA4NnJPagi7VlV/wxeQIZJrWZEXqzIdoycDJ6DnUoSNOQKbsVpHG5xw3p48xb/8AksfyqPH+u7vS3dVfdcOOFIfdF/54rjf6g9/yR+1KnZlpN9cm4+gXQtygTvCScPnftHJT0w3zp6dzG2xi6S250TN2AQkT32eqrGp8frS/P1aaqz8LfzglMV3qXZxeJI8tjqUsZdmfu5C2zLHOMqcY96Gm2zstZzV0tO4rIeL47lbyZb199wpUSMCCD+zUrjAAxsK+A9vPNTI8OEYdE2b3zVPS1xFCEUIUnT9QkgbfE7I38J6+/wA6YqKaKobgkaClMe5hu0rfbGfvI0f7ShvmAa8rmZgkc3gSFpWHE0FNuhvmEewkffWv2M/FSN7LjzVTVi0pULiRuaD2E/hVb7QO+KNvP0UigGTjySH2hSbbCb27R83FRdhNxV8fZc+RTtabQlYrXpCoUUIRQhFCFsXYg2LK/PTDZz/9qodV1mpxmhWNRDkD4kcz41NKbTX2e8Wf2bctKUMiOmx1UgN1DAjPIkEdD5mmZY+kbZKabFaJL23wfVtJj/iZB+Gaj+6HiErpEh8fcdvqhjXuhFHGSQobexYjGScDHLkAB4/J+KHo0lzrq60ftbuLW2hh+iIVhjWMMzuuQqhQT6OATikupg5xN9V0PRxH2oT31pLB9C2rINpkR2cDBDdO7Azy6Z8a4ynDHA3/ADxQX3CoeIOOhc6dbWPdBDb93l94O7u42j9XA25znqacbCQ8v4rhdcJy4H7T7SCyhtriOXMa7dyqrow3Eg9c9MeFMS07i4uCU14AsmSHtO0mJHaIlWIyUSBkZj4D1QM+0nFNmnlOvzXcQS9/6Pzgm8JI3sY+WeZ/eE48cZJpyr3LkanP2a39uxey1SQZydsu4AknPPBKn+ik9Ow5Oau4SNCsn4uFx9NnF2yvcBgJWXG0kIoGMAD1QvgKlx2wjDomze+aqKWuIoQihCKELeOFn3Wduf8Aul/DFeWbRbhq5B/kVo6c3ibyTpw43oMP4vyFXuwHfyXjt9AoVcPjB7FE4iP7RR/D+ZqDt516ho7PUp6hHwE9qz3tRfFiR5yKPxP5U57NtvW34Arm0D/J7wsgr0BUiKEIoQvqKSCQCQvrEDIHvI6fGhCbdD7ONQulBWIRxNhg0zBVIIyDtGWPI+XjTTp2N3pQaSmpuxSRYXZrpTKFJVVjOwkDOCxbPPpnHwpn3oX0SsChdinC8N2089xEskSBURZAGXe3pE4PLIAUfzGlVMhZYArjAlntF0QWeoTRIu2MkSRgdArjOB7A25R7BTsL8TASuOFitY4a4gXTtAt7hkLhRjapwTvmIHM/4s1EewvmISwbNUzgrtEj1OZ4BbumIy5LsrKRlVIwP8VJkgMYvdAddKmg8fRaZLNYfRmZVu5VVkYAANMQBtI8OnXwp10JkAffcuB1sk68ccd2+nSRxzQySmRSw7sIcAHHPewpmKFzxcFKLgFS3PCltqWlGWC3jjmkDzQvsVZMmRnCMw8GztIyQM8ugpYkcySxOS5YELCYomZgiqS7EKFx6RYnAXHnnlip6aWicc9ncWnafHc95IbgMiuMrs3EEttwuRgjlz8KjxTl78O5Lc2wupdtw/xBaor287yqVDBRMJMAjONlwMDr4Ukvgccx+dy7ZyQ+JYbvv3lvIpI5JGyxeMopOAOXLaeQ8KfZhtZpSDfeqmlriKEIoQihC3Tg3/sNv/wxXmG1f62XmVoaX9FvJOvDZ5P7x+dW3s+fhkHaFFr9WqJr5/a/yj86r9t/1fcPVP0X6Xes27WX/usY85R9yNU/2XH/AMl5/wAfUJnaR/ljmsy0+wlncRwxtI56KgJPvPkPaeVbkkAXKp7K81vgW+tIe/nh2x8txVlYpnkNwUnHPlnmKQ2ZjjYFdLSFoei8PaRZafa3t7HuaaNGzLvkBd4+8KrGPRxyOMjoOtR3Plc8tbuTlgBdU/G/aXbXFpLZWlsyo4A3HbGFAYNkIufLHPHWlRU7muDnFJc8EZJn44vb2PTrBbEy75FRW7ldzbe5B64JUZxz5U1EGF7sSU69sl67N9Lu7SC9n1AupdQ2ZpQ7BUVyxPpHb186JnNcQGIaCNVDtNAvINAt4LOMm5lZJXOVUplu957yOm1ExSi9rpiXaIsbZKN27aUWhtrsrtcfspBkHG4blyR1wwYcvtV2ldmWrjxvV7oMVm2gWy35Vbcou7czIM7yV9JCCOYB602/F0xw6rrermrGx0jStKjN7EoiRkA7zfLKGViGUDczdSBgj2UkvkkOErtgM1gs159J1DvQMd9dBwD4B5sgH4Gp4GFluz0TWpTr2+P/AH6EeVuD85H/AEpml6pSn6pz0TXvoOk6U7fu5GiikJ8FkR/Sz4YbafcDTLmY5HDmlXsAvUHAkVtqc+pSMqwIpmRfBZCG71j7AMsPa/8ACK50xdGGDVdw53VT2w6mLnRLedQVE0kbhT1AaKRgD7elLp24ZbcFx2iYON9R1G2htm0+ISgKe+XZv6Ku3kGDfa9Wm4mscTjK6SRos+1nj+XUBDY3VoI2a5h3c2GR3oBBjdcgHOPWqQ2EMu5p3FIxXyKj9sHCCWU0c1ugSCYbSq+qkg54HkGXmAPstXaeUvFjqh4slVeGrg2YvQgaAvsypywO7Z6vU5blyzTuNuLDvSbG11Tg0tcRQhbrweP7lb5/3YrzDav9bLzK0VL+i3knPhr6/wAPzq09n9JO71UWv/b3qJr374+4VA21/VnkE/R/pLM+18/3WP8A4n/6NVn7Kj/5D+Xqo+0uo3mnLifX7bQYIore2G6UNsC+iDt25Z35sx9MeZPsrTsY6Y3JVaThC5cEcTvrFnex3KICAVPdggbXRsciTzGD40Sx9E4EIacQzXa3awGjae2o7DEIYiocMQX7nlhV5sdu7l76Dj6V2DVdNrZpS4p7RdP+hz2llasBLGyBgiRIMgjOPWJHXBUe+nmQPxBzikl4tkm7i3i19L0+0eONZGdUjG8kKMRbs4HX1emR1piOPpHkFKJsFmlrxPfaxdQWk02IpZAJI4xsQovpuDjLH0FbkSRnFSujZG0uA0SLklM3aP2k3NvePb2jRqkSqGbYGO8jcQM8gACo6dc01DA1zcTl1zjfJcrPjCPUNIuoL+5iW49Luy+1C5GJIyFGM4YbeQ8K6YiyQFgyQDcZqDrGuW78OQW6zRmde7zEGHeDEmTlc56c6U1jhOTbJcuMKkdl3GFv9Gl0/UHRYdp7tpThSretGSehBOV95A6CuTxOxB7NV1p3FI81rDbajGqTpNAk8bCVGDLs7xW5kfWUZB92fGnwS5mYsbFIyBV72x6xDdXyPBKkqLbqu6M7hnvJCRkeOCPnTdO0tZYhdec1ZcZarA+gafDHNG8itEJI0cF1xBIG3KDkYYgHPiRSY2kTOJH5dKdoq3Xe0aS50yKy2sJAAs8hIxIqeqBg5y2F3ZHgRzzSmwBr8S4XZWTD2jjHDunj/g+P/wBO9Nw/rnv+a67qhM/aLxjc6aLUwRLJG6t3hdXIG0JtG5SNpOW6+VNQxNfe5XXEhJGp8fLqs+mp3HdOl7CzEOHUjeq4B2g+OcY8PGpDYejDs9xXMVytH4rSPURd6acCZIkliJ8znafgy4PsaosZLLPSjnklLRtRaw4egmaPcyXJLRsdpyt24IJwcEFfLwp57ccxAO70XNGqWNG0ziCN5oA1vcrjvCFAYEg43qPRkB2n0gc8uo6UnFJCbHMIsHLL+L+DrnTmAnClGOElQ5VvHGDzVsc8Ee4mpUcrX6JstIWt8OJttLceUSf5RXl+0HYqqQ/5H5rRwC0TeQTfw2PRc+0fhV37Pj4HntHyUKv1aoWvD9sfcKr9tf1Z5BSKP9JZl2w/9lj/AOIf8jVZeyv9Q/l6qPtLqN5qZ/6QXrWP+Gb8Ya1lJ+7u9VWPXrs4jax0e+vJAV7wHugeRbahVCM/akcgeePbRN8cjWhDchdMtvo9pdaNp63kvdwpFFIT3gjBIh24LHw9LPLB5Cmi5zZXYdUqwIzSjxbqehw2c1vZRxvM6bVdIy+D1BMr9f5STTzGzFwLtPzcknCBZLnF/Gf9owWtrHAy9wBzzuZiI9nJVHIePX5UtjBFd7jl4DxSb4sgqyy4MvZeYhKDzkIT7j6X3VCl21RRnCH4jwaC4+WSebSyuF7WHbkra37OXx+0uIk9iAv+a0kbSnk/Rpnn/msz5pBbCzrytHLP5Kzh4BtR688z/wCEKo+8E/fSv/yz9GRtHa4k+WSbNTRt/c48hb5qbHwjYL/spG/xSN+Rrvue03dado5Mv8ymzX0w0jJ5uUlNAsh0tE/mZj+Nd/hdUetVO7mtCT/Eo90Q8Suo0i0H/ukP9I/Sj+DynWpl8R9Fz+Jj/hN815bRbI9bSL4cvwFc/hNQNKp/eAV3+Js3xN8So0vClg3+wZPajt+ZxXDQbSb1KgH/AJmD5gpQ2hTHrRkcnKuuOz+2b93PIh8BIoYfcB+NJL9qxdaJjx/i6x/8k6J6N+ji3mL/ACUDVODL9ohGs/0iFfVTvWwvIjkrnauBy5GkfxiKI/8AyI3xniW5eI1TwpzIP5Tg7kfRNdv2sXNvhL6wIAGC0eVz8Hyp/qp+LoJxeGQH88fJJdjZk8WXO84r0m6ms5IolhnF1GztJGIyqgkks65Ujdt6n208I5WggnKyTdpVbxjxH9D4h+kqcogjV9vPdG0alhy68m3D2gUuNmKHCuE2cm3tpZBpS93ja86MNvQ7t8hb4kk59tM09+kzSn6Jc7EmKwamw5ERoQfaFmNOVWrfzgks3pB1biq6u7eOC4k70RtvRmH7TJUrgsPWHPxGfbUhsbWOJCSSSFt1nHtjRfJQPkAK8nmdikc7iT81pmCzQEz8OL+zY+bfkK0+wW2gceLvQKtrj8Y5KBxAP2v8o/E1Wbc/qv8ApHzKk0X6ff8ARZp2vpmzU+Un4o1TvZZ1qpw/x9Qmtoj+WD2rRuL7bTsQz6iY8RA92JTyJbaThOsh9EcsH3Vpoy/MMVYbb1knaV2gi/C29upS2QgksMNIR6vL6qDqB1zjpipcMODM6pDnXStoGhS30m1WAEajc8hJCLnAA8fPAGB7qara5lI0EgkuNgBqSlRRGS+dgMyTuCe9P4Ms4ub7p2/iO1PkPzzUVsO1KnNxbE3gPid9Amn1dLFk0F58Ar6GQRjESJGPJFAp6PYNLfFNikPF5J8tFGftWc5Ms0dg9V8dyepJ95q2igjiFo2ho7AAoD5HyG7yTzN15p1IXK5uFjUu5wqjJJ8K4TZdAJNgqP8AtqWaX+5R9/Ei5lI9HJzyCs2BuA548ag1e0YKUt6V1r/nh2qfT7Pklacs1IbWZWG2OzujJ4B4yig+1zyxSX7Vo2txGRtuYPyzQ3Zk5dYhc4bO/tF3Sr9JRvSYRZMkZJyQAfXUez7hVfSe0VJM8sJw8MWQPfu5FTKnZDw0Ob5fnmvN3q9y6k21pMQvpO0qFBgcyFBwWb3Z9xqwl2rSRuDTI257b/K9u9RYtmym5cCrDStYhuBmJwTjJX6y+8e+p4IKgPjczVT6UkIBrhFxYoGWa7i6bGGww8Q4yKqqjYtHMcRZhdxb8J8lOi2jUR5Yrjgc1R6nwnZ3GTtMDnxj9U+9enyA99RDSbRpf0XiVvB+Tu52/vU1ldTS/qNwHiMx4JN1vge4tlLqBLEOe6IcwPMr+YzXafbET39FMDG/g7LwO9SHU7sONhDm8QuV/wAWSzafDYuoKwyBkkyd20K6hCOmBv5HyUDHjVkIwHl3FMXuLJz7GGH0bVBnn3S+/wBSb9aYqdW/nBKZvWaaPB3ksKfadB82FO1MnRxPfwBPkuRjE4Dkv0LXky06aNFXEK+3J++tpshtqRvbf5qmqzeUqt4jX01P8P5/61UbfbaZh4j1+6l0J+AjtWddqUebE+yRPxI/OlezTrVtuIKNoD+T3hZPeXckz75XeRzy3SMWbHgMk9B5VvwABYKkXGuoTx2WN6d0PExD7if1FUu1sp6U/wD7B6KRF+jMP8T6p0rSLOIoQihC8CVSxXI3AAkeIBzg+7ka4ixtdU/FJ3xpbL69w6xjzAyCze4AVHq52wQukdoBf856KXRQmSUAJn1vUksoA2EVQyoqsdgwWAOMA9Fy3TwNeW0dNJXT4SSSQSTa509Tl3rZyyNhZfuXTXNVS3gaVnC8jsJ5gttJUcuucUiipH1E4ja2+efYL5rs0ojYXEpa4C4ua5LR3Dp3pI7tQu3cNpLe/GKutt7HbTASU7Th/cb3tmLKJR1ZkJa857ky6hqoimgiOMzMwBLAEbV3dMelk8veR51SwUhlhklF/gAOl73PHdbXkpb5Q17W8Ut69AINRhlAAS4jaJiAAN4IZSfaRy+FbH2Wqy+J0Tjm05cj9CPNUe2oMg8K0rWrOL4DQhfaEIoQvlzJtt7lvAQt/lNZ32gGI07eMgVxsjIyn/FYoKuEtdLe4eNtyMyNgjKEqcHkRkeBHUeNcIB1QrvgO2338A8FJb+lSfxxVXtuXo6GQ8RbxKkUjcUzVt1earQpusE2xoP4R+Fb2iZgp2N7AqOY3kce1VnEi+ofePwql9oGfpu5j5KXQHrDkkPj+DfYT/wgN/SwNQthSYK+PtuPEJ+tF4XLE69JVAihCcey5/71Kv2oG+5k/U1S7b+FkL/7ZGeqk0wxY28WlPdaRZpFC6ihCVY7Se5vp5LVkBgVUO/Ox85LISOmDn4gVT7R2rFQub0lzivputvsrijojUQkd6aOH9AdJTc3LK85Xaqpnu4l8QueZJ8Sax+2duGtHRRizO3U/QK7oaBtOLnVV/FlysTubhHbcUEDKhaNVDozqcerISGJJ9ZdoHQilbLidK1ogcBbFjF7OJsQ09rRcW4G5O5KqHBpJeOFuFt/f6Kl4xJ+g+irLB9IXuBICHClHJG08wgb1QeeOWAAKstk4ffviIMmA47aXuN+8261sr53vdR6q/Q5aXy5WPlwVD2fD/2hB/N/5bVZ7d/oJO7/APoKNR/rt7/kmLV7i37+MXhIn71u9JDZVO7cRGEgeoG2lSOe7meY5VFLHUdC40gBjwjDmMziGLHffa4N8rZDJS5HMxjpOtc35WNrdn4U0nTTe2QjuQVc81bo4Kk7JMfVYjBK+GSKpBVChrTJTG44bs9W33gHQ9gKlmLposMn52qnuNE1ExtGZodoB/aqG71hjpt6Bj5g/rWoHtVTuaBhdc8vn9lT/wAFIde4t+bvuvnCBBs4CPs/fuOfvrUtyCop/wBQq4pSaRQhQeKJtmn3J+0Ag/mIH4NWd2mek2jTRjdicfT5K62aMNPK/jYfnishzVwuooQnjsmtd1zJJ4JHj4sw/JTWa9qJcNM2PifkPup+zm3kLuAWrwpuYL5kD5msRFH0j2s4kBXDnYWkpzAr0QCyoFWcQpmMHyYfmKpdusvTh3Aj1CmURtJbsSdrtv3ltMn2o2H/ACms5QydHUxv4EfNWEzcUbh2FYJbQtIQqIzseiopZj7gASa9VOSzYzTBZ8CajLzWzlxjPpgR/wCcimzMwb13CVI4FjeDU0ilUo/pxurciDsLYPyFVO3hioHOG7CfMKTRZTAHfcLQSMcq0LHY2h3HNZtzcLi3gilrioxJcXdxNbQskKxbe8lOWchxkbRyAPIjr8ap9rbWbQMBLSSb2t2W1O7Xgrag2eJ/iJTboejx2kQiiBxnLM3NmJ6sx8TXnNbWy1cpkk7huA4BamGFsTcLVYVETqr9S1u3t/300aHyLDcfco5n5VLp6GpqP0mE9tsvHRNPmYzrFKvFjPqUSR2sMpAkD97IvdR42sOW/DHr4LV5ssR7MldJUyNGVsIOJ2o4ZDTiodTiqGhsYOt7nIKj0Thu6srmOdou+jQtu+jsHYeiyHkcEkHqPYas6zadJXU74GvwONrYwQNQdc9Qo8VPLDIHkXA4Zp8teIrSZgO8VZB0SYd3IPcJAD8qy0uzayFpOElvFpxDyv5qybPE4659uXzV1Vcn0UISJrVo+ml5ohvtGbc8ecNEzHGUJ6qSfV8CfAc632wtudOBTy9fcf7rD528eaz20tmj9RiuVbIB861Szi+11CXe0m422cMfjJIWPuUH8ytZuP8AnbXlfujaG95z9Sr+AYKJo/uJKueFuDINR0aGMq0VxGXKyshU5d2cHnjvImUrgjy5HIqdJK5kpO7880AAhSNO7PNP0yIXGpyrKw+q/KHPksfrSn2HOfsiuGd7zZgXQ0DVROz1A63NyFCi4uGZAABhATtGByGCWGPZWR9pprzsiH7RnzP2srTZzLMLuJT5okW6Ufw5P5fiartjxY6pp4XPp6p+rdhiPametoqdRNWTML+7Py5/lUDabMdI8dl/DNP0zrShKdYdXSTuxZFh1G+hIG4KQhPXCSkMB79yfKvTzJ0tPHJxAPiFnLYXubwVncdqUy6mLNoI0jFwIWYlmcgvtDDoBnKnoaUKcFmK+5cxm9lS9qMP0fW7afoJBGSfarmNv+QpTUzOmopY+w/K480phwytPaFe3a4dh7f9al7Il6Whid/iB4ZeiqK9mCpeO355qt1bU47eMvIfcB6zHyA/6xVgTZR44y82CquENZiiEsrsZbi4YMYrZTKyqBhVJXkDzPUj7jWL27DPWSiwDWMv8TyGgk6kXztluHotVQYII7ak7hmmL6ffTfurZIF+3dPubH/Djzg+9qovd6CH9WUvPBgsP+53oFOxzO6rbc/oFF1LR5BE8lzczzbVJ7q3BiQ8vVxHlyPDJPmafpq2Iytjp4mMuQMT/iI7buyv3diRJE4NLnuJtuGXyUnhO1tTCJorZYc59cAycvFmOTz69ehB8aZ2pLVtmMMspdy6vcNPLXJKpmxluJrbfNSNR4ktUJjaYM55bIg0j9PKPJH3UzT7Mq32kawgDe6zR4usPmlvnjGRPhn8lScMajaWatG08ql23A3aSRDmBkAuNvNst5+lzz1qy2lTVlY4SNjaQBb4C13LTPSw4ZZW0TED44vhJOfG4TXcW0NwnprHKh6ZAcH3GqNks1O/4SWkcwVLLWvGdiEq6dbQPPLDaS3Fs8WNwQ7os5II2PuTAwOmOvsNXlRLUMgZNVMZI12hIs7dvFj5HTtChsDHPLIyWkeHqFa79Qh6rDdL/CTBJ8m3IfmKgW2dNoXRnt+NvlZ3kU9edvB3kfoq7iPV4p7aaCdJbZ3XC/SEITcDuX9ou5MblHjUygopYKlk0JbIAc8BztofhNjoeCanla+MscC0njp4qFwzrqToqFgJVGGXI545blI5MD7K9GY4ELITwljidyvAKUSBmUxa+QSR2lFpryK2jBZlRUUDqXkPIew42VmthnHHJVO/1Hud3DT1Wlqm4MMQ/aAO9aiOJNQs4R3+lExRoMtbTo+0KAPUwDy+QqX0bHHJ3iE3cjclbiftSsby0mT6LIZShWMzRxMqsRjO4OSCOvSnmUz2uGaSXiyvOGLDuLWGPxVBu959I/eTXnO0qjp6qR+65ty09FfU8eCNrU48OR+izY6nGaudgRfA+S2+yiVzviDVc1oFAXl1yCD4jFJe0OaWneug2N0mMuCQeoOPlXnbmlpLTqMvBX4NxdZ7e6kum64ly4PdSJ6ZUZOGXYxx44ZVYit9sKTp9nhm9pI9R81SVrcE9+Oavta1+wmvbW6s7eS6ZJGM5t7WRiymMqDkoAzKypjny51ZtY8NLXG3DNR7gm4VF2vTXV2Irn6FNb28AIEk2xXLSMoGUDFlGVUD388U5ThrbtvclcfdX6XIljimHSSNW+JHOofs+ejikpzrG9w7jmPVRdrtvK2T+4DxH4Eua7aIb2xd1DhpO7ZW5g59Xl7Cc/AVL2vjFHI5hsQCbjszSdlkGUNIuLpr4gtwlpIkTx2+UIVjtjUZBGM/V945jwrzuhkL6tj5WmTO5Gbj4b+WhWqmbaMhpDVV6XxMqxCNTLezDkzwIxQnJ5l2ARR7jyqbU7Lc6QvdhhYdA4i47hcn1TUdQA2wu49illtQnGAsNqh+3+3kx/hGEHzNR7bOgN7ukPZ8DfHN3kEv+e/g3zP0XODhuGYnv7iS6IOGVpMRj2d3HhR7jmlv2nNAB0MQiB0OH4j/ANTrnwSRAx3WcXd/oFQaLxzbRmSMW6W6gN3bJzBIzgMAoIJ+NWtZsGpkDZDIZCbXB3X1tc7u5Roq2Nt24bcF14DQyQvd3N07jLLKkrBogAAeYb1Wyd3LAwQMUjbbhHM2lp4QDYFpaLOv2Eajdzzuu0d3M6R7uNwdFeWmiWky99Zu0W7Pp2r7VJ8cpzUn2FarJa6rhd0NU0OtueLnuOvgVJbDE8Yozbl9FHtbi4imkjjaC6dFHeDaYJgOq5IBjb1zj1ep9tOyx08sLZHh8YJNjfG2+/K+IaZ67uxIa6Rry1tnHfuP0VgvE8SnbcLJbN/364Q+6RcofnUQ7KlcMUBEg/xOf/abO8k6KhoyeC3n9dF80qS5e4lLmNrUgd0QQSRlvs8ienw2+Oa7UtpWQMDLiUdbduHHP733WXIzIXm/V3JeudOiOqMVjRBDErYRQuXct6Rx44yK2ns2XvpMcjiczqb2HBUO2XBjsLRa6ZLFMuPIcz8P9cVM25U9BQyOGpGEczl8lA2bD0tS0bhme77pT7NIPp2tvcHmse+UH/8AHEP6Tn+Wm44fdqRkPAAd+p81Zuf0khctP0a7u0/tCW/Vu5WRu4iVVdu6APMCPJbcCOR55BpDg04Q3XegX3rN9Z4mj1W4tbO3tzBBHN3jqQqk7VPVF5KANwxk+sOmKTWvNJSySk52sOZSoW9JI1qf680WhTbp0OyNR44yfeeZreUEHQ07Gb7Z8zmVRzvxyEqTUxNIoQlbWYdsreTekPj1+/NYna0PR1TuBz+vndXFK/FEOzJZ32pWbd1DcIBugkB59MEgjPmNyr86tvZioDZnwnRw8x9lH2jHdofwVpddt0IH7K0lY4+uyIv/AC7jj4VqxSHeVV41E/8AWHUtctbiOCC1SEDbJvdzJ0DgLy9blyJGM+6lYI4nAklFy4KBwFd97YhT60DlTnrtb0hy+OP5agxH3fa5G6Zt/wDqb9rnvSaxvSUYdvYfI/ey5cTaVcTPE8Dqpi5rkkHcfHOCOgH31eTwiVpY4XB1CrKacRG+/ip/CWnW1wrPLCzzxOUk+kOZiGGDlS3LHToBWC2zLV0UnQteGsIuMADcsxnbPzWppOinZjtc9uacUUAYAAA6AchWbJJNyrDRcNRs0lQrJnb1JDMhGPHKkEU7BNJC8Oj15A+RukvYHCzlmnZlpiGafMuGTCr3Um3fgnLAA+mnIYzkc62ftFVPEMdmXBzOJt7ZCwz0OfNVNBGC92enA6/VfeOeDGiMtzCQYiS7qThkJPPHgy5OcdR051zYu22yhlNLfHoDuPC/A+SKukLbyN0ShpNkZ5o4Q23vHC5PTr1x4454rQVUwghdMRfCCVCjZjcG8VonCdnPp1ybeRWeCc5SRASoYDxxnZkYBz5DqM1kdqTU+0qYVEZAezVpOduzjbUW4nerSmY+nkwOzB39qn8PTTHVL4P6gC+Hl+75+1S1Ra9kI2ZTlmuf/wBvOychL/eJAdMvsm5lBGCMg9QelZ8Eg3CmpY4h022tYpLlQ8DL42rbCxJwAV9Rsk/WU1d0FTVVcradxDwf7xisN+fWHcVFmZHE0vGXLL7Ki0G2uzcNPcbcOgU5I3+j6mQo25wTnp1r0KjpGU0fRxiw4c+aytbUifMm5V1xBe/R7GeTOGYd2nvb0fzJ/lqn2qfeK6ClGg+N3dp6+KmbMb0cEk3H4R6rt2dcJW8FhHeXM0lvJNgiRZ2hCoxxEORCtkYbDA+tU2aRzn4QL93inGtsE6LYXyDdbX0c6+C3UStn2d5AU+ZVvjTF2bx4fdLzSBwvNJeX15eTqqurC3CqcqpQYcA45jIBz/Eao/aWfBHHTt3/ABH09fBTdnsu5zzyTxp8G+RV8M5PuHOs3QwdNUNZuvc8hmrCd+CMlN1bxUaKEIoQqjiKDKq/2Tg+4/6/jVBt6DFG2UftyPI/dTqF9nFvFKes2IngliP10I9xxyPzxVBR1Bp52SjcR4b/ACU+VmNhbxWbcA9np1JZWa4EXdSd26BNz+qDnmwAGSR4+qa9PknDbWF75rOBl1q/BvD9jpbtFHc7p58ArJIm5tu4gBFx03NUWR75BcjIJwABIbW4sNbuLcjEV0Nye9suvwD94nxFQ9qBxp2VLOtEQ7u3jwt4FOwWLnRO0eLL1xbI6RBUYozSohZeRAZsHnV66oa6n6ZmYIxDwuqSCH+f0b92SatG0iK1j7uIEDOSScsxPVifE15VWVktXJ0spz8gOC2kUTYm4WqFxleyRWrGE7ZHZI0PkXcLn34JqRsiCOWqAlF2gFx7hdIqXObH8OuQSprmoXstu9jJAxmA3STKcRNGnpbs+bbcEfd4C+oqehinbWxyDAcg09YOOVu69/y6hSyTOYYnNz3ndZK/CekST97LDIEkt1WRM9CcnkT4DCn58+VXe1KyOAMilbdshLT5eOv0USmic+7mmxbmnW4jvNWhXAFrbsAW3gs8h65AGMR56ZIJ61m43UWyZje8kgva2QaOf91tdbaKe4S1TB+0fP7KlvOB57MpcQuJxEwcqq7XwpBOBkhuQ881ZRbdgrA6nlbgxAi5NxnlnpZR3UT4rPab2zThxVroTT3nhf8AeKBGynB9MgZHtAJPwrPbMoC/aDYJR1ScQ5eh071PqJgIC9p10WY8PPeNK0ls0jvGO8f02O4DkAwJ9PIyMHnjOK2tc2ibGI5w0Nd8IyGV+HDnyuqiEzFxcy5IzKebbiFriZLqNmW3jMULxnOC0x2uT7UYxc/LPnWYk2cynhdSvAMjsTgexguP+4YvJWLZzI4SN6osCOf0yTbq2nJcwvDJna4wcciCDkEe0EA1Q0tS+mlbLHqPy3epkkYkaWu3pR4eMu+4iklM3dS92jEAE4UHw6nmOua9Uoakz07ZnZXF+SxldA2KXAxVXaJdCSeC0y3dx4aYoCSN3rNgc/Rj3N/NVNskmd8tcf3mzf8AlGnj8wreZgiYyAftGfMrUeMOG49WtI4ra5REjYMuzEiHClVB2sMAA1Kjk6N1yEgi4VBo+kvw/pl5LKyNM7Yj7vdtJxsjGCM53MxPLp7qcc7p3gBcAwhduE9L+jWkUR9fG5z4l29JvfzOPhXn21Kv3qqfINNByGQ+qvaePo4w1OXDkHrOf8I/E/lVnsCDrTHkPX08FFrn6M71d1pFXooQihC5XMO9WU+IxTNRCJonRneLJbH4HBw3JPZSCQeo5GvP3NLSWnUZK9BuLhY5x5ava3cvdu6RzgSYRmVW6hgQDhsNk8+m6vRdhVIqKNt9W/CfTy+SoayPo5TbQ5pasbloZEljOHRw6n2qdw9/MVckXFioqeuLotRu7WLVrgRoEYLGsaFGVCwKSHLElTJgAE/WB8TUZoiuYtQdfUeCWb5OVnxGxvLATxesyrIAOeHQgsvv5MPhVfsVxY2Shk1jOXaw6fnaEmtaBMyobo7XsP58k26NqSXMKTJ0cZ9x8QfaDkVgaumfTTOifqPluPeFpIpBIwOCruNR/dt/+7lik+CyqT92ambHN6nB/c17fFpTdVlHfgQfNdOM7zurK4bxKFR739Af5qRsiHpq2Nvbfwz9EVT8MLis+4MgBs77GN7d3HgnA2s2OePA7iK1+1CTXUzd3xG/bb0yKq6bKGQ8lrUPDUk0hjuLmMIoBeC1yshB6B3LbghwfVVSfOotNsmmgOOxc7i61vDjzJS5KqR4w6DsUNNJVbuS20+UARqHlhkUvDEWPJUkVt0TH1u7IYY6BaerdmQ1X8yQEOO8b+Y0PPI9qTFUvjyGYSNecPER6hLKykQGYQxR7u6jfbl3UN47iccuRyfLDMlV0FVBSs1ODG49ZwvkMt3Hsy43cZH0kb5Hbr2G4dqg9klxi5lT7UW7+hwP/wChpftTHemY/g63iD9EnZx/mEdiY2sc2kmAM3V4rgDpg3CYP/hx7vnVP05FW2/+lGQeeA3/API2UvBeI/5Ov5j0F006heLDE8rnCopY/AZwPaelUcEDppGxM1cbBTHvDGlx3JT4THdWz3M/o7i9xJ72JYD5Y+6vQtrPMFIyjh60lmDlkCfDLvWYpWiaqdM7qsz793nn3Jf7N+IgmqGaePf9I3IzAFu7LkHP+HkFPkvuOZvu7YoGxM0aBbtt67+acxlzy47137ReCZdNnNxabxbudwaIsDCepUleYT7LeXI9MlyGUSCztUlzbZqNwhPc6jcRrczyzQwHvcSMWG4ck69TknmfAGqvbdS2kpTgyc74R6+Sk0cZklF9BmtWUZOB1NeeAEmw1V6TbMpwtINiKvkPv8fvrfUsAghbGN3z3+aopH43Fy7VISEUIRQhFCEt69b7ZNw6Nz+I6/kayG2qbo5+kGjvnv8AQ+KtqOTEzDwWf9pekd9a94oy8J3e0r0cfgf5af8AZ2s6Gp6N2j8u/d9O9Ir4sceIaj5b1X9nvZeblYLu4kjNu3piJMlnH2XPILzHMDPQjIrby1GG7RqqdrL5rQu0PhCbUY44o7lYYkOWQxlg7fVyQ45LzwMdTnwGI0MoYbkXS3C6zLgqV7eefTZ/RYMTHnpvXqB7GXDD2Z86h7SvTyx7Qj/bk/tYfofO3BLjYJo3U7t+Y7D+eqmiG5s5XNoqPHKctHIcLG/i459D4gVN2hsin2iGyX5EWzH5pwUKk2i+nBY/dxXC91m4eG+t7nu3K2rSb4gQFJ5BDnx8R7qqJtjwUVVTviJuXgWJvft+vMKzp611RE/EMrFTu0d8raRyZ7p51EuDjly5Z8ORY/Cqz2fFnTyM67WnD+eClVxyYDoTmoK6R3d3qEEA2q1sHRR0VuqgezdnFSvfS+lpaiU3IfYniN/la6a6G0kjG6EJ74pmtGt4NUDNHcMirbyQttd2kGUjYEEOoJyQwOAG91aBgcCWbt6gnijT9ZbTJe5vYQom3SNexZMcsxyWDrtBiO0AAEkcqCzGLtOm5F7apcuA39k3EjcnmimmYHPIy75MfAMB8KyUkwl2y0jQPa3wsPmrVrMNKeRPiljSI0iuFMeIw1jEjuCBh5WRmfn9bu1Zveoq3qnPlgOP4iJHkDsaDYcsVh3qLEA1/wAOV2jz387Kz1u9ufpdskSxwx7GMAlBJGF2livLD7DhV8AxzgkgN7H2fT1MUjXuLnEjGQcuNgd4vqd5GWQueVtU+CzgMt3yXu9try62xXLQmAMGbuQwaTHqqQc4GefKrqj2HS0cpmZfTebgcVWT7VfLHg3qD2lap3caWiHmcPLjy+qvzGf5R51CoXe/Vb609VvwR8t7u/17FLMfu0DYd5zd9F40LtUls7aO3gtYQI1xuZnJY9WYgY5sxJ6+NWz6cOdclMh9hZWundtk4J+kW0Tqf90WQjl4hywb5j40k0g3Fd6TirfgnTWigMkgAmuHMsgAwBuJIUDwAB6eGTWD25WipqbNPws+Eep8VdUUPRx3OpzTnoNtufcei/j4frXNi03Sz9IdG/Pd9fBFZJhZhG9Mla9VSKEIoQihCKEKHqtt3kZA6jmPeKgbSpfeKctGozHP76J+nk6N4O5KbqCCCMgjBB8qxDXEEEaq5IvksX4la5s3ayE0ot1JaNAxClWJbnj1uZPXPOvTtnVLauBs1s9DzGqzs8ZieWbt3JUseoTL6s0q/wCGRx+BqfhHBM3XwXsneCUyOZAQwd2LNkdMljk9BSXxtewscMjkQuhxBuNVr+nait1AlwnInlIv2XHUfp7CPOqnY8rqaV2z5Tpmw8W8OY+vBI2nCJGipZvyd2H89OKobnT3t5S0MRnhnyLiBnADHqG3P05/p48rDaGz/eQCw4Xtza7W3HxTVFXCO4fp81I4n1Aahp5CQyGYzCMRgZZJFPPcRyC7c8zjrWToKR2zNo2keA0NJJOVxy434X0V7LKKmnu0XJP55KdoKTRahcfSI2zMF7qVQWj2oMbSfqnHPnjmD7Mxa50M1BF0DhZhOJpydc77bxy3d9nYQ9s7sY10O7JXOhJDa3McVwqmHvGeykb1YZJObxeQ3HLIT4llHhm42VtD3qHAT8bRn/kNx9D4qJVQdG640PkrLizVVvC1lCd0YOLuQeqADnuFP1nbGGx6q5B5kUraFcKOO/7z1R/7HsG7ie9cp4TK7sGv0VVxVG7WkscUbO8iGNVXAxuG3JLEAACsrsxzG1bJJXABpxEm+7lvKs6gExkNFyckn2sp0+WQzRd4ywW0aAeq0gXYAGIwOYJz15GtE6P+JRsbC7CC+UnjhJvp3gcM1Bxe7kl40DfGym3ss97PD3sBgjgPeH01cu/RQGXoB1NXGydiige52K98uGSqq7aQnjAarq4u0t4XuJPVQeiPFm+qB7ScD4+yubaqHvLaGE/HJqf7Wbz3/K/Ym9mU4uaiTqt07XfZZ5ccM3d1aSaocMpkYsq+ttHIuB9hSNuOoC56VNhbFAGwMyAFh+cTrzUhxc8l53pWqSkJk4E0L6VcjcP2UeHf28/RX4n7gap9tV/ulOcPWdkPU93zUqkh6WTPQaraQK841V+mzTbXu4wvj1Pv/wCuVbnZ9L7tAGHXU8/toqSeTpHkqVU5MooQihCKEIoQihCVtYte7kOPVbmPzH/XnWK2rS9BUG2jsx6jx+YVxSy42doWf9pmhmeATIMvDknzKH1h8OTfOrD2drxBOYXn4X+Tt3jp4JmvhxsxjUfJZMBnAHMnkAOZJPQDzNb1Uq03g7simnAkvWa3Q+rGuO9PtOQRGPYQT7qjSVIbk3NLDOKhyWz6HfmCUlrWYcnPivQPy+shOGx4HPkKgbQpnVcQlhylYbt58OR+2l09C8MJY/Nrsim2eLacZ5dQfMeBqy2bXsrYBIMjo4cDvH07FSVdK6nlLDpuPEJds+H5YgRHezoGYs2AvNj1J5dTXZ9m007sUrA48Sn2bRljGFuQUj+zrn/4+f5J+lMfwOh/4TfzvS/4tPxXK60WeRGSS9mZGGGVlQgj5UuPZFHE8PZGARoRf6rjtqTOFiiz0WeJFjivZUReSqEjwPuom2RSTPL5GAk6nP6oZtSZosF2+g3f/wAwl/8ADj/Smv4DQf8ADHn9Uv8Ai8/5/so97olxMuyW9kdQQwBROo5g8ufKnqfZVLTv6SJgB4i/1SJNpyyNwuzCYbeEsQPmfzp6urY6OAzSbtBxO4fnNRKandUSCNv+w4pP1W/j1HULey70R2ok27x9ZsHmDjqT6Cnpls881UbOppWNfVz5yvzPYNw9T9lezOZlDH1W+Z3la1wbwYNN3rFcSSROcmOUKcHGMgqBj28udPSS49QkBtllHatwMLKZJbcDuZ32rEOqOee1R4oeeMdOnTFSoZ7tOLdv7Ehzc8k4cIaGLO3WM43n0pCPFj4e4dB7q872rXmsqC8dUZN5ffVX1LB0Udt+9N2hWm59x6L+P+nX5U/sak6WXpXaN+f218E3WS4W4RqfkmOtcqpFCEUIRQhFCEUIRQhQ9VtO8jIHrDmv6fGq/aVJ7zAQOsMxz+6fp5ejffdvSoRnkfiDWIBIN1cpJ4Ts4NN1kLMg7udSLaRuYR2Yejz6HqmevMD6xr0SgrTW0gdf4m5O+vfqqGeHoZbbjorbtQfVnvIoLTeIWw8ZgBX0lIJ71zyAU4ODhSCORNToOiDSXJp2K+Su+03TFm0lnuyiTwx94GU+j3oXmikgEhz6OPaD4UiF1pLN0K64ZZrPOz7XxKgtJW9JR+wY+I+x8B09nuqBWNfs+o99iF2Oykb/AOw7fXmlYG1UXQu6w6p9Pz0TSwwcHrWlilZKwPYbg5grPPY5ji1wsQvlOJKKEIoQihC+qpJwOppEkjY2F7zYDMnsSmtL3BrRclLfHev9yv0OA5lfAlZeZAPRFxz3Nn5HzPLM07XbTqPe5R/Lb+mDv/yP58jfQtYKSLom9Y9Y+i88EDQmt0S83C4zlnk7xFBzyCsh2hRgetjxq3l6a926JpuG2a2qG7hngPdXCsu397HIpK4HrbgcZHXn8agkEHMJxZJwnBcXcxurudrhYWZLZmACsM4MqgAciAMHr8qp/aGvbGz3aLInN3YOH1UyhgLndI7dp9U8xRliFUZJ6VkY43SvDGC5KtHODRcputLcRoFHh958TW8padtPEI27vM7yqSSQyOLiu1SE2ihCKEIoQihCKEIoQihCW9cs9j7h6rfcf9evzrIbZo+hl6RvVd5H76+KtaSXE3CdR8kpcXaELy3KdJF9KNumGHhnyPSmtlV5o6gP/acncvsl1UHSstvGigaT2uslusMttLLfL+zAGArt0BPVg3mApyenXlv/AHcO+JpGE5qjx2yOqu7DQGwdS1uQM0Y3rB1gtwPHYMh3+fhzJANJLx1IvHeV0DeUs9p/BS7f7SsMGNsSSCLoPrCZMeHi2OnredLikuOjkHZn8iuOH7gvfDGui+i54FxGP2ijlvHQOB+PkfhVVBKdkT9E/wDQefhP9h4Hs/34rtVAKxnSM/UGo/uH1/24KxrVLPorqEUIQBXCQBcoAvkFV8Wa+LGPahBuXHojr3a/aPt8vM+wGstJI7a8uBuUDDmf7zw5D762toKenFGzE79Q/wDiPr+cVN7GeF4yh1F2E0+WCLuz3Z55LE/7Rs9T0De2rOd+G0bRYfnkuMG8qi424Pd3WQkf2jdyb/ocIUqqY5ksMYIxkueTEn305FKLW3DeuOalPh7hqW4ujAytHsOJyRhkHQqfaegH5UxtHaDKODpDmT1RxP5qlwQGV+Ed62y2t1jRUQBVUAKB0AFeZySOkeXvNycytC1oaLBMmhWW0b26t09g/wBa02xaLo29O/U6dg+/yVbWTYjgG5W9XyhIoQihCKEIoQihCKEIoQihC5XVuJFKnx+720xU07Z4jG7f5dqXG8scHBKM8RRirdRWDmhdC8xv1CvGPD2hwSHxlp8lpPHqVrgPG2ZBjkeW0kjyKkqfYc1qvZ/aIcPdJT/y/T1CrK6nt/Nb3/VQdM7W7n6S7XSrLbSDa0CqvoL09Dd6xx1DHDZ8OVah1M3D8OvFVwfxVDYcc3NtFPb2x7u3lLd2jku0KsTyRj/CccwfMYPOnDE1xBdr80kOI0S/p168EiyRNtdeh8PcR4g9CK5UQR1EZjkFwfzxSmPcxwc3Va5o2qx3sXex+i4/ex+KnzHmp8D4+/IqnoauTZ8oo6o3Yf03/wDqfzLTSyTW0jZ2meEZ/uHqPzPndSK1Co0AUlzg0Ek2AXQCTYKv4k19LBPB7hh6CeCj7TY8PZ49B4msvNPJtd5iiJbAOs7e/sHZ/udwN/TUzaMdJJnIdB/b28/ztSnwzYXD3UV5c2VxdQs29isZIf7LDlhlBwdvIEADpVuGxxR9FGQ22QCSS5zsTs1peqcKzWUn0/SARu9Ke0bKpIvX0VPqMPs8iPDxVmWyBwwSeKVa2YUbVO0iCSNHsYt2ozDuQrpiSHBy2845qp5gdD1PQ0l7BE0ulNmDMldBxGzdSu/D+kC2jILGSVzvmkbmzuepJ8vKsBtGvfWTYzkBk0cB9eKvKeERNtv3pj0ix7xsn1B19vsp3ZdB7zJid1Br29n1+6RUz9G2w1KZ62aqEUIRQhFCEUIRQhFCEUIRQhFCEUIVZrVjvXco9JfvH61TbXoOmZ0rB8TfMcOY3eCl0k+A4ToUtSIGBBAIIwQehFZJri0gjVWpFxYrGON+GzZy5XnC59A+R6lT7vD2V6LsbaYrIrO67de3tVDVU/ROy0OiW6uVFRQhTNJ1OS2lWWJsMPkw8VI8Qaj1VLFVRGKUXB8u0dqXHI6N2Jq1jQtXivk3RYSUfvImPMe0ea+354NUsW0J9lEQ1d3R/teNeR/L8LhKnoGVX8yCwdvG7n+eSgcS8VR2QMcRElz0Pikfv8z/AA/PHiE1G2DdwLIOH7n/AG8uZ0XDBHRD+6Tjub+flll11cNKzPIxZ2OWY9TV/FGyJoYwWA0ATDiXG51W6dmPaMl0EtbkqlwBtjYYVJQByAHRX/h6HqPIQ54MPxN0TjXX1XXjvtButOnERtI5FkBMMgkI3eGCgUnIJHLPPPI+XI4WvbivpqhzrKp4S0J4y91cnddzks5wPQ3c9oxyB88e7wrHba2p7y/oYv02+Z48uHirajpujGN3WPkmy0tjIwUfE+Q86qaWmfUSCNneeA4qVLII24imy3hCKFUchW5ggZBGI2DIKke8vdiK6U8kooQihCKEIoQihCKEIoQihCKEIoQihCXtbsNp3r6p6+w/oaym2KDondMwfCdew/Q/PmrSknxDA7VL2radHcRNFIMqw+IPgR5EVVUtTJTSiWM5j8spMkbZGlrliPEOiyWkxjfp1RvBh5/6V6XQV0dZEJGd44FZ+aF0TsJVZU1NIoQvSMQcgkEdCDgj4iuEBwsRcIXmuoRQhfQfLr4Y658Me2hC1fhDRJpnW9vnaSbaBEJOZVQOTEeB8vfk8zWK25tYG9NT6fuI39nLirajpf8AUf3fVO8UZYhVGSelZiON0jgxguSrFzg0XKatPshEuOpPU+f+lbegom0seEanU8ftwVNPMZXX3blKqamUUIRQhFCEUIRQhFCEUIRQhFCEUIRQhFCF5dAQQRkHqKS9jXtLXC4K6CQbhLGp2BiblzU9D+RrF7RoHUr8uqdD6fmquKecSjtS7xFocd5EY3HMc0bxU+fu8xTdBXyUcuNmm8cQuzwNlbYrFNX0uS2laKUYYePgw8CPMGvSaWqjqohJGcj5dioJI3RuwuUKpKQihCKEIoQtC4C4N3Fbm4X0escZ8fJmHl5CsltvbeG9PAc9HH0HqrKjpL/G/TcFpiKSQAMk9AKxzWue4NaLkq2JAFymbS9PEQyebnqfL2Ctns3Z4pWXdm869nYPzNVFROZDYaKfVmoyKEIoQihCKEIoQihCKEIoQihCKEIoQihCKEIoQuc8IdSrDINNTQsmYWPFwUpjyw3CV9QsjE2DzU9D/wBeNYquoX0r7HNp0P5vVxDMJR2pe4j0CO8j2OMMPUcdVP6eylbP2hLRyYmabxxRPTtmbY6rGda0iW1kMcowfAjow8wa9Go6yKqjEkZ+yoZYnRuwuVfUpNooQtF4H4I9We6X2pEfuZh+C/OshtrbusFOebvQfVWdJR3+OTuC0mNCxAAyT0ArIsY57g1ouSrUkNFymXS9OEQyebnx8vYK2Gzdmtphidm8+XYPXiqioqDIbDRWFWqjIoQihCKEIoQihCKEIoQihCKEIoQihCKEIoQihCKEIoQuc8IcFWGQaamhZMwseLgpTHlpu1LWo6cYjnqvgfyNY6v2c+lNxm3cfQ/mat4KgSi29UWtaPFdRmOVcjwPip8waZo62WkkxxnnwKXNC2VtnLJ9b4LuIJAqKZFY4Rl8fYfI1u6PbdNPHiccJGoKpZaSRjrAXTjwdwMsBEtxh5eqr1VPb/E33Cs/tbbxnBip8m7zvP0HzU6losHxP14cE9QQs5CqMk1nYYXzPDGC5P54Ke94YLuTNp2nrEPNj1P5D2VsqDZzKUX1cdT6Ds+aqJ6gynsU2rFR0UIRQhFCEUIRQhFCEUIRQhFCEUIRQhFCEUIRQhFCEUIRQhFCF8ZQRgjIPnSXNDhhcLhdBINwqHUdGI9KPmPs+I93nWYr9jOZd8GY4bxy4/PmrKCsByf4qoqhU5SrKweU8uS+LHp/rU2j2fNVH4RZvE6fdMSzsj114Jks7RYxhR7z4mthSUcdMzCwczvKqZZXSG7lIqUm0UIRQhFCEUIRQhFCEUIRQhFCEUIRQhFCEUIRQhFCEUIRQhFCEUIRQhFCFHnsY3OWUE/9dfOok1DTzOxPYCfzXj3p1k0jBYFd1UAYHIVKa0NFhomyb5lfa6uIoQihCKEIoQihCKEIoQihCKEIoQihC//Z"/>
          <p:cNvSpPr>
            <a:spLocks noChangeAspect="1" noChangeArrowheads="1"/>
          </p:cNvSpPr>
          <p:nvPr/>
        </p:nvSpPr>
        <p:spPr bwMode="auto">
          <a:xfrm>
            <a:off x="155575" y="-1444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Arial" panose="020B0604020202020204" pitchFamily="34" charset="0"/>
              </a:defRPr>
            </a:lvl1pPr>
            <a:lvl2pPr marL="742950" indent="-285750">
              <a:spcBef>
                <a:spcPct val="20000"/>
              </a:spcBef>
              <a:buFont typeface="Arial" panose="020B0604020202020204" pitchFamily="34" charset="0"/>
              <a:buChar char="–"/>
              <a:defRPr sz="2800">
                <a:solidFill>
                  <a:schemeClr val="tx1"/>
                </a:solidFill>
                <a:latin typeface="Arial" panose="020B0604020202020204" pitchFamily="34" charset="0"/>
              </a:defRPr>
            </a:lvl2pPr>
            <a:lvl3pPr marL="1143000" indent="-228600">
              <a:spcBef>
                <a:spcPct val="20000"/>
              </a:spcBef>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Font typeface="Arial" panose="020B0604020202020204" pitchFamily="34" charset="0"/>
              <a:buChar char="–"/>
              <a:defRPr sz="2000">
                <a:solidFill>
                  <a:schemeClr val="tx1"/>
                </a:solidFill>
                <a:latin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a:solidFill>
                <a:srgbClr val="FFFFFF"/>
              </a:solidFill>
            </a:endParaRPr>
          </a:p>
        </p:txBody>
      </p:sp>
      <p:pic>
        <p:nvPicPr>
          <p:cNvPr id="763907" name="Picture 4" descr="http://www.beinggarifuna.com/blog/wp-content/uploads/2011/03/nypd_logo-bedstuygatewaydotcom.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33600" y="-6350"/>
            <a:ext cx="5334000" cy="6835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2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rtlCol="0">
            <a:normAutofit fontScale="90000"/>
          </a:bodyPr>
          <a:lstStyle/>
          <a:p>
            <a:pPr eaLnBrk="1" fontAlgn="auto" hangingPunct="1">
              <a:spcAft>
                <a:spcPts val="0"/>
              </a:spcAft>
              <a:defRPr/>
            </a:pPr>
            <a:r>
              <a:rPr lang="en-US" b="1" u="sng" dirty="0" smtClean="0"/>
              <a:t>NYPD: Active Shooter Analysis</a:t>
            </a:r>
            <a:endParaRPr lang="en-US" b="1" u="sng" dirty="0"/>
          </a:p>
        </p:txBody>
      </p:sp>
      <p:sp>
        <p:nvSpPr>
          <p:cNvPr id="766979" name="Content Placeholder 3"/>
          <p:cNvSpPr>
            <a:spLocks noGrp="1"/>
          </p:cNvSpPr>
          <p:nvPr>
            <p:ph idx="1"/>
          </p:nvPr>
        </p:nvSpPr>
        <p:spPr/>
        <p:txBody>
          <a:bodyPr/>
          <a:lstStyle/>
          <a:p>
            <a:pPr eaLnBrk="1" hangingPunct="1"/>
            <a:r>
              <a:rPr lang="en-US" altLang="en-US" sz="7200" b="1" smtClean="0"/>
              <a:t>2011</a:t>
            </a:r>
          </a:p>
          <a:p>
            <a:pPr eaLnBrk="1" hangingPunct="1"/>
            <a:r>
              <a:rPr lang="en-US" altLang="en-US" sz="7200" b="1" smtClean="0"/>
              <a:t>202 Cases</a:t>
            </a:r>
          </a:p>
          <a:p>
            <a:pPr eaLnBrk="1" hangingPunct="1"/>
            <a:r>
              <a:rPr lang="en-US" altLang="en-US" sz="7200" b="1" smtClean="0"/>
              <a:t>Nationwide</a:t>
            </a:r>
          </a:p>
          <a:p>
            <a:pPr eaLnBrk="1" hangingPunct="1"/>
            <a:r>
              <a:rPr lang="en-US" altLang="en-US" sz="7200" b="1" smtClean="0"/>
              <a:t>All American</a:t>
            </a:r>
          </a:p>
        </p:txBody>
      </p:sp>
    </p:spTree>
  </p:cSld>
  <p:clrMapOvr>
    <a:masterClrMapping/>
  </p:clrMapOvr>
  <p:timing>
    <p:tnLst>
      <p:par>
        <p:cTn id="1" dur="indefinite" restart="never" nodeType="tmRoot"/>
      </p:par>
    </p:tnLst>
  </p:timing>
</p:sld>
</file>

<file path=ppt/slides/slide2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rtlCol="0">
            <a:normAutofit fontScale="90000"/>
          </a:bodyPr>
          <a:lstStyle/>
          <a:p>
            <a:pPr eaLnBrk="1" fontAlgn="auto" hangingPunct="1">
              <a:spcAft>
                <a:spcPts val="0"/>
              </a:spcAft>
              <a:defRPr/>
            </a:pPr>
            <a:r>
              <a:rPr lang="en-US" b="1" u="sng" dirty="0" smtClean="0"/>
              <a:t>NYPD: Active Shooter Analysis</a:t>
            </a:r>
            <a:endParaRPr lang="en-US" b="1" u="sng" dirty="0"/>
          </a:p>
        </p:txBody>
      </p:sp>
      <p:sp>
        <p:nvSpPr>
          <p:cNvPr id="768003" name="Content Placeholder 3"/>
          <p:cNvSpPr>
            <a:spLocks noGrp="1"/>
          </p:cNvSpPr>
          <p:nvPr>
            <p:ph idx="1"/>
          </p:nvPr>
        </p:nvSpPr>
        <p:spPr>
          <a:xfrm>
            <a:off x="228600" y="2133600"/>
            <a:ext cx="9144000" cy="5562600"/>
          </a:xfrm>
        </p:spPr>
        <p:txBody>
          <a:bodyPr/>
          <a:lstStyle/>
          <a:p>
            <a:pPr eaLnBrk="1" hangingPunct="1"/>
            <a:r>
              <a:rPr lang="en-US" altLang="en-US" sz="9600" b="1" smtClean="0"/>
              <a:t>Male 96%</a:t>
            </a:r>
            <a:endParaRPr lang="en-US" altLang="en-US" sz="9600" smtClean="0"/>
          </a:p>
          <a:p>
            <a:pPr eaLnBrk="1" hangingPunct="1"/>
            <a:r>
              <a:rPr lang="en-US" altLang="en-US" sz="9600" b="1" smtClean="0"/>
              <a:t>Age: 10-64!</a:t>
            </a:r>
            <a:endParaRPr lang="en-US" altLang="en-US" sz="9600" smtClean="0"/>
          </a:p>
        </p:txBody>
      </p:sp>
    </p:spTree>
  </p:cSld>
  <p:clrMapOvr>
    <a:masterClrMapping/>
  </p:clrMapOvr>
  <p:timing>
    <p:tnLst>
      <p:par>
        <p:cTn id="1" dur="indefinite" restart="never" nodeType="tmRoot"/>
      </p:par>
    </p:tnLst>
  </p:timing>
</p:sld>
</file>

<file path=ppt/slides/slide2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0"/>
            <a:ext cx="8229600" cy="1143000"/>
          </a:xfrm>
        </p:spPr>
        <p:txBody>
          <a:bodyPr rtlCol="0">
            <a:normAutofit fontScale="90000"/>
          </a:bodyPr>
          <a:lstStyle/>
          <a:p>
            <a:pPr eaLnBrk="1" fontAlgn="auto" hangingPunct="1">
              <a:spcAft>
                <a:spcPts val="0"/>
              </a:spcAft>
              <a:defRPr/>
            </a:pPr>
            <a:r>
              <a:rPr lang="en-US" b="1" u="sng" dirty="0" smtClean="0"/>
              <a:t>NYPD: Active Shooter Analysis</a:t>
            </a:r>
            <a:endParaRPr lang="en-US" b="1" u="sng" dirty="0"/>
          </a:p>
        </p:txBody>
      </p:sp>
      <p:sp>
        <p:nvSpPr>
          <p:cNvPr id="769027" name="Content Placeholder 3"/>
          <p:cNvSpPr>
            <a:spLocks noGrp="1"/>
          </p:cNvSpPr>
          <p:nvPr>
            <p:ph idx="1"/>
          </p:nvPr>
        </p:nvSpPr>
        <p:spPr>
          <a:xfrm>
            <a:off x="228600" y="1066800"/>
            <a:ext cx="9144000" cy="5562600"/>
          </a:xfrm>
        </p:spPr>
        <p:txBody>
          <a:bodyPr/>
          <a:lstStyle/>
          <a:p>
            <a:pPr eaLnBrk="1" hangingPunct="1"/>
            <a:r>
              <a:rPr lang="en-US" altLang="en-US" sz="6600" b="1" smtClean="0"/>
              <a:t>Alone 98%</a:t>
            </a:r>
            <a:endParaRPr lang="en-US" altLang="en-US" sz="6600" smtClean="0"/>
          </a:p>
          <a:p>
            <a:pPr eaLnBrk="1" hangingPunct="1"/>
            <a:r>
              <a:rPr lang="en-US" altLang="en-US" sz="6600" b="1" smtClean="0"/>
              <a:t>Plans: Y &amp; N</a:t>
            </a:r>
            <a:endParaRPr lang="en-US" altLang="en-US" sz="6600" smtClean="0"/>
          </a:p>
          <a:p>
            <a:pPr eaLnBrk="1" hangingPunct="1"/>
            <a:r>
              <a:rPr lang="en-US" altLang="en-US" sz="6600" b="1" smtClean="0"/>
              <a:t>Familiar: 78%</a:t>
            </a:r>
            <a:endParaRPr lang="en-US" altLang="en-US" sz="6600" smtClean="0"/>
          </a:p>
          <a:p>
            <a:pPr eaLnBrk="1" hangingPunct="1"/>
            <a:r>
              <a:rPr lang="en-US" altLang="en-US" sz="6600" b="1" smtClean="0"/>
              <a:t>Emps: Current + Fired</a:t>
            </a:r>
            <a:endParaRPr lang="en-US" altLang="en-US" sz="6600" smtClean="0"/>
          </a:p>
        </p:txBody>
      </p:sp>
    </p:spTree>
  </p:cSld>
  <p:clrMapOvr>
    <a:masterClrMapping/>
  </p:clrMapOvr>
  <p:timing>
    <p:tnLst>
      <p:par>
        <p:cTn id="1" dur="indefinite" restart="never" nodeType="tmRoot"/>
      </p:par>
    </p:tnLst>
  </p:timing>
</p:sld>
</file>

<file path=ppt/slides/slide2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0"/>
            <a:ext cx="8229600" cy="1143000"/>
          </a:xfrm>
        </p:spPr>
        <p:txBody>
          <a:bodyPr rtlCol="0">
            <a:normAutofit fontScale="90000"/>
          </a:bodyPr>
          <a:lstStyle/>
          <a:p>
            <a:pPr eaLnBrk="1" fontAlgn="auto" hangingPunct="1">
              <a:spcAft>
                <a:spcPts val="0"/>
              </a:spcAft>
              <a:defRPr/>
            </a:pPr>
            <a:r>
              <a:rPr lang="en-US" b="1" u="sng" dirty="0" smtClean="0"/>
              <a:t>NYPD: Active Shooter Analysis</a:t>
            </a:r>
            <a:endParaRPr lang="en-US" b="1" u="sng" dirty="0"/>
          </a:p>
        </p:txBody>
      </p:sp>
      <p:sp>
        <p:nvSpPr>
          <p:cNvPr id="770051" name="Content Placeholder 3"/>
          <p:cNvSpPr>
            <a:spLocks noGrp="1"/>
          </p:cNvSpPr>
          <p:nvPr>
            <p:ph idx="1"/>
          </p:nvPr>
        </p:nvSpPr>
        <p:spPr>
          <a:xfrm>
            <a:off x="228600" y="1066800"/>
            <a:ext cx="9144000" cy="5562600"/>
          </a:xfrm>
        </p:spPr>
        <p:txBody>
          <a:bodyPr/>
          <a:lstStyle/>
          <a:p>
            <a:pPr eaLnBrk="1" hangingPunct="1"/>
            <a:r>
              <a:rPr lang="en-US" altLang="en-US" sz="9200" b="1" smtClean="0"/>
              <a:t>Deaths: 3.0 Ave</a:t>
            </a:r>
            <a:endParaRPr lang="en-US" altLang="en-US" sz="9200" smtClean="0"/>
          </a:p>
          <a:p>
            <a:pPr eaLnBrk="1" hangingPunct="1"/>
            <a:r>
              <a:rPr lang="en-US" altLang="en-US" sz="9200" b="1" smtClean="0"/>
              <a:t>Injured: 3.6 Ave</a:t>
            </a:r>
            <a:endParaRPr lang="en-US" altLang="en-US" sz="9200" smtClean="0"/>
          </a:p>
        </p:txBody>
      </p:sp>
    </p:spTree>
  </p:cSld>
  <p:clrMapOvr>
    <a:masterClrMapping/>
  </p:clrMapOvr>
  <p:timing>
    <p:tnLst>
      <p:par>
        <p:cTn id="1" dur="indefinite" restart="never" nodeType="tmRoot"/>
      </p:par>
    </p:tnLst>
  </p:timing>
</p:sld>
</file>

<file path=ppt/slides/slide22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0"/>
            <a:ext cx="8229600" cy="1143000"/>
          </a:xfrm>
        </p:spPr>
        <p:txBody>
          <a:bodyPr rtlCol="0">
            <a:normAutofit fontScale="90000"/>
          </a:bodyPr>
          <a:lstStyle/>
          <a:p>
            <a:pPr eaLnBrk="1" fontAlgn="auto" hangingPunct="1">
              <a:spcAft>
                <a:spcPts val="0"/>
              </a:spcAft>
              <a:defRPr/>
            </a:pPr>
            <a:r>
              <a:rPr lang="en-US" b="1" u="sng" dirty="0" smtClean="0"/>
              <a:t>NYPD: Active Shooter Analysis</a:t>
            </a:r>
            <a:endParaRPr lang="en-US" b="1" u="sng" dirty="0"/>
          </a:p>
        </p:txBody>
      </p:sp>
      <p:sp>
        <p:nvSpPr>
          <p:cNvPr id="4" name="Content Placeholder 3"/>
          <p:cNvSpPr>
            <a:spLocks noGrp="1"/>
          </p:cNvSpPr>
          <p:nvPr>
            <p:ph idx="1"/>
          </p:nvPr>
        </p:nvSpPr>
        <p:spPr>
          <a:xfrm>
            <a:off x="228600" y="1066800"/>
            <a:ext cx="9144000" cy="5562600"/>
          </a:xfrm>
        </p:spPr>
        <p:txBody>
          <a:bodyPr rtlCol="0">
            <a:noAutofit/>
          </a:bodyPr>
          <a:lstStyle/>
          <a:p>
            <a:pPr eaLnBrk="1" fontAlgn="auto" hangingPunct="1">
              <a:spcAft>
                <a:spcPts val="0"/>
              </a:spcAft>
              <a:defRPr/>
            </a:pPr>
            <a:r>
              <a:rPr lang="en-US" sz="8000" b="1" dirty="0"/>
              <a:t>Campuses: 29%</a:t>
            </a:r>
            <a:endParaRPr lang="en-US" sz="8000" dirty="0"/>
          </a:p>
          <a:p>
            <a:pPr eaLnBrk="1" fontAlgn="auto" hangingPunct="1">
              <a:spcAft>
                <a:spcPts val="0"/>
              </a:spcAft>
              <a:defRPr/>
            </a:pPr>
            <a:r>
              <a:rPr lang="en-US" sz="8000" b="1" dirty="0"/>
              <a:t>Other Workplaces: </a:t>
            </a:r>
            <a:endParaRPr lang="en-US" sz="8000" b="1" dirty="0" smtClean="0"/>
          </a:p>
          <a:p>
            <a:pPr marL="0" indent="0" eaLnBrk="1" fontAlgn="auto" hangingPunct="1">
              <a:spcAft>
                <a:spcPts val="0"/>
              </a:spcAft>
              <a:buFont typeface="Arial" panose="020B0604020202020204" pitchFamily="34" charset="0"/>
              <a:buNone/>
              <a:defRPr/>
            </a:pPr>
            <a:r>
              <a:rPr lang="en-US" sz="8000" b="1" dirty="0"/>
              <a:t> </a:t>
            </a:r>
            <a:r>
              <a:rPr lang="en-US" sz="8000" b="1" dirty="0" smtClean="0"/>
              <a:t>                     71</a:t>
            </a:r>
            <a:r>
              <a:rPr lang="en-US" sz="8000" b="1" dirty="0"/>
              <a:t>%</a:t>
            </a:r>
            <a:endParaRPr lang="en-US" sz="8000" dirty="0"/>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0"/>
            <a:ext cx="8229600" cy="1143000"/>
          </a:xfrm>
        </p:spPr>
        <p:txBody>
          <a:bodyPr rtlCol="0">
            <a:normAutofit fontScale="90000"/>
          </a:bodyPr>
          <a:lstStyle/>
          <a:p>
            <a:pPr eaLnBrk="1" fontAlgn="auto" hangingPunct="1">
              <a:spcAft>
                <a:spcPts val="0"/>
              </a:spcAft>
              <a:defRPr/>
            </a:pPr>
            <a:r>
              <a:rPr lang="en-US" b="1" u="sng" dirty="0" smtClean="0"/>
              <a:t>NYPD: Active Shooter Analysis</a:t>
            </a:r>
            <a:endParaRPr lang="en-US" b="1" u="sng" dirty="0"/>
          </a:p>
        </p:txBody>
      </p:sp>
      <p:sp>
        <p:nvSpPr>
          <p:cNvPr id="772099" name="Content Placeholder 3"/>
          <p:cNvSpPr>
            <a:spLocks noGrp="1"/>
          </p:cNvSpPr>
          <p:nvPr>
            <p:ph idx="1"/>
          </p:nvPr>
        </p:nvSpPr>
        <p:spPr>
          <a:xfrm>
            <a:off x="304800" y="1905000"/>
            <a:ext cx="9144000" cy="5562600"/>
          </a:xfrm>
        </p:spPr>
        <p:txBody>
          <a:bodyPr/>
          <a:lstStyle/>
          <a:p>
            <a:pPr eaLnBrk="1" hangingPunct="1"/>
            <a:r>
              <a:rPr lang="en-US" altLang="en-US" sz="9600" b="1" smtClean="0"/>
              <a:t>Weapons: 36% Multiple</a:t>
            </a:r>
            <a:endParaRPr lang="en-US" altLang="en-US" sz="9600" smtClean="0"/>
          </a:p>
        </p:txBody>
      </p:sp>
    </p:spTree>
  </p:cSld>
  <p:clrMapOvr>
    <a:masterClrMapping/>
  </p:clrMapOvr>
  <p:timing>
    <p:tnLst>
      <p:par>
        <p:cTn id="1" dur="indefinite" restart="never" nodeType="tmRoot"/>
      </p:par>
    </p:tnLst>
  </p:timing>
</p:sld>
</file>

<file path=ppt/slides/slide2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0"/>
            <a:ext cx="8229600" cy="1143000"/>
          </a:xfrm>
        </p:spPr>
        <p:txBody>
          <a:bodyPr rtlCol="0">
            <a:normAutofit fontScale="90000"/>
          </a:bodyPr>
          <a:lstStyle/>
          <a:p>
            <a:pPr eaLnBrk="1" fontAlgn="auto" hangingPunct="1">
              <a:spcAft>
                <a:spcPts val="0"/>
              </a:spcAft>
              <a:defRPr/>
            </a:pPr>
            <a:r>
              <a:rPr lang="en-US" b="1" u="sng" dirty="0" smtClean="0"/>
              <a:t>NYPD: Active Shooter Analysis</a:t>
            </a:r>
            <a:endParaRPr lang="en-US" b="1" u="sng" dirty="0"/>
          </a:p>
        </p:txBody>
      </p:sp>
      <p:sp>
        <p:nvSpPr>
          <p:cNvPr id="773123" name="Content Placeholder 3"/>
          <p:cNvSpPr>
            <a:spLocks noGrp="1"/>
          </p:cNvSpPr>
          <p:nvPr>
            <p:ph idx="1"/>
          </p:nvPr>
        </p:nvSpPr>
        <p:spPr>
          <a:xfrm>
            <a:off x="152400" y="1219200"/>
            <a:ext cx="9144000" cy="5562600"/>
          </a:xfrm>
        </p:spPr>
        <p:txBody>
          <a:bodyPr/>
          <a:lstStyle/>
          <a:p>
            <a:pPr eaLnBrk="1" hangingPunct="1"/>
            <a:r>
              <a:rPr lang="en-US" altLang="en-US" sz="9600" b="1" smtClean="0"/>
              <a:t>Force: 46%</a:t>
            </a:r>
            <a:endParaRPr lang="en-US" altLang="en-US" sz="9600" smtClean="0"/>
          </a:p>
          <a:p>
            <a:pPr eaLnBrk="1" hangingPunct="1"/>
            <a:r>
              <a:rPr lang="en-US" altLang="en-US" sz="9600" b="1" smtClean="0"/>
              <a:t>Suicide: 40%</a:t>
            </a:r>
            <a:endParaRPr lang="en-US" altLang="en-US" sz="9600" smtClean="0"/>
          </a:p>
          <a:p>
            <a:pPr eaLnBrk="1" hangingPunct="1"/>
            <a:r>
              <a:rPr lang="en-US" altLang="en-US" sz="9600" b="1" smtClean="0"/>
              <a:t>Arrested: 14%</a:t>
            </a:r>
            <a:endParaRPr lang="en-US" altLang="en-US" sz="9600" smtClean="0"/>
          </a:p>
        </p:txBody>
      </p:sp>
    </p:spTree>
  </p:cSld>
  <p:clrMapOvr>
    <a:masterClrMapping/>
  </p:clrMapOvr>
  <p:timing>
    <p:tnLst>
      <p:par>
        <p:cTn id="1" dur="indefinite" restart="never" nodeType="tmRoot"/>
      </p:par>
    </p:tnLst>
  </p:timing>
</p:sld>
</file>

<file path=ppt/slides/slide23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774146" name="Title 1"/>
          <p:cNvSpPr>
            <a:spLocks noGrp="1"/>
          </p:cNvSpPr>
          <p:nvPr>
            <p:ph type="title"/>
          </p:nvPr>
        </p:nvSpPr>
        <p:spPr>
          <a:xfrm>
            <a:off x="0" y="457200"/>
            <a:ext cx="9144000" cy="6858000"/>
          </a:xfrm>
        </p:spPr>
        <p:txBody>
          <a:bodyPr/>
          <a:lstStyle/>
          <a:p>
            <a:pPr eaLnBrk="1" hangingPunct="1"/>
            <a:r>
              <a:rPr lang="en-US" altLang="en-US" sz="9600" b="1" smtClean="0"/>
              <a:t>This Is Not Just About Campuses or Camps…</a:t>
            </a:r>
            <a:r>
              <a:rPr lang="en-US" altLang="en-US" sz="7800" b="1" smtClean="0"/>
              <a:t/>
            </a:r>
            <a:br>
              <a:rPr lang="en-US" altLang="en-US" sz="7800" b="1" smtClean="0"/>
            </a:br>
            <a:endParaRPr lang="en-US" altLang="en-US" sz="7800" b="1" smtClean="0"/>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3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775170" name="Title 1"/>
          <p:cNvSpPr>
            <a:spLocks noGrp="1"/>
          </p:cNvSpPr>
          <p:nvPr>
            <p:ph type="title"/>
          </p:nvPr>
        </p:nvSpPr>
        <p:spPr>
          <a:xfrm>
            <a:off x="0" y="0"/>
            <a:ext cx="9144000" cy="6858000"/>
          </a:xfrm>
        </p:spPr>
        <p:txBody>
          <a:bodyPr/>
          <a:lstStyle/>
          <a:p>
            <a:pPr eaLnBrk="1" hangingPunct="1"/>
            <a:r>
              <a:rPr lang="en-US" altLang="en-US" sz="5400" b="1" smtClean="0"/>
              <a:t>This Is Not Just About Campuses…</a:t>
            </a:r>
            <a:r>
              <a:rPr lang="en-US" altLang="en-US" sz="7800" b="1" smtClean="0"/>
              <a:t/>
            </a:r>
            <a:br>
              <a:rPr lang="en-US" altLang="en-US" sz="7800" b="1" smtClean="0"/>
            </a:br>
            <a:r>
              <a:rPr lang="en-US" altLang="en-US" sz="9600" b="1" smtClean="0"/>
              <a:t>It’s About </a:t>
            </a:r>
            <a:r>
              <a:rPr lang="en-US" altLang="en-US" sz="9600" b="1" i="1" u="sng" smtClean="0">
                <a:solidFill>
                  <a:srgbClr val="FF0000"/>
                </a:solidFill>
              </a:rPr>
              <a:t>All</a:t>
            </a:r>
            <a:r>
              <a:rPr lang="en-US" altLang="en-US" sz="9600" b="1" smtClean="0"/>
              <a:t> Workplaces in America</a:t>
            </a: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6194" name="Title 2"/>
          <p:cNvSpPr>
            <a:spLocks noGrp="1"/>
          </p:cNvSpPr>
          <p:nvPr>
            <p:ph type="title"/>
          </p:nvPr>
        </p:nvSpPr>
        <p:spPr/>
        <p:txBody>
          <a:bodyPr/>
          <a:lstStyle/>
          <a:p>
            <a:pPr eaLnBrk="1" hangingPunct="1"/>
            <a:r>
              <a:rPr lang="en-US" altLang="en-US" b="1" u="sng" smtClean="0">
                <a:solidFill>
                  <a:srgbClr val="FFFFFF"/>
                </a:solidFill>
              </a:rPr>
              <a:t>Lessons Learned</a:t>
            </a:r>
          </a:p>
        </p:txBody>
      </p:sp>
      <p:sp>
        <p:nvSpPr>
          <p:cNvPr id="776195" name="Content Placeholder 3"/>
          <p:cNvSpPr>
            <a:spLocks noGrp="1"/>
          </p:cNvSpPr>
          <p:nvPr>
            <p:ph idx="1"/>
          </p:nvPr>
        </p:nvSpPr>
        <p:spPr>
          <a:xfrm>
            <a:off x="152400" y="1600200"/>
            <a:ext cx="8915400" cy="4525963"/>
          </a:xfrm>
        </p:spPr>
        <p:txBody>
          <a:bodyPr/>
          <a:lstStyle/>
          <a:p>
            <a:pPr eaLnBrk="1" hangingPunct="1"/>
            <a:r>
              <a:rPr lang="en-US" altLang="en-US" sz="11500" b="1" smtClean="0">
                <a:solidFill>
                  <a:srgbClr val="FFFFFF"/>
                </a:solidFill>
              </a:rPr>
              <a:t>Individuals</a:t>
            </a:r>
          </a:p>
          <a:p>
            <a:pPr eaLnBrk="1" hangingPunct="1"/>
            <a:r>
              <a:rPr lang="en-US" altLang="en-US" sz="11500" b="1" smtClean="0">
                <a:solidFill>
                  <a:srgbClr val="FFFFFF"/>
                </a:solidFill>
              </a:rPr>
              <a:t>Employer</a:t>
            </a:r>
          </a:p>
        </p:txBody>
      </p:sp>
    </p:spTree>
  </p:cSld>
  <p:clrMapOvr>
    <a:masterClrMapping/>
  </p:clrMapOvr>
  <p:timing>
    <p:tnLst>
      <p:par>
        <p:cTn id="1" dur="indefinite" restart="never" nodeType="tmRoot"/>
      </p:par>
    </p:tnLst>
  </p:timing>
</p:sld>
</file>

<file path=ppt/slides/slide2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7218" name="Title 2"/>
          <p:cNvSpPr>
            <a:spLocks noGrp="1"/>
          </p:cNvSpPr>
          <p:nvPr>
            <p:ph type="title"/>
          </p:nvPr>
        </p:nvSpPr>
        <p:spPr/>
        <p:txBody>
          <a:bodyPr/>
          <a:lstStyle/>
          <a:p>
            <a:pPr eaLnBrk="1" hangingPunct="1"/>
            <a:r>
              <a:rPr lang="en-US" altLang="en-US" b="1" u="sng" smtClean="0">
                <a:solidFill>
                  <a:srgbClr val="FFFFFF"/>
                </a:solidFill>
              </a:rPr>
              <a:t>Lessons Learned</a:t>
            </a:r>
          </a:p>
        </p:txBody>
      </p:sp>
      <p:sp>
        <p:nvSpPr>
          <p:cNvPr id="777219" name="Content Placeholder 3"/>
          <p:cNvSpPr>
            <a:spLocks noGrp="1"/>
          </p:cNvSpPr>
          <p:nvPr>
            <p:ph idx="1"/>
          </p:nvPr>
        </p:nvSpPr>
        <p:spPr>
          <a:xfrm>
            <a:off x="152400" y="1600200"/>
            <a:ext cx="8915400" cy="4525963"/>
          </a:xfrm>
        </p:spPr>
        <p:txBody>
          <a:bodyPr/>
          <a:lstStyle/>
          <a:p>
            <a:pPr eaLnBrk="1" hangingPunct="1"/>
            <a:r>
              <a:rPr lang="en-US" altLang="en-US" sz="11500" b="1" smtClean="0">
                <a:solidFill>
                  <a:srgbClr val="FF0000"/>
                </a:solidFill>
              </a:rPr>
              <a:t>Individuals</a:t>
            </a:r>
          </a:p>
        </p:txBody>
      </p:sp>
    </p:spTree>
  </p:cSld>
  <p:clrMapOvr>
    <a:masterClrMapping/>
  </p:clrMapOvr>
  <p:timing>
    <p:tnLst>
      <p:par>
        <p:cTn id="1" dur="indefinite" restart="never" nodeType="tmRoot"/>
      </p:par>
    </p:tnLst>
  </p:timing>
</p:sld>
</file>

<file path=ppt/slides/slide2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3200"/>
            <a:ext cx="8229600" cy="1143000"/>
          </a:xfrm>
        </p:spPr>
        <p:txBody>
          <a:bodyPr rtlCol="0">
            <a:normAutofit fontScale="90000"/>
          </a:bodyPr>
          <a:lstStyle/>
          <a:p>
            <a:pPr eaLnBrk="1" fontAlgn="auto" hangingPunct="1">
              <a:spcAft>
                <a:spcPts val="0"/>
              </a:spcAft>
              <a:defRPr/>
            </a:pPr>
            <a:r>
              <a:rPr lang="en-US" sz="12500" b="1" dirty="0" smtClean="0">
                <a:solidFill>
                  <a:srgbClr val="FFFFFF"/>
                </a:solidFill>
              </a:rPr>
              <a:t>Run</a:t>
            </a:r>
            <a:br>
              <a:rPr lang="en-US" sz="12500" b="1" dirty="0" smtClean="0">
                <a:solidFill>
                  <a:srgbClr val="FFFFFF"/>
                </a:solidFill>
              </a:rPr>
            </a:br>
            <a:r>
              <a:rPr lang="en-US" sz="12500" b="1" dirty="0" smtClean="0">
                <a:solidFill>
                  <a:srgbClr val="FFFFFF"/>
                </a:solidFill>
              </a:rPr>
              <a:t>Hide</a:t>
            </a:r>
            <a:br>
              <a:rPr lang="en-US" sz="12500" b="1" dirty="0" smtClean="0">
                <a:solidFill>
                  <a:srgbClr val="FFFFFF"/>
                </a:solidFill>
              </a:rPr>
            </a:br>
            <a:r>
              <a:rPr lang="en-US" sz="12500" b="1" dirty="0" smtClean="0">
                <a:solidFill>
                  <a:srgbClr val="FFFFFF"/>
                </a:solidFill>
              </a:rPr>
              <a:t>Fight</a:t>
            </a:r>
            <a:endParaRPr lang="en-US" sz="12500" b="1" dirty="0">
              <a:solidFill>
                <a:srgbClr val="FFFFFF"/>
              </a:solidFill>
            </a:endParaRPr>
          </a:p>
        </p:txBody>
      </p:sp>
    </p:spTree>
  </p:cSld>
  <p:clrMapOvr>
    <a:masterClrMapping/>
  </p:clrMapOvr>
  <p:timing>
    <p:tnLst>
      <p:par>
        <p:cTn id="1" dur="indefinite" restart="never" nodeType="tmRoot"/>
      </p:par>
    </p:tnLst>
  </p:timing>
</p:sld>
</file>

<file path=ppt/slides/slide2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9266" name="Title 2"/>
          <p:cNvSpPr>
            <a:spLocks noGrp="1"/>
          </p:cNvSpPr>
          <p:nvPr>
            <p:ph type="title"/>
          </p:nvPr>
        </p:nvSpPr>
        <p:spPr/>
        <p:txBody>
          <a:bodyPr/>
          <a:lstStyle/>
          <a:p>
            <a:pPr eaLnBrk="1" hangingPunct="1"/>
            <a:r>
              <a:rPr lang="en-US" altLang="en-US" b="1" u="sng" smtClean="0">
                <a:solidFill>
                  <a:srgbClr val="FFFFFF"/>
                </a:solidFill>
              </a:rPr>
              <a:t>Run Hide Fight</a:t>
            </a:r>
          </a:p>
        </p:txBody>
      </p:sp>
      <p:sp>
        <p:nvSpPr>
          <p:cNvPr id="4" name="Content Placeholder 3"/>
          <p:cNvSpPr>
            <a:spLocks noGrp="1"/>
          </p:cNvSpPr>
          <p:nvPr>
            <p:ph idx="1"/>
          </p:nvPr>
        </p:nvSpPr>
        <p:spPr>
          <a:xfrm>
            <a:off x="457200" y="1371600"/>
            <a:ext cx="8229600" cy="4525963"/>
          </a:xfrm>
        </p:spPr>
        <p:txBody>
          <a:bodyPr rtlCol="0">
            <a:normAutofit/>
          </a:bodyPr>
          <a:lstStyle/>
          <a:p>
            <a:pPr eaLnBrk="1" fontAlgn="auto" hangingPunct="1">
              <a:spcAft>
                <a:spcPts val="0"/>
              </a:spcAft>
              <a:defRPr/>
            </a:pPr>
            <a:r>
              <a:rPr lang="en-US" sz="6000" b="1" dirty="0" smtClean="0">
                <a:solidFill>
                  <a:srgbClr val="FFFFFF"/>
                </a:solidFill>
              </a:rPr>
              <a:t>Generalities: Dangerous</a:t>
            </a:r>
          </a:p>
          <a:p>
            <a:pPr marL="0" indent="0" eaLnBrk="1" fontAlgn="auto" hangingPunct="1">
              <a:spcAft>
                <a:spcPts val="0"/>
              </a:spcAft>
              <a:buFont typeface="Arial" panose="020B0604020202020204" pitchFamily="34" charset="0"/>
              <a:buNone/>
              <a:defRPr/>
            </a:pPr>
            <a:endParaRPr lang="en-US" dirty="0"/>
          </a:p>
        </p:txBody>
      </p:sp>
    </p:spTree>
  </p:cSld>
  <p:clrMapOvr>
    <a:masterClrMapping/>
  </p:clrMapOvr>
  <p:timing>
    <p:tnLst>
      <p:par>
        <p:cTn id="1" dur="indefinite" restart="never" nodeType="tmRoot"/>
      </p:par>
    </p:tnLst>
  </p:timing>
</p:sld>
</file>

<file path=ppt/slides/slide2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0290" name="Title 2"/>
          <p:cNvSpPr>
            <a:spLocks noGrp="1"/>
          </p:cNvSpPr>
          <p:nvPr>
            <p:ph type="title"/>
          </p:nvPr>
        </p:nvSpPr>
        <p:spPr/>
        <p:txBody>
          <a:bodyPr/>
          <a:lstStyle/>
          <a:p>
            <a:pPr eaLnBrk="1" hangingPunct="1"/>
            <a:r>
              <a:rPr lang="en-US" altLang="en-US" b="1" u="sng" smtClean="0">
                <a:solidFill>
                  <a:srgbClr val="FFFFFF"/>
                </a:solidFill>
              </a:rPr>
              <a:t>Run Hide Fight</a:t>
            </a:r>
          </a:p>
        </p:txBody>
      </p:sp>
      <p:sp>
        <p:nvSpPr>
          <p:cNvPr id="4" name="Content Placeholder 3"/>
          <p:cNvSpPr>
            <a:spLocks noGrp="1"/>
          </p:cNvSpPr>
          <p:nvPr>
            <p:ph idx="1"/>
          </p:nvPr>
        </p:nvSpPr>
        <p:spPr>
          <a:xfrm>
            <a:off x="457200" y="1371600"/>
            <a:ext cx="8229600" cy="4525963"/>
          </a:xfrm>
        </p:spPr>
        <p:txBody>
          <a:bodyPr rtlCol="0">
            <a:normAutofit fontScale="92500" lnSpcReduction="10000"/>
          </a:bodyPr>
          <a:lstStyle/>
          <a:p>
            <a:pPr eaLnBrk="1" fontAlgn="auto" hangingPunct="1">
              <a:spcAft>
                <a:spcPts val="0"/>
              </a:spcAft>
              <a:defRPr/>
            </a:pPr>
            <a:r>
              <a:rPr lang="en-US" sz="6000" b="1" dirty="0" smtClean="0">
                <a:solidFill>
                  <a:srgbClr val="FFFFFF"/>
                </a:solidFill>
              </a:rPr>
              <a:t>Generalities: Dangerous</a:t>
            </a:r>
          </a:p>
          <a:p>
            <a:pPr eaLnBrk="1" fontAlgn="auto" hangingPunct="1">
              <a:spcAft>
                <a:spcPts val="0"/>
              </a:spcAft>
              <a:defRPr/>
            </a:pPr>
            <a:r>
              <a:rPr lang="en-US" sz="6000" b="1" dirty="0" smtClean="0">
                <a:solidFill>
                  <a:srgbClr val="FFFFFF"/>
                </a:solidFill>
              </a:rPr>
              <a:t>Make Specific to: </a:t>
            </a:r>
          </a:p>
          <a:p>
            <a:pPr marL="1828800" indent="-571500" eaLnBrk="1" fontAlgn="auto" hangingPunct="1">
              <a:spcAft>
                <a:spcPts val="0"/>
              </a:spcAft>
              <a:buFont typeface="Wingdings" panose="05000000000000000000" pitchFamily="2" charset="2"/>
              <a:buChar char="ü"/>
              <a:defRPr/>
            </a:pPr>
            <a:r>
              <a:rPr lang="en-US" sz="6000" b="1" dirty="0" smtClean="0">
                <a:solidFill>
                  <a:srgbClr val="FFFFFF"/>
                </a:solidFill>
              </a:rPr>
              <a:t>Your People</a:t>
            </a:r>
          </a:p>
          <a:p>
            <a:pPr marL="1828800" indent="-571500" eaLnBrk="1" fontAlgn="auto" hangingPunct="1">
              <a:spcAft>
                <a:spcPts val="0"/>
              </a:spcAft>
              <a:buFont typeface="Wingdings" panose="05000000000000000000" pitchFamily="2" charset="2"/>
              <a:buChar char="ü"/>
              <a:defRPr/>
            </a:pPr>
            <a:r>
              <a:rPr lang="en-US" sz="6000" b="1" dirty="0" smtClean="0">
                <a:solidFill>
                  <a:srgbClr val="FFFFFF"/>
                </a:solidFill>
              </a:rPr>
              <a:t>Your Site</a:t>
            </a:r>
          </a:p>
          <a:p>
            <a:pPr marL="0" indent="0" eaLnBrk="1" fontAlgn="auto" hangingPunct="1">
              <a:spcAft>
                <a:spcPts val="0"/>
              </a:spcAft>
              <a:buFont typeface="Arial" panose="020B0604020202020204" pitchFamily="34" charset="0"/>
              <a:buNone/>
              <a:defRPr/>
            </a:pPr>
            <a:endParaRPr lang="en-US" dirty="0"/>
          </a:p>
        </p:txBody>
      </p:sp>
    </p:spTree>
  </p:cSld>
  <p:clrMapOvr>
    <a:masterClrMapping/>
  </p:clrMapOvr>
  <p:timing>
    <p:tnLst>
      <p:par>
        <p:cTn id="1" dur="indefinite" restart="never" nodeType="tmRoot"/>
      </p:par>
    </p:tnLst>
  </p:timing>
</p:sld>
</file>

<file path=ppt/slides/slide2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1314" name="Title 2"/>
          <p:cNvSpPr>
            <a:spLocks noGrp="1"/>
          </p:cNvSpPr>
          <p:nvPr>
            <p:ph type="title"/>
          </p:nvPr>
        </p:nvSpPr>
        <p:spPr/>
        <p:txBody>
          <a:bodyPr/>
          <a:lstStyle/>
          <a:p>
            <a:pPr eaLnBrk="1" hangingPunct="1"/>
            <a:r>
              <a:rPr lang="en-US" altLang="en-US" b="1" u="sng" smtClean="0">
                <a:solidFill>
                  <a:srgbClr val="FFFFFF"/>
                </a:solidFill>
              </a:rPr>
              <a:t>Run Hide Fight</a:t>
            </a:r>
          </a:p>
        </p:txBody>
      </p:sp>
      <p:sp>
        <p:nvSpPr>
          <p:cNvPr id="4" name="Content Placeholder 3"/>
          <p:cNvSpPr>
            <a:spLocks noGrp="1"/>
          </p:cNvSpPr>
          <p:nvPr>
            <p:ph idx="1"/>
          </p:nvPr>
        </p:nvSpPr>
        <p:spPr>
          <a:xfrm>
            <a:off x="457200" y="1371600"/>
            <a:ext cx="8229600" cy="4525963"/>
          </a:xfrm>
        </p:spPr>
        <p:txBody>
          <a:bodyPr rtlCol="0">
            <a:normAutofit fontScale="92500" lnSpcReduction="10000"/>
          </a:bodyPr>
          <a:lstStyle/>
          <a:p>
            <a:pPr marL="0" indent="0" eaLnBrk="1" fontAlgn="auto" hangingPunct="1">
              <a:spcAft>
                <a:spcPts val="0"/>
              </a:spcAft>
              <a:buFont typeface="Arial" panose="020B0604020202020204" pitchFamily="34" charset="0"/>
              <a:buNone/>
              <a:defRPr/>
            </a:pPr>
            <a:r>
              <a:rPr lang="en-US" sz="6000" b="1" dirty="0" smtClean="0">
                <a:solidFill>
                  <a:srgbClr val="FFFFFF"/>
                </a:solidFill>
              </a:rPr>
              <a:t>Training</a:t>
            </a:r>
          </a:p>
          <a:p>
            <a:pPr marL="0" indent="0" eaLnBrk="1" fontAlgn="auto" hangingPunct="1">
              <a:spcAft>
                <a:spcPts val="0"/>
              </a:spcAft>
              <a:buFont typeface="Arial" panose="020B0604020202020204" pitchFamily="34" charset="0"/>
              <a:buNone/>
              <a:defRPr/>
            </a:pPr>
            <a:r>
              <a:rPr lang="en-US" sz="9600" b="1" dirty="0" smtClean="0">
                <a:solidFill>
                  <a:srgbClr val="FFFFFF"/>
                </a:solidFill>
              </a:rPr>
              <a:t>Training</a:t>
            </a:r>
          </a:p>
          <a:p>
            <a:pPr marL="0" indent="0" eaLnBrk="1" fontAlgn="auto" hangingPunct="1">
              <a:spcAft>
                <a:spcPts val="0"/>
              </a:spcAft>
              <a:buFont typeface="Arial" panose="020B0604020202020204" pitchFamily="34" charset="0"/>
              <a:buNone/>
              <a:defRPr/>
            </a:pPr>
            <a:r>
              <a:rPr lang="en-US" sz="13500" b="1" dirty="0" smtClean="0">
                <a:solidFill>
                  <a:srgbClr val="FFFFFF"/>
                </a:solidFill>
              </a:rPr>
              <a:t>Training</a:t>
            </a:r>
            <a:endParaRPr lang="en-US" sz="13500" b="1" dirty="0">
              <a:solidFill>
                <a:srgbClr val="FFFFFF"/>
              </a:solidFill>
            </a:endParaRPr>
          </a:p>
        </p:txBody>
      </p:sp>
    </p:spTree>
  </p:cSld>
  <p:clrMapOvr>
    <a:masterClrMapping/>
  </p:clrMapOvr>
  <p:transition spd="slow"/>
  <p:timing>
    <p:tnLst>
      <p:par>
        <p:cTn id="1" dur="indefinite" restart="never" nodeType="tmRoot"/>
      </p:par>
    </p:tnLst>
  </p:timing>
</p:sld>
</file>

<file path=ppt/slides/slide2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2338" name="Title 2"/>
          <p:cNvSpPr>
            <a:spLocks noGrp="1"/>
          </p:cNvSpPr>
          <p:nvPr>
            <p:ph type="title"/>
          </p:nvPr>
        </p:nvSpPr>
        <p:spPr/>
        <p:txBody>
          <a:bodyPr/>
          <a:lstStyle/>
          <a:p>
            <a:pPr eaLnBrk="1" hangingPunct="1"/>
            <a:r>
              <a:rPr lang="en-US" altLang="en-US" b="1" u="sng" smtClean="0">
                <a:solidFill>
                  <a:srgbClr val="FFFFFF"/>
                </a:solidFill>
              </a:rPr>
              <a:t>Lessons Learned</a:t>
            </a:r>
          </a:p>
        </p:txBody>
      </p:sp>
      <p:sp>
        <p:nvSpPr>
          <p:cNvPr id="782339" name="Content Placeholder 3"/>
          <p:cNvSpPr>
            <a:spLocks noGrp="1"/>
          </p:cNvSpPr>
          <p:nvPr>
            <p:ph idx="1"/>
          </p:nvPr>
        </p:nvSpPr>
        <p:spPr>
          <a:xfrm>
            <a:off x="152400" y="1600200"/>
            <a:ext cx="8915400" cy="4525963"/>
          </a:xfrm>
        </p:spPr>
        <p:txBody>
          <a:bodyPr/>
          <a:lstStyle/>
          <a:p>
            <a:pPr eaLnBrk="1" hangingPunct="1"/>
            <a:r>
              <a:rPr lang="en-US" altLang="en-US" sz="11500" b="1" smtClean="0">
                <a:solidFill>
                  <a:srgbClr val="FFFFFF"/>
                </a:solidFill>
              </a:rPr>
              <a:t>Individuals</a:t>
            </a:r>
          </a:p>
          <a:p>
            <a:pPr eaLnBrk="1" hangingPunct="1"/>
            <a:r>
              <a:rPr lang="en-US" altLang="en-US" sz="11500" b="1" smtClean="0">
                <a:solidFill>
                  <a:srgbClr val="FF0000"/>
                </a:solidFill>
              </a:rPr>
              <a:t>Employer</a:t>
            </a:r>
          </a:p>
        </p:txBody>
      </p:sp>
    </p:spTree>
  </p:cSld>
  <p:clrMapOvr>
    <a:masterClrMapping/>
  </p:clrMapOvr>
  <p:transition spd="slow"/>
  <p:timing>
    <p:tnLst>
      <p:par>
        <p:cTn id="1" dur="indefinite" restart="never" nodeType="tmRoot"/>
      </p:par>
    </p:tnLst>
  </p:timing>
</p:sld>
</file>

<file path=ppt/slides/slide2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8001000"/>
            <a:ext cx="8229600" cy="1143000"/>
          </a:xfrm>
        </p:spPr>
        <p:txBody>
          <a:bodyPr rtlCol="0">
            <a:normAutofit fontScale="90000"/>
          </a:bodyPr>
          <a:lstStyle/>
          <a:p>
            <a:pPr eaLnBrk="1" fontAlgn="auto" hangingPunct="1">
              <a:spcAft>
                <a:spcPts val="0"/>
              </a:spcAft>
              <a:defRPr/>
            </a:pPr>
            <a:r>
              <a:rPr lang="en-US" sz="16700" b="1" dirty="0"/>
              <a:t>Run</a:t>
            </a:r>
            <a:r>
              <a:rPr lang="en-US" sz="16700" dirty="0"/>
              <a:t/>
            </a:r>
            <a:br>
              <a:rPr lang="en-US" sz="16700" dirty="0"/>
            </a:br>
            <a:r>
              <a:rPr lang="en-US" sz="16700" b="1" dirty="0"/>
              <a:t>Hide </a:t>
            </a:r>
            <a:r>
              <a:rPr lang="en-US" sz="16700" dirty="0"/>
              <a:t/>
            </a:r>
            <a:br>
              <a:rPr lang="en-US" sz="16700" dirty="0"/>
            </a:br>
            <a:r>
              <a:rPr lang="en-US" sz="16700" b="1" dirty="0"/>
              <a:t>Fight</a:t>
            </a:r>
            <a:r>
              <a:rPr lang="en-US" sz="11000" dirty="0"/>
              <a:t/>
            </a:r>
            <a:br>
              <a:rPr lang="en-US" sz="11000" dirty="0"/>
            </a:br>
            <a:r>
              <a:rPr lang="en-US" sz="11000" dirty="0"/>
              <a:t/>
            </a:r>
            <a:br>
              <a:rPr lang="en-US" sz="11000" dirty="0"/>
            </a:br>
            <a:r>
              <a:rPr lang="en-US" sz="11000" dirty="0"/>
              <a:t/>
            </a:r>
            <a:br>
              <a:rPr lang="en-US" sz="11000" dirty="0"/>
            </a:br>
            <a:r>
              <a:rPr lang="en-US" sz="11000" dirty="0"/>
              <a:t/>
            </a:r>
            <a:br>
              <a:rPr lang="en-US" sz="11000" dirty="0"/>
            </a:br>
            <a:r>
              <a:rPr lang="en-US" sz="11000" dirty="0"/>
              <a:t/>
            </a:r>
            <a:br>
              <a:rPr lang="en-US" sz="11000" dirty="0"/>
            </a:br>
            <a:r>
              <a:rPr lang="en-US" sz="11000" dirty="0"/>
              <a:t/>
            </a:r>
            <a:br>
              <a:rPr lang="en-US" sz="11000" dirty="0"/>
            </a:br>
            <a:r>
              <a:rPr lang="en-US" sz="11000" dirty="0"/>
              <a:t/>
            </a:r>
            <a:br>
              <a:rPr lang="en-US" sz="11000" dirty="0"/>
            </a:br>
            <a:endParaRPr lang="en-US" sz="11000" dirty="0"/>
          </a:p>
        </p:txBody>
      </p:sp>
    </p:spTree>
  </p:cSld>
  <p:clrMapOvr>
    <a:masterClrMapping/>
  </p:clrMapOvr>
  <p:timing>
    <p:tnLst>
      <p:par>
        <p:cTn id="1" dur="indefinite" restart="never" nodeType="tmRoot"/>
      </p:par>
    </p:tnLst>
  </p:timing>
</p:sld>
</file>

<file path=ppt/slides/slide2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3200"/>
            <a:ext cx="8229600" cy="1143000"/>
          </a:xfrm>
        </p:spPr>
        <p:txBody>
          <a:bodyPr rtlCol="0">
            <a:normAutofit fontScale="90000"/>
          </a:bodyPr>
          <a:lstStyle/>
          <a:p>
            <a:pPr eaLnBrk="1" fontAlgn="auto" hangingPunct="1">
              <a:spcAft>
                <a:spcPts val="0"/>
              </a:spcAft>
              <a:defRPr/>
            </a:pPr>
            <a:r>
              <a:rPr lang="en-US" sz="11000" dirty="0"/>
              <a:t/>
            </a:r>
            <a:br>
              <a:rPr lang="en-US" sz="11000" dirty="0"/>
            </a:br>
            <a:r>
              <a:rPr lang="en-US" sz="11000" dirty="0"/>
              <a:t/>
            </a:r>
            <a:br>
              <a:rPr lang="en-US" sz="11000" dirty="0"/>
            </a:br>
            <a:r>
              <a:rPr lang="en-US" sz="11000" dirty="0"/>
              <a:t/>
            </a:r>
            <a:br>
              <a:rPr lang="en-US" sz="11000" dirty="0"/>
            </a:br>
            <a:r>
              <a:rPr lang="en-US" sz="11000" dirty="0"/>
              <a:t/>
            </a:r>
            <a:br>
              <a:rPr lang="en-US" sz="11000" dirty="0"/>
            </a:br>
            <a:r>
              <a:rPr lang="en-US" sz="22200" b="1" dirty="0"/>
              <a:t>Run</a:t>
            </a:r>
            <a:r>
              <a:rPr lang="en-US" sz="11000" dirty="0"/>
              <a:t/>
            </a:r>
            <a:br>
              <a:rPr lang="en-US" sz="11000" dirty="0"/>
            </a:br>
            <a:r>
              <a:rPr lang="en-US" sz="11000" dirty="0"/>
              <a:t/>
            </a:r>
            <a:br>
              <a:rPr lang="en-US" sz="11000" dirty="0"/>
            </a:br>
            <a:r>
              <a:rPr lang="en-US" sz="11000" dirty="0"/>
              <a:t/>
            </a:r>
            <a:br>
              <a:rPr lang="en-US" sz="11000" dirty="0"/>
            </a:br>
            <a:r>
              <a:rPr lang="en-US" sz="11000" dirty="0"/>
              <a:t/>
            </a:r>
            <a:br>
              <a:rPr lang="en-US" sz="11000" dirty="0"/>
            </a:br>
            <a:endParaRPr lang="en-US" sz="11000" dirty="0"/>
          </a:p>
        </p:txBody>
      </p:sp>
    </p:spTree>
  </p:cSld>
  <p:clrMapOvr>
    <a:masterClrMapping/>
  </p:clrMapOvr>
  <p:timing>
    <p:tnLst>
      <p:par>
        <p:cTn id="1" dur="indefinite" restart="never" nodeType="tmRoot"/>
      </p:par>
    </p:tnLst>
  </p:timing>
</p:sld>
</file>

<file path=ppt/slides/slide2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5730875"/>
            <a:ext cx="9144000" cy="1143000"/>
          </a:xfrm>
        </p:spPr>
        <p:txBody>
          <a:bodyPr rtlCol="0">
            <a:normAutofit fontScale="90000"/>
          </a:bodyPr>
          <a:lstStyle/>
          <a:p>
            <a:pPr eaLnBrk="1" fontAlgn="auto" hangingPunct="1">
              <a:lnSpc>
                <a:spcPct val="115000"/>
              </a:lnSpc>
              <a:spcBef>
                <a:spcPts val="0"/>
              </a:spcBef>
              <a:spcAft>
                <a:spcPts val="0"/>
              </a:spcAft>
              <a:defRPr/>
            </a:pPr>
            <a:r>
              <a:rPr lang="en-US" sz="14400" b="1" dirty="0">
                <a:solidFill>
                  <a:srgbClr val="FF0000"/>
                </a:solidFill>
                <a:ea typeface="Calibri"/>
              </a:rPr>
              <a:t>Hide </a:t>
            </a:r>
            <a:r>
              <a:rPr lang="en-US" sz="14400" dirty="0">
                <a:latin typeface="Times New Roman"/>
                <a:ea typeface="Calibri"/>
              </a:rPr>
              <a:t/>
            </a:r>
            <a:br>
              <a:rPr lang="en-US" sz="14400" dirty="0">
                <a:latin typeface="Times New Roman"/>
                <a:ea typeface="Calibri"/>
              </a:rPr>
            </a:br>
            <a:r>
              <a:rPr lang="en-US" sz="14400" b="1" dirty="0">
                <a:ea typeface="Calibri"/>
              </a:rPr>
              <a:t>Lockdown</a:t>
            </a:r>
            <a:r>
              <a:rPr lang="en-US" dirty="0">
                <a:latin typeface="Times New Roman"/>
                <a:ea typeface="Calibri"/>
              </a:rPr>
              <a:t/>
            </a:r>
            <a:br>
              <a:rPr lang="en-US" dirty="0">
                <a:latin typeface="Times New Roman"/>
                <a:ea typeface="Calibri"/>
              </a:rPr>
            </a:br>
            <a:r>
              <a:rPr lang="en-US" dirty="0"/>
              <a:t/>
            </a:r>
            <a:br>
              <a:rPr lang="en-US" dirty="0"/>
            </a:br>
            <a:r>
              <a:rPr lang="en-US" dirty="0"/>
              <a:t/>
            </a:r>
            <a:br>
              <a:rPr lang="en-US" dirty="0"/>
            </a:br>
            <a:r>
              <a:rPr lang="en-US" dirty="0"/>
              <a:t/>
            </a:r>
            <a:br>
              <a:rPr lang="en-US" dirty="0"/>
            </a:br>
            <a:r>
              <a:rPr lang="en-US" dirty="0"/>
              <a:t/>
            </a:r>
            <a:br>
              <a:rPr lang="en-US" dirty="0"/>
            </a:br>
            <a:r>
              <a:rPr lang="en-US" dirty="0"/>
              <a:t/>
            </a:r>
            <a:br>
              <a:rPr lang="en-US" dirty="0"/>
            </a:br>
            <a:r>
              <a:rPr lang="en-US" dirty="0"/>
              <a:t/>
            </a:r>
            <a:br>
              <a:rPr lang="en-US" dirty="0"/>
            </a:br>
            <a:r>
              <a:rPr lang="en-US" dirty="0"/>
              <a:t/>
            </a:r>
            <a:br>
              <a:rPr lang="en-US" dirty="0"/>
            </a:br>
            <a:r>
              <a:rPr lang="en-US" dirty="0"/>
              <a:t/>
            </a:r>
            <a:br>
              <a:rPr lang="en-US" dirty="0"/>
            </a:br>
            <a:endParaRPr lang="en-US" dirty="0"/>
          </a:p>
        </p:txBody>
      </p:sp>
    </p:spTree>
  </p:cSld>
  <p:clrMapOvr>
    <a:masterClrMapping/>
  </p:clrMapOvr>
  <p:timing>
    <p:tnLst>
      <p:par>
        <p:cTn id="1" dur="indefinite" restart="never" nodeType="tmRoot"/>
      </p:par>
    </p:tnLst>
  </p:timing>
</p:sld>
</file>

<file path=ppt/slides/slide2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2946" name="Title 1"/>
          <p:cNvSpPr>
            <a:spLocks noGrp="1"/>
          </p:cNvSpPr>
          <p:nvPr>
            <p:ph type="title"/>
          </p:nvPr>
        </p:nvSpPr>
        <p:spPr/>
        <p:txBody>
          <a:bodyPr/>
          <a:lstStyle/>
          <a:p>
            <a:pPr eaLnBrk="1" hangingPunct="1"/>
            <a:endParaRPr lang="en-US" altLang="en-US" smtClean="0"/>
          </a:p>
        </p:txBody>
      </p:sp>
      <p:pic>
        <p:nvPicPr>
          <p:cNvPr id="722947" name="Picture 2" descr="http://images.townnews.com/mountain-news.com/content/articles/2010/10/28/news/news5.jpg"/>
          <p:cNvPicPr>
            <a:picLocks noChangeAspect="1" noChangeArrowheads="1"/>
          </p:cNvPicPr>
          <p:nvPr/>
        </p:nvPicPr>
        <p:blipFill>
          <a:blip r:embed="rId2" r:link="rId3">
            <a:extLst>
              <a:ext uri="{28A0092B-C50C-407E-A947-70E740481C1C}">
                <a14:useLocalDpi xmlns:a14="http://schemas.microsoft.com/office/drawing/2010/main" val="0"/>
              </a:ext>
            </a:extLst>
          </a:blip>
          <a:srcRect/>
          <a:stretch>
            <a:fillRect/>
          </a:stretch>
        </p:blipFill>
        <p:spPr bwMode="auto">
          <a:xfrm>
            <a:off x="-685800" y="-6324600"/>
            <a:ext cx="10439400" cy="3261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18863399"/>
      </p:ext>
    </p:extLst>
  </p:cSld>
  <p:clrMapOvr>
    <a:masterClrMapping/>
  </p:clrMapOvr>
  <p:timing>
    <p:tnLst>
      <p:par>
        <p:cTn id="1" dur="indefinite" restart="never" nodeType="tmRoot"/>
      </p:par>
    </p:tnLst>
  </p:timing>
</p:sld>
</file>

<file path=ppt/slides/slide2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6434" name="Title 2"/>
          <p:cNvSpPr>
            <a:spLocks noGrp="1"/>
          </p:cNvSpPr>
          <p:nvPr>
            <p:ph type="title"/>
          </p:nvPr>
        </p:nvSpPr>
        <p:spPr/>
        <p:txBody>
          <a:bodyPr/>
          <a:lstStyle/>
          <a:p>
            <a:pPr eaLnBrk="1" hangingPunct="1"/>
            <a:r>
              <a:rPr lang="en-US" altLang="en-US" sz="5400" b="1" u="sng" smtClean="0"/>
              <a:t>Lockdown</a:t>
            </a:r>
            <a:endParaRPr lang="en-US" altLang="en-US" sz="5400" smtClean="0"/>
          </a:p>
        </p:txBody>
      </p:sp>
      <p:sp>
        <p:nvSpPr>
          <p:cNvPr id="786435" name="Content Placeholder 3"/>
          <p:cNvSpPr>
            <a:spLocks noGrp="1"/>
          </p:cNvSpPr>
          <p:nvPr>
            <p:ph idx="1"/>
          </p:nvPr>
        </p:nvSpPr>
        <p:spPr>
          <a:xfrm>
            <a:off x="1905000" y="1570038"/>
            <a:ext cx="8686800" cy="5257800"/>
          </a:xfrm>
        </p:spPr>
        <p:txBody>
          <a:bodyPr/>
          <a:lstStyle/>
          <a:p>
            <a:pPr eaLnBrk="1" hangingPunct="1">
              <a:lnSpc>
                <a:spcPct val="115000"/>
              </a:lnSpc>
              <a:spcBef>
                <a:spcPct val="0"/>
              </a:spcBef>
              <a:buFont typeface="Symbol" panose="05050102010706020507" pitchFamily="18" charset="2"/>
              <a:buChar char=""/>
            </a:pPr>
            <a:r>
              <a:rPr lang="en-US" altLang="en-US" sz="6000" b="1" smtClean="0">
                <a:ea typeface="Calibri" panose="020F0502020204030204" pitchFamily="34" charset="0"/>
                <a:cs typeface="Calibri" panose="020F0502020204030204" pitchFamily="34" charset="0"/>
              </a:rPr>
              <a:t>Lock Doors</a:t>
            </a:r>
            <a:endParaRPr lang="en-US" altLang="en-US" sz="6000" smtClean="0">
              <a:latin typeface="Times New Roman" panose="02020603050405020304" pitchFamily="18" charset="0"/>
              <a:ea typeface="Calibri" panose="020F0502020204030204" pitchFamily="34" charset="0"/>
              <a:cs typeface="Calibri" panose="020F0502020204030204" pitchFamily="34" charset="0"/>
            </a:endParaRPr>
          </a:p>
          <a:p>
            <a:pPr eaLnBrk="1" hangingPunct="1"/>
            <a:endParaRPr lang="en-US" altLang="en-US" smtClean="0"/>
          </a:p>
        </p:txBody>
      </p:sp>
    </p:spTree>
  </p:cSld>
  <p:clrMapOvr>
    <a:masterClrMapping/>
  </p:clrMapOvr>
  <p:timing>
    <p:tnLst>
      <p:par>
        <p:cTn id="1" dur="indefinite" restart="never" nodeType="tmRoot"/>
      </p:par>
    </p:tnLst>
  </p:timing>
</p:sld>
</file>

<file path=ppt/slides/slide2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7458" name="Title 2"/>
          <p:cNvSpPr>
            <a:spLocks noGrp="1"/>
          </p:cNvSpPr>
          <p:nvPr>
            <p:ph type="title"/>
          </p:nvPr>
        </p:nvSpPr>
        <p:spPr/>
        <p:txBody>
          <a:bodyPr/>
          <a:lstStyle/>
          <a:p>
            <a:pPr eaLnBrk="1" hangingPunct="1"/>
            <a:r>
              <a:rPr lang="en-US" altLang="en-US" sz="5400" b="1" u="sng" smtClean="0"/>
              <a:t>Lockdown</a:t>
            </a:r>
            <a:endParaRPr lang="en-US" altLang="en-US" sz="5400" smtClean="0"/>
          </a:p>
        </p:txBody>
      </p:sp>
      <p:sp>
        <p:nvSpPr>
          <p:cNvPr id="787459" name="Content Placeholder 3"/>
          <p:cNvSpPr>
            <a:spLocks noGrp="1"/>
          </p:cNvSpPr>
          <p:nvPr>
            <p:ph idx="1"/>
          </p:nvPr>
        </p:nvSpPr>
        <p:spPr>
          <a:xfrm>
            <a:off x="1905000" y="1570038"/>
            <a:ext cx="8686800" cy="5257800"/>
          </a:xfrm>
        </p:spPr>
        <p:txBody>
          <a:bodyPr/>
          <a:lstStyle/>
          <a:p>
            <a:pPr eaLnBrk="1" hangingPunct="1">
              <a:lnSpc>
                <a:spcPct val="115000"/>
              </a:lnSpc>
              <a:spcBef>
                <a:spcPct val="0"/>
              </a:spcBef>
              <a:buFont typeface="Symbol" panose="05050102010706020507" pitchFamily="18" charset="2"/>
              <a:buChar char=""/>
            </a:pPr>
            <a:r>
              <a:rPr lang="en-US" altLang="en-US" sz="6000" b="1" smtClean="0">
                <a:ea typeface="Calibri" panose="020F0502020204030204" pitchFamily="34" charset="0"/>
                <a:cs typeface="Calibri" panose="020F0502020204030204" pitchFamily="34" charset="0"/>
              </a:rPr>
              <a:t>Lock Doors</a:t>
            </a:r>
            <a:endParaRPr lang="en-US" altLang="en-US" sz="6000" smtClean="0">
              <a:latin typeface="Times New Roman" panose="02020603050405020304" pitchFamily="18" charset="0"/>
              <a:ea typeface="Calibri" panose="020F0502020204030204" pitchFamily="34" charset="0"/>
              <a:cs typeface="Calibri" panose="020F0502020204030204" pitchFamily="34" charset="0"/>
            </a:endParaRPr>
          </a:p>
          <a:p>
            <a:pPr eaLnBrk="1" hangingPunct="1">
              <a:lnSpc>
                <a:spcPct val="115000"/>
              </a:lnSpc>
              <a:spcBef>
                <a:spcPct val="0"/>
              </a:spcBef>
              <a:buFont typeface="Symbol" panose="05050102010706020507" pitchFamily="18" charset="2"/>
              <a:buChar char=""/>
            </a:pPr>
            <a:r>
              <a:rPr lang="en-US" altLang="en-US" sz="6000" b="1" smtClean="0">
                <a:ea typeface="Calibri" panose="020F0502020204030204" pitchFamily="34" charset="0"/>
                <a:cs typeface="Calibri" panose="020F0502020204030204" pitchFamily="34" charset="0"/>
              </a:rPr>
              <a:t>Barricade</a:t>
            </a:r>
            <a:endParaRPr lang="en-US" altLang="en-US" sz="6000" smtClean="0">
              <a:latin typeface="Times New Roman" panose="02020603050405020304" pitchFamily="18" charset="0"/>
              <a:ea typeface="Calibri" panose="020F0502020204030204" pitchFamily="34" charset="0"/>
              <a:cs typeface="Calibri" panose="020F0502020204030204" pitchFamily="34" charset="0"/>
            </a:endParaRPr>
          </a:p>
          <a:p>
            <a:pPr eaLnBrk="1" hangingPunct="1"/>
            <a:endParaRPr lang="en-US" altLang="en-US" smtClean="0"/>
          </a:p>
        </p:txBody>
      </p:sp>
    </p:spTree>
  </p:cSld>
  <p:clrMapOvr>
    <a:masterClrMapping/>
  </p:clrMapOvr>
  <p:timing>
    <p:tnLst>
      <p:par>
        <p:cTn id="1" dur="indefinite" restart="never" nodeType="tmRoot"/>
      </p:par>
    </p:tnLst>
  </p:timing>
</p:sld>
</file>

<file path=ppt/slides/slide2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482" name="Title 2"/>
          <p:cNvSpPr>
            <a:spLocks noGrp="1"/>
          </p:cNvSpPr>
          <p:nvPr>
            <p:ph type="title"/>
          </p:nvPr>
        </p:nvSpPr>
        <p:spPr/>
        <p:txBody>
          <a:bodyPr/>
          <a:lstStyle/>
          <a:p>
            <a:pPr eaLnBrk="1" hangingPunct="1"/>
            <a:r>
              <a:rPr lang="en-US" altLang="en-US" sz="5400" b="1" u="sng" smtClean="0"/>
              <a:t>Lockdown</a:t>
            </a:r>
            <a:endParaRPr lang="en-US" altLang="en-US" sz="5400" smtClean="0"/>
          </a:p>
        </p:txBody>
      </p:sp>
      <p:sp>
        <p:nvSpPr>
          <p:cNvPr id="4" name="Content Placeholder 3"/>
          <p:cNvSpPr>
            <a:spLocks noGrp="1"/>
          </p:cNvSpPr>
          <p:nvPr>
            <p:ph idx="1"/>
          </p:nvPr>
        </p:nvSpPr>
        <p:spPr>
          <a:xfrm>
            <a:off x="1905000" y="1570038"/>
            <a:ext cx="8686800" cy="5257800"/>
          </a:xfrm>
        </p:spPr>
        <p:txBody>
          <a:bodyPr rtlCol="0">
            <a:normAutofit lnSpcReduction="10000"/>
          </a:bodyPr>
          <a:lstStyle/>
          <a:p>
            <a:pPr eaLnBrk="1" fontAlgn="auto" hangingPunct="1">
              <a:lnSpc>
                <a:spcPct val="115000"/>
              </a:lnSpc>
              <a:spcBef>
                <a:spcPts val="0"/>
              </a:spcBef>
              <a:spcAft>
                <a:spcPts val="0"/>
              </a:spcAft>
              <a:buFont typeface="Symbol"/>
              <a:buChar char=""/>
              <a:defRPr/>
            </a:pPr>
            <a:r>
              <a:rPr lang="en-US" sz="6000" b="1" dirty="0">
                <a:ea typeface="Calibri"/>
              </a:rPr>
              <a:t>Lock Doors</a:t>
            </a:r>
            <a:endParaRPr lang="en-US" sz="6000" dirty="0">
              <a:latin typeface="Times New Roman"/>
              <a:ea typeface="Calibri"/>
            </a:endParaRPr>
          </a:p>
          <a:p>
            <a:pPr eaLnBrk="1" fontAlgn="auto" hangingPunct="1">
              <a:lnSpc>
                <a:spcPct val="115000"/>
              </a:lnSpc>
              <a:spcBef>
                <a:spcPts val="0"/>
              </a:spcBef>
              <a:spcAft>
                <a:spcPts val="0"/>
              </a:spcAft>
              <a:buFont typeface="Symbol"/>
              <a:buChar char=""/>
              <a:defRPr/>
            </a:pPr>
            <a:r>
              <a:rPr lang="en-US" sz="6000" b="1" dirty="0">
                <a:ea typeface="Calibri"/>
              </a:rPr>
              <a:t>Barricade</a:t>
            </a:r>
            <a:endParaRPr lang="en-US" sz="6000" dirty="0">
              <a:latin typeface="Times New Roman"/>
              <a:ea typeface="Calibri"/>
            </a:endParaRPr>
          </a:p>
          <a:p>
            <a:pPr eaLnBrk="1" fontAlgn="auto" hangingPunct="1">
              <a:lnSpc>
                <a:spcPct val="115000"/>
              </a:lnSpc>
              <a:spcBef>
                <a:spcPts val="0"/>
              </a:spcBef>
              <a:spcAft>
                <a:spcPts val="0"/>
              </a:spcAft>
              <a:buFont typeface="Symbol"/>
              <a:buChar char=""/>
              <a:defRPr/>
            </a:pPr>
            <a:r>
              <a:rPr lang="en-US" sz="6000" b="1" dirty="0">
                <a:ea typeface="Calibri"/>
              </a:rPr>
              <a:t>Silence</a:t>
            </a:r>
            <a:endParaRPr lang="en-US" sz="6000" dirty="0">
              <a:latin typeface="Times New Roman"/>
              <a:ea typeface="Calibri"/>
            </a:endParaRPr>
          </a:p>
          <a:p>
            <a:pPr marL="860425" eaLnBrk="1" fontAlgn="auto" hangingPunct="1">
              <a:lnSpc>
                <a:spcPct val="115000"/>
              </a:lnSpc>
              <a:spcBef>
                <a:spcPts val="0"/>
              </a:spcBef>
              <a:spcAft>
                <a:spcPts val="0"/>
              </a:spcAft>
              <a:buFont typeface="Wingdings"/>
              <a:buChar char=""/>
              <a:defRPr/>
            </a:pPr>
            <a:r>
              <a:rPr lang="en-US" sz="6000" b="1" dirty="0">
                <a:ea typeface="Calibri"/>
              </a:rPr>
              <a:t>People</a:t>
            </a:r>
            <a:endParaRPr lang="en-US" sz="6000" dirty="0">
              <a:latin typeface="Times New Roman"/>
              <a:ea typeface="Calibri"/>
            </a:endParaRPr>
          </a:p>
          <a:p>
            <a:pPr marL="860425" eaLnBrk="1" fontAlgn="auto" hangingPunct="1">
              <a:lnSpc>
                <a:spcPct val="115000"/>
              </a:lnSpc>
              <a:spcBef>
                <a:spcPts val="0"/>
              </a:spcBef>
              <a:spcAft>
                <a:spcPts val="0"/>
              </a:spcAft>
              <a:buFont typeface="Wingdings"/>
              <a:buChar char=""/>
              <a:defRPr/>
            </a:pPr>
            <a:r>
              <a:rPr lang="en-US" sz="6000" b="1" dirty="0">
                <a:ea typeface="Calibri"/>
              </a:rPr>
              <a:t>Devices</a:t>
            </a:r>
            <a:endParaRPr lang="en-US" sz="6000" dirty="0">
              <a:latin typeface="Times New Roman"/>
              <a:ea typeface="Calibri"/>
            </a:endParaRPr>
          </a:p>
          <a:p>
            <a:pPr eaLnBrk="1" fontAlgn="auto" hangingPunct="1">
              <a:spcAft>
                <a:spcPts val="0"/>
              </a:spcAft>
              <a:defRPr/>
            </a:pPr>
            <a:endParaRPr lang="en-US" dirty="0"/>
          </a:p>
        </p:txBody>
      </p:sp>
    </p:spTree>
  </p:cSld>
  <p:clrMapOvr>
    <a:masterClrMapping/>
  </p:clrMapOvr>
  <p:timing>
    <p:tnLst>
      <p:par>
        <p:cTn id="1" dur="indefinite" restart="never" nodeType="tmRoot"/>
      </p:par>
    </p:tnLst>
  </p:timing>
</p:sld>
</file>

<file path=ppt/slides/slide2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9506" name="Title 3"/>
          <p:cNvSpPr>
            <a:spLocks noGrp="1"/>
          </p:cNvSpPr>
          <p:nvPr>
            <p:ph type="title"/>
          </p:nvPr>
        </p:nvSpPr>
        <p:spPr>
          <a:xfrm>
            <a:off x="457200" y="2819400"/>
            <a:ext cx="8229600" cy="1143000"/>
          </a:xfrm>
        </p:spPr>
        <p:txBody>
          <a:bodyPr/>
          <a:lstStyle/>
          <a:p>
            <a:pPr eaLnBrk="1" hangingPunct="1"/>
            <a:r>
              <a:rPr lang="en-US" altLang="en-US" sz="9600" b="1" smtClean="0"/>
              <a:t>Not Just about </a:t>
            </a:r>
            <a:br>
              <a:rPr lang="en-US" altLang="en-US" sz="9600" b="1" smtClean="0"/>
            </a:br>
            <a:r>
              <a:rPr lang="en-US" altLang="en-US" sz="9600" b="1" smtClean="0"/>
              <a:t>Lockdown…</a:t>
            </a:r>
            <a:br>
              <a:rPr lang="en-US" altLang="en-US" sz="9600" b="1" smtClean="0"/>
            </a:br>
            <a:endParaRPr lang="en-US" altLang="en-US" sz="9600" b="1" smtClean="0"/>
          </a:p>
        </p:txBody>
      </p:sp>
    </p:spTree>
  </p:cSld>
  <p:clrMapOvr>
    <a:masterClrMapping/>
  </p:clrMapOvr>
  <p:timing>
    <p:tnLst>
      <p:par>
        <p:cTn id="1" dur="indefinite" restart="never" nodeType="tmRoot"/>
      </p:par>
    </p:tnLst>
  </p:timing>
</p:sld>
</file>

<file path=ppt/slides/slide2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0530" name="Title 3"/>
          <p:cNvSpPr>
            <a:spLocks noGrp="1"/>
          </p:cNvSpPr>
          <p:nvPr>
            <p:ph type="title"/>
          </p:nvPr>
        </p:nvSpPr>
        <p:spPr>
          <a:xfrm>
            <a:off x="457200" y="2819400"/>
            <a:ext cx="8229600" cy="1143000"/>
          </a:xfrm>
        </p:spPr>
        <p:txBody>
          <a:bodyPr/>
          <a:lstStyle/>
          <a:p>
            <a:pPr eaLnBrk="1" hangingPunct="1"/>
            <a:r>
              <a:rPr lang="en-US" altLang="en-US" sz="9600" b="1" smtClean="0"/>
              <a:t>Not Just about </a:t>
            </a:r>
            <a:br>
              <a:rPr lang="en-US" altLang="en-US" sz="9600" b="1" smtClean="0"/>
            </a:br>
            <a:r>
              <a:rPr lang="en-US" altLang="en-US" sz="9600" b="1" smtClean="0"/>
              <a:t>Lockdown…</a:t>
            </a:r>
            <a:br>
              <a:rPr lang="en-US" altLang="en-US" sz="9600" b="1" smtClean="0"/>
            </a:br>
            <a:r>
              <a:rPr lang="en-US" altLang="en-US" sz="9600" b="1" smtClean="0">
                <a:solidFill>
                  <a:srgbClr val="FF0000"/>
                </a:solidFill>
              </a:rPr>
              <a:t>Lockout!</a:t>
            </a:r>
          </a:p>
        </p:txBody>
      </p:sp>
    </p:spTree>
  </p:cSld>
  <p:clrMapOvr>
    <a:masterClrMapping/>
  </p:clrMapOvr>
  <p:timing>
    <p:tnLst>
      <p:par>
        <p:cTn id="1" dur="indefinite" restart="never" nodeType="tmRoot"/>
      </p:par>
    </p:tnLst>
  </p:timing>
</p:sld>
</file>

<file path=ppt/slides/slide2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1554" name="Title 2"/>
          <p:cNvSpPr>
            <a:spLocks noGrp="1"/>
          </p:cNvSpPr>
          <p:nvPr>
            <p:ph type="title"/>
          </p:nvPr>
        </p:nvSpPr>
        <p:spPr>
          <a:xfrm>
            <a:off x="457200" y="0"/>
            <a:ext cx="8229600" cy="1143000"/>
          </a:xfrm>
        </p:spPr>
        <p:txBody>
          <a:bodyPr/>
          <a:lstStyle/>
          <a:p>
            <a:pPr eaLnBrk="1" hangingPunct="1">
              <a:lnSpc>
                <a:spcPct val="115000"/>
              </a:lnSpc>
            </a:pPr>
            <a:r>
              <a:rPr lang="en-US" altLang="en-US" sz="6000" b="1" u="sng" smtClean="0">
                <a:solidFill>
                  <a:srgbClr val="FF0000"/>
                </a:solidFill>
                <a:ea typeface="Calibri" panose="020F0502020204030204" pitchFamily="34" charset="0"/>
                <a:cs typeface="Calibri" panose="020F0502020204030204" pitchFamily="34" charset="0"/>
              </a:rPr>
              <a:t>Fight </a:t>
            </a:r>
            <a:endParaRPr lang="en-US" altLang="en-US" sz="6000" smtClean="0">
              <a:latin typeface="Times New Roman" panose="02020603050405020304" pitchFamily="18" charset="0"/>
              <a:ea typeface="Calibri" panose="020F0502020204030204" pitchFamily="34" charset="0"/>
              <a:cs typeface="Calibri" panose="020F0502020204030204" pitchFamily="34" charset="0"/>
            </a:endParaRPr>
          </a:p>
        </p:txBody>
      </p:sp>
      <p:sp>
        <p:nvSpPr>
          <p:cNvPr id="4" name="Content Placeholder 3"/>
          <p:cNvSpPr>
            <a:spLocks noGrp="1"/>
          </p:cNvSpPr>
          <p:nvPr>
            <p:ph idx="1"/>
          </p:nvPr>
        </p:nvSpPr>
        <p:spPr>
          <a:xfrm>
            <a:off x="1981200" y="1219200"/>
            <a:ext cx="8686800" cy="5638800"/>
          </a:xfrm>
        </p:spPr>
        <p:txBody>
          <a:bodyPr rtlCol="0">
            <a:normAutofit/>
          </a:bodyPr>
          <a:lstStyle/>
          <a:p>
            <a:pPr marL="0" eaLnBrk="1" fontAlgn="auto" hangingPunct="1">
              <a:lnSpc>
                <a:spcPct val="115000"/>
              </a:lnSpc>
              <a:spcBef>
                <a:spcPts val="0"/>
              </a:spcBef>
              <a:spcAft>
                <a:spcPts val="0"/>
              </a:spcAft>
              <a:defRPr/>
            </a:pPr>
            <a:r>
              <a:rPr lang="en-US" sz="5400" b="1" dirty="0">
                <a:ea typeface="Calibri"/>
              </a:rPr>
              <a:t>Last Resort</a:t>
            </a:r>
            <a:endParaRPr lang="en-US" sz="5400" dirty="0">
              <a:latin typeface="Times New Roman"/>
              <a:ea typeface="Calibri"/>
            </a:endParaRPr>
          </a:p>
          <a:p>
            <a:pPr eaLnBrk="1" fontAlgn="auto" hangingPunct="1">
              <a:spcAft>
                <a:spcPts val="0"/>
              </a:spcAft>
              <a:defRPr/>
            </a:pPr>
            <a:endParaRPr lang="en-US" dirty="0"/>
          </a:p>
        </p:txBody>
      </p:sp>
    </p:spTree>
  </p:cSld>
  <p:clrMapOvr>
    <a:masterClrMapping/>
  </p:clrMapOvr>
  <p:timing>
    <p:tnLst>
      <p:par>
        <p:cTn id="1" dur="indefinite" restart="never" nodeType="tmRoot"/>
      </p:par>
    </p:tnLst>
  </p:timing>
</p:sld>
</file>

<file path=ppt/slides/slide2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2578" name="Title 2"/>
          <p:cNvSpPr>
            <a:spLocks noGrp="1"/>
          </p:cNvSpPr>
          <p:nvPr>
            <p:ph type="title"/>
          </p:nvPr>
        </p:nvSpPr>
        <p:spPr>
          <a:xfrm>
            <a:off x="457200" y="0"/>
            <a:ext cx="8229600" cy="1143000"/>
          </a:xfrm>
        </p:spPr>
        <p:txBody>
          <a:bodyPr/>
          <a:lstStyle/>
          <a:p>
            <a:pPr eaLnBrk="1" hangingPunct="1">
              <a:lnSpc>
                <a:spcPct val="115000"/>
              </a:lnSpc>
            </a:pPr>
            <a:r>
              <a:rPr lang="en-US" altLang="en-US" sz="6000" b="1" u="sng" smtClean="0">
                <a:solidFill>
                  <a:srgbClr val="FF0000"/>
                </a:solidFill>
                <a:ea typeface="Calibri" panose="020F0502020204030204" pitchFamily="34" charset="0"/>
                <a:cs typeface="Calibri" panose="020F0502020204030204" pitchFamily="34" charset="0"/>
              </a:rPr>
              <a:t>Fight </a:t>
            </a:r>
            <a:endParaRPr lang="en-US" altLang="en-US" sz="6000" smtClean="0">
              <a:latin typeface="Times New Roman" panose="02020603050405020304" pitchFamily="18" charset="0"/>
              <a:ea typeface="Calibri" panose="020F0502020204030204" pitchFamily="34" charset="0"/>
              <a:cs typeface="Calibri" panose="020F0502020204030204" pitchFamily="34" charset="0"/>
            </a:endParaRPr>
          </a:p>
        </p:txBody>
      </p:sp>
      <p:sp>
        <p:nvSpPr>
          <p:cNvPr id="4" name="Content Placeholder 3"/>
          <p:cNvSpPr>
            <a:spLocks noGrp="1"/>
          </p:cNvSpPr>
          <p:nvPr>
            <p:ph idx="1"/>
          </p:nvPr>
        </p:nvSpPr>
        <p:spPr>
          <a:xfrm>
            <a:off x="1981200" y="1219200"/>
            <a:ext cx="8686800" cy="5638800"/>
          </a:xfrm>
        </p:spPr>
        <p:txBody>
          <a:bodyPr rtlCol="0">
            <a:normAutofit/>
          </a:bodyPr>
          <a:lstStyle/>
          <a:p>
            <a:pPr marL="0" eaLnBrk="1" fontAlgn="auto" hangingPunct="1">
              <a:lnSpc>
                <a:spcPct val="115000"/>
              </a:lnSpc>
              <a:spcBef>
                <a:spcPts val="0"/>
              </a:spcBef>
              <a:spcAft>
                <a:spcPts val="0"/>
              </a:spcAft>
              <a:defRPr/>
            </a:pPr>
            <a:r>
              <a:rPr lang="en-US" sz="5400" b="1" dirty="0">
                <a:ea typeface="Calibri"/>
              </a:rPr>
              <a:t>Last Resort</a:t>
            </a:r>
            <a:endParaRPr lang="en-US" sz="5400" dirty="0">
              <a:latin typeface="Times New Roman"/>
              <a:ea typeface="Calibri"/>
            </a:endParaRPr>
          </a:p>
          <a:p>
            <a:pPr eaLnBrk="1" fontAlgn="auto" hangingPunct="1">
              <a:lnSpc>
                <a:spcPct val="115000"/>
              </a:lnSpc>
              <a:spcBef>
                <a:spcPts val="0"/>
              </a:spcBef>
              <a:spcAft>
                <a:spcPts val="0"/>
              </a:spcAft>
              <a:buFont typeface="Symbol"/>
              <a:buChar char=""/>
              <a:defRPr/>
            </a:pPr>
            <a:r>
              <a:rPr lang="en-US" sz="5400" b="1" dirty="0">
                <a:ea typeface="Calibri"/>
              </a:rPr>
              <a:t>Gang Up</a:t>
            </a:r>
            <a:endParaRPr lang="en-US" sz="5400" dirty="0">
              <a:latin typeface="Times New Roman"/>
              <a:ea typeface="Calibri"/>
            </a:endParaRPr>
          </a:p>
          <a:p>
            <a:pPr eaLnBrk="1" fontAlgn="auto" hangingPunct="1">
              <a:spcAft>
                <a:spcPts val="0"/>
              </a:spcAft>
              <a:defRPr/>
            </a:pPr>
            <a:endParaRPr lang="en-US" dirty="0"/>
          </a:p>
        </p:txBody>
      </p:sp>
    </p:spTree>
  </p:cSld>
  <p:clrMapOvr>
    <a:masterClrMapping/>
  </p:clrMapOvr>
  <p:timing>
    <p:tnLst>
      <p:par>
        <p:cTn id="1" dur="indefinite" restart="never" nodeType="tmRoot"/>
      </p:par>
    </p:tnLst>
  </p:timing>
</p:sld>
</file>

<file path=ppt/slides/slide2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3602" name="Title 2"/>
          <p:cNvSpPr>
            <a:spLocks noGrp="1"/>
          </p:cNvSpPr>
          <p:nvPr>
            <p:ph type="title"/>
          </p:nvPr>
        </p:nvSpPr>
        <p:spPr>
          <a:xfrm>
            <a:off x="457200" y="0"/>
            <a:ext cx="8229600" cy="1143000"/>
          </a:xfrm>
        </p:spPr>
        <p:txBody>
          <a:bodyPr/>
          <a:lstStyle/>
          <a:p>
            <a:pPr eaLnBrk="1" hangingPunct="1">
              <a:lnSpc>
                <a:spcPct val="115000"/>
              </a:lnSpc>
            </a:pPr>
            <a:r>
              <a:rPr lang="en-US" altLang="en-US" sz="6000" b="1" u="sng" smtClean="0">
                <a:solidFill>
                  <a:srgbClr val="FF0000"/>
                </a:solidFill>
                <a:ea typeface="Calibri" panose="020F0502020204030204" pitchFamily="34" charset="0"/>
                <a:cs typeface="Calibri" panose="020F0502020204030204" pitchFamily="34" charset="0"/>
              </a:rPr>
              <a:t>Fight </a:t>
            </a:r>
            <a:endParaRPr lang="en-US" altLang="en-US" sz="6000" smtClean="0">
              <a:latin typeface="Times New Roman" panose="02020603050405020304" pitchFamily="18" charset="0"/>
              <a:ea typeface="Calibri" panose="020F0502020204030204" pitchFamily="34" charset="0"/>
              <a:cs typeface="Calibri" panose="020F0502020204030204" pitchFamily="34" charset="0"/>
            </a:endParaRPr>
          </a:p>
        </p:txBody>
      </p:sp>
      <p:sp>
        <p:nvSpPr>
          <p:cNvPr id="4" name="Content Placeholder 3"/>
          <p:cNvSpPr>
            <a:spLocks noGrp="1"/>
          </p:cNvSpPr>
          <p:nvPr>
            <p:ph idx="1"/>
          </p:nvPr>
        </p:nvSpPr>
        <p:spPr>
          <a:xfrm>
            <a:off x="1981200" y="1219200"/>
            <a:ext cx="8686800" cy="5638800"/>
          </a:xfrm>
        </p:spPr>
        <p:txBody>
          <a:bodyPr rtlCol="0">
            <a:normAutofit lnSpcReduction="10000"/>
          </a:bodyPr>
          <a:lstStyle/>
          <a:p>
            <a:pPr marL="0" eaLnBrk="1" fontAlgn="auto" hangingPunct="1">
              <a:lnSpc>
                <a:spcPct val="115000"/>
              </a:lnSpc>
              <a:spcBef>
                <a:spcPts val="0"/>
              </a:spcBef>
              <a:spcAft>
                <a:spcPts val="0"/>
              </a:spcAft>
              <a:defRPr/>
            </a:pPr>
            <a:r>
              <a:rPr lang="en-US" sz="5400" b="1" dirty="0">
                <a:ea typeface="Calibri"/>
              </a:rPr>
              <a:t>Last Resort</a:t>
            </a:r>
            <a:endParaRPr lang="en-US" sz="5400" dirty="0">
              <a:latin typeface="Times New Roman"/>
              <a:ea typeface="Calibri"/>
            </a:endParaRPr>
          </a:p>
          <a:p>
            <a:pPr eaLnBrk="1" fontAlgn="auto" hangingPunct="1">
              <a:lnSpc>
                <a:spcPct val="115000"/>
              </a:lnSpc>
              <a:spcBef>
                <a:spcPts val="0"/>
              </a:spcBef>
              <a:spcAft>
                <a:spcPts val="0"/>
              </a:spcAft>
              <a:buFont typeface="Symbol"/>
              <a:buChar char=""/>
              <a:defRPr/>
            </a:pPr>
            <a:r>
              <a:rPr lang="en-US" sz="5400" b="1" dirty="0">
                <a:ea typeface="Calibri"/>
              </a:rPr>
              <a:t>Gang Up</a:t>
            </a:r>
            <a:endParaRPr lang="en-US" sz="5400" dirty="0">
              <a:latin typeface="Times New Roman"/>
              <a:ea typeface="Calibri"/>
            </a:endParaRPr>
          </a:p>
          <a:p>
            <a:pPr eaLnBrk="1" fontAlgn="auto" hangingPunct="1">
              <a:lnSpc>
                <a:spcPct val="115000"/>
              </a:lnSpc>
              <a:spcBef>
                <a:spcPts val="0"/>
              </a:spcBef>
              <a:spcAft>
                <a:spcPts val="0"/>
              </a:spcAft>
              <a:buFont typeface="Symbol"/>
              <a:buChar char=""/>
              <a:defRPr/>
            </a:pPr>
            <a:r>
              <a:rPr lang="en-US" sz="5400" b="1" dirty="0">
                <a:ea typeface="Calibri"/>
              </a:rPr>
              <a:t>Alone:</a:t>
            </a:r>
            <a:endParaRPr lang="en-US" sz="5400" dirty="0">
              <a:latin typeface="Times New Roman"/>
              <a:ea typeface="Calibri"/>
            </a:endParaRPr>
          </a:p>
          <a:p>
            <a:pPr marL="914400" indent="-396875" eaLnBrk="1" fontAlgn="auto" hangingPunct="1">
              <a:lnSpc>
                <a:spcPct val="115000"/>
              </a:lnSpc>
              <a:spcBef>
                <a:spcPts val="0"/>
              </a:spcBef>
              <a:spcAft>
                <a:spcPts val="0"/>
              </a:spcAft>
              <a:buFont typeface="Wingdings"/>
              <a:buChar char=""/>
              <a:defRPr/>
            </a:pPr>
            <a:r>
              <a:rPr lang="en-US" sz="5400" b="1" dirty="0">
                <a:ea typeface="Calibri"/>
              </a:rPr>
              <a:t>Surprise</a:t>
            </a:r>
            <a:endParaRPr lang="en-US" sz="5400" dirty="0">
              <a:latin typeface="Times New Roman"/>
              <a:ea typeface="Calibri"/>
            </a:endParaRPr>
          </a:p>
          <a:p>
            <a:pPr marL="914400" indent="-396875" eaLnBrk="1" fontAlgn="auto" hangingPunct="1">
              <a:lnSpc>
                <a:spcPct val="115000"/>
              </a:lnSpc>
              <a:spcBef>
                <a:spcPts val="0"/>
              </a:spcBef>
              <a:spcAft>
                <a:spcPts val="0"/>
              </a:spcAft>
              <a:buFont typeface="Wingdings"/>
              <a:buChar char=""/>
              <a:defRPr/>
            </a:pPr>
            <a:r>
              <a:rPr lang="en-US" sz="5400" b="1" dirty="0">
                <a:ea typeface="Calibri"/>
              </a:rPr>
              <a:t>Hard</a:t>
            </a:r>
            <a:endParaRPr lang="en-US" sz="5400" dirty="0">
              <a:latin typeface="Times New Roman"/>
              <a:ea typeface="Calibri"/>
            </a:endParaRPr>
          </a:p>
          <a:p>
            <a:pPr marL="914400" indent="-396875" eaLnBrk="1" fontAlgn="auto" hangingPunct="1">
              <a:lnSpc>
                <a:spcPct val="115000"/>
              </a:lnSpc>
              <a:spcBef>
                <a:spcPts val="0"/>
              </a:spcBef>
              <a:spcAft>
                <a:spcPts val="0"/>
              </a:spcAft>
              <a:buFont typeface="Wingdings"/>
              <a:buChar char=""/>
              <a:defRPr/>
            </a:pPr>
            <a:r>
              <a:rPr lang="en-US" sz="5400" b="1" dirty="0">
                <a:ea typeface="Calibri"/>
              </a:rPr>
              <a:t>Fast</a:t>
            </a:r>
            <a:endParaRPr lang="en-US" sz="5400" dirty="0">
              <a:latin typeface="Times New Roman"/>
              <a:ea typeface="Calibri"/>
            </a:endParaRPr>
          </a:p>
          <a:p>
            <a:pPr eaLnBrk="1" fontAlgn="auto" hangingPunct="1">
              <a:spcAft>
                <a:spcPts val="0"/>
              </a:spcAft>
              <a:defRPr/>
            </a:pPr>
            <a:endParaRPr lang="en-US" dirty="0"/>
          </a:p>
        </p:txBody>
      </p:sp>
    </p:spTree>
  </p:cSld>
  <p:clrMapOvr>
    <a:masterClrMapping/>
  </p:clrMapOvr>
  <p:timing>
    <p:tnLst>
      <p:par>
        <p:cTn id="1" dur="indefinite" restart="never" nodeType="tmRoot"/>
      </p:par>
    </p:tnLst>
  </p:timing>
</p:sld>
</file>

<file path=ppt/slides/slide2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067800" cy="6858000"/>
          </a:xfrm>
        </p:spPr>
        <p:txBody>
          <a:bodyPr rtlCol="0">
            <a:normAutofit/>
          </a:bodyPr>
          <a:lstStyle/>
          <a:p>
            <a:pPr marL="0" indent="0" algn="ctr" eaLnBrk="1" fontAlgn="auto" hangingPunct="1">
              <a:spcAft>
                <a:spcPts val="0"/>
              </a:spcAft>
              <a:buFont typeface="Arial" panose="020B0604020202020204" pitchFamily="34" charset="0"/>
              <a:buNone/>
              <a:defRPr/>
            </a:pPr>
            <a:endParaRPr lang="en-US" b="1" i="1" dirty="0"/>
          </a:p>
          <a:p>
            <a:pPr marL="0" indent="0" algn="ctr" eaLnBrk="1" fontAlgn="auto" hangingPunct="1">
              <a:spcAft>
                <a:spcPts val="0"/>
              </a:spcAft>
              <a:buFont typeface="Arial" panose="020B0604020202020204" pitchFamily="34" charset="0"/>
              <a:buNone/>
              <a:defRPr/>
            </a:pPr>
            <a:r>
              <a:rPr lang="en-US" sz="11000" b="1" i="1" dirty="0" smtClean="0"/>
              <a:t>What’s </a:t>
            </a:r>
            <a:endParaRPr lang="en-US" sz="11000" dirty="0"/>
          </a:p>
          <a:p>
            <a:pPr marL="0" indent="0" algn="ctr" eaLnBrk="1" fontAlgn="auto" hangingPunct="1">
              <a:spcAft>
                <a:spcPts val="0"/>
              </a:spcAft>
              <a:buFont typeface="Arial" panose="020B0604020202020204" pitchFamily="34" charset="0"/>
              <a:buNone/>
              <a:defRPr/>
            </a:pPr>
            <a:r>
              <a:rPr lang="en-US" sz="11000" b="1" i="1" dirty="0"/>
              <a:t>Missing </a:t>
            </a:r>
            <a:endParaRPr lang="en-US" sz="11000" dirty="0"/>
          </a:p>
          <a:p>
            <a:pPr marL="0" indent="0" algn="ctr" eaLnBrk="1" fontAlgn="auto" hangingPunct="1">
              <a:spcAft>
                <a:spcPts val="0"/>
              </a:spcAft>
              <a:buFont typeface="Arial" panose="020B0604020202020204" pitchFamily="34" charset="0"/>
              <a:buNone/>
              <a:defRPr/>
            </a:pPr>
            <a:r>
              <a:rPr lang="en-US" sz="11000" b="1" i="1" dirty="0"/>
              <a:t>Here???</a:t>
            </a:r>
            <a:endParaRPr lang="en-US" sz="11000" dirty="0"/>
          </a:p>
          <a:p>
            <a:pPr eaLnBrk="1" fontAlgn="auto" hangingPunct="1">
              <a:spcAft>
                <a:spcPts val="0"/>
              </a:spcAft>
              <a:defRPr/>
            </a:pPr>
            <a:endParaRPr lang="en-US" dirty="0"/>
          </a:p>
        </p:txBody>
      </p:sp>
    </p:spTree>
  </p:cSld>
  <p:clrMapOvr>
    <a:masterClrMapping/>
  </p:clrMapOvr>
  <p:timing>
    <p:tnLst>
      <p:par>
        <p:cTn id="1" dur="indefinite" restart="never" nodeType="tmRoot"/>
      </p:par>
    </p:tnLst>
  </p:timing>
</p:sld>
</file>

<file path=ppt/slides/slide2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067800" cy="6858000"/>
          </a:xfrm>
        </p:spPr>
        <p:txBody>
          <a:bodyPr rtlCol="0">
            <a:normAutofit fontScale="92500" lnSpcReduction="20000"/>
          </a:bodyPr>
          <a:lstStyle/>
          <a:p>
            <a:pPr marL="0" indent="0" algn="ctr" eaLnBrk="1" fontAlgn="auto" hangingPunct="1">
              <a:spcAft>
                <a:spcPts val="0"/>
              </a:spcAft>
              <a:buFont typeface="Arial" panose="020B0604020202020204" pitchFamily="34" charset="0"/>
              <a:buNone/>
              <a:defRPr/>
            </a:pPr>
            <a:endParaRPr lang="en-US" b="1" i="1" dirty="0"/>
          </a:p>
          <a:p>
            <a:pPr marL="0" indent="0" algn="ctr" eaLnBrk="1" fontAlgn="auto" hangingPunct="1">
              <a:spcAft>
                <a:spcPts val="0"/>
              </a:spcAft>
              <a:buFont typeface="Arial" panose="020B0604020202020204" pitchFamily="34" charset="0"/>
              <a:buNone/>
              <a:defRPr/>
            </a:pPr>
            <a:r>
              <a:rPr lang="en-US" sz="11000" b="1" i="1" dirty="0"/>
              <a:t>Almost All</a:t>
            </a:r>
          </a:p>
          <a:p>
            <a:pPr marL="0" indent="0" algn="ctr" eaLnBrk="1" fontAlgn="auto" hangingPunct="1">
              <a:spcAft>
                <a:spcPts val="0"/>
              </a:spcAft>
              <a:buFont typeface="Arial" panose="020B0604020202020204" pitchFamily="34" charset="0"/>
              <a:buNone/>
              <a:defRPr/>
            </a:pPr>
            <a:r>
              <a:rPr lang="en-US" sz="11000" b="1" i="1" dirty="0"/>
              <a:t>Shootings:</a:t>
            </a:r>
          </a:p>
          <a:p>
            <a:pPr marL="0" indent="0" algn="ctr" eaLnBrk="1" fontAlgn="auto" hangingPunct="1">
              <a:spcAft>
                <a:spcPts val="0"/>
              </a:spcAft>
              <a:buFont typeface="Arial" panose="020B0604020202020204" pitchFamily="34" charset="0"/>
              <a:buNone/>
              <a:defRPr/>
            </a:pPr>
            <a:r>
              <a:rPr lang="en-US" sz="11000" b="1" i="1" dirty="0"/>
              <a:t>Over in &lt;</a:t>
            </a:r>
          </a:p>
          <a:p>
            <a:pPr marL="0" indent="0" algn="ctr" eaLnBrk="1" fontAlgn="auto" hangingPunct="1">
              <a:spcAft>
                <a:spcPts val="0"/>
              </a:spcAft>
              <a:buFont typeface="Arial" panose="020B0604020202020204" pitchFamily="34" charset="0"/>
              <a:buNone/>
              <a:defRPr/>
            </a:pPr>
            <a:r>
              <a:rPr lang="en-US" sz="11000" b="1" i="1" dirty="0"/>
              <a:t>8 Minutes</a:t>
            </a:r>
          </a:p>
          <a:p>
            <a:pPr eaLnBrk="1" fontAlgn="auto" hangingPunct="1">
              <a:spcAft>
                <a:spcPts val="0"/>
              </a:spcAft>
              <a:defRPr/>
            </a:pPr>
            <a:endParaRPr lang="en-US" dirty="0"/>
          </a:p>
        </p:txBody>
      </p:sp>
    </p:spTree>
  </p:cSld>
  <p:clrMapOvr>
    <a:masterClrMapping/>
  </p:clrMapOvr>
  <p:timing>
    <p:tnLst>
      <p:par>
        <p:cTn id="1" dur="indefinite" restart="never" nodeType="tmRoot"/>
      </p:par>
    </p:tnLst>
  </p:timing>
</p:sld>
</file>

<file path=ppt/slides/slide2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304800"/>
            <a:ext cx="9067800" cy="6858000"/>
          </a:xfrm>
        </p:spPr>
        <p:txBody>
          <a:bodyPr rtlCol="0">
            <a:normAutofit/>
          </a:bodyPr>
          <a:lstStyle/>
          <a:p>
            <a:pPr marL="0" indent="0" algn="ctr" eaLnBrk="1" fontAlgn="auto" hangingPunct="1">
              <a:spcAft>
                <a:spcPts val="0"/>
              </a:spcAft>
              <a:buFont typeface="Arial" panose="020B0604020202020204" pitchFamily="34" charset="0"/>
              <a:buNone/>
              <a:defRPr/>
            </a:pPr>
            <a:endParaRPr lang="en-US" b="1" i="1" dirty="0"/>
          </a:p>
          <a:p>
            <a:pPr marL="0" indent="0" algn="ctr" eaLnBrk="1" fontAlgn="auto" hangingPunct="1">
              <a:spcAft>
                <a:spcPts val="0"/>
              </a:spcAft>
              <a:buFont typeface="Arial" panose="020B0604020202020204" pitchFamily="34" charset="0"/>
              <a:buNone/>
              <a:defRPr/>
            </a:pPr>
            <a:r>
              <a:rPr lang="en-US" sz="11000" b="1" i="1" dirty="0"/>
              <a:t>So, Police </a:t>
            </a:r>
          </a:p>
          <a:p>
            <a:pPr marL="0" indent="0" algn="ctr" eaLnBrk="1" fontAlgn="auto" hangingPunct="1">
              <a:spcAft>
                <a:spcPts val="0"/>
              </a:spcAft>
              <a:buFont typeface="Arial" panose="020B0604020202020204" pitchFamily="34" charset="0"/>
              <a:buNone/>
              <a:defRPr/>
            </a:pPr>
            <a:r>
              <a:rPr lang="en-US" sz="11000" b="1" i="1" dirty="0"/>
              <a:t>Probably</a:t>
            </a:r>
          </a:p>
          <a:p>
            <a:pPr marL="0" indent="0" algn="ctr" eaLnBrk="1" fontAlgn="auto" hangingPunct="1">
              <a:spcAft>
                <a:spcPts val="0"/>
              </a:spcAft>
              <a:buFont typeface="Arial" panose="020B0604020202020204" pitchFamily="34" charset="0"/>
              <a:buNone/>
              <a:defRPr/>
            </a:pPr>
            <a:r>
              <a:rPr lang="en-US" sz="11000" b="1" i="1" dirty="0"/>
              <a:t>Can’t Help</a:t>
            </a:r>
          </a:p>
          <a:p>
            <a:pPr eaLnBrk="1" fontAlgn="auto" hangingPunct="1">
              <a:spcAft>
                <a:spcPts val="0"/>
              </a:spcAft>
              <a:defRPr/>
            </a:pPr>
            <a:endParaRPr lang="en-US" dirty="0"/>
          </a:p>
        </p:txBody>
      </p:sp>
    </p:spTree>
  </p:cSld>
  <p:clrMapOvr>
    <a:masterClrMapping/>
  </p:clrMapOvr>
  <p:timing>
    <p:tnLst>
      <p:par>
        <p:cTn id="1" dur="indefinite" restart="never" nodeType="tmRoot"/>
      </p:par>
    </p:tnLst>
  </p:timing>
</p:sld>
</file>

<file path=ppt/slides/slide2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609600"/>
            <a:ext cx="8763000" cy="4525963"/>
          </a:xfrm>
        </p:spPr>
        <p:txBody>
          <a:bodyPr/>
          <a:lstStyle/>
          <a:p>
            <a:pPr algn="ctr" eaLnBrk="1" hangingPunct="1">
              <a:buFont typeface="Arial" charset="0"/>
              <a:buNone/>
              <a:defRPr/>
            </a:pPr>
            <a:r>
              <a:rPr lang="en-US" sz="12000" b="1" dirty="0" smtClean="0">
                <a:solidFill>
                  <a:srgbClr val="FFFFFF"/>
                </a:solidFill>
                <a:effectLst>
                  <a:outerShdw blurRad="38100" dist="38100" dir="2700000" algn="tl">
                    <a:srgbClr val="000000">
                      <a:alpha val="43137"/>
                    </a:srgbClr>
                  </a:outerShdw>
                </a:effectLst>
                <a:latin typeface="Arial" pitchFamily="34" charset="0"/>
                <a:cs typeface="Arial" pitchFamily="34" charset="0"/>
              </a:rPr>
              <a:t>Emergency </a:t>
            </a:r>
          </a:p>
          <a:p>
            <a:pPr algn="ctr" eaLnBrk="1" hangingPunct="1">
              <a:buFont typeface="Arial" charset="0"/>
              <a:buNone/>
              <a:defRPr/>
            </a:pPr>
            <a:r>
              <a:rPr lang="en-US" sz="12000" b="1" dirty="0" smtClean="0">
                <a:solidFill>
                  <a:srgbClr val="FFFFFF"/>
                </a:solidFill>
                <a:effectLst>
                  <a:outerShdw blurRad="38100" dist="38100" dir="2700000" algn="tl">
                    <a:srgbClr val="000000">
                      <a:alpha val="43137"/>
                    </a:srgbClr>
                  </a:outerShdw>
                </a:effectLst>
                <a:latin typeface="Arial" pitchFamily="34" charset="0"/>
                <a:cs typeface="Arial" pitchFamily="34" charset="0"/>
              </a:rPr>
              <a:t>Team</a:t>
            </a:r>
            <a:endParaRPr lang="en-US" sz="12000" b="1" dirty="0">
              <a:solidFill>
                <a:srgbClr val="FFFFFF"/>
              </a:solidFill>
              <a:effectLst>
                <a:outerShdw blurRad="38100" dist="38100" dir="2700000" algn="tl">
                  <a:srgbClr val="000000">
                    <a:alpha val="43137"/>
                  </a:srgbClr>
                </a:outerShdw>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2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9746" name="Content Placeholder 2"/>
          <p:cNvSpPr>
            <a:spLocks noGrp="1"/>
          </p:cNvSpPr>
          <p:nvPr>
            <p:ph idx="1"/>
          </p:nvPr>
        </p:nvSpPr>
        <p:spPr>
          <a:xfrm>
            <a:off x="228600" y="152400"/>
            <a:ext cx="8763000" cy="4525963"/>
          </a:xfrm>
        </p:spPr>
        <p:txBody>
          <a:bodyPr/>
          <a:lstStyle/>
          <a:p>
            <a:pPr algn="ctr" eaLnBrk="1" hangingPunct="1">
              <a:buFont typeface="Arial" panose="020B0604020202020204" pitchFamily="34" charset="0"/>
              <a:buNone/>
            </a:pPr>
            <a:r>
              <a:rPr lang="en-US" altLang="en-US" sz="12000" b="1" smtClean="0">
                <a:solidFill>
                  <a:srgbClr val="FFFFFF"/>
                </a:solidFill>
                <a:latin typeface="Arial" panose="020B0604020202020204" pitchFamily="34" charset="0"/>
                <a:cs typeface="Arial" panose="020B0604020202020204" pitchFamily="34" charset="0"/>
              </a:rPr>
              <a:t>Emergency </a:t>
            </a:r>
          </a:p>
          <a:p>
            <a:pPr algn="ctr" eaLnBrk="1" hangingPunct="1">
              <a:buFont typeface="Arial" panose="020B0604020202020204" pitchFamily="34" charset="0"/>
              <a:buNone/>
            </a:pPr>
            <a:r>
              <a:rPr lang="en-US" altLang="en-US" sz="12000" b="1" smtClean="0">
                <a:solidFill>
                  <a:srgbClr val="FFFFFF"/>
                </a:solidFill>
                <a:latin typeface="Arial" panose="020B0604020202020204" pitchFamily="34" charset="0"/>
                <a:cs typeface="Arial" panose="020B0604020202020204" pitchFamily="34" charset="0"/>
              </a:rPr>
              <a:t>Team:</a:t>
            </a:r>
          </a:p>
          <a:p>
            <a:pPr algn="ctr" eaLnBrk="1" hangingPunct="1">
              <a:buFont typeface="Arial" panose="020B0604020202020204" pitchFamily="34" charset="0"/>
              <a:buNone/>
            </a:pPr>
            <a:r>
              <a:rPr lang="en-US" altLang="en-US" sz="12000" b="1" smtClean="0">
                <a:solidFill>
                  <a:srgbClr val="FFFFFF"/>
                </a:solidFill>
                <a:latin typeface="Arial" panose="020B0604020202020204" pitchFamily="34" charset="0"/>
                <a:cs typeface="Arial" panose="020B0604020202020204" pitchFamily="34" charset="0"/>
              </a:rPr>
              <a:t>Employees</a:t>
            </a:r>
          </a:p>
        </p:txBody>
      </p:sp>
    </p:spTree>
  </p:cSld>
  <p:clrMapOvr>
    <a:masterClrMapping/>
  </p:clrMapOvr>
  <p:timing>
    <p:tnLst>
      <p:par>
        <p:cTn id="1" dur="indefinite" restart="never" nodeType="tmRoot"/>
      </p:par>
    </p:tnLst>
  </p:timing>
</p:sld>
</file>

<file path=ppt/slides/slide2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1794" name="Title 1"/>
          <p:cNvSpPr>
            <a:spLocks noGrp="1"/>
          </p:cNvSpPr>
          <p:nvPr>
            <p:ph type="title"/>
          </p:nvPr>
        </p:nvSpPr>
        <p:spPr>
          <a:xfrm>
            <a:off x="533400" y="3962400"/>
            <a:ext cx="8229600" cy="1143000"/>
          </a:xfrm>
        </p:spPr>
        <p:txBody>
          <a:bodyPr/>
          <a:lstStyle/>
          <a:p>
            <a:r>
              <a:rPr lang="en-US" altLang="en-US" sz="9600" b="1" smtClean="0">
                <a:solidFill>
                  <a:srgbClr val="F8F8F8"/>
                </a:solidFill>
                <a:latin typeface="Arial" panose="020B0604020202020204" pitchFamily="34" charset="0"/>
                <a:cs typeface="Arial" panose="020B0604020202020204" pitchFamily="34" charset="0"/>
              </a:rPr>
              <a:t>Police /Fire /EMTs </a:t>
            </a:r>
            <a:br>
              <a:rPr lang="en-US" altLang="en-US" sz="9600" b="1" smtClean="0">
                <a:solidFill>
                  <a:srgbClr val="F8F8F8"/>
                </a:solidFill>
                <a:latin typeface="Arial" panose="020B0604020202020204" pitchFamily="34" charset="0"/>
                <a:cs typeface="Arial" panose="020B0604020202020204" pitchFamily="34" charset="0"/>
              </a:rPr>
            </a:br>
            <a:r>
              <a:rPr lang="en-US" altLang="en-US" sz="9600" b="1" smtClean="0">
                <a:solidFill>
                  <a:srgbClr val="F8F8F8"/>
                </a:solidFill>
                <a:latin typeface="Arial" panose="020B0604020202020204" pitchFamily="34" charset="0"/>
                <a:cs typeface="Arial" panose="020B0604020202020204" pitchFamily="34" charset="0"/>
              </a:rPr>
              <a:t>are </a:t>
            </a:r>
            <a:r>
              <a:rPr lang="en-US" altLang="en-US" sz="9600" b="1" i="1" u="sng" smtClean="0">
                <a:solidFill>
                  <a:srgbClr val="FF0000"/>
                </a:solidFill>
                <a:latin typeface="Arial" panose="020B0604020202020204" pitchFamily="34" charset="0"/>
                <a:cs typeface="Arial" panose="020B0604020202020204" pitchFamily="34" charset="0"/>
              </a:rPr>
              <a:t>not</a:t>
            </a:r>
            <a:r>
              <a:rPr lang="en-US" altLang="en-US" sz="9600" b="1" smtClean="0">
                <a:solidFill>
                  <a:srgbClr val="F8F8F8"/>
                </a:solidFill>
                <a:latin typeface="Arial" panose="020B0604020202020204" pitchFamily="34" charset="0"/>
                <a:cs typeface="Arial" panose="020B0604020202020204" pitchFamily="34" charset="0"/>
              </a:rPr>
              <a:t> the 1</a:t>
            </a:r>
            <a:r>
              <a:rPr lang="en-US" altLang="en-US" sz="9600" b="1" baseline="30000" smtClean="0">
                <a:solidFill>
                  <a:srgbClr val="F8F8F8"/>
                </a:solidFill>
                <a:latin typeface="Arial" panose="020B0604020202020204" pitchFamily="34" charset="0"/>
                <a:cs typeface="Arial" panose="020B0604020202020204" pitchFamily="34" charset="0"/>
              </a:rPr>
              <a:t>st</a:t>
            </a:r>
            <a:r>
              <a:rPr lang="en-US" altLang="en-US" sz="9600" b="1" smtClean="0">
                <a:solidFill>
                  <a:srgbClr val="F8F8F8"/>
                </a:solidFill>
                <a:latin typeface="Arial" panose="020B0604020202020204" pitchFamily="34" charset="0"/>
                <a:cs typeface="Arial" panose="020B0604020202020204" pitchFamily="34" charset="0"/>
              </a:rPr>
              <a:t> responders</a:t>
            </a:r>
            <a:r>
              <a:rPr lang="en-US" altLang="en-US" sz="6600" b="1" smtClean="0">
                <a:solidFill>
                  <a:srgbClr val="F8F8F8"/>
                </a:solidFill>
                <a:latin typeface="Arial" panose="020B0604020202020204" pitchFamily="34" charset="0"/>
                <a:cs typeface="Arial" panose="020B0604020202020204" pitchFamily="34" charset="0"/>
              </a:rPr>
              <a:t/>
            </a:r>
            <a:br>
              <a:rPr lang="en-US" altLang="en-US" sz="6600" b="1" smtClean="0">
                <a:solidFill>
                  <a:srgbClr val="F8F8F8"/>
                </a:solidFill>
                <a:latin typeface="Arial" panose="020B0604020202020204" pitchFamily="34" charset="0"/>
                <a:cs typeface="Arial" panose="020B0604020202020204" pitchFamily="34" charset="0"/>
              </a:rPr>
            </a:br>
            <a:r>
              <a:rPr lang="en-US" altLang="en-US" sz="6600" b="1" smtClean="0">
                <a:solidFill>
                  <a:srgbClr val="F8F8F8"/>
                </a:solidFill>
                <a:latin typeface="Arial" panose="020B0604020202020204" pitchFamily="34" charset="0"/>
                <a:cs typeface="Arial" panose="020B0604020202020204" pitchFamily="34" charset="0"/>
              </a:rPr>
              <a:t/>
            </a:r>
            <a:br>
              <a:rPr lang="en-US" altLang="en-US" sz="6600" b="1" smtClean="0">
                <a:solidFill>
                  <a:srgbClr val="F8F8F8"/>
                </a:solidFill>
                <a:latin typeface="Arial" panose="020B0604020202020204" pitchFamily="34" charset="0"/>
                <a:cs typeface="Arial" panose="020B0604020202020204" pitchFamily="34" charset="0"/>
              </a:rPr>
            </a:br>
            <a:r>
              <a:rPr lang="en-US" altLang="en-US" b="1" smtClean="0">
                <a:latin typeface="Arial" panose="020B0604020202020204" pitchFamily="34" charset="0"/>
                <a:cs typeface="Arial" panose="020B0604020202020204" pitchFamily="34" charset="0"/>
              </a:rPr>
              <a:t/>
            </a:r>
            <a:br>
              <a:rPr lang="en-US" altLang="en-US" b="1" smtClean="0">
                <a:latin typeface="Arial" panose="020B0604020202020204" pitchFamily="34" charset="0"/>
                <a:cs typeface="Arial" panose="020B0604020202020204" pitchFamily="34" charset="0"/>
              </a:rPr>
            </a:br>
            <a:endParaRPr lang="en-US" altLang="en-US" b="1" smtClean="0">
              <a:latin typeface="Arial" panose="020B0604020202020204" pitchFamily="34" charset="0"/>
              <a:cs typeface="Arial" panose="020B0604020202020204" pitchFamily="34" charset="0"/>
            </a:endParaRPr>
          </a:p>
        </p:txBody>
      </p:sp>
    </p:spTree>
  </p:cSld>
  <p:clrMapOvr>
    <a:masterClrMapping/>
  </p:clrMapOvr>
  <p:timing>
    <p:tnLst>
      <p:par>
        <p:cTn id="1" dur="indefinite" restart="never" nodeType="tmRoot"/>
      </p:par>
    </p:tnLst>
  </p:timing>
</p:sld>
</file>

<file path=ppt/slides/slide2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3842" name="Title 1"/>
          <p:cNvSpPr>
            <a:spLocks noGrp="1"/>
          </p:cNvSpPr>
          <p:nvPr>
            <p:ph type="title"/>
          </p:nvPr>
        </p:nvSpPr>
        <p:spPr>
          <a:xfrm>
            <a:off x="457200" y="3048000"/>
            <a:ext cx="8229600" cy="1143000"/>
          </a:xfrm>
        </p:spPr>
        <p:txBody>
          <a:bodyPr/>
          <a:lstStyle/>
          <a:p>
            <a:r>
              <a:rPr lang="en-US" altLang="en-US" sz="4800" b="1" smtClean="0">
                <a:solidFill>
                  <a:srgbClr val="F8F8F8"/>
                </a:solidFill>
                <a:latin typeface="Arial" panose="020B0604020202020204" pitchFamily="34" charset="0"/>
                <a:cs typeface="Arial" panose="020B0604020202020204" pitchFamily="34" charset="0"/>
              </a:rPr>
              <a:t>Police /Fire /EMTs </a:t>
            </a:r>
            <a:br>
              <a:rPr lang="en-US" altLang="en-US" sz="4800" b="1" smtClean="0">
                <a:solidFill>
                  <a:srgbClr val="F8F8F8"/>
                </a:solidFill>
                <a:latin typeface="Arial" panose="020B0604020202020204" pitchFamily="34" charset="0"/>
                <a:cs typeface="Arial" panose="020B0604020202020204" pitchFamily="34" charset="0"/>
              </a:rPr>
            </a:br>
            <a:r>
              <a:rPr lang="en-US" altLang="en-US" sz="4800" b="1" smtClean="0">
                <a:solidFill>
                  <a:srgbClr val="F8F8F8"/>
                </a:solidFill>
                <a:latin typeface="Arial" panose="020B0604020202020204" pitchFamily="34" charset="0"/>
                <a:cs typeface="Arial" panose="020B0604020202020204" pitchFamily="34" charset="0"/>
              </a:rPr>
              <a:t>are </a:t>
            </a:r>
            <a:r>
              <a:rPr lang="en-US" altLang="en-US" sz="4800" b="1" u="sng" smtClean="0">
                <a:solidFill>
                  <a:srgbClr val="F8F8F8"/>
                </a:solidFill>
                <a:latin typeface="Arial" panose="020B0604020202020204" pitchFamily="34" charset="0"/>
                <a:cs typeface="Arial" panose="020B0604020202020204" pitchFamily="34" charset="0"/>
              </a:rPr>
              <a:t>not</a:t>
            </a:r>
            <a:r>
              <a:rPr lang="en-US" altLang="en-US" sz="4800" b="1" smtClean="0">
                <a:solidFill>
                  <a:srgbClr val="F8F8F8"/>
                </a:solidFill>
                <a:latin typeface="Arial" panose="020B0604020202020204" pitchFamily="34" charset="0"/>
                <a:cs typeface="Arial" panose="020B0604020202020204" pitchFamily="34" charset="0"/>
              </a:rPr>
              <a:t> the 1</a:t>
            </a:r>
            <a:r>
              <a:rPr lang="en-US" altLang="en-US" sz="4800" b="1" baseline="30000" smtClean="0">
                <a:solidFill>
                  <a:srgbClr val="F8F8F8"/>
                </a:solidFill>
                <a:latin typeface="Arial" panose="020B0604020202020204" pitchFamily="34" charset="0"/>
                <a:cs typeface="Arial" panose="020B0604020202020204" pitchFamily="34" charset="0"/>
              </a:rPr>
              <a:t>st</a:t>
            </a:r>
            <a:r>
              <a:rPr lang="en-US" altLang="en-US" sz="4800" b="1" smtClean="0">
                <a:solidFill>
                  <a:srgbClr val="F8F8F8"/>
                </a:solidFill>
                <a:latin typeface="Arial" panose="020B0604020202020204" pitchFamily="34" charset="0"/>
                <a:cs typeface="Arial" panose="020B0604020202020204" pitchFamily="34" charset="0"/>
              </a:rPr>
              <a:t> responders</a:t>
            </a:r>
            <a:r>
              <a:rPr lang="en-US" altLang="en-US" sz="6600" b="1" smtClean="0">
                <a:solidFill>
                  <a:srgbClr val="F8F8F8"/>
                </a:solidFill>
                <a:latin typeface="Arial" panose="020B0604020202020204" pitchFamily="34" charset="0"/>
                <a:cs typeface="Arial" panose="020B0604020202020204" pitchFamily="34" charset="0"/>
              </a:rPr>
              <a:t/>
            </a:r>
            <a:br>
              <a:rPr lang="en-US" altLang="en-US" sz="6600" b="1" smtClean="0">
                <a:solidFill>
                  <a:srgbClr val="F8F8F8"/>
                </a:solidFill>
                <a:latin typeface="Arial" panose="020B0604020202020204" pitchFamily="34" charset="0"/>
                <a:cs typeface="Arial" panose="020B0604020202020204" pitchFamily="34" charset="0"/>
              </a:rPr>
            </a:br>
            <a:r>
              <a:rPr lang="en-US" altLang="en-US" sz="6600" b="1" smtClean="0">
                <a:solidFill>
                  <a:srgbClr val="F8F8F8"/>
                </a:solidFill>
                <a:latin typeface="Arial" panose="020B0604020202020204" pitchFamily="34" charset="0"/>
                <a:cs typeface="Arial" panose="020B0604020202020204" pitchFamily="34" charset="0"/>
              </a:rPr>
              <a:t/>
            </a:r>
            <a:br>
              <a:rPr lang="en-US" altLang="en-US" sz="6600" b="1" smtClean="0">
                <a:solidFill>
                  <a:srgbClr val="F8F8F8"/>
                </a:solidFill>
                <a:latin typeface="Arial" panose="020B0604020202020204" pitchFamily="34" charset="0"/>
                <a:cs typeface="Arial" panose="020B0604020202020204" pitchFamily="34" charset="0"/>
              </a:rPr>
            </a:br>
            <a:r>
              <a:rPr lang="en-US" altLang="en-US" sz="8800" b="1" i="1" u="sng" smtClean="0">
                <a:solidFill>
                  <a:srgbClr val="FF0000"/>
                </a:solidFill>
                <a:latin typeface="Arial" panose="020B0604020202020204" pitchFamily="34" charset="0"/>
                <a:cs typeface="Arial" panose="020B0604020202020204" pitchFamily="34" charset="0"/>
              </a:rPr>
              <a:t>Employees</a:t>
            </a:r>
            <a:r>
              <a:rPr lang="en-US" altLang="en-US" sz="8800" b="1" smtClean="0">
                <a:solidFill>
                  <a:srgbClr val="F8F8F8"/>
                </a:solidFill>
                <a:latin typeface="Arial" panose="020B0604020202020204" pitchFamily="34" charset="0"/>
                <a:cs typeface="Arial" panose="020B0604020202020204" pitchFamily="34" charset="0"/>
              </a:rPr>
              <a:t> are the </a:t>
            </a:r>
            <a:br>
              <a:rPr lang="en-US" altLang="en-US" sz="8800" b="1" smtClean="0">
                <a:solidFill>
                  <a:srgbClr val="F8F8F8"/>
                </a:solidFill>
                <a:latin typeface="Arial" panose="020B0604020202020204" pitchFamily="34" charset="0"/>
                <a:cs typeface="Arial" panose="020B0604020202020204" pitchFamily="34" charset="0"/>
              </a:rPr>
            </a:br>
            <a:r>
              <a:rPr lang="en-US" altLang="en-US" sz="8800" b="1" smtClean="0">
                <a:solidFill>
                  <a:srgbClr val="F8F8F8"/>
                </a:solidFill>
                <a:latin typeface="Arial" panose="020B0604020202020204" pitchFamily="34" charset="0"/>
                <a:cs typeface="Arial" panose="020B0604020202020204" pitchFamily="34" charset="0"/>
              </a:rPr>
              <a:t>1st responders</a:t>
            </a:r>
            <a:r>
              <a:rPr lang="en-US" altLang="en-US" b="1" smtClean="0">
                <a:latin typeface="Arial" panose="020B0604020202020204" pitchFamily="34" charset="0"/>
                <a:cs typeface="Arial" panose="020B0604020202020204" pitchFamily="34" charset="0"/>
              </a:rPr>
              <a:t/>
            </a:r>
            <a:br>
              <a:rPr lang="en-US" altLang="en-US" b="1" smtClean="0">
                <a:latin typeface="Arial" panose="020B0604020202020204" pitchFamily="34" charset="0"/>
                <a:cs typeface="Arial" panose="020B0604020202020204" pitchFamily="34" charset="0"/>
              </a:rPr>
            </a:br>
            <a:endParaRPr lang="en-US" altLang="en-US" b="1" smtClean="0">
              <a:latin typeface="Arial" panose="020B0604020202020204" pitchFamily="34" charset="0"/>
              <a:cs typeface="Arial" panose="020B0604020202020204" pitchFamily="34" charset="0"/>
            </a:endParaRPr>
          </a:p>
        </p:txBody>
      </p:sp>
    </p:spTree>
  </p:cSld>
  <p:clrMapOvr>
    <a:masterClrMapping/>
  </p:clrMapOvr>
  <p:timing>
    <p:tnLst>
      <p:par>
        <p:cTn id="1" dur="indefinite" restart="never" nodeType="tmRoot"/>
      </p:par>
    </p:tnLst>
  </p:timing>
</p:sld>
</file>

<file path=ppt/slides/slide2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5890" name="Title 1"/>
          <p:cNvSpPr>
            <a:spLocks noGrp="1"/>
          </p:cNvSpPr>
          <p:nvPr>
            <p:ph type="title"/>
          </p:nvPr>
        </p:nvSpPr>
        <p:spPr>
          <a:xfrm>
            <a:off x="0" y="3505200"/>
            <a:ext cx="9144000" cy="1143000"/>
          </a:xfrm>
        </p:spPr>
        <p:txBody>
          <a:bodyPr/>
          <a:lstStyle/>
          <a:p>
            <a:r>
              <a:rPr lang="en-US" altLang="en-US" sz="7200" b="1" smtClean="0">
                <a:solidFill>
                  <a:srgbClr val="F8F8F8"/>
                </a:solidFill>
                <a:latin typeface="Arial" panose="020B0604020202020204" pitchFamily="34" charset="0"/>
                <a:cs typeface="Arial" panose="020B0604020202020204" pitchFamily="34" charset="0"/>
              </a:rPr>
              <a:t>So, Employees</a:t>
            </a:r>
            <a:br>
              <a:rPr lang="en-US" altLang="en-US" sz="7200" b="1" smtClean="0">
                <a:solidFill>
                  <a:srgbClr val="F8F8F8"/>
                </a:solidFill>
                <a:latin typeface="Arial" panose="020B0604020202020204" pitchFamily="34" charset="0"/>
                <a:cs typeface="Arial" panose="020B0604020202020204" pitchFamily="34" charset="0"/>
              </a:rPr>
            </a:br>
            <a:r>
              <a:rPr lang="en-US" altLang="en-US" sz="7200" b="1" i="1" u="sng" smtClean="0">
                <a:solidFill>
                  <a:srgbClr val="FF0000"/>
                </a:solidFill>
                <a:latin typeface="Arial" panose="020B0604020202020204" pitchFamily="34" charset="0"/>
                <a:cs typeface="Arial" panose="020B0604020202020204" pitchFamily="34" charset="0"/>
              </a:rPr>
              <a:t>Shall</a:t>
            </a:r>
            <a:r>
              <a:rPr lang="en-US" altLang="en-US" sz="7200" b="1" smtClean="0">
                <a:solidFill>
                  <a:srgbClr val="F8F8F8"/>
                </a:solidFill>
                <a:latin typeface="Arial" panose="020B0604020202020204" pitchFamily="34" charset="0"/>
                <a:cs typeface="Arial" panose="020B0604020202020204" pitchFamily="34" charset="0"/>
              </a:rPr>
              <a:t> Be Organized</a:t>
            </a:r>
            <a:br>
              <a:rPr lang="en-US" altLang="en-US" sz="7200" b="1" smtClean="0">
                <a:solidFill>
                  <a:srgbClr val="F8F8F8"/>
                </a:solidFill>
                <a:latin typeface="Arial" panose="020B0604020202020204" pitchFamily="34" charset="0"/>
                <a:cs typeface="Arial" panose="020B0604020202020204" pitchFamily="34" charset="0"/>
              </a:rPr>
            </a:br>
            <a:r>
              <a:rPr lang="en-US" altLang="en-US" sz="7200" b="1" smtClean="0">
                <a:solidFill>
                  <a:srgbClr val="F8F8F8"/>
                </a:solidFill>
                <a:latin typeface="Arial" panose="020B0604020202020204" pitchFamily="34" charset="0"/>
                <a:cs typeface="Arial" panose="020B0604020202020204" pitchFamily="34" charset="0"/>
              </a:rPr>
              <a:t>Into An Emergency</a:t>
            </a:r>
            <a:br>
              <a:rPr lang="en-US" altLang="en-US" sz="7200" b="1" smtClean="0">
                <a:solidFill>
                  <a:srgbClr val="F8F8F8"/>
                </a:solidFill>
                <a:latin typeface="Arial" panose="020B0604020202020204" pitchFamily="34" charset="0"/>
                <a:cs typeface="Arial" panose="020B0604020202020204" pitchFamily="34" charset="0"/>
              </a:rPr>
            </a:br>
            <a:r>
              <a:rPr lang="en-US" altLang="en-US" sz="7200" b="1" smtClean="0">
                <a:solidFill>
                  <a:srgbClr val="F8F8F8"/>
                </a:solidFill>
                <a:latin typeface="Arial" panose="020B0604020202020204" pitchFamily="34" charset="0"/>
                <a:cs typeface="Arial" panose="020B0604020202020204" pitchFamily="34" charset="0"/>
              </a:rPr>
              <a:t>Team…</a:t>
            </a:r>
            <a:br>
              <a:rPr lang="en-US" altLang="en-US" sz="7200" b="1" smtClean="0">
                <a:solidFill>
                  <a:srgbClr val="F8F8F8"/>
                </a:solidFill>
                <a:latin typeface="Arial" panose="020B0604020202020204" pitchFamily="34" charset="0"/>
                <a:cs typeface="Arial" panose="020B0604020202020204" pitchFamily="34" charset="0"/>
              </a:rPr>
            </a:br>
            <a:r>
              <a:rPr lang="en-US" altLang="en-US" sz="4800" b="1" smtClean="0">
                <a:solidFill>
                  <a:srgbClr val="F8F8F8"/>
                </a:solidFill>
                <a:latin typeface="Arial" panose="020B0604020202020204" pitchFamily="34" charset="0"/>
                <a:cs typeface="Arial" panose="020B0604020202020204" pitchFamily="34" charset="0"/>
              </a:rPr>
              <a:t/>
            </a:r>
            <a:br>
              <a:rPr lang="en-US" altLang="en-US" sz="4800" b="1" smtClean="0">
                <a:solidFill>
                  <a:srgbClr val="F8F8F8"/>
                </a:solidFill>
                <a:latin typeface="Arial" panose="020B0604020202020204" pitchFamily="34" charset="0"/>
                <a:cs typeface="Arial" panose="020B0604020202020204" pitchFamily="34" charset="0"/>
              </a:rPr>
            </a:br>
            <a:r>
              <a:rPr lang="en-US" altLang="en-US" b="1" smtClean="0">
                <a:latin typeface="Arial" panose="020B0604020202020204" pitchFamily="34" charset="0"/>
                <a:cs typeface="Arial" panose="020B0604020202020204" pitchFamily="34" charset="0"/>
              </a:rPr>
              <a:t/>
            </a:r>
            <a:br>
              <a:rPr lang="en-US" altLang="en-US" b="1" smtClean="0">
                <a:latin typeface="Arial" panose="020B0604020202020204" pitchFamily="34" charset="0"/>
                <a:cs typeface="Arial" panose="020B0604020202020204" pitchFamily="34" charset="0"/>
              </a:rPr>
            </a:br>
            <a:endParaRPr lang="en-US" altLang="en-US" b="1" smtClean="0">
              <a:latin typeface="Arial" panose="020B0604020202020204" pitchFamily="34" charset="0"/>
              <a:cs typeface="Arial" panose="020B0604020202020204" pitchFamily="34" charset="0"/>
            </a:endParaRPr>
          </a:p>
        </p:txBody>
      </p:sp>
    </p:spTree>
  </p:cSld>
  <p:clrMapOvr>
    <a:masterClrMapping/>
  </p:clrMapOvr>
  <p:timing>
    <p:tnLst>
      <p:par>
        <p:cTn id="1" dur="indefinite" restart="never" nodeType="tmRoot"/>
      </p:par>
    </p:tnLst>
  </p:timing>
</p:sld>
</file>

<file path=ppt/slides/slide2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7938" name="Title 1"/>
          <p:cNvSpPr>
            <a:spLocks noGrp="1"/>
          </p:cNvSpPr>
          <p:nvPr>
            <p:ph type="title"/>
          </p:nvPr>
        </p:nvSpPr>
        <p:spPr>
          <a:xfrm>
            <a:off x="0" y="3505200"/>
            <a:ext cx="9144000" cy="1143000"/>
          </a:xfrm>
        </p:spPr>
        <p:txBody>
          <a:bodyPr/>
          <a:lstStyle/>
          <a:p>
            <a:r>
              <a:rPr lang="en-US" altLang="en-US" sz="7200" b="1" smtClean="0">
                <a:solidFill>
                  <a:srgbClr val="F8F8F8"/>
                </a:solidFill>
                <a:latin typeface="Arial" panose="020B0604020202020204" pitchFamily="34" charset="0"/>
                <a:cs typeface="Arial" panose="020B0604020202020204" pitchFamily="34" charset="0"/>
              </a:rPr>
              <a:t>So, Employees</a:t>
            </a:r>
            <a:br>
              <a:rPr lang="en-US" altLang="en-US" sz="7200" b="1" smtClean="0">
                <a:solidFill>
                  <a:srgbClr val="F8F8F8"/>
                </a:solidFill>
                <a:latin typeface="Arial" panose="020B0604020202020204" pitchFamily="34" charset="0"/>
                <a:cs typeface="Arial" panose="020B0604020202020204" pitchFamily="34" charset="0"/>
              </a:rPr>
            </a:br>
            <a:r>
              <a:rPr lang="en-US" altLang="en-US" sz="7200" b="1" i="1" u="sng" smtClean="0">
                <a:solidFill>
                  <a:srgbClr val="FF0000"/>
                </a:solidFill>
                <a:latin typeface="Arial" panose="020B0604020202020204" pitchFamily="34" charset="0"/>
                <a:cs typeface="Arial" panose="020B0604020202020204" pitchFamily="34" charset="0"/>
              </a:rPr>
              <a:t>Shall</a:t>
            </a:r>
            <a:r>
              <a:rPr lang="en-US" altLang="en-US" sz="7200" b="1" smtClean="0">
                <a:solidFill>
                  <a:srgbClr val="F8F8F8"/>
                </a:solidFill>
                <a:latin typeface="Arial" panose="020B0604020202020204" pitchFamily="34" charset="0"/>
                <a:cs typeface="Arial" panose="020B0604020202020204" pitchFamily="34" charset="0"/>
              </a:rPr>
              <a:t> Be Organized</a:t>
            </a:r>
            <a:br>
              <a:rPr lang="en-US" altLang="en-US" sz="7200" b="1" smtClean="0">
                <a:solidFill>
                  <a:srgbClr val="F8F8F8"/>
                </a:solidFill>
                <a:latin typeface="Arial" panose="020B0604020202020204" pitchFamily="34" charset="0"/>
                <a:cs typeface="Arial" panose="020B0604020202020204" pitchFamily="34" charset="0"/>
              </a:rPr>
            </a:br>
            <a:r>
              <a:rPr lang="en-US" altLang="en-US" sz="7200" b="1" smtClean="0">
                <a:solidFill>
                  <a:srgbClr val="F8F8F8"/>
                </a:solidFill>
                <a:latin typeface="Arial" panose="020B0604020202020204" pitchFamily="34" charset="0"/>
                <a:cs typeface="Arial" panose="020B0604020202020204" pitchFamily="34" charset="0"/>
              </a:rPr>
              <a:t>Into An Emergency</a:t>
            </a:r>
            <a:br>
              <a:rPr lang="en-US" altLang="en-US" sz="7200" b="1" smtClean="0">
                <a:solidFill>
                  <a:srgbClr val="F8F8F8"/>
                </a:solidFill>
                <a:latin typeface="Arial" panose="020B0604020202020204" pitchFamily="34" charset="0"/>
                <a:cs typeface="Arial" panose="020B0604020202020204" pitchFamily="34" charset="0"/>
              </a:rPr>
            </a:br>
            <a:r>
              <a:rPr lang="en-US" altLang="en-US" sz="7200" b="1" smtClean="0">
                <a:solidFill>
                  <a:srgbClr val="F8F8F8"/>
                </a:solidFill>
                <a:latin typeface="Arial" panose="020B0604020202020204" pitchFamily="34" charset="0"/>
                <a:cs typeface="Arial" panose="020B0604020202020204" pitchFamily="34" charset="0"/>
              </a:rPr>
              <a:t>Team…</a:t>
            </a:r>
            <a:br>
              <a:rPr lang="en-US" altLang="en-US" sz="7200" b="1" smtClean="0">
                <a:solidFill>
                  <a:srgbClr val="F8F8F8"/>
                </a:solidFill>
                <a:latin typeface="Arial" panose="020B0604020202020204" pitchFamily="34" charset="0"/>
                <a:cs typeface="Arial" panose="020B0604020202020204" pitchFamily="34" charset="0"/>
              </a:rPr>
            </a:br>
            <a:r>
              <a:rPr lang="en-US" altLang="en-US" sz="7200" b="1" smtClean="0">
                <a:solidFill>
                  <a:srgbClr val="F8F8F8"/>
                </a:solidFill>
                <a:latin typeface="Arial" panose="020B0604020202020204" pitchFamily="34" charset="0"/>
                <a:cs typeface="Arial" panose="020B0604020202020204" pitchFamily="34" charset="0"/>
              </a:rPr>
              <a:t>By Federal Law</a:t>
            </a:r>
            <a:r>
              <a:rPr lang="en-US" altLang="en-US" sz="4800" b="1" smtClean="0">
                <a:solidFill>
                  <a:srgbClr val="F8F8F8"/>
                </a:solidFill>
                <a:latin typeface="Arial" panose="020B0604020202020204" pitchFamily="34" charset="0"/>
                <a:cs typeface="Arial" panose="020B0604020202020204" pitchFamily="34" charset="0"/>
              </a:rPr>
              <a:t/>
            </a:r>
            <a:br>
              <a:rPr lang="en-US" altLang="en-US" sz="4800" b="1" smtClean="0">
                <a:solidFill>
                  <a:srgbClr val="F8F8F8"/>
                </a:solidFill>
                <a:latin typeface="Arial" panose="020B0604020202020204" pitchFamily="34" charset="0"/>
                <a:cs typeface="Arial" panose="020B0604020202020204" pitchFamily="34" charset="0"/>
              </a:rPr>
            </a:br>
            <a:r>
              <a:rPr lang="en-US" altLang="en-US" b="1" smtClean="0">
                <a:latin typeface="Arial" panose="020B0604020202020204" pitchFamily="34" charset="0"/>
                <a:cs typeface="Arial" panose="020B0604020202020204" pitchFamily="34" charset="0"/>
              </a:rPr>
              <a:t/>
            </a:r>
            <a:br>
              <a:rPr lang="en-US" altLang="en-US" b="1" smtClean="0">
                <a:latin typeface="Arial" panose="020B0604020202020204" pitchFamily="34" charset="0"/>
                <a:cs typeface="Arial" panose="020B0604020202020204" pitchFamily="34" charset="0"/>
              </a:rPr>
            </a:br>
            <a:endParaRPr lang="en-US" altLang="en-US" b="1" smtClean="0">
              <a:latin typeface="Arial" panose="020B0604020202020204" pitchFamily="34" charset="0"/>
              <a:cs typeface="Arial" panose="020B0604020202020204" pitchFamily="34" charset="0"/>
            </a:endParaRPr>
          </a:p>
        </p:txBody>
      </p:sp>
    </p:spTree>
  </p:cSld>
  <p:clrMapOvr>
    <a:masterClrMapping/>
  </p:clrMapOvr>
  <p:timing>
    <p:tnLst>
      <p:par>
        <p:cTn id="1" dur="indefinite" restart="never" nodeType="tmRoot"/>
      </p:par>
    </p:tnLst>
  </p:timing>
</p:sld>
</file>

<file path=ppt/slides/slide2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9986" name="Rectangle 2"/>
          <p:cNvSpPr>
            <a:spLocks noGrp="1" noChangeArrowheads="1"/>
          </p:cNvSpPr>
          <p:nvPr>
            <p:ph type="title"/>
          </p:nvPr>
        </p:nvSpPr>
        <p:spPr>
          <a:xfrm>
            <a:off x="457200" y="0"/>
            <a:ext cx="8229600" cy="1139825"/>
          </a:xfrm>
        </p:spPr>
        <p:txBody>
          <a:bodyPr/>
          <a:lstStyle/>
          <a:p>
            <a:pPr eaLnBrk="1" hangingPunct="1"/>
            <a:r>
              <a:rPr lang="en-US" altLang="en-US" b="1" u="sng" smtClean="0">
                <a:solidFill>
                  <a:srgbClr val="FFFFFF"/>
                </a:solidFill>
                <a:latin typeface="Arial" panose="020B0604020202020204" pitchFamily="34" charset="0"/>
                <a:cs typeface="Arial" panose="020B0604020202020204" pitchFamily="34" charset="0"/>
              </a:rPr>
              <a:t>Why We Plan</a:t>
            </a:r>
          </a:p>
        </p:txBody>
      </p:sp>
      <p:sp>
        <p:nvSpPr>
          <p:cNvPr id="809987" name="Rectangle 3"/>
          <p:cNvSpPr>
            <a:spLocks noGrp="1" noChangeArrowheads="1"/>
          </p:cNvSpPr>
          <p:nvPr>
            <p:ph idx="1"/>
          </p:nvPr>
        </p:nvSpPr>
        <p:spPr>
          <a:xfrm>
            <a:off x="457200" y="1066800"/>
            <a:ext cx="8458200" cy="4525963"/>
          </a:xfrm>
        </p:spPr>
        <p:txBody>
          <a:bodyPr/>
          <a:lstStyle/>
          <a:p>
            <a:pPr algn="ctr" eaLnBrk="1" hangingPunct="1">
              <a:buFont typeface="Wingdings" panose="05000000000000000000" pitchFamily="2" charset="2"/>
              <a:buNone/>
            </a:pPr>
            <a:r>
              <a:rPr lang="en-US" altLang="en-US" sz="9600" b="1" smtClean="0">
                <a:solidFill>
                  <a:srgbClr val="FFFFFF"/>
                </a:solidFill>
                <a:latin typeface="Arial" panose="020B0604020202020204" pitchFamily="34" charset="0"/>
                <a:cs typeface="Arial" panose="020B0604020202020204" pitchFamily="34" charset="0"/>
              </a:rPr>
              <a:t>OSHA</a:t>
            </a:r>
          </a:p>
          <a:p>
            <a:pPr algn="ctr" eaLnBrk="1" hangingPunct="1">
              <a:buFont typeface="Wingdings" panose="05000000000000000000" pitchFamily="2" charset="2"/>
              <a:buNone/>
            </a:pPr>
            <a:r>
              <a:rPr lang="en-US" altLang="en-US" sz="8800" b="1" smtClean="0">
                <a:solidFill>
                  <a:srgbClr val="FFFFFF"/>
                </a:solidFill>
                <a:latin typeface="Arial" panose="020B0604020202020204" pitchFamily="34" charset="0"/>
                <a:cs typeface="Arial" panose="020B0604020202020204" pitchFamily="34" charset="0"/>
              </a:rPr>
              <a:t>is not a town </a:t>
            </a:r>
            <a:r>
              <a:rPr lang="en-US" altLang="en-US" sz="4000" b="1" smtClean="0">
                <a:solidFill>
                  <a:srgbClr val="FFFFFF"/>
                </a:solidFill>
                <a:latin typeface="Arial" panose="020B0604020202020204" pitchFamily="34" charset="0"/>
                <a:cs typeface="Arial" panose="020B0604020202020204" pitchFamily="34" charset="0"/>
              </a:rPr>
              <a:t>in</a:t>
            </a:r>
          </a:p>
          <a:p>
            <a:pPr algn="ctr" eaLnBrk="1" hangingPunct="1">
              <a:buFont typeface="Wingdings" panose="05000000000000000000" pitchFamily="2" charset="2"/>
              <a:buNone/>
            </a:pPr>
            <a:r>
              <a:rPr lang="en-US" altLang="en-US" sz="8800" b="1" smtClean="0">
                <a:solidFill>
                  <a:srgbClr val="FFFFFF"/>
                </a:solidFill>
                <a:latin typeface="Arial" panose="020B0604020202020204" pitchFamily="34" charset="0"/>
                <a:cs typeface="Arial" panose="020B0604020202020204" pitchFamily="34" charset="0"/>
              </a:rPr>
              <a:t>Wisconsin.</a:t>
            </a:r>
          </a:p>
        </p:txBody>
      </p:sp>
    </p:spTree>
  </p:cSld>
  <p:clrMapOvr>
    <a:masterClrMapping/>
  </p:clrMapOvr>
  <p:transition/>
  <p:timing>
    <p:tnLst>
      <p:par>
        <p:cTn id="1" dur="indefinite" restart="never" nodeType="tmRoot"/>
      </p:par>
    </p:tnLst>
  </p:timing>
</p:sld>
</file>

<file path=ppt/slides/slide2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Title 1"/>
          <p:cNvSpPr>
            <a:spLocks noGrp="1"/>
          </p:cNvSpPr>
          <p:nvPr>
            <p:ph type="title"/>
          </p:nvPr>
        </p:nvSpPr>
        <p:spPr/>
        <p:txBody>
          <a:bodyPr/>
          <a:lstStyle/>
          <a:p>
            <a:endParaRPr lang="en-US" altLang="en-US" smtClean="0"/>
          </a:p>
        </p:txBody>
      </p:sp>
      <p:pic>
        <p:nvPicPr>
          <p:cNvPr id="145411" name="Content Placeholder 3"/>
          <p:cNvPicPr>
            <a:picLocks noGrp="1"/>
          </p:cNvPicPr>
          <p:nvPr>
            <p:ph idx="1"/>
          </p:nvPr>
        </p:nvPicPr>
        <p:blipFill>
          <a:blip r:embed="rId2">
            <a:extLst>
              <a:ext uri="{28A0092B-C50C-407E-A947-70E740481C1C}">
                <a14:useLocalDpi xmlns:a14="http://schemas.microsoft.com/office/drawing/2010/main" val="0"/>
              </a:ext>
            </a:extLst>
          </a:blip>
          <a:srcRect/>
          <a:stretch>
            <a:fillRect/>
          </a:stretch>
        </p:blipFill>
        <p:spPr>
          <a:xfrm>
            <a:off x="0" y="0"/>
            <a:ext cx="9144000" cy="6858000"/>
          </a:xfrm>
        </p:spPr>
      </p:pic>
      <p:sp>
        <p:nvSpPr>
          <p:cNvPr id="4" name="Content Placeholder 3"/>
          <p:cNvSpPr txBox="1">
            <a:spLocks/>
          </p:cNvSpPr>
          <p:nvPr/>
        </p:nvSpPr>
        <p:spPr bwMode="auto">
          <a:xfrm>
            <a:off x="203200" y="381000"/>
            <a:ext cx="8915400" cy="525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marL="0" indent="0" algn="ctr">
              <a:buSzPct val="70000"/>
              <a:buFontTx/>
              <a:buNone/>
              <a:defRPr/>
            </a:pPr>
            <a:r>
              <a:rPr lang="en-US" altLang="en-US" sz="12000" b="1" kern="0" dirty="0" smtClean="0">
                <a:solidFill>
                  <a:srgbClr val="FF0000"/>
                </a:solidFill>
                <a:effectLst>
                  <a:outerShdw blurRad="38100" dist="38100" dir="2700000" algn="tl">
                    <a:srgbClr val="000000">
                      <a:alpha val="43137"/>
                    </a:srgbClr>
                  </a:outerShdw>
                </a:effectLst>
                <a:latin typeface="Arial Black" panose="020B0A04020102020204" pitchFamily="34" charset="0"/>
                <a:cs typeface="Arial" charset="0"/>
              </a:rPr>
              <a:t>Required by Federal Law</a:t>
            </a:r>
          </a:p>
        </p:txBody>
      </p:sp>
    </p:spTree>
    <p:extLst>
      <p:ext uri="{BB962C8B-B14F-4D97-AF65-F5344CB8AC3E}">
        <p14:creationId xmlns:p14="http://schemas.microsoft.com/office/powerpoint/2010/main" val="286567504"/>
      </p:ext>
    </p:extLst>
  </p:cSld>
  <p:clrMapOvr>
    <a:masterClrMapping/>
  </p:clrMapOvr>
  <p:timing>
    <p:tnLst>
      <p:par>
        <p:cTn id="1" dur="indefinite" restart="never" nodeType="tmRoot"/>
      </p:par>
    </p:tnLst>
  </p:timing>
</p:sld>
</file>

<file path=ppt/slides/slide2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2034" name="Title 1"/>
          <p:cNvSpPr>
            <a:spLocks noGrp="1"/>
          </p:cNvSpPr>
          <p:nvPr>
            <p:ph type="title"/>
          </p:nvPr>
        </p:nvSpPr>
        <p:spPr/>
        <p:txBody>
          <a:bodyPr/>
          <a:lstStyle/>
          <a:p>
            <a:pPr eaLnBrk="1" hangingPunct="1"/>
            <a:r>
              <a:rPr lang="en-US" altLang="en-US" sz="5400" b="1" u="sng" smtClean="0">
                <a:solidFill>
                  <a:srgbClr val="FFFFFF"/>
                </a:solidFill>
                <a:latin typeface="Arial" panose="020B0604020202020204" pitchFamily="34" charset="0"/>
                <a:cs typeface="Arial" panose="020B0604020202020204" pitchFamily="34" charset="0"/>
              </a:rPr>
              <a:t>OSHA</a:t>
            </a:r>
          </a:p>
        </p:txBody>
      </p:sp>
      <p:sp>
        <p:nvSpPr>
          <p:cNvPr id="812035" name="Content Placeholder 2"/>
          <p:cNvSpPr>
            <a:spLocks noGrp="1"/>
          </p:cNvSpPr>
          <p:nvPr>
            <p:ph idx="1"/>
          </p:nvPr>
        </p:nvSpPr>
        <p:spPr>
          <a:xfrm>
            <a:off x="0" y="2590800"/>
            <a:ext cx="9144000" cy="4525963"/>
          </a:xfrm>
        </p:spPr>
        <p:txBody>
          <a:bodyPr/>
          <a:lstStyle/>
          <a:p>
            <a:pPr algn="ctr" eaLnBrk="1" hangingPunct="1">
              <a:buFont typeface="Arial" panose="020B0604020202020204" pitchFamily="34" charset="0"/>
              <a:buNone/>
            </a:pPr>
            <a:r>
              <a:rPr lang="en-US" altLang="en-US" sz="8800" b="1" smtClean="0">
                <a:solidFill>
                  <a:srgbClr val="FFFFFF"/>
                </a:solidFill>
                <a:latin typeface="Arial" panose="020B0604020202020204" pitchFamily="34" charset="0"/>
                <a:cs typeface="Arial" panose="020B0604020202020204" pitchFamily="34" charset="0"/>
              </a:rPr>
              <a:t>29 CFR 1910.34</a:t>
            </a:r>
          </a:p>
        </p:txBody>
      </p:sp>
    </p:spTree>
  </p:cSld>
  <p:clrMapOvr>
    <a:masterClrMapping/>
  </p:clrMapOvr>
  <p:timing>
    <p:tnLst>
      <p:par>
        <p:cTn id="1" dur="indefinite" restart="never" nodeType="tmRoot"/>
      </p:par>
    </p:tnLst>
  </p:timing>
</p:sld>
</file>

<file path=ppt/slides/slide2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4082" name="Title 3"/>
          <p:cNvSpPr>
            <a:spLocks noGrp="1"/>
          </p:cNvSpPr>
          <p:nvPr>
            <p:ph type="title"/>
          </p:nvPr>
        </p:nvSpPr>
        <p:spPr>
          <a:xfrm>
            <a:off x="381000" y="2971800"/>
            <a:ext cx="8229600" cy="1139825"/>
          </a:xfrm>
        </p:spPr>
        <p:txBody>
          <a:bodyPr/>
          <a:lstStyle/>
          <a:p>
            <a:pPr eaLnBrk="1" hangingPunct="1"/>
            <a:r>
              <a:rPr lang="en-US" altLang="en-US" sz="6000" b="1" i="1" smtClean="0">
                <a:solidFill>
                  <a:srgbClr val="FFFFFF"/>
                </a:solidFill>
                <a:latin typeface="Arial" panose="020B0604020202020204" pitchFamily="34" charset="0"/>
                <a:cs typeface="Arial" panose="020B0604020202020204" pitchFamily="34" charset="0"/>
              </a:rPr>
              <a:t>“Sections 1910.34 through 1910.39 apply to workplaces in general industry except mobile workplaces such as vehicles or vessels”</a:t>
            </a:r>
          </a:p>
        </p:txBody>
      </p:sp>
    </p:spTree>
  </p:cSld>
  <p:clrMapOvr>
    <a:masterClrMapping/>
  </p:clrMapOvr>
  <p:timing>
    <p:tnLst>
      <p:par>
        <p:cTn id="1" dur="indefinite" restart="never" nodeType="tmRoot"/>
      </p:par>
    </p:tnLst>
  </p:timing>
</p:sld>
</file>

<file path=ppt/slides/slide2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6130" name="Rectangle 2"/>
          <p:cNvSpPr>
            <a:spLocks noGrp="1" noChangeArrowheads="1"/>
          </p:cNvSpPr>
          <p:nvPr>
            <p:ph type="title"/>
          </p:nvPr>
        </p:nvSpPr>
        <p:spPr/>
        <p:txBody>
          <a:bodyPr/>
          <a:lstStyle/>
          <a:p>
            <a:pPr eaLnBrk="1" hangingPunct="1"/>
            <a:r>
              <a:rPr lang="en-US" altLang="en-US" b="1" u="sng" smtClean="0">
                <a:solidFill>
                  <a:srgbClr val="FFFFFF"/>
                </a:solidFill>
                <a:latin typeface="Arial" panose="020B0604020202020204" pitchFamily="34" charset="0"/>
                <a:cs typeface="Arial" panose="020B0604020202020204" pitchFamily="34" charset="0"/>
              </a:rPr>
              <a:t>Mandatory</a:t>
            </a:r>
          </a:p>
        </p:txBody>
      </p:sp>
      <p:sp>
        <p:nvSpPr>
          <p:cNvPr id="816131" name="Rectangle 3"/>
          <p:cNvSpPr>
            <a:spLocks noGrp="1" noChangeArrowheads="1"/>
          </p:cNvSpPr>
          <p:nvPr>
            <p:ph idx="1"/>
          </p:nvPr>
        </p:nvSpPr>
        <p:spPr>
          <a:xfrm>
            <a:off x="-762000" y="1447800"/>
            <a:ext cx="9448800" cy="4525963"/>
          </a:xfrm>
        </p:spPr>
        <p:txBody>
          <a:bodyPr/>
          <a:lstStyle/>
          <a:p>
            <a:pPr marL="858838" lvl="2" indent="-342900" algn="ctr" eaLnBrk="1" hangingPunct="1">
              <a:buFontTx/>
              <a:buNone/>
            </a:pPr>
            <a:r>
              <a:rPr lang="en-US" altLang="en-US" sz="5400" b="1" smtClean="0">
                <a:solidFill>
                  <a:srgbClr val="FFFFFF"/>
                </a:solidFill>
                <a:latin typeface="Arial" panose="020B0604020202020204" pitchFamily="34" charset="0"/>
                <a:cs typeface="Arial" panose="020B0604020202020204" pitchFamily="34" charset="0"/>
              </a:rPr>
              <a:t>OSHA Regulations </a:t>
            </a:r>
          </a:p>
          <a:p>
            <a:pPr marL="858838" lvl="2" indent="-342900" algn="ctr" eaLnBrk="1" hangingPunct="1">
              <a:buFontTx/>
              <a:buNone/>
            </a:pPr>
            <a:r>
              <a:rPr lang="en-US" altLang="en-US" sz="5400" b="1" smtClean="0">
                <a:solidFill>
                  <a:srgbClr val="FFFFFF"/>
                </a:solidFill>
                <a:latin typeface="Arial" panose="020B0604020202020204" pitchFamily="34" charset="0"/>
                <a:cs typeface="Arial" panose="020B0604020202020204" pitchFamily="34" charset="0"/>
              </a:rPr>
              <a:t>	29 CFR 1910.38/.39</a:t>
            </a:r>
          </a:p>
          <a:p>
            <a:pPr marL="1604963" lvl="3" indent="-685800" eaLnBrk="1" hangingPunct="1">
              <a:buClr>
                <a:srgbClr val="FFFFFF"/>
              </a:buClr>
              <a:buFont typeface="Arial" panose="020B0604020202020204" pitchFamily="34" charset="0"/>
              <a:buChar char="•"/>
            </a:pPr>
            <a:r>
              <a:rPr lang="en-US" altLang="en-US" sz="5400" b="1" smtClean="0">
                <a:solidFill>
                  <a:srgbClr val="FFFFFF"/>
                </a:solidFill>
                <a:latin typeface="Arial" panose="020B0604020202020204" pitchFamily="34" charset="0"/>
                <a:cs typeface="Arial" panose="020B0604020202020204" pitchFamily="34" charset="0"/>
              </a:rPr>
              <a:t>Emergency Action Plan</a:t>
            </a:r>
          </a:p>
          <a:p>
            <a:pPr marL="1604963" lvl="3" indent="-685800" eaLnBrk="1" hangingPunct="1">
              <a:buClr>
                <a:srgbClr val="FFFFFF"/>
              </a:buClr>
              <a:buFont typeface="Arial" panose="020B0604020202020204" pitchFamily="34" charset="0"/>
              <a:buChar char="•"/>
            </a:pPr>
            <a:r>
              <a:rPr lang="en-US" altLang="en-US" sz="5400" b="1" smtClean="0">
                <a:solidFill>
                  <a:srgbClr val="FFFFFF"/>
                </a:solidFill>
                <a:latin typeface="Arial" panose="020B0604020202020204" pitchFamily="34" charset="0"/>
                <a:cs typeface="Arial" panose="020B0604020202020204" pitchFamily="34" charset="0"/>
              </a:rPr>
              <a:t>Fire Prevention Plan</a:t>
            </a:r>
          </a:p>
          <a:p>
            <a:pPr marL="858838" lvl="2" indent="-342900" eaLnBrk="1" hangingPunct="1">
              <a:buFontTx/>
              <a:buNone/>
            </a:pPr>
            <a:endParaRPr lang="en-US" altLang="en-US" sz="5400" b="1" smtClean="0">
              <a:solidFill>
                <a:srgbClr val="FFFFFF"/>
              </a:solidFill>
              <a:latin typeface="Arial" panose="020B0604020202020204" pitchFamily="34" charset="0"/>
              <a:cs typeface="Arial" panose="020B0604020202020204" pitchFamily="34" charset="0"/>
            </a:endParaRPr>
          </a:p>
        </p:txBody>
      </p:sp>
    </p:spTree>
  </p:cSld>
  <p:clrMapOvr>
    <a:masterClrMapping/>
  </p:clrMapOvr>
  <p:transition/>
  <p:timing>
    <p:tnLst>
      <p:par>
        <p:cTn id="1" dur="indefinite" restart="never" nodeType="tmRoot"/>
      </p:par>
    </p:tnLst>
  </p:timing>
</p:sld>
</file>

<file path=ppt/slides/slide2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28600"/>
            <a:ext cx="8229600" cy="4525963"/>
          </a:xfrm>
        </p:spPr>
        <p:txBody>
          <a:bodyPr/>
          <a:lstStyle/>
          <a:p>
            <a:pPr algn="ctr" eaLnBrk="1" hangingPunct="1">
              <a:spcBef>
                <a:spcPts val="600"/>
              </a:spcBef>
              <a:buFont typeface="Arial" charset="0"/>
              <a:buNone/>
              <a:defRPr/>
            </a:pPr>
            <a:r>
              <a:rPr lang="en-US" sz="8000" b="1" dirty="0" smtClean="0">
                <a:solidFill>
                  <a:srgbClr val="FFFFFF"/>
                </a:solidFill>
                <a:effectLst>
                  <a:outerShdw blurRad="38100" dist="38100" dir="2700000" algn="tl">
                    <a:srgbClr val="000000">
                      <a:alpha val="43137"/>
                    </a:srgbClr>
                  </a:outerShdw>
                </a:effectLst>
                <a:latin typeface="Arial" pitchFamily="34" charset="0"/>
                <a:cs typeface="Arial" pitchFamily="34" charset="0"/>
              </a:rPr>
              <a:t>OSHA</a:t>
            </a:r>
          </a:p>
          <a:p>
            <a:pPr algn="ctr" eaLnBrk="1" hangingPunct="1">
              <a:spcBef>
                <a:spcPts val="600"/>
              </a:spcBef>
              <a:buFont typeface="Arial" charset="0"/>
              <a:buNone/>
              <a:defRPr/>
            </a:pPr>
            <a:r>
              <a:rPr lang="en-US" sz="8000" b="1" dirty="0" smtClean="0">
                <a:solidFill>
                  <a:srgbClr val="FFFFFF"/>
                </a:solidFill>
                <a:effectLst>
                  <a:outerShdw blurRad="38100" dist="38100" dir="2700000" algn="tl">
                    <a:srgbClr val="000000">
                      <a:alpha val="43137"/>
                    </a:srgbClr>
                  </a:outerShdw>
                </a:effectLst>
                <a:latin typeface="Arial" pitchFamily="34" charset="0"/>
                <a:cs typeface="Arial" pitchFamily="34" charset="0"/>
              </a:rPr>
              <a:t>Requires</a:t>
            </a:r>
          </a:p>
          <a:p>
            <a:pPr algn="ctr" eaLnBrk="1" hangingPunct="1">
              <a:spcBef>
                <a:spcPts val="600"/>
              </a:spcBef>
              <a:buFont typeface="Arial" charset="0"/>
              <a:buNone/>
              <a:defRPr/>
            </a:pPr>
            <a:r>
              <a:rPr lang="en-US" sz="8000" b="1" dirty="0" smtClean="0">
                <a:solidFill>
                  <a:srgbClr val="FFFFFF"/>
                </a:solidFill>
                <a:effectLst>
                  <a:outerShdw blurRad="38100" dist="38100" dir="2700000" algn="tl">
                    <a:srgbClr val="000000">
                      <a:alpha val="43137"/>
                    </a:srgbClr>
                  </a:outerShdw>
                </a:effectLst>
                <a:latin typeface="Arial" pitchFamily="34" charset="0"/>
                <a:cs typeface="Arial" pitchFamily="34" charset="0"/>
              </a:rPr>
              <a:t>Every </a:t>
            </a:r>
            <a:r>
              <a:rPr lang="en-US" sz="8000" b="1" dirty="0" err="1" smtClean="0">
                <a:solidFill>
                  <a:srgbClr val="FFFFFF"/>
                </a:solidFill>
                <a:effectLst>
                  <a:outerShdw blurRad="38100" dist="38100" dir="2700000" algn="tl">
                    <a:srgbClr val="000000">
                      <a:alpha val="43137"/>
                    </a:srgbClr>
                  </a:outerShdw>
                </a:effectLst>
                <a:latin typeface="Arial" pitchFamily="34" charset="0"/>
                <a:cs typeface="Arial" pitchFamily="34" charset="0"/>
              </a:rPr>
              <a:t>Emp</a:t>
            </a:r>
            <a:r>
              <a:rPr lang="en-US" sz="8000" b="1" dirty="0" smtClean="0">
                <a:solidFill>
                  <a:srgbClr val="FFFFFF"/>
                </a:solidFill>
                <a:effectLst>
                  <a:outerShdw blurRad="38100" dist="38100" dir="2700000" algn="tl">
                    <a:srgbClr val="000000">
                      <a:alpha val="43137"/>
                    </a:srgbClr>
                  </a:outerShdw>
                </a:effectLst>
                <a:latin typeface="Arial" pitchFamily="34" charset="0"/>
                <a:cs typeface="Arial" pitchFamily="34" charset="0"/>
              </a:rPr>
              <a:t>:</a:t>
            </a:r>
          </a:p>
          <a:p>
            <a:pPr algn="ctr" eaLnBrk="1" hangingPunct="1">
              <a:spcBef>
                <a:spcPts val="600"/>
              </a:spcBef>
              <a:buFont typeface="Arial" charset="0"/>
              <a:buNone/>
              <a:defRPr/>
            </a:pPr>
            <a:r>
              <a:rPr lang="en-US" sz="8000" b="1" dirty="0" smtClean="0">
                <a:solidFill>
                  <a:srgbClr val="FFFFFF"/>
                </a:solidFill>
                <a:effectLst>
                  <a:outerShdw blurRad="38100" dist="38100" dir="2700000" algn="tl">
                    <a:srgbClr val="000000">
                      <a:alpha val="43137"/>
                    </a:srgbClr>
                  </a:outerShdw>
                </a:effectLst>
                <a:latin typeface="Arial" pitchFamily="34" charset="0"/>
                <a:cs typeface="Arial" pitchFamily="34" charset="0"/>
              </a:rPr>
              <a:t>Emergency Team</a:t>
            </a:r>
            <a:endParaRPr lang="en-US" sz="8000" b="1" dirty="0">
              <a:solidFill>
                <a:srgbClr val="FFFFFF"/>
              </a:solidFill>
              <a:effectLst>
                <a:outerShdw blurRad="38100" dist="38100" dir="2700000" algn="tl">
                  <a:srgbClr val="000000">
                    <a:alpha val="43137"/>
                  </a:srgbClr>
                </a:outerShdw>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2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0226" name="Content Placeholder 5"/>
          <p:cNvSpPr>
            <a:spLocks noGrp="1"/>
          </p:cNvSpPr>
          <p:nvPr>
            <p:ph idx="1"/>
          </p:nvPr>
        </p:nvSpPr>
        <p:spPr/>
        <p:txBody>
          <a:bodyPr/>
          <a:lstStyle/>
          <a:p>
            <a:pPr marL="0" indent="0" algn="ctr" eaLnBrk="1" hangingPunct="1">
              <a:buFont typeface="Arial" panose="020B0604020202020204" pitchFamily="34" charset="0"/>
              <a:buNone/>
            </a:pPr>
            <a:r>
              <a:rPr lang="en-US" altLang="en-US" sz="8000" b="1" smtClean="0">
                <a:solidFill>
                  <a:srgbClr val="FFFFFF"/>
                </a:solidFill>
                <a:latin typeface="Arial" panose="020B0604020202020204" pitchFamily="34" charset="0"/>
                <a:cs typeface="Arial" panose="020B0604020202020204" pitchFamily="34" charset="0"/>
              </a:rPr>
              <a:t>Many Threats &amp; Many Procedures:</a:t>
            </a:r>
          </a:p>
        </p:txBody>
      </p:sp>
    </p:spTree>
  </p:cSld>
  <p:clrMapOvr>
    <a:masterClrMapping/>
  </p:clrMapOvr>
  <p:timing>
    <p:tnLst>
      <p:par>
        <p:cTn id="1" dur="indefinite" restart="never" nodeType="tmRoot"/>
      </p:par>
    </p:tnLst>
  </p:timing>
</p:sld>
</file>

<file path=ppt/slides/slide2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1250" name="Title 4"/>
          <p:cNvSpPr>
            <a:spLocks noGrp="1"/>
          </p:cNvSpPr>
          <p:nvPr>
            <p:ph type="title"/>
          </p:nvPr>
        </p:nvSpPr>
        <p:spPr/>
        <p:txBody>
          <a:bodyPr/>
          <a:lstStyle/>
          <a:p>
            <a:pPr eaLnBrk="1" hangingPunct="1"/>
            <a:r>
              <a:rPr lang="en-US" altLang="en-US" b="1" u="sng" smtClean="0">
                <a:solidFill>
                  <a:srgbClr val="FFFFFF"/>
                </a:solidFill>
                <a:latin typeface="Arial" panose="020B0604020202020204" pitchFamily="34" charset="0"/>
                <a:cs typeface="Arial" panose="020B0604020202020204" pitchFamily="34" charset="0"/>
              </a:rPr>
              <a:t>Yikes!</a:t>
            </a:r>
          </a:p>
        </p:txBody>
      </p:sp>
      <p:sp>
        <p:nvSpPr>
          <p:cNvPr id="821251" name="Content Placeholder 5"/>
          <p:cNvSpPr>
            <a:spLocks noGrp="1"/>
          </p:cNvSpPr>
          <p:nvPr>
            <p:ph idx="1"/>
          </p:nvPr>
        </p:nvSpPr>
        <p:spPr>
          <a:xfrm>
            <a:off x="228600" y="1600200"/>
            <a:ext cx="8534400" cy="5257800"/>
          </a:xfrm>
        </p:spPr>
        <p:txBody>
          <a:bodyPr/>
          <a:lstStyle/>
          <a:p>
            <a:pPr marL="0" indent="0" algn="ctr" eaLnBrk="1" hangingPunct="1">
              <a:buFont typeface="Arial" panose="020B0604020202020204" pitchFamily="34" charset="0"/>
              <a:buNone/>
            </a:pPr>
            <a:r>
              <a:rPr lang="en-US" altLang="en-US" sz="6600" b="1" smtClean="0">
                <a:solidFill>
                  <a:srgbClr val="FFFFFF"/>
                </a:solidFill>
                <a:latin typeface="Arial" panose="020B0604020202020204" pitchFamily="34" charset="0"/>
                <a:cs typeface="Arial" panose="020B0604020202020204" pitchFamily="34" charset="0"/>
              </a:rPr>
              <a:t>Many Threats &amp; Many Procedures:</a:t>
            </a:r>
          </a:p>
          <a:p>
            <a:pPr marL="0" indent="0" algn="ctr" eaLnBrk="1" hangingPunct="1">
              <a:buFont typeface="Arial" panose="020B0604020202020204" pitchFamily="34" charset="0"/>
              <a:buNone/>
            </a:pPr>
            <a:r>
              <a:rPr lang="en-US" altLang="en-US" sz="12500" b="1" smtClean="0">
                <a:solidFill>
                  <a:srgbClr val="FFFFFF"/>
                </a:solidFill>
                <a:latin typeface="Arial" panose="020B0604020202020204" pitchFamily="34" charset="0"/>
                <a:cs typeface="Arial" panose="020B0604020202020204" pitchFamily="34" charset="0"/>
              </a:rPr>
              <a:t>One Team!</a:t>
            </a:r>
          </a:p>
        </p:txBody>
      </p:sp>
    </p:spTree>
  </p:cSld>
  <p:clrMapOvr>
    <a:masterClrMapping/>
  </p:clrMapOvr>
  <p:timing>
    <p:tnLst>
      <p:par>
        <p:cTn id="1" dur="indefinite" restart="never" nodeType="tmRoot"/>
      </p:par>
    </p:tnLst>
  </p:timing>
</p:sld>
</file>

<file path=ppt/slides/slide2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2274" name="Content Placeholder 2"/>
          <p:cNvSpPr>
            <a:spLocks noGrp="1"/>
          </p:cNvSpPr>
          <p:nvPr>
            <p:ph idx="1"/>
          </p:nvPr>
        </p:nvSpPr>
        <p:spPr>
          <a:xfrm>
            <a:off x="228600" y="152400"/>
            <a:ext cx="8763000" cy="4525963"/>
          </a:xfrm>
        </p:spPr>
        <p:txBody>
          <a:bodyPr/>
          <a:lstStyle/>
          <a:p>
            <a:pPr algn="ctr" eaLnBrk="1" hangingPunct="1">
              <a:buFont typeface="Arial" panose="020B0604020202020204" pitchFamily="34" charset="0"/>
              <a:buNone/>
            </a:pPr>
            <a:r>
              <a:rPr lang="en-US" altLang="en-US" sz="12000" b="1" smtClean="0">
                <a:solidFill>
                  <a:srgbClr val="FFFFFF"/>
                </a:solidFill>
                <a:latin typeface="Arial" panose="020B0604020202020204" pitchFamily="34" charset="0"/>
                <a:cs typeface="Arial" panose="020B0604020202020204" pitchFamily="34" charset="0"/>
              </a:rPr>
              <a:t>Emergency </a:t>
            </a:r>
          </a:p>
          <a:p>
            <a:pPr algn="ctr" eaLnBrk="1" hangingPunct="1">
              <a:buFont typeface="Arial" panose="020B0604020202020204" pitchFamily="34" charset="0"/>
              <a:buNone/>
            </a:pPr>
            <a:r>
              <a:rPr lang="en-US" altLang="en-US" sz="12000" b="1" smtClean="0">
                <a:solidFill>
                  <a:srgbClr val="FFFFFF"/>
                </a:solidFill>
                <a:latin typeface="Arial" panose="020B0604020202020204" pitchFamily="34" charset="0"/>
                <a:cs typeface="Arial" panose="020B0604020202020204" pitchFamily="34" charset="0"/>
              </a:rPr>
              <a:t>Team:</a:t>
            </a:r>
          </a:p>
          <a:p>
            <a:pPr algn="ctr" eaLnBrk="1" hangingPunct="1">
              <a:buFont typeface="Arial" panose="020B0604020202020204" pitchFamily="34" charset="0"/>
              <a:buNone/>
            </a:pPr>
            <a:r>
              <a:rPr lang="en-US" altLang="en-US" sz="12000" b="1" smtClean="0">
                <a:solidFill>
                  <a:srgbClr val="FFFFFF"/>
                </a:solidFill>
                <a:latin typeface="Arial" panose="020B0604020202020204" pitchFamily="34" charset="0"/>
                <a:cs typeface="Arial" panose="020B0604020202020204" pitchFamily="34" charset="0"/>
              </a:rPr>
              <a:t>Employees</a:t>
            </a:r>
          </a:p>
        </p:txBody>
      </p:sp>
    </p:spTree>
  </p:cSld>
  <p:clrMapOvr>
    <a:masterClrMapping/>
  </p:clrMapOvr>
  <p:timing>
    <p:tnLst>
      <p:par>
        <p:cTn id="1" dur="indefinite" restart="never" nodeType="tmRoot"/>
      </p:par>
    </p:tnLst>
  </p:timing>
</p:sld>
</file>

<file path=ppt/slides/slide2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24322" name="Object 4"/>
          <p:cNvGraphicFramePr>
            <a:graphicFrameLocks noChangeAspect="1"/>
          </p:cNvGraphicFramePr>
          <p:nvPr/>
        </p:nvGraphicFramePr>
        <p:xfrm>
          <a:off x="0" y="0"/>
          <a:ext cx="9144000" cy="6934200"/>
        </p:xfrm>
        <a:graphic>
          <a:graphicData uri="http://schemas.openxmlformats.org/presentationml/2006/ole">
            <mc:AlternateContent xmlns:mc="http://schemas.openxmlformats.org/markup-compatibility/2006">
              <mc:Choice xmlns:v="urn:schemas-microsoft-com:vml" Requires="v">
                <p:oleObj spid="_x0000_s824341" name="Document" r:id="rId3" imgW="6995258" imgH="8414381" progId="Word.Document.12">
                  <p:embed/>
                </p:oleObj>
              </mc:Choice>
              <mc:Fallback>
                <p:oleObj name="Document" r:id="rId3" imgW="6995258" imgH="8414381" progId="Word.Document.12">
                  <p:embed/>
                  <p:pic>
                    <p:nvPicPr>
                      <p:cNvPr id="0" name="Object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93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iming>
    <p:tnLst>
      <p:par>
        <p:cTn id="1" dur="indefinite" restart="never" nodeType="tmRoot"/>
      </p:par>
    </p:tnLst>
  </p:timing>
</p:sld>
</file>

<file path=ppt/slides/slide2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682" name="Title 1"/>
          <p:cNvSpPr>
            <a:spLocks noGrp="1"/>
          </p:cNvSpPr>
          <p:nvPr>
            <p:ph type="title"/>
          </p:nvPr>
        </p:nvSpPr>
        <p:spPr>
          <a:xfrm>
            <a:off x="381000" y="3886200"/>
            <a:ext cx="8229600" cy="1143000"/>
          </a:xfrm>
        </p:spPr>
        <p:txBody>
          <a:bodyPr/>
          <a:lstStyle/>
          <a:p>
            <a:r>
              <a:rPr lang="en-US" altLang="en-US" sz="8800" b="1" dirty="0" smtClean="0">
                <a:solidFill>
                  <a:srgbClr val="F8F8F8"/>
                </a:solidFill>
                <a:latin typeface="Arial" panose="020B0604020202020204" pitchFamily="34" charset="0"/>
                <a:cs typeface="Arial" panose="020B0604020202020204" pitchFamily="34" charset="0"/>
              </a:rPr>
              <a:t>Employer</a:t>
            </a:r>
            <a:br>
              <a:rPr lang="en-US" altLang="en-US" sz="8800" b="1" dirty="0" smtClean="0">
                <a:solidFill>
                  <a:srgbClr val="F8F8F8"/>
                </a:solidFill>
                <a:latin typeface="Arial" panose="020B0604020202020204" pitchFamily="34" charset="0"/>
                <a:cs typeface="Arial" panose="020B0604020202020204" pitchFamily="34" charset="0"/>
              </a:rPr>
            </a:br>
            <a:r>
              <a:rPr lang="en-US" altLang="en-US" sz="8800" b="1" i="1" dirty="0" smtClean="0">
                <a:solidFill>
                  <a:srgbClr val="FF0000"/>
                </a:solidFill>
                <a:latin typeface="Arial" panose="020B0604020202020204" pitchFamily="34" charset="0"/>
                <a:cs typeface="Arial" panose="020B0604020202020204" pitchFamily="34" charset="0"/>
              </a:rPr>
              <a:t>Shall</a:t>
            </a:r>
            <a:r>
              <a:rPr lang="en-US" altLang="en-US" sz="8800" b="1" dirty="0" smtClean="0">
                <a:solidFill>
                  <a:srgbClr val="F8F8F8"/>
                </a:solidFill>
                <a:latin typeface="Arial" panose="020B0604020202020204" pitchFamily="34" charset="0"/>
                <a:cs typeface="Arial" panose="020B0604020202020204" pitchFamily="34" charset="0"/>
              </a:rPr>
              <a:t> Have</a:t>
            </a:r>
            <a:br>
              <a:rPr lang="en-US" altLang="en-US" sz="8800" b="1" dirty="0" smtClean="0">
                <a:solidFill>
                  <a:srgbClr val="F8F8F8"/>
                </a:solidFill>
                <a:latin typeface="Arial" panose="020B0604020202020204" pitchFamily="34" charset="0"/>
                <a:cs typeface="Arial" panose="020B0604020202020204" pitchFamily="34" charset="0"/>
              </a:rPr>
            </a:br>
            <a:r>
              <a:rPr lang="en-US" altLang="en-US" sz="8800" b="1" dirty="0" smtClean="0">
                <a:solidFill>
                  <a:srgbClr val="F8F8F8"/>
                </a:solidFill>
                <a:latin typeface="Arial" panose="020B0604020202020204" pitchFamily="34" charset="0"/>
                <a:cs typeface="Arial" panose="020B0604020202020204" pitchFamily="34" charset="0"/>
              </a:rPr>
              <a:t>A Plan &amp;</a:t>
            </a:r>
            <a:br>
              <a:rPr lang="en-US" altLang="en-US" sz="8800" b="1" dirty="0" smtClean="0">
                <a:solidFill>
                  <a:srgbClr val="F8F8F8"/>
                </a:solidFill>
                <a:latin typeface="Arial" panose="020B0604020202020204" pitchFamily="34" charset="0"/>
                <a:cs typeface="Arial" panose="020B0604020202020204" pitchFamily="34" charset="0"/>
              </a:rPr>
            </a:br>
            <a:r>
              <a:rPr lang="en-US" altLang="en-US" sz="8800" b="1" dirty="0" smtClean="0">
                <a:solidFill>
                  <a:srgbClr val="F8F8F8"/>
                </a:solidFill>
                <a:latin typeface="Arial" panose="020B0604020202020204" pitchFamily="34" charset="0"/>
                <a:cs typeface="Arial" panose="020B0604020202020204" pitchFamily="34" charset="0"/>
              </a:rPr>
              <a:t>Training</a:t>
            </a:r>
            <a:br>
              <a:rPr lang="en-US" altLang="en-US" sz="8800" b="1" dirty="0" smtClean="0">
                <a:solidFill>
                  <a:srgbClr val="F8F8F8"/>
                </a:solidFill>
                <a:latin typeface="Arial" panose="020B0604020202020204" pitchFamily="34" charset="0"/>
                <a:cs typeface="Arial" panose="020B0604020202020204" pitchFamily="34" charset="0"/>
              </a:rPr>
            </a:br>
            <a:r>
              <a:rPr lang="en-US" altLang="en-US" sz="8800" b="1" dirty="0" smtClean="0">
                <a:solidFill>
                  <a:srgbClr val="F8F8F8"/>
                </a:solidFill>
                <a:latin typeface="Arial" panose="020B0604020202020204" pitchFamily="34" charset="0"/>
                <a:cs typeface="Arial" panose="020B0604020202020204" pitchFamily="34" charset="0"/>
              </a:rPr>
              <a:t>By Law</a:t>
            </a:r>
            <a:r>
              <a:rPr lang="en-US" altLang="en-US" sz="4800" b="1" dirty="0" smtClean="0">
                <a:solidFill>
                  <a:srgbClr val="F8F8F8"/>
                </a:solidFill>
                <a:latin typeface="Arial" panose="020B0604020202020204" pitchFamily="34" charset="0"/>
                <a:cs typeface="Arial" panose="020B0604020202020204" pitchFamily="34" charset="0"/>
              </a:rPr>
              <a:t/>
            </a:r>
            <a:br>
              <a:rPr lang="en-US" altLang="en-US" sz="4800" b="1" dirty="0" smtClean="0">
                <a:solidFill>
                  <a:srgbClr val="F8F8F8"/>
                </a:solidFill>
                <a:latin typeface="Arial" panose="020B0604020202020204" pitchFamily="34" charset="0"/>
                <a:cs typeface="Arial" panose="020B0604020202020204" pitchFamily="34" charset="0"/>
              </a:rPr>
            </a:br>
            <a:r>
              <a:rPr lang="en-US" altLang="en-US" sz="4800" b="1" dirty="0" smtClean="0">
                <a:solidFill>
                  <a:srgbClr val="F8F8F8"/>
                </a:solidFill>
                <a:latin typeface="Arial" panose="020B0604020202020204" pitchFamily="34" charset="0"/>
                <a:cs typeface="Arial" panose="020B0604020202020204" pitchFamily="34" charset="0"/>
              </a:rPr>
              <a:t/>
            </a:r>
            <a:br>
              <a:rPr lang="en-US" altLang="en-US" sz="4800" b="1" dirty="0" smtClean="0">
                <a:solidFill>
                  <a:srgbClr val="F8F8F8"/>
                </a:solidFill>
                <a:latin typeface="Arial" panose="020B0604020202020204" pitchFamily="34" charset="0"/>
                <a:cs typeface="Arial" panose="020B0604020202020204" pitchFamily="34" charset="0"/>
              </a:rPr>
            </a:br>
            <a:r>
              <a:rPr lang="en-US" altLang="en-US" b="1" dirty="0" smtClean="0">
                <a:latin typeface="Arial" panose="020B0604020202020204" pitchFamily="34" charset="0"/>
                <a:cs typeface="Arial" panose="020B0604020202020204" pitchFamily="34" charset="0"/>
              </a:rPr>
              <a:t/>
            </a:r>
            <a:br>
              <a:rPr lang="en-US" altLang="en-US" b="1" dirty="0" smtClean="0">
                <a:latin typeface="Arial" panose="020B0604020202020204" pitchFamily="34" charset="0"/>
                <a:cs typeface="Arial" panose="020B0604020202020204" pitchFamily="34" charset="0"/>
              </a:rPr>
            </a:br>
            <a:endParaRPr lang="en-US" altLang="en-US" b="1" dirty="0" smtClean="0">
              <a:latin typeface="Arial" panose="020B0604020202020204" pitchFamily="34" charset="0"/>
              <a:cs typeface="Arial" panose="020B0604020202020204" pitchFamily="34" charset="0"/>
            </a:endParaRPr>
          </a:p>
        </p:txBody>
      </p:sp>
    </p:spTree>
  </p:cSld>
  <p:clrMapOvr>
    <a:masterClrMapping/>
  </p:clrMapOvr>
  <p:timing>
    <p:tnLst>
      <p:par>
        <p:cTn id="1" dur="indefinite" restart="never" nodeType="tmRoot"/>
      </p:par>
    </p:tnLst>
  </p:timing>
</p:sld>
</file>

<file path=ppt/slides/slide2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1730" name="Title 1"/>
          <p:cNvSpPr>
            <a:spLocks noGrp="1"/>
          </p:cNvSpPr>
          <p:nvPr>
            <p:ph type="title"/>
          </p:nvPr>
        </p:nvSpPr>
        <p:spPr>
          <a:xfrm>
            <a:off x="0" y="4114800"/>
            <a:ext cx="8991600" cy="1143000"/>
          </a:xfrm>
        </p:spPr>
        <p:txBody>
          <a:bodyPr/>
          <a:lstStyle/>
          <a:p>
            <a:r>
              <a:rPr lang="en-US" altLang="en-US" sz="9400" b="1" smtClean="0">
                <a:solidFill>
                  <a:srgbClr val="F8F8F8"/>
                </a:solidFill>
                <a:latin typeface="Arial" panose="020B0604020202020204" pitchFamily="34" charset="0"/>
                <a:cs typeface="Arial" panose="020B0604020202020204" pitchFamily="34" charset="0"/>
              </a:rPr>
              <a:t>Employee </a:t>
            </a:r>
            <a:br>
              <a:rPr lang="en-US" altLang="en-US" sz="9400" b="1" smtClean="0">
                <a:solidFill>
                  <a:srgbClr val="F8F8F8"/>
                </a:solidFill>
                <a:latin typeface="Arial" panose="020B0604020202020204" pitchFamily="34" charset="0"/>
                <a:cs typeface="Arial" panose="020B0604020202020204" pitchFamily="34" charset="0"/>
              </a:rPr>
            </a:br>
            <a:r>
              <a:rPr lang="en-US" altLang="en-US" sz="9400" b="1" smtClean="0">
                <a:solidFill>
                  <a:srgbClr val="FF0000"/>
                </a:solidFill>
                <a:latin typeface="Arial" panose="020B0604020202020204" pitchFamily="34" charset="0"/>
                <a:cs typeface="Arial" panose="020B0604020202020204" pitchFamily="34" charset="0"/>
              </a:rPr>
              <a:t>Training</a:t>
            </a:r>
            <a:r>
              <a:rPr lang="en-US" altLang="en-US" sz="9400" b="1" smtClean="0">
                <a:solidFill>
                  <a:srgbClr val="F8F8F8"/>
                </a:solidFill>
                <a:latin typeface="Arial" panose="020B0604020202020204" pitchFamily="34" charset="0"/>
                <a:cs typeface="Arial" panose="020B0604020202020204" pitchFamily="34" charset="0"/>
              </a:rPr>
              <a:t/>
            </a:r>
            <a:br>
              <a:rPr lang="en-US" altLang="en-US" sz="9400" b="1" smtClean="0">
                <a:solidFill>
                  <a:srgbClr val="F8F8F8"/>
                </a:solidFill>
                <a:latin typeface="Arial" panose="020B0604020202020204" pitchFamily="34" charset="0"/>
                <a:cs typeface="Arial" panose="020B0604020202020204" pitchFamily="34" charset="0"/>
              </a:rPr>
            </a:br>
            <a:r>
              <a:rPr lang="en-US" altLang="en-US" sz="9400" b="1" smtClean="0">
                <a:solidFill>
                  <a:srgbClr val="F8F8F8"/>
                </a:solidFill>
                <a:latin typeface="Arial" panose="020B0604020202020204" pitchFamily="34" charset="0"/>
                <a:cs typeface="Arial" panose="020B0604020202020204" pitchFamily="34" charset="0"/>
              </a:rPr>
              <a:t>Required </a:t>
            </a:r>
            <a:br>
              <a:rPr lang="en-US" altLang="en-US" sz="9400" b="1" smtClean="0">
                <a:solidFill>
                  <a:srgbClr val="F8F8F8"/>
                </a:solidFill>
                <a:latin typeface="Arial" panose="020B0604020202020204" pitchFamily="34" charset="0"/>
                <a:cs typeface="Arial" panose="020B0604020202020204" pitchFamily="34" charset="0"/>
              </a:rPr>
            </a:br>
            <a:r>
              <a:rPr lang="en-US" altLang="en-US" sz="9400" b="1" smtClean="0">
                <a:solidFill>
                  <a:srgbClr val="F8F8F8"/>
                </a:solidFill>
                <a:latin typeface="Arial" panose="020B0604020202020204" pitchFamily="34" charset="0"/>
                <a:cs typeface="Arial" panose="020B0604020202020204" pitchFamily="34" charset="0"/>
              </a:rPr>
              <a:t>By Federal Law</a:t>
            </a:r>
            <a:r>
              <a:rPr lang="en-US" altLang="en-US" sz="4800" b="1" smtClean="0">
                <a:solidFill>
                  <a:srgbClr val="F8F8F8"/>
                </a:solidFill>
                <a:latin typeface="Arial" panose="020B0604020202020204" pitchFamily="34" charset="0"/>
                <a:cs typeface="Arial" panose="020B0604020202020204" pitchFamily="34" charset="0"/>
              </a:rPr>
              <a:t/>
            </a:r>
            <a:br>
              <a:rPr lang="en-US" altLang="en-US" sz="4800" b="1" smtClean="0">
                <a:solidFill>
                  <a:srgbClr val="F8F8F8"/>
                </a:solidFill>
                <a:latin typeface="Arial" panose="020B0604020202020204" pitchFamily="34" charset="0"/>
                <a:cs typeface="Arial" panose="020B0604020202020204" pitchFamily="34" charset="0"/>
              </a:rPr>
            </a:br>
            <a:r>
              <a:rPr lang="en-US" altLang="en-US" sz="4800" b="1" smtClean="0">
                <a:solidFill>
                  <a:srgbClr val="F8F8F8"/>
                </a:solidFill>
                <a:latin typeface="Arial" panose="020B0604020202020204" pitchFamily="34" charset="0"/>
                <a:cs typeface="Arial" panose="020B0604020202020204" pitchFamily="34" charset="0"/>
              </a:rPr>
              <a:t/>
            </a:r>
            <a:br>
              <a:rPr lang="en-US" altLang="en-US" sz="4800" b="1" smtClean="0">
                <a:solidFill>
                  <a:srgbClr val="F8F8F8"/>
                </a:solidFill>
                <a:latin typeface="Arial" panose="020B0604020202020204" pitchFamily="34" charset="0"/>
                <a:cs typeface="Arial" panose="020B0604020202020204" pitchFamily="34" charset="0"/>
              </a:rPr>
            </a:br>
            <a:r>
              <a:rPr lang="en-US" altLang="en-US" sz="4800" b="1" smtClean="0">
                <a:solidFill>
                  <a:srgbClr val="F8F8F8"/>
                </a:solidFill>
                <a:latin typeface="Arial" panose="020B0604020202020204" pitchFamily="34" charset="0"/>
                <a:cs typeface="Arial" panose="020B0604020202020204" pitchFamily="34" charset="0"/>
              </a:rPr>
              <a:t/>
            </a:r>
            <a:br>
              <a:rPr lang="en-US" altLang="en-US" sz="4800" b="1" smtClean="0">
                <a:solidFill>
                  <a:srgbClr val="F8F8F8"/>
                </a:solidFill>
                <a:latin typeface="Arial" panose="020B0604020202020204" pitchFamily="34" charset="0"/>
                <a:cs typeface="Arial" panose="020B0604020202020204" pitchFamily="34" charset="0"/>
              </a:rPr>
            </a:br>
            <a:r>
              <a:rPr lang="en-US" altLang="en-US" b="1" smtClean="0">
                <a:latin typeface="Arial" panose="020B0604020202020204" pitchFamily="34" charset="0"/>
                <a:cs typeface="Arial" panose="020B0604020202020204" pitchFamily="34" charset="0"/>
              </a:rPr>
              <a:t/>
            </a:r>
            <a:br>
              <a:rPr lang="en-US" altLang="en-US" b="1" smtClean="0">
                <a:latin typeface="Arial" panose="020B0604020202020204" pitchFamily="34" charset="0"/>
                <a:cs typeface="Arial" panose="020B0604020202020204" pitchFamily="34" charset="0"/>
              </a:rPr>
            </a:br>
            <a:endParaRPr lang="en-US" altLang="en-US" b="1" smtClean="0">
              <a:latin typeface="Arial" panose="020B0604020202020204" pitchFamily="34" charset="0"/>
              <a:cs typeface="Arial" panose="020B0604020202020204" pitchFamily="34" charset="0"/>
            </a:endParaRPr>
          </a:p>
        </p:txBody>
      </p:sp>
    </p:spTree>
  </p:cSld>
  <p:clrMapOvr>
    <a:masterClrMapping/>
  </p:clrMapOvr>
  <p:timing>
    <p:tnLst>
      <p:par>
        <p:cTn id="1" dur="indefinite" restart="never" nodeType="tmRoot"/>
      </p:par>
    </p:tnLst>
  </p:timing>
</p:sld>
</file>

<file path=ppt/slides/slide2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Title 3"/>
          <p:cNvSpPr>
            <a:spLocks noGrp="1"/>
          </p:cNvSpPr>
          <p:nvPr>
            <p:ph type="title"/>
          </p:nvPr>
        </p:nvSpPr>
        <p:spPr>
          <a:xfrm>
            <a:off x="228600" y="3048000"/>
            <a:ext cx="8686800" cy="1143000"/>
          </a:xfrm>
        </p:spPr>
        <p:txBody>
          <a:bodyPr rtlCol="0">
            <a:normAutofit fontScale="90000"/>
          </a:bodyPr>
          <a:lstStyle/>
          <a:p>
            <a:pPr eaLnBrk="1" fontAlgn="auto" hangingPunct="1">
              <a:spcAft>
                <a:spcPts val="0"/>
              </a:spcAft>
              <a:defRPr/>
            </a:pPr>
            <a:r>
              <a:rPr lang="en-US" sz="9600" b="1" smtClean="0">
                <a:solidFill>
                  <a:srgbClr val="FFFFFF"/>
                </a:solidFill>
                <a:latin typeface="Arial" pitchFamily="34" charset="0"/>
                <a:cs typeface="Arial" pitchFamily="34" charset="0"/>
              </a:rPr>
              <a:t>We Don’t </a:t>
            </a:r>
            <a:r>
              <a:rPr lang="en-US" sz="9600" b="1" smtClean="0">
                <a:solidFill>
                  <a:srgbClr val="FF0000"/>
                </a:solidFill>
                <a:latin typeface="Arial" pitchFamily="34" charset="0"/>
                <a:cs typeface="Arial" pitchFamily="34" charset="0"/>
              </a:rPr>
              <a:t>Rise</a:t>
            </a:r>
            <a:r>
              <a:rPr lang="en-US" sz="9600" b="1" smtClean="0">
                <a:solidFill>
                  <a:srgbClr val="FFFFFF"/>
                </a:solidFill>
                <a:latin typeface="Arial" pitchFamily="34" charset="0"/>
                <a:cs typeface="Arial" pitchFamily="34" charset="0"/>
              </a:rPr>
              <a:t> to the Occasion…</a:t>
            </a:r>
            <a:r>
              <a:rPr lang="en-US" sz="8000" b="1" smtClean="0">
                <a:solidFill>
                  <a:srgbClr val="FFFFFF"/>
                </a:solidFill>
                <a:latin typeface="Arial" pitchFamily="34" charset="0"/>
                <a:cs typeface="Arial" pitchFamily="34" charset="0"/>
              </a:rPr>
              <a:t/>
            </a:r>
            <a:br>
              <a:rPr lang="en-US" sz="8000" b="1" smtClean="0">
                <a:solidFill>
                  <a:srgbClr val="FFFFFF"/>
                </a:solidFill>
                <a:latin typeface="Arial" pitchFamily="34" charset="0"/>
                <a:cs typeface="Arial" pitchFamily="34" charset="0"/>
              </a:rPr>
            </a:br>
            <a:endParaRPr lang="en-US" sz="8000" b="1" smtClean="0">
              <a:solidFill>
                <a:srgbClr val="FFFFFF"/>
              </a:solidFill>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2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4802" name="Title 1"/>
          <p:cNvSpPr>
            <a:spLocks noGrp="1"/>
          </p:cNvSpPr>
          <p:nvPr>
            <p:ph type="title"/>
          </p:nvPr>
        </p:nvSpPr>
        <p:spPr/>
        <p:txBody>
          <a:bodyPr/>
          <a:lstStyle/>
          <a:p>
            <a:endParaRPr lang="en-US" altLang="en-US" smtClean="0"/>
          </a:p>
        </p:txBody>
      </p:sp>
      <p:pic>
        <p:nvPicPr>
          <p:cNvPr id="844803" name="irc_mi" descr="http://channelwtf.com/wp-content/uploads/2013/09/A-good-day-to-die-hard-bruce-willis-wallpaper.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2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Title 3"/>
          <p:cNvSpPr>
            <a:spLocks noGrp="1"/>
          </p:cNvSpPr>
          <p:nvPr>
            <p:ph type="title"/>
          </p:nvPr>
        </p:nvSpPr>
        <p:spPr>
          <a:xfrm>
            <a:off x="228600" y="3048000"/>
            <a:ext cx="8686800" cy="1143000"/>
          </a:xfrm>
        </p:spPr>
        <p:txBody>
          <a:bodyPr rtlCol="0">
            <a:normAutofit fontScale="90000"/>
          </a:bodyPr>
          <a:lstStyle/>
          <a:p>
            <a:pPr eaLnBrk="1" fontAlgn="auto" hangingPunct="1">
              <a:spcAft>
                <a:spcPts val="0"/>
              </a:spcAft>
              <a:defRPr/>
            </a:pPr>
            <a:r>
              <a:rPr lang="en-US" sz="9600" b="1" smtClean="0">
                <a:solidFill>
                  <a:srgbClr val="FFFFFF"/>
                </a:solidFill>
                <a:latin typeface="Arial" pitchFamily="34" charset="0"/>
                <a:cs typeface="Arial" pitchFamily="34" charset="0"/>
              </a:rPr>
              <a:t>We Don’t </a:t>
            </a:r>
            <a:r>
              <a:rPr lang="en-US" sz="9600" b="1" smtClean="0">
                <a:solidFill>
                  <a:srgbClr val="FF0000"/>
                </a:solidFill>
                <a:latin typeface="Arial" pitchFamily="34" charset="0"/>
                <a:cs typeface="Arial" pitchFamily="34" charset="0"/>
              </a:rPr>
              <a:t>Rise</a:t>
            </a:r>
            <a:r>
              <a:rPr lang="en-US" sz="9600" b="1" smtClean="0">
                <a:solidFill>
                  <a:srgbClr val="FFFFFF"/>
                </a:solidFill>
                <a:latin typeface="Arial" pitchFamily="34" charset="0"/>
                <a:cs typeface="Arial" pitchFamily="34" charset="0"/>
              </a:rPr>
              <a:t> to the Occasion…</a:t>
            </a:r>
            <a:r>
              <a:rPr lang="en-US" sz="8000" b="1" smtClean="0">
                <a:solidFill>
                  <a:srgbClr val="FFFFFF"/>
                </a:solidFill>
                <a:latin typeface="Arial" pitchFamily="34" charset="0"/>
                <a:cs typeface="Arial" pitchFamily="34" charset="0"/>
              </a:rPr>
              <a:t/>
            </a:r>
            <a:br>
              <a:rPr lang="en-US" sz="8000" b="1" smtClean="0">
                <a:solidFill>
                  <a:srgbClr val="FFFFFF"/>
                </a:solidFill>
                <a:latin typeface="Arial" pitchFamily="34" charset="0"/>
                <a:cs typeface="Arial" pitchFamily="34" charset="0"/>
              </a:rPr>
            </a:br>
            <a:endParaRPr lang="en-US" sz="8000" b="1" smtClean="0">
              <a:solidFill>
                <a:srgbClr val="FFFFFF"/>
              </a:solidFill>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2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Title 3"/>
          <p:cNvSpPr>
            <a:spLocks noGrp="1"/>
          </p:cNvSpPr>
          <p:nvPr>
            <p:ph type="title"/>
          </p:nvPr>
        </p:nvSpPr>
        <p:spPr>
          <a:xfrm>
            <a:off x="228600" y="3048000"/>
            <a:ext cx="8686800" cy="1143000"/>
          </a:xfrm>
        </p:spPr>
        <p:txBody>
          <a:bodyPr rtlCol="0">
            <a:normAutofit fontScale="90000"/>
          </a:bodyPr>
          <a:lstStyle/>
          <a:p>
            <a:pPr eaLnBrk="1" fontAlgn="auto" hangingPunct="1">
              <a:spcAft>
                <a:spcPts val="0"/>
              </a:spcAft>
              <a:defRPr/>
            </a:pPr>
            <a:r>
              <a:rPr lang="en-US" b="1" smtClean="0">
                <a:solidFill>
                  <a:srgbClr val="FFFFFF"/>
                </a:solidFill>
                <a:latin typeface="Arial" pitchFamily="34" charset="0"/>
                <a:cs typeface="Arial" pitchFamily="34" charset="0"/>
              </a:rPr>
              <a:t>We Don’t Rise to the Occasion.</a:t>
            </a:r>
            <a:r>
              <a:rPr lang="en-US" sz="8000" b="1" smtClean="0">
                <a:solidFill>
                  <a:srgbClr val="FFFFFF"/>
                </a:solidFill>
                <a:latin typeface="Arial" pitchFamily="34" charset="0"/>
                <a:cs typeface="Arial" pitchFamily="34" charset="0"/>
              </a:rPr>
              <a:t/>
            </a:r>
            <a:br>
              <a:rPr lang="en-US" sz="8000" b="1" smtClean="0">
                <a:solidFill>
                  <a:srgbClr val="FFFFFF"/>
                </a:solidFill>
                <a:latin typeface="Arial" pitchFamily="34" charset="0"/>
                <a:cs typeface="Arial" pitchFamily="34" charset="0"/>
              </a:rPr>
            </a:br>
            <a:r>
              <a:rPr lang="en-US" sz="9600" b="1" smtClean="0">
                <a:solidFill>
                  <a:srgbClr val="FFFFFF"/>
                </a:solidFill>
                <a:latin typeface="Arial" pitchFamily="34" charset="0"/>
                <a:cs typeface="Arial" pitchFamily="34" charset="0"/>
              </a:rPr>
              <a:t>We </a:t>
            </a:r>
            <a:r>
              <a:rPr lang="en-US" sz="9600" b="1" smtClean="0">
                <a:solidFill>
                  <a:srgbClr val="FF0000"/>
                </a:solidFill>
                <a:latin typeface="Arial" pitchFamily="34" charset="0"/>
                <a:cs typeface="Arial" pitchFamily="34" charset="0"/>
              </a:rPr>
              <a:t>Sink</a:t>
            </a:r>
            <a:r>
              <a:rPr lang="en-US" sz="9600" b="1" smtClean="0">
                <a:solidFill>
                  <a:srgbClr val="FFFFFF"/>
                </a:solidFill>
                <a:latin typeface="Arial" pitchFamily="34" charset="0"/>
                <a:cs typeface="Arial" pitchFamily="34" charset="0"/>
              </a:rPr>
              <a:t> to Our Level of  Our Training</a:t>
            </a:r>
          </a:p>
        </p:txBody>
      </p:sp>
    </p:spTree>
  </p:cSld>
  <p:clrMapOvr>
    <a:masterClrMapping/>
  </p:clrMapOvr>
  <p:timing>
    <p:tnLst>
      <p:par>
        <p:cTn id="1" dur="indefinite" restart="never" nodeType="tmRoot"/>
      </p:par>
    </p:tnLst>
  </p:timing>
</p:sld>
</file>

<file path=ppt/slides/slide2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7874" name="Rectangle 2"/>
          <p:cNvSpPr>
            <a:spLocks noGrp="1" noChangeArrowheads="1"/>
          </p:cNvSpPr>
          <p:nvPr>
            <p:ph type="title"/>
          </p:nvPr>
        </p:nvSpPr>
        <p:spPr>
          <a:xfrm>
            <a:off x="457200" y="28575"/>
            <a:ext cx="8229600" cy="1143000"/>
          </a:xfrm>
        </p:spPr>
        <p:txBody>
          <a:bodyPr/>
          <a:lstStyle/>
          <a:p>
            <a:pPr eaLnBrk="1" hangingPunct="1"/>
            <a:r>
              <a:rPr lang="en-US" altLang="en-US" b="1" u="sng" smtClean="0">
                <a:solidFill>
                  <a:srgbClr val="FFFFFF"/>
                </a:solidFill>
                <a:latin typeface="Arial" panose="020B0604020202020204" pitchFamily="34" charset="0"/>
                <a:cs typeface="Arial" panose="020B0604020202020204" pitchFamily="34" charset="0"/>
              </a:rPr>
              <a:t>Training Required</a:t>
            </a:r>
          </a:p>
        </p:txBody>
      </p:sp>
      <p:sp>
        <p:nvSpPr>
          <p:cNvPr id="847875" name="Rectangle 3"/>
          <p:cNvSpPr>
            <a:spLocks noGrp="1" noChangeArrowheads="1"/>
          </p:cNvSpPr>
          <p:nvPr>
            <p:ph idx="1"/>
          </p:nvPr>
        </p:nvSpPr>
        <p:spPr>
          <a:xfrm>
            <a:off x="76200" y="1143000"/>
            <a:ext cx="9067800" cy="5562600"/>
          </a:xfrm>
        </p:spPr>
        <p:txBody>
          <a:bodyPr/>
          <a:lstStyle/>
          <a:p>
            <a:pPr marL="0" indent="0" algn="ctr">
              <a:lnSpc>
                <a:spcPct val="115000"/>
              </a:lnSpc>
              <a:spcBef>
                <a:spcPct val="0"/>
              </a:spcBef>
              <a:buFont typeface="Arial" panose="020B0604020202020204" pitchFamily="34" charset="0"/>
              <a:buNone/>
            </a:pPr>
            <a:r>
              <a:rPr lang="en-US" altLang="en-US" sz="12500" b="1" i="1" u="sng" smtClean="0">
                <a:solidFill>
                  <a:srgbClr val="FF0000"/>
                </a:solidFill>
                <a:latin typeface="Arial" panose="020B0604020202020204" pitchFamily="34" charset="0"/>
                <a:ea typeface="Calibri" panose="020F0502020204030204" pitchFamily="34" charset="0"/>
                <a:cs typeface="Calibri" panose="020F0502020204030204" pitchFamily="34" charset="0"/>
              </a:rPr>
              <a:t>All</a:t>
            </a:r>
            <a:r>
              <a:rPr lang="en-US" altLang="en-US" sz="12500" smtClean="0">
                <a:solidFill>
                  <a:srgbClr val="FFFFFF"/>
                </a:solidFill>
                <a:latin typeface="Arial" panose="020B0604020202020204" pitchFamily="34" charset="0"/>
                <a:ea typeface="Calibri" panose="020F0502020204030204" pitchFamily="34" charset="0"/>
                <a:cs typeface="Calibri" panose="020F0502020204030204" pitchFamily="34" charset="0"/>
              </a:rPr>
              <a:t> </a:t>
            </a:r>
            <a:r>
              <a:rPr lang="en-US" altLang="en-US" sz="12500" b="1" smtClean="0">
                <a:solidFill>
                  <a:srgbClr val="FFFFFF"/>
                </a:solidFill>
                <a:latin typeface="Arial" panose="020B0604020202020204" pitchFamily="34" charset="0"/>
                <a:ea typeface="Calibri" panose="020F0502020204030204" pitchFamily="34" charset="0"/>
                <a:cs typeface="Calibri" panose="020F0502020204030204" pitchFamily="34" charset="0"/>
              </a:rPr>
              <a:t>Employees</a:t>
            </a:r>
            <a:endParaRPr lang="en-US" altLang="en-US" sz="12500" smtClean="0">
              <a:solidFill>
                <a:srgbClr val="FFFFFF"/>
              </a:solidFill>
              <a:latin typeface="Times New Roman" panose="02020603050405020304" pitchFamily="18" charset="0"/>
              <a:ea typeface="Calibri" panose="020F0502020204030204" pitchFamily="34" charset="0"/>
              <a:cs typeface="Calibri" panose="020F0502020204030204" pitchFamily="34" charset="0"/>
            </a:endParaRPr>
          </a:p>
          <a:p>
            <a:pPr marL="858838" lvl="2" indent="-342900" eaLnBrk="1" hangingPunct="1">
              <a:buFontTx/>
              <a:buNone/>
            </a:pPr>
            <a:endParaRPr lang="en-US" altLang="en-US" sz="5400" b="1" smtClean="0">
              <a:solidFill>
                <a:srgbClr val="FFFFFF"/>
              </a:solidFill>
              <a:latin typeface="Arial" panose="020B0604020202020204" pitchFamily="34" charset="0"/>
              <a:cs typeface="Arial" panose="020B0604020202020204" pitchFamily="34" charset="0"/>
            </a:endParaRPr>
          </a:p>
        </p:txBody>
      </p:sp>
    </p:spTree>
  </p:cSld>
  <p:clrMapOvr>
    <a:masterClrMapping/>
  </p:clrMapOvr>
  <p:transition/>
  <p:timing>
    <p:tnLst>
      <p:par>
        <p:cTn id="1" dur="indefinite" restart="never" nodeType="tmRoot"/>
      </p:par>
    </p:tnLst>
  </p:timing>
</p:sld>
</file>

<file path=ppt/slides/slide2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sz="5400" b="1" u="sng" dirty="0" smtClean="0">
                <a:solidFill>
                  <a:srgbClr val="FFFFFF"/>
                </a:solidFill>
                <a:effectLst>
                  <a:outerShdw blurRad="38100" dist="38100" dir="2700000" algn="tl">
                    <a:srgbClr val="000000">
                      <a:alpha val="43137"/>
                    </a:srgbClr>
                  </a:outerShdw>
                </a:effectLst>
                <a:latin typeface="Arial" pitchFamily="34" charset="0"/>
                <a:cs typeface="Arial" pitchFamily="34" charset="0"/>
              </a:rPr>
              <a:t>OSHA Training</a:t>
            </a:r>
            <a:br>
              <a:rPr lang="en-US" sz="5400" b="1" u="sng" dirty="0" smtClean="0">
                <a:solidFill>
                  <a:srgbClr val="FFFFFF"/>
                </a:solidFill>
                <a:effectLst>
                  <a:outerShdw blurRad="38100" dist="38100" dir="2700000" algn="tl">
                    <a:srgbClr val="000000">
                      <a:alpha val="43137"/>
                    </a:srgbClr>
                  </a:outerShdw>
                </a:effectLst>
                <a:latin typeface="Arial" pitchFamily="34" charset="0"/>
                <a:cs typeface="Arial" pitchFamily="34" charset="0"/>
              </a:rPr>
            </a:br>
            <a:r>
              <a:rPr lang="en-US" sz="5400" b="1" u="sng" dirty="0" smtClean="0">
                <a:solidFill>
                  <a:srgbClr val="FF0000"/>
                </a:solidFill>
                <a:effectLst>
                  <a:outerShdw blurRad="38100" dist="38100" dir="2700000" algn="tl">
                    <a:srgbClr val="000000">
                      <a:alpha val="43137"/>
                    </a:srgbClr>
                  </a:outerShdw>
                </a:effectLst>
                <a:latin typeface="Arial" pitchFamily="34" charset="0"/>
                <a:cs typeface="Arial" pitchFamily="34" charset="0"/>
              </a:rPr>
              <a:t>WHEN?</a:t>
            </a:r>
            <a:endParaRPr lang="en-US" sz="5400" b="1" u="sng" dirty="0">
              <a:solidFill>
                <a:srgbClr val="FF0000"/>
              </a:solidFill>
              <a:effectLst>
                <a:outerShdw blurRad="38100" dist="38100" dir="2700000" algn="tl">
                  <a:srgbClr val="000000">
                    <a:alpha val="43137"/>
                  </a:srgbClr>
                </a:outerShdw>
              </a:effectLst>
              <a:latin typeface="Arial" pitchFamily="34" charset="0"/>
              <a:cs typeface="Arial" pitchFamily="34" charset="0"/>
            </a:endParaRPr>
          </a:p>
        </p:txBody>
      </p:sp>
      <p:sp>
        <p:nvSpPr>
          <p:cNvPr id="3" name="Content Placeholder 2"/>
          <p:cNvSpPr>
            <a:spLocks noGrp="1"/>
          </p:cNvSpPr>
          <p:nvPr>
            <p:ph idx="1"/>
          </p:nvPr>
        </p:nvSpPr>
        <p:spPr>
          <a:xfrm>
            <a:off x="457200" y="1905000"/>
            <a:ext cx="8686800" cy="4525963"/>
          </a:xfrm>
        </p:spPr>
        <p:txBody>
          <a:bodyPr/>
          <a:lstStyle/>
          <a:p>
            <a:pPr>
              <a:buFont typeface="Arial" charset="0"/>
              <a:buChar char="•"/>
              <a:defRPr/>
            </a:pPr>
            <a:r>
              <a:rPr lang="en-US" sz="6000" b="1" dirty="0" smtClean="0">
                <a:solidFill>
                  <a:srgbClr val="FFFFFF"/>
                </a:solidFill>
                <a:effectLst>
                  <a:outerShdw blurRad="38100" dist="38100" dir="2700000" algn="tl">
                    <a:srgbClr val="000000">
                      <a:alpha val="43137"/>
                    </a:srgbClr>
                  </a:outerShdw>
                </a:effectLst>
                <a:latin typeface="Arial" pitchFamily="34" charset="0"/>
                <a:cs typeface="Arial" pitchFamily="34" charset="0"/>
              </a:rPr>
              <a:t>At Hire</a:t>
            </a:r>
          </a:p>
          <a:p>
            <a:pPr>
              <a:buFont typeface="Arial" charset="0"/>
              <a:buChar char="•"/>
              <a:defRPr/>
            </a:pPr>
            <a:r>
              <a:rPr lang="en-US" sz="6000" b="1" dirty="0" smtClean="0">
                <a:solidFill>
                  <a:srgbClr val="FFFFFF"/>
                </a:solidFill>
                <a:effectLst>
                  <a:outerShdw blurRad="38100" dist="38100" dir="2700000" algn="tl">
                    <a:srgbClr val="000000">
                      <a:alpha val="43137"/>
                    </a:srgbClr>
                  </a:outerShdw>
                </a:effectLst>
                <a:latin typeface="Arial" pitchFamily="34" charset="0"/>
                <a:cs typeface="Arial" pitchFamily="34" charset="0"/>
              </a:rPr>
              <a:t>Annually</a:t>
            </a:r>
          </a:p>
          <a:p>
            <a:pPr>
              <a:buFont typeface="Arial" charset="0"/>
              <a:buChar char="•"/>
              <a:defRPr/>
            </a:pPr>
            <a:r>
              <a:rPr lang="en-US" sz="6000" b="1" dirty="0" smtClean="0">
                <a:solidFill>
                  <a:srgbClr val="FFFFFF"/>
                </a:solidFill>
                <a:effectLst>
                  <a:outerShdw blurRad="38100" dist="38100" dir="2700000" algn="tl">
                    <a:srgbClr val="000000">
                      <a:alpha val="43137"/>
                    </a:srgbClr>
                  </a:outerShdw>
                </a:effectLst>
                <a:latin typeface="Arial" pitchFamily="34" charset="0"/>
                <a:cs typeface="Arial" pitchFamily="34" charset="0"/>
              </a:rPr>
              <a:t>When Plan Changes</a:t>
            </a:r>
          </a:p>
          <a:p>
            <a:pPr>
              <a:buFont typeface="Arial" charset="0"/>
              <a:buChar char="•"/>
              <a:defRPr/>
            </a:pPr>
            <a:r>
              <a:rPr lang="en-US" sz="6000" b="1" dirty="0" smtClean="0">
                <a:solidFill>
                  <a:srgbClr val="FFFFFF"/>
                </a:solidFill>
                <a:effectLst>
                  <a:outerShdw blurRad="38100" dist="38100" dir="2700000" algn="tl">
                    <a:srgbClr val="000000">
                      <a:alpha val="43137"/>
                    </a:srgbClr>
                  </a:outerShdw>
                </a:effectLst>
                <a:latin typeface="Arial" pitchFamily="34" charset="0"/>
                <a:cs typeface="Arial" pitchFamily="34" charset="0"/>
              </a:rPr>
              <a:t>When People Change</a:t>
            </a:r>
            <a:endParaRPr lang="en-US" sz="6000" b="1" dirty="0">
              <a:solidFill>
                <a:srgbClr val="FFFFFF"/>
              </a:solidFill>
              <a:effectLst>
                <a:outerShdw blurRad="38100" dist="38100" dir="2700000" algn="tl">
                  <a:srgbClr val="000000">
                    <a:alpha val="43137"/>
                  </a:srgbClr>
                </a:outerShdw>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2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b="1" u="sng" dirty="0" smtClean="0">
                <a:solidFill>
                  <a:srgbClr val="FFFFFF"/>
                </a:solidFill>
                <a:effectLst>
                  <a:outerShdw blurRad="38100" dist="38100" dir="2700000" algn="tl">
                    <a:srgbClr val="000000">
                      <a:alpha val="43137"/>
                    </a:srgbClr>
                  </a:outerShdw>
                </a:effectLst>
                <a:latin typeface="Arial" pitchFamily="34" charset="0"/>
                <a:cs typeface="Arial" pitchFamily="34" charset="0"/>
              </a:rPr>
              <a:t>OSHA Training</a:t>
            </a:r>
            <a:br>
              <a:rPr lang="en-US" b="1" u="sng" dirty="0" smtClean="0">
                <a:solidFill>
                  <a:srgbClr val="FFFFFF"/>
                </a:solidFill>
                <a:effectLst>
                  <a:outerShdw blurRad="38100" dist="38100" dir="2700000" algn="tl">
                    <a:srgbClr val="000000">
                      <a:alpha val="43137"/>
                    </a:srgbClr>
                  </a:outerShdw>
                </a:effectLst>
                <a:latin typeface="Arial" pitchFamily="34" charset="0"/>
                <a:cs typeface="Arial" pitchFamily="34" charset="0"/>
              </a:rPr>
            </a:br>
            <a:r>
              <a:rPr lang="en-US" b="1" u="sng" dirty="0" smtClean="0">
                <a:solidFill>
                  <a:srgbClr val="FF0000"/>
                </a:solidFill>
                <a:effectLst>
                  <a:outerShdw blurRad="38100" dist="38100" dir="2700000" algn="tl">
                    <a:srgbClr val="000000">
                      <a:alpha val="43137"/>
                    </a:srgbClr>
                  </a:outerShdw>
                </a:effectLst>
                <a:latin typeface="Arial" pitchFamily="34" charset="0"/>
                <a:cs typeface="Arial" pitchFamily="34" charset="0"/>
              </a:rPr>
              <a:t>WHERE?</a:t>
            </a:r>
            <a:endParaRPr lang="en-US" dirty="0">
              <a:solidFill>
                <a:srgbClr val="FF0000"/>
              </a:solidFill>
            </a:endParaRPr>
          </a:p>
        </p:txBody>
      </p:sp>
      <p:sp>
        <p:nvSpPr>
          <p:cNvPr id="3" name="Content Placeholder 2"/>
          <p:cNvSpPr>
            <a:spLocks noGrp="1"/>
          </p:cNvSpPr>
          <p:nvPr>
            <p:ph idx="1"/>
          </p:nvPr>
        </p:nvSpPr>
        <p:spPr>
          <a:xfrm>
            <a:off x="0" y="1905000"/>
            <a:ext cx="9144000" cy="4953000"/>
          </a:xfrm>
        </p:spPr>
        <p:txBody>
          <a:bodyPr/>
          <a:lstStyle/>
          <a:p>
            <a:pPr>
              <a:buFont typeface="Arial" charset="0"/>
              <a:buChar char="•"/>
              <a:defRPr/>
            </a:pPr>
            <a:r>
              <a:rPr lang="en-US" sz="6000" b="1" dirty="0" smtClean="0">
                <a:solidFill>
                  <a:srgbClr val="FFFFFF"/>
                </a:solidFill>
                <a:effectLst>
                  <a:outerShdw blurRad="38100" dist="38100" dir="2700000" algn="tl">
                    <a:srgbClr val="000000">
                      <a:alpha val="43137"/>
                    </a:srgbClr>
                  </a:outerShdw>
                </a:effectLst>
                <a:latin typeface="Arial" pitchFamily="34" charset="0"/>
                <a:cs typeface="Arial" pitchFamily="34" charset="0"/>
              </a:rPr>
              <a:t>In a Classroom</a:t>
            </a:r>
          </a:p>
          <a:p>
            <a:pPr>
              <a:buFont typeface="Arial" charset="0"/>
              <a:buChar char="•"/>
              <a:defRPr/>
            </a:pPr>
            <a:r>
              <a:rPr lang="en-US" sz="6000" b="1" dirty="0" smtClean="0">
                <a:solidFill>
                  <a:srgbClr val="FFFFFF"/>
                </a:solidFill>
                <a:effectLst>
                  <a:outerShdw blurRad="38100" dist="38100" dir="2700000" algn="tl">
                    <a:srgbClr val="000000">
                      <a:alpha val="43137"/>
                    </a:srgbClr>
                  </a:outerShdw>
                </a:effectLst>
                <a:latin typeface="Arial" pitchFamily="34" charset="0"/>
                <a:cs typeface="Arial" pitchFamily="34" charset="0"/>
              </a:rPr>
              <a:t>“Hands On”</a:t>
            </a:r>
          </a:p>
          <a:p>
            <a:pPr>
              <a:buFont typeface="Arial" charset="0"/>
              <a:buChar char="•"/>
              <a:defRPr/>
            </a:pPr>
            <a:r>
              <a:rPr lang="en-US" sz="6000" b="1" dirty="0" smtClean="0">
                <a:solidFill>
                  <a:srgbClr val="FFFFFF"/>
                </a:solidFill>
                <a:effectLst>
                  <a:outerShdw blurRad="38100" dist="38100" dir="2700000" algn="tl">
                    <a:srgbClr val="000000">
                      <a:alpha val="43137"/>
                    </a:srgbClr>
                  </a:outerShdw>
                </a:effectLst>
                <a:latin typeface="Arial" pitchFamily="34" charset="0"/>
                <a:cs typeface="Arial" pitchFamily="34" charset="0"/>
              </a:rPr>
              <a:t>“Where Trainees Can Ask Qs &amp; Get Answers”</a:t>
            </a:r>
            <a:endParaRPr lang="en-US" sz="6000" b="1" dirty="0">
              <a:solidFill>
                <a:srgbClr val="FFFFFF"/>
              </a:solidFill>
              <a:effectLst>
                <a:outerShdw blurRad="38100" dist="38100" dir="2700000" algn="tl">
                  <a:srgbClr val="000000">
                    <a:alpha val="43137"/>
                  </a:srgbClr>
                </a:outerShdw>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2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b="1" u="sng" dirty="0" smtClean="0">
                <a:solidFill>
                  <a:srgbClr val="FFFFFF"/>
                </a:solidFill>
                <a:effectLst>
                  <a:outerShdw blurRad="38100" dist="38100" dir="2700000" algn="tl">
                    <a:srgbClr val="000000">
                      <a:alpha val="43137"/>
                    </a:srgbClr>
                  </a:outerShdw>
                </a:effectLst>
                <a:latin typeface="Arial" pitchFamily="34" charset="0"/>
                <a:cs typeface="Arial" pitchFamily="34" charset="0"/>
              </a:rPr>
              <a:t>OSHA Training</a:t>
            </a:r>
            <a:br>
              <a:rPr lang="en-US" b="1" u="sng" dirty="0" smtClean="0">
                <a:solidFill>
                  <a:srgbClr val="FFFFFF"/>
                </a:solidFill>
                <a:effectLst>
                  <a:outerShdw blurRad="38100" dist="38100" dir="2700000" algn="tl">
                    <a:srgbClr val="000000">
                      <a:alpha val="43137"/>
                    </a:srgbClr>
                  </a:outerShdw>
                </a:effectLst>
                <a:latin typeface="Arial" pitchFamily="34" charset="0"/>
                <a:cs typeface="Arial" pitchFamily="34" charset="0"/>
              </a:rPr>
            </a:br>
            <a:r>
              <a:rPr lang="en-US" b="1" u="sng" dirty="0" smtClean="0">
                <a:solidFill>
                  <a:srgbClr val="FF0000"/>
                </a:solidFill>
                <a:effectLst>
                  <a:outerShdw blurRad="38100" dist="38100" dir="2700000" algn="tl">
                    <a:srgbClr val="000000">
                      <a:alpha val="43137"/>
                    </a:srgbClr>
                  </a:outerShdw>
                </a:effectLst>
                <a:latin typeface="Arial" pitchFamily="34" charset="0"/>
                <a:cs typeface="Arial" pitchFamily="34" charset="0"/>
              </a:rPr>
              <a:t>TRAINER?</a:t>
            </a:r>
            <a:endParaRPr lang="en-US" dirty="0">
              <a:solidFill>
                <a:srgbClr val="FF0000"/>
              </a:solidFill>
            </a:endParaRPr>
          </a:p>
        </p:txBody>
      </p:sp>
      <p:sp>
        <p:nvSpPr>
          <p:cNvPr id="3" name="Content Placeholder 2"/>
          <p:cNvSpPr>
            <a:spLocks noGrp="1"/>
          </p:cNvSpPr>
          <p:nvPr>
            <p:ph idx="1"/>
          </p:nvPr>
        </p:nvSpPr>
        <p:spPr>
          <a:xfrm>
            <a:off x="1219200" y="1905000"/>
            <a:ext cx="8763000" cy="4953000"/>
          </a:xfrm>
        </p:spPr>
        <p:txBody>
          <a:bodyPr/>
          <a:lstStyle/>
          <a:p>
            <a:pPr>
              <a:buFont typeface="Arial" charset="0"/>
              <a:buChar char="•"/>
              <a:defRPr/>
            </a:pPr>
            <a:r>
              <a:rPr lang="en-US" sz="8800" b="1" dirty="0" smtClean="0">
                <a:solidFill>
                  <a:srgbClr val="FFFFFF"/>
                </a:solidFill>
                <a:effectLst>
                  <a:outerShdw blurRad="38100" dist="38100" dir="2700000" algn="tl">
                    <a:srgbClr val="000000">
                      <a:alpha val="43137"/>
                    </a:srgbClr>
                  </a:outerShdw>
                </a:effectLst>
                <a:latin typeface="Arial" pitchFamily="34" charset="0"/>
                <a:cs typeface="Arial" pitchFamily="34" charset="0"/>
              </a:rPr>
              <a:t>“Qualified”</a:t>
            </a:r>
          </a:p>
          <a:p>
            <a:pPr>
              <a:buFont typeface="Arial" charset="0"/>
              <a:buChar char="•"/>
              <a:defRPr/>
            </a:pPr>
            <a:r>
              <a:rPr lang="en-US" sz="8800" b="1" dirty="0" smtClean="0">
                <a:solidFill>
                  <a:srgbClr val="FFFFFF"/>
                </a:solidFill>
                <a:effectLst>
                  <a:outerShdw blurRad="38100" dist="38100" dir="2700000" algn="tl">
                    <a:srgbClr val="000000">
                      <a:alpha val="43137"/>
                    </a:srgbClr>
                  </a:outerShdw>
                </a:effectLst>
                <a:latin typeface="Arial" pitchFamily="34" charset="0"/>
                <a:cs typeface="Arial" pitchFamily="34" charset="0"/>
              </a:rPr>
              <a:t>Experience</a:t>
            </a:r>
          </a:p>
          <a:p>
            <a:pPr>
              <a:buFont typeface="Arial" charset="0"/>
              <a:buChar char="•"/>
              <a:defRPr/>
            </a:pPr>
            <a:r>
              <a:rPr lang="en-US" sz="8800" b="1" dirty="0" smtClean="0">
                <a:solidFill>
                  <a:srgbClr val="FFFFFF"/>
                </a:solidFill>
                <a:effectLst>
                  <a:outerShdw blurRad="38100" dist="38100" dir="2700000" algn="tl">
                    <a:srgbClr val="000000">
                      <a:alpha val="43137"/>
                    </a:srgbClr>
                  </a:outerShdw>
                </a:effectLst>
                <a:latin typeface="Arial" pitchFamily="34" charset="0"/>
                <a:cs typeface="Arial" pitchFamily="34" charset="0"/>
              </a:rPr>
              <a:t>Training</a:t>
            </a:r>
            <a:endParaRPr lang="en-US" sz="8800" b="1" dirty="0">
              <a:solidFill>
                <a:srgbClr val="FFFFFF"/>
              </a:solidFill>
              <a:effectLst>
                <a:outerShdw blurRad="38100" dist="38100" dir="2700000" algn="tl">
                  <a:srgbClr val="000000">
                    <a:alpha val="43137"/>
                  </a:srgbClr>
                </a:outerShdw>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2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a:defRPr/>
            </a:pPr>
            <a:r>
              <a:rPr lang="en-US" sz="5400" b="1" u="sng" dirty="0" smtClean="0">
                <a:solidFill>
                  <a:srgbClr val="FF0000"/>
                </a:solidFill>
                <a:effectLst>
                  <a:outerShdw blurRad="38100" dist="38100" dir="2700000" algn="tl">
                    <a:srgbClr val="000000">
                      <a:alpha val="43137"/>
                    </a:srgbClr>
                  </a:outerShdw>
                </a:effectLst>
                <a:latin typeface="Arial" pitchFamily="34" charset="0"/>
                <a:cs typeface="Arial" pitchFamily="34" charset="0"/>
              </a:rPr>
              <a:t>How?</a:t>
            </a:r>
            <a:endParaRPr lang="en-US" sz="5400" b="1" u="sng" dirty="0">
              <a:solidFill>
                <a:srgbClr val="FF0000"/>
              </a:solidFill>
              <a:effectLst>
                <a:outerShdw blurRad="38100" dist="38100" dir="2700000" algn="tl">
                  <a:srgbClr val="000000">
                    <a:alpha val="43137"/>
                  </a:srgbClr>
                </a:outerShdw>
              </a:effectLst>
              <a:latin typeface="Arial" pitchFamily="34" charset="0"/>
              <a:cs typeface="Arial" pitchFamily="34" charset="0"/>
            </a:endParaRPr>
          </a:p>
        </p:txBody>
      </p:sp>
      <p:sp>
        <p:nvSpPr>
          <p:cNvPr id="5" name="Content Placeholder 4"/>
          <p:cNvSpPr>
            <a:spLocks noGrp="1"/>
          </p:cNvSpPr>
          <p:nvPr>
            <p:ph idx="1"/>
          </p:nvPr>
        </p:nvSpPr>
        <p:spPr>
          <a:xfrm>
            <a:off x="304800" y="1600200"/>
            <a:ext cx="8382000" cy="4525963"/>
          </a:xfrm>
        </p:spPr>
        <p:txBody>
          <a:bodyPr/>
          <a:lstStyle/>
          <a:p>
            <a:pPr algn="ctr">
              <a:buFont typeface="Arial" charset="0"/>
              <a:buNone/>
              <a:defRPr/>
            </a:pPr>
            <a:r>
              <a:rPr lang="en-US" sz="12000" b="1" dirty="0" smtClean="0">
                <a:solidFill>
                  <a:srgbClr val="FFFFFF"/>
                </a:solidFill>
                <a:effectLst>
                  <a:outerShdw blurRad="38100" dist="38100" dir="2700000" algn="tl">
                    <a:srgbClr val="000000">
                      <a:alpha val="43137"/>
                    </a:srgbClr>
                  </a:outerShdw>
                </a:effectLst>
                <a:latin typeface="Arial" pitchFamily="34" charset="0"/>
                <a:cs typeface="Arial" pitchFamily="34" charset="0"/>
              </a:rPr>
              <a:t>On-Screen</a:t>
            </a:r>
            <a:br>
              <a:rPr lang="en-US" sz="12000" b="1" dirty="0" smtClean="0">
                <a:solidFill>
                  <a:srgbClr val="FFFFFF"/>
                </a:solidFill>
                <a:effectLst>
                  <a:outerShdw blurRad="38100" dist="38100" dir="2700000" algn="tl">
                    <a:srgbClr val="000000">
                      <a:alpha val="43137"/>
                    </a:srgbClr>
                  </a:outerShdw>
                </a:effectLst>
                <a:latin typeface="Arial" pitchFamily="34" charset="0"/>
                <a:cs typeface="Arial" pitchFamily="34" charset="0"/>
              </a:rPr>
            </a:br>
            <a:r>
              <a:rPr lang="en-US" sz="12000" b="1" dirty="0" smtClean="0">
                <a:solidFill>
                  <a:srgbClr val="FFFFFF"/>
                </a:solidFill>
                <a:effectLst>
                  <a:outerShdw blurRad="38100" dist="38100" dir="2700000" algn="tl">
                    <a:srgbClr val="000000">
                      <a:alpha val="43137"/>
                    </a:srgbClr>
                  </a:outerShdw>
                </a:effectLst>
                <a:latin typeface="Arial" pitchFamily="34" charset="0"/>
                <a:cs typeface="Arial" pitchFamily="34" charset="0"/>
              </a:rPr>
              <a:t>Training</a:t>
            </a:r>
            <a:r>
              <a:rPr lang="en-US" sz="12000" b="1" dirty="0" smtClean="0">
                <a:solidFill>
                  <a:srgbClr val="FF0000"/>
                </a:solidFill>
                <a:effectLst>
                  <a:outerShdw blurRad="38100" dist="38100" dir="2700000" algn="tl">
                    <a:srgbClr val="000000">
                      <a:alpha val="43137"/>
                    </a:srgbClr>
                  </a:outerShdw>
                </a:effectLst>
                <a:latin typeface="Arial" pitchFamily="34" charset="0"/>
                <a:cs typeface="Arial" pitchFamily="34" charset="0"/>
              </a:rPr>
              <a:t>??</a:t>
            </a:r>
            <a:endParaRPr lang="en-US" sz="12000" dirty="0">
              <a:solidFill>
                <a:srgbClr val="FF0000"/>
              </a:solidFill>
            </a:endParaRPr>
          </a:p>
        </p:txBody>
      </p:sp>
    </p:spTree>
  </p:cSld>
  <p:clrMapOvr>
    <a:masterClrMapping/>
  </p:clrMapOvr>
  <p:timing>
    <p:tnLst>
      <p:par>
        <p:cTn id="1" dur="indefinite" restart="never" nodeType="tmRoot"/>
      </p:par>
    </p:tnLst>
  </p:timing>
</p:sld>
</file>

<file path=ppt/slides/slide2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58114" name="Title 1"/>
          <p:cNvSpPr>
            <a:spLocks noGrp="1"/>
          </p:cNvSpPr>
          <p:nvPr>
            <p:ph type="title"/>
          </p:nvPr>
        </p:nvSpPr>
        <p:spPr/>
        <p:txBody>
          <a:bodyPr/>
          <a:lstStyle/>
          <a:p>
            <a:r>
              <a:rPr lang="en-US" altLang="en-US" sz="5400" b="1" u="sng" smtClean="0">
                <a:solidFill>
                  <a:srgbClr val="FFFFFF"/>
                </a:solidFill>
                <a:latin typeface="Arial" panose="020B0604020202020204" pitchFamily="34" charset="0"/>
                <a:cs typeface="Arial" panose="020B0604020202020204" pitchFamily="34" charset="0"/>
              </a:rPr>
              <a:t>On-Screen Training?</a:t>
            </a:r>
          </a:p>
        </p:txBody>
      </p:sp>
      <p:sp>
        <p:nvSpPr>
          <p:cNvPr id="3" name="Content Placeholder 2"/>
          <p:cNvSpPr>
            <a:spLocks noGrp="1"/>
          </p:cNvSpPr>
          <p:nvPr>
            <p:ph idx="1"/>
          </p:nvPr>
        </p:nvSpPr>
        <p:spPr>
          <a:xfrm>
            <a:off x="685800" y="1600200"/>
            <a:ext cx="8229600" cy="4525963"/>
          </a:xfrm>
        </p:spPr>
        <p:txBody>
          <a:bodyPr/>
          <a:lstStyle/>
          <a:p>
            <a:pPr>
              <a:buFont typeface="Arial" charset="0"/>
              <a:buChar char="•"/>
              <a:defRPr/>
            </a:pPr>
            <a:r>
              <a:rPr lang="en-US" sz="6000" b="1" dirty="0" smtClean="0">
                <a:solidFill>
                  <a:srgbClr val="FFFFFF"/>
                </a:solidFill>
                <a:effectLst>
                  <a:outerShdw blurRad="38100" dist="38100" dir="2700000" algn="tl">
                    <a:srgbClr val="000000">
                      <a:alpha val="43137"/>
                    </a:srgbClr>
                  </a:outerShdw>
                </a:effectLst>
                <a:latin typeface="Arial" pitchFamily="34" charset="0"/>
                <a:cs typeface="Arial" pitchFamily="34" charset="0"/>
              </a:rPr>
              <a:t>OSHA Since 1985</a:t>
            </a:r>
          </a:p>
          <a:p>
            <a:pPr>
              <a:buFont typeface="Arial" charset="0"/>
              <a:buChar char="•"/>
              <a:defRPr/>
            </a:pPr>
            <a:r>
              <a:rPr lang="en-US" sz="6000" b="1" dirty="0" smtClean="0">
                <a:solidFill>
                  <a:srgbClr val="FFFFFF"/>
                </a:solidFill>
                <a:effectLst>
                  <a:outerShdw blurRad="38100" dist="38100" dir="2700000" algn="tl">
                    <a:srgbClr val="000000">
                      <a:alpha val="43137"/>
                    </a:srgbClr>
                  </a:outerShdw>
                </a:effectLst>
                <a:latin typeface="Arial" pitchFamily="34" charset="0"/>
                <a:cs typeface="Arial" pitchFamily="34" charset="0"/>
              </a:rPr>
              <a:t>On-Screen: Great!</a:t>
            </a:r>
          </a:p>
          <a:p>
            <a:pPr>
              <a:buFont typeface="Arial" charset="0"/>
              <a:buChar char="•"/>
              <a:defRPr/>
            </a:pPr>
            <a:r>
              <a:rPr lang="en-US" sz="6000" b="1" dirty="0" smtClean="0">
                <a:solidFill>
                  <a:srgbClr val="FFFFFF"/>
                </a:solidFill>
                <a:effectLst>
                  <a:outerShdw blurRad="38100" dist="38100" dir="2700000" algn="tl">
                    <a:srgbClr val="000000">
                      <a:alpha val="43137"/>
                    </a:srgbClr>
                  </a:outerShdw>
                </a:effectLst>
                <a:latin typeface="Arial" pitchFamily="34" charset="0"/>
                <a:cs typeface="Arial" pitchFamily="34" charset="0"/>
              </a:rPr>
              <a:t>Can Supplement ONLY</a:t>
            </a:r>
          </a:p>
          <a:p>
            <a:pPr>
              <a:buFont typeface="Arial" charset="0"/>
              <a:buChar char="•"/>
              <a:defRPr/>
            </a:pPr>
            <a:r>
              <a:rPr lang="en-US" sz="6000" b="1" dirty="0" smtClean="0">
                <a:solidFill>
                  <a:srgbClr val="FFFFFF"/>
                </a:solidFill>
                <a:effectLst>
                  <a:outerShdw blurRad="38100" dist="38100" dir="2700000" algn="tl">
                    <a:srgbClr val="000000">
                      <a:alpha val="43137"/>
                    </a:srgbClr>
                  </a:outerShdw>
                </a:effectLst>
                <a:latin typeface="Arial" pitchFamily="34" charset="0"/>
                <a:cs typeface="Arial" pitchFamily="34" charset="0"/>
              </a:rPr>
              <a:t>Can’t Substitute</a:t>
            </a:r>
            <a:endParaRPr lang="en-US" sz="6000" b="1" dirty="0">
              <a:solidFill>
                <a:srgbClr val="FFFFFF"/>
              </a:solidFill>
              <a:effectLst>
                <a:outerShdw blurRad="38100" dist="38100" dir="2700000" algn="tl">
                  <a:srgbClr val="000000">
                    <a:alpha val="43137"/>
                  </a:srgbClr>
                </a:outerShdw>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2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62" name="Rectangle 2"/>
          <p:cNvSpPr>
            <a:spLocks noGrp="1" noChangeArrowheads="1"/>
          </p:cNvSpPr>
          <p:nvPr>
            <p:ph type="title"/>
          </p:nvPr>
        </p:nvSpPr>
        <p:spPr>
          <a:xfrm>
            <a:off x="457200" y="28575"/>
            <a:ext cx="8229600" cy="1143000"/>
          </a:xfrm>
        </p:spPr>
        <p:txBody>
          <a:bodyPr/>
          <a:lstStyle/>
          <a:p>
            <a:pPr eaLnBrk="1" hangingPunct="1"/>
            <a:r>
              <a:rPr lang="en-US" altLang="en-US" b="1" i="1" u="sng" smtClean="0">
                <a:solidFill>
                  <a:srgbClr val="FF0000"/>
                </a:solidFill>
                <a:latin typeface="Arial" panose="020B0604020202020204" pitchFamily="34" charset="0"/>
                <a:cs typeface="Arial" panose="020B0604020202020204" pitchFamily="34" charset="0"/>
              </a:rPr>
              <a:t>No</a:t>
            </a:r>
            <a:r>
              <a:rPr lang="en-US" altLang="en-US" b="1" u="sng" smtClean="0">
                <a:solidFill>
                  <a:srgbClr val="FFFFFF"/>
                </a:solidFill>
                <a:latin typeface="Arial" panose="020B0604020202020204" pitchFamily="34" charset="0"/>
                <a:cs typeface="Arial" panose="020B0604020202020204" pitchFamily="34" charset="0"/>
              </a:rPr>
              <a:t> Plan &amp; Training</a:t>
            </a:r>
          </a:p>
        </p:txBody>
      </p:sp>
      <p:sp>
        <p:nvSpPr>
          <p:cNvPr id="116739" name="Rectangle 3"/>
          <p:cNvSpPr>
            <a:spLocks noGrp="1" noChangeArrowheads="1"/>
          </p:cNvSpPr>
          <p:nvPr>
            <p:ph idx="1"/>
          </p:nvPr>
        </p:nvSpPr>
        <p:spPr>
          <a:xfrm>
            <a:off x="2133600" y="1143000"/>
            <a:ext cx="9067800" cy="5562600"/>
          </a:xfrm>
        </p:spPr>
        <p:txBody>
          <a:bodyPr/>
          <a:lstStyle/>
          <a:p>
            <a:pPr>
              <a:lnSpc>
                <a:spcPct val="115000"/>
              </a:lnSpc>
              <a:spcBef>
                <a:spcPts val="0"/>
              </a:spcBef>
              <a:spcAft>
                <a:spcPts val="0"/>
              </a:spcAft>
              <a:buFont typeface="Wingdings"/>
              <a:buChar char=""/>
              <a:defRPr/>
            </a:pPr>
            <a:r>
              <a:rPr lang="en-US" sz="8000" b="1" dirty="0" smtClean="0">
                <a:solidFill>
                  <a:srgbClr val="FFFFFF"/>
                </a:solidFill>
                <a:latin typeface="Arial"/>
                <a:ea typeface="Calibri"/>
              </a:rPr>
              <a:t>Run</a:t>
            </a:r>
            <a:endParaRPr lang="en-US" sz="8000" dirty="0" smtClean="0">
              <a:solidFill>
                <a:srgbClr val="FFFFFF"/>
              </a:solidFill>
              <a:latin typeface="Times New Roman"/>
              <a:ea typeface="Calibri"/>
            </a:endParaRPr>
          </a:p>
          <a:p>
            <a:pPr>
              <a:lnSpc>
                <a:spcPct val="115000"/>
              </a:lnSpc>
              <a:spcBef>
                <a:spcPts val="0"/>
              </a:spcBef>
              <a:spcAft>
                <a:spcPts val="0"/>
              </a:spcAft>
              <a:buFont typeface="Wingdings"/>
              <a:buChar char=""/>
              <a:defRPr/>
            </a:pPr>
            <a:r>
              <a:rPr lang="en-US" sz="8000" b="1" dirty="0" smtClean="0">
                <a:solidFill>
                  <a:srgbClr val="FFFFFF"/>
                </a:solidFill>
                <a:latin typeface="Arial"/>
                <a:ea typeface="Calibri"/>
              </a:rPr>
              <a:t>Hide </a:t>
            </a:r>
            <a:endParaRPr lang="en-US" sz="8000" dirty="0" smtClean="0">
              <a:solidFill>
                <a:srgbClr val="FFFFFF"/>
              </a:solidFill>
              <a:latin typeface="Times New Roman"/>
              <a:ea typeface="Calibri"/>
            </a:endParaRPr>
          </a:p>
          <a:p>
            <a:pPr>
              <a:lnSpc>
                <a:spcPct val="115000"/>
              </a:lnSpc>
              <a:spcBef>
                <a:spcPts val="0"/>
              </a:spcBef>
              <a:spcAft>
                <a:spcPts val="0"/>
              </a:spcAft>
              <a:buFont typeface="Wingdings"/>
              <a:buChar char=""/>
              <a:defRPr/>
            </a:pPr>
            <a:r>
              <a:rPr lang="en-US" sz="8000" b="1" dirty="0" smtClean="0">
                <a:solidFill>
                  <a:srgbClr val="FFFFFF"/>
                </a:solidFill>
                <a:latin typeface="Arial"/>
                <a:ea typeface="Calibri"/>
              </a:rPr>
              <a:t>Fight =</a:t>
            </a:r>
            <a:endParaRPr lang="en-US" sz="8000" dirty="0" smtClean="0">
              <a:solidFill>
                <a:srgbClr val="FFFFFF"/>
              </a:solidFill>
              <a:latin typeface="Times New Roman"/>
              <a:ea typeface="Calibri"/>
            </a:endParaRPr>
          </a:p>
          <a:p>
            <a:pPr marL="0">
              <a:lnSpc>
                <a:spcPct val="115000"/>
              </a:lnSpc>
              <a:spcBef>
                <a:spcPts val="0"/>
              </a:spcBef>
              <a:spcAft>
                <a:spcPts val="0"/>
              </a:spcAft>
              <a:defRPr/>
            </a:pPr>
            <a:r>
              <a:rPr lang="en-US" sz="8000" b="1" dirty="0" smtClean="0">
                <a:solidFill>
                  <a:srgbClr val="FFFFFF"/>
                </a:solidFill>
                <a:latin typeface="Arial"/>
                <a:ea typeface="Calibri"/>
              </a:rPr>
              <a:t>Failure</a:t>
            </a:r>
            <a:endParaRPr lang="en-US" sz="8000" dirty="0" smtClean="0">
              <a:solidFill>
                <a:srgbClr val="FFFFFF"/>
              </a:solidFill>
              <a:latin typeface="Times New Roman"/>
              <a:ea typeface="Calibri"/>
            </a:endParaRPr>
          </a:p>
          <a:p>
            <a:pPr marL="858838" lvl="2" indent="-342900" eaLnBrk="1" hangingPunct="1">
              <a:buFontTx/>
              <a:buNone/>
              <a:defRPr/>
            </a:pPr>
            <a:endParaRPr lang="en-US" altLang="en-US" sz="5400" b="1" dirty="0" smtClean="0">
              <a:solidFill>
                <a:srgbClr val="FFFFFF"/>
              </a:solidFill>
              <a:latin typeface="Arial" pitchFamily="34" charset="0"/>
              <a:cs typeface="Arial" pitchFamily="34" charset="0"/>
            </a:endParaRPr>
          </a:p>
        </p:txBody>
      </p:sp>
    </p:spTree>
  </p:cSld>
  <p:clrMapOvr>
    <a:masterClrMapping/>
  </p:clrMapOvr>
  <p:transition/>
  <p:timing>
    <p:tnLst>
      <p:par>
        <p:cTn id="1" dur="indefinite" restart="never" nodeType="tmRoot"/>
      </p:par>
    </p:tnLst>
  </p:timing>
</p:sld>
</file>

<file path=ppt/slides/slide2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7330" name="Title 1"/>
          <p:cNvSpPr>
            <a:spLocks noGrp="1"/>
          </p:cNvSpPr>
          <p:nvPr>
            <p:ph type="title"/>
          </p:nvPr>
        </p:nvSpPr>
        <p:spPr>
          <a:xfrm>
            <a:off x="0" y="76200"/>
            <a:ext cx="9144000" cy="6781800"/>
          </a:xfrm>
        </p:spPr>
        <p:txBody>
          <a:bodyPr/>
          <a:lstStyle/>
          <a:p>
            <a:r>
              <a:rPr lang="en-US" altLang="en-US" sz="9600" b="1" smtClean="0">
                <a:solidFill>
                  <a:srgbClr val="FFFFFF"/>
                </a:solidFill>
                <a:latin typeface="Arial" panose="020B0604020202020204" pitchFamily="34" charset="0"/>
                <a:cs typeface="Arial" panose="020B0604020202020204" pitchFamily="34" charset="0"/>
              </a:rPr>
              <a:t>We Hang Together, or…</a:t>
            </a:r>
            <a:br>
              <a:rPr lang="en-US" altLang="en-US" sz="9600" b="1" smtClean="0">
                <a:solidFill>
                  <a:srgbClr val="FFFFFF"/>
                </a:solidFill>
                <a:latin typeface="Arial" panose="020B0604020202020204" pitchFamily="34" charset="0"/>
                <a:cs typeface="Arial" panose="020B0604020202020204" pitchFamily="34" charset="0"/>
              </a:rPr>
            </a:br>
            <a:r>
              <a:rPr lang="en-US" altLang="en-US" sz="9600" b="1" smtClean="0">
                <a:solidFill>
                  <a:srgbClr val="FFFFFF"/>
                </a:solidFill>
                <a:latin typeface="Arial" panose="020B0604020202020204" pitchFamily="34" charset="0"/>
                <a:cs typeface="Arial" panose="020B0604020202020204" pitchFamily="34" charset="0"/>
              </a:rPr>
              <a:t>We Hang Separately</a:t>
            </a:r>
          </a:p>
        </p:txBody>
      </p:sp>
    </p:spTree>
  </p:cSld>
  <p:clrMapOvr>
    <a:masterClrMapping/>
  </p:clrMapOvr>
  <p:timing>
    <p:tnLst>
      <p:par>
        <p:cTn id="1" dur="indefinite" restart="never" nodeType="tmRoot"/>
      </p:par>
    </p:tnLst>
  </p:timing>
</p:sld>
</file>

<file path=ppt/slides/slide2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8354" name="Title 1"/>
          <p:cNvSpPr>
            <a:spLocks noGrp="1"/>
          </p:cNvSpPr>
          <p:nvPr>
            <p:ph type="title"/>
          </p:nvPr>
        </p:nvSpPr>
        <p:spPr>
          <a:xfrm>
            <a:off x="533400" y="5181600"/>
            <a:ext cx="8229600" cy="1143000"/>
          </a:xfrm>
        </p:spPr>
        <p:txBody>
          <a:bodyPr/>
          <a:lstStyle/>
          <a:p>
            <a:pPr>
              <a:lnSpc>
                <a:spcPct val="115000"/>
              </a:lnSpc>
            </a:pPr>
            <a:r>
              <a:rPr lang="en-US" altLang="en-US" sz="8800" b="1" u="sng" smtClean="0">
                <a:solidFill>
                  <a:srgbClr val="FFFFFF"/>
                </a:solidFill>
                <a:latin typeface="Arial" panose="020B0604020202020204" pitchFamily="34" charset="0"/>
                <a:ea typeface="Calibri" panose="020F0502020204030204" pitchFamily="34" charset="0"/>
                <a:cs typeface="Calibri" panose="020F0502020204030204" pitchFamily="34" charset="0"/>
              </a:rPr>
              <a:t>Workplace</a:t>
            </a:r>
            <a:r>
              <a:rPr lang="en-US" altLang="en-US" sz="8800" smtClean="0">
                <a:solidFill>
                  <a:srgbClr val="FFFFFF"/>
                </a:solidFill>
                <a:latin typeface="Times New Roman" panose="02020603050405020304" pitchFamily="18" charset="0"/>
                <a:ea typeface="Calibri" panose="020F0502020204030204" pitchFamily="34" charset="0"/>
                <a:cs typeface="Calibri" panose="020F0502020204030204" pitchFamily="34" charset="0"/>
              </a:rPr>
              <a:t/>
            </a:r>
            <a:br>
              <a:rPr lang="en-US" altLang="en-US" sz="8800" smtClean="0">
                <a:solidFill>
                  <a:srgbClr val="FFFFFF"/>
                </a:solidFill>
                <a:latin typeface="Times New Roman" panose="02020603050405020304" pitchFamily="18" charset="0"/>
                <a:ea typeface="Calibri" panose="020F0502020204030204" pitchFamily="34" charset="0"/>
                <a:cs typeface="Calibri" panose="020F0502020204030204" pitchFamily="34" charset="0"/>
              </a:rPr>
            </a:br>
            <a:r>
              <a:rPr lang="en-US" altLang="en-US" sz="8800" b="1" smtClean="0">
                <a:solidFill>
                  <a:srgbClr val="FFFFFF"/>
                </a:solidFill>
                <a:latin typeface="Arial" panose="020B0604020202020204" pitchFamily="34" charset="0"/>
                <a:ea typeface="Calibri" panose="020F0502020204030204" pitchFamily="34" charset="0"/>
                <a:cs typeface="Calibri" panose="020F0502020204030204" pitchFamily="34" charset="0"/>
              </a:rPr>
              <a:t>No Planning +</a:t>
            </a:r>
            <a:r>
              <a:rPr lang="en-US" altLang="en-US" sz="8800" smtClean="0">
                <a:solidFill>
                  <a:srgbClr val="FFFFFF"/>
                </a:solidFill>
                <a:latin typeface="Times New Roman" panose="02020603050405020304" pitchFamily="18" charset="0"/>
                <a:ea typeface="Calibri" panose="020F0502020204030204" pitchFamily="34" charset="0"/>
                <a:cs typeface="Calibri" panose="020F0502020204030204" pitchFamily="34" charset="0"/>
              </a:rPr>
              <a:t/>
            </a:r>
            <a:br>
              <a:rPr lang="en-US" altLang="en-US" sz="8800" smtClean="0">
                <a:solidFill>
                  <a:srgbClr val="FFFFFF"/>
                </a:solidFill>
                <a:latin typeface="Times New Roman" panose="02020603050405020304" pitchFamily="18" charset="0"/>
                <a:ea typeface="Calibri" panose="020F0502020204030204" pitchFamily="34" charset="0"/>
                <a:cs typeface="Calibri" panose="020F0502020204030204" pitchFamily="34" charset="0"/>
              </a:rPr>
            </a:br>
            <a:r>
              <a:rPr lang="en-US" altLang="en-US" sz="8800" b="1" smtClean="0">
                <a:solidFill>
                  <a:srgbClr val="FFFFFF"/>
                </a:solidFill>
                <a:latin typeface="Arial" panose="020B0604020202020204" pitchFamily="34" charset="0"/>
                <a:ea typeface="Calibri" panose="020F0502020204030204" pitchFamily="34" charset="0"/>
                <a:cs typeface="Calibri" panose="020F0502020204030204" pitchFamily="34" charset="0"/>
              </a:rPr>
              <a:t>No Training =</a:t>
            </a:r>
            <a:r>
              <a:rPr lang="en-US" altLang="en-US" sz="8800" smtClean="0">
                <a:solidFill>
                  <a:srgbClr val="FFFFFF"/>
                </a:solidFill>
                <a:latin typeface="Times New Roman" panose="02020603050405020304" pitchFamily="18" charset="0"/>
                <a:ea typeface="Calibri" panose="020F0502020204030204" pitchFamily="34" charset="0"/>
                <a:cs typeface="Calibri" panose="020F0502020204030204" pitchFamily="34" charset="0"/>
              </a:rPr>
              <a:t/>
            </a:r>
            <a:br>
              <a:rPr lang="en-US" altLang="en-US" sz="8800" smtClean="0">
                <a:solidFill>
                  <a:srgbClr val="FFFFFF"/>
                </a:solidFill>
                <a:latin typeface="Times New Roman" panose="02020603050405020304" pitchFamily="18" charset="0"/>
                <a:ea typeface="Calibri" panose="020F0502020204030204" pitchFamily="34" charset="0"/>
                <a:cs typeface="Calibri" panose="020F0502020204030204" pitchFamily="34" charset="0"/>
              </a:rPr>
            </a:br>
            <a:r>
              <a:rPr lang="en-US" altLang="en-US" sz="8800" b="1" smtClean="0">
                <a:solidFill>
                  <a:srgbClr val="FFFFFF"/>
                </a:solidFill>
                <a:latin typeface="Arial" panose="020B0604020202020204" pitchFamily="34" charset="0"/>
                <a:ea typeface="Calibri" panose="020F0502020204030204" pitchFamily="34" charset="0"/>
                <a:cs typeface="Calibri" panose="020F0502020204030204" pitchFamily="34" charset="0"/>
              </a:rPr>
              <a:t>Chaos</a:t>
            </a:r>
            <a:r>
              <a:rPr lang="en-US" altLang="en-US" sz="7200" smtClean="0">
                <a:latin typeface="Times New Roman" panose="02020603050405020304" pitchFamily="18" charset="0"/>
                <a:ea typeface="Calibri" panose="020F0502020204030204" pitchFamily="34" charset="0"/>
                <a:cs typeface="Calibri" panose="020F0502020204030204" pitchFamily="34" charset="0"/>
              </a:rPr>
              <a:t/>
            </a:r>
            <a:br>
              <a:rPr lang="en-US" altLang="en-US" sz="7200" smtClean="0">
                <a:latin typeface="Times New Roman" panose="02020603050405020304" pitchFamily="18" charset="0"/>
                <a:ea typeface="Calibri" panose="020F0502020204030204" pitchFamily="34" charset="0"/>
                <a:cs typeface="Calibri" panose="020F0502020204030204" pitchFamily="34" charset="0"/>
              </a:rPr>
            </a:br>
            <a:r>
              <a:rPr lang="en-US" altLang="en-US" sz="4800" smtClean="0">
                <a:latin typeface="Times New Roman" panose="02020603050405020304" pitchFamily="18" charset="0"/>
                <a:ea typeface="Calibri" panose="020F0502020204030204" pitchFamily="34" charset="0"/>
                <a:cs typeface="Calibri" panose="020F0502020204030204" pitchFamily="34" charset="0"/>
              </a:rPr>
              <a:t/>
            </a:r>
            <a:br>
              <a:rPr lang="en-US" altLang="en-US" sz="4800" smtClean="0">
                <a:latin typeface="Times New Roman" panose="02020603050405020304" pitchFamily="18" charset="0"/>
                <a:ea typeface="Calibri" panose="020F0502020204030204" pitchFamily="34" charset="0"/>
                <a:cs typeface="Calibri" panose="020F0502020204030204" pitchFamily="34" charset="0"/>
              </a:rPr>
            </a:br>
            <a:r>
              <a:rPr lang="en-US" altLang="en-US" sz="4800" b="1" smtClean="0">
                <a:solidFill>
                  <a:srgbClr val="F8F8F8"/>
                </a:solidFill>
                <a:latin typeface="Arial" panose="020B0604020202020204" pitchFamily="34" charset="0"/>
                <a:cs typeface="Arial" panose="020B0604020202020204" pitchFamily="34" charset="0"/>
              </a:rPr>
              <a:t/>
            </a:r>
            <a:br>
              <a:rPr lang="en-US" altLang="en-US" sz="4800" b="1" smtClean="0">
                <a:solidFill>
                  <a:srgbClr val="F8F8F8"/>
                </a:solidFill>
                <a:latin typeface="Arial" panose="020B0604020202020204" pitchFamily="34" charset="0"/>
                <a:cs typeface="Arial" panose="020B0604020202020204" pitchFamily="34" charset="0"/>
              </a:rPr>
            </a:br>
            <a:r>
              <a:rPr lang="en-US" altLang="en-US" sz="4800" b="1" smtClean="0">
                <a:solidFill>
                  <a:srgbClr val="F8F8F8"/>
                </a:solidFill>
                <a:latin typeface="Arial" panose="020B0604020202020204" pitchFamily="34" charset="0"/>
                <a:cs typeface="Arial" panose="020B0604020202020204" pitchFamily="34" charset="0"/>
              </a:rPr>
              <a:t/>
            </a:r>
            <a:br>
              <a:rPr lang="en-US" altLang="en-US" sz="4800" b="1" smtClean="0">
                <a:solidFill>
                  <a:srgbClr val="F8F8F8"/>
                </a:solidFill>
                <a:latin typeface="Arial" panose="020B0604020202020204" pitchFamily="34" charset="0"/>
                <a:cs typeface="Arial" panose="020B0604020202020204" pitchFamily="34" charset="0"/>
              </a:rPr>
            </a:br>
            <a:r>
              <a:rPr lang="en-US" altLang="en-US" sz="4800" b="1" smtClean="0">
                <a:solidFill>
                  <a:srgbClr val="F8F8F8"/>
                </a:solidFill>
                <a:latin typeface="Arial" panose="020B0604020202020204" pitchFamily="34" charset="0"/>
                <a:cs typeface="Arial" panose="020B0604020202020204" pitchFamily="34" charset="0"/>
              </a:rPr>
              <a:t/>
            </a:r>
            <a:br>
              <a:rPr lang="en-US" altLang="en-US" sz="4800" b="1" smtClean="0">
                <a:solidFill>
                  <a:srgbClr val="F8F8F8"/>
                </a:solidFill>
                <a:latin typeface="Arial" panose="020B0604020202020204" pitchFamily="34" charset="0"/>
                <a:cs typeface="Arial" panose="020B0604020202020204" pitchFamily="34" charset="0"/>
              </a:rPr>
            </a:br>
            <a:r>
              <a:rPr lang="en-US" altLang="en-US" b="1" smtClean="0">
                <a:latin typeface="Arial" panose="020B0604020202020204" pitchFamily="34" charset="0"/>
                <a:cs typeface="Arial" panose="020B0604020202020204" pitchFamily="34" charset="0"/>
              </a:rPr>
              <a:t/>
            </a:r>
            <a:br>
              <a:rPr lang="en-US" altLang="en-US" b="1" smtClean="0">
                <a:latin typeface="Arial" panose="020B0604020202020204" pitchFamily="34" charset="0"/>
                <a:cs typeface="Arial" panose="020B0604020202020204" pitchFamily="34" charset="0"/>
              </a:rPr>
            </a:br>
            <a:endParaRPr lang="en-US" altLang="en-US" b="1" smtClean="0">
              <a:latin typeface="Arial" panose="020B0604020202020204" pitchFamily="34" charset="0"/>
              <a:cs typeface="Arial" panose="020B0604020202020204" pitchFamily="34" charset="0"/>
            </a:endParaRPr>
          </a:p>
        </p:txBody>
      </p:sp>
    </p:spTree>
  </p:cSld>
  <p:clrMapOvr>
    <a:masterClrMapping/>
  </p:clrMapOvr>
  <p:timing>
    <p:tnLst>
      <p:par>
        <p:cTn id="1" dur="indefinite" restart="never" nodeType="tmRoot"/>
      </p:par>
    </p:tnLst>
  </p:timing>
</p:sld>
</file>

<file path=ppt/slides/slide2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02" name="Title 2"/>
          <p:cNvSpPr>
            <a:spLocks noGrp="1"/>
          </p:cNvSpPr>
          <p:nvPr>
            <p:ph type="title"/>
          </p:nvPr>
        </p:nvSpPr>
        <p:spPr/>
        <p:txBody>
          <a:bodyPr/>
          <a:lstStyle/>
          <a:p>
            <a:r>
              <a:rPr lang="en-US" altLang="en-US" b="1" u="sng" smtClean="0">
                <a:solidFill>
                  <a:srgbClr val="FFFFFF"/>
                </a:solidFill>
                <a:latin typeface="Arial" panose="020B0604020202020204" pitchFamily="34" charset="0"/>
                <a:cs typeface="Arial" panose="020B0604020202020204" pitchFamily="34" charset="0"/>
              </a:rPr>
              <a:t>CCC</a:t>
            </a:r>
          </a:p>
        </p:txBody>
      </p:sp>
      <p:sp>
        <p:nvSpPr>
          <p:cNvPr id="4" name="Content Placeholder 3"/>
          <p:cNvSpPr>
            <a:spLocks noGrp="1"/>
          </p:cNvSpPr>
          <p:nvPr>
            <p:ph idx="1"/>
          </p:nvPr>
        </p:nvSpPr>
        <p:spPr>
          <a:xfrm>
            <a:off x="152400" y="1600200"/>
            <a:ext cx="8991600" cy="5257800"/>
          </a:xfrm>
        </p:spPr>
        <p:txBody>
          <a:bodyPr/>
          <a:lstStyle/>
          <a:p>
            <a:pPr>
              <a:lnSpc>
                <a:spcPct val="115000"/>
              </a:lnSpc>
              <a:spcBef>
                <a:spcPts val="0"/>
              </a:spcBef>
              <a:spcAft>
                <a:spcPts val="0"/>
              </a:spcAft>
              <a:buFont typeface="Wingdings"/>
              <a:buChar char=""/>
              <a:defRPr/>
            </a:pPr>
            <a:r>
              <a:rPr lang="en-US" sz="7200" b="1" dirty="0" smtClean="0">
                <a:solidFill>
                  <a:srgbClr val="FFFFFF"/>
                </a:solidFill>
                <a:latin typeface="Arial"/>
                <a:ea typeface="Calibri"/>
              </a:rPr>
              <a:t>Command</a:t>
            </a:r>
            <a:endParaRPr lang="en-US" sz="7200" dirty="0" smtClean="0">
              <a:solidFill>
                <a:srgbClr val="FFFFFF"/>
              </a:solidFill>
              <a:latin typeface="Times New Roman"/>
              <a:ea typeface="Calibri"/>
            </a:endParaRPr>
          </a:p>
          <a:p>
            <a:pPr>
              <a:lnSpc>
                <a:spcPct val="115000"/>
              </a:lnSpc>
              <a:spcBef>
                <a:spcPts val="0"/>
              </a:spcBef>
              <a:spcAft>
                <a:spcPts val="0"/>
              </a:spcAft>
              <a:buFont typeface="Wingdings"/>
              <a:buChar char=""/>
              <a:defRPr/>
            </a:pPr>
            <a:r>
              <a:rPr lang="en-US" sz="7200" b="1" dirty="0" smtClean="0">
                <a:solidFill>
                  <a:srgbClr val="FFFFFF"/>
                </a:solidFill>
                <a:latin typeface="Arial"/>
                <a:ea typeface="Calibri"/>
              </a:rPr>
              <a:t>Control</a:t>
            </a:r>
            <a:endParaRPr lang="en-US" sz="7200" dirty="0" smtClean="0">
              <a:solidFill>
                <a:srgbClr val="FFFFFF"/>
              </a:solidFill>
              <a:latin typeface="Times New Roman"/>
              <a:ea typeface="Calibri"/>
            </a:endParaRPr>
          </a:p>
          <a:p>
            <a:pPr>
              <a:lnSpc>
                <a:spcPct val="115000"/>
              </a:lnSpc>
              <a:spcBef>
                <a:spcPts val="0"/>
              </a:spcBef>
              <a:spcAft>
                <a:spcPts val="0"/>
              </a:spcAft>
              <a:buFont typeface="Wingdings"/>
              <a:buChar char=""/>
              <a:defRPr/>
            </a:pPr>
            <a:r>
              <a:rPr lang="en-US" sz="7200" b="1" dirty="0" smtClean="0">
                <a:solidFill>
                  <a:srgbClr val="FFFFFF"/>
                </a:solidFill>
                <a:latin typeface="Arial"/>
                <a:ea typeface="Calibri"/>
              </a:rPr>
              <a:t>Communications</a:t>
            </a:r>
            <a:endParaRPr lang="en-US" sz="7200" dirty="0" smtClean="0">
              <a:solidFill>
                <a:srgbClr val="FFFFFF"/>
              </a:solidFill>
              <a:latin typeface="Times New Roman"/>
              <a:ea typeface="Calibri"/>
            </a:endParaRPr>
          </a:p>
          <a:p>
            <a:pPr marL="0" indent="0">
              <a:buFont typeface="Arial" panose="020B0604020202020204" pitchFamily="34" charset="0"/>
              <a:buNone/>
              <a:defRPr/>
            </a:pPr>
            <a:endParaRPr lang="en-US" dirty="0"/>
          </a:p>
        </p:txBody>
      </p:sp>
    </p:spTree>
  </p:cSld>
  <p:clrMapOvr>
    <a:masterClrMapping/>
  </p:clrMapOvr>
  <p:timing>
    <p:tnLst>
      <p:par>
        <p:cTn id="1" dur="indefinite" restart="never" nodeType="tmRoot"/>
      </p:par>
    </p:tnLst>
  </p:timing>
</p:sld>
</file>

<file path=ppt/slides/slide2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1426" name="Title 1"/>
          <p:cNvSpPr>
            <a:spLocks noGrp="1"/>
          </p:cNvSpPr>
          <p:nvPr>
            <p:ph type="title"/>
          </p:nvPr>
        </p:nvSpPr>
        <p:spPr>
          <a:xfrm>
            <a:off x="0" y="76200"/>
            <a:ext cx="9144000" cy="6781800"/>
          </a:xfrm>
        </p:spPr>
        <p:txBody>
          <a:bodyPr/>
          <a:lstStyle/>
          <a:p>
            <a:pPr>
              <a:lnSpc>
                <a:spcPct val="115000"/>
              </a:lnSpc>
            </a:pPr>
            <a:r>
              <a:rPr lang="en-US" altLang="en-US" sz="7200" b="1" smtClean="0">
                <a:solidFill>
                  <a:srgbClr val="FFFFFF"/>
                </a:solidFill>
                <a:latin typeface="Arial" panose="020B0604020202020204" pitchFamily="34" charset="0"/>
                <a:ea typeface="Calibri" panose="020F0502020204030204" pitchFamily="34" charset="0"/>
                <a:cs typeface="Calibri" panose="020F0502020204030204" pitchFamily="34" charset="0"/>
              </a:rPr>
              <a:t>Workplace </a:t>
            </a:r>
            <a:r>
              <a:rPr lang="en-US" altLang="en-US" sz="7200" smtClean="0">
                <a:solidFill>
                  <a:srgbClr val="FFFFFF"/>
                </a:solidFill>
                <a:latin typeface="Times New Roman" panose="02020603050405020304" pitchFamily="18" charset="0"/>
                <a:ea typeface="Calibri" panose="020F0502020204030204" pitchFamily="34" charset="0"/>
                <a:cs typeface="Calibri" panose="020F0502020204030204" pitchFamily="34" charset="0"/>
              </a:rPr>
              <a:t/>
            </a:r>
            <a:br>
              <a:rPr lang="en-US" altLang="en-US" sz="7200" smtClean="0">
                <a:solidFill>
                  <a:srgbClr val="FFFFFF"/>
                </a:solidFill>
                <a:latin typeface="Times New Roman" panose="02020603050405020304" pitchFamily="18" charset="0"/>
                <a:ea typeface="Calibri" panose="020F0502020204030204" pitchFamily="34" charset="0"/>
                <a:cs typeface="Calibri" panose="020F0502020204030204" pitchFamily="34" charset="0"/>
              </a:rPr>
            </a:br>
            <a:r>
              <a:rPr lang="en-US" altLang="en-US" sz="7200" b="1" u="sng" smtClean="0">
                <a:solidFill>
                  <a:srgbClr val="FFFFFF"/>
                </a:solidFill>
                <a:latin typeface="Arial" panose="020B0604020202020204" pitchFamily="34" charset="0"/>
                <a:ea typeface="Calibri" panose="020F0502020204030204" pitchFamily="34" charset="0"/>
                <a:cs typeface="Calibri" panose="020F0502020204030204" pitchFamily="34" charset="0"/>
              </a:rPr>
              <a:t>Emergency:</a:t>
            </a:r>
            <a:r>
              <a:rPr lang="en-US" altLang="en-US" sz="7200" smtClean="0">
                <a:solidFill>
                  <a:srgbClr val="FFFFFF"/>
                </a:solidFill>
                <a:latin typeface="Times New Roman" panose="02020603050405020304" pitchFamily="18" charset="0"/>
                <a:ea typeface="Calibri" panose="020F0502020204030204" pitchFamily="34" charset="0"/>
                <a:cs typeface="Calibri" panose="020F0502020204030204" pitchFamily="34" charset="0"/>
              </a:rPr>
              <a:t/>
            </a:r>
            <a:br>
              <a:rPr lang="en-US" altLang="en-US" sz="7200" smtClean="0">
                <a:solidFill>
                  <a:srgbClr val="FFFFFF"/>
                </a:solidFill>
                <a:latin typeface="Times New Roman" panose="02020603050405020304" pitchFamily="18" charset="0"/>
                <a:ea typeface="Calibri" panose="020F0502020204030204" pitchFamily="34" charset="0"/>
                <a:cs typeface="Calibri" panose="020F0502020204030204" pitchFamily="34" charset="0"/>
              </a:rPr>
            </a:br>
            <a:r>
              <a:rPr lang="en-US" altLang="en-US" sz="7200" b="1" smtClean="0">
                <a:solidFill>
                  <a:srgbClr val="FFFFFF"/>
                </a:solidFill>
                <a:latin typeface="Arial" panose="020B0604020202020204" pitchFamily="34" charset="0"/>
                <a:ea typeface="Calibri" panose="020F0502020204030204" pitchFamily="34" charset="0"/>
                <a:cs typeface="Calibri" panose="020F0502020204030204" pitchFamily="34" charset="0"/>
              </a:rPr>
              <a:t>Must: Someone In</a:t>
            </a:r>
            <a:r>
              <a:rPr lang="en-US" altLang="en-US" sz="7200" smtClean="0">
                <a:solidFill>
                  <a:srgbClr val="FFFFFF"/>
                </a:solidFill>
                <a:latin typeface="Times New Roman" panose="02020603050405020304" pitchFamily="18" charset="0"/>
                <a:ea typeface="Calibri" panose="020F0502020204030204" pitchFamily="34" charset="0"/>
                <a:cs typeface="Calibri" panose="020F0502020204030204" pitchFamily="34" charset="0"/>
              </a:rPr>
              <a:t/>
            </a:r>
            <a:br>
              <a:rPr lang="en-US" altLang="en-US" sz="7200" smtClean="0">
                <a:solidFill>
                  <a:srgbClr val="FFFFFF"/>
                </a:solidFill>
                <a:latin typeface="Times New Roman" panose="02020603050405020304" pitchFamily="18" charset="0"/>
                <a:ea typeface="Calibri" panose="020F0502020204030204" pitchFamily="34" charset="0"/>
                <a:cs typeface="Calibri" panose="020F0502020204030204" pitchFamily="34" charset="0"/>
              </a:rPr>
            </a:br>
            <a:r>
              <a:rPr lang="en-US" altLang="en-US" sz="7200" b="1" smtClean="0">
                <a:solidFill>
                  <a:srgbClr val="FFFFFF"/>
                </a:solidFill>
                <a:latin typeface="Arial" panose="020B0604020202020204" pitchFamily="34" charset="0"/>
                <a:ea typeface="Calibri" panose="020F0502020204030204" pitchFamily="34" charset="0"/>
                <a:cs typeface="Calibri" panose="020F0502020204030204" pitchFamily="34" charset="0"/>
              </a:rPr>
              <a:t>Overall</a:t>
            </a:r>
            <a:r>
              <a:rPr lang="en-US" altLang="en-US" sz="7200" smtClean="0">
                <a:latin typeface="Times New Roman" panose="02020603050405020304" pitchFamily="18" charset="0"/>
                <a:ea typeface="Calibri" panose="020F0502020204030204" pitchFamily="34" charset="0"/>
                <a:cs typeface="Calibri" panose="020F0502020204030204" pitchFamily="34" charset="0"/>
              </a:rPr>
              <a:t/>
            </a:r>
            <a:br>
              <a:rPr lang="en-US" altLang="en-US" sz="7200" smtClean="0">
                <a:latin typeface="Times New Roman" panose="02020603050405020304" pitchFamily="18" charset="0"/>
                <a:ea typeface="Calibri" panose="020F0502020204030204" pitchFamily="34" charset="0"/>
                <a:cs typeface="Calibri" panose="020F0502020204030204" pitchFamily="34" charset="0"/>
              </a:rPr>
            </a:br>
            <a:r>
              <a:rPr lang="en-US" altLang="en-US" sz="7200" b="1" smtClean="0">
                <a:solidFill>
                  <a:srgbClr val="FF0000"/>
                </a:solidFill>
                <a:latin typeface="Arial" panose="020B0604020202020204" pitchFamily="34" charset="0"/>
                <a:ea typeface="Calibri" panose="020F0502020204030204" pitchFamily="34" charset="0"/>
                <a:cs typeface="Calibri" panose="020F0502020204030204" pitchFamily="34" charset="0"/>
              </a:rPr>
              <a:t>Command</a:t>
            </a:r>
            <a:endParaRPr lang="en-US" altLang="en-US" sz="7200" smtClean="0">
              <a:latin typeface="Times New Roman" panose="02020603050405020304" pitchFamily="18" charset="0"/>
              <a:ea typeface="Calibri" panose="020F0502020204030204" pitchFamily="34" charset="0"/>
              <a:cs typeface="Calibri" panose="020F0502020204030204" pitchFamily="34" charset="0"/>
            </a:endParaRPr>
          </a:p>
        </p:txBody>
      </p:sp>
    </p:spTree>
  </p:cSld>
  <p:clrMapOvr>
    <a:masterClrMapping/>
  </p:clrMapOvr>
  <p:timing>
    <p:tnLst>
      <p:par>
        <p:cTn id="1" dur="indefinite" restart="never" nodeType="tmRoot"/>
      </p:par>
    </p:tnLst>
  </p:timing>
</p:sld>
</file>

<file path=ppt/slides/slide2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2450" name="Title 1"/>
          <p:cNvSpPr>
            <a:spLocks noGrp="1"/>
          </p:cNvSpPr>
          <p:nvPr>
            <p:ph type="title"/>
          </p:nvPr>
        </p:nvSpPr>
        <p:spPr>
          <a:xfrm>
            <a:off x="0" y="76200"/>
            <a:ext cx="9144000" cy="6781800"/>
          </a:xfrm>
        </p:spPr>
        <p:txBody>
          <a:bodyPr/>
          <a:lstStyle/>
          <a:p>
            <a:pPr>
              <a:lnSpc>
                <a:spcPct val="115000"/>
              </a:lnSpc>
            </a:pPr>
            <a:r>
              <a:rPr lang="en-US" altLang="en-US" sz="7200" b="1" smtClean="0">
                <a:solidFill>
                  <a:srgbClr val="FFFFFF"/>
                </a:solidFill>
                <a:latin typeface="Arial" panose="020B0604020202020204" pitchFamily="34" charset="0"/>
                <a:ea typeface="Calibri" panose="020F0502020204030204" pitchFamily="34" charset="0"/>
                <a:cs typeface="Calibri" panose="020F0502020204030204" pitchFamily="34" charset="0"/>
              </a:rPr>
              <a:t>Workplace </a:t>
            </a:r>
            <a:r>
              <a:rPr lang="en-US" altLang="en-US" sz="7200" smtClean="0">
                <a:solidFill>
                  <a:srgbClr val="FFFFFF"/>
                </a:solidFill>
                <a:latin typeface="Times New Roman" panose="02020603050405020304" pitchFamily="18" charset="0"/>
                <a:ea typeface="Calibri" panose="020F0502020204030204" pitchFamily="34" charset="0"/>
                <a:cs typeface="Calibri" panose="020F0502020204030204" pitchFamily="34" charset="0"/>
              </a:rPr>
              <a:t/>
            </a:r>
            <a:br>
              <a:rPr lang="en-US" altLang="en-US" sz="7200" smtClean="0">
                <a:solidFill>
                  <a:srgbClr val="FFFFFF"/>
                </a:solidFill>
                <a:latin typeface="Times New Roman" panose="02020603050405020304" pitchFamily="18" charset="0"/>
                <a:ea typeface="Calibri" panose="020F0502020204030204" pitchFamily="34" charset="0"/>
                <a:cs typeface="Calibri" panose="020F0502020204030204" pitchFamily="34" charset="0"/>
              </a:rPr>
            </a:br>
            <a:r>
              <a:rPr lang="en-US" altLang="en-US" sz="7200" b="1" u="sng" smtClean="0">
                <a:solidFill>
                  <a:srgbClr val="FFFFFF"/>
                </a:solidFill>
                <a:latin typeface="Arial" panose="020B0604020202020204" pitchFamily="34" charset="0"/>
                <a:ea typeface="Calibri" panose="020F0502020204030204" pitchFamily="34" charset="0"/>
                <a:cs typeface="Calibri" panose="020F0502020204030204" pitchFamily="34" charset="0"/>
              </a:rPr>
              <a:t>Emergency:</a:t>
            </a:r>
            <a:r>
              <a:rPr lang="en-US" altLang="en-US" sz="7200" smtClean="0">
                <a:solidFill>
                  <a:srgbClr val="FFFFFF"/>
                </a:solidFill>
                <a:latin typeface="Times New Roman" panose="02020603050405020304" pitchFamily="18" charset="0"/>
                <a:ea typeface="Calibri" panose="020F0502020204030204" pitchFamily="34" charset="0"/>
                <a:cs typeface="Calibri" panose="020F0502020204030204" pitchFamily="34" charset="0"/>
              </a:rPr>
              <a:t/>
            </a:r>
            <a:br>
              <a:rPr lang="en-US" altLang="en-US" sz="7200" smtClean="0">
                <a:solidFill>
                  <a:srgbClr val="FFFFFF"/>
                </a:solidFill>
                <a:latin typeface="Times New Roman" panose="02020603050405020304" pitchFamily="18" charset="0"/>
                <a:ea typeface="Calibri" panose="020F0502020204030204" pitchFamily="34" charset="0"/>
                <a:cs typeface="Calibri" panose="020F0502020204030204" pitchFamily="34" charset="0"/>
              </a:rPr>
            </a:br>
            <a:r>
              <a:rPr lang="en-US" altLang="en-US" sz="7200" b="1" smtClean="0">
                <a:solidFill>
                  <a:srgbClr val="FF0000"/>
                </a:solidFill>
                <a:latin typeface="Arial" panose="020B0604020202020204" pitchFamily="34" charset="0"/>
                <a:ea typeface="Calibri" panose="020F0502020204030204" pitchFamily="34" charset="0"/>
                <a:cs typeface="Calibri" panose="020F0502020204030204" pitchFamily="34" charset="0"/>
              </a:rPr>
              <a:t>Control </a:t>
            </a:r>
            <a:r>
              <a:rPr lang="en-US" altLang="en-US" sz="7200" smtClean="0">
                <a:latin typeface="Times New Roman" panose="02020603050405020304" pitchFamily="18" charset="0"/>
                <a:ea typeface="Calibri" panose="020F0502020204030204" pitchFamily="34" charset="0"/>
                <a:cs typeface="Calibri" panose="020F0502020204030204" pitchFamily="34" charset="0"/>
              </a:rPr>
              <a:t/>
            </a:r>
            <a:br>
              <a:rPr lang="en-US" altLang="en-US" sz="7200" smtClean="0">
                <a:latin typeface="Times New Roman" panose="02020603050405020304" pitchFamily="18" charset="0"/>
                <a:ea typeface="Calibri" panose="020F0502020204030204" pitchFamily="34" charset="0"/>
                <a:cs typeface="Calibri" panose="020F0502020204030204" pitchFamily="34" charset="0"/>
              </a:rPr>
            </a:br>
            <a:r>
              <a:rPr lang="en-US" altLang="en-US" sz="7200" b="1" smtClean="0">
                <a:solidFill>
                  <a:srgbClr val="FFFFFF"/>
                </a:solidFill>
                <a:latin typeface="Arial" panose="020B0604020202020204" pitchFamily="34" charset="0"/>
                <a:ea typeface="Calibri" panose="020F0502020204030204" pitchFamily="34" charset="0"/>
                <a:cs typeface="Calibri" panose="020F0502020204030204" pitchFamily="34" charset="0"/>
              </a:rPr>
              <a:t>Using a Team</a:t>
            </a:r>
            <a:r>
              <a:rPr lang="en-US" altLang="en-US" sz="7200" smtClean="0">
                <a:solidFill>
                  <a:srgbClr val="FFFFFF"/>
                </a:solidFill>
                <a:latin typeface="Times New Roman" panose="02020603050405020304" pitchFamily="18" charset="0"/>
                <a:ea typeface="Calibri" panose="020F0502020204030204" pitchFamily="34" charset="0"/>
                <a:cs typeface="Calibri" panose="020F0502020204030204" pitchFamily="34" charset="0"/>
              </a:rPr>
              <a:t/>
            </a:r>
            <a:br>
              <a:rPr lang="en-US" altLang="en-US" sz="7200" smtClean="0">
                <a:solidFill>
                  <a:srgbClr val="FFFFFF"/>
                </a:solidFill>
                <a:latin typeface="Times New Roman" panose="02020603050405020304" pitchFamily="18" charset="0"/>
                <a:ea typeface="Calibri" panose="020F0502020204030204" pitchFamily="34" charset="0"/>
                <a:cs typeface="Calibri" panose="020F0502020204030204" pitchFamily="34" charset="0"/>
              </a:rPr>
            </a:br>
            <a:r>
              <a:rPr lang="en-US" altLang="en-US" sz="7200" b="1" smtClean="0">
                <a:solidFill>
                  <a:srgbClr val="FFFFFF"/>
                </a:solidFill>
                <a:latin typeface="Arial" panose="020B0604020202020204" pitchFamily="34" charset="0"/>
                <a:ea typeface="Calibri" panose="020F0502020204030204" pitchFamily="34" charset="0"/>
                <a:cs typeface="Calibri" panose="020F0502020204030204" pitchFamily="34" charset="0"/>
              </a:rPr>
              <a:t>Of Employees</a:t>
            </a:r>
            <a:endParaRPr lang="en-US" altLang="en-US" sz="7200" smtClean="0">
              <a:solidFill>
                <a:srgbClr val="FFFFFF"/>
              </a:solidFill>
              <a:latin typeface="Times New Roman" panose="02020603050405020304" pitchFamily="18" charset="0"/>
              <a:ea typeface="Calibri" panose="020F0502020204030204" pitchFamily="34" charset="0"/>
              <a:cs typeface="Calibri" panose="020F0502020204030204" pitchFamily="34" charset="0"/>
            </a:endParaRPr>
          </a:p>
        </p:txBody>
      </p:sp>
    </p:spTree>
  </p:cSld>
  <p:clrMapOvr>
    <a:masterClrMapping/>
  </p:clrMapOvr>
  <p:timing>
    <p:tnLst>
      <p:par>
        <p:cTn id="1" dur="indefinite" restart="never" nodeType="tmRoot"/>
      </p:par>
    </p:tnLst>
  </p:timing>
</p:sld>
</file>

<file path=ppt/slides/slide2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3474" name="Title 1"/>
          <p:cNvSpPr>
            <a:spLocks noGrp="1"/>
          </p:cNvSpPr>
          <p:nvPr>
            <p:ph type="title"/>
          </p:nvPr>
        </p:nvSpPr>
        <p:spPr>
          <a:xfrm>
            <a:off x="0" y="76200"/>
            <a:ext cx="9144000" cy="6781800"/>
          </a:xfrm>
        </p:spPr>
        <p:txBody>
          <a:bodyPr/>
          <a:lstStyle/>
          <a:p>
            <a:pPr>
              <a:lnSpc>
                <a:spcPct val="115000"/>
              </a:lnSpc>
            </a:pPr>
            <a:r>
              <a:rPr lang="en-US" altLang="en-US" sz="9600" b="1" smtClean="0">
                <a:solidFill>
                  <a:srgbClr val="FFFFFF"/>
                </a:solidFill>
                <a:latin typeface="Arial" panose="020B0604020202020204" pitchFamily="34" charset="0"/>
                <a:ea typeface="Calibri" panose="020F0502020204030204" pitchFamily="34" charset="0"/>
                <a:cs typeface="Calibri" panose="020F0502020204030204" pitchFamily="34" charset="0"/>
              </a:rPr>
              <a:t>Workplace </a:t>
            </a:r>
            <a:r>
              <a:rPr lang="en-US" altLang="en-US" sz="9600" smtClean="0">
                <a:solidFill>
                  <a:srgbClr val="FFFFFF"/>
                </a:solidFill>
                <a:latin typeface="Times New Roman" panose="02020603050405020304" pitchFamily="18" charset="0"/>
                <a:ea typeface="Calibri" panose="020F0502020204030204" pitchFamily="34" charset="0"/>
                <a:cs typeface="Calibri" panose="020F0502020204030204" pitchFamily="34" charset="0"/>
              </a:rPr>
              <a:t/>
            </a:r>
            <a:br>
              <a:rPr lang="en-US" altLang="en-US" sz="9600" smtClean="0">
                <a:solidFill>
                  <a:srgbClr val="FFFFFF"/>
                </a:solidFill>
                <a:latin typeface="Times New Roman" panose="02020603050405020304" pitchFamily="18" charset="0"/>
                <a:ea typeface="Calibri" panose="020F0502020204030204" pitchFamily="34" charset="0"/>
                <a:cs typeface="Calibri" panose="020F0502020204030204" pitchFamily="34" charset="0"/>
              </a:rPr>
            </a:br>
            <a:r>
              <a:rPr lang="en-US" altLang="en-US" sz="9600" b="1" u="sng" smtClean="0">
                <a:solidFill>
                  <a:srgbClr val="FFFFFF"/>
                </a:solidFill>
                <a:latin typeface="Arial" panose="020B0604020202020204" pitchFamily="34" charset="0"/>
                <a:ea typeface="Calibri" panose="020F0502020204030204" pitchFamily="34" charset="0"/>
                <a:cs typeface="Calibri" panose="020F0502020204030204" pitchFamily="34" charset="0"/>
              </a:rPr>
              <a:t>Emergency:</a:t>
            </a:r>
            <a:r>
              <a:rPr lang="en-US" altLang="en-US" sz="9600" smtClean="0">
                <a:solidFill>
                  <a:srgbClr val="FFFFFF"/>
                </a:solidFill>
                <a:latin typeface="Times New Roman" panose="02020603050405020304" pitchFamily="18" charset="0"/>
                <a:ea typeface="Calibri" panose="020F0502020204030204" pitchFamily="34" charset="0"/>
                <a:cs typeface="Calibri" panose="020F0502020204030204" pitchFamily="34" charset="0"/>
              </a:rPr>
              <a:t/>
            </a:r>
            <a:br>
              <a:rPr lang="en-US" altLang="en-US" sz="9600" smtClean="0">
                <a:solidFill>
                  <a:srgbClr val="FFFFFF"/>
                </a:solidFill>
                <a:latin typeface="Times New Roman" panose="02020603050405020304" pitchFamily="18" charset="0"/>
                <a:ea typeface="Calibri" panose="020F0502020204030204" pitchFamily="34" charset="0"/>
                <a:cs typeface="Calibri" panose="020F0502020204030204" pitchFamily="34" charset="0"/>
              </a:rPr>
            </a:br>
            <a:r>
              <a:rPr lang="en-US" altLang="en-US" sz="9600" b="1" smtClean="0">
                <a:solidFill>
                  <a:srgbClr val="FFFFFF"/>
                </a:solidFill>
                <a:latin typeface="Arial" panose="020B0604020202020204" pitchFamily="34" charset="0"/>
                <a:ea typeface="Calibri" panose="020F0502020204030204" pitchFamily="34" charset="0"/>
                <a:cs typeface="Calibri" panose="020F0502020204030204" pitchFamily="34" charset="0"/>
              </a:rPr>
              <a:t>We All Have To </a:t>
            </a:r>
            <a:r>
              <a:rPr lang="en-US" altLang="en-US" sz="9600" smtClean="0">
                <a:latin typeface="Times New Roman" panose="02020603050405020304" pitchFamily="18" charset="0"/>
                <a:ea typeface="Calibri" panose="020F0502020204030204" pitchFamily="34" charset="0"/>
                <a:cs typeface="Calibri" panose="020F0502020204030204" pitchFamily="34" charset="0"/>
              </a:rPr>
              <a:t/>
            </a:r>
            <a:br>
              <a:rPr lang="en-US" altLang="en-US" sz="9600" smtClean="0">
                <a:latin typeface="Times New Roman" panose="02020603050405020304" pitchFamily="18" charset="0"/>
                <a:ea typeface="Calibri" panose="020F0502020204030204" pitchFamily="34" charset="0"/>
                <a:cs typeface="Calibri" panose="020F0502020204030204" pitchFamily="34" charset="0"/>
              </a:rPr>
            </a:br>
            <a:r>
              <a:rPr lang="en-US" altLang="en-US" sz="9600" b="1" smtClean="0">
                <a:solidFill>
                  <a:srgbClr val="FF0000"/>
                </a:solidFill>
                <a:latin typeface="Arial" panose="020B0604020202020204" pitchFamily="34" charset="0"/>
                <a:ea typeface="Calibri" panose="020F0502020204030204" pitchFamily="34" charset="0"/>
                <a:cs typeface="Calibri" panose="020F0502020204030204" pitchFamily="34" charset="0"/>
              </a:rPr>
              <a:t>Communicate</a:t>
            </a:r>
            <a:endParaRPr lang="en-US" altLang="en-US" sz="9600" smtClean="0">
              <a:latin typeface="Times New Roman" panose="02020603050405020304" pitchFamily="18" charset="0"/>
              <a:ea typeface="Calibri" panose="020F0502020204030204" pitchFamily="34" charset="0"/>
              <a:cs typeface="Calibri" panose="020F0502020204030204" pitchFamily="34" charset="0"/>
            </a:endParaRPr>
          </a:p>
        </p:txBody>
      </p:sp>
    </p:spTree>
  </p:cSld>
  <p:clrMapOvr>
    <a:masterClrMapping/>
  </p:clrMapOvr>
  <p:timing>
    <p:tnLst>
      <p:par>
        <p:cTn id="1" dur="indefinite" restart="never" nodeType="tmRoot"/>
      </p:par>
    </p:tnLst>
  </p:timing>
</p:sld>
</file>

<file path=ppt/slides/slide2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4498" name="Title 2"/>
          <p:cNvSpPr>
            <a:spLocks noGrp="1"/>
          </p:cNvSpPr>
          <p:nvPr>
            <p:ph type="title"/>
          </p:nvPr>
        </p:nvSpPr>
        <p:spPr>
          <a:xfrm>
            <a:off x="457200" y="76200"/>
            <a:ext cx="8229600" cy="1143000"/>
          </a:xfrm>
        </p:spPr>
        <p:txBody>
          <a:bodyPr/>
          <a:lstStyle/>
          <a:p>
            <a:pPr>
              <a:lnSpc>
                <a:spcPct val="115000"/>
              </a:lnSpc>
            </a:pPr>
            <a:r>
              <a:rPr lang="en-US" altLang="en-US" sz="6000" b="1" smtClean="0">
                <a:solidFill>
                  <a:srgbClr val="FFFFFF"/>
                </a:solidFill>
                <a:latin typeface="Arial" panose="020B0604020202020204" pitchFamily="34" charset="0"/>
                <a:ea typeface="Calibri" panose="020F0502020204030204" pitchFamily="34" charset="0"/>
                <a:cs typeface="Calibri" panose="020F0502020204030204" pitchFamily="34" charset="0"/>
              </a:rPr>
              <a:t>If We </a:t>
            </a:r>
            <a:r>
              <a:rPr lang="en-US" altLang="en-US" sz="6000" b="1" i="1" u="sng" smtClean="0">
                <a:solidFill>
                  <a:srgbClr val="FF0000"/>
                </a:solidFill>
                <a:latin typeface="Arial" panose="020B0604020202020204" pitchFamily="34" charset="0"/>
                <a:ea typeface="Calibri" panose="020F0502020204030204" pitchFamily="34" charset="0"/>
                <a:cs typeface="Calibri" panose="020F0502020204030204" pitchFamily="34" charset="0"/>
              </a:rPr>
              <a:t>Can </a:t>
            </a:r>
            <a:endParaRPr lang="en-US" altLang="en-US" sz="6000" smtClean="0">
              <a:solidFill>
                <a:srgbClr val="FF0000"/>
              </a:solidFill>
            </a:endParaRPr>
          </a:p>
        </p:txBody>
      </p:sp>
      <p:sp>
        <p:nvSpPr>
          <p:cNvPr id="4" name="Content Placeholder 3"/>
          <p:cNvSpPr>
            <a:spLocks noGrp="1"/>
          </p:cNvSpPr>
          <p:nvPr>
            <p:ph idx="1"/>
          </p:nvPr>
        </p:nvSpPr>
        <p:spPr>
          <a:xfrm>
            <a:off x="457200" y="1143000"/>
            <a:ext cx="8229600" cy="4525963"/>
          </a:xfrm>
        </p:spPr>
        <p:txBody>
          <a:bodyPr/>
          <a:lstStyle/>
          <a:p>
            <a:pPr>
              <a:lnSpc>
                <a:spcPct val="115000"/>
              </a:lnSpc>
              <a:spcBef>
                <a:spcPts val="0"/>
              </a:spcBef>
              <a:spcAft>
                <a:spcPts val="0"/>
              </a:spcAft>
              <a:buFont typeface="Wingdings"/>
              <a:buChar char=""/>
              <a:defRPr/>
            </a:pPr>
            <a:r>
              <a:rPr lang="en-US" sz="8000" b="1" dirty="0" smtClean="0">
                <a:solidFill>
                  <a:srgbClr val="FFFFFF"/>
                </a:solidFill>
                <a:latin typeface="Arial"/>
                <a:ea typeface="Calibri"/>
              </a:rPr>
              <a:t>Command</a:t>
            </a:r>
            <a:endParaRPr lang="en-US" sz="8000" dirty="0" smtClean="0">
              <a:solidFill>
                <a:srgbClr val="FFFFFF"/>
              </a:solidFill>
              <a:latin typeface="Times New Roman"/>
              <a:ea typeface="Calibri"/>
            </a:endParaRPr>
          </a:p>
          <a:p>
            <a:pPr>
              <a:lnSpc>
                <a:spcPct val="115000"/>
              </a:lnSpc>
              <a:spcBef>
                <a:spcPts val="0"/>
              </a:spcBef>
              <a:spcAft>
                <a:spcPts val="0"/>
              </a:spcAft>
              <a:buFont typeface="Wingdings"/>
              <a:buChar char=""/>
              <a:defRPr/>
            </a:pPr>
            <a:r>
              <a:rPr lang="en-US" sz="8000" b="1" dirty="0" smtClean="0">
                <a:solidFill>
                  <a:srgbClr val="FFFFFF"/>
                </a:solidFill>
                <a:latin typeface="Arial"/>
                <a:ea typeface="Calibri"/>
              </a:rPr>
              <a:t>Control</a:t>
            </a:r>
            <a:endParaRPr lang="en-US" sz="8000" dirty="0" smtClean="0">
              <a:solidFill>
                <a:srgbClr val="FFFFFF"/>
              </a:solidFill>
              <a:latin typeface="Times New Roman"/>
              <a:ea typeface="Calibri"/>
            </a:endParaRPr>
          </a:p>
          <a:p>
            <a:pPr>
              <a:lnSpc>
                <a:spcPct val="115000"/>
              </a:lnSpc>
              <a:spcBef>
                <a:spcPts val="0"/>
              </a:spcBef>
              <a:spcAft>
                <a:spcPts val="0"/>
              </a:spcAft>
              <a:buFont typeface="Wingdings"/>
              <a:buChar char=""/>
              <a:defRPr/>
            </a:pPr>
            <a:r>
              <a:rPr lang="en-US" sz="8000" b="1" dirty="0" smtClean="0">
                <a:solidFill>
                  <a:srgbClr val="FFFFFF"/>
                </a:solidFill>
                <a:latin typeface="Arial"/>
                <a:ea typeface="Calibri"/>
              </a:rPr>
              <a:t>Communicate</a:t>
            </a:r>
            <a:endParaRPr lang="en-US" sz="8000" dirty="0" smtClean="0">
              <a:solidFill>
                <a:srgbClr val="FFFFFF"/>
              </a:solidFill>
              <a:latin typeface="Times New Roman"/>
              <a:ea typeface="Calibri"/>
            </a:endParaRPr>
          </a:p>
          <a:p>
            <a:pPr marL="0" indent="0">
              <a:lnSpc>
                <a:spcPct val="115000"/>
              </a:lnSpc>
              <a:spcBef>
                <a:spcPts val="0"/>
              </a:spcBef>
              <a:spcAft>
                <a:spcPts val="0"/>
              </a:spcAft>
              <a:buFont typeface="Arial" panose="020B0604020202020204" pitchFamily="34" charset="0"/>
              <a:buNone/>
              <a:defRPr/>
            </a:pPr>
            <a:r>
              <a:rPr lang="en-US" sz="8000" b="1" dirty="0" smtClean="0">
                <a:solidFill>
                  <a:srgbClr val="FFFFFF"/>
                </a:solidFill>
                <a:latin typeface="Arial"/>
                <a:ea typeface="Calibri"/>
              </a:rPr>
              <a:t>= A Good Day</a:t>
            </a:r>
            <a:endParaRPr lang="en-US" sz="8000" dirty="0" smtClean="0">
              <a:solidFill>
                <a:srgbClr val="FFFFFF"/>
              </a:solidFill>
              <a:latin typeface="Times New Roman"/>
              <a:ea typeface="Calibri"/>
            </a:endParaRPr>
          </a:p>
          <a:p>
            <a:pPr>
              <a:defRPr/>
            </a:pPr>
            <a:endParaRPr lang="en-US" dirty="0"/>
          </a:p>
        </p:txBody>
      </p:sp>
    </p:spTree>
  </p:cSld>
  <p:clrMapOvr>
    <a:masterClrMapping/>
  </p:clrMapOvr>
  <p:timing>
    <p:tnLst>
      <p:par>
        <p:cTn id="1" dur="indefinite" restart="never" nodeType="tmRoot"/>
      </p:par>
    </p:tnLst>
  </p:timing>
</p:sld>
</file>

<file path=ppt/slides/slide2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5522" name="Title 1"/>
          <p:cNvSpPr>
            <a:spLocks noGrp="1"/>
          </p:cNvSpPr>
          <p:nvPr>
            <p:ph type="title"/>
          </p:nvPr>
        </p:nvSpPr>
        <p:spPr>
          <a:xfrm>
            <a:off x="457200" y="0"/>
            <a:ext cx="8229600" cy="1143000"/>
          </a:xfrm>
        </p:spPr>
        <p:txBody>
          <a:bodyPr/>
          <a:lstStyle/>
          <a:p>
            <a:pPr>
              <a:lnSpc>
                <a:spcPct val="115000"/>
              </a:lnSpc>
            </a:pPr>
            <a:r>
              <a:rPr lang="en-US" altLang="en-US" sz="6000" b="1" smtClean="0">
                <a:solidFill>
                  <a:srgbClr val="FFFFFF"/>
                </a:solidFill>
                <a:latin typeface="Arial" panose="020B0604020202020204" pitchFamily="34" charset="0"/>
                <a:ea typeface="Calibri" panose="020F0502020204030204" pitchFamily="34" charset="0"/>
                <a:cs typeface="Calibri" panose="020F0502020204030204" pitchFamily="34" charset="0"/>
              </a:rPr>
              <a:t>If We </a:t>
            </a:r>
            <a:r>
              <a:rPr lang="en-US" altLang="en-US" sz="6000" b="1" i="1" u="sng" smtClean="0">
                <a:solidFill>
                  <a:srgbClr val="FF0000"/>
                </a:solidFill>
                <a:latin typeface="Arial" panose="020B0604020202020204" pitchFamily="34" charset="0"/>
                <a:ea typeface="Calibri" panose="020F0502020204030204" pitchFamily="34" charset="0"/>
                <a:cs typeface="Calibri" panose="020F0502020204030204" pitchFamily="34" charset="0"/>
              </a:rPr>
              <a:t>Can’t</a:t>
            </a:r>
            <a:endParaRPr lang="en-US" altLang="en-US" sz="6000" smtClean="0">
              <a:solidFill>
                <a:srgbClr val="FF0000"/>
              </a:solidFill>
            </a:endParaRPr>
          </a:p>
        </p:txBody>
      </p:sp>
      <p:sp>
        <p:nvSpPr>
          <p:cNvPr id="3" name="Content Placeholder 2"/>
          <p:cNvSpPr>
            <a:spLocks noGrp="1"/>
          </p:cNvSpPr>
          <p:nvPr>
            <p:ph idx="1"/>
          </p:nvPr>
        </p:nvSpPr>
        <p:spPr>
          <a:xfrm>
            <a:off x="457200" y="1295400"/>
            <a:ext cx="8686800" cy="5181600"/>
          </a:xfrm>
        </p:spPr>
        <p:txBody>
          <a:bodyPr/>
          <a:lstStyle/>
          <a:p>
            <a:pPr>
              <a:lnSpc>
                <a:spcPct val="115000"/>
              </a:lnSpc>
              <a:spcBef>
                <a:spcPts val="0"/>
              </a:spcBef>
              <a:spcAft>
                <a:spcPts val="0"/>
              </a:spcAft>
              <a:buFont typeface="Wingdings"/>
              <a:buChar char=""/>
              <a:defRPr/>
            </a:pPr>
            <a:r>
              <a:rPr lang="en-US" sz="8000" b="1" dirty="0" smtClean="0">
                <a:solidFill>
                  <a:srgbClr val="FFFFFF"/>
                </a:solidFill>
                <a:latin typeface="Arial"/>
                <a:ea typeface="Calibri"/>
              </a:rPr>
              <a:t>Command</a:t>
            </a:r>
            <a:endParaRPr lang="en-US" sz="8000" dirty="0" smtClean="0">
              <a:solidFill>
                <a:srgbClr val="FFFFFF"/>
              </a:solidFill>
              <a:latin typeface="Times New Roman"/>
              <a:ea typeface="Calibri"/>
            </a:endParaRPr>
          </a:p>
          <a:p>
            <a:pPr>
              <a:lnSpc>
                <a:spcPct val="115000"/>
              </a:lnSpc>
              <a:spcBef>
                <a:spcPts val="0"/>
              </a:spcBef>
              <a:spcAft>
                <a:spcPts val="0"/>
              </a:spcAft>
              <a:buFont typeface="Wingdings"/>
              <a:buChar char=""/>
              <a:defRPr/>
            </a:pPr>
            <a:r>
              <a:rPr lang="en-US" sz="8000" b="1" dirty="0" smtClean="0">
                <a:solidFill>
                  <a:srgbClr val="FFFFFF"/>
                </a:solidFill>
                <a:latin typeface="Arial"/>
                <a:ea typeface="Calibri"/>
              </a:rPr>
              <a:t>Control</a:t>
            </a:r>
            <a:endParaRPr lang="en-US" sz="8000" dirty="0" smtClean="0">
              <a:solidFill>
                <a:srgbClr val="FFFFFF"/>
              </a:solidFill>
              <a:latin typeface="Times New Roman"/>
              <a:ea typeface="Calibri"/>
            </a:endParaRPr>
          </a:p>
          <a:p>
            <a:pPr>
              <a:lnSpc>
                <a:spcPct val="115000"/>
              </a:lnSpc>
              <a:spcBef>
                <a:spcPts val="0"/>
              </a:spcBef>
              <a:spcAft>
                <a:spcPts val="0"/>
              </a:spcAft>
              <a:buFont typeface="Wingdings"/>
              <a:buChar char=""/>
              <a:defRPr/>
            </a:pPr>
            <a:r>
              <a:rPr lang="en-US" sz="8000" b="1" dirty="0" smtClean="0">
                <a:solidFill>
                  <a:srgbClr val="FFFFFF"/>
                </a:solidFill>
                <a:latin typeface="Arial"/>
                <a:ea typeface="Calibri"/>
              </a:rPr>
              <a:t>Communicate</a:t>
            </a:r>
            <a:endParaRPr lang="en-US" sz="8000" dirty="0" smtClean="0">
              <a:solidFill>
                <a:srgbClr val="FFFFFF"/>
              </a:solidFill>
              <a:latin typeface="Times New Roman"/>
              <a:ea typeface="Calibri"/>
            </a:endParaRPr>
          </a:p>
          <a:p>
            <a:pPr marL="0" indent="0">
              <a:lnSpc>
                <a:spcPct val="115000"/>
              </a:lnSpc>
              <a:spcBef>
                <a:spcPts val="0"/>
              </a:spcBef>
              <a:spcAft>
                <a:spcPts val="0"/>
              </a:spcAft>
              <a:buFont typeface="Arial" panose="020B0604020202020204" pitchFamily="34" charset="0"/>
              <a:buNone/>
              <a:defRPr/>
            </a:pPr>
            <a:r>
              <a:rPr lang="en-US" sz="8000" b="1" dirty="0" smtClean="0">
                <a:solidFill>
                  <a:srgbClr val="FFFFFF"/>
                </a:solidFill>
                <a:latin typeface="Arial"/>
                <a:ea typeface="Calibri"/>
              </a:rPr>
              <a:t>= A Bad Day</a:t>
            </a:r>
            <a:endParaRPr lang="en-US" sz="8000" dirty="0" smtClean="0">
              <a:solidFill>
                <a:srgbClr val="FFFFFF"/>
              </a:solidFill>
              <a:latin typeface="Times New Roman"/>
              <a:ea typeface="Calibri"/>
            </a:endParaRPr>
          </a:p>
          <a:p>
            <a:pPr>
              <a:defRPr/>
            </a:pPr>
            <a:endParaRPr lang="en-US" dirty="0"/>
          </a:p>
        </p:txBody>
      </p:sp>
    </p:spTree>
  </p:cSld>
  <p:clrMapOvr>
    <a:masterClrMapping/>
  </p:clrMapOvr>
  <p:timing>
    <p:tnLst>
      <p:par>
        <p:cTn id="1" dur="indefinite" restart="never" nodeType="tmRoot"/>
      </p:par>
    </p:tnLst>
  </p:timing>
</p:sld>
</file>

<file path=ppt/slides/slide2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6546" name="Title 1"/>
          <p:cNvSpPr>
            <a:spLocks noGrp="1"/>
          </p:cNvSpPr>
          <p:nvPr>
            <p:ph type="title"/>
          </p:nvPr>
        </p:nvSpPr>
        <p:spPr>
          <a:xfrm>
            <a:off x="0" y="76200"/>
            <a:ext cx="9144000" cy="6781800"/>
          </a:xfrm>
        </p:spPr>
        <p:txBody>
          <a:bodyPr/>
          <a:lstStyle/>
          <a:p>
            <a:pPr>
              <a:lnSpc>
                <a:spcPct val="115000"/>
              </a:lnSpc>
            </a:pPr>
            <a:r>
              <a:rPr lang="en-US" altLang="en-US" sz="7200" b="1" smtClean="0">
                <a:solidFill>
                  <a:srgbClr val="FFFFFF"/>
                </a:solidFill>
                <a:latin typeface="Arial" panose="020B0604020202020204" pitchFamily="34" charset="0"/>
                <a:ea typeface="Calibri" panose="020F0502020204030204" pitchFamily="34" charset="0"/>
                <a:cs typeface="Calibri" panose="020F0502020204030204" pitchFamily="34" charset="0"/>
              </a:rPr>
              <a:t>Workplace </a:t>
            </a:r>
            <a:r>
              <a:rPr lang="en-US" altLang="en-US" sz="7200" smtClean="0">
                <a:solidFill>
                  <a:srgbClr val="FFFFFF"/>
                </a:solidFill>
                <a:latin typeface="Times New Roman" panose="02020603050405020304" pitchFamily="18" charset="0"/>
                <a:ea typeface="Calibri" panose="020F0502020204030204" pitchFamily="34" charset="0"/>
                <a:cs typeface="Calibri" panose="020F0502020204030204" pitchFamily="34" charset="0"/>
              </a:rPr>
              <a:t/>
            </a:r>
            <a:br>
              <a:rPr lang="en-US" altLang="en-US" sz="7200" smtClean="0">
                <a:solidFill>
                  <a:srgbClr val="FFFFFF"/>
                </a:solidFill>
                <a:latin typeface="Times New Roman" panose="02020603050405020304" pitchFamily="18" charset="0"/>
                <a:ea typeface="Calibri" panose="020F0502020204030204" pitchFamily="34" charset="0"/>
                <a:cs typeface="Calibri" panose="020F0502020204030204" pitchFamily="34" charset="0"/>
              </a:rPr>
            </a:br>
            <a:r>
              <a:rPr lang="en-US" altLang="en-US" sz="7200" b="1" u="sng" smtClean="0">
                <a:solidFill>
                  <a:srgbClr val="FFFFFF"/>
                </a:solidFill>
                <a:latin typeface="Arial" panose="020B0604020202020204" pitchFamily="34" charset="0"/>
                <a:ea typeface="Calibri" panose="020F0502020204030204" pitchFamily="34" charset="0"/>
                <a:cs typeface="Calibri" panose="020F0502020204030204" pitchFamily="34" charset="0"/>
              </a:rPr>
              <a:t>Emergency:</a:t>
            </a:r>
            <a:r>
              <a:rPr lang="en-US" altLang="en-US" sz="7200" smtClean="0">
                <a:solidFill>
                  <a:srgbClr val="FFFFFF"/>
                </a:solidFill>
                <a:latin typeface="Times New Roman" panose="02020603050405020304" pitchFamily="18" charset="0"/>
                <a:ea typeface="Calibri" panose="020F0502020204030204" pitchFamily="34" charset="0"/>
                <a:cs typeface="Calibri" panose="020F0502020204030204" pitchFamily="34" charset="0"/>
              </a:rPr>
              <a:t/>
            </a:r>
            <a:br>
              <a:rPr lang="en-US" altLang="en-US" sz="7200" smtClean="0">
                <a:solidFill>
                  <a:srgbClr val="FFFFFF"/>
                </a:solidFill>
                <a:latin typeface="Times New Roman" panose="02020603050405020304" pitchFamily="18" charset="0"/>
                <a:ea typeface="Calibri" panose="020F0502020204030204" pitchFamily="34" charset="0"/>
                <a:cs typeface="Calibri" panose="020F0502020204030204" pitchFamily="34" charset="0"/>
              </a:rPr>
            </a:br>
            <a:r>
              <a:rPr lang="en-US" altLang="en-US" sz="7200" b="1" smtClean="0">
                <a:solidFill>
                  <a:srgbClr val="FFFFFF"/>
                </a:solidFill>
                <a:latin typeface="Arial" panose="020B0604020202020204" pitchFamily="34" charset="0"/>
                <a:ea typeface="Calibri" panose="020F0502020204030204" pitchFamily="34" charset="0"/>
                <a:cs typeface="Calibri" panose="020F0502020204030204" pitchFamily="34" charset="0"/>
              </a:rPr>
              <a:t>Must: Someone In</a:t>
            </a:r>
            <a:r>
              <a:rPr lang="en-US" altLang="en-US" sz="7200" smtClean="0">
                <a:solidFill>
                  <a:srgbClr val="FFFFFF"/>
                </a:solidFill>
                <a:latin typeface="Times New Roman" panose="02020603050405020304" pitchFamily="18" charset="0"/>
                <a:ea typeface="Calibri" panose="020F0502020204030204" pitchFamily="34" charset="0"/>
                <a:cs typeface="Calibri" panose="020F0502020204030204" pitchFamily="34" charset="0"/>
              </a:rPr>
              <a:t/>
            </a:r>
            <a:br>
              <a:rPr lang="en-US" altLang="en-US" sz="7200" smtClean="0">
                <a:solidFill>
                  <a:srgbClr val="FFFFFF"/>
                </a:solidFill>
                <a:latin typeface="Times New Roman" panose="02020603050405020304" pitchFamily="18" charset="0"/>
                <a:ea typeface="Calibri" panose="020F0502020204030204" pitchFamily="34" charset="0"/>
                <a:cs typeface="Calibri" panose="020F0502020204030204" pitchFamily="34" charset="0"/>
              </a:rPr>
            </a:br>
            <a:r>
              <a:rPr lang="en-US" altLang="en-US" sz="7200" b="1" smtClean="0">
                <a:solidFill>
                  <a:srgbClr val="FFFFFF"/>
                </a:solidFill>
                <a:latin typeface="Arial" panose="020B0604020202020204" pitchFamily="34" charset="0"/>
                <a:ea typeface="Calibri" panose="020F0502020204030204" pitchFamily="34" charset="0"/>
                <a:cs typeface="Calibri" panose="020F0502020204030204" pitchFamily="34" charset="0"/>
              </a:rPr>
              <a:t>Overall</a:t>
            </a:r>
            <a:r>
              <a:rPr lang="en-US" altLang="en-US" sz="7200" smtClean="0">
                <a:latin typeface="Times New Roman" panose="02020603050405020304" pitchFamily="18" charset="0"/>
                <a:ea typeface="Calibri" panose="020F0502020204030204" pitchFamily="34" charset="0"/>
                <a:cs typeface="Calibri" panose="020F0502020204030204" pitchFamily="34" charset="0"/>
              </a:rPr>
              <a:t/>
            </a:r>
            <a:br>
              <a:rPr lang="en-US" altLang="en-US" sz="7200" smtClean="0">
                <a:latin typeface="Times New Roman" panose="02020603050405020304" pitchFamily="18" charset="0"/>
                <a:ea typeface="Calibri" panose="020F0502020204030204" pitchFamily="34" charset="0"/>
                <a:cs typeface="Calibri" panose="020F0502020204030204" pitchFamily="34" charset="0"/>
              </a:rPr>
            </a:br>
            <a:r>
              <a:rPr lang="en-US" altLang="en-US" sz="7200" b="1" smtClean="0">
                <a:solidFill>
                  <a:srgbClr val="FF0000"/>
                </a:solidFill>
                <a:latin typeface="Arial" panose="020B0604020202020204" pitchFamily="34" charset="0"/>
                <a:ea typeface="Calibri" panose="020F0502020204030204" pitchFamily="34" charset="0"/>
                <a:cs typeface="Calibri" panose="020F0502020204030204" pitchFamily="34" charset="0"/>
              </a:rPr>
              <a:t>Command</a:t>
            </a:r>
            <a:endParaRPr lang="en-US" altLang="en-US" sz="7200" smtClean="0">
              <a:latin typeface="Times New Roman" panose="02020603050405020304" pitchFamily="18" charset="0"/>
              <a:ea typeface="Calibri" panose="020F0502020204030204" pitchFamily="34" charset="0"/>
              <a:cs typeface="Calibri" panose="020F0502020204030204" pitchFamily="34" charset="0"/>
            </a:endParaRPr>
          </a:p>
        </p:txBody>
      </p:sp>
    </p:spTree>
  </p:cSld>
  <p:clrMapOvr>
    <a:masterClrMapping/>
  </p:clrMapOvr>
  <p:timing>
    <p:tnLst>
      <p:par>
        <p:cTn id="1" dur="indefinite" restart="never" nodeType="tmRoot"/>
      </p:par>
    </p:tnLst>
  </p:timing>
</p:sld>
</file>

<file path=ppt/slides/slide2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7570" name="Title 1"/>
          <p:cNvSpPr>
            <a:spLocks noGrp="1"/>
          </p:cNvSpPr>
          <p:nvPr>
            <p:ph type="title"/>
          </p:nvPr>
        </p:nvSpPr>
        <p:spPr>
          <a:xfrm>
            <a:off x="0" y="76200"/>
            <a:ext cx="9144000" cy="6781800"/>
          </a:xfrm>
        </p:spPr>
        <p:txBody>
          <a:bodyPr/>
          <a:lstStyle/>
          <a:p>
            <a:pPr>
              <a:lnSpc>
                <a:spcPct val="115000"/>
              </a:lnSpc>
            </a:pPr>
            <a:r>
              <a:rPr lang="en-US" altLang="en-US" sz="6600" b="1" u="sng" smtClean="0">
                <a:solidFill>
                  <a:srgbClr val="FF0000"/>
                </a:solidFill>
                <a:latin typeface="Arial" panose="020B0604020202020204" pitchFamily="34" charset="0"/>
                <a:ea typeface="Calibri" panose="020F0502020204030204" pitchFamily="34" charset="0"/>
                <a:cs typeface="Calibri" panose="020F0502020204030204" pitchFamily="34" charset="0"/>
              </a:rPr>
              <a:t>Command =</a:t>
            </a:r>
            <a:r>
              <a:rPr lang="en-US" altLang="en-US" sz="6600" smtClean="0">
                <a:solidFill>
                  <a:srgbClr val="FFFFFF"/>
                </a:solidFill>
                <a:latin typeface="Times New Roman" panose="02020603050405020304" pitchFamily="18" charset="0"/>
                <a:ea typeface="Calibri" panose="020F0502020204030204" pitchFamily="34" charset="0"/>
                <a:cs typeface="Calibri" panose="020F0502020204030204" pitchFamily="34" charset="0"/>
              </a:rPr>
              <a:t/>
            </a:r>
            <a:br>
              <a:rPr lang="en-US" altLang="en-US" sz="6600" smtClean="0">
                <a:solidFill>
                  <a:srgbClr val="FFFFFF"/>
                </a:solidFill>
                <a:latin typeface="Times New Roman" panose="02020603050405020304" pitchFamily="18" charset="0"/>
                <a:ea typeface="Calibri" panose="020F0502020204030204" pitchFamily="34" charset="0"/>
                <a:cs typeface="Calibri" panose="020F0502020204030204" pitchFamily="34" charset="0"/>
              </a:rPr>
            </a:br>
            <a:r>
              <a:rPr lang="en-US" altLang="en-US" sz="6600" b="1" smtClean="0">
                <a:solidFill>
                  <a:srgbClr val="FFFFFF"/>
                </a:solidFill>
                <a:latin typeface="Arial" panose="020B0604020202020204" pitchFamily="34" charset="0"/>
                <a:ea typeface="Calibri" panose="020F0502020204030204" pitchFamily="34" charset="0"/>
                <a:cs typeface="Calibri" panose="020F0502020204030204" pitchFamily="34" charset="0"/>
              </a:rPr>
              <a:t>Chain of Command:</a:t>
            </a:r>
            <a:r>
              <a:rPr lang="en-US" altLang="en-US" sz="6600" smtClean="0">
                <a:solidFill>
                  <a:srgbClr val="FFFFFF"/>
                </a:solidFill>
                <a:latin typeface="Times New Roman" panose="02020603050405020304" pitchFamily="18" charset="0"/>
                <a:ea typeface="Calibri" panose="020F0502020204030204" pitchFamily="34" charset="0"/>
                <a:cs typeface="Calibri" panose="020F0502020204030204" pitchFamily="34" charset="0"/>
              </a:rPr>
              <a:t/>
            </a:r>
            <a:br>
              <a:rPr lang="en-US" altLang="en-US" sz="6600" smtClean="0">
                <a:solidFill>
                  <a:srgbClr val="FFFFFF"/>
                </a:solidFill>
                <a:latin typeface="Times New Roman" panose="02020603050405020304" pitchFamily="18" charset="0"/>
                <a:ea typeface="Calibri" panose="020F0502020204030204" pitchFamily="34" charset="0"/>
                <a:cs typeface="Calibri" panose="020F0502020204030204" pitchFamily="34" charset="0"/>
              </a:rPr>
            </a:br>
            <a:r>
              <a:rPr lang="en-US" altLang="en-US" sz="6600" b="1" smtClean="0">
                <a:solidFill>
                  <a:srgbClr val="FFFFFF"/>
                </a:solidFill>
                <a:latin typeface="Arial" panose="020B0604020202020204" pitchFamily="34" charset="0"/>
                <a:ea typeface="Calibri" panose="020F0502020204030204" pitchFamily="34" charset="0"/>
                <a:cs typeface="Calibri" panose="020F0502020204030204" pitchFamily="34" charset="0"/>
              </a:rPr>
              <a:t>Enough Commanders</a:t>
            </a:r>
            <a:r>
              <a:rPr lang="en-US" altLang="en-US" sz="6600" smtClean="0">
                <a:solidFill>
                  <a:srgbClr val="FFFFFF"/>
                </a:solidFill>
                <a:latin typeface="Times New Roman" panose="02020603050405020304" pitchFamily="18" charset="0"/>
                <a:ea typeface="Calibri" panose="020F0502020204030204" pitchFamily="34" charset="0"/>
                <a:cs typeface="Calibri" panose="020F0502020204030204" pitchFamily="34" charset="0"/>
              </a:rPr>
              <a:t/>
            </a:r>
            <a:br>
              <a:rPr lang="en-US" altLang="en-US" sz="6600" smtClean="0">
                <a:solidFill>
                  <a:srgbClr val="FFFFFF"/>
                </a:solidFill>
                <a:latin typeface="Times New Roman" panose="02020603050405020304" pitchFamily="18" charset="0"/>
                <a:ea typeface="Calibri" panose="020F0502020204030204" pitchFamily="34" charset="0"/>
                <a:cs typeface="Calibri" panose="020F0502020204030204" pitchFamily="34" charset="0"/>
              </a:rPr>
            </a:br>
            <a:r>
              <a:rPr lang="en-US" altLang="en-US" sz="6600" b="1" smtClean="0">
                <a:solidFill>
                  <a:srgbClr val="FFFFFF"/>
                </a:solidFill>
                <a:latin typeface="Arial" panose="020B0604020202020204" pitchFamily="34" charset="0"/>
                <a:ea typeface="Calibri" panose="020F0502020204030204" pitchFamily="34" charset="0"/>
                <a:cs typeface="Calibri" panose="020F0502020204030204" pitchFamily="34" charset="0"/>
              </a:rPr>
              <a:t>To Cover Absences,</a:t>
            </a:r>
            <a:r>
              <a:rPr lang="en-US" altLang="en-US" sz="6600" smtClean="0">
                <a:solidFill>
                  <a:srgbClr val="FFFFFF"/>
                </a:solidFill>
                <a:latin typeface="Times New Roman" panose="02020603050405020304" pitchFamily="18" charset="0"/>
                <a:ea typeface="Calibri" panose="020F0502020204030204" pitchFamily="34" charset="0"/>
                <a:cs typeface="Calibri" panose="020F0502020204030204" pitchFamily="34" charset="0"/>
              </a:rPr>
              <a:t/>
            </a:r>
            <a:br>
              <a:rPr lang="en-US" altLang="en-US" sz="6600" smtClean="0">
                <a:solidFill>
                  <a:srgbClr val="FFFFFF"/>
                </a:solidFill>
                <a:latin typeface="Times New Roman" panose="02020603050405020304" pitchFamily="18" charset="0"/>
                <a:ea typeface="Calibri" panose="020F0502020204030204" pitchFamily="34" charset="0"/>
                <a:cs typeface="Calibri" panose="020F0502020204030204" pitchFamily="34" charset="0"/>
              </a:rPr>
            </a:br>
            <a:r>
              <a:rPr lang="en-US" altLang="en-US" sz="6600" b="1" smtClean="0">
                <a:solidFill>
                  <a:srgbClr val="FFFFFF"/>
                </a:solidFill>
                <a:latin typeface="Arial" panose="020B0604020202020204" pitchFamily="34" charset="0"/>
                <a:ea typeface="Calibri" panose="020F0502020204030204" pitchFamily="34" charset="0"/>
                <a:cs typeface="Calibri" panose="020F0502020204030204" pitchFamily="34" charset="0"/>
              </a:rPr>
              <a:t>Shifts, Total Headcount</a:t>
            </a:r>
            <a:endParaRPr lang="en-US" altLang="en-US" sz="6600" smtClean="0">
              <a:solidFill>
                <a:srgbClr val="FFFFFF"/>
              </a:solidFill>
              <a:latin typeface="Times New Roman" panose="02020603050405020304" pitchFamily="18" charset="0"/>
              <a:ea typeface="Calibri" panose="020F0502020204030204" pitchFamily="34" charset="0"/>
              <a:cs typeface="Calibri" panose="020F0502020204030204" pitchFamily="34" charset="0"/>
            </a:endParaRPr>
          </a:p>
        </p:txBody>
      </p:sp>
    </p:spTree>
  </p:cSld>
  <p:clrMapOvr>
    <a:masterClrMapping/>
  </p:clrMapOvr>
  <p:timing>
    <p:tnLst>
      <p:par>
        <p:cTn id="1" dur="indefinite" restart="never" nodeType="tmRoot"/>
      </p:par>
    </p:tnLst>
  </p:timing>
</p:sld>
</file>

<file path=ppt/slides/slide2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8594" name="Title 1"/>
          <p:cNvSpPr>
            <a:spLocks noGrp="1"/>
          </p:cNvSpPr>
          <p:nvPr>
            <p:ph type="title"/>
          </p:nvPr>
        </p:nvSpPr>
        <p:spPr>
          <a:xfrm>
            <a:off x="0" y="76200"/>
            <a:ext cx="9144000" cy="6781800"/>
          </a:xfrm>
        </p:spPr>
        <p:txBody>
          <a:bodyPr/>
          <a:lstStyle/>
          <a:p>
            <a:pPr>
              <a:lnSpc>
                <a:spcPct val="115000"/>
              </a:lnSpc>
            </a:pPr>
            <a:r>
              <a:rPr lang="en-US" altLang="en-US" sz="7200" b="1" u="sng" smtClean="0">
                <a:solidFill>
                  <a:srgbClr val="FF0000"/>
                </a:solidFill>
                <a:latin typeface="Arial" panose="020B0604020202020204" pitchFamily="34" charset="0"/>
                <a:ea typeface="Calibri" panose="020F0502020204030204" pitchFamily="34" charset="0"/>
                <a:cs typeface="Calibri" panose="020F0502020204030204" pitchFamily="34" charset="0"/>
              </a:rPr>
              <a:t>Control =</a:t>
            </a:r>
            <a:r>
              <a:rPr lang="en-US" altLang="en-US" sz="7200" smtClean="0">
                <a:latin typeface="Times New Roman" panose="02020603050405020304" pitchFamily="18" charset="0"/>
                <a:ea typeface="Calibri" panose="020F0502020204030204" pitchFamily="34" charset="0"/>
                <a:cs typeface="Calibri" panose="020F0502020204030204" pitchFamily="34" charset="0"/>
              </a:rPr>
              <a:t/>
            </a:r>
            <a:br>
              <a:rPr lang="en-US" altLang="en-US" sz="7200" smtClean="0">
                <a:latin typeface="Times New Roman" panose="02020603050405020304" pitchFamily="18" charset="0"/>
                <a:ea typeface="Calibri" panose="020F0502020204030204" pitchFamily="34" charset="0"/>
                <a:cs typeface="Calibri" panose="020F0502020204030204" pitchFamily="34" charset="0"/>
              </a:rPr>
            </a:br>
            <a:r>
              <a:rPr lang="en-US" altLang="en-US" sz="7200" b="1" smtClean="0">
                <a:solidFill>
                  <a:srgbClr val="FFFFFF"/>
                </a:solidFill>
                <a:latin typeface="Arial" panose="020B0604020202020204" pitchFamily="34" charset="0"/>
                <a:ea typeface="Calibri" panose="020F0502020204030204" pitchFamily="34" charset="0"/>
                <a:cs typeface="Calibri" panose="020F0502020204030204" pitchFamily="34" charset="0"/>
              </a:rPr>
              <a:t>Enough Employees</a:t>
            </a:r>
            <a:r>
              <a:rPr lang="en-US" altLang="en-US" sz="7200" smtClean="0">
                <a:solidFill>
                  <a:srgbClr val="FFFFFF"/>
                </a:solidFill>
                <a:latin typeface="Times New Roman" panose="02020603050405020304" pitchFamily="18" charset="0"/>
                <a:ea typeface="Calibri" panose="020F0502020204030204" pitchFamily="34" charset="0"/>
                <a:cs typeface="Calibri" panose="020F0502020204030204" pitchFamily="34" charset="0"/>
              </a:rPr>
              <a:t/>
            </a:r>
            <a:br>
              <a:rPr lang="en-US" altLang="en-US" sz="7200" smtClean="0">
                <a:solidFill>
                  <a:srgbClr val="FFFFFF"/>
                </a:solidFill>
                <a:latin typeface="Times New Roman" panose="02020603050405020304" pitchFamily="18" charset="0"/>
                <a:ea typeface="Calibri" panose="020F0502020204030204" pitchFamily="34" charset="0"/>
                <a:cs typeface="Calibri" panose="020F0502020204030204" pitchFamily="34" charset="0"/>
              </a:rPr>
            </a:br>
            <a:r>
              <a:rPr lang="en-US" altLang="en-US" sz="7200" b="1" smtClean="0">
                <a:solidFill>
                  <a:srgbClr val="FFFFFF"/>
                </a:solidFill>
                <a:latin typeface="Arial" panose="020B0604020202020204" pitchFamily="34" charset="0"/>
                <a:ea typeface="Calibri" panose="020F0502020204030204" pitchFamily="34" charset="0"/>
                <a:cs typeface="Calibri" panose="020F0502020204030204" pitchFamily="34" charset="0"/>
              </a:rPr>
              <a:t>To Cover All Space &amp;</a:t>
            </a:r>
            <a:r>
              <a:rPr lang="en-US" altLang="en-US" sz="7200" smtClean="0">
                <a:solidFill>
                  <a:srgbClr val="FFFFFF"/>
                </a:solidFill>
                <a:latin typeface="Times New Roman" panose="02020603050405020304" pitchFamily="18" charset="0"/>
                <a:ea typeface="Calibri" panose="020F0502020204030204" pitchFamily="34" charset="0"/>
                <a:cs typeface="Calibri" panose="020F0502020204030204" pitchFamily="34" charset="0"/>
              </a:rPr>
              <a:t/>
            </a:r>
            <a:br>
              <a:rPr lang="en-US" altLang="en-US" sz="7200" smtClean="0">
                <a:solidFill>
                  <a:srgbClr val="FFFFFF"/>
                </a:solidFill>
                <a:latin typeface="Times New Roman" panose="02020603050405020304" pitchFamily="18" charset="0"/>
                <a:ea typeface="Calibri" panose="020F0502020204030204" pitchFamily="34" charset="0"/>
                <a:cs typeface="Calibri" panose="020F0502020204030204" pitchFamily="34" charset="0"/>
              </a:rPr>
            </a:br>
            <a:r>
              <a:rPr lang="en-US" altLang="en-US" sz="7200" b="1" smtClean="0">
                <a:solidFill>
                  <a:srgbClr val="FFFFFF"/>
                </a:solidFill>
                <a:latin typeface="Arial" panose="020B0604020202020204" pitchFamily="34" charset="0"/>
                <a:ea typeface="Calibri" panose="020F0502020204030204" pitchFamily="34" charset="0"/>
                <a:cs typeface="Calibri" panose="020F0502020204030204" pitchFamily="34" charset="0"/>
              </a:rPr>
              <a:t>Total Headcount</a:t>
            </a:r>
            <a:endParaRPr lang="en-US" altLang="en-US" sz="7200" smtClean="0">
              <a:solidFill>
                <a:srgbClr val="FFFFFF"/>
              </a:solidFill>
              <a:latin typeface="Times New Roman" panose="02020603050405020304" pitchFamily="18" charset="0"/>
              <a:ea typeface="Calibri" panose="020F0502020204030204" pitchFamily="34" charset="0"/>
              <a:cs typeface="Calibri" panose="020F0502020204030204" pitchFamily="34" charset="0"/>
            </a:endParaRPr>
          </a:p>
        </p:txBody>
      </p:sp>
    </p:spTree>
  </p:cSld>
  <p:clrMapOvr>
    <a:masterClrMapping/>
  </p:clrMapOvr>
  <p:timing>
    <p:tnLst>
      <p:par>
        <p:cTn id="1" dur="indefinite" restart="never" nodeType="tmRoot"/>
      </p:par>
    </p:tnLst>
  </p:timing>
</p:sld>
</file>

<file path=ppt/slides/slide2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9618" name="Title 1"/>
          <p:cNvSpPr>
            <a:spLocks noGrp="1"/>
          </p:cNvSpPr>
          <p:nvPr>
            <p:ph type="title"/>
          </p:nvPr>
        </p:nvSpPr>
        <p:spPr>
          <a:xfrm>
            <a:off x="0" y="76200"/>
            <a:ext cx="9144000" cy="6781800"/>
          </a:xfrm>
        </p:spPr>
        <p:txBody>
          <a:bodyPr/>
          <a:lstStyle/>
          <a:p>
            <a:pPr>
              <a:lnSpc>
                <a:spcPct val="115000"/>
              </a:lnSpc>
            </a:pPr>
            <a:r>
              <a:rPr lang="en-US" altLang="en-US" sz="7200" b="1" smtClean="0">
                <a:solidFill>
                  <a:srgbClr val="FF0000"/>
                </a:solidFill>
                <a:latin typeface="Arial" panose="020B0604020202020204" pitchFamily="34" charset="0"/>
                <a:ea typeface="Calibri" panose="020F0502020204030204" pitchFamily="34" charset="0"/>
                <a:cs typeface="Calibri" panose="020F0502020204030204" pitchFamily="34" charset="0"/>
              </a:rPr>
              <a:t>Communications =</a:t>
            </a:r>
            <a:r>
              <a:rPr lang="en-US" altLang="en-US" sz="7200" smtClean="0">
                <a:latin typeface="Times New Roman" panose="02020603050405020304" pitchFamily="18" charset="0"/>
                <a:ea typeface="Calibri" panose="020F0502020204030204" pitchFamily="34" charset="0"/>
                <a:cs typeface="Calibri" panose="020F0502020204030204" pitchFamily="34" charset="0"/>
              </a:rPr>
              <a:t/>
            </a:r>
            <a:br>
              <a:rPr lang="en-US" altLang="en-US" sz="7200" smtClean="0">
                <a:latin typeface="Times New Roman" panose="02020603050405020304" pitchFamily="18" charset="0"/>
                <a:ea typeface="Calibri" panose="020F0502020204030204" pitchFamily="34" charset="0"/>
                <a:cs typeface="Calibri" panose="020F0502020204030204" pitchFamily="34" charset="0"/>
              </a:rPr>
            </a:br>
            <a:r>
              <a:rPr lang="en-US" altLang="en-US" sz="8000" b="1" i="1" smtClean="0">
                <a:solidFill>
                  <a:srgbClr val="FFFFFF"/>
                </a:solidFill>
                <a:latin typeface="Arial" panose="020B0604020202020204" pitchFamily="34" charset="0"/>
                <a:ea typeface="Calibri" panose="020F0502020204030204" pitchFamily="34" charset="0"/>
                <a:cs typeface="Calibri" panose="020F0502020204030204" pitchFamily="34" charset="0"/>
              </a:rPr>
              <a:t>If You Can’t Communicate,</a:t>
            </a:r>
            <a:r>
              <a:rPr lang="en-US" altLang="en-US" sz="8000" smtClean="0">
                <a:solidFill>
                  <a:srgbClr val="FFFFFF"/>
                </a:solidFill>
                <a:latin typeface="Times New Roman" panose="02020603050405020304" pitchFamily="18" charset="0"/>
                <a:ea typeface="Calibri" panose="020F0502020204030204" pitchFamily="34" charset="0"/>
                <a:cs typeface="Calibri" panose="020F0502020204030204" pitchFamily="34" charset="0"/>
              </a:rPr>
              <a:t/>
            </a:r>
            <a:br>
              <a:rPr lang="en-US" altLang="en-US" sz="8000" smtClean="0">
                <a:solidFill>
                  <a:srgbClr val="FFFFFF"/>
                </a:solidFill>
                <a:latin typeface="Times New Roman" panose="02020603050405020304" pitchFamily="18" charset="0"/>
                <a:ea typeface="Calibri" panose="020F0502020204030204" pitchFamily="34" charset="0"/>
                <a:cs typeface="Calibri" panose="020F0502020204030204" pitchFamily="34" charset="0"/>
              </a:rPr>
            </a:br>
            <a:r>
              <a:rPr lang="en-US" altLang="en-US" sz="8000" b="1" i="1" smtClean="0">
                <a:solidFill>
                  <a:srgbClr val="FFFFFF"/>
                </a:solidFill>
                <a:latin typeface="Arial" panose="020B0604020202020204" pitchFamily="34" charset="0"/>
                <a:ea typeface="Calibri" panose="020F0502020204030204" pitchFamily="34" charset="0"/>
                <a:cs typeface="Calibri" panose="020F0502020204030204" pitchFamily="34" charset="0"/>
              </a:rPr>
              <a:t>You Can’t Respond</a:t>
            </a:r>
            <a:endParaRPr lang="en-US" altLang="en-US" sz="8000" smtClean="0">
              <a:solidFill>
                <a:srgbClr val="FFFFFF"/>
              </a:solidFill>
              <a:latin typeface="Times New Roman" panose="02020603050405020304" pitchFamily="18" charset="0"/>
              <a:ea typeface="Calibri" panose="020F0502020204030204" pitchFamily="34" charset="0"/>
              <a:cs typeface="Calibri" panose="020F0502020204030204" pitchFamily="34" charset="0"/>
            </a:endParaRPr>
          </a:p>
        </p:txBody>
      </p:sp>
    </p:spTree>
  </p:cSld>
  <p:clrMapOvr>
    <a:masterClrMapping/>
  </p:clrMapOvr>
  <p:timing>
    <p:tnLst>
      <p:par>
        <p:cTn id="1" dur="indefinite" restart="never" nodeType="tmRoot"/>
      </p:par>
    </p:tnLst>
  </p:timing>
</p:sld>
</file>

<file path=ppt/slides/slide2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p:cNvSpPr>
            <a:spLocks noGrp="1" noChangeArrowheads="1"/>
          </p:cNvSpPr>
          <p:nvPr>
            <p:ph type="title"/>
          </p:nvPr>
        </p:nvSpPr>
        <p:spPr>
          <a:xfrm>
            <a:off x="304800" y="-381000"/>
            <a:ext cx="8229600" cy="1143000"/>
          </a:xfrm>
        </p:spPr>
        <p:txBody>
          <a:bodyPr/>
          <a:lstStyle/>
          <a:p>
            <a:pPr eaLnBrk="1" hangingPunct="1">
              <a:defRPr/>
            </a:pPr>
            <a:r>
              <a:rPr lang="en-US" sz="4000" b="1" u="sng" dirty="0" smtClean="0">
                <a:solidFill>
                  <a:srgbClr val="FFFFFF"/>
                </a:solidFill>
                <a:effectLst>
                  <a:outerShdw blurRad="38100" dist="38100" dir="2700000" algn="tl">
                    <a:srgbClr val="000000">
                      <a:alpha val="43137"/>
                    </a:srgbClr>
                  </a:outerShdw>
                </a:effectLst>
                <a:latin typeface="Arial" pitchFamily="34" charset="0"/>
                <a:cs typeface="Arial" pitchFamily="34" charset="0"/>
              </a:rPr>
              <a:t/>
            </a:r>
            <a:br>
              <a:rPr lang="en-US" sz="4000" b="1" u="sng" dirty="0" smtClean="0">
                <a:solidFill>
                  <a:srgbClr val="FFFFFF"/>
                </a:solidFill>
                <a:effectLst>
                  <a:outerShdw blurRad="38100" dist="38100" dir="2700000" algn="tl">
                    <a:srgbClr val="000000">
                      <a:alpha val="43137"/>
                    </a:srgbClr>
                  </a:outerShdw>
                </a:effectLst>
                <a:latin typeface="Arial" pitchFamily="34" charset="0"/>
                <a:cs typeface="Arial" pitchFamily="34" charset="0"/>
              </a:rPr>
            </a:br>
            <a:r>
              <a:rPr lang="en-US" sz="6000" b="1" u="sng" dirty="0" smtClean="0">
                <a:solidFill>
                  <a:srgbClr val="FFFFFF"/>
                </a:solidFill>
                <a:effectLst>
                  <a:outerShdw blurRad="38100" dist="38100" dir="2700000" algn="tl">
                    <a:srgbClr val="000000">
                      <a:alpha val="43137"/>
                    </a:srgbClr>
                  </a:outerShdw>
                </a:effectLst>
                <a:latin typeface="Arial" pitchFamily="34" charset="0"/>
                <a:cs typeface="Arial" pitchFamily="34" charset="0"/>
              </a:rPr>
              <a:t>Communications</a:t>
            </a:r>
          </a:p>
        </p:txBody>
      </p:sp>
      <p:sp>
        <p:nvSpPr>
          <p:cNvPr id="60419" name="Rectangle 3"/>
          <p:cNvSpPr>
            <a:spLocks noGrp="1" noChangeArrowheads="1"/>
          </p:cNvSpPr>
          <p:nvPr>
            <p:ph idx="1"/>
          </p:nvPr>
        </p:nvSpPr>
        <p:spPr>
          <a:xfrm>
            <a:off x="76200" y="1219200"/>
            <a:ext cx="9067800" cy="5638800"/>
          </a:xfrm>
        </p:spPr>
        <p:txBody>
          <a:bodyPr/>
          <a:lstStyle/>
          <a:p>
            <a:pPr marL="609600" indent="-609600" algn="ctr" eaLnBrk="1" hangingPunct="1">
              <a:buFont typeface="Wingdings" pitchFamily="2" charset="2"/>
              <a:buNone/>
              <a:defRPr/>
            </a:pPr>
            <a:r>
              <a:rPr lang="en-US" sz="6000" b="1" dirty="0" smtClean="0">
                <a:solidFill>
                  <a:srgbClr val="FFFFFF"/>
                </a:solidFill>
                <a:effectLst>
                  <a:outerShdw blurRad="38100" dist="38100" dir="2700000" algn="tl">
                    <a:srgbClr val="000000">
                      <a:alpha val="43137"/>
                    </a:srgbClr>
                  </a:outerShdw>
                </a:effectLst>
                <a:latin typeface="Arial" pitchFamily="34" charset="0"/>
                <a:cs typeface="Arial" pitchFamily="34" charset="0"/>
              </a:rPr>
              <a:t>Cells, Land Lands, IT &amp; Power Will All Fail</a:t>
            </a:r>
          </a:p>
          <a:p>
            <a:pPr marL="609600" indent="-609600" algn="ctr" eaLnBrk="1" hangingPunct="1">
              <a:buFont typeface="Wingdings" pitchFamily="2" charset="2"/>
              <a:buNone/>
              <a:defRPr/>
            </a:pPr>
            <a:r>
              <a:rPr lang="en-US" sz="4400" b="1" dirty="0" smtClean="0">
                <a:solidFill>
                  <a:srgbClr val="FFFFFF"/>
                </a:solidFill>
                <a:effectLst>
                  <a:outerShdw blurRad="38100" dist="38100" dir="2700000" algn="tl">
                    <a:srgbClr val="000000">
                      <a:alpha val="43137"/>
                    </a:srgbClr>
                  </a:outerShdw>
                </a:effectLst>
                <a:latin typeface="Arial" pitchFamily="34" charset="0"/>
                <a:cs typeface="Arial" pitchFamily="34" charset="0"/>
              </a:rPr>
              <a:t>How Will You Communicate:</a:t>
            </a:r>
          </a:p>
          <a:p>
            <a:pPr lvl="3" eaLnBrk="1" hangingPunct="1">
              <a:buClr>
                <a:srgbClr val="FFFFFF"/>
              </a:buClr>
              <a:buFont typeface="Arial" panose="020B0604020202020204" pitchFamily="34" charset="0"/>
              <a:buChar char="•"/>
              <a:defRPr/>
            </a:pPr>
            <a:r>
              <a:rPr lang="en-US" sz="4400" b="1" dirty="0" smtClean="0">
                <a:solidFill>
                  <a:srgbClr val="FFFFFF"/>
                </a:solidFill>
                <a:effectLst>
                  <a:outerShdw blurRad="38100" dist="38100" dir="2700000" algn="tl">
                    <a:srgbClr val="000000">
                      <a:alpha val="43137"/>
                    </a:srgbClr>
                  </a:outerShdw>
                </a:effectLst>
                <a:latin typeface="Arial" pitchFamily="34" charset="0"/>
                <a:cs typeface="Arial" pitchFamily="34" charset="0"/>
              </a:rPr>
              <a:t>Headcounts</a:t>
            </a:r>
          </a:p>
          <a:p>
            <a:pPr lvl="3" eaLnBrk="1" hangingPunct="1">
              <a:buClr>
                <a:srgbClr val="FFFFFF"/>
              </a:buClr>
              <a:buFont typeface="Arial" panose="020B0604020202020204" pitchFamily="34" charset="0"/>
              <a:buChar char="•"/>
              <a:defRPr/>
            </a:pPr>
            <a:r>
              <a:rPr lang="en-US" sz="4400" b="1" dirty="0" smtClean="0">
                <a:solidFill>
                  <a:srgbClr val="FFFFFF"/>
                </a:solidFill>
                <a:effectLst>
                  <a:outerShdw blurRad="38100" dist="38100" dir="2700000" algn="tl">
                    <a:srgbClr val="000000">
                      <a:alpha val="43137"/>
                    </a:srgbClr>
                  </a:outerShdw>
                </a:effectLst>
                <a:latin typeface="Arial" pitchFamily="34" charset="0"/>
                <a:cs typeface="Arial" pitchFamily="34" charset="0"/>
              </a:rPr>
              <a:t>Injured Person</a:t>
            </a:r>
          </a:p>
          <a:p>
            <a:pPr lvl="3" eaLnBrk="1" hangingPunct="1">
              <a:buClr>
                <a:srgbClr val="FFFFFF"/>
              </a:buClr>
              <a:buFont typeface="Arial" panose="020B0604020202020204" pitchFamily="34" charset="0"/>
              <a:buChar char="•"/>
              <a:defRPr/>
            </a:pPr>
            <a:r>
              <a:rPr lang="en-US" sz="4400" b="1" dirty="0" smtClean="0">
                <a:solidFill>
                  <a:srgbClr val="FFFFFF"/>
                </a:solidFill>
                <a:effectLst>
                  <a:outerShdw blurRad="38100" dist="38100" dir="2700000" algn="tl">
                    <a:srgbClr val="000000">
                      <a:alpha val="43137"/>
                    </a:srgbClr>
                  </a:outerShdw>
                </a:effectLst>
                <a:latin typeface="Arial" pitchFamily="34" charset="0"/>
                <a:cs typeface="Arial" pitchFamily="34" charset="0"/>
              </a:rPr>
              <a:t>Unfolding Situations</a:t>
            </a:r>
          </a:p>
          <a:p>
            <a:pPr marL="1371600" lvl="3" indent="0" eaLnBrk="1" hangingPunct="1">
              <a:buClr>
                <a:srgbClr val="FFFFFF"/>
              </a:buClr>
              <a:buFont typeface="Arial" panose="020B0604020202020204" pitchFamily="34" charset="0"/>
              <a:buNone/>
              <a:defRPr/>
            </a:pPr>
            <a:endParaRPr lang="en-US" sz="4400" b="1" dirty="0" smtClean="0">
              <a:solidFill>
                <a:srgbClr val="FFFFFF"/>
              </a:solidFill>
              <a:effectLst>
                <a:outerShdw blurRad="38100" dist="38100" dir="2700000" algn="tl">
                  <a:srgbClr val="000000">
                    <a:alpha val="43137"/>
                  </a:srgbClr>
                </a:outerShdw>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2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1143000"/>
          </a:xfrm>
        </p:spPr>
        <p:txBody>
          <a:bodyPr/>
          <a:lstStyle/>
          <a:p>
            <a:pPr eaLnBrk="1" hangingPunct="1">
              <a:defRPr/>
            </a:pPr>
            <a:r>
              <a:rPr lang="en-US" sz="5400" b="1" u="sng" dirty="0" smtClean="0">
                <a:solidFill>
                  <a:srgbClr val="FFFFFF"/>
                </a:solidFill>
                <a:effectLst>
                  <a:outerShdw blurRad="38100" dist="38100" dir="2700000" algn="tl">
                    <a:srgbClr val="000000">
                      <a:alpha val="43137"/>
                    </a:srgbClr>
                  </a:outerShdw>
                </a:effectLst>
                <a:latin typeface="Arial" pitchFamily="34" charset="0"/>
                <a:cs typeface="Arial" pitchFamily="34" charset="0"/>
              </a:rPr>
              <a:t>Communications</a:t>
            </a:r>
            <a:endParaRPr lang="en-US" sz="5400" b="1" u="sng" dirty="0">
              <a:solidFill>
                <a:srgbClr val="FFFFFF"/>
              </a:solidFill>
              <a:effectLst>
                <a:outerShdw blurRad="38100" dist="38100" dir="2700000" algn="tl">
                  <a:srgbClr val="000000">
                    <a:alpha val="43137"/>
                  </a:srgbClr>
                </a:outerShdw>
              </a:effectLst>
              <a:latin typeface="Arial" pitchFamily="34" charset="0"/>
              <a:cs typeface="Arial" pitchFamily="34" charset="0"/>
            </a:endParaRPr>
          </a:p>
        </p:txBody>
      </p:sp>
      <p:sp>
        <p:nvSpPr>
          <p:cNvPr id="3" name="Content Placeholder 2"/>
          <p:cNvSpPr>
            <a:spLocks noGrp="1"/>
          </p:cNvSpPr>
          <p:nvPr>
            <p:ph idx="1"/>
          </p:nvPr>
        </p:nvSpPr>
        <p:spPr>
          <a:xfrm>
            <a:off x="381000" y="1143000"/>
            <a:ext cx="8763000" cy="5029200"/>
          </a:xfrm>
        </p:spPr>
        <p:txBody>
          <a:bodyPr/>
          <a:lstStyle/>
          <a:p>
            <a:pPr algn="ctr" eaLnBrk="1" hangingPunct="1">
              <a:buFont typeface="Arial" charset="0"/>
              <a:buNone/>
              <a:defRPr/>
            </a:pPr>
            <a:r>
              <a:rPr lang="en-US" sz="9600" b="1" dirty="0" smtClean="0">
                <a:solidFill>
                  <a:srgbClr val="FFFFFF"/>
                </a:solidFill>
                <a:effectLst>
                  <a:outerShdw blurRad="38100" dist="38100" dir="2700000" algn="tl">
                    <a:srgbClr val="000000">
                      <a:alpha val="43137"/>
                    </a:srgbClr>
                  </a:outerShdw>
                </a:effectLst>
                <a:latin typeface="Arial" pitchFamily="34" charset="0"/>
                <a:cs typeface="Arial" pitchFamily="34" charset="0"/>
              </a:rPr>
              <a:t>Only Way:</a:t>
            </a:r>
          </a:p>
          <a:p>
            <a:pPr algn="ctr" eaLnBrk="1" hangingPunct="1">
              <a:buFont typeface="Arial" charset="0"/>
              <a:buNone/>
              <a:defRPr/>
            </a:pPr>
            <a:r>
              <a:rPr lang="en-US" sz="9600" b="1" dirty="0" smtClean="0">
                <a:solidFill>
                  <a:srgbClr val="FFFFFF"/>
                </a:solidFill>
                <a:effectLst>
                  <a:outerShdw blurRad="38100" dist="38100" dir="2700000" algn="tl">
                    <a:srgbClr val="000000">
                      <a:alpha val="43137"/>
                    </a:srgbClr>
                  </a:outerShdw>
                </a:effectLst>
                <a:latin typeface="Arial" pitchFamily="34" charset="0"/>
                <a:cs typeface="Arial" pitchFamily="34" charset="0"/>
              </a:rPr>
              <a:t>2-Way Radios</a:t>
            </a:r>
          </a:p>
          <a:p>
            <a:pPr algn="ctr" eaLnBrk="1" hangingPunct="1">
              <a:buFont typeface="Arial" charset="0"/>
              <a:buNone/>
              <a:defRPr/>
            </a:pPr>
            <a:r>
              <a:rPr lang="en-US" sz="9600" b="1" dirty="0" smtClean="0">
                <a:solidFill>
                  <a:srgbClr val="FFFFFF"/>
                </a:solidFill>
                <a:effectLst>
                  <a:outerShdw blurRad="38100" dist="38100" dir="2700000" algn="tl">
                    <a:srgbClr val="000000">
                      <a:alpha val="43137"/>
                    </a:srgbClr>
                  </a:outerShdw>
                </a:effectLst>
                <a:latin typeface="Arial" pitchFamily="34" charset="0"/>
                <a:cs typeface="Arial" pitchFamily="34" charset="0"/>
              </a:rPr>
              <a:t>For All</a:t>
            </a:r>
          </a:p>
          <a:p>
            <a:pPr algn="ctr" eaLnBrk="1" hangingPunct="1">
              <a:buFont typeface="Arial" charset="0"/>
              <a:buNone/>
              <a:defRPr/>
            </a:pPr>
            <a:endParaRPr lang="en-US" sz="9600" b="1" dirty="0">
              <a:solidFill>
                <a:srgbClr val="FFFFFF"/>
              </a:solidFill>
              <a:effectLst>
                <a:outerShdw blurRad="38100" dist="38100" dir="2700000" algn="tl">
                  <a:srgbClr val="000000">
                    <a:alpha val="43137"/>
                  </a:srgbClr>
                </a:outerShdw>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2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84738" name="Picture 2" descr="http://www.osha.gov/SLTC/etools/anthrax/images/commander_01.jpg"/>
          <p:cNvPicPr>
            <a:picLocks noChangeAspect="1" noChangeArrowheads="1"/>
          </p:cNvPicPr>
          <p:nvPr/>
        </p:nvPicPr>
        <p:blipFill>
          <a:blip r:embed="rId3" r:link="rId4">
            <a:extLst>
              <a:ext uri="{28A0092B-C50C-407E-A947-70E740481C1C}">
                <a14:useLocalDpi xmlns:a14="http://schemas.microsoft.com/office/drawing/2010/main" val="0"/>
              </a:ext>
            </a:extLst>
          </a:blip>
          <a:srcRect/>
          <a:stretch>
            <a:fillRect/>
          </a:stretch>
        </p:blipFill>
        <p:spPr bwMode="auto">
          <a:xfrm>
            <a:off x="1600200" y="0"/>
            <a:ext cx="60198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2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02" name="Title 2"/>
          <p:cNvSpPr>
            <a:spLocks noGrp="1"/>
          </p:cNvSpPr>
          <p:nvPr>
            <p:ph type="title"/>
          </p:nvPr>
        </p:nvSpPr>
        <p:spPr/>
        <p:txBody>
          <a:bodyPr/>
          <a:lstStyle/>
          <a:p>
            <a:r>
              <a:rPr lang="en-US" altLang="en-US" b="1" u="sng" smtClean="0">
                <a:solidFill>
                  <a:srgbClr val="FFFFFF"/>
                </a:solidFill>
                <a:latin typeface="Arial" panose="020B0604020202020204" pitchFamily="34" charset="0"/>
                <a:cs typeface="Arial" panose="020B0604020202020204" pitchFamily="34" charset="0"/>
              </a:rPr>
              <a:t>CCC</a:t>
            </a:r>
          </a:p>
        </p:txBody>
      </p:sp>
      <p:sp>
        <p:nvSpPr>
          <p:cNvPr id="4" name="Content Placeholder 3"/>
          <p:cNvSpPr>
            <a:spLocks noGrp="1"/>
          </p:cNvSpPr>
          <p:nvPr>
            <p:ph idx="1"/>
          </p:nvPr>
        </p:nvSpPr>
        <p:spPr>
          <a:xfrm>
            <a:off x="152400" y="1600200"/>
            <a:ext cx="8991600" cy="5257800"/>
          </a:xfrm>
        </p:spPr>
        <p:txBody>
          <a:bodyPr/>
          <a:lstStyle/>
          <a:p>
            <a:pPr>
              <a:lnSpc>
                <a:spcPct val="115000"/>
              </a:lnSpc>
              <a:spcBef>
                <a:spcPts val="0"/>
              </a:spcBef>
              <a:spcAft>
                <a:spcPts val="0"/>
              </a:spcAft>
              <a:buFont typeface="Wingdings"/>
              <a:buChar char=""/>
              <a:defRPr/>
            </a:pPr>
            <a:r>
              <a:rPr lang="en-US" sz="7200" b="1" dirty="0" smtClean="0">
                <a:solidFill>
                  <a:srgbClr val="FFFFFF"/>
                </a:solidFill>
                <a:latin typeface="Arial"/>
                <a:ea typeface="Calibri"/>
              </a:rPr>
              <a:t>Command</a:t>
            </a:r>
            <a:endParaRPr lang="en-US" sz="7200" dirty="0" smtClean="0">
              <a:solidFill>
                <a:srgbClr val="FFFFFF"/>
              </a:solidFill>
              <a:latin typeface="Times New Roman"/>
              <a:ea typeface="Calibri"/>
            </a:endParaRPr>
          </a:p>
          <a:p>
            <a:pPr>
              <a:lnSpc>
                <a:spcPct val="115000"/>
              </a:lnSpc>
              <a:spcBef>
                <a:spcPts val="0"/>
              </a:spcBef>
              <a:spcAft>
                <a:spcPts val="0"/>
              </a:spcAft>
              <a:buFont typeface="Wingdings"/>
              <a:buChar char=""/>
              <a:defRPr/>
            </a:pPr>
            <a:r>
              <a:rPr lang="en-US" sz="7200" b="1" dirty="0" smtClean="0">
                <a:solidFill>
                  <a:srgbClr val="FFFFFF"/>
                </a:solidFill>
                <a:latin typeface="Arial"/>
                <a:ea typeface="Calibri"/>
              </a:rPr>
              <a:t>Control</a:t>
            </a:r>
            <a:endParaRPr lang="en-US" sz="7200" dirty="0" smtClean="0">
              <a:solidFill>
                <a:srgbClr val="FFFFFF"/>
              </a:solidFill>
              <a:latin typeface="Times New Roman"/>
              <a:ea typeface="Calibri"/>
            </a:endParaRPr>
          </a:p>
          <a:p>
            <a:pPr>
              <a:lnSpc>
                <a:spcPct val="115000"/>
              </a:lnSpc>
              <a:spcBef>
                <a:spcPts val="0"/>
              </a:spcBef>
              <a:spcAft>
                <a:spcPts val="0"/>
              </a:spcAft>
              <a:buFont typeface="Wingdings"/>
              <a:buChar char=""/>
              <a:defRPr/>
            </a:pPr>
            <a:r>
              <a:rPr lang="en-US" sz="7200" b="1" dirty="0" smtClean="0">
                <a:solidFill>
                  <a:srgbClr val="FFFFFF"/>
                </a:solidFill>
                <a:latin typeface="Arial"/>
                <a:ea typeface="Calibri"/>
              </a:rPr>
              <a:t>Communications</a:t>
            </a:r>
            <a:endParaRPr lang="en-US" sz="7200" dirty="0" smtClean="0">
              <a:solidFill>
                <a:srgbClr val="FFFFFF"/>
              </a:solidFill>
              <a:latin typeface="Times New Roman"/>
              <a:ea typeface="Calibri"/>
            </a:endParaRPr>
          </a:p>
          <a:p>
            <a:pPr marL="0" indent="0">
              <a:buFont typeface="Arial" panose="020B0604020202020204" pitchFamily="34" charset="0"/>
              <a:buNone/>
              <a:defRPr/>
            </a:pPr>
            <a:endParaRPr lang="en-US" dirty="0"/>
          </a:p>
        </p:txBody>
      </p:sp>
    </p:spTree>
    <p:extLst>
      <p:ext uri="{BB962C8B-B14F-4D97-AF65-F5344CB8AC3E}">
        <p14:creationId xmlns:p14="http://schemas.microsoft.com/office/powerpoint/2010/main" val="2871030630"/>
      </p:ext>
    </p:extLst>
  </p:cSld>
  <p:clrMapOvr>
    <a:masterClrMapping/>
  </p:clrMapOvr>
  <p:timing>
    <p:tnLst>
      <p:par>
        <p:cTn id="1" dur="indefinite" restart="never" nodeType="tmRoot"/>
      </p:par>
    </p:tnLst>
  </p:timing>
</p:sld>
</file>

<file path=ppt/slides/slide3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8290" name="Title 1"/>
          <p:cNvSpPr>
            <a:spLocks noGrp="1"/>
          </p:cNvSpPr>
          <p:nvPr>
            <p:ph type="title"/>
          </p:nvPr>
        </p:nvSpPr>
        <p:spPr>
          <a:xfrm>
            <a:off x="457200" y="38100"/>
            <a:ext cx="8229600" cy="1143000"/>
          </a:xfrm>
        </p:spPr>
        <p:txBody>
          <a:bodyPr/>
          <a:lstStyle/>
          <a:p>
            <a:pPr>
              <a:lnSpc>
                <a:spcPct val="115000"/>
              </a:lnSpc>
            </a:pPr>
            <a:r>
              <a:rPr lang="en-US" altLang="en-US" b="1" u="sng" smtClean="0">
                <a:solidFill>
                  <a:srgbClr val="FFFFFF"/>
                </a:solidFill>
                <a:latin typeface="Arial" panose="020B0604020202020204" pitchFamily="34" charset="0"/>
                <a:ea typeface="Calibri" panose="020F0502020204030204" pitchFamily="34" charset="0"/>
                <a:cs typeface="Calibri" panose="020F0502020204030204" pitchFamily="34" charset="0"/>
              </a:rPr>
              <a:t>Only Way CCC Happens</a:t>
            </a:r>
            <a:endParaRPr lang="en-US" altLang="en-US" smtClean="0">
              <a:solidFill>
                <a:srgbClr val="FFFFFF"/>
              </a:solidFill>
            </a:endParaRPr>
          </a:p>
        </p:txBody>
      </p:sp>
      <p:sp>
        <p:nvSpPr>
          <p:cNvPr id="908291" name="Content Placeholder 2"/>
          <p:cNvSpPr>
            <a:spLocks noGrp="1"/>
          </p:cNvSpPr>
          <p:nvPr>
            <p:ph idx="1"/>
          </p:nvPr>
        </p:nvSpPr>
        <p:spPr>
          <a:xfrm>
            <a:off x="1219200" y="1219200"/>
            <a:ext cx="8229600" cy="4525963"/>
          </a:xfrm>
        </p:spPr>
        <p:txBody>
          <a:bodyPr/>
          <a:lstStyle/>
          <a:p>
            <a:pPr>
              <a:lnSpc>
                <a:spcPct val="115000"/>
              </a:lnSpc>
              <a:spcBef>
                <a:spcPct val="0"/>
              </a:spcBef>
              <a:buFont typeface="Wingdings" panose="05000000000000000000" pitchFamily="2" charset="2"/>
              <a:buChar char=""/>
            </a:pPr>
            <a:r>
              <a:rPr lang="en-US" altLang="en-US" sz="8000" b="1" smtClean="0">
                <a:solidFill>
                  <a:srgbClr val="FFFFFF"/>
                </a:solidFill>
                <a:latin typeface="Arial" panose="020B0604020202020204" pitchFamily="34" charset="0"/>
                <a:ea typeface="Calibri" panose="020F0502020204030204" pitchFamily="34" charset="0"/>
                <a:cs typeface="Calibri" panose="020F0502020204030204" pitchFamily="34" charset="0"/>
              </a:rPr>
              <a:t>Planning</a:t>
            </a:r>
            <a:endParaRPr lang="en-US" altLang="en-US" sz="8000" smtClean="0">
              <a:solidFill>
                <a:srgbClr val="FFFFFF"/>
              </a:solidFill>
              <a:latin typeface="Times New Roman" panose="02020603050405020304" pitchFamily="18" charset="0"/>
              <a:ea typeface="Calibri" panose="020F0502020204030204" pitchFamily="34" charset="0"/>
              <a:cs typeface="Calibri" panose="020F0502020204030204" pitchFamily="34" charset="0"/>
            </a:endParaRPr>
          </a:p>
          <a:p>
            <a:endParaRPr lang="en-US" altLang="en-US" smtClean="0"/>
          </a:p>
        </p:txBody>
      </p:sp>
    </p:spTree>
  </p:cSld>
  <p:clrMapOvr>
    <a:masterClrMapping/>
  </p:clrMapOvr>
  <p:timing>
    <p:tnLst>
      <p:par>
        <p:cTn id="1" dur="indefinite" restart="never" nodeType="tmRoot"/>
      </p:par>
    </p:tnLst>
  </p:timing>
</p:sld>
</file>

<file path=ppt/slides/slide3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9314" name="Title 1"/>
          <p:cNvSpPr>
            <a:spLocks noGrp="1"/>
          </p:cNvSpPr>
          <p:nvPr>
            <p:ph type="title"/>
          </p:nvPr>
        </p:nvSpPr>
        <p:spPr>
          <a:xfrm>
            <a:off x="457200" y="38100"/>
            <a:ext cx="8229600" cy="1143000"/>
          </a:xfrm>
        </p:spPr>
        <p:txBody>
          <a:bodyPr/>
          <a:lstStyle/>
          <a:p>
            <a:pPr>
              <a:lnSpc>
                <a:spcPct val="115000"/>
              </a:lnSpc>
            </a:pPr>
            <a:r>
              <a:rPr lang="en-US" altLang="en-US" b="1" u="sng" smtClean="0">
                <a:solidFill>
                  <a:srgbClr val="FFFFFF"/>
                </a:solidFill>
                <a:latin typeface="Arial" panose="020B0604020202020204" pitchFamily="34" charset="0"/>
                <a:ea typeface="Calibri" panose="020F0502020204030204" pitchFamily="34" charset="0"/>
                <a:cs typeface="Calibri" panose="020F0502020204030204" pitchFamily="34" charset="0"/>
              </a:rPr>
              <a:t>Only Way CCC Happens</a:t>
            </a:r>
            <a:endParaRPr lang="en-US" altLang="en-US" smtClean="0">
              <a:solidFill>
                <a:srgbClr val="FFFFFF"/>
              </a:solidFill>
            </a:endParaRPr>
          </a:p>
        </p:txBody>
      </p:sp>
      <p:sp>
        <p:nvSpPr>
          <p:cNvPr id="909315" name="Content Placeholder 2"/>
          <p:cNvSpPr>
            <a:spLocks noGrp="1"/>
          </p:cNvSpPr>
          <p:nvPr>
            <p:ph idx="1"/>
          </p:nvPr>
        </p:nvSpPr>
        <p:spPr>
          <a:xfrm>
            <a:off x="1219200" y="1219200"/>
            <a:ext cx="8229600" cy="4525963"/>
          </a:xfrm>
        </p:spPr>
        <p:txBody>
          <a:bodyPr/>
          <a:lstStyle/>
          <a:p>
            <a:pPr>
              <a:lnSpc>
                <a:spcPct val="115000"/>
              </a:lnSpc>
              <a:spcBef>
                <a:spcPct val="0"/>
              </a:spcBef>
              <a:buFont typeface="Wingdings" panose="05000000000000000000" pitchFamily="2" charset="2"/>
              <a:buChar char=""/>
            </a:pPr>
            <a:r>
              <a:rPr lang="en-US" altLang="en-US" sz="8000" b="1" smtClean="0">
                <a:solidFill>
                  <a:srgbClr val="FFFFFF"/>
                </a:solidFill>
                <a:latin typeface="Arial" panose="020B0604020202020204" pitchFamily="34" charset="0"/>
                <a:ea typeface="Calibri" panose="020F0502020204030204" pitchFamily="34" charset="0"/>
                <a:cs typeface="Calibri" panose="020F0502020204030204" pitchFamily="34" charset="0"/>
              </a:rPr>
              <a:t>Planning</a:t>
            </a:r>
            <a:endParaRPr lang="en-US" altLang="en-US" sz="8000" smtClean="0">
              <a:solidFill>
                <a:srgbClr val="FFFFFF"/>
              </a:solidFill>
              <a:latin typeface="Times New Roman" panose="02020603050405020304" pitchFamily="18" charset="0"/>
              <a:ea typeface="Calibri" panose="020F0502020204030204" pitchFamily="34" charset="0"/>
              <a:cs typeface="Calibri" panose="020F0502020204030204" pitchFamily="34" charset="0"/>
            </a:endParaRPr>
          </a:p>
          <a:p>
            <a:pPr>
              <a:lnSpc>
                <a:spcPct val="115000"/>
              </a:lnSpc>
              <a:spcBef>
                <a:spcPct val="0"/>
              </a:spcBef>
              <a:buFont typeface="Wingdings" panose="05000000000000000000" pitchFamily="2" charset="2"/>
              <a:buChar char=""/>
            </a:pPr>
            <a:r>
              <a:rPr lang="en-US" altLang="en-US" sz="8000" b="1" smtClean="0">
                <a:solidFill>
                  <a:srgbClr val="FFFFFF"/>
                </a:solidFill>
                <a:latin typeface="Arial" panose="020B0604020202020204" pitchFamily="34" charset="0"/>
                <a:ea typeface="Calibri" panose="020F0502020204030204" pitchFamily="34" charset="0"/>
                <a:cs typeface="Calibri" panose="020F0502020204030204" pitchFamily="34" charset="0"/>
              </a:rPr>
              <a:t>Training</a:t>
            </a:r>
            <a:endParaRPr lang="en-US" altLang="en-US" sz="8000" smtClean="0">
              <a:solidFill>
                <a:srgbClr val="FFFFFF"/>
              </a:solidFill>
              <a:latin typeface="Times New Roman" panose="02020603050405020304" pitchFamily="18" charset="0"/>
              <a:ea typeface="Calibri" panose="020F0502020204030204" pitchFamily="34" charset="0"/>
              <a:cs typeface="Calibri" panose="020F0502020204030204" pitchFamily="34" charset="0"/>
            </a:endParaRPr>
          </a:p>
          <a:p>
            <a:endParaRPr lang="en-US" altLang="en-US" smtClean="0"/>
          </a:p>
        </p:txBody>
      </p:sp>
    </p:spTree>
  </p:cSld>
  <p:clrMapOvr>
    <a:masterClrMapping/>
  </p:clrMapOvr>
  <p:timing>
    <p:tnLst>
      <p:par>
        <p:cTn id="1" dur="indefinite" restart="never" nodeType="tmRoot"/>
      </p:par>
    </p:tnLst>
  </p:timing>
</p:sld>
</file>

<file path=ppt/slides/slide3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0338" name="Title 1"/>
          <p:cNvSpPr>
            <a:spLocks noGrp="1"/>
          </p:cNvSpPr>
          <p:nvPr>
            <p:ph type="title"/>
          </p:nvPr>
        </p:nvSpPr>
        <p:spPr>
          <a:xfrm>
            <a:off x="457200" y="38100"/>
            <a:ext cx="8229600" cy="1143000"/>
          </a:xfrm>
        </p:spPr>
        <p:txBody>
          <a:bodyPr/>
          <a:lstStyle/>
          <a:p>
            <a:pPr>
              <a:lnSpc>
                <a:spcPct val="115000"/>
              </a:lnSpc>
            </a:pPr>
            <a:r>
              <a:rPr lang="en-US" altLang="en-US" b="1" u="sng" smtClean="0">
                <a:solidFill>
                  <a:srgbClr val="FFFFFF"/>
                </a:solidFill>
                <a:latin typeface="Arial" panose="020B0604020202020204" pitchFamily="34" charset="0"/>
                <a:ea typeface="Calibri" panose="020F0502020204030204" pitchFamily="34" charset="0"/>
                <a:cs typeface="Calibri" panose="020F0502020204030204" pitchFamily="34" charset="0"/>
              </a:rPr>
              <a:t>Only Way CCC Happens</a:t>
            </a:r>
            <a:endParaRPr lang="en-US" altLang="en-US" smtClean="0">
              <a:solidFill>
                <a:srgbClr val="FFFFFF"/>
              </a:solidFill>
            </a:endParaRPr>
          </a:p>
        </p:txBody>
      </p:sp>
      <p:sp>
        <p:nvSpPr>
          <p:cNvPr id="910339" name="Content Placeholder 2"/>
          <p:cNvSpPr>
            <a:spLocks noGrp="1"/>
          </p:cNvSpPr>
          <p:nvPr>
            <p:ph idx="1"/>
          </p:nvPr>
        </p:nvSpPr>
        <p:spPr>
          <a:xfrm>
            <a:off x="1219200" y="1219200"/>
            <a:ext cx="8229600" cy="4525963"/>
          </a:xfrm>
        </p:spPr>
        <p:txBody>
          <a:bodyPr/>
          <a:lstStyle/>
          <a:p>
            <a:pPr>
              <a:lnSpc>
                <a:spcPct val="115000"/>
              </a:lnSpc>
              <a:spcBef>
                <a:spcPct val="0"/>
              </a:spcBef>
              <a:buFont typeface="Wingdings" panose="05000000000000000000" pitchFamily="2" charset="2"/>
              <a:buChar char=""/>
            </a:pPr>
            <a:r>
              <a:rPr lang="en-US" altLang="en-US" sz="8000" b="1" smtClean="0">
                <a:solidFill>
                  <a:srgbClr val="FFFFFF"/>
                </a:solidFill>
                <a:latin typeface="Arial" panose="020B0604020202020204" pitchFamily="34" charset="0"/>
                <a:ea typeface="Calibri" panose="020F0502020204030204" pitchFamily="34" charset="0"/>
                <a:cs typeface="Calibri" panose="020F0502020204030204" pitchFamily="34" charset="0"/>
              </a:rPr>
              <a:t>Planning</a:t>
            </a:r>
            <a:endParaRPr lang="en-US" altLang="en-US" sz="8000" smtClean="0">
              <a:solidFill>
                <a:srgbClr val="FFFFFF"/>
              </a:solidFill>
              <a:latin typeface="Times New Roman" panose="02020603050405020304" pitchFamily="18" charset="0"/>
              <a:ea typeface="Calibri" panose="020F0502020204030204" pitchFamily="34" charset="0"/>
              <a:cs typeface="Calibri" panose="020F0502020204030204" pitchFamily="34" charset="0"/>
            </a:endParaRPr>
          </a:p>
          <a:p>
            <a:pPr>
              <a:lnSpc>
                <a:spcPct val="115000"/>
              </a:lnSpc>
              <a:spcBef>
                <a:spcPct val="0"/>
              </a:spcBef>
              <a:buFont typeface="Wingdings" panose="05000000000000000000" pitchFamily="2" charset="2"/>
              <a:buChar char=""/>
            </a:pPr>
            <a:r>
              <a:rPr lang="en-US" altLang="en-US" sz="8000" b="1" smtClean="0">
                <a:solidFill>
                  <a:srgbClr val="FFFFFF"/>
                </a:solidFill>
                <a:latin typeface="Arial" panose="020B0604020202020204" pitchFamily="34" charset="0"/>
                <a:ea typeface="Calibri" panose="020F0502020204030204" pitchFamily="34" charset="0"/>
                <a:cs typeface="Calibri" panose="020F0502020204030204" pitchFamily="34" charset="0"/>
              </a:rPr>
              <a:t>Training</a:t>
            </a:r>
            <a:endParaRPr lang="en-US" altLang="en-US" sz="8000" smtClean="0">
              <a:solidFill>
                <a:srgbClr val="FFFFFF"/>
              </a:solidFill>
              <a:latin typeface="Times New Roman" panose="02020603050405020304" pitchFamily="18" charset="0"/>
              <a:ea typeface="Calibri" panose="020F0502020204030204" pitchFamily="34" charset="0"/>
              <a:cs typeface="Calibri" panose="020F0502020204030204" pitchFamily="34" charset="0"/>
            </a:endParaRPr>
          </a:p>
          <a:p>
            <a:pPr>
              <a:lnSpc>
                <a:spcPct val="115000"/>
              </a:lnSpc>
              <a:spcBef>
                <a:spcPct val="0"/>
              </a:spcBef>
              <a:buFont typeface="Wingdings" panose="05000000000000000000" pitchFamily="2" charset="2"/>
              <a:buChar char=""/>
            </a:pPr>
            <a:r>
              <a:rPr lang="en-US" altLang="en-US" sz="8000" b="1" smtClean="0">
                <a:solidFill>
                  <a:srgbClr val="FFFFFF"/>
                </a:solidFill>
                <a:latin typeface="Arial" panose="020B0604020202020204" pitchFamily="34" charset="0"/>
                <a:ea typeface="Calibri" panose="020F0502020204030204" pitchFamily="34" charset="0"/>
                <a:cs typeface="Calibri" panose="020F0502020204030204" pitchFamily="34" charset="0"/>
              </a:rPr>
              <a:t>Drills</a:t>
            </a:r>
            <a:endParaRPr lang="en-US" altLang="en-US" sz="8000" smtClean="0">
              <a:solidFill>
                <a:srgbClr val="FFFFFF"/>
              </a:solidFill>
              <a:latin typeface="Times New Roman" panose="02020603050405020304" pitchFamily="18" charset="0"/>
              <a:ea typeface="Calibri" panose="020F0502020204030204" pitchFamily="34" charset="0"/>
              <a:cs typeface="Calibri" panose="020F0502020204030204" pitchFamily="34" charset="0"/>
            </a:endParaRPr>
          </a:p>
          <a:p>
            <a:endParaRPr lang="en-US" altLang="en-US" smtClean="0"/>
          </a:p>
        </p:txBody>
      </p:sp>
    </p:spTree>
  </p:cSld>
  <p:clrMapOvr>
    <a:masterClrMapping/>
  </p:clrMapOvr>
  <p:timing>
    <p:tnLst>
      <p:par>
        <p:cTn id="1" dur="indefinite" restart="never" nodeType="tmRoot"/>
      </p:par>
    </p:tnLst>
  </p:timing>
</p:sld>
</file>

<file path=ppt/slides/slide3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62" name="Title 1"/>
          <p:cNvSpPr>
            <a:spLocks noGrp="1"/>
          </p:cNvSpPr>
          <p:nvPr>
            <p:ph type="title"/>
          </p:nvPr>
        </p:nvSpPr>
        <p:spPr>
          <a:xfrm>
            <a:off x="457200" y="38100"/>
            <a:ext cx="8229600" cy="1143000"/>
          </a:xfrm>
        </p:spPr>
        <p:txBody>
          <a:bodyPr/>
          <a:lstStyle/>
          <a:p>
            <a:pPr>
              <a:lnSpc>
                <a:spcPct val="115000"/>
              </a:lnSpc>
            </a:pPr>
            <a:r>
              <a:rPr lang="en-US" altLang="en-US" b="1" u="sng" smtClean="0">
                <a:solidFill>
                  <a:srgbClr val="FFFFFF"/>
                </a:solidFill>
                <a:latin typeface="Arial" panose="020B0604020202020204" pitchFamily="34" charset="0"/>
                <a:ea typeface="Calibri" panose="020F0502020204030204" pitchFamily="34" charset="0"/>
                <a:cs typeface="Calibri" panose="020F0502020204030204" pitchFamily="34" charset="0"/>
              </a:rPr>
              <a:t>Only Way CCC Happens</a:t>
            </a:r>
            <a:endParaRPr lang="en-US" altLang="en-US" smtClean="0">
              <a:solidFill>
                <a:srgbClr val="FFFFFF"/>
              </a:solidFill>
            </a:endParaRPr>
          </a:p>
        </p:txBody>
      </p:sp>
      <p:sp>
        <p:nvSpPr>
          <p:cNvPr id="911363" name="Content Placeholder 2"/>
          <p:cNvSpPr>
            <a:spLocks noGrp="1"/>
          </p:cNvSpPr>
          <p:nvPr>
            <p:ph idx="1"/>
          </p:nvPr>
        </p:nvSpPr>
        <p:spPr>
          <a:xfrm>
            <a:off x="1219200" y="1219200"/>
            <a:ext cx="8229600" cy="4525963"/>
          </a:xfrm>
        </p:spPr>
        <p:txBody>
          <a:bodyPr/>
          <a:lstStyle/>
          <a:p>
            <a:pPr>
              <a:lnSpc>
                <a:spcPct val="115000"/>
              </a:lnSpc>
              <a:spcBef>
                <a:spcPct val="0"/>
              </a:spcBef>
              <a:buFont typeface="Wingdings" panose="05000000000000000000" pitchFamily="2" charset="2"/>
              <a:buChar char=""/>
            </a:pPr>
            <a:r>
              <a:rPr lang="en-US" altLang="en-US" sz="8000" b="1" smtClean="0">
                <a:solidFill>
                  <a:srgbClr val="FFFFFF"/>
                </a:solidFill>
                <a:latin typeface="Arial" panose="020B0604020202020204" pitchFamily="34" charset="0"/>
                <a:ea typeface="Calibri" panose="020F0502020204030204" pitchFamily="34" charset="0"/>
                <a:cs typeface="Calibri" panose="020F0502020204030204" pitchFamily="34" charset="0"/>
              </a:rPr>
              <a:t>Planning</a:t>
            </a:r>
            <a:endParaRPr lang="en-US" altLang="en-US" sz="8000" smtClean="0">
              <a:solidFill>
                <a:srgbClr val="FFFFFF"/>
              </a:solidFill>
              <a:latin typeface="Times New Roman" panose="02020603050405020304" pitchFamily="18" charset="0"/>
              <a:ea typeface="Calibri" panose="020F0502020204030204" pitchFamily="34" charset="0"/>
              <a:cs typeface="Calibri" panose="020F0502020204030204" pitchFamily="34" charset="0"/>
            </a:endParaRPr>
          </a:p>
          <a:p>
            <a:pPr>
              <a:lnSpc>
                <a:spcPct val="115000"/>
              </a:lnSpc>
              <a:spcBef>
                <a:spcPct val="0"/>
              </a:spcBef>
              <a:buFont typeface="Wingdings" panose="05000000000000000000" pitchFamily="2" charset="2"/>
              <a:buChar char=""/>
            </a:pPr>
            <a:r>
              <a:rPr lang="en-US" altLang="en-US" sz="8000" b="1" smtClean="0">
                <a:solidFill>
                  <a:srgbClr val="FFFFFF"/>
                </a:solidFill>
                <a:latin typeface="Arial" panose="020B0604020202020204" pitchFamily="34" charset="0"/>
                <a:ea typeface="Calibri" panose="020F0502020204030204" pitchFamily="34" charset="0"/>
                <a:cs typeface="Calibri" panose="020F0502020204030204" pitchFamily="34" charset="0"/>
              </a:rPr>
              <a:t>Training</a:t>
            </a:r>
            <a:endParaRPr lang="en-US" altLang="en-US" sz="8000" smtClean="0">
              <a:solidFill>
                <a:srgbClr val="FFFFFF"/>
              </a:solidFill>
              <a:latin typeface="Times New Roman" panose="02020603050405020304" pitchFamily="18" charset="0"/>
              <a:ea typeface="Calibri" panose="020F0502020204030204" pitchFamily="34" charset="0"/>
              <a:cs typeface="Calibri" panose="020F0502020204030204" pitchFamily="34" charset="0"/>
            </a:endParaRPr>
          </a:p>
          <a:p>
            <a:pPr>
              <a:lnSpc>
                <a:spcPct val="115000"/>
              </a:lnSpc>
              <a:spcBef>
                <a:spcPct val="0"/>
              </a:spcBef>
              <a:buFont typeface="Wingdings" panose="05000000000000000000" pitchFamily="2" charset="2"/>
              <a:buChar char=""/>
            </a:pPr>
            <a:r>
              <a:rPr lang="en-US" altLang="en-US" sz="8000" b="1" smtClean="0">
                <a:solidFill>
                  <a:srgbClr val="FFFFFF"/>
                </a:solidFill>
                <a:latin typeface="Arial" panose="020B0604020202020204" pitchFamily="34" charset="0"/>
                <a:ea typeface="Calibri" panose="020F0502020204030204" pitchFamily="34" charset="0"/>
                <a:cs typeface="Calibri" panose="020F0502020204030204" pitchFamily="34" charset="0"/>
              </a:rPr>
              <a:t>Drills</a:t>
            </a:r>
            <a:endParaRPr lang="en-US" altLang="en-US" sz="8000" smtClean="0">
              <a:solidFill>
                <a:srgbClr val="FFFFFF"/>
              </a:solidFill>
              <a:latin typeface="Times New Roman" panose="02020603050405020304" pitchFamily="18" charset="0"/>
              <a:ea typeface="Calibri" panose="020F0502020204030204" pitchFamily="34" charset="0"/>
              <a:cs typeface="Calibri" panose="020F0502020204030204" pitchFamily="34" charset="0"/>
            </a:endParaRPr>
          </a:p>
          <a:p>
            <a:pPr>
              <a:lnSpc>
                <a:spcPct val="115000"/>
              </a:lnSpc>
              <a:spcBef>
                <a:spcPct val="0"/>
              </a:spcBef>
              <a:buFont typeface="Wingdings" panose="05000000000000000000" pitchFamily="2" charset="2"/>
              <a:buChar char=""/>
            </a:pPr>
            <a:r>
              <a:rPr lang="en-US" altLang="en-US" sz="8000" b="1" smtClean="0">
                <a:solidFill>
                  <a:srgbClr val="FFFFFF"/>
                </a:solidFill>
                <a:latin typeface="Arial" panose="020B0604020202020204" pitchFamily="34" charset="0"/>
                <a:ea typeface="Calibri" panose="020F0502020204030204" pitchFamily="34" charset="0"/>
                <a:cs typeface="Calibri" panose="020F0502020204030204" pitchFamily="34" charset="0"/>
              </a:rPr>
              <a:t>Exercises</a:t>
            </a:r>
            <a:endParaRPr lang="en-US" altLang="en-US" sz="8000" smtClean="0">
              <a:solidFill>
                <a:srgbClr val="FFFFFF"/>
              </a:solidFill>
              <a:latin typeface="Times New Roman" panose="02020603050405020304" pitchFamily="18" charset="0"/>
              <a:ea typeface="Calibri" panose="020F0502020204030204" pitchFamily="34" charset="0"/>
              <a:cs typeface="Calibri" panose="020F0502020204030204" pitchFamily="34" charset="0"/>
            </a:endParaRPr>
          </a:p>
          <a:p>
            <a:endParaRPr lang="en-US" altLang="en-US" smtClean="0"/>
          </a:p>
        </p:txBody>
      </p:sp>
    </p:spTree>
  </p:cSld>
  <p:clrMapOvr>
    <a:masterClrMapping/>
  </p:clrMapOvr>
  <p:timing>
    <p:tnLst>
      <p:par>
        <p:cTn id="1" dur="indefinite" restart="never" nodeType="tmRoot"/>
      </p:par>
    </p:tnLst>
  </p:timing>
</p:sld>
</file>

<file path=ppt/slides/slide3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12386" name="Object 3"/>
          <p:cNvGraphicFramePr>
            <a:graphicFrameLocks noChangeAspect="1"/>
          </p:cNvGraphicFramePr>
          <p:nvPr/>
        </p:nvGraphicFramePr>
        <p:xfrm>
          <a:off x="-76200" y="-1828800"/>
          <a:ext cx="9220200" cy="10439400"/>
        </p:xfrm>
        <a:graphic>
          <a:graphicData uri="http://schemas.openxmlformats.org/presentationml/2006/ole">
            <mc:AlternateContent xmlns:mc="http://schemas.openxmlformats.org/markup-compatibility/2006">
              <mc:Choice xmlns:v="urn:schemas-microsoft-com:vml" Requires="v">
                <p:oleObj spid="_x0000_s912405" name="Acrobat Document" r:id="rId3" imgW="6034986" imgH="4663440" progId="AcroExch.Document.7">
                  <p:embed/>
                </p:oleObj>
              </mc:Choice>
              <mc:Fallback>
                <p:oleObj name="Acrobat Document" r:id="rId3" imgW="6034986" imgH="4663440" progId="AcroExch.Document.7">
                  <p:embed/>
                  <p:pic>
                    <p:nvPicPr>
                      <p:cNvPr id="0" name="Object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200" y="-1828800"/>
                        <a:ext cx="9220200" cy="10439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iming>
    <p:tnLst>
      <p:par>
        <p:cTn id="1" dur="indefinite" restart="never" nodeType="tmRoot"/>
      </p:par>
    </p:tnLst>
  </p:timing>
</p:sld>
</file>

<file path=ppt/slides/slide3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3410" name="Title 1"/>
          <p:cNvSpPr>
            <a:spLocks noGrp="1"/>
          </p:cNvSpPr>
          <p:nvPr>
            <p:ph type="title"/>
          </p:nvPr>
        </p:nvSpPr>
        <p:spPr>
          <a:xfrm>
            <a:off x="457200" y="19050"/>
            <a:ext cx="8229600" cy="6838950"/>
          </a:xfrm>
        </p:spPr>
        <p:txBody>
          <a:bodyPr/>
          <a:lstStyle/>
          <a:p>
            <a:pPr>
              <a:lnSpc>
                <a:spcPct val="115000"/>
              </a:lnSpc>
            </a:pPr>
            <a:r>
              <a:rPr lang="en-US" altLang="en-US" sz="15000" b="1" smtClean="0">
                <a:solidFill>
                  <a:srgbClr val="FFFFFF"/>
                </a:solidFill>
                <a:latin typeface="Arial" panose="020B0604020202020204" pitchFamily="34" charset="0"/>
                <a:ea typeface="Calibri" panose="020F0502020204030204" pitchFamily="34" charset="0"/>
                <a:cs typeface="Calibri" panose="020F0502020204030204" pitchFamily="34" charset="0"/>
              </a:rPr>
              <a:t>Planning</a:t>
            </a:r>
            <a:endParaRPr lang="en-US" altLang="en-US" sz="15000" smtClean="0">
              <a:solidFill>
                <a:srgbClr val="FFFFFF"/>
              </a:solidFill>
            </a:endParaRPr>
          </a:p>
        </p:txBody>
      </p:sp>
    </p:spTree>
  </p:cSld>
  <p:clrMapOvr>
    <a:masterClrMapping/>
  </p:clrMapOvr>
  <p:timing>
    <p:tnLst>
      <p:par>
        <p:cTn id="1" dur="indefinite" restart="never" nodeType="tmRoot"/>
      </p:par>
    </p:tnLst>
  </p:timing>
</p:sld>
</file>

<file path=ppt/slides/slide3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4434" name="Title 1"/>
          <p:cNvSpPr>
            <a:spLocks noGrp="1"/>
          </p:cNvSpPr>
          <p:nvPr>
            <p:ph type="title"/>
          </p:nvPr>
        </p:nvSpPr>
        <p:spPr>
          <a:xfrm>
            <a:off x="457200" y="19050"/>
            <a:ext cx="8229600" cy="1143000"/>
          </a:xfrm>
        </p:spPr>
        <p:txBody>
          <a:bodyPr/>
          <a:lstStyle/>
          <a:p>
            <a:pPr>
              <a:lnSpc>
                <a:spcPct val="115000"/>
              </a:lnSpc>
            </a:pPr>
            <a:r>
              <a:rPr lang="en-US" altLang="en-US" b="1" u="sng" smtClean="0">
                <a:solidFill>
                  <a:srgbClr val="FFFFFF"/>
                </a:solidFill>
                <a:latin typeface="Arial" panose="020B0604020202020204" pitchFamily="34" charset="0"/>
                <a:ea typeface="Calibri" panose="020F0502020204030204" pitchFamily="34" charset="0"/>
                <a:cs typeface="Calibri" panose="020F0502020204030204" pitchFamily="34" charset="0"/>
              </a:rPr>
              <a:t>Planning =</a:t>
            </a:r>
            <a:endParaRPr lang="en-US" altLang="en-US" smtClean="0">
              <a:solidFill>
                <a:srgbClr val="FFFFFF"/>
              </a:solidFill>
            </a:endParaRPr>
          </a:p>
        </p:txBody>
      </p:sp>
      <p:sp>
        <p:nvSpPr>
          <p:cNvPr id="914435" name="Content Placeholder 2"/>
          <p:cNvSpPr>
            <a:spLocks noGrp="1"/>
          </p:cNvSpPr>
          <p:nvPr>
            <p:ph idx="1"/>
          </p:nvPr>
        </p:nvSpPr>
        <p:spPr>
          <a:xfrm>
            <a:off x="209550" y="1524000"/>
            <a:ext cx="8915400" cy="4525963"/>
          </a:xfrm>
        </p:spPr>
        <p:txBody>
          <a:bodyPr/>
          <a:lstStyle/>
          <a:p>
            <a:pPr>
              <a:lnSpc>
                <a:spcPct val="115000"/>
              </a:lnSpc>
              <a:spcBef>
                <a:spcPct val="0"/>
              </a:spcBef>
              <a:buFont typeface="Wingdings" panose="05000000000000000000" pitchFamily="2" charset="2"/>
              <a:buChar char=""/>
            </a:pPr>
            <a:r>
              <a:rPr lang="en-US" altLang="en-US" sz="5400" b="1" smtClean="0">
                <a:solidFill>
                  <a:srgbClr val="FFFFFF"/>
                </a:solidFill>
                <a:latin typeface="Arial" panose="020B0604020202020204" pitchFamily="34" charset="0"/>
                <a:ea typeface="Calibri" panose="020F0502020204030204" pitchFamily="34" charset="0"/>
                <a:cs typeface="Calibri" panose="020F0502020204030204" pitchFamily="34" charset="0"/>
              </a:rPr>
              <a:t>Req by Fed Law</a:t>
            </a:r>
            <a:endParaRPr lang="en-US" altLang="en-US" sz="5400" smtClean="0">
              <a:solidFill>
                <a:srgbClr val="FFFFFF"/>
              </a:solidFill>
              <a:latin typeface="Times New Roman" panose="02020603050405020304" pitchFamily="18" charset="0"/>
              <a:ea typeface="Calibri" panose="020F0502020204030204" pitchFamily="34" charset="0"/>
              <a:cs typeface="Calibri" panose="020F0502020204030204" pitchFamily="34" charset="0"/>
            </a:endParaRPr>
          </a:p>
          <a:p>
            <a:endParaRPr lang="en-US" altLang="en-US" smtClean="0"/>
          </a:p>
        </p:txBody>
      </p:sp>
    </p:spTree>
  </p:cSld>
  <p:clrMapOvr>
    <a:masterClrMapping/>
  </p:clrMapOvr>
  <p:timing>
    <p:tnLst>
      <p:par>
        <p:cTn id="1" dur="indefinite" restart="never" nodeType="tmRoot"/>
      </p:par>
    </p:tnLst>
  </p:timing>
</p:sld>
</file>

<file path=ppt/slides/slide3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5458" name="Title 1"/>
          <p:cNvSpPr>
            <a:spLocks noGrp="1"/>
          </p:cNvSpPr>
          <p:nvPr>
            <p:ph type="title"/>
          </p:nvPr>
        </p:nvSpPr>
        <p:spPr>
          <a:xfrm>
            <a:off x="457200" y="19050"/>
            <a:ext cx="8229600" cy="1143000"/>
          </a:xfrm>
        </p:spPr>
        <p:txBody>
          <a:bodyPr/>
          <a:lstStyle/>
          <a:p>
            <a:pPr>
              <a:lnSpc>
                <a:spcPct val="115000"/>
              </a:lnSpc>
            </a:pPr>
            <a:r>
              <a:rPr lang="en-US" altLang="en-US" b="1" u="sng" smtClean="0">
                <a:solidFill>
                  <a:srgbClr val="FFFFFF"/>
                </a:solidFill>
                <a:latin typeface="Arial" panose="020B0604020202020204" pitchFamily="34" charset="0"/>
                <a:ea typeface="Calibri" panose="020F0502020204030204" pitchFamily="34" charset="0"/>
                <a:cs typeface="Calibri" panose="020F0502020204030204" pitchFamily="34" charset="0"/>
              </a:rPr>
              <a:t>Planning =</a:t>
            </a:r>
            <a:endParaRPr lang="en-US" altLang="en-US" smtClean="0">
              <a:solidFill>
                <a:srgbClr val="FFFFFF"/>
              </a:solidFill>
            </a:endParaRPr>
          </a:p>
        </p:txBody>
      </p:sp>
      <p:sp>
        <p:nvSpPr>
          <p:cNvPr id="915459" name="Content Placeholder 2"/>
          <p:cNvSpPr>
            <a:spLocks noGrp="1"/>
          </p:cNvSpPr>
          <p:nvPr>
            <p:ph idx="1"/>
          </p:nvPr>
        </p:nvSpPr>
        <p:spPr>
          <a:xfrm>
            <a:off x="209550" y="1524000"/>
            <a:ext cx="8915400" cy="4525963"/>
          </a:xfrm>
        </p:spPr>
        <p:txBody>
          <a:bodyPr/>
          <a:lstStyle/>
          <a:p>
            <a:pPr>
              <a:lnSpc>
                <a:spcPct val="115000"/>
              </a:lnSpc>
              <a:spcBef>
                <a:spcPct val="0"/>
              </a:spcBef>
              <a:buFont typeface="Wingdings" panose="05000000000000000000" pitchFamily="2" charset="2"/>
              <a:buChar char=""/>
            </a:pPr>
            <a:r>
              <a:rPr lang="en-US" altLang="en-US" sz="5400" b="1" smtClean="0">
                <a:solidFill>
                  <a:srgbClr val="FFFFFF"/>
                </a:solidFill>
                <a:latin typeface="Arial" panose="020B0604020202020204" pitchFamily="34" charset="0"/>
                <a:ea typeface="Calibri" panose="020F0502020204030204" pitchFamily="34" charset="0"/>
                <a:cs typeface="Calibri" panose="020F0502020204030204" pitchFamily="34" charset="0"/>
              </a:rPr>
              <a:t>Req by Fed Law</a:t>
            </a:r>
            <a:endParaRPr lang="en-US" altLang="en-US" sz="5400" smtClean="0">
              <a:solidFill>
                <a:srgbClr val="FFFFFF"/>
              </a:solidFill>
              <a:latin typeface="Times New Roman" panose="02020603050405020304" pitchFamily="18" charset="0"/>
              <a:ea typeface="Calibri" panose="020F0502020204030204" pitchFamily="34" charset="0"/>
              <a:cs typeface="Calibri" panose="020F0502020204030204" pitchFamily="34" charset="0"/>
            </a:endParaRPr>
          </a:p>
          <a:p>
            <a:pPr>
              <a:lnSpc>
                <a:spcPct val="115000"/>
              </a:lnSpc>
              <a:spcBef>
                <a:spcPct val="0"/>
              </a:spcBef>
              <a:buFont typeface="Wingdings" panose="05000000000000000000" pitchFamily="2" charset="2"/>
              <a:buChar char=""/>
            </a:pPr>
            <a:r>
              <a:rPr lang="en-US" altLang="en-US" sz="5400" b="1" smtClean="0">
                <a:solidFill>
                  <a:srgbClr val="FFFFFF"/>
                </a:solidFill>
                <a:latin typeface="Arial" panose="020B0604020202020204" pitchFamily="34" charset="0"/>
                <a:ea typeface="Calibri" panose="020F0502020204030204" pitchFamily="34" charset="0"/>
                <a:cs typeface="Calibri" panose="020F0502020204030204" pitchFamily="34" charset="0"/>
              </a:rPr>
              <a:t>All Emps w/o Exception</a:t>
            </a:r>
            <a:endParaRPr lang="en-US" altLang="en-US" sz="5400" smtClean="0">
              <a:solidFill>
                <a:srgbClr val="FFFFFF"/>
              </a:solidFill>
              <a:latin typeface="Times New Roman" panose="02020603050405020304" pitchFamily="18" charset="0"/>
              <a:ea typeface="Calibri" panose="020F0502020204030204" pitchFamily="34" charset="0"/>
              <a:cs typeface="Calibri" panose="020F0502020204030204" pitchFamily="34" charset="0"/>
            </a:endParaRPr>
          </a:p>
          <a:p>
            <a:endParaRPr lang="en-US" altLang="en-US" smtClean="0"/>
          </a:p>
        </p:txBody>
      </p:sp>
    </p:spTree>
  </p:cSld>
  <p:clrMapOvr>
    <a:masterClrMapping/>
  </p:clrMapOvr>
  <p:timing>
    <p:tnLst>
      <p:par>
        <p:cTn id="1" dur="indefinite" restart="never" nodeType="tmRoot"/>
      </p:par>
    </p:tnLst>
  </p:timing>
</p:sld>
</file>

<file path=ppt/slides/slide3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6482" name="Title 1"/>
          <p:cNvSpPr>
            <a:spLocks noGrp="1"/>
          </p:cNvSpPr>
          <p:nvPr>
            <p:ph type="title"/>
          </p:nvPr>
        </p:nvSpPr>
        <p:spPr>
          <a:xfrm>
            <a:off x="457200" y="19050"/>
            <a:ext cx="8229600" cy="1143000"/>
          </a:xfrm>
        </p:spPr>
        <p:txBody>
          <a:bodyPr/>
          <a:lstStyle/>
          <a:p>
            <a:pPr>
              <a:lnSpc>
                <a:spcPct val="115000"/>
              </a:lnSpc>
            </a:pPr>
            <a:r>
              <a:rPr lang="en-US" altLang="en-US" b="1" u="sng" smtClean="0">
                <a:solidFill>
                  <a:srgbClr val="FFFFFF"/>
                </a:solidFill>
                <a:latin typeface="Arial" panose="020B0604020202020204" pitchFamily="34" charset="0"/>
                <a:ea typeface="Calibri" panose="020F0502020204030204" pitchFamily="34" charset="0"/>
                <a:cs typeface="Calibri" panose="020F0502020204030204" pitchFamily="34" charset="0"/>
              </a:rPr>
              <a:t>Planning =</a:t>
            </a:r>
            <a:endParaRPr lang="en-US" altLang="en-US" smtClean="0">
              <a:solidFill>
                <a:srgbClr val="FFFFFF"/>
              </a:solidFill>
            </a:endParaRPr>
          </a:p>
        </p:txBody>
      </p:sp>
      <p:sp>
        <p:nvSpPr>
          <p:cNvPr id="916483" name="Content Placeholder 2"/>
          <p:cNvSpPr>
            <a:spLocks noGrp="1"/>
          </p:cNvSpPr>
          <p:nvPr>
            <p:ph idx="1"/>
          </p:nvPr>
        </p:nvSpPr>
        <p:spPr>
          <a:xfrm>
            <a:off x="209550" y="1524000"/>
            <a:ext cx="8915400" cy="4525963"/>
          </a:xfrm>
        </p:spPr>
        <p:txBody>
          <a:bodyPr/>
          <a:lstStyle/>
          <a:p>
            <a:pPr>
              <a:lnSpc>
                <a:spcPct val="115000"/>
              </a:lnSpc>
              <a:spcBef>
                <a:spcPct val="0"/>
              </a:spcBef>
              <a:buFont typeface="Wingdings" panose="05000000000000000000" pitchFamily="2" charset="2"/>
              <a:buChar char=""/>
            </a:pPr>
            <a:r>
              <a:rPr lang="en-US" altLang="en-US" sz="5400" b="1" smtClean="0">
                <a:solidFill>
                  <a:srgbClr val="FFFFFF"/>
                </a:solidFill>
                <a:latin typeface="Arial" panose="020B0604020202020204" pitchFamily="34" charset="0"/>
                <a:ea typeface="Calibri" panose="020F0502020204030204" pitchFamily="34" charset="0"/>
                <a:cs typeface="Calibri" panose="020F0502020204030204" pitchFamily="34" charset="0"/>
              </a:rPr>
              <a:t>Req by Fed Law</a:t>
            </a:r>
            <a:endParaRPr lang="en-US" altLang="en-US" sz="5400" smtClean="0">
              <a:solidFill>
                <a:srgbClr val="FFFFFF"/>
              </a:solidFill>
              <a:latin typeface="Times New Roman" panose="02020603050405020304" pitchFamily="18" charset="0"/>
              <a:ea typeface="Calibri" panose="020F0502020204030204" pitchFamily="34" charset="0"/>
              <a:cs typeface="Calibri" panose="020F0502020204030204" pitchFamily="34" charset="0"/>
            </a:endParaRPr>
          </a:p>
          <a:p>
            <a:pPr>
              <a:lnSpc>
                <a:spcPct val="115000"/>
              </a:lnSpc>
              <a:spcBef>
                <a:spcPct val="0"/>
              </a:spcBef>
              <a:buFont typeface="Wingdings" panose="05000000000000000000" pitchFamily="2" charset="2"/>
              <a:buChar char=""/>
            </a:pPr>
            <a:r>
              <a:rPr lang="en-US" altLang="en-US" sz="5400" b="1" smtClean="0">
                <a:solidFill>
                  <a:srgbClr val="FFFFFF"/>
                </a:solidFill>
                <a:latin typeface="Arial" panose="020B0604020202020204" pitchFamily="34" charset="0"/>
                <a:ea typeface="Calibri" panose="020F0502020204030204" pitchFamily="34" charset="0"/>
                <a:cs typeface="Calibri" panose="020F0502020204030204" pitchFamily="34" charset="0"/>
              </a:rPr>
              <a:t>All Emps w/o Exception</a:t>
            </a:r>
            <a:endParaRPr lang="en-US" altLang="en-US" sz="5400" smtClean="0">
              <a:solidFill>
                <a:srgbClr val="FFFFFF"/>
              </a:solidFill>
              <a:latin typeface="Times New Roman" panose="02020603050405020304" pitchFamily="18" charset="0"/>
              <a:ea typeface="Calibri" panose="020F0502020204030204" pitchFamily="34" charset="0"/>
              <a:cs typeface="Calibri" panose="020F0502020204030204" pitchFamily="34" charset="0"/>
            </a:endParaRPr>
          </a:p>
          <a:p>
            <a:pPr>
              <a:lnSpc>
                <a:spcPct val="115000"/>
              </a:lnSpc>
              <a:spcBef>
                <a:spcPct val="0"/>
              </a:spcBef>
              <a:buFont typeface="Wingdings" panose="05000000000000000000" pitchFamily="2" charset="2"/>
              <a:buChar char=""/>
            </a:pPr>
            <a:r>
              <a:rPr lang="en-US" altLang="en-US" sz="5400" b="1" smtClean="0">
                <a:solidFill>
                  <a:srgbClr val="FFFFFF"/>
                </a:solidFill>
                <a:latin typeface="Arial" panose="020B0604020202020204" pitchFamily="34" charset="0"/>
                <a:ea typeface="Calibri" panose="020F0502020204030204" pitchFamily="34" charset="0"/>
                <a:cs typeface="Calibri" panose="020F0502020204030204" pitchFamily="34" charset="0"/>
              </a:rPr>
              <a:t>All Hazards</a:t>
            </a:r>
            <a:endParaRPr lang="en-US" altLang="en-US" sz="5400" smtClean="0">
              <a:solidFill>
                <a:srgbClr val="FFFFFF"/>
              </a:solidFill>
              <a:latin typeface="Times New Roman" panose="02020603050405020304" pitchFamily="18" charset="0"/>
              <a:ea typeface="Calibri" panose="020F0502020204030204" pitchFamily="34" charset="0"/>
              <a:cs typeface="Calibri" panose="020F0502020204030204" pitchFamily="34" charset="0"/>
            </a:endParaRPr>
          </a:p>
          <a:p>
            <a:endParaRPr lang="en-US" altLang="en-US" smtClean="0"/>
          </a:p>
        </p:txBody>
      </p:sp>
    </p:spTree>
  </p:cSld>
  <p:clrMapOvr>
    <a:masterClrMapping/>
  </p:clrMapOvr>
  <p:timing>
    <p:tnLst>
      <p:par>
        <p:cTn id="1" dur="indefinite" restart="never" nodeType="tmRoot"/>
      </p:par>
    </p:tnLst>
  </p:timing>
</p:sld>
</file>

<file path=ppt/slides/slide3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7506" name="Title 1"/>
          <p:cNvSpPr>
            <a:spLocks noGrp="1"/>
          </p:cNvSpPr>
          <p:nvPr>
            <p:ph type="title"/>
          </p:nvPr>
        </p:nvSpPr>
        <p:spPr>
          <a:xfrm>
            <a:off x="457200" y="19050"/>
            <a:ext cx="8229600" cy="1143000"/>
          </a:xfrm>
        </p:spPr>
        <p:txBody>
          <a:bodyPr/>
          <a:lstStyle/>
          <a:p>
            <a:pPr>
              <a:lnSpc>
                <a:spcPct val="115000"/>
              </a:lnSpc>
            </a:pPr>
            <a:r>
              <a:rPr lang="en-US" altLang="en-US" b="1" u="sng" smtClean="0">
                <a:solidFill>
                  <a:srgbClr val="FFFFFF"/>
                </a:solidFill>
                <a:latin typeface="Arial" panose="020B0604020202020204" pitchFamily="34" charset="0"/>
                <a:ea typeface="Calibri" panose="020F0502020204030204" pitchFamily="34" charset="0"/>
                <a:cs typeface="Calibri" panose="020F0502020204030204" pitchFamily="34" charset="0"/>
              </a:rPr>
              <a:t>Planning =</a:t>
            </a:r>
            <a:endParaRPr lang="en-US" altLang="en-US" smtClean="0">
              <a:solidFill>
                <a:srgbClr val="FFFFFF"/>
              </a:solidFill>
            </a:endParaRPr>
          </a:p>
        </p:txBody>
      </p:sp>
      <p:sp>
        <p:nvSpPr>
          <p:cNvPr id="917507" name="Content Placeholder 2"/>
          <p:cNvSpPr>
            <a:spLocks noGrp="1"/>
          </p:cNvSpPr>
          <p:nvPr>
            <p:ph idx="1"/>
          </p:nvPr>
        </p:nvSpPr>
        <p:spPr>
          <a:xfrm>
            <a:off x="209550" y="1524000"/>
            <a:ext cx="8915400" cy="4525963"/>
          </a:xfrm>
        </p:spPr>
        <p:txBody>
          <a:bodyPr/>
          <a:lstStyle/>
          <a:p>
            <a:pPr>
              <a:lnSpc>
                <a:spcPct val="115000"/>
              </a:lnSpc>
              <a:spcBef>
                <a:spcPct val="0"/>
              </a:spcBef>
              <a:buFont typeface="Wingdings" panose="05000000000000000000" pitchFamily="2" charset="2"/>
              <a:buChar char=""/>
            </a:pPr>
            <a:r>
              <a:rPr lang="en-US" altLang="en-US" sz="5400" b="1" smtClean="0">
                <a:solidFill>
                  <a:srgbClr val="FFFFFF"/>
                </a:solidFill>
                <a:latin typeface="Arial" panose="020B0604020202020204" pitchFamily="34" charset="0"/>
                <a:ea typeface="Calibri" panose="020F0502020204030204" pitchFamily="34" charset="0"/>
                <a:cs typeface="Calibri" panose="020F0502020204030204" pitchFamily="34" charset="0"/>
              </a:rPr>
              <a:t>Req by Fed Law</a:t>
            </a:r>
            <a:endParaRPr lang="en-US" altLang="en-US" sz="5400" smtClean="0">
              <a:solidFill>
                <a:srgbClr val="FFFFFF"/>
              </a:solidFill>
              <a:latin typeface="Times New Roman" panose="02020603050405020304" pitchFamily="18" charset="0"/>
              <a:ea typeface="Calibri" panose="020F0502020204030204" pitchFamily="34" charset="0"/>
              <a:cs typeface="Calibri" panose="020F0502020204030204" pitchFamily="34" charset="0"/>
            </a:endParaRPr>
          </a:p>
          <a:p>
            <a:pPr>
              <a:lnSpc>
                <a:spcPct val="115000"/>
              </a:lnSpc>
              <a:spcBef>
                <a:spcPct val="0"/>
              </a:spcBef>
              <a:buFont typeface="Wingdings" panose="05000000000000000000" pitchFamily="2" charset="2"/>
              <a:buChar char=""/>
            </a:pPr>
            <a:r>
              <a:rPr lang="en-US" altLang="en-US" sz="5400" b="1" smtClean="0">
                <a:solidFill>
                  <a:srgbClr val="FFFFFF"/>
                </a:solidFill>
                <a:latin typeface="Arial" panose="020B0604020202020204" pitchFamily="34" charset="0"/>
                <a:ea typeface="Calibri" panose="020F0502020204030204" pitchFamily="34" charset="0"/>
                <a:cs typeface="Calibri" panose="020F0502020204030204" pitchFamily="34" charset="0"/>
              </a:rPr>
              <a:t>All Emps w/o Exception</a:t>
            </a:r>
            <a:endParaRPr lang="en-US" altLang="en-US" sz="5400" smtClean="0">
              <a:solidFill>
                <a:srgbClr val="FFFFFF"/>
              </a:solidFill>
              <a:latin typeface="Times New Roman" panose="02020603050405020304" pitchFamily="18" charset="0"/>
              <a:ea typeface="Calibri" panose="020F0502020204030204" pitchFamily="34" charset="0"/>
              <a:cs typeface="Calibri" panose="020F0502020204030204" pitchFamily="34" charset="0"/>
            </a:endParaRPr>
          </a:p>
          <a:p>
            <a:pPr>
              <a:lnSpc>
                <a:spcPct val="115000"/>
              </a:lnSpc>
              <a:spcBef>
                <a:spcPct val="0"/>
              </a:spcBef>
              <a:buFont typeface="Wingdings" panose="05000000000000000000" pitchFamily="2" charset="2"/>
              <a:buChar char=""/>
            </a:pPr>
            <a:r>
              <a:rPr lang="en-US" altLang="en-US" sz="5400" b="1" smtClean="0">
                <a:solidFill>
                  <a:srgbClr val="FFFFFF"/>
                </a:solidFill>
                <a:latin typeface="Arial" panose="020B0604020202020204" pitchFamily="34" charset="0"/>
                <a:ea typeface="Calibri" panose="020F0502020204030204" pitchFamily="34" charset="0"/>
                <a:cs typeface="Calibri" panose="020F0502020204030204" pitchFamily="34" charset="0"/>
              </a:rPr>
              <a:t>All Hazards</a:t>
            </a:r>
            <a:endParaRPr lang="en-US" altLang="en-US" sz="5400" smtClean="0">
              <a:solidFill>
                <a:srgbClr val="FFFFFF"/>
              </a:solidFill>
              <a:latin typeface="Times New Roman" panose="02020603050405020304" pitchFamily="18" charset="0"/>
              <a:ea typeface="Calibri" panose="020F0502020204030204" pitchFamily="34" charset="0"/>
              <a:cs typeface="Calibri" panose="020F0502020204030204" pitchFamily="34" charset="0"/>
            </a:endParaRPr>
          </a:p>
          <a:p>
            <a:pPr>
              <a:lnSpc>
                <a:spcPct val="115000"/>
              </a:lnSpc>
              <a:spcBef>
                <a:spcPct val="0"/>
              </a:spcBef>
              <a:buFont typeface="Wingdings" panose="05000000000000000000" pitchFamily="2" charset="2"/>
              <a:buChar char=""/>
            </a:pPr>
            <a:r>
              <a:rPr lang="en-US" altLang="en-US" sz="5400" b="1" smtClean="0">
                <a:solidFill>
                  <a:srgbClr val="FFFFFF"/>
                </a:solidFill>
                <a:latin typeface="Arial" panose="020B0604020202020204" pitchFamily="34" charset="0"/>
                <a:ea typeface="Calibri" panose="020F0502020204030204" pitchFamily="34" charset="0"/>
                <a:cs typeface="Calibri" panose="020F0502020204030204" pitchFamily="34" charset="0"/>
              </a:rPr>
              <a:t>Creates Team</a:t>
            </a:r>
            <a:endParaRPr lang="en-US" altLang="en-US" sz="5400" smtClean="0">
              <a:solidFill>
                <a:srgbClr val="FFFFFF"/>
              </a:solidFill>
              <a:latin typeface="Times New Roman" panose="02020603050405020304" pitchFamily="18" charset="0"/>
              <a:ea typeface="Calibri" panose="020F0502020204030204" pitchFamily="34" charset="0"/>
              <a:cs typeface="Calibri" panose="020F0502020204030204" pitchFamily="34" charset="0"/>
            </a:endParaRPr>
          </a:p>
          <a:p>
            <a:endParaRPr lang="en-US" altLang="en-US" smtClean="0"/>
          </a:p>
        </p:txBody>
      </p:sp>
    </p:spTree>
  </p:cSld>
  <p:clrMapOvr>
    <a:masterClrMapping/>
  </p:clrMapOvr>
  <p:timing>
    <p:tnLst>
      <p:par>
        <p:cTn id="1" dur="indefinite" restart="never" nodeType="tmRoot"/>
      </p:par>
    </p:tnLst>
  </p:timing>
</p:sld>
</file>

<file path=ppt/slides/slide3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8530" name="Title 1"/>
          <p:cNvSpPr>
            <a:spLocks noGrp="1"/>
          </p:cNvSpPr>
          <p:nvPr>
            <p:ph type="title"/>
          </p:nvPr>
        </p:nvSpPr>
        <p:spPr>
          <a:xfrm>
            <a:off x="457200" y="19050"/>
            <a:ext cx="8229600" cy="1143000"/>
          </a:xfrm>
        </p:spPr>
        <p:txBody>
          <a:bodyPr/>
          <a:lstStyle/>
          <a:p>
            <a:pPr>
              <a:lnSpc>
                <a:spcPct val="115000"/>
              </a:lnSpc>
            </a:pPr>
            <a:r>
              <a:rPr lang="en-US" altLang="en-US" b="1" u="sng" smtClean="0">
                <a:solidFill>
                  <a:srgbClr val="FFFFFF"/>
                </a:solidFill>
                <a:latin typeface="Arial" panose="020B0604020202020204" pitchFamily="34" charset="0"/>
                <a:ea typeface="Calibri" panose="020F0502020204030204" pitchFamily="34" charset="0"/>
                <a:cs typeface="Calibri" panose="020F0502020204030204" pitchFamily="34" charset="0"/>
              </a:rPr>
              <a:t>Planning =</a:t>
            </a:r>
            <a:endParaRPr lang="en-US" altLang="en-US" smtClean="0">
              <a:solidFill>
                <a:srgbClr val="FFFFFF"/>
              </a:solidFill>
            </a:endParaRPr>
          </a:p>
        </p:txBody>
      </p:sp>
      <p:sp>
        <p:nvSpPr>
          <p:cNvPr id="918531" name="Content Placeholder 2"/>
          <p:cNvSpPr>
            <a:spLocks noGrp="1"/>
          </p:cNvSpPr>
          <p:nvPr>
            <p:ph idx="1"/>
          </p:nvPr>
        </p:nvSpPr>
        <p:spPr>
          <a:xfrm>
            <a:off x="209550" y="1524000"/>
            <a:ext cx="8915400" cy="4525963"/>
          </a:xfrm>
        </p:spPr>
        <p:txBody>
          <a:bodyPr/>
          <a:lstStyle/>
          <a:p>
            <a:pPr>
              <a:lnSpc>
                <a:spcPct val="115000"/>
              </a:lnSpc>
              <a:spcBef>
                <a:spcPct val="0"/>
              </a:spcBef>
              <a:buFont typeface="Wingdings" panose="05000000000000000000" pitchFamily="2" charset="2"/>
              <a:buChar char=""/>
            </a:pPr>
            <a:r>
              <a:rPr lang="en-US" altLang="en-US" sz="5400" b="1" smtClean="0">
                <a:solidFill>
                  <a:srgbClr val="FFFFFF"/>
                </a:solidFill>
                <a:latin typeface="Arial" panose="020B0604020202020204" pitchFamily="34" charset="0"/>
                <a:ea typeface="Calibri" panose="020F0502020204030204" pitchFamily="34" charset="0"/>
                <a:cs typeface="Calibri" panose="020F0502020204030204" pitchFamily="34" charset="0"/>
              </a:rPr>
              <a:t>Req by Fed Law</a:t>
            </a:r>
            <a:endParaRPr lang="en-US" altLang="en-US" sz="5400" smtClean="0">
              <a:solidFill>
                <a:srgbClr val="FFFFFF"/>
              </a:solidFill>
              <a:latin typeface="Times New Roman" panose="02020603050405020304" pitchFamily="18" charset="0"/>
              <a:ea typeface="Calibri" panose="020F0502020204030204" pitchFamily="34" charset="0"/>
              <a:cs typeface="Calibri" panose="020F0502020204030204" pitchFamily="34" charset="0"/>
            </a:endParaRPr>
          </a:p>
          <a:p>
            <a:pPr>
              <a:lnSpc>
                <a:spcPct val="115000"/>
              </a:lnSpc>
              <a:spcBef>
                <a:spcPct val="0"/>
              </a:spcBef>
              <a:buFont typeface="Wingdings" panose="05000000000000000000" pitchFamily="2" charset="2"/>
              <a:buChar char=""/>
            </a:pPr>
            <a:r>
              <a:rPr lang="en-US" altLang="en-US" sz="5400" b="1" smtClean="0">
                <a:solidFill>
                  <a:srgbClr val="FFFFFF"/>
                </a:solidFill>
                <a:latin typeface="Arial" panose="020B0604020202020204" pitchFamily="34" charset="0"/>
                <a:ea typeface="Calibri" panose="020F0502020204030204" pitchFamily="34" charset="0"/>
                <a:cs typeface="Calibri" panose="020F0502020204030204" pitchFamily="34" charset="0"/>
              </a:rPr>
              <a:t>All Emps w/o Exception</a:t>
            </a:r>
            <a:endParaRPr lang="en-US" altLang="en-US" sz="5400" smtClean="0">
              <a:solidFill>
                <a:srgbClr val="FFFFFF"/>
              </a:solidFill>
              <a:latin typeface="Times New Roman" panose="02020603050405020304" pitchFamily="18" charset="0"/>
              <a:ea typeface="Calibri" panose="020F0502020204030204" pitchFamily="34" charset="0"/>
              <a:cs typeface="Calibri" panose="020F0502020204030204" pitchFamily="34" charset="0"/>
            </a:endParaRPr>
          </a:p>
          <a:p>
            <a:pPr>
              <a:lnSpc>
                <a:spcPct val="115000"/>
              </a:lnSpc>
              <a:spcBef>
                <a:spcPct val="0"/>
              </a:spcBef>
              <a:buFont typeface="Wingdings" panose="05000000000000000000" pitchFamily="2" charset="2"/>
              <a:buChar char=""/>
            </a:pPr>
            <a:r>
              <a:rPr lang="en-US" altLang="en-US" sz="5400" b="1" smtClean="0">
                <a:solidFill>
                  <a:srgbClr val="FFFFFF"/>
                </a:solidFill>
                <a:latin typeface="Arial" panose="020B0604020202020204" pitchFamily="34" charset="0"/>
                <a:ea typeface="Calibri" panose="020F0502020204030204" pitchFamily="34" charset="0"/>
                <a:cs typeface="Calibri" panose="020F0502020204030204" pitchFamily="34" charset="0"/>
              </a:rPr>
              <a:t>All Hazards</a:t>
            </a:r>
            <a:endParaRPr lang="en-US" altLang="en-US" sz="5400" smtClean="0">
              <a:solidFill>
                <a:srgbClr val="FFFFFF"/>
              </a:solidFill>
              <a:latin typeface="Times New Roman" panose="02020603050405020304" pitchFamily="18" charset="0"/>
              <a:ea typeface="Calibri" panose="020F0502020204030204" pitchFamily="34" charset="0"/>
              <a:cs typeface="Calibri" panose="020F0502020204030204" pitchFamily="34" charset="0"/>
            </a:endParaRPr>
          </a:p>
          <a:p>
            <a:pPr>
              <a:lnSpc>
                <a:spcPct val="115000"/>
              </a:lnSpc>
              <a:spcBef>
                <a:spcPct val="0"/>
              </a:spcBef>
              <a:buFont typeface="Wingdings" panose="05000000000000000000" pitchFamily="2" charset="2"/>
              <a:buChar char=""/>
            </a:pPr>
            <a:r>
              <a:rPr lang="en-US" altLang="en-US" sz="5400" b="1" smtClean="0">
                <a:solidFill>
                  <a:srgbClr val="FFFFFF"/>
                </a:solidFill>
                <a:latin typeface="Arial" panose="020B0604020202020204" pitchFamily="34" charset="0"/>
                <a:ea typeface="Calibri" panose="020F0502020204030204" pitchFamily="34" charset="0"/>
                <a:cs typeface="Calibri" panose="020F0502020204030204" pitchFamily="34" charset="0"/>
              </a:rPr>
              <a:t>Creates Team</a:t>
            </a:r>
            <a:endParaRPr lang="en-US" altLang="en-US" sz="5400" smtClean="0">
              <a:solidFill>
                <a:srgbClr val="FFFFFF"/>
              </a:solidFill>
              <a:latin typeface="Times New Roman" panose="02020603050405020304" pitchFamily="18" charset="0"/>
              <a:ea typeface="Calibri" panose="020F0502020204030204" pitchFamily="34" charset="0"/>
              <a:cs typeface="Calibri" panose="020F0502020204030204" pitchFamily="34" charset="0"/>
            </a:endParaRPr>
          </a:p>
          <a:p>
            <a:pPr>
              <a:lnSpc>
                <a:spcPct val="115000"/>
              </a:lnSpc>
              <a:spcBef>
                <a:spcPct val="0"/>
              </a:spcBef>
              <a:buFont typeface="Wingdings" panose="05000000000000000000" pitchFamily="2" charset="2"/>
              <a:buChar char=""/>
            </a:pPr>
            <a:r>
              <a:rPr lang="en-US" altLang="en-US" sz="5400" b="1" smtClean="0">
                <a:solidFill>
                  <a:srgbClr val="FFFFFF"/>
                </a:solidFill>
                <a:latin typeface="Arial" panose="020B0604020202020204" pitchFamily="34" charset="0"/>
                <a:ea typeface="Calibri" panose="020F0502020204030204" pitchFamily="34" charset="0"/>
                <a:cs typeface="Calibri" panose="020F0502020204030204" pitchFamily="34" charset="0"/>
              </a:rPr>
              <a:t>Chain of Command</a:t>
            </a:r>
            <a:endParaRPr lang="en-US" altLang="en-US" sz="5400" smtClean="0">
              <a:solidFill>
                <a:srgbClr val="FFFFFF"/>
              </a:solidFill>
              <a:latin typeface="Times New Roman" panose="02020603050405020304" pitchFamily="18" charset="0"/>
              <a:ea typeface="Calibri" panose="020F0502020204030204" pitchFamily="34" charset="0"/>
              <a:cs typeface="Calibri" panose="020F0502020204030204" pitchFamily="34" charset="0"/>
            </a:endParaRPr>
          </a:p>
          <a:p>
            <a:endParaRPr lang="en-US" altLang="en-US" smtClean="0"/>
          </a:p>
        </p:txBody>
      </p:sp>
    </p:spTree>
  </p:cSld>
  <p:clrMapOvr>
    <a:masterClrMapping/>
  </p:clrMapOvr>
  <p:timing>
    <p:tnLst>
      <p:par>
        <p:cTn id="1" dur="indefinite" restart="never" nodeType="tmRoot"/>
      </p:par>
    </p:tnLst>
  </p:timing>
</p:sld>
</file>

<file path=ppt/slides/slide3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9554" name="Title 1"/>
          <p:cNvSpPr>
            <a:spLocks noGrp="1"/>
          </p:cNvSpPr>
          <p:nvPr>
            <p:ph type="title"/>
          </p:nvPr>
        </p:nvSpPr>
        <p:spPr>
          <a:xfrm>
            <a:off x="76200" y="274638"/>
            <a:ext cx="8991600" cy="1143000"/>
          </a:xfrm>
        </p:spPr>
        <p:txBody>
          <a:bodyPr/>
          <a:lstStyle/>
          <a:p>
            <a:r>
              <a:rPr lang="en-US" altLang="en-US" b="1" u="sng" smtClean="0">
                <a:solidFill>
                  <a:srgbClr val="FFFFFF"/>
                </a:solidFill>
                <a:latin typeface="Arial" panose="020B0604020202020204" pitchFamily="34" charset="0"/>
                <a:cs typeface="Arial" panose="020B0604020202020204" pitchFamily="34" charset="0"/>
              </a:rPr>
              <a:t>Your Workplace Emergency Plan</a:t>
            </a:r>
            <a:endParaRPr lang="en-US" altLang="en-US" smtClean="0"/>
          </a:p>
        </p:txBody>
      </p:sp>
      <p:sp>
        <p:nvSpPr>
          <p:cNvPr id="919555" name="Content Placeholder 2"/>
          <p:cNvSpPr>
            <a:spLocks noGrp="1"/>
          </p:cNvSpPr>
          <p:nvPr>
            <p:ph idx="1"/>
          </p:nvPr>
        </p:nvSpPr>
        <p:spPr>
          <a:xfrm>
            <a:off x="161925" y="1524000"/>
            <a:ext cx="8991600" cy="5334000"/>
          </a:xfrm>
        </p:spPr>
        <p:txBody>
          <a:bodyPr/>
          <a:lstStyle/>
          <a:p>
            <a:pPr marL="0" indent="0" algn="ctr">
              <a:buFont typeface="Arial" panose="020B0604020202020204" pitchFamily="34" charset="0"/>
              <a:buNone/>
            </a:pPr>
            <a:r>
              <a:rPr lang="en-US" altLang="en-US" sz="9600" b="1" dirty="0" smtClean="0">
                <a:solidFill>
                  <a:srgbClr val="FFFFFF"/>
                </a:solidFill>
                <a:latin typeface="Arial" panose="020B0604020202020204" pitchFamily="34" charset="0"/>
                <a:cs typeface="Arial" panose="020B0604020202020204" pitchFamily="34" charset="0"/>
              </a:rPr>
              <a:t>Active</a:t>
            </a:r>
          </a:p>
          <a:p>
            <a:pPr marL="0" indent="0" algn="ctr">
              <a:buFont typeface="Arial" panose="020B0604020202020204" pitchFamily="34" charset="0"/>
              <a:buNone/>
            </a:pPr>
            <a:r>
              <a:rPr lang="en-US" altLang="en-US" sz="9600" b="1" dirty="0" smtClean="0">
                <a:solidFill>
                  <a:srgbClr val="FFFFFF"/>
                </a:solidFill>
                <a:latin typeface="Arial" panose="020B0604020202020204" pitchFamily="34" charset="0"/>
                <a:cs typeface="Arial" panose="020B0604020202020204" pitchFamily="34" charset="0"/>
              </a:rPr>
              <a:t>Shooter</a:t>
            </a:r>
          </a:p>
          <a:p>
            <a:pPr marL="0" indent="0" algn="ctr">
              <a:buFont typeface="Arial" panose="020B0604020202020204" pitchFamily="34" charset="0"/>
              <a:buNone/>
            </a:pPr>
            <a:r>
              <a:rPr lang="en-US" altLang="en-US" sz="9600" b="1" dirty="0" smtClean="0">
                <a:solidFill>
                  <a:srgbClr val="FFFFFF"/>
                </a:solidFill>
                <a:latin typeface="Arial" panose="020B0604020202020204" pitchFamily="34" charset="0"/>
                <a:cs typeface="Arial" panose="020B0604020202020204" pitchFamily="34" charset="0"/>
              </a:rPr>
              <a:t>Protocol</a:t>
            </a:r>
          </a:p>
        </p:txBody>
      </p:sp>
    </p:spTree>
  </p:cSld>
  <p:clrMapOvr>
    <a:masterClrMapping/>
  </p:clrMapOvr>
  <p:timing>
    <p:tnLst>
      <p:par>
        <p:cTn id="1" dur="indefinite" restart="never" nodeType="tmRoot"/>
      </p:par>
    </p:tnLst>
  </p:timing>
</p:sld>
</file>

<file path=ppt/slides/slide3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5234" name="Title 1"/>
          <p:cNvSpPr>
            <a:spLocks noGrp="1"/>
          </p:cNvSpPr>
          <p:nvPr>
            <p:ph type="title"/>
          </p:nvPr>
        </p:nvSpPr>
        <p:spPr/>
        <p:txBody>
          <a:bodyPr/>
          <a:lstStyle/>
          <a:p>
            <a:endParaRPr lang="en-US" altLang="en-US" smtClean="0"/>
          </a:p>
        </p:txBody>
      </p:sp>
      <p:pic>
        <p:nvPicPr>
          <p:cNvPr id="735235" name="Content Placeholder 3" descr="https://encrypted-tbn1.gstatic.com/images?q=tbn:ANd9GcRHprcp88ptY4OQ973UlAurmVD0fQAcrj6Glj2kd_FFIsJ05rcAbg"/>
          <p:cNvPicPr>
            <a:picLocks noGrp="1"/>
          </p:cNvPicPr>
          <p:nvPr>
            <p:ph idx="1"/>
          </p:nvPr>
        </p:nvPicPr>
        <p:blipFill>
          <a:blip r:embed="rId2">
            <a:extLst>
              <a:ext uri="{28A0092B-C50C-407E-A947-70E740481C1C}">
                <a14:useLocalDpi xmlns:a14="http://schemas.microsoft.com/office/drawing/2010/main" val="0"/>
              </a:ext>
            </a:extLst>
          </a:blip>
          <a:srcRect/>
          <a:stretch>
            <a:fillRect/>
          </a:stretch>
        </p:blipFill>
        <p:spPr>
          <a:xfrm>
            <a:off x="0" y="0"/>
            <a:ext cx="9144000" cy="6858000"/>
          </a:xfrm>
        </p:spPr>
      </p:pic>
    </p:spTree>
    <p:extLst>
      <p:ext uri="{BB962C8B-B14F-4D97-AF65-F5344CB8AC3E}">
        <p14:creationId xmlns:p14="http://schemas.microsoft.com/office/powerpoint/2010/main" val="4112567470"/>
      </p:ext>
    </p:extLst>
  </p:cSld>
  <p:clrMapOvr>
    <a:masterClrMapping/>
  </p:clrMapOvr>
  <p:timing>
    <p:tnLst>
      <p:par>
        <p:cTn id="1" dur="indefinite" restart="never" nodeType="tmRoot"/>
      </p:par>
    </p:tnLst>
  </p:timing>
</p:sld>
</file>

<file path=ppt/slides/slide3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228600"/>
            <a:ext cx="9144000" cy="6781800"/>
          </a:xfrm>
        </p:spPr>
        <p:txBody>
          <a:bodyPr/>
          <a:lstStyle/>
          <a:p>
            <a:pPr marL="0" indent="0" algn="ctr">
              <a:buFont typeface="Arial" panose="020B0604020202020204" pitchFamily="34" charset="0"/>
              <a:buNone/>
              <a:defRPr/>
            </a:pPr>
            <a:r>
              <a:rPr lang="en-US" sz="6000" b="1" u="sng" dirty="0" smtClean="0">
                <a:solidFill>
                  <a:srgbClr val="FFFFFF"/>
                </a:solidFill>
                <a:latin typeface="Arial" panose="020B0604020202020204" pitchFamily="34" charset="0"/>
                <a:cs typeface="Arial" panose="020B0604020202020204" pitchFamily="34" charset="0"/>
              </a:rPr>
              <a:t>Active Shooter Protocol</a:t>
            </a:r>
          </a:p>
          <a:p>
            <a:pPr marL="0" indent="0" algn="ctr">
              <a:buFont typeface="Arial" panose="020B0604020202020204" pitchFamily="34" charset="0"/>
              <a:buNone/>
              <a:defRPr/>
            </a:pPr>
            <a:r>
              <a:rPr lang="en-US" sz="8000" b="1" dirty="0" smtClean="0">
                <a:solidFill>
                  <a:srgbClr val="FFFFFF"/>
                </a:solidFill>
                <a:latin typeface="Arial" panose="020B0604020202020204" pitchFamily="34" charset="0"/>
                <a:cs typeface="Arial" panose="020B0604020202020204" pitchFamily="34" charset="0"/>
              </a:rPr>
              <a:t>Your PD’s Procedure for</a:t>
            </a:r>
          </a:p>
          <a:p>
            <a:pPr marL="0" indent="0" algn="ctr">
              <a:buFont typeface="Arial" panose="020B0604020202020204" pitchFamily="34" charset="0"/>
              <a:buNone/>
              <a:defRPr/>
            </a:pPr>
            <a:r>
              <a:rPr lang="en-US" sz="8000" b="1" dirty="0" smtClean="0">
                <a:solidFill>
                  <a:srgbClr val="FFFFFF"/>
                </a:solidFill>
                <a:latin typeface="Arial" panose="020B0604020202020204" pitchFamily="34" charset="0"/>
                <a:cs typeface="Arial" panose="020B0604020202020204" pitchFamily="34" charset="0"/>
              </a:rPr>
              <a:t>Responding to Your Workplace</a:t>
            </a:r>
            <a:endParaRPr lang="en-US" sz="8000" b="1" dirty="0">
              <a:solidFill>
                <a:srgbClr val="FFFFFF"/>
              </a:solidFill>
              <a:latin typeface="Arial" panose="020B0604020202020204" pitchFamily="34" charset="0"/>
              <a:cs typeface="Arial" panose="020B0604020202020204" pitchFamily="34" charset="0"/>
            </a:endParaRPr>
          </a:p>
          <a:p>
            <a:pPr>
              <a:defRPr/>
            </a:pPr>
            <a:endParaRPr lang="en-US" dirty="0"/>
          </a:p>
        </p:txBody>
      </p:sp>
    </p:spTree>
  </p:cSld>
  <p:clrMapOvr>
    <a:masterClrMapping/>
  </p:clrMapOvr>
  <p:timing>
    <p:tnLst>
      <p:par>
        <p:cTn id="1" dur="indefinite" restart="never" nodeType="tmRoot"/>
      </p:par>
    </p:tnLst>
  </p:timing>
</p:sld>
</file>

<file path=ppt/slides/slide3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02" name="Title 1"/>
          <p:cNvSpPr>
            <a:spLocks noGrp="1"/>
          </p:cNvSpPr>
          <p:nvPr>
            <p:ph type="title"/>
          </p:nvPr>
        </p:nvSpPr>
        <p:spPr>
          <a:xfrm>
            <a:off x="0" y="274638"/>
            <a:ext cx="9144000" cy="1143000"/>
          </a:xfrm>
        </p:spPr>
        <p:txBody>
          <a:bodyPr/>
          <a:lstStyle/>
          <a:p>
            <a:r>
              <a:rPr lang="en-US" altLang="en-US" sz="6000" b="1" u="sng" smtClean="0">
                <a:solidFill>
                  <a:srgbClr val="FFFFFF"/>
                </a:solidFill>
                <a:latin typeface="Arial" panose="020B0604020202020204" pitchFamily="34" charset="0"/>
                <a:cs typeface="Arial" panose="020B0604020202020204" pitchFamily="34" charset="0"/>
              </a:rPr>
              <a:t>Active Shooter Protocol</a:t>
            </a:r>
            <a:r>
              <a:rPr lang="en-US" altLang="en-US" b="1" u="sng" smtClean="0">
                <a:solidFill>
                  <a:srgbClr val="FFFFFF"/>
                </a:solidFill>
                <a:latin typeface="Arial" panose="020B0604020202020204" pitchFamily="34" charset="0"/>
                <a:cs typeface="Arial" panose="020B0604020202020204" pitchFamily="34" charset="0"/>
              </a:rPr>
              <a:t/>
            </a:r>
            <a:br>
              <a:rPr lang="en-US" altLang="en-US" b="1" u="sng" smtClean="0">
                <a:solidFill>
                  <a:srgbClr val="FFFFFF"/>
                </a:solidFill>
                <a:latin typeface="Arial" panose="020B0604020202020204" pitchFamily="34" charset="0"/>
                <a:cs typeface="Arial" panose="020B0604020202020204" pitchFamily="34" charset="0"/>
              </a:rPr>
            </a:br>
            <a:endParaRPr lang="en-US" altLang="en-US" smtClean="0"/>
          </a:p>
        </p:txBody>
      </p:sp>
      <p:sp>
        <p:nvSpPr>
          <p:cNvPr id="921603" name="Content Placeholder 2"/>
          <p:cNvSpPr>
            <a:spLocks noGrp="1"/>
          </p:cNvSpPr>
          <p:nvPr>
            <p:ph idx="1"/>
          </p:nvPr>
        </p:nvSpPr>
        <p:spPr>
          <a:xfrm>
            <a:off x="0" y="1524000"/>
            <a:ext cx="9144000" cy="5334000"/>
          </a:xfrm>
        </p:spPr>
        <p:txBody>
          <a:bodyPr/>
          <a:lstStyle/>
          <a:p>
            <a:pPr algn="ctr"/>
            <a:r>
              <a:rPr lang="en-US" altLang="en-US" sz="10000" b="1" smtClean="0">
                <a:solidFill>
                  <a:srgbClr val="FFFFFF"/>
                </a:solidFill>
                <a:latin typeface="Arial" panose="020B0604020202020204" pitchFamily="34" charset="0"/>
                <a:cs typeface="Arial" panose="020B0604020202020204" pitchFamily="34" charset="0"/>
              </a:rPr>
              <a:t>Find Shooter</a:t>
            </a:r>
          </a:p>
          <a:p>
            <a:endParaRPr lang="en-US" altLang="en-US" smtClean="0"/>
          </a:p>
        </p:txBody>
      </p:sp>
    </p:spTree>
  </p:cSld>
  <p:clrMapOvr>
    <a:masterClrMapping/>
  </p:clrMapOvr>
  <p:timing>
    <p:tnLst>
      <p:par>
        <p:cTn id="1" dur="indefinite" restart="never" nodeType="tmRoot"/>
      </p:par>
    </p:tnLst>
  </p:timing>
</p:sld>
</file>

<file path=ppt/slides/slide3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626" name="Title 1"/>
          <p:cNvSpPr>
            <a:spLocks noGrp="1"/>
          </p:cNvSpPr>
          <p:nvPr>
            <p:ph type="title"/>
          </p:nvPr>
        </p:nvSpPr>
        <p:spPr>
          <a:xfrm>
            <a:off x="0" y="274638"/>
            <a:ext cx="9144000" cy="1143000"/>
          </a:xfrm>
        </p:spPr>
        <p:txBody>
          <a:bodyPr/>
          <a:lstStyle/>
          <a:p>
            <a:r>
              <a:rPr lang="en-US" altLang="en-US" sz="6000" b="1" u="sng" smtClean="0">
                <a:solidFill>
                  <a:srgbClr val="FFFFFF"/>
                </a:solidFill>
                <a:latin typeface="Arial" panose="020B0604020202020204" pitchFamily="34" charset="0"/>
                <a:cs typeface="Arial" panose="020B0604020202020204" pitchFamily="34" charset="0"/>
              </a:rPr>
              <a:t>Active Shooter Protocol</a:t>
            </a:r>
            <a:r>
              <a:rPr lang="en-US" altLang="en-US" b="1" u="sng" smtClean="0">
                <a:solidFill>
                  <a:srgbClr val="FFFFFF"/>
                </a:solidFill>
                <a:latin typeface="Arial" panose="020B0604020202020204" pitchFamily="34" charset="0"/>
                <a:cs typeface="Arial" panose="020B0604020202020204" pitchFamily="34" charset="0"/>
              </a:rPr>
              <a:t/>
            </a:r>
            <a:br>
              <a:rPr lang="en-US" altLang="en-US" b="1" u="sng" smtClean="0">
                <a:solidFill>
                  <a:srgbClr val="FFFFFF"/>
                </a:solidFill>
                <a:latin typeface="Arial" panose="020B0604020202020204" pitchFamily="34" charset="0"/>
                <a:cs typeface="Arial" panose="020B0604020202020204" pitchFamily="34" charset="0"/>
              </a:rPr>
            </a:br>
            <a:endParaRPr lang="en-US" altLang="en-US" smtClean="0"/>
          </a:p>
        </p:txBody>
      </p:sp>
      <p:sp>
        <p:nvSpPr>
          <p:cNvPr id="922627" name="Content Placeholder 2"/>
          <p:cNvSpPr>
            <a:spLocks noGrp="1"/>
          </p:cNvSpPr>
          <p:nvPr>
            <p:ph idx="1"/>
          </p:nvPr>
        </p:nvSpPr>
        <p:spPr>
          <a:xfrm>
            <a:off x="0" y="1524000"/>
            <a:ext cx="9144000" cy="5334000"/>
          </a:xfrm>
        </p:spPr>
        <p:txBody>
          <a:bodyPr/>
          <a:lstStyle/>
          <a:p>
            <a:r>
              <a:rPr lang="en-US" altLang="en-US" sz="10000" b="1" smtClean="0">
                <a:solidFill>
                  <a:srgbClr val="FFFFFF"/>
                </a:solidFill>
                <a:latin typeface="Arial" panose="020B0604020202020204" pitchFamily="34" charset="0"/>
                <a:cs typeface="Arial" panose="020B0604020202020204" pitchFamily="34" charset="0"/>
              </a:rPr>
              <a:t>Find Shooter</a:t>
            </a:r>
          </a:p>
          <a:p>
            <a:r>
              <a:rPr lang="en-US" altLang="en-US" sz="10000" b="1" smtClean="0">
                <a:solidFill>
                  <a:srgbClr val="FFFFFF"/>
                </a:solidFill>
                <a:latin typeface="Arial" panose="020B0604020202020204" pitchFamily="34" charset="0"/>
                <a:cs typeface="Arial" panose="020B0604020202020204" pitchFamily="34" charset="0"/>
              </a:rPr>
              <a:t>“Neutralize” Him</a:t>
            </a:r>
          </a:p>
          <a:p>
            <a:endParaRPr lang="en-US" altLang="en-US" smtClean="0"/>
          </a:p>
        </p:txBody>
      </p:sp>
    </p:spTree>
  </p:cSld>
  <p:clrMapOvr>
    <a:masterClrMapping/>
  </p:clrMapOvr>
  <p:timing>
    <p:tnLst>
      <p:par>
        <p:cTn id="1" dur="indefinite" restart="never" nodeType="tmRoot"/>
      </p:par>
    </p:tnLst>
  </p:timing>
</p:sld>
</file>

<file path=ppt/slides/slide3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3650" name="Title 1"/>
          <p:cNvSpPr>
            <a:spLocks noGrp="1"/>
          </p:cNvSpPr>
          <p:nvPr>
            <p:ph type="title"/>
          </p:nvPr>
        </p:nvSpPr>
        <p:spPr>
          <a:xfrm>
            <a:off x="0" y="274638"/>
            <a:ext cx="9144000" cy="1143000"/>
          </a:xfrm>
        </p:spPr>
        <p:txBody>
          <a:bodyPr/>
          <a:lstStyle/>
          <a:p>
            <a:r>
              <a:rPr lang="en-US" altLang="en-US" sz="6000" b="1" u="sng" smtClean="0">
                <a:solidFill>
                  <a:srgbClr val="FFFFFF"/>
                </a:solidFill>
                <a:latin typeface="Arial" panose="020B0604020202020204" pitchFamily="34" charset="0"/>
                <a:cs typeface="Arial" panose="020B0604020202020204" pitchFamily="34" charset="0"/>
              </a:rPr>
              <a:t>Active Shooter Protocol</a:t>
            </a:r>
            <a:r>
              <a:rPr lang="en-US" altLang="en-US" b="1" u="sng" smtClean="0">
                <a:solidFill>
                  <a:srgbClr val="FFFFFF"/>
                </a:solidFill>
                <a:latin typeface="Arial" panose="020B0604020202020204" pitchFamily="34" charset="0"/>
                <a:cs typeface="Arial" panose="020B0604020202020204" pitchFamily="34" charset="0"/>
              </a:rPr>
              <a:t/>
            </a:r>
            <a:br>
              <a:rPr lang="en-US" altLang="en-US" b="1" u="sng" smtClean="0">
                <a:solidFill>
                  <a:srgbClr val="FFFFFF"/>
                </a:solidFill>
                <a:latin typeface="Arial" panose="020B0604020202020204" pitchFamily="34" charset="0"/>
                <a:cs typeface="Arial" panose="020B0604020202020204" pitchFamily="34" charset="0"/>
              </a:rPr>
            </a:br>
            <a:endParaRPr lang="en-US" altLang="en-US" smtClean="0"/>
          </a:p>
        </p:txBody>
      </p:sp>
      <p:sp>
        <p:nvSpPr>
          <p:cNvPr id="923651" name="Content Placeholder 2"/>
          <p:cNvSpPr>
            <a:spLocks noGrp="1"/>
          </p:cNvSpPr>
          <p:nvPr>
            <p:ph idx="1"/>
          </p:nvPr>
        </p:nvSpPr>
        <p:spPr>
          <a:xfrm>
            <a:off x="0" y="1219200"/>
            <a:ext cx="9144000" cy="5334000"/>
          </a:xfrm>
        </p:spPr>
        <p:txBody>
          <a:bodyPr/>
          <a:lstStyle/>
          <a:p>
            <a:r>
              <a:rPr lang="en-US" altLang="en-US" sz="5400" b="1" smtClean="0">
                <a:solidFill>
                  <a:srgbClr val="FFFFFF"/>
                </a:solidFill>
                <a:latin typeface="Arial" panose="020B0604020202020204" pitchFamily="34" charset="0"/>
                <a:cs typeface="Arial" panose="020B0604020202020204" pitchFamily="34" charset="0"/>
              </a:rPr>
              <a:t>No 1</a:t>
            </a:r>
            <a:r>
              <a:rPr lang="en-US" altLang="en-US" sz="5400" b="1" baseline="30000" smtClean="0">
                <a:solidFill>
                  <a:srgbClr val="FFFFFF"/>
                </a:solidFill>
                <a:latin typeface="Arial" panose="020B0604020202020204" pitchFamily="34" charset="0"/>
                <a:cs typeface="Arial" panose="020B0604020202020204" pitchFamily="34" charset="0"/>
              </a:rPr>
              <a:t>st</a:t>
            </a:r>
            <a:r>
              <a:rPr lang="en-US" altLang="en-US" sz="5400" b="1" smtClean="0">
                <a:solidFill>
                  <a:srgbClr val="FFFFFF"/>
                </a:solidFill>
                <a:latin typeface="Arial" panose="020B0604020202020204" pitchFamily="34" charset="0"/>
                <a:cs typeface="Arial" panose="020B0604020202020204" pitchFamily="34" charset="0"/>
              </a:rPr>
              <a:t> Aid</a:t>
            </a:r>
          </a:p>
          <a:p>
            <a:endParaRPr lang="en-US" altLang="en-US" sz="4400" b="1" smtClean="0">
              <a:solidFill>
                <a:srgbClr val="FFFFFF"/>
              </a:solidFill>
              <a:latin typeface="Arial" panose="020B0604020202020204" pitchFamily="34" charset="0"/>
              <a:cs typeface="Arial" panose="020B0604020202020204" pitchFamily="34" charset="0"/>
            </a:endParaRPr>
          </a:p>
          <a:p>
            <a:endParaRPr lang="en-US" altLang="en-US" smtClean="0"/>
          </a:p>
        </p:txBody>
      </p:sp>
    </p:spTree>
  </p:cSld>
  <p:clrMapOvr>
    <a:masterClrMapping/>
  </p:clrMapOvr>
  <p:timing>
    <p:tnLst>
      <p:par>
        <p:cTn id="1" dur="indefinite" restart="never" nodeType="tmRoot"/>
      </p:par>
    </p:tnLst>
  </p:timing>
</p:sld>
</file>

<file path=ppt/slides/slide3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4674" name="Title 1"/>
          <p:cNvSpPr>
            <a:spLocks noGrp="1"/>
          </p:cNvSpPr>
          <p:nvPr>
            <p:ph type="title"/>
          </p:nvPr>
        </p:nvSpPr>
        <p:spPr>
          <a:xfrm>
            <a:off x="0" y="274638"/>
            <a:ext cx="9144000" cy="1143000"/>
          </a:xfrm>
        </p:spPr>
        <p:txBody>
          <a:bodyPr/>
          <a:lstStyle/>
          <a:p>
            <a:r>
              <a:rPr lang="en-US" altLang="en-US" sz="6000" b="1" u="sng" smtClean="0">
                <a:solidFill>
                  <a:srgbClr val="FFFFFF"/>
                </a:solidFill>
                <a:latin typeface="Arial" panose="020B0604020202020204" pitchFamily="34" charset="0"/>
                <a:cs typeface="Arial" panose="020B0604020202020204" pitchFamily="34" charset="0"/>
              </a:rPr>
              <a:t>Active Shooter Protocol</a:t>
            </a:r>
            <a:r>
              <a:rPr lang="en-US" altLang="en-US" b="1" u="sng" smtClean="0">
                <a:solidFill>
                  <a:srgbClr val="FFFFFF"/>
                </a:solidFill>
                <a:latin typeface="Arial" panose="020B0604020202020204" pitchFamily="34" charset="0"/>
                <a:cs typeface="Arial" panose="020B0604020202020204" pitchFamily="34" charset="0"/>
              </a:rPr>
              <a:t/>
            </a:r>
            <a:br>
              <a:rPr lang="en-US" altLang="en-US" b="1" u="sng" smtClean="0">
                <a:solidFill>
                  <a:srgbClr val="FFFFFF"/>
                </a:solidFill>
                <a:latin typeface="Arial" panose="020B0604020202020204" pitchFamily="34" charset="0"/>
                <a:cs typeface="Arial" panose="020B0604020202020204" pitchFamily="34" charset="0"/>
              </a:rPr>
            </a:br>
            <a:endParaRPr lang="en-US" altLang="en-US" smtClean="0"/>
          </a:p>
        </p:txBody>
      </p:sp>
      <p:sp>
        <p:nvSpPr>
          <p:cNvPr id="924675" name="Content Placeholder 2"/>
          <p:cNvSpPr>
            <a:spLocks noGrp="1"/>
          </p:cNvSpPr>
          <p:nvPr>
            <p:ph idx="1"/>
          </p:nvPr>
        </p:nvSpPr>
        <p:spPr>
          <a:xfrm>
            <a:off x="0" y="1219200"/>
            <a:ext cx="9144000" cy="5334000"/>
          </a:xfrm>
        </p:spPr>
        <p:txBody>
          <a:bodyPr/>
          <a:lstStyle/>
          <a:p>
            <a:r>
              <a:rPr lang="en-US" altLang="en-US" sz="5400" b="1" smtClean="0">
                <a:solidFill>
                  <a:srgbClr val="FFFFFF"/>
                </a:solidFill>
                <a:latin typeface="Arial" panose="020B0604020202020204" pitchFamily="34" charset="0"/>
                <a:cs typeface="Arial" panose="020B0604020202020204" pitchFamily="34" charset="0"/>
              </a:rPr>
              <a:t>No 1</a:t>
            </a:r>
            <a:r>
              <a:rPr lang="en-US" altLang="en-US" sz="5400" b="1" baseline="30000" smtClean="0">
                <a:solidFill>
                  <a:srgbClr val="FFFFFF"/>
                </a:solidFill>
                <a:latin typeface="Arial" panose="020B0604020202020204" pitchFamily="34" charset="0"/>
                <a:cs typeface="Arial" panose="020B0604020202020204" pitchFamily="34" charset="0"/>
              </a:rPr>
              <a:t>st</a:t>
            </a:r>
            <a:r>
              <a:rPr lang="en-US" altLang="en-US" sz="5400" b="1" smtClean="0">
                <a:solidFill>
                  <a:srgbClr val="FFFFFF"/>
                </a:solidFill>
                <a:latin typeface="Arial" panose="020B0604020202020204" pitchFamily="34" charset="0"/>
                <a:cs typeface="Arial" panose="020B0604020202020204" pitchFamily="34" charset="0"/>
              </a:rPr>
              <a:t> Aid</a:t>
            </a:r>
          </a:p>
          <a:p>
            <a:r>
              <a:rPr lang="en-US" altLang="en-US" sz="5400" b="1" smtClean="0">
                <a:solidFill>
                  <a:srgbClr val="FFFFFF"/>
                </a:solidFill>
                <a:latin typeface="Arial" panose="020B0604020202020204" pitchFamily="34" charset="0"/>
                <a:cs typeface="Arial" panose="020B0604020202020204" pitchFamily="34" charset="0"/>
              </a:rPr>
              <a:t>No Hand Holding</a:t>
            </a:r>
          </a:p>
          <a:p>
            <a:endParaRPr lang="en-US" altLang="en-US" sz="4400" b="1" smtClean="0">
              <a:solidFill>
                <a:srgbClr val="FFFFFF"/>
              </a:solidFill>
              <a:latin typeface="Arial" panose="020B0604020202020204" pitchFamily="34" charset="0"/>
              <a:cs typeface="Arial" panose="020B0604020202020204" pitchFamily="34" charset="0"/>
            </a:endParaRPr>
          </a:p>
          <a:p>
            <a:endParaRPr lang="en-US" altLang="en-US" smtClean="0"/>
          </a:p>
        </p:txBody>
      </p:sp>
    </p:spTree>
  </p:cSld>
  <p:clrMapOvr>
    <a:masterClrMapping/>
  </p:clrMapOvr>
  <p:timing>
    <p:tnLst>
      <p:par>
        <p:cTn id="1" dur="indefinite" restart="never" nodeType="tmRoot"/>
      </p:par>
    </p:tnLst>
  </p:timing>
</p:sld>
</file>

<file path=ppt/slides/slide3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5698" name="Title 1"/>
          <p:cNvSpPr>
            <a:spLocks noGrp="1"/>
          </p:cNvSpPr>
          <p:nvPr>
            <p:ph type="title"/>
          </p:nvPr>
        </p:nvSpPr>
        <p:spPr>
          <a:xfrm>
            <a:off x="0" y="274638"/>
            <a:ext cx="9144000" cy="1143000"/>
          </a:xfrm>
        </p:spPr>
        <p:txBody>
          <a:bodyPr/>
          <a:lstStyle/>
          <a:p>
            <a:r>
              <a:rPr lang="en-US" altLang="en-US" sz="6000" b="1" u="sng" smtClean="0">
                <a:solidFill>
                  <a:srgbClr val="FFFFFF"/>
                </a:solidFill>
                <a:latin typeface="Arial" panose="020B0604020202020204" pitchFamily="34" charset="0"/>
                <a:cs typeface="Arial" panose="020B0604020202020204" pitchFamily="34" charset="0"/>
              </a:rPr>
              <a:t>Active Shooter Protocol</a:t>
            </a:r>
            <a:r>
              <a:rPr lang="en-US" altLang="en-US" b="1" u="sng" smtClean="0">
                <a:solidFill>
                  <a:srgbClr val="FFFFFF"/>
                </a:solidFill>
                <a:latin typeface="Arial" panose="020B0604020202020204" pitchFamily="34" charset="0"/>
                <a:cs typeface="Arial" panose="020B0604020202020204" pitchFamily="34" charset="0"/>
              </a:rPr>
              <a:t/>
            </a:r>
            <a:br>
              <a:rPr lang="en-US" altLang="en-US" b="1" u="sng" smtClean="0">
                <a:solidFill>
                  <a:srgbClr val="FFFFFF"/>
                </a:solidFill>
                <a:latin typeface="Arial" panose="020B0604020202020204" pitchFamily="34" charset="0"/>
                <a:cs typeface="Arial" panose="020B0604020202020204" pitchFamily="34" charset="0"/>
              </a:rPr>
            </a:br>
            <a:endParaRPr lang="en-US" altLang="en-US" smtClean="0"/>
          </a:p>
        </p:txBody>
      </p:sp>
      <p:sp>
        <p:nvSpPr>
          <p:cNvPr id="925699" name="Content Placeholder 2"/>
          <p:cNvSpPr>
            <a:spLocks noGrp="1"/>
          </p:cNvSpPr>
          <p:nvPr>
            <p:ph idx="1"/>
          </p:nvPr>
        </p:nvSpPr>
        <p:spPr>
          <a:xfrm>
            <a:off x="0" y="1219200"/>
            <a:ext cx="9144000" cy="5334000"/>
          </a:xfrm>
        </p:spPr>
        <p:txBody>
          <a:bodyPr/>
          <a:lstStyle/>
          <a:p>
            <a:r>
              <a:rPr lang="en-US" altLang="en-US" sz="5400" b="1" smtClean="0">
                <a:solidFill>
                  <a:srgbClr val="FFFFFF"/>
                </a:solidFill>
                <a:latin typeface="Arial" panose="020B0604020202020204" pitchFamily="34" charset="0"/>
                <a:cs typeface="Arial" panose="020B0604020202020204" pitchFamily="34" charset="0"/>
              </a:rPr>
              <a:t>No 1</a:t>
            </a:r>
            <a:r>
              <a:rPr lang="en-US" altLang="en-US" sz="5400" b="1" baseline="30000" smtClean="0">
                <a:solidFill>
                  <a:srgbClr val="FFFFFF"/>
                </a:solidFill>
                <a:latin typeface="Arial" panose="020B0604020202020204" pitchFamily="34" charset="0"/>
                <a:cs typeface="Arial" panose="020B0604020202020204" pitchFamily="34" charset="0"/>
              </a:rPr>
              <a:t>st</a:t>
            </a:r>
            <a:r>
              <a:rPr lang="en-US" altLang="en-US" sz="5400" b="1" smtClean="0">
                <a:solidFill>
                  <a:srgbClr val="FFFFFF"/>
                </a:solidFill>
                <a:latin typeface="Arial" panose="020B0604020202020204" pitchFamily="34" charset="0"/>
                <a:cs typeface="Arial" panose="020B0604020202020204" pitchFamily="34" charset="0"/>
              </a:rPr>
              <a:t> Aid</a:t>
            </a:r>
          </a:p>
          <a:p>
            <a:r>
              <a:rPr lang="en-US" altLang="en-US" sz="5400" b="1" smtClean="0">
                <a:solidFill>
                  <a:srgbClr val="FFFFFF"/>
                </a:solidFill>
                <a:latin typeface="Arial" panose="020B0604020202020204" pitchFamily="34" charset="0"/>
                <a:cs typeface="Arial" panose="020B0604020202020204" pitchFamily="34" charset="0"/>
              </a:rPr>
              <a:t>No Hand Holding</a:t>
            </a:r>
          </a:p>
          <a:p>
            <a:r>
              <a:rPr lang="en-US" altLang="en-US" sz="5400" b="1" smtClean="0">
                <a:solidFill>
                  <a:srgbClr val="FFFFFF"/>
                </a:solidFill>
                <a:latin typeface="Arial" panose="020B0604020202020204" pitchFamily="34" charset="0"/>
                <a:cs typeface="Arial" panose="020B0604020202020204" pitchFamily="34" charset="0"/>
              </a:rPr>
              <a:t>No Clearing Rooms</a:t>
            </a:r>
          </a:p>
          <a:p>
            <a:endParaRPr lang="en-US" altLang="en-US" sz="4400" b="1" smtClean="0">
              <a:solidFill>
                <a:srgbClr val="FFFFFF"/>
              </a:solidFill>
              <a:latin typeface="Arial" panose="020B0604020202020204" pitchFamily="34" charset="0"/>
              <a:cs typeface="Arial" panose="020B0604020202020204" pitchFamily="34" charset="0"/>
            </a:endParaRPr>
          </a:p>
          <a:p>
            <a:endParaRPr lang="en-US" altLang="en-US" smtClean="0"/>
          </a:p>
        </p:txBody>
      </p:sp>
    </p:spTree>
  </p:cSld>
  <p:clrMapOvr>
    <a:masterClrMapping/>
  </p:clrMapOvr>
  <p:timing>
    <p:tnLst>
      <p:par>
        <p:cTn id="1" dur="indefinite" restart="never" nodeType="tmRoot"/>
      </p:par>
    </p:tnLst>
  </p:timing>
</p:sld>
</file>

<file path=ppt/slides/slide3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6722" name="Title 1"/>
          <p:cNvSpPr>
            <a:spLocks noGrp="1"/>
          </p:cNvSpPr>
          <p:nvPr>
            <p:ph type="title"/>
          </p:nvPr>
        </p:nvSpPr>
        <p:spPr>
          <a:xfrm>
            <a:off x="0" y="274638"/>
            <a:ext cx="9144000" cy="1143000"/>
          </a:xfrm>
        </p:spPr>
        <p:txBody>
          <a:bodyPr/>
          <a:lstStyle/>
          <a:p>
            <a:r>
              <a:rPr lang="en-US" altLang="en-US" sz="6000" b="1" u="sng" smtClean="0">
                <a:solidFill>
                  <a:srgbClr val="FFFFFF"/>
                </a:solidFill>
                <a:latin typeface="Arial" panose="020B0604020202020204" pitchFamily="34" charset="0"/>
                <a:cs typeface="Arial" panose="020B0604020202020204" pitchFamily="34" charset="0"/>
              </a:rPr>
              <a:t>Active Shooter Protocol</a:t>
            </a:r>
            <a:r>
              <a:rPr lang="en-US" altLang="en-US" b="1" u="sng" smtClean="0">
                <a:solidFill>
                  <a:srgbClr val="FFFFFF"/>
                </a:solidFill>
                <a:latin typeface="Arial" panose="020B0604020202020204" pitchFamily="34" charset="0"/>
                <a:cs typeface="Arial" panose="020B0604020202020204" pitchFamily="34" charset="0"/>
              </a:rPr>
              <a:t/>
            </a:r>
            <a:br>
              <a:rPr lang="en-US" altLang="en-US" b="1" u="sng" smtClean="0">
                <a:solidFill>
                  <a:srgbClr val="FFFFFF"/>
                </a:solidFill>
                <a:latin typeface="Arial" panose="020B0604020202020204" pitchFamily="34" charset="0"/>
                <a:cs typeface="Arial" panose="020B0604020202020204" pitchFamily="34" charset="0"/>
              </a:rPr>
            </a:br>
            <a:endParaRPr lang="en-US" altLang="en-US" smtClean="0"/>
          </a:p>
        </p:txBody>
      </p:sp>
      <p:sp>
        <p:nvSpPr>
          <p:cNvPr id="926723" name="Content Placeholder 2"/>
          <p:cNvSpPr>
            <a:spLocks noGrp="1"/>
          </p:cNvSpPr>
          <p:nvPr>
            <p:ph idx="1"/>
          </p:nvPr>
        </p:nvSpPr>
        <p:spPr>
          <a:xfrm>
            <a:off x="0" y="1219200"/>
            <a:ext cx="9144000" cy="5334000"/>
          </a:xfrm>
        </p:spPr>
        <p:txBody>
          <a:bodyPr/>
          <a:lstStyle/>
          <a:p>
            <a:r>
              <a:rPr lang="en-US" altLang="en-US" sz="5400" b="1" smtClean="0">
                <a:solidFill>
                  <a:srgbClr val="FFFFFF"/>
                </a:solidFill>
                <a:latin typeface="Arial" panose="020B0604020202020204" pitchFamily="34" charset="0"/>
                <a:cs typeface="Arial" panose="020B0604020202020204" pitchFamily="34" charset="0"/>
              </a:rPr>
              <a:t>No 1</a:t>
            </a:r>
            <a:r>
              <a:rPr lang="en-US" altLang="en-US" sz="5400" b="1" baseline="30000" smtClean="0">
                <a:solidFill>
                  <a:srgbClr val="FFFFFF"/>
                </a:solidFill>
                <a:latin typeface="Arial" panose="020B0604020202020204" pitchFamily="34" charset="0"/>
                <a:cs typeface="Arial" panose="020B0604020202020204" pitchFamily="34" charset="0"/>
              </a:rPr>
              <a:t>st</a:t>
            </a:r>
            <a:r>
              <a:rPr lang="en-US" altLang="en-US" sz="5400" b="1" smtClean="0">
                <a:solidFill>
                  <a:srgbClr val="FFFFFF"/>
                </a:solidFill>
                <a:latin typeface="Arial" panose="020B0604020202020204" pitchFamily="34" charset="0"/>
                <a:cs typeface="Arial" panose="020B0604020202020204" pitchFamily="34" charset="0"/>
              </a:rPr>
              <a:t> Aid</a:t>
            </a:r>
          </a:p>
          <a:p>
            <a:r>
              <a:rPr lang="en-US" altLang="en-US" sz="5400" b="1" smtClean="0">
                <a:solidFill>
                  <a:srgbClr val="FFFFFF"/>
                </a:solidFill>
                <a:latin typeface="Arial" panose="020B0604020202020204" pitchFamily="34" charset="0"/>
                <a:cs typeface="Arial" panose="020B0604020202020204" pitchFamily="34" charset="0"/>
              </a:rPr>
              <a:t>No Hand Holding</a:t>
            </a:r>
          </a:p>
          <a:p>
            <a:r>
              <a:rPr lang="en-US" altLang="en-US" sz="5400" b="1" smtClean="0">
                <a:solidFill>
                  <a:srgbClr val="FFFFFF"/>
                </a:solidFill>
                <a:latin typeface="Arial" panose="020B0604020202020204" pitchFamily="34" charset="0"/>
                <a:cs typeface="Arial" panose="020B0604020202020204" pitchFamily="34" charset="0"/>
              </a:rPr>
              <a:t>No Clearing Rooms</a:t>
            </a:r>
          </a:p>
          <a:p>
            <a:r>
              <a:rPr lang="en-US" altLang="en-US" sz="5400" b="1" smtClean="0">
                <a:solidFill>
                  <a:srgbClr val="FFFFFF"/>
                </a:solidFill>
                <a:latin typeface="Arial" panose="020B0604020202020204" pitchFamily="34" charset="0"/>
                <a:cs typeface="Arial" panose="020B0604020202020204" pitchFamily="34" charset="0"/>
              </a:rPr>
              <a:t>Don’t Scream + Point</a:t>
            </a:r>
          </a:p>
          <a:p>
            <a:endParaRPr lang="en-US" altLang="en-US" sz="4400" b="1" smtClean="0">
              <a:solidFill>
                <a:srgbClr val="FFFFFF"/>
              </a:solidFill>
              <a:latin typeface="Arial" panose="020B0604020202020204" pitchFamily="34" charset="0"/>
              <a:cs typeface="Arial" panose="020B0604020202020204" pitchFamily="34" charset="0"/>
            </a:endParaRPr>
          </a:p>
          <a:p>
            <a:endParaRPr lang="en-US" altLang="en-US" smtClean="0"/>
          </a:p>
        </p:txBody>
      </p:sp>
    </p:spTree>
  </p:cSld>
  <p:clrMapOvr>
    <a:masterClrMapping/>
  </p:clrMapOvr>
  <p:timing>
    <p:tnLst>
      <p:par>
        <p:cTn id="1" dur="indefinite" restart="never" nodeType="tmRoot"/>
      </p:par>
    </p:tnLst>
  </p:timing>
</p:sld>
</file>

<file path=ppt/slides/slide3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7746" name="Title 1"/>
          <p:cNvSpPr>
            <a:spLocks noGrp="1"/>
          </p:cNvSpPr>
          <p:nvPr>
            <p:ph type="title"/>
          </p:nvPr>
        </p:nvSpPr>
        <p:spPr>
          <a:xfrm>
            <a:off x="0" y="274638"/>
            <a:ext cx="9144000" cy="1143000"/>
          </a:xfrm>
        </p:spPr>
        <p:txBody>
          <a:bodyPr/>
          <a:lstStyle/>
          <a:p>
            <a:r>
              <a:rPr lang="en-US" altLang="en-US" sz="6000" b="1" u="sng" smtClean="0">
                <a:solidFill>
                  <a:srgbClr val="FFFFFF"/>
                </a:solidFill>
                <a:latin typeface="Arial" panose="020B0604020202020204" pitchFamily="34" charset="0"/>
                <a:cs typeface="Arial" panose="020B0604020202020204" pitchFamily="34" charset="0"/>
              </a:rPr>
              <a:t>Active Shooter Protocol</a:t>
            </a:r>
            <a:r>
              <a:rPr lang="en-US" altLang="en-US" b="1" u="sng" smtClean="0">
                <a:solidFill>
                  <a:srgbClr val="FFFFFF"/>
                </a:solidFill>
                <a:latin typeface="Arial" panose="020B0604020202020204" pitchFamily="34" charset="0"/>
                <a:cs typeface="Arial" panose="020B0604020202020204" pitchFamily="34" charset="0"/>
              </a:rPr>
              <a:t/>
            </a:r>
            <a:br>
              <a:rPr lang="en-US" altLang="en-US" b="1" u="sng" smtClean="0">
                <a:solidFill>
                  <a:srgbClr val="FFFFFF"/>
                </a:solidFill>
                <a:latin typeface="Arial" panose="020B0604020202020204" pitchFamily="34" charset="0"/>
                <a:cs typeface="Arial" panose="020B0604020202020204" pitchFamily="34" charset="0"/>
              </a:rPr>
            </a:br>
            <a:endParaRPr lang="en-US" altLang="en-US" smtClean="0"/>
          </a:p>
        </p:txBody>
      </p:sp>
      <p:sp>
        <p:nvSpPr>
          <p:cNvPr id="927747" name="Content Placeholder 2"/>
          <p:cNvSpPr>
            <a:spLocks noGrp="1"/>
          </p:cNvSpPr>
          <p:nvPr>
            <p:ph idx="1"/>
          </p:nvPr>
        </p:nvSpPr>
        <p:spPr>
          <a:xfrm>
            <a:off x="0" y="1219200"/>
            <a:ext cx="9144000" cy="5334000"/>
          </a:xfrm>
        </p:spPr>
        <p:txBody>
          <a:bodyPr/>
          <a:lstStyle/>
          <a:p>
            <a:r>
              <a:rPr lang="en-US" altLang="en-US" sz="5400" b="1" smtClean="0">
                <a:solidFill>
                  <a:srgbClr val="FFFFFF"/>
                </a:solidFill>
                <a:latin typeface="Arial" panose="020B0604020202020204" pitchFamily="34" charset="0"/>
                <a:cs typeface="Arial" panose="020B0604020202020204" pitchFamily="34" charset="0"/>
              </a:rPr>
              <a:t>No 1</a:t>
            </a:r>
            <a:r>
              <a:rPr lang="en-US" altLang="en-US" sz="5400" b="1" baseline="30000" smtClean="0">
                <a:solidFill>
                  <a:srgbClr val="FFFFFF"/>
                </a:solidFill>
                <a:latin typeface="Arial" panose="020B0604020202020204" pitchFamily="34" charset="0"/>
                <a:cs typeface="Arial" panose="020B0604020202020204" pitchFamily="34" charset="0"/>
              </a:rPr>
              <a:t>st</a:t>
            </a:r>
            <a:r>
              <a:rPr lang="en-US" altLang="en-US" sz="5400" b="1" smtClean="0">
                <a:solidFill>
                  <a:srgbClr val="FFFFFF"/>
                </a:solidFill>
                <a:latin typeface="Arial" panose="020B0604020202020204" pitchFamily="34" charset="0"/>
                <a:cs typeface="Arial" panose="020B0604020202020204" pitchFamily="34" charset="0"/>
              </a:rPr>
              <a:t> Aid</a:t>
            </a:r>
          </a:p>
          <a:p>
            <a:r>
              <a:rPr lang="en-US" altLang="en-US" sz="5400" b="1" smtClean="0">
                <a:solidFill>
                  <a:srgbClr val="FFFFFF"/>
                </a:solidFill>
                <a:latin typeface="Arial" panose="020B0604020202020204" pitchFamily="34" charset="0"/>
                <a:cs typeface="Arial" panose="020B0604020202020204" pitchFamily="34" charset="0"/>
              </a:rPr>
              <a:t>No Hand Holding</a:t>
            </a:r>
          </a:p>
          <a:p>
            <a:r>
              <a:rPr lang="en-US" altLang="en-US" sz="5400" b="1" smtClean="0">
                <a:solidFill>
                  <a:srgbClr val="FFFFFF"/>
                </a:solidFill>
                <a:latin typeface="Arial" panose="020B0604020202020204" pitchFamily="34" charset="0"/>
                <a:cs typeface="Arial" panose="020B0604020202020204" pitchFamily="34" charset="0"/>
              </a:rPr>
              <a:t>No Clearing Rooms</a:t>
            </a:r>
          </a:p>
          <a:p>
            <a:r>
              <a:rPr lang="en-US" altLang="en-US" sz="5400" b="1" smtClean="0">
                <a:solidFill>
                  <a:srgbClr val="FFFFFF"/>
                </a:solidFill>
                <a:latin typeface="Arial" panose="020B0604020202020204" pitchFamily="34" charset="0"/>
                <a:cs typeface="Arial" panose="020B0604020202020204" pitchFamily="34" charset="0"/>
              </a:rPr>
              <a:t>Don’t Scream + Point</a:t>
            </a:r>
          </a:p>
          <a:p>
            <a:r>
              <a:rPr lang="en-US" altLang="en-US" sz="5400" b="1" smtClean="0">
                <a:solidFill>
                  <a:srgbClr val="FFFFFF"/>
                </a:solidFill>
                <a:latin typeface="Arial" panose="020B0604020202020204" pitchFamily="34" charset="0"/>
                <a:cs typeface="Arial" panose="020B0604020202020204" pitchFamily="34" charset="0"/>
              </a:rPr>
              <a:t>Engage Only If You have Important 411</a:t>
            </a:r>
          </a:p>
          <a:p>
            <a:endParaRPr lang="en-US" altLang="en-US" sz="4400" b="1" smtClean="0">
              <a:solidFill>
                <a:srgbClr val="FFFFFF"/>
              </a:solidFill>
              <a:latin typeface="Arial" panose="020B0604020202020204" pitchFamily="34" charset="0"/>
              <a:cs typeface="Arial" panose="020B0604020202020204" pitchFamily="34" charset="0"/>
            </a:endParaRPr>
          </a:p>
          <a:p>
            <a:endParaRPr lang="en-US" altLang="en-US" smtClean="0"/>
          </a:p>
        </p:txBody>
      </p:sp>
    </p:spTree>
  </p:cSld>
  <p:clrMapOvr>
    <a:masterClrMapping/>
  </p:clrMapOvr>
  <p:timing>
    <p:tnLst>
      <p:par>
        <p:cTn id="1" dur="indefinite" restart="never" nodeType="tmRoot"/>
      </p:par>
    </p:tnLst>
  </p:timing>
</p:sld>
</file>

<file path=ppt/slides/slide3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8770" name="Title 1"/>
          <p:cNvSpPr>
            <a:spLocks noGrp="1"/>
          </p:cNvSpPr>
          <p:nvPr>
            <p:ph type="title"/>
          </p:nvPr>
        </p:nvSpPr>
        <p:spPr>
          <a:xfrm>
            <a:off x="0" y="76200"/>
            <a:ext cx="9153525" cy="6781800"/>
          </a:xfrm>
        </p:spPr>
        <p:txBody>
          <a:bodyPr/>
          <a:lstStyle/>
          <a:p>
            <a:r>
              <a:rPr lang="en-US" altLang="en-US" sz="8800" b="1" smtClean="0">
                <a:solidFill>
                  <a:srgbClr val="FFFFFF"/>
                </a:solidFill>
                <a:latin typeface="Arial" panose="020B0604020202020204" pitchFamily="34" charset="0"/>
                <a:cs typeface="Arial" panose="020B0604020202020204" pitchFamily="34" charset="0"/>
              </a:rPr>
              <a:t>Active Shooter Protocol </a:t>
            </a:r>
            <a:r>
              <a:rPr lang="en-US" altLang="en-US" b="1" smtClean="0">
                <a:solidFill>
                  <a:srgbClr val="FFFFFF"/>
                </a:solidFill>
                <a:latin typeface="Arial" panose="020B0604020202020204" pitchFamily="34" charset="0"/>
                <a:cs typeface="Arial" panose="020B0604020202020204" pitchFamily="34" charset="0"/>
              </a:rPr>
              <a:t/>
            </a:r>
            <a:br>
              <a:rPr lang="en-US" altLang="en-US" b="1" smtClean="0">
                <a:solidFill>
                  <a:srgbClr val="FFFFFF"/>
                </a:solidFill>
                <a:latin typeface="Arial" panose="020B0604020202020204" pitchFamily="34" charset="0"/>
                <a:cs typeface="Arial" panose="020B0604020202020204" pitchFamily="34" charset="0"/>
              </a:rPr>
            </a:br>
            <a:endParaRPr lang="en-US" altLang="en-US" sz="8800" b="1" smtClean="0">
              <a:solidFill>
                <a:srgbClr val="FFFFFF"/>
              </a:solidFill>
              <a:latin typeface="Arial" panose="020B0604020202020204" pitchFamily="34" charset="0"/>
              <a:cs typeface="Arial" panose="020B0604020202020204" pitchFamily="34" charset="0"/>
            </a:endParaRPr>
          </a:p>
        </p:txBody>
      </p:sp>
    </p:spTree>
  </p:cSld>
  <p:clrMapOvr>
    <a:masterClrMapping/>
  </p:clrMapOvr>
  <p:timing>
    <p:tnLst>
      <p:par>
        <p:cTn id="1" dur="indefinite" restart="never" nodeType="tmRoot"/>
      </p:par>
    </p:tnLst>
  </p:timing>
</p:sld>
</file>

<file path=ppt/slides/slide3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9794" name="Title 1"/>
          <p:cNvSpPr>
            <a:spLocks noGrp="1"/>
          </p:cNvSpPr>
          <p:nvPr>
            <p:ph type="title"/>
          </p:nvPr>
        </p:nvSpPr>
        <p:spPr>
          <a:xfrm>
            <a:off x="0" y="76200"/>
            <a:ext cx="9153525" cy="6781800"/>
          </a:xfrm>
        </p:spPr>
        <p:txBody>
          <a:bodyPr/>
          <a:lstStyle/>
          <a:p>
            <a:r>
              <a:rPr lang="en-US" altLang="en-US" sz="8800" b="1" smtClean="0">
                <a:solidFill>
                  <a:srgbClr val="FFFFFF"/>
                </a:solidFill>
                <a:latin typeface="Arial" panose="020B0604020202020204" pitchFamily="34" charset="0"/>
                <a:cs typeface="Arial" panose="020B0604020202020204" pitchFamily="34" charset="0"/>
              </a:rPr>
              <a:t>Active Shooter Protocol </a:t>
            </a:r>
            <a:r>
              <a:rPr lang="en-US" altLang="en-US" b="1" smtClean="0">
                <a:solidFill>
                  <a:srgbClr val="FFFFFF"/>
                </a:solidFill>
                <a:latin typeface="Arial" panose="020B0604020202020204" pitchFamily="34" charset="0"/>
                <a:cs typeface="Arial" panose="020B0604020202020204" pitchFamily="34" charset="0"/>
              </a:rPr>
              <a:t/>
            </a:r>
            <a:br>
              <a:rPr lang="en-US" altLang="en-US" b="1" smtClean="0">
                <a:solidFill>
                  <a:srgbClr val="FFFFFF"/>
                </a:solidFill>
                <a:latin typeface="Arial" panose="020B0604020202020204" pitchFamily="34" charset="0"/>
                <a:cs typeface="Arial" panose="020B0604020202020204" pitchFamily="34" charset="0"/>
              </a:rPr>
            </a:br>
            <a:r>
              <a:rPr lang="en-US" altLang="en-US" b="1" smtClean="0">
                <a:solidFill>
                  <a:srgbClr val="FFFFFF"/>
                </a:solidFill>
                <a:latin typeface="Arial" panose="020B0604020202020204" pitchFamily="34" charset="0"/>
                <a:cs typeface="Arial" panose="020B0604020202020204" pitchFamily="34" charset="0"/>
              </a:rPr>
              <a:t>and</a:t>
            </a:r>
            <a:br>
              <a:rPr lang="en-US" altLang="en-US" b="1" smtClean="0">
                <a:solidFill>
                  <a:srgbClr val="FFFFFF"/>
                </a:solidFill>
                <a:latin typeface="Arial" panose="020B0604020202020204" pitchFamily="34" charset="0"/>
                <a:cs typeface="Arial" panose="020B0604020202020204" pitchFamily="34" charset="0"/>
              </a:rPr>
            </a:br>
            <a:r>
              <a:rPr lang="en-US" altLang="en-US" sz="8800" b="1" smtClean="0">
                <a:solidFill>
                  <a:srgbClr val="FFFFFF"/>
                </a:solidFill>
                <a:latin typeface="Arial" panose="020B0604020202020204" pitchFamily="34" charset="0"/>
                <a:cs typeface="Arial" panose="020B0604020202020204" pitchFamily="34" charset="0"/>
              </a:rPr>
              <a:t>Your Workplace Emergency Plan</a:t>
            </a:r>
          </a:p>
        </p:txBody>
      </p:sp>
    </p:spTree>
  </p:cSld>
  <p:clrMapOvr>
    <a:masterClrMapping/>
  </p:clrMapOvr>
  <p:timing>
    <p:tnLst>
      <p:par>
        <p:cTn id="1" dur="indefinite" restart="never" nodeType="tmRoot"/>
      </p:par>
    </p:tnLst>
  </p:timing>
</p:sld>
</file>

<file path=ppt/slides/slide3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0818" name="Title 1"/>
          <p:cNvSpPr>
            <a:spLocks noGrp="1"/>
          </p:cNvSpPr>
          <p:nvPr>
            <p:ph type="title"/>
          </p:nvPr>
        </p:nvSpPr>
        <p:spPr>
          <a:xfrm>
            <a:off x="161925" y="76200"/>
            <a:ext cx="8991600" cy="1143000"/>
          </a:xfrm>
        </p:spPr>
        <p:txBody>
          <a:bodyPr/>
          <a:lstStyle/>
          <a:p>
            <a:r>
              <a:rPr lang="en-US" altLang="en-US" b="1" u="sng" smtClean="0">
                <a:solidFill>
                  <a:srgbClr val="FFFFFF"/>
                </a:solidFill>
                <a:latin typeface="Arial" panose="020B0604020202020204" pitchFamily="34" charset="0"/>
                <a:cs typeface="Arial" panose="020B0604020202020204" pitchFamily="34" charset="0"/>
              </a:rPr>
              <a:t>Your Workplace Emergency Plan</a:t>
            </a:r>
          </a:p>
        </p:txBody>
      </p:sp>
      <p:sp>
        <p:nvSpPr>
          <p:cNvPr id="930819" name="Content Placeholder 2"/>
          <p:cNvSpPr>
            <a:spLocks noGrp="1"/>
          </p:cNvSpPr>
          <p:nvPr>
            <p:ph idx="1"/>
          </p:nvPr>
        </p:nvSpPr>
        <p:spPr>
          <a:xfrm>
            <a:off x="76200" y="1371600"/>
            <a:ext cx="9067800" cy="4525963"/>
          </a:xfrm>
        </p:spPr>
        <p:txBody>
          <a:bodyPr/>
          <a:lstStyle/>
          <a:p>
            <a:r>
              <a:rPr lang="en-US" altLang="en-US" sz="5400" b="1" smtClean="0">
                <a:solidFill>
                  <a:srgbClr val="FFFFFF"/>
                </a:solidFill>
                <a:latin typeface="Arial" panose="020B0604020202020204" pitchFamily="34" charset="0"/>
                <a:cs typeface="Arial" panose="020B0604020202020204" pitchFamily="34" charset="0"/>
              </a:rPr>
              <a:t>Must Be Coord w. Your PD</a:t>
            </a:r>
          </a:p>
        </p:txBody>
      </p:sp>
    </p:spTree>
  </p:cSld>
  <p:clrMapOvr>
    <a:masterClrMapping/>
  </p:clrMapOvr>
  <p:timing>
    <p:tnLst>
      <p:par>
        <p:cTn id="1" dur="indefinite" restart="never" nodeType="tmRoot"/>
      </p:par>
    </p:tnLst>
  </p:timing>
</p:sld>
</file>

<file path=ppt/slides/slide3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42" name="Title 1"/>
          <p:cNvSpPr>
            <a:spLocks noGrp="1"/>
          </p:cNvSpPr>
          <p:nvPr>
            <p:ph type="title"/>
          </p:nvPr>
        </p:nvSpPr>
        <p:spPr>
          <a:xfrm>
            <a:off x="161925" y="76200"/>
            <a:ext cx="8991600" cy="1143000"/>
          </a:xfrm>
        </p:spPr>
        <p:txBody>
          <a:bodyPr/>
          <a:lstStyle/>
          <a:p>
            <a:r>
              <a:rPr lang="en-US" altLang="en-US" b="1" u="sng" smtClean="0">
                <a:solidFill>
                  <a:srgbClr val="FFFFFF"/>
                </a:solidFill>
                <a:latin typeface="Arial" panose="020B0604020202020204" pitchFamily="34" charset="0"/>
                <a:cs typeface="Arial" panose="020B0604020202020204" pitchFamily="34" charset="0"/>
              </a:rPr>
              <a:t>Your Workplace Emergency Plan</a:t>
            </a:r>
          </a:p>
        </p:txBody>
      </p:sp>
      <p:sp>
        <p:nvSpPr>
          <p:cNvPr id="931843" name="Content Placeholder 2"/>
          <p:cNvSpPr>
            <a:spLocks noGrp="1"/>
          </p:cNvSpPr>
          <p:nvPr>
            <p:ph idx="1"/>
          </p:nvPr>
        </p:nvSpPr>
        <p:spPr>
          <a:xfrm>
            <a:off x="76200" y="1371600"/>
            <a:ext cx="9067800" cy="4525963"/>
          </a:xfrm>
        </p:spPr>
        <p:txBody>
          <a:bodyPr/>
          <a:lstStyle/>
          <a:p>
            <a:r>
              <a:rPr lang="en-US" altLang="en-US" sz="5400" b="1" smtClean="0">
                <a:solidFill>
                  <a:srgbClr val="FFFFFF"/>
                </a:solidFill>
                <a:latin typeface="Arial" panose="020B0604020202020204" pitchFamily="34" charset="0"/>
                <a:cs typeface="Arial" panose="020B0604020202020204" pitchFamily="34" charset="0"/>
              </a:rPr>
              <a:t>Must Be Coord w. Your PD</a:t>
            </a:r>
          </a:p>
          <a:p>
            <a:r>
              <a:rPr lang="en-US" altLang="en-US" sz="5400" b="1" smtClean="0">
                <a:solidFill>
                  <a:srgbClr val="FFFFFF"/>
                </a:solidFill>
                <a:latin typeface="Arial" panose="020B0604020202020204" pitchFamily="34" charset="0"/>
                <a:cs typeface="Arial" panose="020B0604020202020204" pitchFamily="34" charset="0"/>
              </a:rPr>
              <a:t>Every PD Does This Differently</a:t>
            </a:r>
          </a:p>
        </p:txBody>
      </p:sp>
    </p:spTree>
  </p:cSld>
  <p:clrMapOvr>
    <a:masterClrMapping/>
  </p:clrMapOvr>
  <p:timing>
    <p:tnLst>
      <p:par>
        <p:cTn id="1" dur="indefinite" restart="never" nodeType="tmRoot"/>
      </p:par>
    </p:tnLst>
  </p:timing>
</p:sld>
</file>

<file path=ppt/slides/slide3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2866" name="Title 1"/>
          <p:cNvSpPr>
            <a:spLocks noGrp="1"/>
          </p:cNvSpPr>
          <p:nvPr>
            <p:ph type="title"/>
          </p:nvPr>
        </p:nvSpPr>
        <p:spPr>
          <a:xfrm>
            <a:off x="161925" y="76200"/>
            <a:ext cx="8991600" cy="1143000"/>
          </a:xfrm>
        </p:spPr>
        <p:txBody>
          <a:bodyPr/>
          <a:lstStyle/>
          <a:p>
            <a:r>
              <a:rPr lang="en-US" altLang="en-US" b="1" u="sng" smtClean="0">
                <a:solidFill>
                  <a:srgbClr val="FFFFFF"/>
                </a:solidFill>
                <a:latin typeface="Arial" panose="020B0604020202020204" pitchFamily="34" charset="0"/>
                <a:cs typeface="Arial" panose="020B0604020202020204" pitchFamily="34" charset="0"/>
              </a:rPr>
              <a:t>Your Workplace Emergency Plan</a:t>
            </a:r>
          </a:p>
        </p:txBody>
      </p:sp>
      <p:sp>
        <p:nvSpPr>
          <p:cNvPr id="932867" name="Content Placeholder 2"/>
          <p:cNvSpPr>
            <a:spLocks noGrp="1"/>
          </p:cNvSpPr>
          <p:nvPr>
            <p:ph idx="1"/>
          </p:nvPr>
        </p:nvSpPr>
        <p:spPr>
          <a:xfrm>
            <a:off x="76200" y="1371600"/>
            <a:ext cx="9067800" cy="4525963"/>
          </a:xfrm>
        </p:spPr>
        <p:txBody>
          <a:bodyPr/>
          <a:lstStyle/>
          <a:p>
            <a:r>
              <a:rPr lang="en-US" altLang="en-US" sz="5400" b="1" smtClean="0">
                <a:solidFill>
                  <a:srgbClr val="FFFFFF"/>
                </a:solidFill>
                <a:latin typeface="Arial" panose="020B0604020202020204" pitchFamily="34" charset="0"/>
                <a:cs typeface="Arial" panose="020B0604020202020204" pitchFamily="34" charset="0"/>
              </a:rPr>
              <a:t>Must Be Coord w. Your PD</a:t>
            </a:r>
          </a:p>
          <a:p>
            <a:r>
              <a:rPr lang="en-US" altLang="en-US" sz="5400" b="1" smtClean="0">
                <a:solidFill>
                  <a:srgbClr val="FFFFFF"/>
                </a:solidFill>
                <a:latin typeface="Arial" panose="020B0604020202020204" pitchFamily="34" charset="0"/>
                <a:cs typeface="Arial" panose="020B0604020202020204" pitchFamily="34" charset="0"/>
              </a:rPr>
              <a:t>Every PD Does This Differently</a:t>
            </a:r>
          </a:p>
          <a:p>
            <a:r>
              <a:rPr lang="en-US" altLang="en-US" sz="5400" b="1" smtClean="0">
                <a:solidFill>
                  <a:srgbClr val="FFFFFF"/>
                </a:solidFill>
                <a:latin typeface="Arial" panose="020B0604020202020204" pitchFamily="34" charset="0"/>
                <a:cs typeface="Arial" panose="020B0604020202020204" pitchFamily="34" charset="0"/>
              </a:rPr>
              <a:t>Ex: Curtains Closed? Opened?</a:t>
            </a:r>
          </a:p>
        </p:txBody>
      </p:sp>
    </p:spTree>
  </p:cSld>
  <p:clrMapOvr>
    <a:masterClrMapping/>
  </p:clrMapOvr>
  <p:timing>
    <p:tnLst>
      <p:par>
        <p:cTn id="1" dur="indefinite" restart="never" nodeType="tmRoot"/>
      </p:par>
    </p:tnLst>
  </p:timing>
</p:sld>
</file>

<file path=ppt/slides/slide3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3890" name="Title 1"/>
          <p:cNvSpPr>
            <a:spLocks noGrp="1"/>
          </p:cNvSpPr>
          <p:nvPr>
            <p:ph type="title"/>
          </p:nvPr>
        </p:nvSpPr>
        <p:spPr>
          <a:xfrm>
            <a:off x="161925" y="76200"/>
            <a:ext cx="8991600" cy="1143000"/>
          </a:xfrm>
        </p:spPr>
        <p:txBody>
          <a:bodyPr/>
          <a:lstStyle/>
          <a:p>
            <a:r>
              <a:rPr lang="en-US" altLang="en-US" b="1" u="sng" smtClean="0">
                <a:solidFill>
                  <a:srgbClr val="FFFFFF"/>
                </a:solidFill>
                <a:latin typeface="Arial" panose="020B0604020202020204" pitchFamily="34" charset="0"/>
                <a:cs typeface="Arial" panose="020B0604020202020204" pitchFamily="34" charset="0"/>
              </a:rPr>
              <a:t>Your Workplace Emergency Plan</a:t>
            </a:r>
          </a:p>
        </p:txBody>
      </p:sp>
      <p:sp>
        <p:nvSpPr>
          <p:cNvPr id="933891" name="Content Placeholder 2"/>
          <p:cNvSpPr>
            <a:spLocks noGrp="1"/>
          </p:cNvSpPr>
          <p:nvPr>
            <p:ph idx="1"/>
          </p:nvPr>
        </p:nvSpPr>
        <p:spPr>
          <a:xfrm>
            <a:off x="76200" y="1371600"/>
            <a:ext cx="9067800" cy="5486400"/>
          </a:xfrm>
        </p:spPr>
        <p:txBody>
          <a:bodyPr/>
          <a:lstStyle/>
          <a:p>
            <a:pPr marL="0" indent="0" algn="ctr">
              <a:buFont typeface="Arial" panose="020B0604020202020204" pitchFamily="34" charset="0"/>
              <a:buNone/>
            </a:pPr>
            <a:r>
              <a:rPr lang="en-US" altLang="en-US" sz="9600" b="1" smtClean="0">
                <a:solidFill>
                  <a:srgbClr val="FFFFFF"/>
                </a:solidFill>
                <a:latin typeface="Arial" panose="020B0604020202020204" pitchFamily="34" charset="0"/>
                <a:cs typeface="Arial" panose="020B0604020202020204" pitchFamily="34" charset="0"/>
              </a:rPr>
              <a:t>IFF</a:t>
            </a:r>
          </a:p>
          <a:p>
            <a:pPr marL="0" indent="0" algn="ctr">
              <a:buFont typeface="Arial" panose="020B0604020202020204" pitchFamily="34" charset="0"/>
              <a:buNone/>
            </a:pPr>
            <a:r>
              <a:rPr lang="en-US" altLang="en-US" sz="9600" b="1" smtClean="0">
                <a:solidFill>
                  <a:srgbClr val="FFFFFF"/>
                </a:solidFill>
                <a:latin typeface="Arial" panose="020B0604020202020204" pitchFamily="34" charset="0"/>
                <a:cs typeface="Arial" panose="020B0604020202020204" pitchFamily="34" charset="0"/>
              </a:rPr>
              <a:t>Identify Friend From Foe</a:t>
            </a:r>
          </a:p>
        </p:txBody>
      </p:sp>
    </p:spTree>
  </p:cSld>
  <p:clrMapOvr>
    <a:masterClrMapping/>
  </p:clrMapOvr>
  <p:timing>
    <p:tnLst>
      <p:par>
        <p:cTn id="1" dur="indefinite" restart="never" nodeType="tmRoot"/>
      </p:par>
    </p:tnLst>
  </p:timing>
</p:sld>
</file>

<file path=ppt/slides/slide3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4914" name="Title 1"/>
          <p:cNvSpPr>
            <a:spLocks noGrp="1"/>
          </p:cNvSpPr>
          <p:nvPr>
            <p:ph type="ctrTitle"/>
          </p:nvPr>
        </p:nvSpPr>
        <p:spPr/>
        <p:txBody>
          <a:bodyPr/>
          <a:lstStyle/>
          <a:p>
            <a:endParaRPr lang="en-US" altLang="en-US" smtClean="0"/>
          </a:p>
        </p:txBody>
      </p:sp>
      <p:sp>
        <p:nvSpPr>
          <p:cNvPr id="3" name="Subtitle 2"/>
          <p:cNvSpPr>
            <a:spLocks noGrp="1"/>
          </p:cNvSpPr>
          <p:nvPr>
            <p:ph type="subTitle" idx="1"/>
          </p:nvPr>
        </p:nvSpPr>
        <p:spPr/>
        <p:txBody>
          <a:bodyPr/>
          <a:lstStyle/>
          <a:p>
            <a:pPr>
              <a:buFont typeface="Arial" charset="0"/>
              <a:buNone/>
              <a:defRPr/>
            </a:pPr>
            <a:endParaRPr lang="en-US" dirty="0"/>
          </a:p>
        </p:txBody>
      </p:sp>
      <p:pic>
        <p:nvPicPr>
          <p:cNvPr id="934916" name="Picture 3" descr="Hands held above their heads, students and staff evacuate to the North side of campus as police swarm Santa Monica City College."/>
          <p:cNvPicPr>
            <a:picLocks noChangeAspect="1" noChangeArrowheads="1"/>
          </p:cNvPicPr>
          <p:nvPr/>
        </p:nvPicPr>
        <p:blipFill>
          <a:blip r:embed="rId2" r:link="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3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6258" name="Title 1"/>
          <p:cNvSpPr>
            <a:spLocks noGrp="1"/>
          </p:cNvSpPr>
          <p:nvPr>
            <p:ph type="title"/>
          </p:nvPr>
        </p:nvSpPr>
        <p:spPr/>
        <p:txBody>
          <a:bodyPr/>
          <a:lstStyle/>
          <a:p>
            <a:endParaRPr lang="en-US" altLang="en-US" smtClean="0"/>
          </a:p>
        </p:txBody>
      </p:sp>
      <p:pic>
        <p:nvPicPr>
          <p:cNvPr id="736259"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0" y="0"/>
            <a:ext cx="9196388" cy="6894513"/>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517576028"/>
      </p:ext>
    </p:extLst>
  </p:cSld>
  <p:clrMapOvr>
    <a:masterClrMapping/>
  </p:clrMapOvr>
  <p:timing>
    <p:tnLst>
      <p:par>
        <p:cTn id="1" dur="indefinite" restart="never" nodeType="tmRoot"/>
      </p:par>
    </p:tnLst>
  </p:timing>
</p:sld>
</file>

<file path=ppt/slides/slide3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282" name="Title 1"/>
          <p:cNvSpPr>
            <a:spLocks noGrp="1"/>
          </p:cNvSpPr>
          <p:nvPr>
            <p:ph type="ctrTitle"/>
          </p:nvPr>
        </p:nvSpPr>
        <p:spPr/>
        <p:txBody>
          <a:bodyPr/>
          <a:lstStyle/>
          <a:p>
            <a:endParaRPr lang="en-US" altLang="en-US" smtClean="0"/>
          </a:p>
        </p:txBody>
      </p:sp>
      <p:sp>
        <p:nvSpPr>
          <p:cNvPr id="3" name="Subtitle 2"/>
          <p:cNvSpPr>
            <a:spLocks noGrp="1"/>
          </p:cNvSpPr>
          <p:nvPr>
            <p:ph type="subTitle" idx="1"/>
          </p:nvPr>
        </p:nvSpPr>
        <p:spPr/>
        <p:txBody>
          <a:bodyPr/>
          <a:lstStyle/>
          <a:p>
            <a:pPr>
              <a:buFont typeface="Arial" charset="0"/>
              <a:buNone/>
              <a:defRPr/>
            </a:pPr>
            <a:endParaRPr lang="en-US" dirty="0"/>
          </a:p>
        </p:txBody>
      </p:sp>
      <p:pic>
        <p:nvPicPr>
          <p:cNvPr id="737284" name="Picture 3" descr="Hands held above their heads, students and staff evacuate to the North side of campus as police swarm Santa Monica City College."/>
          <p:cNvPicPr>
            <a:picLocks noChangeAspect="1" noChangeArrowheads="1"/>
          </p:cNvPicPr>
          <p:nvPr/>
        </p:nvPicPr>
        <p:blipFill>
          <a:blip r:embed="rId2" r:link="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58872464"/>
      </p:ext>
    </p:extLst>
  </p:cSld>
  <p:clrMapOvr>
    <a:masterClrMapping/>
  </p:clrMapOvr>
  <p:timing>
    <p:tnLst>
      <p:par>
        <p:cTn id="1" dur="indefinite" restart="never" nodeType="tmRoot"/>
      </p:par>
    </p:tnLst>
  </p:timing>
</p:sld>
</file>

<file path=ppt/slides/slide3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9970" name="Title 1"/>
          <p:cNvSpPr>
            <a:spLocks noGrp="1"/>
          </p:cNvSpPr>
          <p:nvPr>
            <p:ph type="ctrTitle"/>
          </p:nvPr>
        </p:nvSpPr>
        <p:spPr/>
        <p:txBody>
          <a:bodyPr/>
          <a:lstStyle/>
          <a:p>
            <a:endParaRPr lang="en-US" altLang="en-US" smtClean="0"/>
          </a:p>
        </p:txBody>
      </p:sp>
      <p:sp>
        <p:nvSpPr>
          <p:cNvPr id="3" name="Subtitle 2"/>
          <p:cNvSpPr>
            <a:spLocks noGrp="1"/>
          </p:cNvSpPr>
          <p:nvPr>
            <p:ph type="subTitle" idx="1"/>
          </p:nvPr>
        </p:nvSpPr>
        <p:spPr/>
        <p:txBody>
          <a:bodyPr/>
          <a:lstStyle/>
          <a:p>
            <a:pPr>
              <a:buFont typeface="Arial" charset="0"/>
              <a:buNone/>
              <a:defRPr/>
            </a:pPr>
            <a:endParaRPr lang="en-US" dirty="0"/>
          </a:p>
        </p:txBody>
      </p:sp>
      <p:pic>
        <p:nvPicPr>
          <p:cNvPr id="979972" name="Picture 3" descr="Hands held above their heads, students and staff evacuate to the North side of campus as police swarm Santa Monica City College."/>
          <p:cNvPicPr>
            <a:picLocks noChangeAspect="1" noChangeArrowheads="1"/>
          </p:cNvPicPr>
          <p:nvPr/>
        </p:nvPicPr>
        <p:blipFill>
          <a:blip r:embed="rId2" r:link="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4" name="Straight Arrow Connector 3"/>
          <p:cNvCxnSpPr/>
          <p:nvPr/>
        </p:nvCxnSpPr>
        <p:spPr>
          <a:xfrm flipH="1">
            <a:off x="4305300" y="304800"/>
            <a:ext cx="114300" cy="3505200"/>
          </a:xfrm>
          <a:prstGeom prst="straightConnector1">
            <a:avLst/>
          </a:prstGeom>
          <a:ln w="254000">
            <a:solidFill>
              <a:srgbClr val="FF0000"/>
            </a:solidFill>
            <a:tailEnd type="stealth" w="lg" len="lg"/>
          </a:ln>
          <a:effectLst>
            <a:outerShdw blurRad="50800" dist="50800" dir="5400000" algn="ctr" rotWithShape="0">
              <a:schemeClr val="accent6"/>
            </a:outerShdw>
          </a:effectLst>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29504528"/>
      </p:ext>
    </p:extLst>
  </p:cSld>
  <p:clrMapOvr>
    <a:masterClrMapping/>
  </p:clrMapOvr>
  <p:timing>
    <p:tnLst>
      <p:par>
        <p:cTn id="1" dur="indefinite" restart="never" nodeType="tmRoot"/>
      </p:par>
    </p:tnLst>
  </p:timing>
</p:sld>
</file>

<file path=ppt/slides/slide3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0994" name="Title 1"/>
          <p:cNvSpPr>
            <a:spLocks noGrp="1"/>
          </p:cNvSpPr>
          <p:nvPr>
            <p:ph type="ctrTitle"/>
          </p:nvPr>
        </p:nvSpPr>
        <p:spPr/>
        <p:txBody>
          <a:bodyPr/>
          <a:lstStyle/>
          <a:p>
            <a:endParaRPr lang="en-US" altLang="en-US" smtClean="0"/>
          </a:p>
        </p:txBody>
      </p:sp>
      <p:sp>
        <p:nvSpPr>
          <p:cNvPr id="3" name="Subtitle 2"/>
          <p:cNvSpPr>
            <a:spLocks noGrp="1"/>
          </p:cNvSpPr>
          <p:nvPr>
            <p:ph type="subTitle" idx="1"/>
          </p:nvPr>
        </p:nvSpPr>
        <p:spPr/>
        <p:txBody>
          <a:bodyPr/>
          <a:lstStyle/>
          <a:p>
            <a:pPr>
              <a:buFont typeface="Arial" charset="0"/>
              <a:buNone/>
              <a:defRPr/>
            </a:pPr>
            <a:endParaRPr lang="en-US" dirty="0"/>
          </a:p>
        </p:txBody>
      </p:sp>
      <p:pic>
        <p:nvPicPr>
          <p:cNvPr id="980996" name="Picture 3" descr="Hands held above their heads, students and staff evacuate to the North side of campus as police swarm Santa Monica City College."/>
          <p:cNvPicPr>
            <a:picLocks noChangeAspect="1" noChangeArrowheads="1"/>
          </p:cNvPicPr>
          <p:nvPr/>
        </p:nvPicPr>
        <p:blipFill>
          <a:blip r:embed="rId2" r:link="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5" name="Straight Arrow Connector 4"/>
          <p:cNvCxnSpPr/>
          <p:nvPr/>
        </p:nvCxnSpPr>
        <p:spPr>
          <a:xfrm>
            <a:off x="3352800" y="304800"/>
            <a:ext cx="2990850" cy="1295400"/>
          </a:xfrm>
          <a:prstGeom prst="straightConnector1">
            <a:avLst/>
          </a:prstGeom>
          <a:ln w="254000">
            <a:solidFill>
              <a:srgbClr val="FF0000"/>
            </a:solidFill>
            <a:tailEnd type="stealth" w="lg" len="lg"/>
          </a:ln>
          <a:effectLst>
            <a:outerShdw blurRad="50800" dist="50800" dir="5400000" algn="ctr" rotWithShape="0">
              <a:schemeClr val="accent6"/>
            </a:outerShdw>
          </a:effectLst>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09621008"/>
      </p:ext>
    </p:extLst>
  </p:cSld>
  <p:clrMapOvr>
    <a:masterClrMapping/>
  </p:clrMapOvr>
  <p:timing>
    <p:tnLst>
      <p:par>
        <p:cTn id="1" dur="indefinite" restart="never" nodeType="tmRoot"/>
      </p:par>
    </p:tnLst>
  </p:timing>
</p:sld>
</file>

<file path=ppt/slides/slide3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2018" name="Title 1"/>
          <p:cNvSpPr>
            <a:spLocks noGrp="1"/>
          </p:cNvSpPr>
          <p:nvPr>
            <p:ph type="ctrTitle"/>
          </p:nvPr>
        </p:nvSpPr>
        <p:spPr/>
        <p:txBody>
          <a:bodyPr/>
          <a:lstStyle/>
          <a:p>
            <a:endParaRPr lang="en-US" altLang="en-US" smtClean="0"/>
          </a:p>
        </p:txBody>
      </p:sp>
      <p:sp>
        <p:nvSpPr>
          <p:cNvPr id="3" name="Subtitle 2"/>
          <p:cNvSpPr>
            <a:spLocks noGrp="1"/>
          </p:cNvSpPr>
          <p:nvPr>
            <p:ph type="subTitle" idx="1"/>
          </p:nvPr>
        </p:nvSpPr>
        <p:spPr/>
        <p:txBody>
          <a:bodyPr/>
          <a:lstStyle/>
          <a:p>
            <a:pPr>
              <a:buFont typeface="Arial" charset="0"/>
              <a:buNone/>
              <a:defRPr/>
            </a:pPr>
            <a:endParaRPr lang="en-US" dirty="0"/>
          </a:p>
        </p:txBody>
      </p:sp>
      <p:pic>
        <p:nvPicPr>
          <p:cNvPr id="982020" name="Picture 3" descr="Hands held above their heads, students and staff evacuate to the North side of campus as police swarm Santa Monica City College."/>
          <p:cNvPicPr>
            <a:picLocks noChangeAspect="1" noChangeArrowheads="1"/>
          </p:cNvPicPr>
          <p:nvPr/>
        </p:nvPicPr>
        <p:blipFill>
          <a:blip r:embed="rId2" r:link="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5" name="Straight Arrow Connector 4"/>
          <p:cNvCxnSpPr/>
          <p:nvPr/>
        </p:nvCxnSpPr>
        <p:spPr>
          <a:xfrm flipH="1">
            <a:off x="3200400" y="381000"/>
            <a:ext cx="3048000" cy="1371600"/>
          </a:xfrm>
          <a:prstGeom prst="straightConnector1">
            <a:avLst/>
          </a:prstGeom>
          <a:ln w="254000">
            <a:solidFill>
              <a:srgbClr val="FF0000"/>
            </a:solidFill>
            <a:tailEnd type="stealth" w="lg" len="lg"/>
          </a:ln>
          <a:effectLst>
            <a:outerShdw blurRad="50800" dist="50800" dir="5400000" algn="ctr" rotWithShape="0">
              <a:schemeClr val="accent6"/>
            </a:outerShdw>
          </a:effectLst>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80592013"/>
      </p:ext>
    </p:extLst>
  </p:cSld>
  <p:clrMapOvr>
    <a:masterClrMapping/>
  </p:clrMapOvr>
  <p:timing>
    <p:tnLst>
      <p:par>
        <p:cTn id="1" dur="indefinite" restart="never" nodeType="tmRoot"/>
      </p:par>
    </p:tnLst>
  </p:timing>
</p:sld>
</file>

<file path=ppt/slides/slide3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42" name="Title 1"/>
          <p:cNvSpPr>
            <a:spLocks noGrp="1"/>
          </p:cNvSpPr>
          <p:nvPr>
            <p:ph type="title"/>
          </p:nvPr>
        </p:nvSpPr>
        <p:spPr/>
        <p:txBody>
          <a:bodyPr/>
          <a:lstStyle/>
          <a:p>
            <a:endParaRPr lang="en-US" altLang="en-US" smtClean="0"/>
          </a:p>
        </p:txBody>
      </p:sp>
      <p:pic>
        <p:nvPicPr>
          <p:cNvPr id="983043" name="irc_mi" descr="http://i.dailymail.co.uk/i/pix/2013/12/13/article-2523414-1A16E16100000578-408_634x399.jpg"/>
          <p:cNvPicPr>
            <a:picLocks noGrp="1"/>
          </p:cNvPicPr>
          <p:nvPr>
            <p:ph idx="1"/>
          </p:nvPr>
        </p:nvPicPr>
        <p:blipFill>
          <a:blip r:embed="rId2">
            <a:extLst>
              <a:ext uri="{28A0092B-C50C-407E-A947-70E740481C1C}">
                <a14:useLocalDpi xmlns:a14="http://schemas.microsoft.com/office/drawing/2010/main" val="0"/>
              </a:ext>
            </a:extLst>
          </a:blip>
          <a:srcRect/>
          <a:stretch>
            <a:fillRect/>
          </a:stretch>
        </p:blipFill>
        <p:spPr>
          <a:xfrm>
            <a:off x="0" y="0"/>
            <a:ext cx="9144000" cy="8458200"/>
          </a:xfrm>
        </p:spPr>
      </p:pic>
    </p:spTree>
    <p:extLst>
      <p:ext uri="{BB962C8B-B14F-4D97-AF65-F5344CB8AC3E}">
        <p14:creationId xmlns:p14="http://schemas.microsoft.com/office/powerpoint/2010/main" val="3292171131"/>
      </p:ext>
    </p:extLst>
  </p:cSld>
  <p:clrMapOvr>
    <a:masterClrMapping/>
  </p:clrMapOvr>
  <p:timing>
    <p:tnLst>
      <p:par>
        <p:cTn id="1" dur="indefinite" restart="never" nodeType="tmRoot"/>
      </p:par>
    </p:tnLst>
  </p:timing>
</p:sld>
</file>

<file path=ppt/slides/slide3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5938" name="Rectangle 3"/>
          <p:cNvSpPr>
            <a:spLocks noGrp="1" noChangeArrowheads="1"/>
          </p:cNvSpPr>
          <p:nvPr>
            <p:ph type="subTitle" idx="1"/>
          </p:nvPr>
        </p:nvSpPr>
        <p:spPr>
          <a:xfrm>
            <a:off x="0" y="1066800"/>
            <a:ext cx="9144000" cy="6858000"/>
          </a:xfrm>
        </p:spPr>
        <p:txBody>
          <a:bodyPr/>
          <a:lstStyle/>
          <a:p>
            <a:pPr eaLnBrk="1" hangingPunct="1"/>
            <a:r>
              <a:rPr lang="en-US" altLang="en-US" sz="9600" b="1" smtClean="0">
                <a:solidFill>
                  <a:srgbClr val="FFFFFF"/>
                </a:solidFill>
                <a:latin typeface="Arial" panose="020B0604020202020204" pitchFamily="34" charset="0"/>
                <a:cs typeface="Arial" panose="020B0604020202020204" pitchFamily="34" charset="0"/>
              </a:rPr>
              <a:t>Great Plans </a:t>
            </a:r>
          </a:p>
          <a:p>
            <a:pPr eaLnBrk="1" hangingPunct="1"/>
            <a:r>
              <a:rPr lang="en-US" altLang="en-US" sz="9600" b="1" smtClean="0">
                <a:solidFill>
                  <a:srgbClr val="FFFFFF"/>
                </a:solidFill>
                <a:latin typeface="Arial" panose="020B0604020202020204" pitchFamily="34" charset="0"/>
                <a:cs typeface="Arial" panose="020B0604020202020204" pitchFamily="34" charset="0"/>
              </a:rPr>
              <a:t>Are a Smart Thing;</a:t>
            </a:r>
          </a:p>
        </p:txBody>
      </p:sp>
    </p:spTree>
  </p:cSld>
  <p:clrMapOvr>
    <a:masterClrMapping/>
  </p:clrMapOvr>
  <p:timing>
    <p:tnLst>
      <p:par>
        <p:cTn id="1" dur="indefinite" restart="never" nodeType="tmRoot"/>
      </p:par>
    </p:tnLst>
  </p:timing>
</p:sld>
</file>

<file path=ppt/slides/slide3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7986" name="Rectangle 3"/>
          <p:cNvSpPr>
            <a:spLocks noGrp="1" noChangeArrowheads="1"/>
          </p:cNvSpPr>
          <p:nvPr>
            <p:ph type="subTitle" idx="1"/>
          </p:nvPr>
        </p:nvSpPr>
        <p:spPr>
          <a:xfrm>
            <a:off x="0" y="0"/>
            <a:ext cx="9144000" cy="6858000"/>
          </a:xfrm>
        </p:spPr>
        <p:txBody>
          <a:bodyPr/>
          <a:lstStyle/>
          <a:p>
            <a:pPr eaLnBrk="1" hangingPunct="1"/>
            <a:r>
              <a:rPr lang="en-US" altLang="en-US" sz="4400" b="1" smtClean="0">
                <a:solidFill>
                  <a:srgbClr val="FFFFFF"/>
                </a:solidFill>
                <a:latin typeface="Arial" panose="020B0604020202020204" pitchFamily="34" charset="0"/>
                <a:cs typeface="Arial" panose="020B0604020202020204" pitchFamily="34" charset="0"/>
              </a:rPr>
              <a:t>Great Plans </a:t>
            </a:r>
          </a:p>
          <a:p>
            <a:pPr eaLnBrk="1" hangingPunct="1"/>
            <a:r>
              <a:rPr lang="en-US" altLang="en-US" sz="4400" b="1" smtClean="0">
                <a:solidFill>
                  <a:srgbClr val="FFFFFF"/>
                </a:solidFill>
                <a:latin typeface="Arial" panose="020B0604020202020204" pitchFamily="34" charset="0"/>
                <a:cs typeface="Arial" panose="020B0604020202020204" pitchFamily="34" charset="0"/>
              </a:rPr>
              <a:t>Are a Smart Thing;</a:t>
            </a:r>
          </a:p>
          <a:p>
            <a:pPr eaLnBrk="1" hangingPunct="1"/>
            <a:r>
              <a:rPr lang="en-US" altLang="en-US" sz="11000" b="1" smtClean="0">
                <a:solidFill>
                  <a:srgbClr val="FFFFFF"/>
                </a:solidFill>
                <a:latin typeface="Arial" panose="020B0604020202020204" pitchFamily="34" charset="0"/>
                <a:cs typeface="Arial" panose="020B0604020202020204" pitchFamily="34" charset="0"/>
              </a:rPr>
              <a:t>Training is </a:t>
            </a:r>
          </a:p>
          <a:p>
            <a:pPr eaLnBrk="1" hangingPunct="1"/>
            <a:r>
              <a:rPr lang="en-US" altLang="en-US" sz="11000" b="1" i="1" u="sng" smtClean="0">
                <a:solidFill>
                  <a:srgbClr val="FFFFFF"/>
                </a:solidFill>
                <a:latin typeface="Arial" panose="020B0604020202020204" pitchFamily="34" charset="0"/>
                <a:cs typeface="Arial" panose="020B0604020202020204" pitchFamily="34" charset="0"/>
              </a:rPr>
              <a:t>Everything!</a:t>
            </a:r>
          </a:p>
        </p:txBody>
      </p:sp>
    </p:spTree>
  </p:cSld>
  <p:clrMapOvr>
    <a:masterClrMapping/>
  </p:clrMapOvr>
  <p:timing>
    <p:tnLst>
      <p:par>
        <p:cTn id="1" dur="indefinite" restart="never" nodeType="tmRoot"/>
      </p:par>
    </p:tnLst>
  </p:timing>
</p:sld>
</file>

<file path=ppt/slides/slide3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51234" name="Object 2"/>
          <p:cNvGraphicFramePr>
            <a:graphicFrameLocks noChangeAspect="1"/>
          </p:cNvGraphicFramePr>
          <p:nvPr/>
        </p:nvGraphicFramePr>
        <p:xfrm>
          <a:off x="0" y="0"/>
          <a:ext cx="9144000" cy="6858000"/>
        </p:xfrm>
        <a:graphic>
          <a:graphicData uri="http://schemas.openxmlformats.org/presentationml/2006/ole">
            <mc:AlternateContent xmlns:mc="http://schemas.openxmlformats.org/markup-compatibility/2006">
              <mc:Choice xmlns:v="urn:schemas-microsoft-com:vml" Requires="v">
                <p:oleObj spid="_x0000_s1402888" name="Acrobat Document" r:id="rId4" imgW="5314950" imgH="3086100" progId="AcroExch.Document.7">
                  <p:embed/>
                </p:oleObj>
              </mc:Choice>
              <mc:Fallback>
                <p:oleObj name="Acrobat Document" r:id="rId4" imgW="5314950" imgH="3086100" progId="AcroExch.Document.7">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extLst>
      <p:ext uri="{BB962C8B-B14F-4D97-AF65-F5344CB8AC3E}">
        <p14:creationId xmlns:p14="http://schemas.microsoft.com/office/powerpoint/2010/main" val="371743416"/>
      </p:ext>
    </p:extLst>
  </p:cSld>
  <p:clrMapOvr>
    <a:masterClrMapping/>
  </p:clrMapOvr>
  <p:timing>
    <p:tnLst>
      <p:par>
        <p:cTn id="1" dur="indefinite" restart="never" nodeType="tmRoot"/>
      </p:par>
    </p:tnLst>
  </p:timing>
</p:sld>
</file>

<file path=ppt/slides/slide3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3282" name="Rectangle 2"/>
          <p:cNvSpPr>
            <a:spLocks noGrp="1" noChangeArrowheads="1"/>
          </p:cNvSpPr>
          <p:nvPr>
            <p:ph type="title"/>
          </p:nvPr>
        </p:nvSpPr>
        <p:spPr/>
        <p:txBody>
          <a:bodyPr/>
          <a:lstStyle/>
          <a:p>
            <a:pPr eaLnBrk="1" hangingPunct="1"/>
            <a:r>
              <a:rPr lang="en-US" altLang="en-US" b="1" u="sng" smtClean="0">
                <a:solidFill>
                  <a:srgbClr val="FFFFFF"/>
                </a:solidFill>
                <a:latin typeface="Arial" panose="020B0604020202020204" pitchFamily="34" charset="0"/>
                <a:cs typeface="Arial" panose="020B0604020202020204" pitchFamily="34" charset="0"/>
              </a:rPr>
              <a:t>Training is </a:t>
            </a:r>
            <a:r>
              <a:rPr lang="en-US" altLang="en-US" b="1" i="1" u="sng" smtClean="0">
                <a:solidFill>
                  <a:srgbClr val="FFFFFF"/>
                </a:solidFill>
                <a:latin typeface="Arial" panose="020B0604020202020204" pitchFamily="34" charset="0"/>
                <a:cs typeface="Arial" panose="020B0604020202020204" pitchFamily="34" charset="0"/>
              </a:rPr>
              <a:t>Everything</a:t>
            </a:r>
          </a:p>
        </p:txBody>
      </p:sp>
      <p:sp>
        <p:nvSpPr>
          <p:cNvPr id="353283" name="Rectangle 3"/>
          <p:cNvSpPr>
            <a:spLocks noGrp="1" noChangeArrowheads="1"/>
          </p:cNvSpPr>
          <p:nvPr>
            <p:ph idx="1"/>
          </p:nvPr>
        </p:nvSpPr>
        <p:spPr>
          <a:xfrm>
            <a:off x="457200" y="1600200"/>
            <a:ext cx="8458200" cy="4525963"/>
          </a:xfrm>
        </p:spPr>
        <p:txBody>
          <a:bodyPr/>
          <a:lstStyle/>
          <a:p>
            <a:pPr eaLnBrk="1" hangingPunct="1">
              <a:lnSpc>
                <a:spcPct val="90000"/>
              </a:lnSpc>
            </a:pPr>
            <a:r>
              <a:rPr lang="en-US" altLang="en-US" sz="4400" b="1" smtClean="0">
                <a:solidFill>
                  <a:srgbClr val="FFFFFF"/>
                </a:solidFill>
                <a:latin typeface="Arial" panose="020B0604020202020204" pitchFamily="34" charset="0"/>
                <a:cs typeface="Arial" panose="020B0604020202020204" pitchFamily="34" charset="0"/>
              </a:rPr>
              <a:t>737 Canada Fiery Crash Evacuation</a:t>
            </a:r>
          </a:p>
          <a:p>
            <a:pPr eaLnBrk="1" hangingPunct="1">
              <a:lnSpc>
                <a:spcPct val="90000"/>
              </a:lnSpc>
              <a:buFont typeface="Wingdings" panose="05000000000000000000" pitchFamily="2" charset="2"/>
              <a:buNone/>
            </a:pPr>
            <a:r>
              <a:rPr lang="en-US" altLang="en-US" sz="4400" b="1" smtClean="0">
                <a:solidFill>
                  <a:srgbClr val="FFFFFF"/>
                </a:solidFill>
                <a:latin typeface="Arial" panose="020B0604020202020204" pitchFamily="34" charset="0"/>
                <a:cs typeface="Arial" panose="020B0604020202020204" pitchFamily="34" charset="0"/>
              </a:rPr>
              <a:t>			No Fatalities</a:t>
            </a:r>
          </a:p>
          <a:p>
            <a:pPr eaLnBrk="1" hangingPunct="1">
              <a:lnSpc>
                <a:spcPct val="90000"/>
              </a:lnSpc>
              <a:buFont typeface="Wingdings" panose="05000000000000000000" pitchFamily="2" charset="2"/>
              <a:buNone/>
            </a:pPr>
            <a:endParaRPr lang="en-US" altLang="en-US" sz="4400" b="1" smtClean="0">
              <a:solidFill>
                <a:srgbClr val="FFFFFF"/>
              </a:solidFill>
              <a:latin typeface="Arial" panose="020B0604020202020204" pitchFamily="34" charset="0"/>
              <a:cs typeface="Arial" panose="020B0604020202020204" pitchFamily="34" charset="0"/>
            </a:endParaRPr>
          </a:p>
          <a:p>
            <a:pPr eaLnBrk="1" hangingPunct="1">
              <a:lnSpc>
                <a:spcPct val="90000"/>
              </a:lnSpc>
            </a:pPr>
            <a:r>
              <a:rPr lang="en-US" altLang="en-US" sz="4400" b="1" smtClean="0">
                <a:solidFill>
                  <a:srgbClr val="FFFFFF"/>
                </a:solidFill>
                <a:latin typeface="Arial" panose="020B0604020202020204" pitchFamily="34" charset="0"/>
                <a:cs typeface="Arial" panose="020B0604020202020204" pitchFamily="34" charset="0"/>
              </a:rPr>
              <a:t>737 Greek Fiery Crash</a:t>
            </a:r>
          </a:p>
          <a:p>
            <a:pPr eaLnBrk="1" hangingPunct="1">
              <a:lnSpc>
                <a:spcPct val="90000"/>
              </a:lnSpc>
              <a:buFont typeface="Wingdings" panose="05000000000000000000" pitchFamily="2" charset="2"/>
              <a:buNone/>
            </a:pPr>
            <a:r>
              <a:rPr lang="en-US" altLang="en-US" sz="4400" b="1" smtClean="0">
                <a:solidFill>
                  <a:srgbClr val="FFFFFF"/>
                </a:solidFill>
                <a:latin typeface="Arial" panose="020B0604020202020204" pitchFamily="34" charset="0"/>
                <a:cs typeface="Arial" panose="020B0604020202020204" pitchFamily="34" charset="0"/>
              </a:rPr>
              <a:t>			55/137 Fatalities</a:t>
            </a:r>
          </a:p>
        </p:txBody>
      </p:sp>
    </p:spTree>
    <p:extLst>
      <p:ext uri="{BB962C8B-B14F-4D97-AF65-F5344CB8AC3E}">
        <p14:creationId xmlns:p14="http://schemas.microsoft.com/office/powerpoint/2010/main" val="94964654"/>
      </p:ext>
    </p:extLst>
  </p:cSld>
  <p:clrMapOvr>
    <a:masterClrMapping/>
  </p:clrMapOvr>
  <p:timing>
    <p:tnLst>
      <p:par>
        <p:cTn id="1" dur="indefinite" restart="never" nodeType="tmRoot"/>
      </p:par>
    </p:tnLst>
  </p:timing>
</p:sld>
</file>

<file path=ppt/slides/slide3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7570" name="Picture 3" descr="https://encrypted-tbn0.gstatic.com/images?q=tbn:ANd9GcRMA6x0PQR98AMcIa8b8oEE-Ta7gj6wZLRntMzzc5cj35YWCsJId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25400"/>
            <a:ext cx="13563600" cy="10083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60032918"/>
      </p:ext>
    </p:extLst>
  </p:cSld>
  <p:clrMapOvr>
    <a:masterClrMapping/>
  </p:clrMapOvr>
  <p:timing>
    <p:tnLst>
      <p:par>
        <p:cTn id="1" dur="indefinite" restart="never" nodeType="tmRoot"/>
      </p:par>
    </p:tnLst>
  </p:timing>
</p:sld>
</file>

<file path=ppt/slides/slide3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5330" name="Rectangle 2"/>
          <p:cNvSpPr>
            <a:spLocks noGrp="1" noChangeArrowheads="1"/>
          </p:cNvSpPr>
          <p:nvPr>
            <p:ph type="title"/>
          </p:nvPr>
        </p:nvSpPr>
        <p:spPr>
          <a:xfrm>
            <a:off x="457200" y="152400"/>
            <a:ext cx="8229600" cy="1139825"/>
          </a:xfrm>
        </p:spPr>
        <p:txBody>
          <a:bodyPr/>
          <a:lstStyle/>
          <a:p>
            <a:pPr eaLnBrk="1" hangingPunct="1"/>
            <a:r>
              <a:rPr lang="en-US" altLang="en-US" b="1" u="sng" smtClean="0">
                <a:solidFill>
                  <a:srgbClr val="FFFFFF"/>
                </a:solidFill>
                <a:latin typeface="Arial" panose="020B0604020202020204" pitchFamily="34" charset="0"/>
                <a:cs typeface="Arial" panose="020B0604020202020204" pitchFamily="34" charset="0"/>
              </a:rPr>
              <a:t>Training is </a:t>
            </a:r>
            <a:r>
              <a:rPr lang="en-US" altLang="en-US" b="1" i="1" u="sng" smtClean="0">
                <a:solidFill>
                  <a:srgbClr val="FFFFFF"/>
                </a:solidFill>
                <a:latin typeface="Arial" panose="020B0604020202020204" pitchFamily="34" charset="0"/>
                <a:cs typeface="Arial" panose="020B0604020202020204" pitchFamily="34" charset="0"/>
              </a:rPr>
              <a:t>Everything</a:t>
            </a:r>
          </a:p>
        </p:txBody>
      </p:sp>
      <p:sp>
        <p:nvSpPr>
          <p:cNvPr id="355331" name="Rectangle 3"/>
          <p:cNvSpPr>
            <a:spLocks noGrp="1" noChangeArrowheads="1"/>
          </p:cNvSpPr>
          <p:nvPr>
            <p:ph idx="1"/>
          </p:nvPr>
        </p:nvSpPr>
        <p:spPr>
          <a:xfrm>
            <a:off x="457200" y="1219200"/>
            <a:ext cx="8229600" cy="4530725"/>
          </a:xfrm>
        </p:spPr>
        <p:txBody>
          <a:bodyPr/>
          <a:lstStyle/>
          <a:p>
            <a:pPr algn="ctr" eaLnBrk="1" hangingPunct="1">
              <a:buFont typeface="Wingdings" panose="05000000000000000000" pitchFamily="2" charset="2"/>
              <a:buNone/>
            </a:pPr>
            <a:r>
              <a:rPr lang="en-US" altLang="en-US" sz="4800" b="1" smtClean="0">
                <a:solidFill>
                  <a:srgbClr val="FFFFFF"/>
                </a:solidFill>
                <a:latin typeface="Arial" panose="020B0604020202020204" pitchFamily="34" charset="0"/>
                <a:cs typeface="Arial" panose="020B0604020202020204" pitchFamily="34" charset="0"/>
              </a:rPr>
              <a:t>Difference?</a:t>
            </a:r>
          </a:p>
          <a:p>
            <a:pPr eaLnBrk="1" hangingPunct="1">
              <a:buClr>
                <a:srgbClr val="FFFFFF"/>
              </a:buClr>
            </a:pPr>
            <a:r>
              <a:rPr lang="en-US" altLang="en-US" sz="4800" b="1" smtClean="0">
                <a:solidFill>
                  <a:srgbClr val="FFFFFF"/>
                </a:solidFill>
                <a:latin typeface="Arial" panose="020B0604020202020204" pitchFamily="34" charset="0"/>
                <a:cs typeface="Arial" panose="020B0604020202020204" pitchFamily="34" charset="0"/>
              </a:rPr>
              <a:t>Non-Fatal Crash: 75% were frequent business flyers</a:t>
            </a:r>
          </a:p>
          <a:p>
            <a:pPr eaLnBrk="1" hangingPunct="1">
              <a:buClr>
                <a:srgbClr val="FFFFFF"/>
              </a:buClr>
            </a:pPr>
            <a:r>
              <a:rPr lang="en-US" altLang="en-US" sz="4800" b="1" smtClean="0">
                <a:solidFill>
                  <a:srgbClr val="FFFFFF"/>
                </a:solidFill>
                <a:latin typeface="Arial" panose="020B0604020202020204" pitchFamily="34" charset="0"/>
                <a:cs typeface="Arial" panose="020B0604020202020204" pitchFamily="34" charset="0"/>
              </a:rPr>
              <a:t>55 Fatalities: Almost 100% were 1</a:t>
            </a:r>
            <a:r>
              <a:rPr lang="en-US" altLang="en-US" sz="4800" b="1" baseline="30000" smtClean="0">
                <a:solidFill>
                  <a:srgbClr val="FFFFFF"/>
                </a:solidFill>
                <a:latin typeface="Arial" panose="020B0604020202020204" pitchFamily="34" charset="0"/>
                <a:cs typeface="Arial" panose="020B0604020202020204" pitchFamily="34" charset="0"/>
              </a:rPr>
              <a:t>st</a:t>
            </a:r>
            <a:r>
              <a:rPr lang="en-US" altLang="en-US" sz="4800" b="1" smtClean="0">
                <a:solidFill>
                  <a:srgbClr val="FFFFFF"/>
                </a:solidFill>
                <a:latin typeface="Arial" panose="020B0604020202020204" pitchFamily="34" charset="0"/>
                <a:cs typeface="Arial" panose="020B0604020202020204" pitchFamily="34" charset="0"/>
              </a:rPr>
              <a:t>-time flyers</a:t>
            </a:r>
          </a:p>
        </p:txBody>
      </p:sp>
    </p:spTree>
    <p:extLst>
      <p:ext uri="{BB962C8B-B14F-4D97-AF65-F5344CB8AC3E}">
        <p14:creationId xmlns:p14="http://schemas.microsoft.com/office/powerpoint/2010/main" val="790604292"/>
      </p:ext>
    </p:extLst>
  </p:cSld>
  <p:clrMapOvr>
    <a:masterClrMapping/>
  </p:clrMapOvr>
  <p:timing>
    <p:tnLst>
      <p:par>
        <p:cTn id="1" dur="indefinite" restart="never" nodeType="tmRoot"/>
      </p:par>
    </p:tnLst>
  </p:timing>
</p:sld>
</file>

<file path=ppt/slides/slide3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7378" name="Title 1"/>
          <p:cNvSpPr>
            <a:spLocks noGrp="1"/>
          </p:cNvSpPr>
          <p:nvPr>
            <p:ph type="title"/>
          </p:nvPr>
        </p:nvSpPr>
        <p:spPr/>
        <p:txBody>
          <a:bodyPr/>
          <a:lstStyle/>
          <a:p>
            <a:pPr eaLnBrk="1" hangingPunct="1"/>
            <a:r>
              <a:rPr lang="en-US" altLang="en-US" b="1" u="sng" smtClean="0">
                <a:solidFill>
                  <a:srgbClr val="FFFFFF"/>
                </a:solidFill>
                <a:latin typeface="Arial" panose="020B0604020202020204" pitchFamily="34" charset="0"/>
                <a:cs typeface="Arial" panose="020B0604020202020204" pitchFamily="34" charset="0"/>
              </a:rPr>
              <a:t>Hudson River </a:t>
            </a:r>
          </a:p>
        </p:txBody>
      </p:sp>
      <p:sp>
        <p:nvSpPr>
          <p:cNvPr id="357379" name="Content Placeholder 2"/>
          <p:cNvSpPr>
            <a:spLocks noGrp="1"/>
          </p:cNvSpPr>
          <p:nvPr>
            <p:ph idx="1"/>
          </p:nvPr>
        </p:nvSpPr>
        <p:spPr>
          <a:xfrm>
            <a:off x="914400" y="1600200"/>
            <a:ext cx="8229600" cy="4525963"/>
          </a:xfrm>
        </p:spPr>
        <p:txBody>
          <a:bodyPr/>
          <a:lstStyle/>
          <a:p>
            <a:pPr eaLnBrk="1" hangingPunct="1">
              <a:buFont typeface="Wingdings" panose="05000000000000000000" pitchFamily="2" charset="2"/>
              <a:buNone/>
            </a:pPr>
            <a:r>
              <a:rPr lang="en-US" altLang="en-US" sz="7200" b="1" smtClean="0">
                <a:solidFill>
                  <a:srgbClr val="FFFFFF"/>
                </a:solidFill>
                <a:latin typeface="Arial" panose="020B0604020202020204" pitchFamily="34" charset="0"/>
                <a:cs typeface="Arial" panose="020B0604020202020204" pitchFamily="34" charset="0"/>
              </a:rPr>
              <a:t>Survival was not the result of a </a:t>
            </a:r>
            <a:r>
              <a:rPr lang="en-US" altLang="en-US" sz="7200" b="1" i="1" smtClean="0">
                <a:solidFill>
                  <a:srgbClr val="FFFFFF"/>
                </a:solidFill>
                <a:latin typeface="Arial" panose="020B0604020202020204" pitchFamily="34" charset="0"/>
                <a:cs typeface="Arial" panose="020B0604020202020204" pitchFamily="34" charset="0"/>
              </a:rPr>
              <a:t>miracle…</a:t>
            </a:r>
          </a:p>
        </p:txBody>
      </p:sp>
    </p:spTree>
    <p:extLst>
      <p:ext uri="{BB962C8B-B14F-4D97-AF65-F5344CB8AC3E}">
        <p14:creationId xmlns:p14="http://schemas.microsoft.com/office/powerpoint/2010/main" val="2202848222"/>
      </p:ext>
    </p:extLst>
  </p:cSld>
  <p:clrMapOvr>
    <a:masterClrMapping/>
  </p:clrMapOvr>
  <p:timing>
    <p:tnLst>
      <p:par>
        <p:cTn id="1" dur="indefinite" restart="never" nodeType="tmRoot"/>
      </p:par>
    </p:tnLst>
  </p:timing>
</p:sld>
</file>

<file path=ppt/slides/slide3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9426" name="Title 1"/>
          <p:cNvSpPr>
            <a:spLocks noGrp="1"/>
          </p:cNvSpPr>
          <p:nvPr>
            <p:ph type="title"/>
          </p:nvPr>
        </p:nvSpPr>
        <p:spPr/>
        <p:txBody>
          <a:bodyPr/>
          <a:lstStyle/>
          <a:p>
            <a:pPr eaLnBrk="1" hangingPunct="1"/>
            <a:r>
              <a:rPr lang="en-US" altLang="en-US" b="1" u="sng" smtClean="0">
                <a:solidFill>
                  <a:srgbClr val="FFFFFF"/>
                </a:solidFill>
                <a:latin typeface="Arial" panose="020B0604020202020204" pitchFamily="34" charset="0"/>
                <a:cs typeface="Arial" panose="020B0604020202020204" pitchFamily="34" charset="0"/>
              </a:rPr>
              <a:t>Hudson River </a:t>
            </a:r>
          </a:p>
        </p:txBody>
      </p:sp>
      <p:sp>
        <p:nvSpPr>
          <p:cNvPr id="359427" name="Content Placeholder 2"/>
          <p:cNvSpPr>
            <a:spLocks noGrp="1"/>
          </p:cNvSpPr>
          <p:nvPr>
            <p:ph idx="1"/>
          </p:nvPr>
        </p:nvSpPr>
        <p:spPr>
          <a:xfrm>
            <a:off x="1219200" y="1600200"/>
            <a:ext cx="8229600" cy="4525963"/>
          </a:xfrm>
        </p:spPr>
        <p:txBody>
          <a:bodyPr/>
          <a:lstStyle/>
          <a:p>
            <a:pPr eaLnBrk="1" hangingPunct="1">
              <a:buFont typeface="Wingdings" panose="05000000000000000000" pitchFamily="2" charset="2"/>
              <a:buNone/>
            </a:pPr>
            <a:r>
              <a:rPr lang="en-US" altLang="en-US" sz="8000" b="1" smtClean="0">
                <a:solidFill>
                  <a:srgbClr val="FFFFFF"/>
                </a:solidFill>
                <a:latin typeface="Arial" panose="020B0604020202020204" pitchFamily="34" charset="0"/>
                <a:cs typeface="Arial" panose="020B0604020202020204" pitchFamily="34" charset="0"/>
              </a:rPr>
              <a:t>Survival was </a:t>
            </a:r>
          </a:p>
          <a:p>
            <a:pPr eaLnBrk="1" hangingPunct="1">
              <a:buFont typeface="Wingdings" panose="05000000000000000000" pitchFamily="2" charset="2"/>
              <a:buNone/>
            </a:pPr>
            <a:r>
              <a:rPr lang="en-US" altLang="en-US" sz="8000" b="1" smtClean="0">
                <a:solidFill>
                  <a:srgbClr val="FFFFFF"/>
                </a:solidFill>
                <a:latin typeface="Arial" panose="020B0604020202020204" pitchFamily="34" charset="0"/>
                <a:cs typeface="Arial" panose="020B0604020202020204" pitchFamily="34" charset="0"/>
              </a:rPr>
              <a:t>the result of </a:t>
            </a:r>
            <a:r>
              <a:rPr lang="en-US" altLang="en-US" sz="9600" b="1" i="1" u="sng" smtClean="0">
                <a:solidFill>
                  <a:srgbClr val="FFFFFF"/>
                </a:solidFill>
                <a:latin typeface="Arial" panose="020B0604020202020204" pitchFamily="34" charset="0"/>
                <a:cs typeface="Arial" panose="020B0604020202020204" pitchFamily="34" charset="0"/>
              </a:rPr>
              <a:t>training.</a:t>
            </a:r>
          </a:p>
        </p:txBody>
      </p:sp>
    </p:spTree>
    <p:extLst>
      <p:ext uri="{BB962C8B-B14F-4D97-AF65-F5344CB8AC3E}">
        <p14:creationId xmlns:p14="http://schemas.microsoft.com/office/powerpoint/2010/main" val="1645245763"/>
      </p:ext>
    </p:extLst>
  </p:cSld>
  <p:clrMapOvr>
    <a:masterClrMapping/>
  </p:clrMapOvr>
  <p:timing>
    <p:tnLst>
      <p:par>
        <p:cTn id="1" dur="indefinite" restart="never" nodeType="tmRoot"/>
      </p:par>
    </p:tnLst>
  </p:timing>
</p:sld>
</file>

<file path=ppt/slides/slide3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Title 3"/>
          <p:cNvSpPr>
            <a:spLocks noGrp="1"/>
          </p:cNvSpPr>
          <p:nvPr>
            <p:ph type="title"/>
          </p:nvPr>
        </p:nvSpPr>
        <p:spPr>
          <a:xfrm>
            <a:off x="228600" y="3048000"/>
            <a:ext cx="8686800" cy="1143000"/>
          </a:xfrm>
        </p:spPr>
        <p:txBody>
          <a:bodyPr rtlCol="0">
            <a:normAutofit fontScale="90000"/>
          </a:bodyPr>
          <a:lstStyle/>
          <a:p>
            <a:pPr eaLnBrk="1" fontAlgn="auto" hangingPunct="1">
              <a:spcAft>
                <a:spcPts val="0"/>
              </a:spcAft>
              <a:defRPr/>
            </a:pPr>
            <a:r>
              <a:rPr lang="en-US" sz="9600" b="1" smtClean="0">
                <a:solidFill>
                  <a:srgbClr val="FFFFFF"/>
                </a:solidFill>
                <a:latin typeface="Arial" pitchFamily="34" charset="0"/>
                <a:cs typeface="Arial" pitchFamily="34" charset="0"/>
              </a:rPr>
              <a:t>We Don’t </a:t>
            </a:r>
            <a:r>
              <a:rPr lang="en-US" sz="9600" b="1" smtClean="0">
                <a:solidFill>
                  <a:srgbClr val="FF0000"/>
                </a:solidFill>
                <a:latin typeface="Arial" pitchFamily="34" charset="0"/>
                <a:cs typeface="Arial" pitchFamily="34" charset="0"/>
              </a:rPr>
              <a:t>Rise</a:t>
            </a:r>
            <a:r>
              <a:rPr lang="en-US" sz="9600" b="1" smtClean="0">
                <a:solidFill>
                  <a:srgbClr val="FFFFFF"/>
                </a:solidFill>
                <a:latin typeface="Arial" pitchFamily="34" charset="0"/>
                <a:cs typeface="Arial" pitchFamily="34" charset="0"/>
              </a:rPr>
              <a:t> to the Occasion…</a:t>
            </a:r>
            <a:r>
              <a:rPr lang="en-US" sz="8000" b="1" smtClean="0">
                <a:solidFill>
                  <a:srgbClr val="FFFFFF"/>
                </a:solidFill>
                <a:latin typeface="Arial" pitchFamily="34" charset="0"/>
                <a:cs typeface="Arial" pitchFamily="34" charset="0"/>
              </a:rPr>
              <a:t/>
            </a:r>
            <a:br>
              <a:rPr lang="en-US" sz="8000" b="1" smtClean="0">
                <a:solidFill>
                  <a:srgbClr val="FFFFFF"/>
                </a:solidFill>
                <a:latin typeface="Arial" pitchFamily="34" charset="0"/>
                <a:cs typeface="Arial" pitchFamily="34" charset="0"/>
              </a:rPr>
            </a:br>
            <a:endParaRPr lang="en-US" sz="8000" b="1" smtClean="0">
              <a:solidFill>
                <a:srgbClr val="FFFFFF"/>
              </a:solidFill>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3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Title 3"/>
          <p:cNvSpPr>
            <a:spLocks noGrp="1"/>
          </p:cNvSpPr>
          <p:nvPr>
            <p:ph type="title"/>
          </p:nvPr>
        </p:nvSpPr>
        <p:spPr>
          <a:xfrm>
            <a:off x="228600" y="3048000"/>
            <a:ext cx="8686800" cy="1143000"/>
          </a:xfrm>
        </p:spPr>
        <p:txBody>
          <a:bodyPr rtlCol="0">
            <a:normAutofit fontScale="90000"/>
          </a:bodyPr>
          <a:lstStyle/>
          <a:p>
            <a:pPr eaLnBrk="1" fontAlgn="auto" hangingPunct="1">
              <a:spcAft>
                <a:spcPts val="0"/>
              </a:spcAft>
              <a:defRPr/>
            </a:pPr>
            <a:r>
              <a:rPr lang="en-US" b="1" smtClean="0">
                <a:solidFill>
                  <a:srgbClr val="FFFFFF"/>
                </a:solidFill>
                <a:latin typeface="Arial" pitchFamily="34" charset="0"/>
                <a:cs typeface="Arial" pitchFamily="34" charset="0"/>
              </a:rPr>
              <a:t>We Don’t Rise to the Occasion.</a:t>
            </a:r>
            <a:r>
              <a:rPr lang="en-US" sz="8000" b="1" smtClean="0">
                <a:solidFill>
                  <a:srgbClr val="FFFFFF"/>
                </a:solidFill>
                <a:latin typeface="Arial" pitchFamily="34" charset="0"/>
                <a:cs typeface="Arial" pitchFamily="34" charset="0"/>
              </a:rPr>
              <a:t/>
            </a:r>
            <a:br>
              <a:rPr lang="en-US" sz="8000" b="1" smtClean="0">
                <a:solidFill>
                  <a:srgbClr val="FFFFFF"/>
                </a:solidFill>
                <a:latin typeface="Arial" pitchFamily="34" charset="0"/>
                <a:cs typeface="Arial" pitchFamily="34" charset="0"/>
              </a:rPr>
            </a:br>
            <a:r>
              <a:rPr lang="en-US" sz="9600" b="1" smtClean="0">
                <a:solidFill>
                  <a:srgbClr val="FFFFFF"/>
                </a:solidFill>
                <a:latin typeface="Arial" pitchFamily="34" charset="0"/>
                <a:cs typeface="Arial" pitchFamily="34" charset="0"/>
              </a:rPr>
              <a:t>We </a:t>
            </a:r>
            <a:r>
              <a:rPr lang="en-US" sz="9600" b="1" smtClean="0">
                <a:solidFill>
                  <a:srgbClr val="FF0000"/>
                </a:solidFill>
                <a:latin typeface="Arial" pitchFamily="34" charset="0"/>
                <a:cs typeface="Arial" pitchFamily="34" charset="0"/>
              </a:rPr>
              <a:t>Sink</a:t>
            </a:r>
            <a:r>
              <a:rPr lang="en-US" sz="9600" b="1" smtClean="0">
                <a:solidFill>
                  <a:srgbClr val="FFFFFF"/>
                </a:solidFill>
                <a:latin typeface="Arial" pitchFamily="34" charset="0"/>
                <a:cs typeface="Arial" pitchFamily="34" charset="0"/>
              </a:rPr>
              <a:t> to Our Level of  Our Training</a:t>
            </a:r>
          </a:p>
        </p:txBody>
      </p:sp>
    </p:spTree>
  </p:cSld>
  <p:clrMapOvr>
    <a:masterClrMapping/>
  </p:clrMapOvr>
  <p:timing>
    <p:tnLst>
      <p:par>
        <p:cTn id="1" dur="indefinite" restart="never" nodeType="tmRoot"/>
      </p:par>
    </p:tnLst>
  </p:timing>
</p:sld>
</file>

<file path=ppt/slides/slide3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082" name="Title 1"/>
          <p:cNvSpPr>
            <a:spLocks noGrp="1"/>
          </p:cNvSpPr>
          <p:nvPr>
            <p:ph type="title"/>
          </p:nvPr>
        </p:nvSpPr>
        <p:spPr>
          <a:xfrm>
            <a:off x="0" y="2819400"/>
            <a:ext cx="9144000" cy="1143000"/>
          </a:xfrm>
        </p:spPr>
        <p:txBody>
          <a:bodyPr/>
          <a:lstStyle/>
          <a:p>
            <a:pPr>
              <a:lnSpc>
                <a:spcPct val="115000"/>
              </a:lnSpc>
            </a:pPr>
            <a:r>
              <a:rPr lang="en-US" altLang="en-US" sz="15000" b="1" smtClean="0">
                <a:solidFill>
                  <a:srgbClr val="FFFFFF"/>
                </a:solidFill>
                <a:latin typeface="Arial" panose="020B0604020202020204" pitchFamily="34" charset="0"/>
                <a:ea typeface="Calibri" panose="020F0502020204030204" pitchFamily="34" charset="0"/>
                <a:cs typeface="Calibri" panose="020F0502020204030204" pitchFamily="34" charset="0"/>
              </a:rPr>
              <a:t>Exercises</a:t>
            </a:r>
            <a:endParaRPr lang="en-US" altLang="en-US" sz="15000" smtClean="0">
              <a:solidFill>
                <a:srgbClr val="FFFFFF"/>
              </a:solidFill>
            </a:endParaRPr>
          </a:p>
        </p:txBody>
      </p:sp>
    </p:spTree>
  </p:cSld>
  <p:clrMapOvr>
    <a:masterClrMapping/>
  </p:clrMapOvr>
  <p:timing>
    <p:tnLst>
      <p:par>
        <p:cTn id="1" dur="indefinite" restart="never" nodeType="tmRoot"/>
      </p:par>
    </p:tnLst>
  </p:timing>
</p:sld>
</file>

<file path=ppt/slides/slide3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3106" name="Title 1"/>
          <p:cNvSpPr>
            <a:spLocks noGrp="1"/>
          </p:cNvSpPr>
          <p:nvPr>
            <p:ph type="title"/>
          </p:nvPr>
        </p:nvSpPr>
        <p:spPr>
          <a:xfrm>
            <a:off x="381000" y="9525"/>
            <a:ext cx="8229600" cy="1143000"/>
          </a:xfrm>
        </p:spPr>
        <p:txBody>
          <a:bodyPr/>
          <a:lstStyle/>
          <a:p>
            <a:pPr>
              <a:lnSpc>
                <a:spcPct val="115000"/>
              </a:lnSpc>
            </a:pPr>
            <a:r>
              <a:rPr lang="en-US" altLang="en-US" b="1" u="sng" smtClean="0">
                <a:solidFill>
                  <a:srgbClr val="FFFFFF"/>
                </a:solidFill>
                <a:latin typeface="Arial" panose="020B0604020202020204" pitchFamily="34" charset="0"/>
                <a:ea typeface="Calibri" panose="020F0502020204030204" pitchFamily="34" charset="0"/>
                <a:cs typeface="Calibri" panose="020F0502020204030204" pitchFamily="34" charset="0"/>
              </a:rPr>
              <a:t>Exercises</a:t>
            </a:r>
            <a:endParaRPr lang="en-US" altLang="en-US" smtClean="0">
              <a:solidFill>
                <a:srgbClr val="FFFFFF"/>
              </a:solidFill>
            </a:endParaRPr>
          </a:p>
        </p:txBody>
      </p:sp>
      <p:sp>
        <p:nvSpPr>
          <p:cNvPr id="3" name="Content Placeholder 2"/>
          <p:cNvSpPr>
            <a:spLocks noGrp="1"/>
          </p:cNvSpPr>
          <p:nvPr>
            <p:ph idx="1"/>
          </p:nvPr>
        </p:nvSpPr>
        <p:spPr>
          <a:xfrm>
            <a:off x="1447800" y="1066800"/>
            <a:ext cx="8610600" cy="5257800"/>
          </a:xfrm>
        </p:spPr>
        <p:txBody>
          <a:bodyPr/>
          <a:lstStyle/>
          <a:p>
            <a:pPr marL="0">
              <a:lnSpc>
                <a:spcPct val="115000"/>
              </a:lnSpc>
              <a:spcBef>
                <a:spcPts val="0"/>
              </a:spcBef>
              <a:spcAft>
                <a:spcPts val="0"/>
              </a:spcAft>
              <a:defRPr/>
            </a:pPr>
            <a:r>
              <a:rPr lang="en-US" sz="5400" b="1" dirty="0" smtClean="0">
                <a:solidFill>
                  <a:srgbClr val="FFFFFF"/>
                </a:solidFill>
                <a:latin typeface="Arial"/>
                <a:ea typeface="Calibri"/>
              </a:rPr>
              <a:t>NOT </a:t>
            </a:r>
            <a:r>
              <a:rPr lang="en-US" sz="5400" b="1" dirty="0" err="1" smtClean="0">
                <a:solidFill>
                  <a:srgbClr val="FFFFFF"/>
                </a:solidFill>
                <a:latin typeface="Arial"/>
                <a:ea typeface="Calibri"/>
              </a:rPr>
              <a:t>Req</a:t>
            </a:r>
            <a:r>
              <a:rPr lang="en-US" sz="5400" b="1" dirty="0" smtClean="0">
                <a:solidFill>
                  <a:srgbClr val="FFFFFF"/>
                </a:solidFill>
                <a:latin typeface="Arial"/>
                <a:ea typeface="Calibri"/>
              </a:rPr>
              <a:t> by Law</a:t>
            </a:r>
            <a:endParaRPr lang="en-US" sz="5400" dirty="0" smtClean="0">
              <a:solidFill>
                <a:srgbClr val="FFFFFF"/>
              </a:solidFill>
              <a:latin typeface="Times New Roman"/>
              <a:ea typeface="Calibri"/>
            </a:endParaRPr>
          </a:p>
          <a:p>
            <a:pPr marL="0" indent="0">
              <a:buFont typeface="Arial" panose="020B0604020202020204" pitchFamily="34" charset="0"/>
              <a:buNone/>
              <a:defRPr/>
            </a:pPr>
            <a:endParaRPr lang="en-US" dirty="0"/>
          </a:p>
        </p:txBody>
      </p:sp>
    </p:spTree>
  </p:cSld>
  <p:clrMapOvr>
    <a:masterClrMapping/>
  </p:clrMapOvr>
  <p:timing>
    <p:tnLst>
      <p:par>
        <p:cTn id="1" dur="indefinite" restart="never" nodeType="tmRoot"/>
      </p:par>
    </p:tnLst>
  </p:timing>
</p:sld>
</file>

<file path=ppt/slides/slide3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4130" name="Title 1"/>
          <p:cNvSpPr>
            <a:spLocks noGrp="1"/>
          </p:cNvSpPr>
          <p:nvPr>
            <p:ph type="title"/>
          </p:nvPr>
        </p:nvSpPr>
        <p:spPr>
          <a:xfrm>
            <a:off x="381000" y="9525"/>
            <a:ext cx="8229600" cy="1143000"/>
          </a:xfrm>
        </p:spPr>
        <p:txBody>
          <a:bodyPr/>
          <a:lstStyle/>
          <a:p>
            <a:pPr>
              <a:lnSpc>
                <a:spcPct val="115000"/>
              </a:lnSpc>
            </a:pPr>
            <a:r>
              <a:rPr lang="en-US" altLang="en-US" b="1" u="sng" smtClean="0">
                <a:solidFill>
                  <a:srgbClr val="FFFFFF"/>
                </a:solidFill>
                <a:latin typeface="Arial" panose="020B0604020202020204" pitchFamily="34" charset="0"/>
                <a:ea typeface="Calibri" panose="020F0502020204030204" pitchFamily="34" charset="0"/>
                <a:cs typeface="Calibri" panose="020F0502020204030204" pitchFamily="34" charset="0"/>
              </a:rPr>
              <a:t>Exercises</a:t>
            </a:r>
            <a:endParaRPr lang="en-US" altLang="en-US" smtClean="0">
              <a:solidFill>
                <a:srgbClr val="FFFFFF"/>
              </a:solidFill>
            </a:endParaRPr>
          </a:p>
        </p:txBody>
      </p:sp>
      <p:sp>
        <p:nvSpPr>
          <p:cNvPr id="3" name="Content Placeholder 2"/>
          <p:cNvSpPr>
            <a:spLocks noGrp="1"/>
          </p:cNvSpPr>
          <p:nvPr>
            <p:ph idx="1"/>
          </p:nvPr>
        </p:nvSpPr>
        <p:spPr>
          <a:xfrm>
            <a:off x="1447800" y="1066800"/>
            <a:ext cx="8610600" cy="5257800"/>
          </a:xfrm>
        </p:spPr>
        <p:txBody>
          <a:bodyPr/>
          <a:lstStyle/>
          <a:p>
            <a:pPr marL="0">
              <a:lnSpc>
                <a:spcPct val="115000"/>
              </a:lnSpc>
              <a:spcBef>
                <a:spcPts val="0"/>
              </a:spcBef>
              <a:spcAft>
                <a:spcPts val="0"/>
              </a:spcAft>
              <a:defRPr/>
            </a:pPr>
            <a:r>
              <a:rPr lang="en-US" sz="5400" b="1" dirty="0" smtClean="0">
                <a:solidFill>
                  <a:srgbClr val="FFFFFF"/>
                </a:solidFill>
                <a:latin typeface="Arial"/>
                <a:ea typeface="Calibri"/>
              </a:rPr>
              <a:t>NOT </a:t>
            </a:r>
            <a:r>
              <a:rPr lang="en-US" sz="5400" b="1" dirty="0" err="1" smtClean="0">
                <a:solidFill>
                  <a:srgbClr val="FFFFFF"/>
                </a:solidFill>
                <a:latin typeface="Arial"/>
                <a:ea typeface="Calibri"/>
              </a:rPr>
              <a:t>Req</a:t>
            </a:r>
            <a:r>
              <a:rPr lang="en-US" sz="5400" b="1" dirty="0" smtClean="0">
                <a:solidFill>
                  <a:srgbClr val="FFFFFF"/>
                </a:solidFill>
                <a:latin typeface="Arial"/>
                <a:ea typeface="Calibri"/>
              </a:rPr>
              <a:t> by Law</a:t>
            </a:r>
            <a:endParaRPr lang="en-US" sz="5400" dirty="0" smtClean="0">
              <a:solidFill>
                <a:srgbClr val="FFFFFF"/>
              </a:solidFill>
              <a:latin typeface="Times New Roman"/>
              <a:ea typeface="Calibri"/>
            </a:endParaRPr>
          </a:p>
          <a:p>
            <a:pPr marL="0">
              <a:lnSpc>
                <a:spcPct val="115000"/>
              </a:lnSpc>
              <a:spcBef>
                <a:spcPts val="0"/>
              </a:spcBef>
              <a:spcAft>
                <a:spcPts val="0"/>
              </a:spcAft>
              <a:defRPr/>
            </a:pPr>
            <a:r>
              <a:rPr lang="en-US" sz="5400" b="1" dirty="0" smtClean="0">
                <a:solidFill>
                  <a:srgbClr val="FFFFFF"/>
                </a:solidFill>
                <a:latin typeface="Arial"/>
                <a:ea typeface="Calibri"/>
              </a:rPr>
              <a:t>Best Way to Test</a:t>
            </a:r>
            <a:endParaRPr lang="en-US" sz="5400" dirty="0" smtClean="0">
              <a:solidFill>
                <a:srgbClr val="FFFFFF"/>
              </a:solidFill>
              <a:latin typeface="Times New Roman"/>
              <a:ea typeface="Calibri"/>
            </a:endParaRPr>
          </a:p>
          <a:p>
            <a:pPr marL="0" indent="0">
              <a:buFont typeface="Arial" panose="020B0604020202020204" pitchFamily="34" charset="0"/>
              <a:buNone/>
              <a:defRPr/>
            </a:pPr>
            <a:endParaRPr lang="en-US" dirty="0"/>
          </a:p>
        </p:txBody>
      </p:sp>
    </p:spTree>
  </p:cSld>
  <p:clrMapOvr>
    <a:masterClrMapping/>
  </p:clrMapOvr>
  <p:timing>
    <p:tnLst>
      <p:par>
        <p:cTn id="1" dur="indefinite" restart="never" nodeType="tmRoot"/>
      </p:par>
    </p:tnLst>
  </p:timing>
</p:sld>
</file>

<file path=ppt/slides/slide3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5154" name="Title 1"/>
          <p:cNvSpPr>
            <a:spLocks noGrp="1"/>
          </p:cNvSpPr>
          <p:nvPr>
            <p:ph type="title"/>
          </p:nvPr>
        </p:nvSpPr>
        <p:spPr>
          <a:xfrm>
            <a:off x="381000" y="9525"/>
            <a:ext cx="8229600" cy="1143000"/>
          </a:xfrm>
        </p:spPr>
        <p:txBody>
          <a:bodyPr/>
          <a:lstStyle/>
          <a:p>
            <a:pPr>
              <a:lnSpc>
                <a:spcPct val="115000"/>
              </a:lnSpc>
            </a:pPr>
            <a:r>
              <a:rPr lang="en-US" altLang="en-US" b="1" u="sng" smtClean="0">
                <a:solidFill>
                  <a:srgbClr val="FFFFFF"/>
                </a:solidFill>
                <a:latin typeface="Arial" panose="020B0604020202020204" pitchFamily="34" charset="0"/>
                <a:ea typeface="Calibri" panose="020F0502020204030204" pitchFamily="34" charset="0"/>
                <a:cs typeface="Calibri" panose="020F0502020204030204" pitchFamily="34" charset="0"/>
              </a:rPr>
              <a:t>Exercises</a:t>
            </a:r>
            <a:endParaRPr lang="en-US" altLang="en-US" smtClean="0">
              <a:solidFill>
                <a:srgbClr val="FFFFFF"/>
              </a:solidFill>
            </a:endParaRPr>
          </a:p>
        </p:txBody>
      </p:sp>
      <p:sp>
        <p:nvSpPr>
          <p:cNvPr id="3" name="Content Placeholder 2"/>
          <p:cNvSpPr>
            <a:spLocks noGrp="1"/>
          </p:cNvSpPr>
          <p:nvPr>
            <p:ph idx="1"/>
          </p:nvPr>
        </p:nvSpPr>
        <p:spPr>
          <a:xfrm>
            <a:off x="1447800" y="1066800"/>
            <a:ext cx="8610600" cy="5257800"/>
          </a:xfrm>
        </p:spPr>
        <p:txBody>
          <a:bodyPr/>
          <a:lstStyle/>
          <a:p>
            <a:pPr marL="0">
              <a:lnSpc>
                <a:spcPct val="115000"/>
              </a:lnSpc>
              <a:spcBef>
                <a:spcPts val="0"/>
              </a:spcBef>
              <a:spcAft>
                <a:spcPts val="0"/>
              </a:spcAft>
              <a:defRPr/>
            </a:pPr>
            <a:r>
              <a:rPr lang="en-US" sz="5400" b="1" dirty="0" smtClean="0">
                <a:solidFill>
                  <a:srgbClr val="FFFFFF"/>
                </a:solidFill>
                <a:latin typeface="Arial"/>
                <a:ea typeface="Calibri"/>
              </a:rPr>
              <a:t>NOT </a:t>
            </a:r>
            <a:r>
              <a:rPr lang="en-US" sz="5400" b="1" dirty="0" err="1" smtClean="0">
                <a:solidFill>
                  <a:srgbClr val="FFFFFF"/>
                </a:solidFill>
                <a:latin typeface="Arial"/>
                <a:ea typeface="Calibri"/>
              </a:rPr>
              <a:t>Req</a:t>
            </a:r>
            <a:r>
              <a:rPr lang="en-US" sz="5400" b="1" dirty="0" smtClean="0">
                <a:solidFill>
                  <a:srgbClr val="FFFFFF"/>
                </a:solidFill>
                <a:latin typeface="Arial"/>
                <a:ea typeface="Calibri"/>
              </a:rPr>
              <a:t> by Law</a:t>
            </a:r>
            <a:endParaRPr lang="en-US" sz="5400" dirty="0" smtClean="0">
              <a:solidFill>
                <a:srgbClr val="FFFFFF"/>
              </a:solidFill>
              <a:latin typeface="Times New Roman"/>
              <a:ea typeface="Calibri"/>
            </a:endParaRPr>
          </a:p>
          <a:p>
            <a:pPr marL="0">
              <a:lnSpc>
                <a:spcPct val="115000"/>
              </a:lnSpc>
              <a:spcBef>
                <a:spcPts val="0"/>
              </a:spcBef>
              <a:spcAft>
                <a:spcPts val="0"/>
              </a:spcAft>
              <a:defRPr/>
            </a:pPr>
            <a:r>
              <a:rPr lang="en-US" sz="5400" b="1" dirty="0" smtClean="0">
                <a:solidFill>
                  <a:srgbClr val="FFFFFF"/>
                </a:solidFill>
                <a:latin typeface="Arial"/>
                <a:ea typeface="Calibri"/>
              </a:rPr>
              <a:t>Best Way to Test</a:t>
            </a:r>
            <a:endParaRPr lang="en-US" sz="5400" dirty="0" smtClean="0">
              <a:solidFill>
                <a:srgbClr val="FFFFFF"/>
              </a:solidFill>
              <a:latin typeface="Times New Roman"/>
              <a:ea typeface="Calibri"/>
            </a:endParaRPr>
          </a:p>
          <a:p>
            <a:pPr marL="0">
              <a:lnSpc>
                <a:spcPct val="115000"/>
              </a:lnSpc>
              <a:spcBef>
                <a:spcPts val="0"/>
              </a:spcBef>
              <a:spcAft>
                <a:spcPts val="0"/>
              </a:spcAft>
              <a:defRPr/>
            </a:pPr>
            <a:r>
              <a:rPr lang="en-US" sz="5400" b="1" dirty="0" smtClean="0">
                <a:solidFill>
                  <a:srgbClr val="FFFFFF"/>
                </a:solidFill>
                <a:latin typeface="Arial"/>
                <a:ea typeface="Calibri"/>
              </a:rPr>
              <a:t>Effectiveness: </a:t>
            </a:r>
            <a:endParaRPr lang="en-US" sz="5400" dirty="0" smtClean="0">
              <a:solidFill>
                <a:srgbClr val="FFFFFF"/>
              </a:solidFill>
              <a:latin typeface="Times New Roman"/>
              <a:ea typeface="Calibri"/>
            </a:endParaRPr>
          </a:p>
          <a:p>
            <a:pPr marL="914400">
              <a:lnSpc>
                <a:spcPct val="115000"/>
              </a:lnSpc>
              <a:spcBef>
                <a:spcPts val="0"/>
              </a:spcBef>
              <a:spcAft>
                <a:spcPts val="0"/>
              </a:spcAft>
              <a:buFont typeface="Wingdings"/>
              <a:buChar char=""/>
              <a:defRPr/>
            </a:pPr>
            <a:r>
              <a:rPr lang="en-US" sz="5400" b="1" dirty="0" smtClean="0">
                <a:solidFill>
                  <a:srgbClr val="FFFFFF"/>
                </a:solidFill>
                <a:latin typeface="Arial"/>
                <a:ea typeface="Calibri"/>
              </a:rPr>
              <a:t>Planning</a:t>
            </a:r>
            <a:endParaRPr lang="en-US" sz="5400" dirty="0" smtClean="0">
              <a:solidFill>
                <a:srgbClr val="FFFFFF"/>
              </a:solidFill>
              <a:latin typeface="Times New Roman"/>
              <a:ea typeface="Calibri"/>
            </a:endParaRPr>
          </a:p>
          <a:p>
            <a:pPr marL="914400">
              <a:lnSpc>
                <a:spcPct val="115000"/>
              </a:lnSpc>
              <a:spcBef>
                <a:spcPts val="0"/>
              </a:spcBef>
              <a:spcAft>
                <a:spcPts val="0"/>
              </a:spcAft>
              <a:buFont typeface="Wingdings"/>
              <a:buChar char=""/>
              <a:defRPr/>
            </a:pPr>
            <a:r>
              <a:rPr lang="en-US" sz="5400" b="1" dirty="0" smtClean="0">
                <a:solidFill>
                  <a:srgbClr val="FFFFFF"/>
                </a:solidFill>
                <a:latin typeface="Arial"/>
                <a:ea typeface="Calibri"/>
              </a:rPr>
              <a:t>Training </a:t>
            </a:r>
            <a:endParaRPr lang="en-US" sz="5400" dirty="0" smtClean="0">
              <a:solidFill>
                <a:srgbClr val="FFFFFF"/>
              </a:solidFill>
              <a:latin typeface="Times New Roman"/>
              <a:ea typeface="Calibri"/>
            </a:endParaRPr>
          </a:p>
          <a:p>
            <a:pPr marL="914400">
              <a:lnSpc>
                <a:spcPct val="115000"/>
              </a:lnSpc>
              <a:spcBef>
                <a:spcPts val="0"/>
              </a:spcBef>
              <a:spcAft>
                <a:spcPts val="0"/>
              </a:spcAft>
              <a:buFont typeface="Wingdings"/>
              <a:buChar char=""/>
              <a:defRPr/>
            </a:pPr>
            <a:r>
              <a:rPr lang="en-US" sz="5400" b="1" dirty="0" smtClean="0">
                <a:solidFill>
                  <a:srgbClr val="FFFFFF"/>
                </a:solidFill>
                <a:latin typeface="Arial"/>
                <a:ea typeface="Calibri"/>
              </a:rPr>
              <a:t>Drills</a:t>
            </a:r>
            <a:endParaRPr lang="en-US" sz="5400" dirty="0" smtClean="0">
              <a:solidFill>
                <a:srgbClr val="FFFFFF"/>
              </a:solidFill>
              <a:latin typeface="Times New Roman"/>
              <a:ea typeface="Calibri"/>
            </a:endParaRPr>
          </a:p>
          <a:p>
            <a:pPr marL="0" indent="0">
              <a:buFont typeface="Arial" panose="020B0604020202020204" pitchFamily="34" charset="0"/>
              <a:buNone/>
              <a:defRPr/>
            </a:pPr>
            <a:endParaRPr lang="en-US" dirty="0"/>
          </a:p>
        </p:txBody>
      </p:sp>
    </p:spTree>
  </p:cSld>
  <p:clrMapOvr>
    <a:masterClrMapping/>
  </p:clrMapOvr>
  <p:timing>
    <p:tnLst>
      <p:par>
        <p:cTn id="1" dur="indefinite" restart="never" nodeType="tmRoot"/>
      </p:par>
    </p:tnLst>
  </p:timing>
</p:sld>
</file>

<file path=ppt/slides/slide3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2882" name="Content Placeholder 2"/>
          <p:cNvSpPr>
            <a:spLocks noGrp="1"/>
          </p:cNvSpPr>
          <p:nvPr>
            <p:ph idx="1"/>
          </p:nvPr>
        </p:nvSpPr>
        <p:spPr/>
        <p:txBody>
          <a:bodyPr/>
          <a:lstStyle/>
          <a:p>
            <a:pPr algn="ctr" eaLnBrk="1" hangingPunct="1">
              <a:buFont typeface="Arial" panose="020B0604020202020204" pitchFamily="34" charset="0"/>
              <a:buNone/>
            </a:pPr>
            <a:r>
              <a:rPr lang="en-US" altLang="en-US" sz="10000" b="1" smtClean="0">
                <a:solidFill>
                  <a:srgbClr val="FFFFFF"/>
                </a:solidFill>
                <a:latin typeface="Arial" panose="020B0604020202020204" pitchFamily="34" charset="0"/>
                <a:cs typeface="Arial" panose="020B0604020202020204" pitchFamily="34" charset="0"/>
              </a:rPr>
              <a:t>Responsible </a:t>
            </a:r>
          </a:p>
          <a:p>
            <a:pPr algn="ctr" eaLnBrk="1" hangingPunct="1">
              <a:buFont typeface="Arial" panose="020B0604020202020204" pitchFamily="34" charset="0"/>
              <a:buNone/>
            </a:pPr>
            <a:r>
              <a:rPr lang="en-US" altLang="en-US" sz="10000" b="1" smtClean="0">
                <a:solidFill>
                  <a:srgbClr val="FFFFFF"/>
                </a:solidFill>
                <a:latin typeface="Arial" panose="020B0604020202020204" pitchFamily="34" charset="0"/>
                <a:cs typeface="Arial" panose="020B0604020202020204" pitchFamily="34" charset="0"/>
              </a:rPr>
              <a:t>Officer?</a:t>
            </a:r>
          </a:p>
        </p:txBody>
      </p:sp>
    </p:spTree>
    <p:extLst>
      <p:ext uri="{BB962C8B-B14F-4D97-AF65-F5344CB8AC3E}">
        <p14:creationId xmlns:p14="http://schemas.microsoft.com/office/powerpoint/2010/main" val="2100259162"/>
      </p:ext>
    </p:extLst>
  </p:cSld>
  <p:clrMapOvr>
    <a:masterClrMapping/>
  </p:clrMapOvr>
  <p:timing>
    <p:tnLst>
      <p:par>
        <p:cTn id="1" dur="indefinite" restart="never" nodeType="tmRoot"/>
      </p:par>
    </p:tnLst>
  </p:timing>
</p:sld>
</file>

<file path=ppt/slides/slide3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4930" name="Title 1"/>
          <p:cNvSpPr>
            <a:spLocks noGrp="1"/>
          </p:cNvSpPr>
          <p:nvPr>
            <p:ph type="title"/>
          </p:nvPr>
        </p:nvSpPr>
        <p:spPr/>
        <p:txBody>
          <a:bodyPr/>
          <a:lstStyle/>
          <a:p>
            <a:pPr eaLnBrk="1" hangingPunct="1"/>
            <a:r>
              <a:rPr lang="en-US" altLang="en-US" b="1" u="sng" smtClean="0">
                <a:solidFill>
                  <a:srgbClr val="FFFFFF"/>
                </a:solidFill>
                <a:latin typeface="Arial" panose="020B0604020202020204" pitchFamily="34" charset="0"/>
                <a:cs typeface="Arial" panose="020B0604020202020204" pitchFamily="34" charset="0"/>
              </a:rPr>
              <a:t>Responsible Party?</a:t>
            </a:r>
          </a:p>
        </p:txBody>
      </p:sp>
      <p:sp>
        <p:nvSpPr>
          <p:cNvPr id="764931" name="Content Placeholder 2"/>
          <p:cNvSpPr>
            <a:spLocks noGrp="1"/>
          </p:cNvSpPr>
          <p:nvPr>
            <p:ph idx="1"/>
          </p:nvPr>
        </p:nvSpPr>
        <p:spPr>
          <a:xfrm>
            <a:off x="8021" y="-914400"/>
            <a:ext cx="9144000" cy="6858000"/>
          </a:xfrm>
        </p:spPr>
        <p:txBody>
          <a:bodyPr/>
          <a:lstStyle/>
          <a:p>
            <a:pPr algn="ctr" eaLnBrk="1" hangingPunct="1">
              <a:buFont typeface="Arial" panose="020B0604020202020204" pitchFamily="34" charset="0"/>
              <a:buNone/>
            </a:pPr>
            <a:endParaRPr lang="en-US" altLang="en-US" sz="12000" b="1" dirty="0" smtClean="0">
              <a:solidFill>
                <a:srgbClr val="FFFFFF"/>
              </a:solidFill>
              <a:latin typeface="Arial" panose="020B0604020202020204" pitchFamily="34" charset="0"/>
              <a:cs typeface="Arial" panose="020B0604020202020204" pitchFamily="34" charset="0"/>
            </a:endParaRPr>
          </a:p>
          <a:p>
            <a:pPr algn="ctr" eaLnBrk="1" hangingPunct="1">
              <a:buFont typeface="Arial" panose="020B0604020202020204" pitchFamily="34" charset="0"/>
              <a:buNone/>
            </a:pPr>
            <a:r>
              <a:rPr lang="en-US" altLang="en-US" sz="25000" b="1" dirty="0" smtClean="0">
                <a:solidFill>
                  <a:srgbClr val="FFFFFF"/>
                </a:solidFill>
                <a:latin typeface="Arial" panose="020B0604020202020204" pitchFamily="34" charset="0"/>
                <a:cs typeface="Arial" panose="020B0604020202020204" pitchFamily="34" charset="0"/>
              </a:rPr>
              <a:t>CEO</a:t>
            </a:r>
          </a:p>
          <a:p>
            <a:pPr algn="ctr" eaLnBrk="1" hangingPunct="1">
              <a:buFont typeface="Arial" panose="020B0604020202020204" pitchFamily="34" charset="0"/>
              <a:buNone/>
            </a:pPr>
            <a:r>
              <a:rPr lang="en-US" altLang="en-US" b="1" dirty="0" smtClean="0">
                <a:solidFill>
                  <a:srgbClr val="FFFFFF"/>
                </a:solidFill>
                <a:latin typeface="Arial" panose="020B0604020202020204" pitchFamily="34" charset="0"/>
                <a:cs typeface="Arial" panose="020B0604020202020204" pitchFamily="34" charset="0"/>
              </a:rPr>
              <a:t>SCOTUS</a:t>
            </a:r>
          </a:p>
        </p:txBody>
      </p:sp>
    </p:spTree>
    <p:extLst>
      <p:ext uri="{BB962C8B-B14F-4D97-AF65-F5344CB8AC3E}">
        <p14:creationId xmlns:p14="http://schemas.microsoft.com/office/powerpoint/2010/main" val="3229610506"/>
      </p:ext>
    </p:extLst>
  </p:cSld>
  <p:clrMapOvr>
    <a:masterClrMapping/>
  </p:clrMapOvr>
  <p:timing>
    <p:tnLst>
      <p:par>
        <p:cTn id="1" dur="indefinite" restart="never" nodeType="tmRoot"/>
      </p:par>
    </p:tnLst>
  </p:timing>
</p:sld>
</file>

<file path=ppt/slides/slide3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6978" name="Title 1"/>
          <p:cNvSpPr>
            <a:spLocks noGrp="1"/>
          </p:cNvSpPr>
          <p:nvPr>
            <p:ph type="title"/>
          </p:nvPr>
        </p:nvSpPr>
        <p:spPr>
          <a:xfrm>
            <a:off x="76200" y="274638"/>
            <a:ext cx="8991600" cy="1143000"/>
          </a:xfrm>
        </p:spPr>
        <p:txBody>
          <a:bodyPr/>
          <a:lstStyle/>
          <a:p>
            <a:r>
              <a:rPr lang="en-US" altLang="en-US" sz="6000" b="1" u="sng" smtClean="0">
                <a:solidFill>
                  <a:srgbClr val="FFFFFF"/>
                </a:solidFill>
                <a:latin typeface="Arial" panose="020B0604020202020204" pitchFamily="34" charset="0"/>
                <a:cs typeface="Arial" panose="020B0604020202020204" pitchFamily="34" charset="0"/>
              </a:rPr>
              <a:t>CEO: Responsible Party</a:t>
            </a:r>
          </a:p>
        </p:txBody>
      </p:sp>
      <p:sp>
        <p:nvSpPr>
          <p:cNvPr id="766979" name="Content Placeholder 2"/>
          <p:cNvSpPr>
            <a:spLocks noGrp="1"/>
          </p:cNvSpPr>
          <p:nvPr>
            <p:ph idx="1"/>
          </p:nvPr>
        </p:nvSpPr>
        <p:spPr>
          <a:xfrm>
            <a:off x="1295400" y="1600200"/>
            <a:ext cx="8229600" cy="4525963"/>
          </a:xfrm>
        </p:spPr>
        <p:txBody>
          <a:bodyPr/>
          <a:lstStyle/>
          <a:p>
            <a:r>
              <a:rPr lang="en-US" altLang="en-US" sz="9600" b="1" smtClean="0">
                <a:solidFill>
                  <a:srgbClr val="FFFFFF"/>
                </a:solidFill>
                <a:latin typeface="Arial" panose="020B0604020202020204" pitchFamily="34" charset="0"/>
                <a:cs typeface="Arial" panose="020B0604020202020204" pitchFamily="34" charset="0"/>
              </a:rPr>
              <a:t>Civilly</a:t>
            </a:r>
          </a:p>
        </p:txBody>
      </p:sp>
    </p:spTree>
    <p:extLst>
      <p:ext uri="{BB962C8B-B14F-4D97-AF65-F5344CB8AC3E}">
        <p14:creationId xmlns:p14="http://schemas.microsoft.com/office/powerpoint/2010/main" val="2785036227"/>
      </p:ext>
    </p:extLst>
  </p:cSld>
  <p:clrMapOvr>
    <a:masterClrMapping/>
  </p:clrMapOvr>
  <p:timing>
    <p:tnLst>
      <p:par>
        <p:cTn id="1" dur="indefinite" restart="never" nodeType="tmRoot"/>
      </p:par>
    </p:tnLst>
  </p:timing>
</p:sld>
</file>

<file path=ppt/slides/slide3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02" name="Title 1"/>
          <p:cNvSpPr>
            <a:spLocks noGrp="1"/>
          </p:cNvSpPr>
          <p:nvPr>
            <p:ph type="title"/>
          </p:nvPr>
        </p:nvSpPr>
        <p:spPr>
          <a:xfrm>
            <a:off x="76200" y="274638"/>
            <a:ext cx="8991600" cy="1143000"/>
          </a:xfrm>
        </p:spPr>
        <p:txBody>
          <a:bodyPr/>
          <a:lstStyle/>
          <a:p>
            <a:r>
              <a:rPr lang="en-US" altLang="en-US" sz="6000" b="1" u="sng" smtClean="0">
                <a:solidFill>
                  <a:srgbClr val="FFFFFF"/>
                </a:solidFill>
                <a:latin typeface="Arial" panose="020B0604020202020204" pitchFamily="34" charset="0"/>
                <a:cs typeface="Arial" panose="020B0604020202020204" pitchFamily="34" charset="0"/>
              </a:rPr>
              <a:t>CEO: Responsible Party</a:t>
            </a:r>
          </a:p>
        </p:txBody>
      </p:sp>
      <p:sp>
        <p:nvSpPr>
          <p:cNvPr id="768003" name="Content Placeholder 2"/>
          <p:cNvSpPr>
            <a:spLocks noGrp="1"/>
          </p:cNvSpPr>
          <p:nvPr>
            <p:ph idx="1"/>
          </p:nvPr>
        </p:nvSpPr>
        <p:spPr>
          <a:xfrm>
            <a:off x="889000" y="1600200"/>
            <a:ext cx="8229600" cy="4525963"/>
          </a:xfrm>
        </p:spPr>
        <p:txBody>
          <a:bodyPr/>
          <a:lstStyle/>
          <a:p>
            <a:r>
              <a:rPr lang="en-US" altLang="en-US" sz="9600" b="1" smtClean="0">
                <a:solidFill>
                  <a:srgbClr val="FFFFFF"/>
                </a:solidFill>
                <a:latin typeface="Arial" panose="020B0604020202020204" pitchFamily="34" charset="0"/>
                <a:cs typeface="Arial" panose="020B0604020202020204" pitchFamily="34" charset="0"/>
              </a:rPr>
              <a:t>Civilly</a:t>
            </a:r>
          </a:p>
          <a:p>
            <a:r>
              <a:rPr lang="en-US" altLang="en-US" sz="9600" b="1" smtClean="0">
                <a:solidFill>
                  <a:srgbClr val="FFFFFF"/>
                </a:solidFill>
                <a:latin typeface="Arial" panose="020B0604020202020204" pitchFamily="34" charset="0"/>
                <a:cs typeface="Arial" panose="020B0604020202020204" pitchFamily="34" charset="0"/>
              </a:rPr>
              <a:t>Personally</a:t>
            </a:r>
          </a:p>
        </p:txBody>
      </p:sp>
    </p:spTree>
    <p:extLst>
      <p:ext uri="{BB962C8B-B14F-4D97-AF65-F5344CB8AC3E}">
        <p14:creationId xmlns:p14="http://schemas.microsoft.com/office/powerpoint/2010/main" val="2926117252"/>
      </p:ext>
    </p:extLst>
  </p:cSld>
  <p:clrMapOvr>
    <a:masterClrMapping/>
  </p:clrMapOvr>
  <p:timing>
    <p:tnLst>
      <p:par>
        <p:cTn id="1" dur="indefinite" restart="never" nodeType="tmRoot"/>
      </p:par>
    </p:tnLst>
  </p:timing>
</p:sld>
</file>

<file path=ppt/slides/slide3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9026" name="Title 1"/>
          <p:cNvSpPr>
            <a:spLocks noGrp="1"/>
          </p:cNvSpPr>
          <p:nvPr>
            <p:ph type="title"/>
          </p:nvPr>
        </p:nvSpPr>
        <p:spPr>
          <a:xfrm>
            <a:off x="76200" y="274638"/>
            <a:ext cx="8991600" cy="1143000"/>
          </a:xfrm>
        </p:spPr>
        <p:txBody>
          <a:bodyPr/>
          <a:lstStyle/>
          <a:p>
            <a:r>
              <a:rPr lang="en-US" altLang="en-US" sz="6000" b="1" u="sng" smtClean="0">
                <a:solidFill>
                  <a:srgbClr val="FFFFFF"/>
                </a:solidFill>
                <a:latin typeface="Arial" panose="020B0604020202020204" pitchFamily="34" charset="0"/>
                <a:cs typeface="Arial" panose="020B0604020202020204" pitchFamily="34" charset="0"/>
              </a:rPr>
              <a:t>CEO: Responsible Party</a:t>
            </a:r>
          </a:p>
        </p:txBody>
      </p:sp>
      <p:sp>
        <p:nvSpPr>
          <p:cNvPr id="769027" name="Content Placeholder 2"/>
          <p:cNvSpPr>
            <a:spLocks noGrp="1"/>
          </p:cNvSpPr>
          <p:nvPr>
            <p:ph idx="1"/>
          </p:nvPr>
        </p:nvSpPr>
        <p:spPr>
          <a:xfrm>
            <a:off x="1295400" y="1600200"/>
            <a:ext cx="8229600" cy="4525963"/>
          </a:xfrm>
        </p:spPr>
        <p:txBody>
          <a:bodyPr/>
          <a:lstStyle/>
          <a:p>
            <a:r>
              <a:rPr lang="en-US" altLang="en-US" sz="9600" b="1" smtClean="0">
                <a:solidFill>
                  <a:srgbClr val="FFFFFF"/>
                </a:solidFill>
                <a:latin typeface="Arial" panose="020B0604020202020204" pitchFamily="34" charset="0"/>
                <a:cs typeface="Arial" panose="020B0604020202020204" pitchFamily="34" charset="0"/>
              </a:rPr>
              <a:t>Civilly</a:t>
            </a:r>
          </a:p>
          <a:p>
            <a:r>
              <a:rPr lang="en-US" altLang="en-US" sz="9600" b="1" smtClean="0">
                <a:solidFill>
                  <a:srgbClr val="FFFFFF"/>
                </a:solidFill>
                <a:latin typeface="Arial" panose="020B0604020202020204" pitchFamily="34" charset="0"/>
                <a:cs typeface="Arial" panose="020B0604020202020204" pitchFamily="34" charset="0"/>
              </a:rPr>
              <a:t>Personally</a:t>
            </a:r>
          </a:p>
          <a:p>
            <a:r>
              <a:rPr lang="en-US" altLang="en-US" sz="9600" b="1" i="1" smtClean="0">
                <a:solidFill>
                  <a:srgbClr val="FF0000"/>
                </a:solidFill>
                <a:latin typeface="Arial" panose="020B0604020202020204" pitchFamily="34" charset="0"/>
                <a:cs typeface="Arial" panose="020B0604020202020204" pitchFamily="34" charset="0"/>
              </a:rPr>
              <a:t>Criminally</a:t>
            </a:r>
          </a:p>
        </p:txBody>
      </p:sp>
    </p:spTree>
    <p:extLst>
      <p:ext uri="{BB962C8B-B14F-4D97-AF65-F5344CB8AC3E}">
        <p14:creationId xmlns:p14="http://schemas.microsoft.com/office/powerpoint/2010/main" val="1341373599"/>
      </p:ext>
    </p:extLst>
  </p:cSld>
  <p:clrMapOvr>
    <a:masterClrMapping/>
  </p:clrMapOvr>
  <p:timing>
    <p:tnLst>
      <p:par>
        <p:cTn id="1" dur="indefinite" restart="never" nodeType="tmRoot"/>
      </p:par>
    </p:tnLst>
  </p:timing>
</p:sld>
</file>

<file path=ppt/slides/slide3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0050" name="Title 1"/>
          <p:cNvSpPr>
            <a:spLocks noGrp="1"/>
          </p:cNvSpPr>
          <p:nvPr>
            <p:ph type="title"/>
          </p:nvPr>
        </p:nvSpPr>
        <p:spPr/>
        <p:txBody>
          <a:bodyPr/>
          <a:lstStyle/>
          <a:p>
            <a:r>
              <a:rPr lang="en-US" altLang="en-US" sz="5400" b="1" u="sng" smtClean="0">
                <a:solidFill>
                  <a:srgbClr val="FFFFFF"/>
                </a:solidFill>
                <a:latin typeface="Arial" panose="020B0604020202020204" pitchFamily="34" charset="0"/>
                <a:cs typeface="Arial" panose="020B0604020202020204" pitchFamily="34" charset="0"/>
              </a:rPr>
              <a:t>CEO = Resp Officer</a:t>
            </a:r>
          </a:p>
        </p:txBody>
      </p:sp>
      <p:sp>
        <p:nvSpPr>
          <p:cNvPr id="770051" name="Content Placeholder 2"/>
          <p:cNvSpPr>
            <a:spLocks noGrp="1"/>
          </p:cNvSpPr>
          <p:nvPr>
            <p:ph idx="1"/>
          </p:nvPr>
        </p:nvSpPr>
        <p:spPr/>
        <p:txBody>
          <a:bodyPr/>
          <a:lstStyle/>
          <a:p>
            <a:pPr marL="742950" indent="-742950">
              <a:buFont typeface="Calibri" panose="020F0502020204030204" pitchFamily="34" charset="0"/>
              <a:buAutoNum type="arabicPeriod"/>
            </a:pPr>
            <a:r>
              <a:rPr lang="en-US" altLang="en-US" sz="7200" b="1" smtClean="0">
                <a:solidFill>
                  <a:srgbClr val="FFFFFF"/>
                </a:solidFill>
                <a:latin typeface="Arial" panose="020B0604020202020204" pitchFamily="34" charset="0"/>
                <a:cs typeface="Arial" panose="020B0604020202020204" pitchFamily="34" charset="0"/>
              </a:rPr>
              <a:t>Does Your CEO Know This?</a:t>
            </a:r>
          </a:p>
        </p:txBody>
      </p:sp>
    </p:spTree>
    <p:extLst>
      <p:ext uri="{BB962C8B-B14F-4D97-AF65-F5344CB8AC3E}">
        <p14:creationId xmlns:p14="http://schemas.microsoft.com/office/powerpoint/2010/main" val="44869597"/>
      </p:ext>
    </p:extLst>
  </p:cSld>
  <p:clrMapOvr>
    <a:masterClrMapping/>
  </p:clrMapOvr>
  <p:timing>
    <p:tnLst>
      <p:par>
        <p:cTn id="1" dur="indefinite" restart="never" nodeType="tmRoot"/>
      </p:par>
    </p:tnLst>
  </p:timing>
</p:sld>
</file>

<file path=ppt/slides/slide3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1074" name="Title 1"/>
          <p:cNvSpPr>
            <a:spLocks noGrp="1"/>
          </p:cNvSpPr>
          <p:nvPr>
            <p:ph type="title"/>
          </p:nvPr>
        </p:nvSpPr>
        <p:spPr/>
        <p:txBody>
          <a:bodyPr/>
          <a:lstStyle/>
          <a:p>
            <a:r>
              <a:rPr lang="en-US" altLang="en-US" sz="5400" b="1" u="sng" smtClean="0">
                <a:solidFill>
                  <a:srgbClr val="FFFFFF"/>
                </a:solidFill>
                <a:latin typeface="Arial" panose="020B0604020202020204" pitchFamily="34" charset="0"/>
                <a:cs typeface="Arial" panose="020B0604020202020204" pitchFamily="34" charset="0"/>
              </a:rPr>
              <a:t>CEO = Resp Officer</a:t>
            </a:r>
          </a:p>
        </p:txBody>
      </p:sp>
      <p:sp>
        <p:nvSpPr>
          <p:cNvPr id="771075" name="Content Placeholder 2"/>
          <p:cNvSpPr>
            <a:spLocks noGrp="1"/>
          </p:cNvSpPr>
          <p:nvPr>
            <p:ph idx="1"/>
          </p:nvPr>
        </p:nvSpPr>
        <p:spPr/>
        <p:txBody>
          <a:bodyPr/>
          <a:lstStyle/>
          <a:p>
            <a:pPr marL="742950" indent="-742950">
              <a:buFont typeface="Calibri" panose="020F0502020204030204" pitchFamily="34" charset="0"/>
              <a:buAutoNum type="arabicPeriod"/>
            </a:pPr>
            <a:r>
              <a:rPr lang="en-US" altLang="en-US" sz="7200" b="1" smtClean="0">
                <a:solidFill>
                  <a:srgbClr val="FFFFFF"/>
                </a:solidFill>
                <a:latin typeface="Arial" panose="020B0604020202020204" pitchFamily="34" charset="0"/>
                <a:cs typeface="Arial" panose="020B0604020202020204" pitchFamily="34" charset="0"/>
              </a:rPr>
              <a:t>Does Your CEO Know This?</a:t>
            </a:r>
          </a:p>
          <a:p>
            <a:pPr marL="742950" indent="-742950">
              <a:buFont typeface="Calibri" panose="020F0502020204030204" pitchFamily="34" charset="0"/>
              <a:buAutoNum type="arabicPeriod"/>
            </a:pPr>
            <a:r>
              <a:rPr lang="en-US" altLang="en-US" sz="7200" b="1" smtClean="0">
                <a:solidFill>
                  <a:srgbClr val="FFFFFF"/>
                </a:solidFill>
                <a:latin typeface="Arial" panose="020B0604020202020204" pitchFamily="34" charset="0"/>
                <a:cs typeface="Arial" panose="020B0604020202020204" pitchFamily="34" charset="0"/>
              </a:rPr>
              <a:t>Shouldn’t They?</a:t>
            </a:r>
          </a:p>
        </p:txBody>
      </p:sp>
    </p:spTree>
    <p:extLst>
      <p:ext uri="{BB962C8B-B14F-4D97-AF65-F5344CB8AC3E}">
        <p14:creationId xmlns:p14="http://schemas.microsoft.com/office/powerpoint/2010/main" val="3636388566"/>
      </p:ext>
    </p:extLst>
  </p:cSld>
  <p:clrMapOvr>
    <a:masterClrMapping/>
  </p:clrMapOvr>
  <p:timing>
    <p:tnLst>
      <p:par>
        <p:cTn id="1" dur="indefinite" restart="never" nodeType="tmRoot"/>
      </p:par>
    </p:tnLst>
  </p:timing>
</p:sld>
</file>

<file path=ppt/slides/slide3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2098" name="Title 1"/>
          <p:cNvSpPr>
            <a:spLocks noGrp="1"/>
          </p:cNvSpPr>
          <p:nvPr>
            <p:ph type="title"/>
          </p:nvPr>
        </p:nvSpPr>
        <p:spPr/>
        <p:txBody>
          <a:bodyPr/>
          <a:lstStyle/>
          <a:p>
            <a:r>
              <a:rPr lang="en-US" altLang="en-US" sz="5400" b="1" u="sng" smtClean="0">
                <a:solidFill>
                  <a:srgbClr val="FFFFFF"/>
                </a:solidFill>
                <a:latin typeface="Arial" panose="020B0604020202020204" pitchFamily="34" charset="0"/>
                <a:cs typeface="Arial" panose="020B0604020202020204" pitchFamily="34" charset="0"/>
              </a:rPr>
              <a:t>CEO = Resp Officer</a:t>
            </a:r>
          </a:p>
        </p:txBody>
      </p:sp>
      <p:sp>
        <p:nvSpPr>
          <p:cNvPr id="772099" name="Content Placeholder 2"/>
          <p:cNvSpPr>
            <a:spLocks noGrp="1"/>
          </p:cNvSpPr>
          <p:nvPr>
            <p:ph idx="1"/>
          </p:nvPr>
        </p:nvSpPr>
        <p:spPr/>
        <p:txBody>
          <a:bodyPr/>
          <a:lstStyle/>
          <a:p>
            <a:pPr marL="742950" indent="-742950">
              <a:buFont typeface="Calibri" panose="020F0502020204030204" pitchFamily="34" charset="0"/>
              <a:buAutoNum type="arabicPeriod"/>
            </a:pPr>
            <a:r>
              <a:rPr lang="en-US" altLang="en-US" sz="7200" b="1" smtClean="0">
                <a:solidFill>
                  <a:srgbClr val="FFFFFF"/>
                </a:solidFill>
                <a:latin typeface="Arial" panose="020B0604020202020204" pitchFamily="34" charset="0"/>
                <a:cs typeface="Arial" panose="020B0604020202020204" pitchFamily="34" charset="0"/>
              </a:rPr>
              <a:t>Does Your CEO Know This?</a:t>
            </a:r>
          </a:p>
          <a:p>
            <a:pPr marL="742950" indent="-742950">
              <a:buFont typeface="Calibri" panose="020F0502020204030204" pitchFamily="34" charset="0"/>
              <a:buAutoNum type="arabicPeriod"/>
            </a:pPr>
            <a:r>
              <a:rPr lang="en-US" altLang="en-US" sz="7200" b="1" smtClean="0">
                <a:solidFill>
                  <a:srgbClr val="FFFFFF"/>
                </a:solidFill>
                <a:latin typeface="Arial" panose="020B0604020202020204" pitchFamily="34" charset="0"/>
                <a:cs typeface="Arial" panose="020B0604020202020204" pitchFamily="34" charset="0"/>
              </a:rPr>
              <a:t>Shouldn’t They?</a:t>
            </a:r>
          </a:p>
          <a:p>
            <a:pPr marL="742950" indent="-742950">
              <a:buFont typeface="Calibri" panose="020F0502020204030204" pitchFamily="34" charset="0"/>
              <a:buAutoNum type="arabicPeriod"/>
            </a:pPr>
            <a:r>
              <a:rPr lang="en-US" altLang="en-US" sz="7200" b="1" smtClean="0">
                <a:solidFill>
                  <a:srgbClr val="FFFFFF"/>
                </a:solidFill>
                <a:latin typeface="Arial" panose="020B0604020202020204" pitchFamily="34" charset="0"/>
                <a:cs typeface="Arial" panose="020B0604020202020204" pitchFamily="34" charset="0"/>
              </a:rPr>
              <a:t>Wouldn’t You?</a:t>
            </a:r>
          </a:p>
        </p:txBody>
      </p:sp>
    </p:spTree>
    <p:extLst>
      <p:ext uri="{BB962C8B-B14F-4D97-AF65-F5344CB8AC3E}">
        <p14:creationId xmlns:p14="http://schemas.microsoft.com/office/powerpoint/2010/main" val="3908523377"/>
      </p:ext>
    </p:extLst>
  </p:cSld>
  <p:clrMapOvr>
    <a:masterClrMapping/>
  </p:clrMapOvr>
  <p:timing>
    <p:tnLst>
      <p:par>
        <p:cTn id="1" dur="indefinite" restart="never" nodeType="tmRoot"/>
      </p:par>
    </p:tnLst>
  </p:timing>
</p:sld>
</file>

<file path=ppt/slides/slide3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0" descr="http://americablog.com/wp-content/uploads/2012/09/shutterstock_62493325-e1355369320695.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7782" y="0"/>
            <a:ext cx="9714074"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61445744"/>
      </p:ext>
    </p:extLst>
  </p:cSld>
  <p:clrMapOvr>
    <a:masterClrMapping/>
  </p:clrMapOvr>
  <p:timing>
    <p:tnLst>
      <p:par>
        <p:cTn id="1" dur="indefinite" restart="never" nodeType="tmRoot"/>
      </p:par>
    </p:tnLst>
  </p:timing>
</p:sld>
</file>

<file path=ppt/slides/slide3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5400" b="1" u="sng" dirty="0" smtClean="0">
                <a:solidFill>
                  <a:srgbClr val="FFFFFF"/>
                </a:solidFill>
                <a:latin typeface="Arial" panose="020B0604020202020204" pitchFamily="34" charset="0"/>
                <a:cs typeface="Arial" panose="020B0604020202020204" pitchFamily="34" charset="0"/>
              </a:rPr>
              <a:t>Responsible Parties</a:t>
            </a:r>
            <a:endParaRPr lang="en-US" sz="5400" b="1" u="sng" dirty="0">
              <a:solidFill>
                <a:srgbClr val="FFFFFF"/>
              </a:solidFill>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a:xfrm>
            <a:off x="152400" y="2057400"/>
            <a:ext cx="9144000" cy="5257800"/>
          </a:xfrm>
        </p:spPr>
        <p:txBody>
          <a:bodyPr/>
          <a:lstStyle/>
          <a:p>
            <a:r>
              <a:rPr lang="en-US" sz="7200" b="1" dirty="0" smtClean="0">
                <a:solidFill>
                  <a:srgbClr val="FFFFFF"/>
                </a:solidFill>
                <a:latin typeface="Arial" panose="020B0604020202020204" pitchFamily="34" charset="0"/>
                <a:cs typeface="Arial" panose="020B0604020202020204" pitchFamily="34" charset="0"/>
              </a:rPr>
              <a:t>CEO</a:t>
            </a:r>
          </a:p>
          <a:p>
            <a:r>
              <a:rPr lang="en-US" sz="7200" b="1" dirty="0" smtClean="0">
                <a:solidFill>
                  <a:srgbClr val="FFFFFF"/>
                </a:solidFill>
                <a:latin typeface="Arial" panose="020B0604020202020204" pitchFamily="34" charset="0"/>
                <a:cs typeface="Arial" panose="020B0604020202020204" pitchFamily="34" charset="0"/>
              </a:rPr>
              <a:t>Trustees/Directors</a:t>
            </a:r>
          </a:p>
          <a:p>
            <a:r>
              <a:rPr lang="en-US" sz="7200" b="1" dirty="0" smtClean="0">
                <a:solidFill>
                  <a:srgbClr val="FFFFFF"/>
                </a:solidFill>
                <a:latin typeface="Arial" panose="020B0604020202020204" pitchFamily="34" charset="0"/>
                <a:cs typeface="Arial" panose="020B0604020202020204" pitchFamily="34" charset="0"/>
              </a:rPr>
              <a:t>Sr. Ops Personnel</a:t>
            </a:r>
            <a:endParaRPr lang="en-US" sz="7200" b="1" dirty="0">
              <a:solidFill>
                <a:srgbClr val="FFFFFF"/>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108409188"/>
      </p:ext>
    </p:extLst>
  </p:cSld>
  <p:clrMapOvr>
    <a:masterClrMapping/>
  </p:clrMapOvr>
</p:sld>
</file>

<file path=ppt/slides/slide3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http://wac.450f.edgecastcdn.net/80450F/banana1015.com/files/2014/07/John-Moore-Getty-1-630x423.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199" y="0"/>
            <a:ext cx="10058400" cy="792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83950363"/>
      </p:ext>
    </p:extLst>
  </p:cSld>
  <p:clrMapOvr>
    <a:masterClrMapping/>
  </p:clrMapOvr>
  <p:timing>
    <p:tnLst>
      <p:par>
        <p:cTn id="1" dur="indefinite" restart="never" nodeType="tmRoot"/>
      </p:par>
    </p:tnLst>
  </p:timing>
</p:sld>
</file>

<file path=ppt/slides/slide3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2" name="Rectangle 4"/>
          <p:cNvSpPr>
            <a:spLocks noGrp="1" noChangeArrowheads="1"/>
          </p:cNvSpPr>
          <p:nvPr>
            <p:ph type="title"/>
          </p:nvPr>
        </p:nvSpPr>
        <p:spPr>
          <a:xfrm>
            <a:off x="457200" y="274638"/>
            <a:ext cx="8229600" cy="6049962"/>
          </a:xfrm>
        </p:spPr>
        <p:txBody>
          <a:bodyPr/>
          <a:lstStyle/>
          <a:p>
            <a:pPr eaLnBrk="1" hangingPunct="1">
              <a:defRPr/>
            </a:pPr>
            <a:r>
              <a:rPr lang="en-US" sz="10000" b="1" dirty="0" smtClean="0">
                <a:solidFill>
                  <a:srgbClr val="FFFFFF"/>
                </a:solidFill>
                <a:effectLst>
                  <a:outerShdw blurRad="38100" dist="38100" dir="2700000" algn="tl">
                    <a:srgbClr val="000000">
                      <a:alpha val="43137"/>
                    </a:srgbClr>
                  </a:outerShdw>
                </a:effectLst>
                <a:latin typeface="Arial" pitchFamily="34" charset="0"/>
                <a:cs typeface="Arial" pitchFamily="34" charset="0"/>
              </a:rPr>
              <a:t>Summary</a:t>
            </a:r>
          </a:p>
        </p:txBody>
      </p:sp>
    </p:spTree>
  </p:cSld>
  <p:clrMapOvr>
    <a:masterClrMapping/>
  </p:clrMapOvr>
  <p:timing>
    <p:tnLst>
      <p:par>
        <p:cTn id="1" dur="indefinite" restart="never" nodeType="tmRoot"/>
      </p:par>
    </p:tnLst>
  </p:timing>
</p:sld>
</file>

<file path=ppt/slides/slide3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8226" name="Title 3"/>
          <p:cNvSpPr>
            <a:spLocks noGrp="1"/>
          </p:cNvSpPr>
          <p:nvPr>
            <p:ph type="title"/>
          </p:nvPr>
        </p:nvSpPr>
        <p:spPr>
          <a:xfrm>
            <a:off x="685800" y="304800"/>
            <a:ext cx="7772400" cy="6172200"/>
          </a:xfrm>
        </p:spPr>
        <p:txBody>
          <a:bodyPr/>
          <a:lstStyle/>
          <a:p>
            <a:r>
              <a:rPr lang="en-US" altLang="en-US" sz="9100" b="1" smtClean="0">
                <a:solidFill>
                  <a:schemeClr val="tx1"/>
                </a:solidFill>
              </a:rPr>
              <a:t>Before You’re a Camp,</a:t>
            </a:r>
            <a:br>
              <a:rPr lang="en-US" altLang="en-US" sz="9100" b="1" smtClean="0">
                <a:solidFill>
                  <a:schemeClr val="tx1"/>
                </a:solidFill>
              </a:rPr>
            </a:br>
            <a:r>
              <a:rPr lang="en-US" altLang="en-US" sz="9100" b="1" smtClean="0">
                <a:solidFill>
                  <a:schemeClr val="tx1"/>
                </a:solidFill>
              </a:rPr>
              <a:t>You’re a Workplace</a:t>
            </a:r>
          </a:p>
        </p:txBody>
      </p:sp>
    </p:spTree>
  </p:cSld>
  <p:clrMapOvr>
    <a:masterClrMapping/>
  </p:clrMapOvr>
  <p:transition/>
  <p:timing>
    <p:tnLst>
      <p:par>
        <p:cTn id="1" dur="indefinite" restart="never" nodeType="tmRoot"/>
      </p:par>
    </p:tnLst>
  </p:timing>
</p:sld>
</file>

<file path=ppt/slides/slide3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9250" name="Content Placeholder 2"/>
          <p:cNvSpPr>
            <a:spLocks noGrp="1"/>
          </p:cNvSpPr>
          <p:nvPr>
            <p:ph idx="1"/>
          </p:nvPr>
        </p:nvSpPr>
        <p:spPr>
          <a:xfrm>
            <a:off x="457200" y="0"/>
            <a:ext cx="8229600" cy="6858000"/>
          </a:xfrm>
        </p:spPr>
        <p:txBody>
          <a:bodyPr/>
          <a:lstStyle/>
          <a:p>
            <a:pPr marL="0" indent="0" algn="ctr" eaLnBrk="1" hangingPunct="1">
              <a:buFont typeface="Arial" panose="020B0604020202020204" pitchFamily="34" charset="0"/>
              <a:buNone/>
            </a:pPr>
            <a:r>
              <a:rPr lang="en-US" altLang="en-US" sz="9600" b="1" smtClean="0">
                <a:solidFill>
                  <a:srgbClr val="FFFFFF"/>
                </a:solidFill>
              </a:rPr>
              <a:t>18x</a:t>
            </a:r>
            <a:r>
              <a:rPr lang="en-US" altLang="en-US" b="1" smtClean="0">
                <a:solidFill>
                  <a:srgbClr val="FFFFFF"/>
                </a:solidFill>
              </a:rPr>
              <a:t> </a:t>
            </a:r>
          </a:p>
          <a:p>
            <a:pPr marL="0" indent="0" algn="ctr" eaLnBrk="1" hangingPunct="1">
              <a:buFont typeface="Arial" panose="020B0604020202020204" pitchFamily="34" charset="0"/>
              <a:buNone/>
            </a:pPr>
            <a:r>
              <a:rPr lang="en-US" altLang="en-US" b="1" smtClean="0">
                <a:solidFill>
                  <a:srgbClr val="FFFFFF"/>
                </a:solidFill>
              </a:rPr>
              <a:t>More Likely to Have </a:t>
            </a:r>
          </a:p>
          <a:p>
            <a:pPr marL="0" indent="0" algn="ctr" eaLnBrk="1" hangingPunct="1">
              <a:buFont typeface="Arial" panose="020B0604020202020204" pitchFamily="34" charset="0"/>
              <a:buNone/>
            </a:pPr>
            <a:r>
              <a:rPr lang="en-US" altLang="en-US" sz="7200" b="1" smtClean="0">
                <a:solidFill>
                  <a:srgbClr val="FFFFFF"/>
                </a:solidFill>
              </a:rPr>
              <a:t>Violence than a </a:t>
            </a:r>
          </a:p>
          <a:p>
            <a:pPr marL="0" indent="0" algn="ctr" eaLnBrk="1" hangingPunct="1">
              <a:buFont typeface="Arial" panose="020B0604020202020204" pitchFamily="34" charset="0"/>
              <a:buNone/>
            </a:pPr>
            <a:r>
              <a:rPr lang="en-US" altLang="en-US" sz="7200" b="1" smtClean="0">
                <a:solidFill>
                  <a:srgbClr val="FFFFFF"/>
                </a:solidFill>
              </a:rPr>
              <a:t>Fire </a:t>
            </a:r>
          </a:p>
          <a:p>
            <a:pPr marL="0" indent="0" algn="ctr" eaLnBrk="1" hangingPunct="1">
              <a:buFont typeface="Arial" panose="020B0604020202020204" pitchFamily="34" charset="0"/>
              <a:buNone/>
            </a:pPr>
            <a:r>
              <a:rPr lang="en-US" altLang="en-US" sz="4800" b="1" smtClean="0">
                <a:solidFill>
                  <a:srgbClr val="FFFFFF"/>
                </a:solidFill>
              </a:rPr>
              <a:t>at Work</a:t>
            </a:r>
          </a:p>
          <a:p>
            <a:pPr marL="0" indent="0" algn="ctr" eaLnBrk="1" hangingPunct="1">
              <a:buFont typeface="Arial" panose="020B0604020202020204" pitchFamily="34" charset="0"/>
              <a:buNone/>
            </a:pPr>
            <a:endParaRPr lang="en-US" altLang="en-US" sz="2400" b="1" smtClean="0">
              <a:solidFill>
                <a:srgbClr val="FFFFFF"/>
              </a:solidFill>
            </a:endParaRPr>
          </a:p>
          <a:p>
            <a:pPr marL="0" indent="0" algn="ctr" eaLnBrk="1" hangingPunct="1">
              <a:buFont typeface="Arial" panose="020B0604020202020204" pitchFamily="34" charset="0"/>
              <a:buNone/>
            </a:pPr>
            <a:r>
              <a:rPr lang="en-US" altLang="en-US" sz="2000" b="1" smtClean="0">
                <a:solidFill>
                  <a:srgbClr val="FFFFFF"/>
                </a:solidFill>
              </a:rPr>
              <a:t>DOJ &amp; NFPA</a:t>
            </a:r>
          </a:p>
        </p:txBody>
      </p:sp>
    </p:spTree>
  </p:cSld>
  <p:clrMapOvr>
    <a:masterClrMapping/>
  </p:clrMapOvr>
  <p:timing>
    <p:tnLst>
      <p:par>
        <p:cTn id="1" dur="indefinite" restart="never" nodeType="tmRoot"/>
      </p:par>
    </p:tnLst>
  </p:timing>
</p:sld>
</file>

<file path=ppt/slides/slide3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0274" name="Title 1"/>
          <p:cNvSpPr>
            <a:spLocks noGrp="1"/>
          </p:cNvSpPr>
          <p:nvPr>
            <p:ph type="title"/>
          </p:nvPr>
        </p:nvSpPr>
        <p:spPr>
          <a:xfrm>
            <a:off x="457200" y="2819400"/>
            <a:ext cx="8229600" cy="1143000"/>
          </a:xfrm>
        </p:spPr>
        <p:txBody>
          <a:bodyPr/>
          <a:lstStyle/>
          <a:p>
            <a:pPr eaLnBrk="1" hangingPunct="1"/>
            <a:r>
              <a:rPr lang="en-US" altLang="en-US" sz="11000" b="1" smtClean="0">
                <a:solidFill>
                  <a:srgbClr val="FFFFFF"/>
                </a:solidFill>
                <a:cs typeface="Arial" panose="020B0604020202020204" pitchFamily="34" charset="0"/>
              </a:rPr>
              <a:t>Bullying </a:t>
            </a:r>
            <a:br>
              <a:rPr lang="en-US" altLang="en-US" sz="11000" b="1" smtClean="0">
                <a:solidFill>
                  <a:srgbClr val="FFFFFF"/>
                </a:solidFill>
                <a:cs typeface="Arial" panose="020B0604020202020204" pitchFamily="34" charset="0"/>
              </a:rPr>
            </a:br>
            <a:r>
              <a:rPr lang="en-US" altLang="en-US" sz="11000" b="1" smtClean="0">
                <a:solidFill>
                  <a:srgbClr val="FFFFFF"/>
                </a:solidFill>
                <a:cs typeface="Arial" panose="020B0604020202020204" pitchFamily="34" charset="0"/>
              </a:rPr>
              <a:t>&amp; Hazing</a:t>
            </a:r>
          </a:p>
        </p:txBody>
      </p:sp>
    </p:spTree>
  </p:cSld>
  <p:clrMapOvr>
    <a:masterClrMapping/>
  </p:clrMapOvr>
  <p:transition/>
  <p:timing>
    <p:tnLst>
      <p:par>
        <p:cTn id="1" dur="indefinite" restart="never" nodeType="tmRoot"/>
      </p:par>
    </p:tnLst>
  </p:timing>
</p:sld>
</file>

<file path=ppt/slides/slide3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1298" name="Title 1"/>
          <p:cNvSpPr>
            <a:spLocks noGrp="1"/>
          </p:cNvSpPr>
          <p:nvPr>
            <p:ph type="title"/>
          </p:nvPr>
        </p:nvSpPr>
        <p:spPr/>
        <p:txBody>
          <a:bodyPr/>
          <a:lstStyle/>
          <a:p>
            <a:pPr eaLnBrk="1" hangingPunct="1"/>
            <a:r>
              <a:rPr lang="en-US" altLang="en-US" b="1" u="sng" smtClean="0">
                <a:latin typeface="Arial" panose="020B0604020202020204" pitchFamily="34" charset="0"/>
                <a:cs typeface="Arial" panose="020B0604020202020204" pitchFamily="34" charset="0"/>
              </a:rPr>
              <a:t>Big Picture: Campus Violence</a:t>
            </a:r>
          </a:p>
        </p:txBody>
      </p:sp>
      <p:sp>
        <p:nvSpPr>
          <p:cNvPr id="3" name="Content Placeholder 2"/>
          <p:cNvSpPr>
            <a:spLocks noGrp="1"/>
          </p:cNvSpPr>
          <p:nvPr>
            <p:ph idx="1"/>
          </p:nvPr>
        </p:nvSpPr>
        <p:spPr/>
        <p:txBody>
          <a:bodyPr rtlCol="0">
            <a:normAutofit lnSpcReduction="10000"/>
          </a:bodyPr>
          <a:lstStyle/>
          <a:p>
            <a:pPr eaLnBrk="1" fontAlgn="auto" hangingPunct="1">
              <a:spcAft>
                <a:spcPts val="0"/>
              </a:spcAft>
              <a:defRPr/>
            </a:pPr>
            <a:r>
              <a:rPr lang="en-US" sz="8000" b="1" dirty="0" smtClean="0">
                <a:latin typeface="Arial" pitchFamily="34" charset="0"/>
                <a:cs typeface="Arial" pitchFamily="34" charset="0"/>
              </a:rPr>
              <a:t>Not New</a:t>
            </a:r>
          </a:p>
          <a:p>
            <a:pPr eaLnBrk="1" fontAlgn="auto" hangingPunct="1">
              <a:spcAft>
                <a:spcPts val="0"/>
              </a:spcAft>
              <a:defRPr/>
            </a:pPr>
            <a:r>
              <a:rPr lang="en-US" sz="8000" b="1" dirty="0" smtClean="0">
                <a:latin typeface="Arial" pitchFamily="34" charset="0"/>
                <a:cs typeface="Arial" pitchFamily="34" charset="0"/>
              </a:rPr>
              <a:t> </a:t>
            </a:r>
            <a:endParaRPr lang="en-US" sz="9600" b="1" dirty="0" smtClean="0">
              <a:latin typeface="Arial" pitchFamily="34" charset="0"/>
              <a:cs typeface="Arial" pitchFamily="34" charset="0"/>
            </a:endParaRPr>
          </a:p>
          <a:p>
            <a:pPr eaLnBrk="1" fontAlgn="auto" hangingPunct="1">
              <a:spcAft>
                <a:spcPts val="0"/>
              </a:spcAft>
              <a:defRPr/>
            </a:pPr>
            <a:r>
              <a:rPr lang="en-US" sz="9600" b="1" dirty="0" smtClean="0">
                <a:latin typeface="Arial" pitchFamily="34" charset="0"/>
                <a:cs typeface="Arial" pitchFamily="34" charset="0"/>
              </a:rPr>
              <a:t>Deaths: </a:t>
            </a:r>
            <a:endParaRPr lang="en-US" sz="9600" b="1" dirty="0">
              <a:latin typeface="Arial" pitchFamily="34" charset="0"/>
              <a:cs typeface="Arial" pitchFamily="34" charset="0"/>
            </a:endParaRPr>
          </a:p>
        </p:txBody>
      </p:sp>
      <p:sp>
        <p:nvSpPr>
          <p:cNvPr id="4" name="Up Arrow 3"/>
          <p:cNvSpPr/>
          <p:nvPr/>
        </p:nvSpPr>
        <p:spPr>
          <a:xfrm>
            <a:off x="1371600" y="3124200"/>
            <a:ext cx="3733800" cy="838200"/>
          </a:xfrm>
          <a:prstGeom prst="upArrow">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dirty="0">
              <a:solidFill>
                <a:prstClr val="white"/>
              </a:solidFill>
            </a:endParaRPr>
          </a:p>
        </p:txBody>
      </p:sp>
      <p:sp>
        <p:nvSpPr>
          <p:cNvPr id="6" name="Up Arrow 5"/>
          <p:cNvSpPr/>
          <p:nvPr/>
        </p:nvSpPr>
        <p:spPr>
          <a:xfrm>
            <a:off x="5410200" y="4572000"/>
            <a:ext cx="3733800" cy="838200"/>
          </a:xfrm>
          <a:prstGeom prst="upArrow">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dirty="0">
              <a:solidFill>
                <a:prstClr val="white"/>
              </a:solidFill>
            </a:endParaRPr>
          </a:p>
        </p:txBody>
      </p:sp>
    </p:spTree>
  </p:cSld>
  <p:clrMapOvr>
    <a:masterClrMapping/>
  </p:clrMapOvr>
  <p:timing>
    <p:tnLst>
      <p:par>
        <p:cTn id="1" dur="indefinite" restart="never" nodeType="tmRoot"/>
      </p:par>
    </p:tnLst>
  </p:timing>
</p:sld>
</file>

<file path=ppt/slides/slide3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22" name="Title 1"/>
          <p:cNvSpPr>
            <a:spLocks noGrp="1"/>
          </p:cNvSpPr>
          <p:nvPr>
            <p:ph type="title"/>
          </p:nvPr>
        </p:nvSpPr>
        <p:spPr>
          <a:xfrm>
            <a:off x="457200" y="-228600"/>
            <a:ext cx="8229600" cy="1143000"/>
          </a:xfrm>
        </p:spPr>
        <p:txBody>
          <a:bodyPr/>
          <a:lstStyle/>
          <a:p>
            <a:pPr eaLnBrk="1" hangingPunct="1"/>
            <a:r>
              <a:rPr lang="en-US" altLang="en-US" b="1" u="sng" smtClean="0">
                <a:latin typeface="Arial" panose="020B0604020202020204" pitchFamily="34" charset="0"/>
                <a:cs typeface="Arial" panose="020B0604020202020204" pitchFamily="34" charset="0"/>
              </a:rPr>
              <a:t>SCI Results</a:t>
            </a:r>
          </a:p>
        </p:txBody>
      </p:sp>
      <p:sp>
        <p:nvSpPr>
          <p:cNvPr id="3" name="Content Placeholder 2"/>
          <p:cNvSpPr>
            <a:spLocks noGrp="1"/>
          </p:cNvSpPr>
          <p:nvPr>
            <p:ph idx="1"/>
          </p:nvPr>
        </p:nvSpPr>
        <p:spPr>
          <a:xfrm>
            <a:off x="225425" y="762000"/>
            <a:ext cx="8915400" cy="5943600"/>
          </a:xfrm>
        </p:spPr>
        <p:txBody>
          <a:bodyPr rtlCol="0">
            <a:noAutofit/>
          </a:bodyPr>
          <a:lstStyle/>
          <a:p>
            <a:pPr marL="514350" indent="-282575" eaLnBrk="1" fontAlgn="auto" hangingPunct="1">
              <a:spcAft>
                <a:spcPts val="0"/>
              </a:spcAft>
              <a:buSzPct val="70000"/>
              <a:buFont typeface="+mj-lt"/>
              <a:buAutoNum type="arabicPeriod"/>
              <a:defRPr/>
            </a:pPr>
            <a:r>
              <a:rPr lang="en-US" b="1" dirty="0" smtClean="0">
                <a:latin typeface="Arial" pitchFamily="34" charset="0"/>
                <a:cs typeface="Arial" pitchFamily="34" charset="0"/>
              </a:rPr>
              <a:t>No One Snaps</a:t>
            </a:r>
          </a:p>
          <a:p>
            <a:pPr marL="514350" indent="-282575" eaLnBrk="1" fontAlgn="auto" hangingPunct="1">
              <a:spcAft>
                <a:spcPts val="0"/>
              </a:spcAft>
              <a:buSzPct val="70000"/>
              <a:buFont typeface="+mj-lt"/>
              <a:buAutoNum type="arabicPeriod"/>
              <a:defRPr/>
            </a:pPr>
            <a:r>
              <a:rPr lang="en-US" b="1" dirty="0" smtClean="0">
                <a:latin typeface="Arial" pitchFamily="34" charset="0"/>
                <a:cs typeface="Arial" pitchFamily="34" charset="0"/>
              </a:rPr>
              <a:t>Told Others</a:t>
            </a:r>
          </a:p>
          <a:p>
            <a:pPr marL="514350" indent="-282575" eaLnBrk="1" fontAlgn="auto" hangingPunct="1">
              <a:spcAft>
                <a:spcPts val="0"/>
              </a:spcAft>
              <a:buSzPct val="70000"/>
              <a:buFont typeface="+mj-lt"/>
              <a:buAutoNum type="arabicPeriod"/>
              <a:defRPr/>
            </a:pPr>
            <a:r>
              <a:rPr lang="en-US" b="1" dirty="0" smtClean="0">
                <a:latin typeface="Arial" pitchFamily="34" charset="0"/>
                <a:cs typeface="Arial" pitchFamily="34" charset="0"/>
              </a:rPr>
              <a:t>Did Not Threaten Targets</a:t>
            </a:r>
          </a:p>
          <a:p>
            <a:pPr marL="514350" indent="-282575" eaLnBrk="1" fontAlgn="auto" hangingPunct="1">
              <a:spcAft>
                <a:spcPts val="0"/>
              </a:spcAft>
              <a:buSzPct val="70000"/>
              <a:buFont typeface="+mj-lt"/>
              <a:buAutoNum type="arabicPeriod"/>
              <a:defRPr/>
            </a:pPr>
            <a:r>
              <a:rPr lang="en-US" b="1" dirty="0" smtClean="0">
                <a:latin typeface="Arial" pitchFamily="34" charset="0"/>
                <a:cs typeface="Arial" pitchFamily="34" charset="0"/>
              </a:rPr>
              <a:t>No Profile</a:t>
            </a:r>
          </a:p>
          <a:p>
            <a:pPr marL="514350" indent="-282575" eaLnBrk="1" fontAlgn="auto" hangingPunct="1">
              <a:spcAft>
                <a:spcPts val="0"/>
              </a:spcAft>
              <a:buSzPct val="70000"/>
              <a:buFont typeface="+mj-lt"/>
              <a:buAutoNum type="arabicPeriod"/>
              <a:defRPr/>
            </a:pPr>
            <a:r>
              <a:rPr lang="en-US" b="1" dirty="0" smtClean="0">
                <a:latin typeface="Arial" pitchFamily="34" charset="0"/>
                <a:cs typeface="Arial" pitchFamily="34" charset="0"/>
              </a:rPr>
              <a:t>Others Concerned</a:t>
            </a:r>
          </a:p>
          <a:p>
            <a:pPr marL="514350" indent="-282575" eaLnBrk="1" fontAlgn="auto" hangingPunct="1">
              <a:spcAft>
                <a:spcPts val="0"/>
              </a:spcAft>
              <a:buSzPct val="70000"/>
              <a:buFont typeface="+mj-lt"/>
              <a:buAutoNum type="arabicPeriod"/>
              <a:defRPr/>
            </a:pPr>
            <a:r>
              <a:rPr lang="en-US" b="1" dirty="0" smtClean="0">
                <a:latin typeface="Arial" pitchFamily="34" charset="0"/>
                <a:cs typeface="Arial" pitchFamily="34" charset="0"/>
              </a:rPr>
              <a:t>Had Losses/Failures. Suicidal</a:t>
            </a:r>
          </a:p>
          <a:p>
            <a:pPr marL="514350" indent="-282575" eaLnBrk="1" fontAlgn="auto" hangingPunct="1">
              <a:spcAft>
                <a:spcPts val="0"/>
              </a:spcAft>
              <a:buSzPct val="70000"/>
              <a:buFont typeface="+mj-lt"/>
              <a:buAutoNum type="arabicPeriod"/>
              <a:defRPr/>
            </a:pPr>
            <a:r>
              <a:rPr lang="en-US" b="1" dirty="0" smtClean="0">
                <a:latin typeface="Arial" pitchFamily="34" charset="0"/>
                <a:cs typeface="Arial" pitchFamily="34" charset="0"/>
              </a:rPr>
              <a:t>Bullied/Persecuted/Injured</a:t>
            </a:r>
          </a:p>
          <a:p>
            <a:pPr marL="514350" indent="-282575" eaLnBrk="1" fontAlgn="auto" hangingPunct="1">
              <a:spcAft>
                <a:spcPts val="0"/>
              </a:spcAft>
              <a:buSzPct val="70000"/>
              <a:buFont typeface="+mj-lt"/>
              <a:buAutoNum type="arabicPeriod"/>
              <a:defRPr/>
            </a:pPr>
            <a:r>
              <a:rPr lang="en-US" b="1" dirty="0" smtClean="0">
                <a:latin typeface="Arial" pitchFamily="34" charset="0"/>
                <a:cs typeface="Arial" pitchFamily="34" charset="0"/>
              </a:rPr>
              <a:t>Easy Access to Weapons</a:t>
            </a:r>
          </a:p>
          <a:p>
            <a:pPr marL="514350" indent="-282575" eaLnBrk="1" fontAlgn="auto" hangingPunct="1">
              <a:spcAft>
                <a:spcPts val="0"/>
              </a:spcAft>
              <a:buSzPct val="70000"/>
              <a:buFont typeface="+mj-lt"/>
              <a:buAutoNum type="arabicPeriod"/>
              <a:defRPr/>
            </a:pPr>
            <a:r>
              <a:rPr lang="en-US" b="1" dirty="0" smtClean="0">
                <a:latin typeface="Arial" pitchFamily="34" charset="0"/>
                <a:cs typeface="Arial" pitchFamily="34" charset="0"/>
              </a:rPr>
              <a:t>Other Kids Involved</a:t>
            </a:r>
          </a:p>
          <a:p>
            <a:pPr marL="514350" indent="-514350" eaLnBrk="1" fontAlgn="auto" hangingPunct="1">
              <a:spcAft>
                <a:spcPts val="0"/>
              </a:spcAft>
              <a:buSzPct val="70000"/>
              <a:buFont typeface="+mj-lt"/>
              <a:buAutoNum type="arabicPeriod"/>
              <a:defRPr/>
            </a:pPr>
            <a:r>
              <a:rPr lang="en-US" b="1" dirty="0" smtClean="0">
                <a:latin typeface="Arial" pitchFamily="34" charset="0"/>
                <a:cs typeface="Arial" pitchFamily="34" charset="0"/>
              </a:rPr>
              <a:t>Ended by Others Than Police</a:t>
            </a:r>
            <a:endParaRPr lang="en-US" b="1"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3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3346" name="Title 1"/>
          <p:cNvSpPr>
            <a:spLocks noGrp="1"/>
          </p:cNvSpPr>
          <p:nvPr>
            <p:ph type="title"/>
          </p:nvPr>
        </p:nvSpPr>
        <p:spPr/>
        <p:txBody>
          <a:bodyPr/>
          <a:lstStyle/>
          <a:p>
            <a:r>
              <a:rPr lang="en-US" altLang="en-US" b="1" u="sng" smtClean="0">
                <a:solidFill>
                  <a:schemeClr val="tx1"/>
                </a:solidFill>
              </a:rPr>
              <a:t>WPV: Many Forms</a:t>
            </a:r>
          </a:p>
        </p:txBody>
      </p:sp>
      <p:sp>
        <p:nvSpPr>
          <p:cNvPr id="953347" name="Content Placeholder 2"/>
          <p:cNvSpPr>
            <a:spLocks noGrp="1"/>
          </p:cNvSpPr>
          <p:nvPr>
            <p:ph idx="1"/>
          </p:nvPr>
        </p:nvSpPr>
        <p:spPr>
          <a:xfrm>
            <a:off x="1143000" y="1417320"/>
            <a:ext cx="7772400" cy="4114800"/>
          </a:xfrm>
        </p:spPr>
        <p:txBody>
          <a:bodyPr/>
          <a:lstStyle/>
          <a:p>
            <a:pPr marL="514350" indent="-514350">
              <a:buFontTx/>
              <a:buAutoNum type="arabicPeriod"/>
            </a:pPr>
            <a:r>
              <a:rPr lang="en-US" altLang="en-US" sz="6000" b="1" dirty="0" smtClean="0"/>
              <a:t>Violence</a:t>
            </a:r>
          </a:p>
          <a:p>
            <a:pPr marL="514350" indent="-514350">
              <a:buFontTx/>
              <a:buAutoNum type="arabicPeriod"/>
            </a:pPr>
            <a:r>
              <a:rPr lang="en-US" altLang="en-US" sz="6000" b="1" dirty="0" smtClean="0"/>
              <a:t>Intimate Partner Violence</a:t>
            </a:r>
          </a:p>
          <a:p>
            <a:pPr marL="514350" indent="-514350">
              <a:buFontTx/>
              <a:buAutoNum type="arabicPeriod"/>
            </a:pPr>
            <a:r>
              <a:rPr lang="en-US" altLang="en-US" sz="6000" b="1" dirty="0" smtClean="0"/>
              <a:t>Stalking</a:t>
            </a:r>
          </a:p>
          <a:p>
            <a:pPr marL="514350" indent="-514350">
              <a:buFontTx/>
              <a:buAutoNum type="arabicPeriod"/>
            </a:pPr>
            <a:r>
              <a:rPr lang="en-US" altLang="en-US" sz="6000" b="1" dirty="0" smtClean="0"/>
              <a:t>Bullying</a:t>
            </a:r>
          </a:p>
        </p:txBody>
      </p:sp>
    </p:spTree>
  </p:cSld>
  <p:clrMapOvr>
    <a:masterClrMapping/>
  </p:clrMapOvr>
  <p:transition/>
  <p:timing>
    <p:tnLst>
      <p:par>
        <p:cTn id="1" dur="indefinite" restart="never" nodeType="tmRoot"/>
      </p:par>
    </p:tnLst>
  </p:timing>
</p:sld>
</file>

<file path=ppt/slides/slide36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55394" name="Rectangle 2"/>
          <p:cNvSpPr>
            <a:spLocks noGrp="1" noChangeArrowheads="1"/>
          </p:cNvSpPr>
          <p:nvPr>
            <p:ph type="title"/>
          </p:nvPr>
        </p:nvSpPr>
        <p:spPr>
          <a:xfrm>
            <a:off x="685800" y="76200"/>
            <a:ext cx="7772400" cy="1143000"/>
          </a:xfrm>
        </p:spPr>
        <p:txBody>
          <a:bodyPr/>
          <a:lstStyle/>
          <a:p>
            <a:r>
              <a:rPr lang="en-US" altLang="en-US" sz="5400" b="1" u="sng" smtClean="0">
                <a:solidFill>
                  <a:schemeClr val="tx1"/>
                </a:solidFill>
              </a:rPr>
              <a:t>Myths</a:t>
            </a:r>
          </a:p>
        </p:txBody>
      </p:sp>
      <p:sp>
        <p:nvSpPr>
          <p:cNvPr id="955395" name="Rectangle 3"/>
          <p:cNvSpPr>
            <a:spLocks noGrp="1" noChangeArrowheads="1"/>
          </p:cNvSpPr>
          <p:nvPr>
            <p:ph idx="1"/>
          </p:nvPr>
        </p:nvSpPr>
        <p:spPr>
          <a:xfrm>
            <a:off x="685800" y="1371600"/>
            <a:ext cx="7772400" cy="4419600"/>
          </a:xfrm>
        </p:spPr>
        <p:txBody>
          <a:bodyPr/>
          <a:lstStyle/>
          <a:p>
            <a:r>
              <a:rPr lang="en-US" altLang="en-US" sz="2800" b="1" smtClean="0"/>
              <a:t>“It Can’t Happen </a:t>
            </a:r>
            <a:r>
              <a:rPr lang="en-US" altLang="en-US" sz="2800" b="1" i="1" smtClean="0"/>
              <a:t>Here</a:t>
            </a:r>
            <a:r>
              <a:rPr lang="en-US" altLang="en-US" sz="2800" b="1" smtClean="0"/>
              <a:t>”</a:t>
            </a:r>
          </a:p>
          <a:p>
            <a:r>
              <a:rPr lang="en-US" altLang="en-US" sz="2800" b="1" smtClean="0"/>
              <a:t>It Only Happens at 7/11s</a:t>
            </a:r>
          </a:p>
          <a:p>
            <a:r>
              <a:rPr lang="en-US" altLang="en-US" sz="2800" b="1" smtClean="0"/>
              <a:t>People Snap/It Can’t be Anticipate</a:t>
            </a:r>
          </a:p>
          <a:p>
            <a:r>
              <a:rPr lang="en-US" altLang="en-US" sz="2800" b="1" smtClean="0"/>
              <a:t>Educated people: not violent</a:t>
            </a:r>
          </a:p>
          <a:p>
            <a:r>
              <a:rPr lang="en-US" altLang="en-US" sz="2800" b="1" smtClean="0"/>
              <a:t>Well-to-do: not violent</a:t>
            </a:r>
          </a:p>
          <a:p>
            <a:r>
              <a:rPr lang="en-US" altLang="en-US" sz="2800" b="1" smtClean="0"/>
              <a:t>Talking about violence will make it happen</a:t>
            </a:r>
          </a:p>
          <a:p>
            <a:r>
              <a:rPr lang="en-US" altLang="en-US" sz="2800" b="1" smtClean="0"/>
              <a:t>If a person can joke about violence they  won’t become violent</a:t>
            </a:r>
          </a:p>
          <a:p>
            <a:r>
              <a:rPr lang="en-US" altLang="en-US" sz="2800" b="1" smtClean="0"/>
              <a:t>People who threaten violence are just looking for attention</a:t>
            </a:r>
          </a:p>
        </p:txBody>
      </p:sp>
    </p:spTree>
  </p:cSld>
  <p:clrMapOvr>
    <a:masterClrMapping/>
  </p:clrMapOvr>
  <p:transition/>
  <p:timing>
    <p:tnLst>
      <p:par>
        <p:cTn id="1" dur="indefinite" restart="never" nodeType="tmRoot"/>
      </p:par>
    </p:tnLst>
  </p:timing>
</p:sld>
</file>

<file path=ppt/slides/slide3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7442" name="Title 4"/>
          <p:cNvSpPr>
            <a:spLocks noGrp="1"/>
          </p:cNvSpPr>
          <p:nvPr>
            <p:ph type="title"/>
          </p:nvPr>
        </p:nvSpPr>
        <p:spPr/>
        <p:txBody>
          <a:bodyPr/>
          <a:lstStyle/>
          <a:p>
            <a:pPr eaLnBrk="1" hangingPunct="1"/>
            <a:r>
              <a:rPr lang="en-US" altLang="en-US" b="1" u="sng" smtClean="0">
                <a:latin typeface="Arial" panose="020B0604020202020204" pitchFamily="34" charset="0"/>
                <a:cs typeface="Arial" panose="020B0604020202020204" pitchFamily="34" charset="0"/>
              </a:rPr>
              <a:t>Demand Reporting</a:t>
            </a:r>
          </a:p>
        </p:txBody>
      </p:sp>
      <p:sp>
        <p:nvSpPr>
          <p:cNvPr id="957443" name="Content Placeholder 5"/>
          <p:cNvSpPr>
            <a:spLocks noGrp="1"/>
          </p:cNvSpPr>
          <p:nvPr>
            <p:ph idx="1"/>
          </p:nvPr>
        </p:nvSpPr>
        <p:spPr>
          <a:xfrm>
            <a:off x="457200" y="1371600"/>
            <a:ext cx="8229600" cy="5181600"/>
          </a:xfrm>
        </p:spPr>
        <p:txBody>
          <a:bodyPr/>
          <a:lstStyle/>
          <a:p>
            <a:pPr marL="0" indent="0" algn="ctr" eaLnBrk="1" hangingPunct="1">
              <a:buFont typeface="Arial" panose="020B0604020202020204" pitchFamily="34" charset="0"/>
              <a:buNone/>
            </a:pPr>
            <a:r>
              <a:rPr lang="en-US" altLang="en-US" sz="7200" b="1" smtClean="0">
                <a:latin typeface="Arial" panose="020B0604020202020204" pitchFamily="34" charset="0"/>
                <a:cs typeface="Arial" panose="020B0604020202020204" pitchFamily="34" charset="0"/>
              </a:rPr>
              <a:t>See </a:t>
            </a:r>
          </a:p>
          <a:p>
            <a:pPr marL="0" indent="0" algn="ctr" eaLnBrk="1" hangingPunct="1">
              <a:buFont typeface="Arial" panose="020B0604020202020204" pitchFamily="34" charset="0"/>
              <a:buNone/>
            </a:pPr>
            <a:r>
              <a:rPr lang="en-US" altLang="en-US" sz="7200" b="1" smtClean="0">
                <a:latin typeface="Arial" panose="020B0604020202020204" pitchFamily="34" charset="0"/>
                <a:cs typeface="Arial" panose="020B0604020202020204" pitchFamily="34" charset="0"/>
              </a:rPr>
              <a:t>Something,</a:t>
            </a:r>
          </a:p>
          <a:p>
            <a:pPr marL="0" indent="0" algn="ctr" eaLnBrk="1" hangingPunct="1">
              <a:buFont typeface="Arial" panose="020B0604020202020204" pitchFamily="34" charset="0"/>
              <a:buNone/>
            </a:pPr>
            <a:r>
              <a:rPr lang="en-US" altLang="en-US" sz="7200" b="1" smtClean="0">
                <a:latin typeface="Arial" panose="020B0604020202020204" pitchFamily="34" charset="0"/>
                <a:cs typeface="Arial" panose="020B0604020202020204" pitchFamily="34" charset="0"/>
              </a:rPr>
              <a:t>Say</a:t>
            </a:r>
          </a:p>
          <a:p>
            <a:pPr marL="0" indent="0" algn="ctr" eaLnBrk="1" hangingPunct="1">
              <a:buFont typeface="Arial" panose="020B0604020202020204" pitchFamily="34" charset="0"/>
              <a:buNone/>
            </a:pPr>
            <a:r>
              <a:rPr lang="en-US" altLang="en-US" sz="7200" b="1" smtClean="0">
                <a:latin typeface="Arial" panose="020B0604020202020204" pitchFamily="34" charset="0"/>
                <a:cs typeface="Arial" panose="020B0604020202020204" pitchFamily="34" charset="0"/>
              </a:rPr>
              <a:t>Something</a:t>
            </a:r>
          </a:p>
        </p:txBody>
      </p:sp>
    </p:spTree>
  </p:cSld>
  <p:clrMapOvr>
    <a:masterClrMapping/>
  </p:clrMapOvr>
  <p:timing>
    <p:tnLst>
      <p:par>
        <p:cTn id="1" dur="indefinite" restart="never" nodeType="tmRoot"/>
      </p:par>
    </p:tnLst>
  </p:timing>
</p:sld>
</file>

<file path=ppt/slides/slide3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8466" name="AutoShape 2" descr="data:image/jpeg;base64,/9j/4AAQSkZJRgABAQAAAQABAAD/2wCEAAkGBxQSEhUUExQWFhUXGCAaFxgUGRoZGBoeHhgcGBwcHx0aHSgiGhwlHBgaITEiJSksLi4uHCAzODMsNygtLisBCgoKDg0OGxAQGywlICQ0LCwtLywsLCwsLCw0LCw0LCw0LCwsLCwsLCwsLCwsLDQsLCwsLCwsLCwsLCwsLCwsLP/AABEIAP4AxgMBEQACEQEDEQH/xAAcAAACAwEBAQEAAAAAAAAAAAAABgQFBwMCAQj/xABNEAACAQMCAwQGBwUFBQQLAAABAgMABBEFEgYhMQcTQVEiMmFxgZEUQlKhscHRIzNigpIVJHKy4UNTc6LwNGOTswgWJURUVWSDo8LD/8QAGwEAAQUBAQAAAAAAAAAAAAAAAAIDBAUGAQf/xABCEQABAwIDBAcHAgUCBgIDAAABAAIDBBESITEFQVFxEzJhgZGhwQYUIrHR4fAzQhUjNFJiQ/FTcoKSosIk4iVjsv/aAAwDAQACEQMRAD8A3GhCKEIoQihCKEIoQihCKELw8qjqQPecU26VjOs4DmUoNcdAuDahEPrr86jHaNKNZG+KcEEh/aV4OrRfb+4/pTZ2tSD9/kfolCll4LwdZi+0f6T+lNnbVIP3HwP0Xfc5eHmvn9sxeZ/pNc/jdJxPgV33OXh5r0NYi+0fkf0pQ2zSH9x8D9Fz3SXh5he11SI/XHxyPypwbUpD+8eYSTTSj9q6peRno6/MU+ytp39V7fEJBhkGrSuwOakAg6Jtfa6hFCEUIRQhFCEUIRQhFCEUIRQhFCEUIUae/jT1mGfIcz91Q59oU8OT3i/AZnyTrIJH6BV82vD6qk+1uVVU232jKJl+eX1UplCf3FQpdZlPQhfcP1zVdLtmqfoQ3kPrdSG0cQ1zUSS5dursfiagyVM0nXeT3n5J5sTG6ALjUeycQTiugX0QuT3cY6ug97AfnTghkOjT4FJL2jeuLapAOs0X9a/rSxSznRjvArnSs4jxXwavb/7+L+tf1rpo6gf6bvArnSs/uHiva6jCeksf9a/rSTTzDVh8Cu9IziF2SdT0ZT7iDTZY4agpQcCumKSur6rEdCR7uVda4tzabcslwgHVSI9QlXo5+PP8alx7Qqo+rIe/P53TTqeJ2rVMh11x6yqfdyP51YRbemb12g8svqo7qFh6psp8GtRt1yvvHL7qs4dt0z8nXbz+oUd9HINM1PilVhlSCPYc1aRyskF2EEdijOaW5EL3TiSihCKEIoQihC8SSBRliAPbSJJWRtxPIA7V1rS42AVVda4o5IN3tPIfqfuqjqdusblCL9pyH1PkpsdE45vNlVXF/I/rMceQ5D7qop6+on67suAyH5zU1kEbNAockgUZYgDzJwKitYXGzRfknSQNVQajxtZw8jLvPlGN339Pvq2p9hVs2eCw7cvuor62Fm+/JLt92njn3MBPkZGx9y/rVvD7Kn/Vk8B9VFftL+1viqG77Qb1/VZIx/Agz82zVpF7O0TNQXcz9LKO6umOhsqqfiO8lODcSknoFYjPuC4qfHsyjj6sbfC/zTLqiV2rivg0u9l/2F2+fOOZh94qSGxM0DR4Js4jrdQr7TpYGCzRPExGQJEKkjzG4cxTgcDoUmy7y6FcLAty0DiBvVkwNp54Hu58udGMXw3zRhVfiu3RZS5NKmWITNDIIm6SFG2HPIYbGOtcxC9roso4UgbsED7XMD50GxyKBku9tqsq80mkH+F2/WmX0kLxZzAe4JYkeNCfFWttxlep0nZvY4VvxGagybEoZNYwOVwnW1czf3K6s+0y4X95FG/+HKH8xVbN7L07v03kc7H6KQ3aMg6wBTBY9pNs+BIkkZ924fMc/uqqm9mapnUId5HzUlm0Yz1gQmXT9bt5/wB1MjewHn8jzqlnoqiA2kYR3eqlsmjf1SrFGIOQSD5jlTDHuYcTTY9icIBFirC21mRfWww9vI/OrWn21UR5P+IduR8fqCoslHG7TJW9pqkb8s7T5Ny+/oavqXatPPlex4H8sVBkppGdo7FOqyUdFCFF1K57uMsOZ6DPtqFtCqNNAZGi5yAT0EfSPwlK9xcM5yxyfw93lWLnqJJ3YpDcq4ZG1gs0Km1riK3tR+1kAbwRebn4D86kUezairP8puXE5BNy1EcXWKQtY7SZXyLdBGPtPhn+XQffWppPZmJmc7sR4DIfVV0u0XnJgsk6/wBSlnOZZHc/xEkfLoK0MNNDALRtA5BQXvc/NxuotPpC0Lsv4Fg1FJpJ5JVEThdsZVQQV3HJKk/LFR55iywCW1t09aPwvoHeiCMwTzNnCmYzNyBJ5biBgA+Aph0k1rnIeCVZqgdn3D8VvreoIq8oVXuQee1ZMOcE8+Xq56499KleXRNPFcaLOXzWu2hYJZY1tC/duybjKFyVJU8th8RQylJAN0F65du7B7SylwATJ78BoixGf5R8qKXJxC6/RcOJOXC1sPMQ/wCfdSmf1B71w5NWP1LTa2DijlwvaDzEP3ndUNn9Qe9OOyamThjXIrHQba4mVmRUUFUALEtJtGAxA6t5029hfKQF1ps1ddIvdM1uKZFg5qBv7yNVkXfu2srLnn6J5g8sVxwkiIN10EOWW9l/CMOoTXEVwXxGgIaMhTuLFc8wQenQg1KnkLACE21t006l2IeNvd/yzJn/AJ0I/wAtNCr4hKLFmPEOiS2Vw9vNsLpjJjJZTkBhgkA9D4gVKY8OFwkEWKrgfHxrpAIsVxXmlcXXdvgLKWUfVk9IffzFVdVsWkqMy2x4jL7KRHVSx6HxTpo/aVE+FuIzGftJ6SfEdR99Zyr9mZmZwOxDgcj9FPi2i05PFk52N9HMu6J1dfNTn5+XxrOzQSQuwyNIPap7HteLtN1bWWpvHyzuXyP5HwqZSbUnpyBfE3gfQ7vkmpaZknYUzQShlDDoRmtlDK2WMPboRdVDmlri07lWcRv6Cjzb8Af1qm2++0LW8T6FS6EfGT2JO4hujFbTSA4Kxkg+3HL76oKCIS1MbDvIU+d2GNxWDSysxLMSWPUnmTXqTGNYMLRYLOEk5leKUuIoQihC2jsGhD2t4hzhpADj2x4qFVdYJxmit9H4S0rSJFna5AlQEK1xMgxlSpwo2gnBPgaQ6WSUWsugAKF2d6vHd6zqU0XqOibTzG4J6G7B5jOM+6lTNLYmgrjTdxWW8RcP3bXdyFtp23TykFYnYHMjEHIGMYNS2PbhGfBJIzWj9tqEadYgjBEigg9Qe4blUam67vzelu0XXWtJmuOHLKOCNpH2QNtXGcbck8/fXA4NnJPagi7VlV/wxeQIZJrWZEXqzIdoycDJ6DnUoSNOQKbsVpHG5xw3p48xb/8AksfyqPH+u7vS3dVfdcOOFIfdF/54rjf6g9/yR+1KnZlpN9cm4+gXQtygTvCScPnftHJT0w3zp6dzG2xi6S250TN2AQkT32eqrGp8frS/P1aaqz8LfzglMV3qXZxeJI8tjqUsZdmfu5C2zLHOMqcY96Gm2zstZzV0tO4rIeL47lbyZb199wpUSMCCD+zUrjAAxsK+A9vPNTI8OEYdE2b3zVPS1xFCEUIUnT9QkgbfE7I38J6+/wA6YqKaKobgkaClMe5hu0rfbGfvI0f7ShvmAa8rmZgkc3gSFpWHE0FNuhvmEewkffWv2M/FSN7LjzVTVi0pULiRuaD2E/hVb7QO+KNvP0UigGTjySH2hSbbCb27R83FRdhNxV8fZc+RTtabQlYrXpCoUUIRQhFCFsXYg2LK/PTDZz/9qodV1mpxmhWNRDkD4kcz41NKbTX2e8Wf2bctKUMiOmx1UgN1DAjPIkEdD5mmZY+kbZKabFaJL23wfVtJj/iZB+Gaj+6HiErpEh8fcdvqhjXuhFHGSQobexYjGScDHLkAB4/J+KHo0lzrq60ftbuLW2hh+iIVhjWMMzuuQqhQT6OATikupg5xN9V0PRxH2oT31pLB9C2rINpkR2cDBDdO7Azy6Z8a4ynDHA3/ADxQX3CoeIOOhc6dbWPdBDb93l94O7u42j9XA25znqacbCQ8v4rhdcJy4H7T7SCyhtriOXMa7dyqrow3Eg9c9MeFMS07i4uCU14AsmSHtO0mJHaIlWIyUSBkZj4D1QM+0nFNmnlOvzXcQS9/6Pzgm8JI3sY+WeZ/eE48cZJpyr3LkanP2a39uxey1SQZydsu4AknPPBKn+ik9Ow5Oau4SNCsn4uFx9NnF2yvcBgJWXG0kIoGMAD1QvgKlx2wjDomze+aqKWuIoQihCKELeOFn3Wduf8Aul/DFeWbRbhq5B/kVo6c3ibyTpw43oMP4vyFXuwHfyXjt9AoVcPjB7FE4iP7RR/D+ZqDt516ho7PUp6hHwE9qz3tRfFiR5yKPxP5U57NtvW34Arm0D/J7wsgr0BUiKEIoQvqKSCQCQvrEDIHvI6fGhCbdD7ONQulBWIRxNhg0zBVIIyDtGWPI+XjTTp2N3pQaSmpuxSRYXZrpTKFJVVjOwkDOCxbPPpnHwpn3oX0SsChdinC8N2089xEskSBURZAGXe3pE4PLIAUfzGlVMhZYArjAlntF0QWeoTRIu2MkSRgdArjOB7A25R7BTsL8TASuOFitY4a4gXTtAt7hkLhRjapwTvmIHM/4s1EewvmISwbNUzgrtEj1OZ4BbumIy5LsrKRlVIwP8VJkgMYvdAddKmg8fRaZLNYfRmZVu5VVkYAANMQBtI8OnXwp10JkAffcuB1sk68ccd2+nSRxzQySmRSw7sIcAHHPewpmKFzxcFKLgFS3PCltqWlGWC3jjmkDzQvsVZMmRnCMw8GztIyQM8ugpYkcySxOS5YELCYomZgiqS7EKFx6RYnAXHnnlip6aWicc9ncWnafHc95IbgMiuMrs3EEttwuRgjlz8KjxTl78O5Lc2wupdtw/xBaor287yqVDBRMJMAjONlwMDr4Ukvgccx+dy7ZyQ+JYbvv3lvIpI5JGyxeMopOAOXLaeQ8KfZhtZpSDfeqmlriKEIoQihC3Tg3/sNv/wxXmG1f62XmVoaX9FvJOvDZ5P7x+dW3s+fhkHaFFr9WqJr5/a/yj86r9t/1fcPVP0X6Xes27WX/usY85R9yNU/2XH/AMl5/wAfUJnaR/ljmsy0+wlncRwxtI56KgJPvPkPaeVbkkAXKp7K81vgW+tIe/nh2x8txVlYpnkNwUnHPlnmKQ2ZjjYFdLSFoei8PaRZafa3t7HuaaNGzLvkBd4+8KrGPRxyOMjoOtR3Plc8tbuTlgBdU/G/aXbXFpLZWlsyo4A3HbGFAYNkIufLHPHWlRU7muDnFJc8EZJn44vb2PTrBbEy75FRW7ldzbe5B64JUZxz5U1EGF7sSU69sl67N9Lu7SC9n1AupdQ2ZpQ7BUVyxPpHb186JnNcQGIaCNVDtNAvINAt4LOMm5lZJXOVUplu957yOm1ExSi9rpiXaIsbZKN27aUWhtrsrtcfspBkHG4blyR1wwYcvtV2ldmWrjxvV7oMVm2gWy35Vbcou7czIM7yV9JCCOYB602/F0xw6rrermrGx0jStKjN7EoiRkA7zfLKGViGUDczdSBgj2UkvkkOErtgM1gs159J1DvQMd9dBwD4B5sgH4Gp4GFluz0TWpTr2+P/AH6EeVuD85H/AEpml6pSn6pz0TXvoOk6U7fu5GiikJ8FkR/Sz4YbafcDTLmY5HDmlXsAvUHAkVtqc+pSMqwIpmRfBZCG71j7AMsPa/8ACK50xdGGDVdw53VT2w6mLnRLedQVE0kbhT1AaKRgD7elLp24ZbcFx2iYON9R1G2htm0+ISgKe+XZv6Ku3kGDfa9Wm4mscTjK6SRos+1nj+XUBDY3VoI2a5h3c2GR3oBBjdcgHOPWqQ2EMu5p3FIxXyKj9sHCCWU0c1ugSCYbSq+qkg54HkGXmAPstXaeUvFjqh4slVeGrg2YvQgaAvsypywO7Z6vU5blyzTuNuLDvSbG11Tg0tcRQhbrweP7lb5/3YrzDav9bLzK0VL+i3knPhr6/wAPzq09n9JO71UWv/b3qJr374+4VA21/VnkE/R/pLM+18/3WP8A4n/6NVn7Kj/5D+Xqo+0uo3mnLifX7bQYIore2G6UNsC+iDt25Z35sx9MeZPsrTsY6Y3JVaThC5cEcTvrFnex3KICAVPdggbXRsciTzGD40Sx9E4EIacQzXa3awGjae2o7DEIYiocMQX7nlhV5sdu7l76Dj6V2DVdNrZpS4p7RdP+hz2llasBLGyBgiRIMgjOPWJHXBUe+nmQPxBzikl4tkm7i3i19L0+0eONZGdUjG8kKMRbs4HX1emR1piOPpHkFKJsFmlrxPfaxdQWk02IpZAJI4xsQovpuDjLH0FbkSRnFSujZG0uA0SLklM3aP2k3NvePb2jRqkSqGbYGO8jcQM8gACo6dc01DA1zcTl1zjfJcrPjCPUNIuoL+5iW49Luy+1C5GJIyFGM4YbeQ8K6YiyQFgyQDcZqDrGuW78OQW6zRmde7zEGHeDEmTlc56c6U1jhOTbJcuMKkdl3GFv9Gl0/UHRYdp7tpThSretGSehBOV95A6CuTxOxB7NV1p3FI81rDbajGqTpNAk8bCVGDLs7xW5kfWUZB92fGnwS5mYsbFIyBV72x6xDdXyPBKkqLbqu6M7hnvJCRkeOCPnTdO0tZYhdec1ZcZarA+gafDHNG8itEJI0cF1xBIG3KDkYYgHPiRSY2kTOJH5dKdoq3Xe0aS50yKy2sJAAs8hIxIqeqBg5y2F3ZHgRzzSmwBr8S4XZWTD2jjHDunj/g+P/wBO9Nw/rnv+a67qhM/aLxjc6aLUwRLJG6t3hdXIG0JtG5SNpOW6+VNQxNfe5XXEhJGp8fLqs+mp3HdOl7CzEOHUjeq4B2g+OcY8PGpDYejDs9xXMVytH4rSPURd6acCZIkliJ8znafgy4PsaosZLLPSjnklLRtRaw4egmaPcyXJLRsdpyt24IJwcEFfLwp57ccxAO70XNGqWNG0ziCN5oA1vcrjvCFAYEg43qPRkB2n0gc8uo6UnFJCbHMIsHLL+L+DrnTmAnClGOElQ5VvHGDzVsc8Ee4mpUcrX6JstIWt8OJttLceUSf5RXl+0HYqqQ/5H5rRwC0TeQTfw2PRc+0fhV37Pj4HntHyUKv1aoWvD9sfcKr9tf1Z5BSKP9JZl2w/9lj/AOIf8jVZeyv9Q/l6qPtLqN5qZ/6QXrWP+Gb8Ya1lJ+7u9VWPXrs4jax0e+vJAV7wHugeRbahVCM/akcgeePbRN8cjWhDchdMtvo9pdaNp63kvdwpFFIT3gjBIh24LHw9LPLB5Cmi5zZXYdUqwIzSjxbqehw2c1vZRxvM6bVdIy+D1BMr9f5STTzGzFwLtPzcknCBZLnF/Gf9owWtrHAy9wBzzuZiI9nJVHIePX5UtjBFd7jl4DxSb4sgqyy4MvZeYhKDzkIT7j6X3VCl21RRnCH4jwaC4+WSebSyuF7WHbkra37OXx+0uIk9iAv+a0kbSnk/Rpnn/msz5pBbCzrytHLP5Kzh4BtR688z/wCEKo+8E/fSv/yz9GRtHa4k+WSbNTRt/c48hb5qbHwjYL/spG/xSN+Rrvue03dado5Mv8ymzX0w0jJ5uUlNAsh0tE/mZj+Nd/hdUetVO7mtCT/Eo90Q8Suo0i0H/ukP9I/Sj+DynWpl8R9Fz+Jj/hN815bRbI9bSL4cvwFc/hNQNKp/eAV3+Js3xN8So0vClg3+wZPajt+ZxXDQbSb1KgH/AJmD5gpQ2hTHrRkcnKuuOz+2b93PIh8BIoYfcB+NJL9qxdaJjx/i6x/8k6J6N+ji3mL/ACUDVODL9ohGs/0iFfVTvWwvIjkrnauBy5GkfxiKI/8AyI3xniW5eI1TwpzIP5Tg7kfRNdv2sXNvhL6wIAGC0eVz8Hyp/qp+LoJxeGQH88fJJdjZk8WXO84r0m6ms5IolhnF1GztJGIyqgkks65Ujdt6n208I5WggnKyTdpVbxjxH9D4h+kqcogjV9vPdG0alhy68m3D2gUuNmKHCuE2cm3tpZBpS93ja86MNvQ7t8hb4kk59tM09+kzSn6Jc7EmKwamw5ERoQfaFmNOVWrfzgks3pB1biq6u7eOC4k70RtvRmH7TJUrgsPWHPxGfbUhsbWOJCSSSFt1nHtjRfJQPkAK8nmdikc7iT81pmCzQEz8OL+zY+bfkK0+wW2gceLvQKtrj8Y5KBxAP2v8o/E1Wbc/qv8ApHzKk0X6ff8ARZp2vpmzU+Un4o1TvZZ1qpw/x9Qmtoj+WD2rRuL7bTsQz6iY8RA92JTyJbaThOsh9EcsH3Vpoy/MMVYbb1knaV2gi/C29upS2QgksMNIR6vL6qDqB1zjpipcMODM6pDnXStoGhS30m1WAEajc8hJCLnAA8fPAGB7qara5lI0EgkuNgBqSlRRGS+dgMyTuCe9P4Ms4ub7p2/iO1PkPzzUVsO1KnNxbE3gPid9Amn1dLFk0F58Ar6GQRjESJGPJFAp6PYNLfFNikPF5J8tFGftWc5Ms0dg9V8dyepJ95q2igjiFo2ho7AAoD5HyG7yTzN15p1IXK5uFjUu5wqjJJ8K4TZdAJNgqP8AtqWaX+5R9/Ei5lI9HJzyCs2BuA548ag1e0YKUt6V1r/nh2qfT7Pklacs1IbWZWG2OzujJ4B4yig+1zyxSX7Vo2txGRtuYPyzQ3Zk5dYhc4bO/tF3Sr9JRvSYRZMkZJyQAfXUez7hVfSe0VJM8sJw8MWQPfu5FTKnZDw0Ob5fnmvN3q9y6k21pMQvpO0qFBgcyFBwWb3Z9xqwl2rSRuDTI257b/K9u9RYtmym5cCrDStYhuBmJwTjJX6y+8e+p4IKgPjczVT6UkIBrhFxYoGWa7i6bGGww8Q4yKqqjYtHMcRZhdxb8J8lOi2jUR5Yrjgc1R6nwnZ3GTtMDnxj9U+9enyA99RDSbRpf0XiVvB+Tu52/vU1ldTS/qNwHiMx4JN1vge4tlLqBLEOe6IcwPMr+YzXafbET39FMDG/g7LwO9SHU7sONhDm8QuV/wAWSzafDYuoKwyBkkyd20K6hCOmBv5HyUDHjVkIwHl3FMXuLJz7GGH0bVBnn3S+/wBSb9aYqdW/nBKZvWaaPB3ksKfadB82FO1MnRxPfwBPkuRjE4Dkv0LXky06aNFXEK+3J++tpshtqRvbf5qmqzeUqt4jX01P8P5/61UbfbaZh4j1+6l0J+AjtWddqUebE+yRPxI/OlezTrVtuIKNoD+T3hZPeXckz75XeRzy3SMWbHgMk9B5VvwABYKkXGuoTx2WN6d0PExD7if1FUu1sp6U/wD7B6KRF+jMP8T6p0rSLOIoQihC8CVSxXI3AAkeIBzg+7ka4ixtdU/FJ3xpbL69w6xjzAyCze4AVHq52wQukdoBf856KXRQmSUAJn1vUksoA2EVQyoqsdgwWAOMA9Fy3TwNeW0dNJXT4SSSQSTa509Tl3rZyyNhZfuXTXNVS3gaVnC8jsJ5gttJUcuucUiipH1E4ja2+efYL5rs0ojYXEpa4C4ua5LR3Dp3pI7tQu3cNpLe/GKutt7HbTASU7Th/cb3tmLKJR1ZkJa857ky6hqoimgiOMzMwBLAEbV3dMelk8veR51SwUhlhklF/gAOl73PHdbXkpb5Q17W8Ut69AINRhlAAS4jaJiAAN4IZSfaRy+FbH2Wqy+J0Tjm05cj9CPNUe2oMg8K0rWrOL4DQhfaEIoQvlzJtt7lvAQt/lNZ32gGI07eMgVxsjIyn/FYoKuEtdLe4eNtyMyNgjKEqcHkRkeBHUeNcIB1QrvgO2338A8FJb+lSfxxVXtuXo6GQ8RbxKkUjcUzVt1earQpusE2xoP4R+Fb2iZgp2N7AqOY3kce1VnEi+ofePwql9oGfpu5j5KXQHrDkkPj+DfYT/wgN/SwNQthSYK+PtuPEJ+tF4XLE69JVAihCcey5/71Kv2oG+5k/U1S7b+FkL/7ZGeqk0wxY28WlPdaRZpFC6ihCVY7Se5vp5LVkBgVUO/Ox85LISOmDn4gVT7R2rFQub0lzivputvsrijojUQkd6aOH9AdJTc3LK85Xaqpnu4l8QueZJ8Sax+2duGtHRRizO3U/QK7oaBtOLnVV/FlysTubhHbcUEDKhaNVDozqcerISGJJ9ZdoHQilbLidK1ogcBbFjF7OJsQ09rRcW4G5O5KqHBpJeOFuFt/f6Kl4xJ+g+irLB9IXuBICHClHJG08wgb1QeeOWAAKstk4ffviIMmA47aXuN+8261sr53vdR6q/Q5aXy5WPlwVD2fD/2hB/N/5bVZ7d/oJO7/APoKNR/rt7/kmLV7i37+MXhIn71u9JDZVO7cRGEgeoG2lSOe7meY5VFLHUdC40gBjwjDmMziGLHffa4N8rZDJS5HMxjpOtc35WNrdn4U0nTTe2QjuQVc81bo4Kk7JMfVYjBK+GSKpBVChrTJTG44bs9W33gHQ9gKlmLposMn52qnuNE1ExtGZodoB/aqG71hjpt6Bj5g/rWoHtVTuaBhdc8vn9lT/wAFIde4t+bvuvnCBBs4CPs/fuOfvrUtyCop/wBQq4pSaRQhQeKJtmn3J+0Ag/mIH4NWd2mek2jTRjdicfT5K62aMNPK/jYfnishzVwuooQnjsmtd1zJJ4JHj4sw/JTWa9qJcNM2PifkPup+zm3kLuAWrwpuYL5kD5msRFH0j2s4kBXDnYWkpzAr0QCyoFWcQpmMHyYfmKpdusvTh3Aj1CmURtJbsSdrtv3ltMn2o2H/ACms5QydHUxv4EfNWEzcUbh2FYJbQtIQqIzseiopZj7gASa9VOSzYzTBZ8CajLzWzlxjPpgR/wCcimzMwb13CVI4FjeDU0ilUo/pxurciDsLYPyFVO3hioHOG7CfMKTRZTAHfcLQSMcq0LHY2h3HNZtzcLi3gilrioxJcXdxNbQskKxbe8lOWchxkbRyAPIjr8ap9rbWbQMBLSSb2t2W1O7Xgrag2eJ/iJTboejx2kQiiBxnLM3NmJ6sx8TXnNbWy1cpkk7huA4BamGFsTcLVYVETqr9S1u3t/300aHyLDcfco5n5VLp6GpqP0mE9tsvHRNPmYzrFKvFjPqUSR2sMpAkD97IvdR42sOW/DHr4LV5ssR7MldJUyNGVsIOJ2o4ZDTiodTiqGhsYOt7nIKj0Thu6srmOdou+jQtu+jsHYeiyHkcEkHqPYas6zadJXU74GvwONrYwQNQdc9Qo8VPLDIHkXA4Zp8teIrSZgO8VZB0SYd3IPcJAD8qy0uzayFpOElvFpxDyv5qybPE4659uXzV1Vcn0UISJrVo+ml5ohvtGbc8ecNEzHGUJ6qSfV8CfAc632wtudOBTy9fcf7rD528eaz20tmj9RiuVbIB861Szi+11CXe0m422cMfjJIWPuUH8ytZuP8AnbXlfujaG95z9Sr+AYKJo/uJKueFuDINR0aGMq0VxGXKyshU5d2cHnjvImUrgjy5HIqdJK5kpO7880AAhSNO7PNP0yIXGpyrKw+q/KHPksfrSn2HOfsiuGd7zZgXQ0DVROz1A63NyFCi4uGZAABhATtGByGCWGPZWR9pprzsiH7RnzP2srTZzLMLuJT5okW6Ufw5P5fiartjxY6pp4XPp6p+rdhiPametoqdRNWTML+7Py5/lUDabMdI8dl/DNP0zrShKdYdXSTuxZFh1G+hIG4KQhPXCSkMB79yfKvTzJ0tPHJxAPiFnLYXubwVncdqUy6mLNoI0jFwIWYlmcgvtDDoBnKnoaUKcFmK+5cxm9lS9qMP0fW7afoJBGSfarmNv+QpTUzOmopY+w/K480phwytPaFe3a4dh7f9al7Il6Whid/iB4ZeiqK9mCpeO355qt1bU47eMvIfcB6zHyA/6xVgTZR44y82CquENZiiEsrsZbi4YMYrZTKyqBhVJXkDzPUj7jWL27DPWSiwDWMv8TyGgk6kXztluHotVQYII7ak7hmmL6ffTfurZIF+3dPubH/Djzg+9qovd6CH9WUvPBgsP+53oFOxzO6rbc/oFF1LR5BE8lzczzbVJ7q3BiQ8vVxHlyPDJPmafpq2Iytjp4mMuQMT/iI7buyv3diRJE4NLnuJtuGXyUnhO1tTCJorZYc59cAycvFmOTz69ehB8aZ2pLVtmMMspdy6vcNPLXJKpmxluJrbfNSNR4ktUJjaYM55bIg0j9PKPJH3UzT7Mq32kawgDe6zR4usPmlvnjGRPhn8lScMajaWatG08ql23A3aSRDmBkAuNvNst5+lzz1qy2lTVlY4SNjaQBb4C13LTPSw4ZZW0TED44vhJOfG4TXcW0NwnprHKh6ZAcH3GqNks1O/4SWkcwVLLWvGdiEq6dbQPPLDaS3Fs8WNwQ7os5II2PuTAwOmOvsNXlRLUMgZNVMZI12hIs7dvFj5HTtChsDHPLIyWkeHqFa79Qh6rDdL/CTBJ8m3IfmKgW2dNoXRnt+NvlZ3kU9edvB3kfoq7iPV4p7aaCdJbZ3XC/SEITcDuX9ou5MblHjUygopYKlk0JbIAc8BztofhNjoeCanla+MscC0njp4qFwzrqToqFgJVGGXI545blI5MD7K9GY4ELITwljidyvAKUSBmUxa+QSR2lFpryK2jBZlRUUDqXkPIew42VmthnHHJVO/1Hud3DT1Wlqm4MMQ/aAO9aiOJNQs4R3+lExRoMtbTo+0KAPUwDy+QqX0bHHJ3iE3cjclbiftSsby0mT6LIZShWMzRxMqsRjO4OSCOvSnmUz2uGaSXiyvOGLDuLWGPxVBu959I/eTXnO0qjp6qR+65ty09FfU8eCNrU48OR+izY6nGaudgRfA+S2+yiVzviDVc1oFAXl1yCD4jFJe0OaWneug2N0mMuCQeoOPlXnbmlpLTqMvBX4NxdZ7e6kum64ly4PdSJ6ZUZOGXYxx44ZVYit9sKTp9nhm9pI9R81SVrcE9+Oavta1+wmvbW6s7eS6ZJGM5t7WRiymMqDkoAzKypjny51ZtY8NLXG3DNR7gm4VF2vTXV2Irn6FNb28AIEk2xXLSMoGUDFlGVUD388U5ThrbtvclcfdX6XIljimHSSNW+JHOofs+ejikpzrG9w7jmPVRdrtvK2T+4DxH4Eua7aIb2xd1DhpO7ZW5g59Xl7Cc/AVL2vjFHI5hsQCbjszSdlkGUNIuLpr4gtwlpIkTx2+UIVjtjUZBGM/V945jwrzuhkL6tj5WmTO5Gbj4b+WhWqmbaMhpDVV6XxMqxCNTLezDkzwIxQnJ5l2ARR7jyqbU7Lc6QvdhhYdA4i47hcn1TUdQA2wu49illtQnGAsNqh+3+3kx/hGEHzNR7bOgN7ukPZ8DfHN3kEv+e/g3zP0XODhuGYnv7iS6IOGVpMRj2d3HhR7jmlv2nNAB0MQiB0OH4j/ANTrnwSRAx3WcXd/oFQaLxzbRmSMW6W6gN3bJzBIzgMAoIJ+NWtZsGpkDZDIZCbXB3X1tc7u5Roq2Nt24bcF14DQyQvd3N07jLLKkrBogAAeYb1Wyd3LAwQMUjbbhHM2lp4QDYFpaLOv2Eajdzzuu0d3M6R7uNwdFeWmiWky99Zu0W7Pp2r7VJ8cpzUn2FarJa6rhd0NU0OtueLnuOvgVJbDE8Yozbl9FHtbi4imkjjaC6dFHeDaYJgOq5IBjb1zj1ep9tOyx08sLZHh8YJNjfG2+/K+IaZ67uxIa6Rry1tnHfuP0VgvE8SnbcLJbN/364Q+6RcofnUQ7KlcMUBEg/xOf/abO8k6KhoyeC3n9dF80qS5e4lLmNrUgd0QQSRlvs8ienw2+Oa7UtpWQMDLiUdbduHHP733WXIzIXm/V3JeudOiOqMVjRBDErYRQuXct6Rx44yK2ns2XvpMcjiczqb2HBUO2XBjsLRa6ZLFMuPIcz8P9cVM25U9BQyOGpGEczl8lA2bD0tS0bhme77pT7NIPp2tvcHmse+UH/8AHEP6Tn+Wm44fdqRkPAAd+p81Zuf0khctP0a7u0/tCW/Vu5WRu4iVVdu6APMCPJbcCOR55BpDg04Q3XegX3rN9Z4mj1W4tbO3tzBBHN3jqQqk7VPVF5KANwxk+sOmKTWvNJSySk52sOZSoW9JI1qf680WhTbp0OyNR44yfeeZreUEHQ07Gb7Z8zmVRzvxyEqTUxNIoQlbWYdsreTekPj1+/NYna0PR1TuBz+vndXFK/FEOzJZ32pWbd1DcIBugkB59MEgjPmNyr86tvZioDZnwnRw8x9lH2jHdofwVpddt0IH7K0lY4+uyIv/AC7jj4VqxSHeVV41E/8AWHUtctbiOCC1SEDbJvdzJ0DgLy9blyJGM+6lYI4nAklFy4KBwFd97YhT60DlTnrtb0hy+OP5agxH3fa5G6Zt/wDqb9rnvSaxvSUYdvYfI/ey5cTaVcTPE8Dqpi5rkkHcfHOCOgH31eTwiVpY4XB1CrKacRG+/ip/CWnW1wrPLCzzxOUk+kOZiGGDlS3LHToBWC2zLV0UnQteGsIuMADcsxnbPzWppOinZjtc9uacUUAYAAA6AchWbJJNyrDRcNRs0lQrJnb1JDMhGPHKkEU7BNJC8Oj15A+RukvYHCzlmnZlpiGafMuGTCr3Um3fgnLAA+mnIYzkc62ftFVPEMdmXBzOJt7ZCwz0OfNVNBGC92enA6/VfeOeDGiMtzCQYiS7qThkJPPHgy5OcdR051zYu22yhlNLfHoDuPC/A+SKukLbyN0ShpNkZ5o4Q23vHC5PTr1x4454rQVUwghdMRfCCVCjZjcG8VonCdnPp1ybeRWeCc5SRASoYDxxnZkYBz5DqM1kdqTU+0qYVEZAezVpOduzjbUW4nerSmY+nkwOzB39qn8PTTHVL4P6gC+Hl+75+1S1Ra9kI2ZTlmuf/wBvOychL/eJAdMvsm5lBGCMg9QelZ8Eg3CmpY4h022tYpLlQ8DL42rbCxJwAV9Rsk/WU1d0FTVVcradxDwf7xisN+fWHcVFmZHE0vGXLL7Ki0G2uzcNPcbcOgU5I3+j6mQo25wTnp1r0KjpGU0fRxiw4c+aytbUifMm5V1xBe/R7GeTOGYd2nvb0fzJ/lqn2qfeK6ClGg+N3dp6+KmbMb0cEk3H4R6rt2dcJW8FhHeXM0lvJNgiRZ2hCoxxEORCtkYbDA+tU2aRzn4QL93inGtsE6LYXyDdbX0c6+C3UStn2d5AU+ZVvjTF2bx4fdLzSBwvNJeX15eTqqurC3CqcqpQYcA45jIBz/Eao/aWfBHHTt3/ABH09fBTdnsu5zzyTxp8G+RV8M5PuHOs3QwdNUNZuvc8hmrCd+CMlN1bxUaKEIoQqjiKDKq/2Tg+4/6/jVBt6DFG2UftyPI/dTqF9nFvFKes2IngliP10I9xxyPzxVBR1Bp52SjcR4b/ACU+VmNhbxWbcA9np1JZWa4EXdSd26BNz+qDnmwAGSR4+qa9PknDbWF75rOBl1q/BvD9jpbtFHc7p58ArJIm5tu4gBFx03NUWR75BcjIJwABIbW4sNbuLcjEV0Nye9suvwD94nxFQ9qBxp2VLOtEQ7u3jwt4FOwWLnRO0eLL1xbI6RBUYozSohZeRAZsHnV66oa6n6ZmYIxDwuqSCH+f0b92SatG0iK1j7uIEDOSScsxPVifE15VWVktXJ0spz8gOC2kUTYm4WqFxleyRWrGE7ZHZI0PkXcLn34JqRsiCOWqAlF2gFx7hdIqXObH8OuQSprmoXstu9jJAxmA3STKcRNGnpbs+bbcEfd4C+oqehinbWxyDAcg09YOOVu69/y6hSyTOYYnNz3ndZK/CekST97LDIEkt1WRM9CcnkT4DCn58+VXe1KyOAMilbdshLT5eOv0USmic+7mmxbmnW4jvNWhXAFrbsAW3gs8h65AGMR56ZIJ61m43UWyZje8kgva2QaOf91tdbaKe4S1TB+0fP7KlvOB57MpcQuJxEwcqq7XwpBOBkhuQ881ZRbdgrA6nlbgxAi5NxnlnpZR3UT4rPab2zThxVroTT3nhf8AeKBGynB9MgZHtAJPwrPbMoC/aDYJR1ScQ5eh071PqJgIC9p10WY8PPeNK0ls0jvGO8f02O4DkAwJ9PIyMHnjOK2tc2ibGI5w0Nd8IyGV+HDnyuqiEzFxcy5IzKebbiFriZLqNmW3jMULxnOC0x2uT7UYxc/LPnWYk2cynhdSvAMjsTgexguP+4YvJWLZzI4SN6osCOf0yTbq2nJcwvDJna4wcciCDkEe0EA1Q0tS+mlbLHqPy3epkkYkaWu3pR4eMu+4iklM3dS92jEAE4UHw6nmOua9Uoakz07ZnZXF+SxldA2KXAxVXaJdCSeC0y3dx4aYoCSN3rNgc/Rj3N/NVNskmd8tcf3mzf8AlGnj8wreZgiYyAftGfMrUeMOG49WtI4ra5REjYMuzEiHClVB2sMAA1Kjk6N1yEgi4VBo+kvw/pl5LKyNM7Yj7vdtJxsjGCM53MxPLp7qcc7p3gBcAwhduE9L+jWkUR9fG5z4l29JvfzOPhXn21Kv3qqfINNByGQ+qvaePo4w1OXDkHrOf8I/E/lVnsCDrTHkPX08FFrn6M71d1pFXooQihC5XMO9WU+IxTNRCJonRneLJbH4HBw3JPZSCQeo5GvP3NLSWnUZK9BuLhY5x5ava3cvdu6RzgSYRmVW6hgQDhsNk8+m6vRdhVIqKNt9W/CfTy+SoayPo5TbQ5pasbloZEljOHRw6n2qdw9/MVckXFioqeuLotRu7WLVrgRoEYLGsaFGVCwKSHLElTJgAE/WB8TUZoiuYtQdfUeCWb5OVnxGxvLATxesyrIAOeHQgsvv5MPhVfsVxY2Shk1jOXaw6fnaEmtaBMyobo7XsP58k26NqSXMKTJ0cZ9x8QfaDkVgaumfTTOifqPluPeFpIpBIwOCruNR/dt/+7lik+CyqT92ambHN6nB/c17fFpTdVlHfgQfNdOM7zurK4bxKFR739Af5qRsiHpq2Nvbfwz9EVT8MLis+4MgBs77GN7d3HgnA2s2OePA7iK1+1CTXUzd3xG/bb0yKq6bKGQ8lrUPDUk0hjuLmMIoBeC1yshB6B3LbghwfVVSfOotNsmmgOOxc7i61vDjzJS5KqR4w6DsUNNJVbuS20+UARqHlhkUvDEWPJUkVt0TH1u7IYY6BaerdmQ1X8yQEOO8b+Y0PPI9qTFUvjyGYSNecPER6hLKykQGYQxR7u6jfbl3UN47iccuRyfLDMlV0FVBSs1ODG49ZwvkMt3Hsy43cZH0kb5Hbr2G4dqg9klxi5lT7UW7+hwP/wChpftTHemY/g63iD9EnZx/mEdiY2sc2kmAM3V4rgDpg3CYP/hx7vnVP05FW2/+lGQeeA3/API2UvBeI/5Ov5j0F006heLDE8rnCopY/AZwPaelUcEDppGxM1cbBTHvDGlx3JT4THdWz3M/o7i9xJ72JYD5Y+6vQtrPMFIyjh60lmDlkCfDLvWYpWiaqdM7qsz793nn3Jf7N+IgmqGaePf9I3IzAFu7LkHP+HkFPkvuOZvu7YoGxM0aBbtt67+acxlzy47137ReCZdNnNxabxbudwaIsDCepUleYT7LeXI9MlyGUSCztUlzbZqNwhPc6jcRrczyzQwHvcSMWG4ck69TknmfAGqvbdS2kpTgyc74R6+Sk0cZklF9BmtWUZOB1NeeAEmw1V6TbMpwtINiKvkPv8fvrfUsAghbGN3z3+aopH43Fy7VISEUIRQhFCEt69b7ZNw6Nz+I6/kayG2qbo5+kGjvnv8AQ+KtqOTEzDwWf9pekd9a94oy8J3e0r0cfgf5af8AZ2s6Gp6N2j8u/d9O9Ir4sceIaj5b1X9nvZeblYLu4kjNu3piJMlnH2XPILzHMDPQjIrby1GG7RqqdrL5rQu0PhCbUY44o7lYYkOWQxlg7fVyQ45LzwMdTnwGI0MoYbkXS3C6zLgqV7eefTZ/RYMTHnpvXqB7GXDD2Z86h7SvTyx7Qj/bk/tYfofO3BLjYJo3U7t+Y7D+eqmiG5s5XNoqPHKctHIcLG/i459D4gVN2hsin2iGyX5EWzH5pwUKk2i+nBY/dxXC91m4eG+t7nu3K2rSb4gQFJ5BDnx8R7qqJtjwUVVTviJuXgWJvft+vMKzp611RE/EMrFTu0d8raRyZ7p51EuDjly5Z8ORY/Cqz2fFnTyM67WnD+eClVxyYDoTmoK6R3d3qEEA2q1sHRR0VuqgezdnFSvfS+lpaiU3IfYniN/la6a6G0kjG6EJ74pmtGt4NUDNHcMirbyQttd2kGUjYEEOoJyQwOAG91aBgcCWbt6gnijT9ZbTJe5vYQom3SNexZMcsxyWDrtBiO0AAEkcqCzGLtOm5F7apcuA39k3EjcnmimmYHPIy75MfAMB8KyUkwl2y0jQPa3wsPmrVrMNKeRPiljSI0iuFMeIw1jEjuCBh5WRmfn9bu1Zveoq3qnPlgOP4iJHkDsaDYcsVh3qLEA1/wAOV2jz387Kz1u9ufpdskSxwx7GMAlBJGF2livLD7DhV8AxzgkgN7H2fT1MUjXuLnEjGQcuNgd4vqd5GWQueVtU+CzgMt3yXu9try62xXLQmAMGbuQwaTHqqQc4GefKrqj2HS0cpmZfTebgcVWT7VfLHg3qD2lap3caWiHmcPLjy+qvzGf5R51CoXe/Vb609VvwR8t7u/17FLMfu0DYd5zd9F40LtUls7aO3gtYQI1xuZnJY9WYgY5sxJ6+NWz6cOdclMh9hZWundtk4J+kW0Tqf90WQjl4hywb5j40k0g3Fd6TirfgnTWigMkgAmuHMsgAwBuJIUDwAB6eGTWD25WipqbNPws+Eep8VdUUPRx3OpzTnoNtufcei/j4frXNi03Sz9IdG/Pd9fBFZJhZhG9Mla9VSKEIoQihCKEKHqtt3kZA6jmPeKgbSpfeKctGozHP76J+nk6N4O5KbqCCCMgjBB8qxDXEEEaq5IvksX4la5s3ayE0ot1JaNAxClWJbnj1uZPXPOvTtnVLauBs1s9DzGqzs8ZieWbt3JUseoTL6s0q/wCGRx+BqfhHBM3XwXsneCUyOZAQwd2LNkdMljk9BSXxtewscMjkQuhxBuNVr+nait1AlwnInlIv2XHUfp7CPOqnY8rqaV2z5Tpmw8W8OY+vBI2nCJGipZvyd2H89OKobnT3t5S0MRnhnyLiBnADHqG3P05/p48rDaGz/eQCw4Xtza7W3HxTVFXCO4fp81I4n1Aahp5CQyGYzCMRgZZJFPPcRyC7c8zjrWToKR2zNo2keA0NJJOVxy434X0V7LKKmnu0XJP55KdoKTRahcfSI2zMF7qVQWj2oMbSfqnHPnjmD7Mxa50M1BF0DhZhOJpydc77bxy3d9nYQ9s7sY10O7JXOhJDa3McVwqmHvGeykb1YZJObxeQ3HLIT4llHhm42VtD3qHAT8bRn/kNx9D4qJVQdG640PkrLizVVvC1lCd0YOLuQeqADnuFP1nbGGx6q5B5kUraFcKOO/7z1R/7HsG7ie9cp4TK7sGv0VVxVG7WkscUbO8iGNVXAxuG3JLEAACsrsxzG1bJJXABpxEm+7lvKs6gExkNFyckn2sp0+WQzRd4ywW0aAeq0gXYAGIwOYJz15GtE6P+JRsbC7CC+UnjhJvp3gcM1Bxe7kl40DfGym3ss97PD3sBgjgPeH01cu/RQGXoB1NXGydiige52K98uGSqq7aQnjAarq4u0t4XuJPVQeiPFm+qB7ScD4+yubaqHvLaGE/HJqf7Wbz3/K/Ym9mU4uaiTqt07XfZZ5ccM3d1aSaocMpkYsq+ttHIuB9hSNuOoC56VNhbFAGwMyAFh+cTrzUhxc8l53pWqSkJk4E0L6VcjcP2UeHf28/RX4n7gap9tV/ulOcPWdkPU93zUqkh6WTPQaraQK841V+mzTbXu4wvj1Pv/wCuVbnZ9L7tAGHXU8/toqSeTpHkqVU5MooQihCKEIoQihCVtYte7kOPVbmPzH/XnWK2rS9BUG2jsx6jx+YVxSy42doWf9pmhmeATIMvDknzKH1h8OTfOrD2drxBOYXn4X+Tt3jp4JmvhxsxjUfJZMBnAHMnkAOZJPQDzNb1Uq03g7simnAkvWa3Q+rGuO9PtOQRGPYQT7qjSVIbk3NLDOKhyWz6HfmCUlrWYcnPivQPy+shOGx4HPkKgbQpnVcQlhylYbt58OR+2l09C8MJY/Nrsim2eLacZ5dQfMeBqy2bXsrYBIMjo4cDvH07FSVdK6nlLDpuPEJds+H5YgRHezoGYs2AvNj1J5dTXZ9m007sUrA48Sn2bRljGFuQUj+zrn/4+f5J+lMfwOh/4TfzvS/4tPxXK60WeRGSS9mZGGGVlQgj5UuPZFHE8PZGARoRf6rjtqTOFiiz0WeJFjivZUReSqEjwPuom2RSTPL5GAk6nP6oZtSZosF2+g3f/wAwl/8ADj/Smv4DQf8ADHn9Uv8Ai8/5/so97olxMuyW9kdQQwBROo5g8ufKnqfZVLTv6SJgB4i/1SJNpyyNwuzCYbeEsQPmfzp6urY6OAzSbtBxO4fnNRKandUSCNv+w4pP1W/j1HULey70R2ok27x9ZsHmDjqT6Cnpls881UbOppWNfVz5yvzPYNw9T9lezOZlDH1W+Z3la1wbwYNN3rFcSSROcmOUKcHGMgqBj28udPSS49QkBtllHatwMLKZJbcDuZ32rEOqOee1R4oeeMdOnTFSoZ7tOLdv7Ehzc8k4cIaGLO3WM43n0pCPFj4e4dB7q872rXmsqC8dUZN5ffVX1LB0Udt+9N2hWm59x6L+P+nX5U/sak6WXpXaN+f218E3WS4W4RqfkmOtcqpFCEUIRQhFCEUIRQhQ9VtO8jIHrDmv6fGq/aVJ7zAQOsMxz+6fp5ejffdvSoRnkfiDWIBIN1cpJ4Ts4NN1kLMg7udSLaRuYR2Yejz6HqmevMD6xr0SgrTW0gdf4m5O+vfqqGeHoZbbjorbtQfVnvIoLTeIWw8ZgBX0lIJ71zyAU4ODhSCORNToOiDSXJp2K+Su+03TFm0lnuyiTwx94GU+j3oXmikgEhz6OPaD4UiF1pLN0K64ZZrPOz7XxKgtJW9JR+wY+I+x8B09nuqBWNfs+o99iF2Oykb/AOw7fXmlYG1UXQu6w6p9Pz0TSwwcHrWlilZKwPYbg5grPPY5ji1wsQvlOJKKEIoQihC+qpJwOppEkjY2F7zYDMnsSmtL3BrRclLfHev9yv0OA5lfAlZeZAPRFxz3Nn5HzPLM07XbTqPe5R/Lb+mDv/yP58jfQtYKSLom9Y9Y+i88EDQmt0S83C4zlnk7xFBzyCsh2hRgetjxq3l6a926JpuG2a2qG7hngPdXCsu397HIpK4HrbgcZHXn8agkEHMJxZJwnBcXcxurudrhYWZLZmACsM4MqgAciAMHr8qp/aGvbGz3aLInN3YOH1UyhgLndI7dp9U8xRliFUZJ6VkY43SvDGC5KtHODRcputLcRoFHh958TW8padtPEI27vM7yqSSQyOLiu1SE2ihCKEIoQihCKEIoQihCW9cs9j7h6rfcf9evzrIbZo+hl6RvVd5H76+KtaSXE3CdR8kpcXaELy3KdJF9KNumGHhnyPSmtlV5o6gP/acncvsl1UHSstvGigaT2uslusMttLLfL+zAGArt0BPVg3mApyenXlv/AHcO+JpGE5qjx2yOqu7DQGwdS1uQM0Y3rB1gtwPHYMh3+fhzJANJLx1IvHeV0DeUs9p/BS7f7SsMGNsSSCLoPrCZMeHi2OnredLikuOjkHZn8iuOH7gvfDGui+i54FxGP2ijlvHQOB+PkfhVVBKdkT9E/wDQefhP9h4Hs/34rtVAKxnSM/UGo/uH1/24KxrVLPorqEUIQBXCQBcoAvkFV8Wa+LGPahBuXHojr3a/aPt8vM+wGstJI7a8uBuUDDmf7zw5D762toKenFGzE79Q/wDiPr+cVN7GeF4yh1F2E0+WCLuz3Z55LE/7Rs9T0De2rOd+G0bRYfnkuMG8qi424Pd3WQkf2jdyb/ocIUqqY5ksMYIxkueTEn305FKLW3DeuOalPh7hqW4ujAytHsOJyRhkHQqfaegH5UxtHaDKODpDmT1RxP5qlwQGV+Ed62y2t1jRUQBVUAKB0AFeZySOkeXvNycytC1oaLBMmhWW0b26t09g/wBa02xaLo29O/U6dg+/yVbWTYjgG5W9XyhIoQihCKEIoQihCKEIoQihC5XVuJFKnx+720xU07Z4jG7f5dqXG8scHBKM8RRirdRWDmhdC8xv1CvGPD2hwSHxlp8lpPHqVrgPG2ZBjkeW0kjyKkqfYc1qvZ/aIcPdJT/y/T1CrK6nt/Nb3/VQdM7W7n6S7XSrLbSDa0CqvoL09Dd6xx1DHDZ8OVah1M3D8OvFVwfxVDYcc3NtFPb2x7u3lLd2jku0KsTyRj/CccwfMYPOnDE1xBdr80kOI0S/p168EiyRNtdeh8PcR4g9CK5UQR1EZjkFwfzxSmPcxwc3Va5o2qx3sXex+i4/ex+KnzHmp8D4+/IqnoauTZ8oo6o3Yf03/wDqfzLTSyTW0jZ2meEZ/uHqPzPndSK1Co0AUlzg0Ek2AXQCTYKv4k19LBPB7hh6CeCj7TY8PZ49B4msvNPJtd5iiJbAOs7e/sHZ/udwN/TUzaMdJJnIdB/b28/ztSnwzYXD3UV5c2VxdQs29isZIf7LDlhlBwdvIEADpVuGxxR9FGQ22QCSS5zsTs1peqcKzWUn0/SARu9Ke0bKpIvX0VPqMPs8iPDxVmWyBwwSeKVa2YUbVO0iCSNHsYt2ozDuQrpiSHBy2845qp5gdD1PQ0l7BE0ulNmDMldBxGzdSu/D+kC2jILGSVzvmkbmzuepJ8vKsBtGvfWTYzkBk0cB9eKvKeERNtv3pj0ix7xsn1B19vsp3ZdB7zJid1Br29n1+6RUz9G2w1KZ62aqEUIRQhFCEUIRQhFCEUIRQhFCEUIVZrVjvXco9JfvH61TbXoOmZ0rB8TfMcOY3eCl0k+A4ToUtSIGBBAIIwQehFZJri0gjVWpFxYrGON+GzZy5XnC59A+R6lT7vD2V6LsbaYrIrO67de3tVDVU/ROy0OiW6uVFRQhTNJ1OS2lWWJsMPkw8VI8Qaj1VLFVRGKUXB8u0dqXHI6N2Jq1jQtXivk3RYSUfvImPMe0ea+354NUsW0J9lEQ1d3R/teNeR/L8LhKnoGVX8yCwdvG7n+eSgcS8VR2QMcRElz0Pikfv8z/AA/PHiE1G2DdwLIOH7n/AG8uZ0XDBHRD+6Tjub+flll11cNKzPIxZ2OWY9TV/FGyJoYwWA0ATDiXG51W6dmPaMl0EtbkqlwBtjYYVJQByAHRX/h6HqPIQ54MPxN0TjXX1XXjvtButOnERtI5FkBMMgkI3eGCgUnIJHLPPPI+XI4WvbivpqhzrKp4S0J4y91cnddzks5wPQ3c9oxyB88e7wrHba2p7y/oYv02+Z48uHirajpujGN3WPkmy0tjIwUfE+Q86qaWmfUSCNneeA4qVLII24imy3hCKFUchW5ggZBGI2DIKke8vdiK6U8kooQihCKEIoQihCKEIoQihCKEIoQihCXtbsNp3r6p6+w/oaym2KDondMwfCdew/Q/PmrSknxDA7VL2radHcRNFIMqw+IPgR5EVVUtTJTSiWM5j8spMkbZGlrliPEOiyWkxjfp1RvBh5/6V6XQV0dZEJGd44FZ+aF0TsJVZU1NIoQvSMQcgkEdCDgj4iuEBwsRcIXmuoRQhfQfLr4Y658Me2hC1fhDRJpnW9vnaSbaBEJOZVQOTEeB8vfk8zWK25tYG9NT6fuI39nLirajpf8AUf3fVO8UZYhVGSelZiON0jgxguSrFzg0XKatPshEuOpPU+f+lbegom0seEanU8ftwVNPMZXX3blKqamUUIRQhFCEUIRQhFCEUIRQhFCEUIRQhFCF5dAQQRkHqKS9jXtLXC4K6CQbhLGp2BiblzU9D+RrF7RoHUr8uqdD6fmquKecSjtS7xFocd5EY3HMc0bxU+fu8xTdBXyUcuNmm8cQuzwNlbYrFNX0uS2laKUYYePgw8CPMGvSaWqjqohJGcj5dioJI3RuwuUKpKQihCKEIoQtC4C4N3Fbm4X0escZ8fJmHl5CsltvbeG9PAc9HH0HqrKjpL/G/TcFpiKSQAMk9AKxzWue4NaLkq2JAFymbS9PEQyebnqfL2Ctns3Z4pWXdm869nYPzNVFROZDYaKfVmoyKEIoQihCKEIoQihCKEIoQihCKEIoQihCKEIoQuc8IdSrDINNTQsmYWPFwUpjyw3CV9QsjE2DzU9D/wBeNYquoX0r7HNp0P5vVxDMJR2pe4j0CO8j2OMMPUcdVP6eylbP2hLRyYmabxxRPTtmbY6rGda0iW1kMcowfAjow8wa9Go6yKqjEkZ+yoZYnRuwuVfUpNooQtF4H4I9We6X2pEfuZh+C/OshtrbusFOebvQfVWdJR3+OTuC0mNCxAAyT0ArIsY57g1ouSrUkNFymXS9OEQyebnx8vYK2Gzdmtphidm8+XYPXiqioqDIbDRWFWqjIoQihCKEIoQihCKEIoQihCKEIoQihCKEIoQihCKEIoQuc8IcFWGQaamhZMwseLgpTHlpu1LWo6cYjnqvgfyNY6v2c+lNxm3cfQ/mat4KgSi29UWtaPFdRmOVcjwPip8waZo62WkkxxnnwKXNC2VtnLJ9b4LuIJAqKZFY4Rl8fYfI1u6PbdNPHiccJGoKpZaSRjrAXTjwdwMsBEtxh5eqr1VPb/E33Cs/tbbxnBip8m7zvP0HzU6losHxP14cE9QQs5CqMk1nYYXzPDGC5P54Ke94YLuTNp2nrEPNj1P5D2VsqDZzKUX1cdT6Ds+aqJ6gynsU2rFR0UIRQhFCEUIRQhFCEUIRQhFCEUIRQhFCEUIRQhFCEUIRQhFCF8ZQRgjIPnSXNDhhcLhdBINwqHUdGI9KPmPs+I93nWYr9jOZd8GY4bxy4/PmrKCsByf4qoqhU5SrKweU8uS+LHp/rU2j2fNVH4RZvE6fdMSzsj114Jks7RYxhR7z4mthSUcdMzCwczvKqZZXSG7lIqUm0UIRQhFCEUIRQhFCEUIRQhFCEUIRQhFCEUIRQhFCEUIRQhFCEUIRQhFCFHnsY3OWUE/9dfOok1DTzOxPYCfzXj3p1k0jBYFd1UAYHIVKa0NFhomyb5lfa6uIoQihCKEIoQihCKEIoQihCKEIoQihC//Z"/>
          <p:cNvSpPr>
            <a:spLocks noChangeAspect="1" noChangeArrowheads="1"/>
          </p:cNvSpPr>
          <p:nvPr/>
        </p:nvSpPr>
        <p:spPr bwMode="auto">
          <a:xfrm>
            <a:off x="155575" y="-1444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Arial" panose="020B0604020202020204" pitchFamily="34" charset="0"/>
              </a:defRPr>
            </a:lvl1pPr>
            <a:lvl2pPr marL="742950" indent="-285750">
              <a:spcBef>
                <a:spcPct val="20000"/>
              </a:spcBef>
              <a:buFont typeface="Arial" panose="020B0604020202020204" pitchFamily="34" charset="0"/>
              <a:buChar char="–"/>
              <a:defRPr sz="2800">
                <a:solidFill>
                  <a:schemeClr val="tx1"/>
                </a:solidFill>
                <a:latin typeface="Arial" panose="020B0604020202020204" pitchFamily="34" charset="0"/>
              </a:defRPr>
            </a:lvl2pPr>
            <a:lvl3pPr marL="1143000" indent="-228600">
              <a:spcBef>
                <a:spcPct val="20000"/>
              </a:spcBef>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Font typeface="Arial" panose="020B0604020202020204" pitchFamily="34" charset="0"/>
              <a:buChar char="–"/>
              <a:defRPr sz="2000">
                <a:solidFill>
                  <a:schemeClr val="tx1"/>
                </a:solidFill>
                <a:latin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a:solidFill>
                <a:srgbClr val="FFFFFF"/>
              </a:solidFill>
            </a:endParaRPr>
          </a:p>
        </p:txBody>
      </p:sp>
      <p:pic>
        <p:nvPicPr>
          <p:cNvPr id="958467" name="Picture 4" descr="http://www.beinggarifuna.com/blog/wp-content/uploads/2011/03/nypd_logo-bedstuygatewaydotcom.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33600" y="-6350"/>
            <a:ext cx="5334000" cy="6835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3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067800" cy="6858000"/>
          </a:xfrm>
        </p:spPr>
        <p:txBody>
          <a:bodyPr rtlCol="0">
            <a:normAutofit fontScale="92500" lnSpcReduction="20000"/>
          </a:bodyPr>
          <a:lstStyle/>
          <a:p>
            <a:pPr marL="0" indent="0" algn="ctr" eaLnBrk="1" fontAlgn="auto" hangingPunct="1">
              <a:spcAft>
                <a:spcPts val="0"/>
              </a:spcAft>
              <a:buFont typeface="Arial" panose="020B0604020202020204" pitchFamily="34" charset="0"/>
              <a:buNone/>
              <a:defRPr/>
            </a:pPr>
            <a:endParaRPr lang="en-US" b="1" i="1" dirty="0"/>
          </a:p>
          <a:p>
            <a:pPr marL="0" indent="0" algn="ctr" eaLnBrk="1" fontAlgn="auto" hangingPunct="1">
              <a:spcAft>
                <a:spcPts val="0"/>
              </a:spcAft>
              <a:buFont typeface="Arial" panose="020B0604020202020204" pitchFamily="34" charset="0"/>
              <a:buNone/>
              <a:defRPr/>
            </a:pPr>
            <a:r>
              <a:rPr lang="en-US" sz="11000" b="1" i="1" dirty="0"/>
              <a:t>Almost All</a:t>
            </a:r>
          </a:p>
          <a:p>
            <a:pPr marL="0" indent="0" algn="ctr" eaLnBrk="1" fontAlgn="auto" hangingPunct="1">
              <a:spcAft>
                <a:spcPts val="0"/>
              </a:spcAft>
              <a:buFont typeface="Arial" panose="020B0604020202020204" pitchFamily="34" charset="0"/>
              <a:buNone/>
              <a:defRPr/>
            </a:pPr>
            <a:r>
              <a:rPr lang="en-US" sz="11000" b="1" i="1" dirty="0"/>
              <a:t>Shootings:</a:t>
            </a:r>
          </a:p>
          <a:p>
            <a:pPr marL="0" indent="0" algn="ctr" eaLnBrk="1" fontAlgn="auto" hangingPunct="1">
              <a:spcAft>
                <a:spcPts val="0"/>
              </a:spcAft>
              <a:buFont typeface="Arial" panose="020B0604020202020204" pitchFamily="34" charset="0"/>
              <a:buNone/>
              <a:defRPr/>
            </a:pPr>
            <a:r>
              <a:rPr lang="en-US" sz="11000" b="1" i="1" dirty="0"/>
              <a:t>Over in &lt;</a:t>
            </a:r>
          </a:p>
          <a:p>
            <a:pPr marL="0" indent="0" algn="ctr" eaLnBrk="1" fontAlgn="auto" hangingPunct="1">
              <a:spcAft>
                <a:spcPts val="0"/>
              </a:spcAft>
              <a:buFont typeface="Arial" panose="020B0604020202020204" pitchFamily="34" charset="0"/>
              <a:buNone/>
              <a:defRPr/>
            </a:pPr>
            <a:r>
              <a:rPr lang="en-US" sz="11000" b="1" i="1" dirty="0"/>
              <a:t>8 Minutes</a:t>
            </a:r>
          </a:p>
          <a:p>
            <a:pPr eaLnBrk="1" fontAlgn="auto" hangingPunct="1">
              <a:spcAft>
                <a:spcPts val="0"/>
              </a:spcAft>
              <a:defRPr/>
            </a:pPr>
            <a:endParaRPr lang="en-US" dirty="0"/>
          </a:p>
        </p:txBody>
      </p:sp>
    </p:spTree>
  </p:cSld>
  <p:clrMapOvr>
    <a:masterClrMapping/>
  </p:clrMapOvr>
  <p:timing>
    <p:tnLst>
      <p:par>
        <p:cTn id="1" dur="indefinite" restart="never" nodeType="tmRoot"/>
      </p:par>
    </p:tnLst>
  </p:timing>
</p:sld>
</file>

<file path=ppt/slides/slide3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0514" name="Title 1"/>
          <p:cNvSpPr>
            <a:spLocks noGrp="1"/>
          </p:cNvSpPr>
          <p:nvPr>
            <p:ph type="title"/>
          </p:nvPr>
        </p:nvSpPr>
        <p:spPr>
          <a:xfrm>
            <a:off x="457200" y="3048000"/>
            <a:ext cx="8229600" cy="1143000"/>
          </a:xfrm>
        </p:spPr>
        <p:txBody>
          <a:bodyPr/>
          <a:lstStyle/>
          <a:p>
            <a:r>
              <a:rPr lang="en-US" altLang="en-US" sz="4800" b="1" smtClean="0">
                <a:solidFill>
                  <a:srgbClr val="F8F8F8"/>
                </a:solidFill>
                <a:latin typeface="Arial" panose="020B0604020202020204" pitchFamily="34" charset="0"/>
                <a:cs typeface="Arial" panose="020B0604020202020204" pitchFamily="34" charset="0"/>
              </a:rPr>
              <a:t>Police /Fire /EMTs </a:t>
            </a:r>
            <a:br>
              <a:rPr lang="en-US" altLang="en-US" sz="4800" b="1" smtClean="0">
                <a:solidFill>
                  <a:srgbClr val="F8F8F8"/>
                </a:solidFill>
                <a:latin typeface="Arial" panose="020B0604020202020204" pitchFamily="34" charset="0"/>
                <a:cs typeface="Arial" panose="020B0604020202020204" pitchFamily="34" charset="0"/>
              </a:rPr>
            </a:br>
            <a:r>
              <a:rPr lang="en-US" altLang="en-US" sz="4800" b="1" smtClean="0">
                <a:solidFill>
                  <a:srgbClr val="F8F8F8"/>
                </a:solidFill>
                <a:latin typeface="Arial" panose="020B0604020202020204" pitchFamily="34" charset="0"/>
                <a:cs typeface="Arial" panose="020B0604020202020204" pitchFamily="34" charset="0"/>
              </a:rPr>
              <a:t>are </a:t>
            </a:r>
            <a:r>
              <a:rPr lang="en-US" altLang="en-US" sz="4800" b="1" u="sng" smtClean="0">
                <a:solidFill>
                  <a:srgbClr val="F8F8F8"/>
                </a:solidFill>
                <a:latin typeface="Arial" panose="020B0604020202020204" pitchFamily="34" charset="0"/>
                <a:cs typeface="Arial" panose="020B0604020202020204" pitchFamily="34" charset="0"/>
              </a:rPr>
              <a:t>not</a:t>
            </a:r>
            <a:r>
              <a:rPr lang="en-US" altLang="en-US" sz="4800" b="1" smtClean="0">
                <a:solidFill>
                  <a:srgbClr val="F8F8F8"/>
                </a:solidFill>
                <a:latin typeface="Arial" panose="020B0604020202020204" pitchFamily="34" charset="0"/>
                <a:cs typeface="Arial" panose="020B0604020202020204" pitchFamily="34" charset="0"/>
              </a:rPr>
              <a:t> the 1</a:t>
            </a:r>
            <a:r>
              <a:rPr lang="en-US" altLang="en-US" sz="4800" b="1" baseline="30000" smtClean="0">
                <a:solidFill>
                  <a:srgbClr val="F8F8F8"/>
                </a:solidFill>
                <a:latin typeface="Arial" panose="020B0604020202020204" pitchFamily="34" charset="0"/>
                <a:cs typeface="Arial" panose="020B0604020202020204" pitchFamily="34" charset="0"/>
              </a:rPr>
              <a:t>st</a:t>
            </a:r>
            <a:r>
              <a:rPr lang="en-US" altLang="en-US" sz="4800" b="1" smtClean="0">
                <a:solidFill>
                  <a:srgbClr val="F8F8F8"/>
                </a:solidFill>
                <a:latin typeface="Arial" panose="020B0604020202020204" pitchFamily="34" charset="0"/>
                <a:cs typeface="Arial" panose="020B0604020202020204" pitchFamily="34" charset="0"/>
              </a:rPr>
              <a:t> responders</a:t>
            </a:r>
            <a:r>
              <a:rPr lang="en-US" altLang="en-US" sz="6600" b="1" smtClean="0">
                <a:solidFill>
                  <a:srgbClr val="F8F8F8"/>
                </a:solidFill>
                <a:latin typeface="Arial" panose="020B0604020202020204" pitchFamily="34" charset="0"/>
                <a:cs typeface="Arial" panose="020B0604020202020204" pitchFamily="34" charset="0"/>
              </a:rPr>
              <a:t/>
            </a:r>
            <a:br>
              <a:rPr lang="en-US" altLang="en-US" sz="6600" b="1" smtClean="0">
                <a:solidFill>
                  <a:srgbClr val="F8F8F8"/>
                </a:solidFill>
                <a:latin typeface="Arial" panose="020B0604020202020204" pitchFamily="34" charset="0"/>
                <a:cs typeface="Arial" panose="020B0604020202020204" pitchFamily="34" charset="0"/>
              </a:rPr>
            </a:br>
            <a:r>
              <a:rPr lang="en-US" altLang="en-US" sz="6600" b="1" smtClean="0">
                <a:solidFill>
                  <a:srgbClr val="F8F8F8"/>
                </a:solidFill>
                <a:latin typeface="Arial" panose="020B0604020202020204" pitchFamily="34" charset="0"/>
                <a:cs typeface="Arial" panose="020B0604020202020204" pitchFamily="34" charset="0"/>
              </a:rPr>
              <a:t/>
            </a:r>
            <a:br>
              <a:rPr lang="en-US" altLang="en-US" sz="6600" b="1" smtClean="0">
                <a:solidFill>
                  <a:srgbClr val="F8F8F8"/>
                </a:solidFill>
                <a:latin typeface="Arial" panose="020B0604020202020204" pitchFamily="34" charset="0"/>
                <a:cs typeface="Arial" panose="020B0604020202020204" pitchFamily="34" charset="0"/>
              </a:rPr>
            </a:br>
            <a:r>
              <a:rPr lang="en-US" altLang="en-US" sz="8800" b="1" i="1" u="sng" smtClean="0">
                <a:solidFill>
                  <a:srgbClr val="FF0000"/>
                </a:solidFill>
                <a:latin typeface="Arial" panose="020B0604020202020204" pitchFamily="34" charset="0"/>
                <a:cs typeface="Arial" panose="020B0604020202020204" pitchFamily="34" charset="0"/>
              </a:rPr>
              <a:t>Employees</a:t>
            </a:r>
            <a:r>
              <a:rPr lang="en-US" altLang="en-US" sz="8800" b="1" smtClean="0">
                <a:solidFill>
                  <a:srgbClr val="F8F8F8"/>
                </a:solidFill>
                <a:latin typeface="Arial" panose="020B0604020202020204" pitchFamily="34" charset="0"/>
                <a:cs typeface="Arial" panose="020B0604020202020204" pitchFamily="34" charset="0"/>
              </a:rPr>
              <a:t> are the </a:t>
            </a:r>
            <a:br>
              <a:rPr lang="en-US" altLang="en-US" sz="8800" b="1" smtClean="0">
                <a:solidFill>
                  <a:srgbClr val="F8F8F8"/>
                </a:solidFill>
                <a:latin typeface="Arial" panose="020B0604020202020204" pitchFamily="34" charset="0"/>
                <a:cs typeface="Arial" panose="020B0604020202020204" pitchFamily="34" charset="0"/>
              </a:rPr>
            </a:br>
            <a:r>
              <a:rPr lang="en-US" altLang="en-US" sz="8800" b="1" smtClean="0">
                <a:solidFill>
                  <a:srgbClr val="F8F8F8"/>
                </a:solidFill>
                <a:latin typeface="Arial" panose="020B0604020202020204" pitchFamily="34" charset="0"/>
                <a:cs typeface="Arial" panose="020B0604020202020204" pitchFamily="34" charset="0"/>
              </a:rPr>
              <a:t>1st responders</a:t>
            </a:r>
            <a:r>
              <a:rPr lang="en-US" altLang="en-US" b="1" smtClean="0">
                <a:latin typeface="Arial" panose="020B0604020202020204" pitchFamily="34" charset="0"/>
                <a:cs typeface="Arial" panose="020B0604020202020204" pitchFamily="34" charset="0"/>
              </a:rPr>
              <a:t/>
            </a:r>
            <a:br>
              <a:rPr lang="en-US" altLang="en-US" b="1" smtClean="0">
                <a:latin typeface="Arial" panose="020B0604020202020204" pitchFamily="34" charset="0"/>
                <a:cs typeface="Arial" panose="020B0604020202020204" pitchFamily="34" charset="0"/>
              </a:rPr>
            </a:br>
            <a:endParaRPr lang="en-US" altLang="en-US" b="1" smtClean="0">
              <a:latin typeface="Arial" panose="020B0604020202020204" pitchFamily="34" charset="0"/>
              <a:cs typeface="Arial" panose="020B0604020202020204" pitchFamily="34" charset="0"/>
            </a:endParaRPr>
          </a:p>
        </p:txBody>
      </p:sp>
    </p:spTree>
  </p:cSld>
  <p:clrMapOvr>
    <a:masterClrMapping/>
  </p:clrMapOvr>
  <p:timing>
    <p:tnLst>
      <p:par>
        <p:cTn id="1" dur="indefinite" restart="never" nodeType="tmRoot"/>
      </p:par>
    </p:tnLst>
  </p:timing>
</p:sld>
</file>

<file path=ppt/slides/slide3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sz="5400" b="1" u="sng" dirty="0" smtClean="0">
                <a:solidFill>
                  <a:srgbClr val="FFFFFF"/>
                </a:solidFill>
                <a:effectLst>
                  <a:outerShdw blurRad="38100" dist="38100" dir="2700000" algn="tl">
                    <a:srgbClr val="000000">
                      <a:alpha val="43137"/>
                    </a:srgbClr>
                  </a:outerShdw>
                </a:effectLst>
                <a:latin typeface="Arial" pitchFamily="34" charset="0"/>
                <a:cs typeface="Arial" pitchFamily="34" charset="0"/>
              </a:rPr>
              <a:t>OSHA Training</a:t>
            </a:r>
            <a:br>
              <a:rPr lang="en-US" sz="5400" b="1" u="sng" dirty="0" smtClean="0">
                <a:solidFill>
                  <a:srgbClr val="FFFFFF"/>
                </a:solidFill>
                <a:effectLst>
                  <a:outerShdw blurRad="38100" dist="38100" dir="2700000" algn="tl">
                    <a:srgbClr val="000000">
                      <a:alpha val="43137"/>
                    </a:srgbClr>
                  </a:outerShdw>
                </a:effectLst>
                <a:latin typeface="Arial" pitchFamily="34" charset="0"/>
                <a:cs typeface="Arial" pitchFamily="34" charset="0"/>
              </a:rPr>
            </a:br>
            <a:r>
              <a:rPr lang="en-US" sz="5400" b="1" u="sng" dirty="0" smtClean="0">
                <a:solidFill>
                  <a:srgbClr val="FF0000"/>
                </a:solidFill>
                <a:effectLst>
                  <a:outerShdw blurRad="38100" dist="38100" dir="2700000" algn="tl">
                    <a:srgbClr val="000000">
                      <a:alpha val="43137"/>
                    </a:srgbClr>
                  </a:outerShdw>
                </a:effectLst>
                <a:latin typeface="Arial" pitchFamily="34" charset="0"/>
                <a:cs typeface="Arial" pitchFamily="34" charset="0"/>
              </a:rPr>
              <a:t>WHEN?</a:t>
            </a:r>
            <a:endParaRPr lang="en-US" sz="5400" b="1" u="sng" dirty="0">
              <a:solidFill>
                <a:srgbClr val="FF0000"/>
              </a:solidFill>
              <a:effectLst>
                <a:outerShdw blurRad="38100" dist="38100" dir="2700000" algn="tl">
                  <a:srgbClr val="000000">
                    <a:alpha val="43137"/>
                  </a:srgbClr>
                </a:outerShdw>
              </a:effectLst>
              <a:latin typeface="Arial" pitchFamily="34" charset="0"/>
              <a:cs typeface="Arial" pitchFamily="34" charset="0"/>
            </a:endParaRPr>
          </a:p>
        </p:txBody>
      </p:sp>
      <p:sp>
        <p:nvSpPr>
          <p:cNvPr id="3" name="Content Placeholder 2"/>
          <p:cNvSpPr>
            <a:spLocks noGrp="1"/>
          </p:cNvSpPr>
          <p:nvPr>
            <p:ph idx="1"/>
          </p:nvPr>
        </p:nvSpPr>
        <p:spPr>
          <a:xfrm>
            <a:off x="457200" y="1905000"/>
            <a:ext cx="8686800" cy="4525963"/>
          </a:xfrm>
        </p:spPr>
        <p:txBody>
          <a:bodyPr/>
          <a:lstStyle/>
          <a:p>
            <a:pPr>
              <a:buFont typeface="Arial" charset="0"/>
              <a:buChar char="•"/>
              <a:defRPr/>
            </a:pPr>
            <a:r>
              <a:rPr lang="en-US" sz="6000" b="1" dirty="0" smtClean="0">
                <a:solidFill>
                  <a:srgbClr val="FFFFFF"/>
                </a:solidFill>
                <a:effectLst>
                  <a:outerShdw blurRad="38100" dist="38100" dir="2700000" algn="tl">
                    <a:srgbClr val="000000">
                      <a:alpha val="43137"/>
                    </a:srgbClr>
                  </a:outerShdw>
                </a:effectLst>
                <a:latin typeface="Arial" pitchFamily="34" charset="0"/>
                <a:cs typeface="Arial" pitchFamily="34" charset="0"/>
              </a:rPr>
              <a:t>At Hire</a:t>
            </a:r>
          </a:p>
          <a:p>
            <a:pPr>
              <a:buFont typeface="Arial" charset="0"/>
              <a:buChar char="•"/>
              <a:defRPr/>
            </a:pPr>
            <a:r>
              <a:rPr lang="en-US" sz="6000" b="1" dirty="0" smtClean="0">
                <a:solidFill>
                  <a:srgbClr val="FFFFFF"/>
                </a:solidFill>
                <a:effectLst>
                  <a:outerShdw blurRad="38100" dist="38100" dir="2700000" algn="tl">
                    <a:srgbClr val="000000">
                      <a:alpha val="43137"/>
                    </a:srgbClr>
                  </a:outerShdw>
                </a:effectLst>
                <a:latin typeface="Arial" pitchFamily="34" charset="0"/>
                <a:cs typeface="Arial" pitchFamily="34" charset="0"/>
              </a:rPr>
              <a:t>Annually</a:t>
            </a:r>
          </a:p>
          <a:p>
            <a:pPr>
              <a:buFont typeface="Arial" charset="0"/>
              <a:buChar char="•"/>
              <a:defRPr/>
            </a:pPr>
            <a:r>
              <a:rPr lang="en-US" sz="6000" b="1" dirty="0" smtClean="0">
                <a:solidFill>
                  <a:srgbClr val="FFFFFF"/>
                </a:solidFill>
                <a:effectLst>
                  <a:outerShdw blurRad="38100" dist="38100" dir="2700000" algn="tl">
                    <a:srgbClr val="000000">
                      <a:alpha val="43137"/>
                    </a:srgbClr>
                  </a:outerShdw>
                </a:effectLst>
                <a:latin typeface="Arial" pitchFamily="34" charset="0"/>
                <a:cs typeface="Arial" pitchFamily="34" charset="0"/>
              </a:rPr>
              <a:t>When Plan Changes</a:t>
            </a:r>
          </a:p>
          <a:p>
            <a:pPr>
              <a:buFont typeface="Arial" charset="0"/>
              <a:buChar char="•"/>
              <a:defRPr/>
            </a:pPr>
            <a:r>
              <a:rPr lang="en-US" sz="6000" b="1" dirty="0" smtClean="0">
                <a:solidFill>
                  <a:srgbClr val="FFFFFF"/>
                </a:solidFill>
                <a:effectLst>
                  <a:outerShdw blurRad="38100" dist="38100" dir="2700000" algn="tl">
                    <a:srgbClr val="000000">
                      <a:alpha val="43137"/>
                    </a:srgbClr>
                  </a:outerShdw>
                </a:effectLst>
                <a:latin typeface="Arial" pitchFamily="34" charset="0"/>
                <a:cs typeface="Arial" pitchFamily="34" charset="0"/>
              </a:rPr>
              <a:t>When People Change</a:t>
            </a:r>
            <a:endParaRPr lang="en-US" sz="6000" b="1" dirty="0">
              <a:solidFill>
                <a:srgbClr val="FFFFFF"/>
              </a:solidFill>
              <a:effectLst>
                <a:outerShdw blurRad="38100" dist="38100" dir="2700000" algn="tl">
                  <a:srgbClr val="000000">
                    <a:alpha val="43137"/>
                  </a:srgbClr>
                </a:outerShdw>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3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b="1" u="sng" dirty="0" smtClean="0">
                <a:solidFill>
                  <a:srgbClr val="FFFFFF"/>
                </a:solidFill>
                <a:effectLst>
                  <a:outerShdw blurRad="38100" dist="38100" dir="2700000" algn="tl">
                    <a:srgbClr val="000000">
                      <a:alpha val="43137"/>
                    </a:srgbClr>
                  </a:outerShdw>
                </a:effectLst>
                <a:latin typeface="Arial" pitchFamily="34" charset="0"/>
                <a:cs typeface="Arial" pitchFamily="34" charset="0"/>
              </a:rPr>
              <a:t>OSHA Training</a:t>
            </a:r>
            <a:br>
              <a:rPr lang="en-US" b="1" u="sng" dirty="0" smtClean="0">
                <a:solidFill>
                  <a:srgbClr val="FFFFFF"/>
                </a:solidFill>
                <a:effectLst>
                  <a:outerShdw blurRad="38100" dist="38100" dir="2700000" algn="tl">
                    <a:srgbClr val="000000">
                      <a:alpha val="43137"/>
                    </a:srgbClr>
                  </a:outerShdw>
                </a:effectLst>
                <a:latin typeface="Arial" pitchFamily="34" charset="0"/>
                <a:cs typeface="Arial" pitchFamily="34" charset="0"/>
              </a:rPr>
            </a:br>
            <a:r>
              <a:rPr lang="en-US" b="1" u="sng" dirty="0" smtClean="0">
                <a:solidFill>
                  <a:srgbClr val="FF0000"/>
                </a:solidFill>
                <a:effectLst>
                  <a:outerShdw blurRad="38100" dist="38100" dir="2700000" algn="tl">
                    <a:srgbClr val="000000">
                      <a:alpha val="43137"/>
                    </a:srgbClr>
                  </a:outerShdw>
                </a:effectLst>
                <a:latin typeface="Arial" pitchFamily="34" charset="0"/>
                <a:cs typeface="Arial" pitchFamily="34" charset="0"/>
              </a:rPr>
              <a:t>WHERE?</a:t>
            </a:r>
            <a:endParaRPr lang="en-US" dirty="0">
              <a:solidFill>
                <a:srgbClr val="FF0000"/>
              </a:solidFill>
            </a:endParaRPr>
          </a:p>
        </p:txBody>
      </p:sp>
      <p:sp>
        <p:nvSpPr>
          <p:cNvPr id="3" name="Content Placeholder 2"/>
          <p:cNvSpPr>
            <a:spLocks noGrp="1"/>
          </p:cNvSpPr>
          <p:nvPr>
            <p:ph idx="1"/>
          </p:nvPr>
        </p:nvSpPr>
        <p:spPr>
          <a:xfrm>
            <a:off x="0" y="1905000"/>
            <a:ext cx="9144000" cy="4953000"/>
          </a:xfrm>
        </p:spPr>
        <p:txBody>
          <a:bodyPr/>
          <a:lstStyle/>
          <a:p>
            <a:pPr>
              <a:buFont typeface="Arial" charset="0"/>
              <a:buChar char="•"/>
              <a:defRPr/>
            </a:pPr>
            <a:r>
              <a:rPr lang="en-US" sz="6000" b="1" dirty="0" smtClean="0">
                <a:solidFill>
                  <a:srgbClr val="FFFFFF"/>
                </a:solidFill>
                <a:effectLst>
                  <a:outerShdw blurRad="38100" dist="38100" dir="2700000" algn="tl">
                    <a:srgbClr val="000000">
                      <a:alpha val="43137"/>
                    </a:srgbClr>
                  </a:outerShdw>
                </a:effectLst>
                <a:latin typeface="Arial" pitchFamily="34" charset="0"/>
                <a:cs typeface="Arial" pitchFamily="34" charset="0"/>
              </a:rPr>
              <a:t>In a Classroom</a:t>
            </a:r>
          </a:p>
          <a:p>
            <a:pPr>
              <a:buFont typeface="Arial" charset="0"/>
              <a:buChar char="•"/>
              <a:defRPr/>
            </a:pPr>
            <a:r>
              <a:rPr lang="en-US" sz="6000" b="1" dirty="0" smtClean="0">
                <a:solidFill>
                  <a:srgbClr val="FFFFFF"/>
                </a:solidFill>
                <a:effectLst>
                  <a:outerShdw blurRad="38100" dist="38100" dir="2700000" algn="tl">
                    <a:srgbClr val="000000">
                      <a:alpha val="43137"/>
                    </a:srgbClr>
                  </a:outerShdw>
                </a:effectLst>
                <a:latin typeface="Arial" pitchFamily="34" charset="0"/>
                <a:cs typeface="Arial" pitchFamily="34" charset="0"/>
              </a:rPr>
              <a:t>“Hands On”</a:t>
            </a:r>
          </a:p>
          <a:p>
            <a:pPr>
              <a:buFont typeface="Arial" charset="0"/>
              <a:buChar char="•"/>
              <a:defRPr/>
            </a:pPr>
            <a:r>
              <a:rPr lang="en-US" sz="6000" b="1" dirty="0" smtClean="0">
                <a:solidFill>
                  <a:srgbClr val="FFFFFF"/>
                </a:solidFill>
                <a:effectLst>
                  <a:outerShdw blurRad="38100" dist="38100" dir="2700000" algn="tl">
                    <a:srgbClr val="000000">
                      <a:alpha val="43137"/>
                    </a:srgbClr>
                  </a:outerShdw>
                </a:effectLst>
                <a:latin typeface="Arial" pitchFamily="34" charset="0"/>
                <a:cs typeface="Arial" pitchFamily="34" charset="0"/>
              </a:rPr>
              <a:t>“Where Trainees Can Ask Qs &amp; Get Answers”</a:t>
            </a:r>
            <a:endParaRPr lang="en-US" sz="6000" b="1" dirty="0">
              <a:solidFill>
                <a:srgbClr val="FFFFFF"/>
              </a:solidFill>
              <a:effectLst>
                <a:outerShdw blurRad="38100" dist="38100" dir="2700000" algn="tl">
                  <a:srgbClr val="000000">
                    <a:alpha val="43137"/>
                  </a:srgbClr>
                </a:outerShdw>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3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51234" name="Object 2"/>
          <p:cNvGraphicFramePr>
            <a:graphicFrameLocks noChangeAspect="1"/>
          </p:cNvGraphicFramePr>
          <p:nvPr/>
        </p:nvGraphicFramePr>
        <p:xfrm>
          <a:off x="0" y="0"/>
          <a:ext cx="9144000" cy="6858000"/>
        </p:xfrm>
        <a:graphic>
          <a:graphicData uri="http://schemas.openxmlformats.org/presentationml/2006/ole">
            <mc:AlternateContent xmlns:mc="http://schemas.openxmlformats.org/markup-compatibility/2006">
              <mc:Choice xmlns:v="urn:schemas-microsoft-com:vml" Requires="v">
                <p:oleObj spid="_x0000_s1403912" name="Acrobat Document" r:id="rId4" imgW="5314950" imgH="3086100" progId="AcroExch.Document.7">
                  <p:embed/>
                </p:oleObj>
              </mc:Choice>
              <mc:Fallback>
                <p:oleObj name="Acrobat Document" r:id="rId4" imgW="5314950" imgH="3086100" progId="AcroExch.Document.7">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extLst>
      <p:ext uri="{BB962C8B-B14F-4D97-AF65-F5344CB8AC3E}">
        <p14:creationId xmlns:p14="http://schemas.microsoft.com/office/powerpoint/2010/main" val="246761379"/>
      </p:ext>
    </p:extLst>
  </p:cSld>
  <p:clrMapOvr>
    <a:masterClrMapping/>
  </p:clrMapOvr>
  <p:timing>
    <p:tnLst>
      <p:par>
        <p:cTn id="1" dur="indefinite" restart="never" nodeType="tmRoot"/>
      </p:par>
    </p:tnLst>
  </p:timing>
</p:sld>
</file>

<file path=ppt/slides/slide3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Title 3"/>
          <p:cNvSpPr>
            <a:spLocks noGrp="1"/>
          </p:cNvSpPr>
          <p:nvPr>
            <p:ph type="title"/>
          </p:nvPr>
        </p:nvSpPr>
        <p:spPr>
          <a:xfrm>
            <a:off x="228600" y="3048000"/>
            <a:ext cx="8686800" cy="1143000"/>
          </a:xfrm>
        </p:spPr>
        <p:txBody>
          <a:bodyPr rtlCol="0">
            <a:normAutofit fontScale="90000"/>
          </a:bodyPr>
          <a:lstStyle/>
          <a:p>
            <a:pPr eaLnBrk="1" fontAlgn="auto" hangingPunct="1">
              <a:spcAft>
                <a:spcPts val="0"/>
              </a:spcAft>
              <a:defRPr/>
            </a:pPr>
            <a:r>
              <a:rPr lang="en-US" sz="9600" b="1" smtClean="0">
                <a:solidFill>
                  <a:srgbClr val="FFFFFF"/>
                </a:solidFill>
                <a:latin typeface="Arial" pitchFamily="34" charset="0"/>
                <a:cs typeface="Arial" pitchFamily="34" charset="0"/>
              </a:rPr>
              <a:t>We Don’t </a:t>
            </a:r>
            <a:r>
              <a:rPr lang="en-US" sz="9600" b="1" smtClean="0">
                <a:solidFill>
                  <a:srgbClr val="FF0000"/>
                </a:solidFill>
                <a:latin typeface="Arial" pitchFamily="34" charset="0"/>
                <a:cs typeface="Arial" pitchFamily="34" charset="0"/>
              </a:rPr>
              <a:t>Rise</a:t>
            </a:r>
            <a:r>
              <a:rPr lang="en-US" sz="9600" b="1" smtClean="0">
                <a:solidFill>
                  <a:srgbClr val="FFFFFF"/>
                </a:solidFill>
                <a:latin typeface="Arial" pitchFamily="34" charset="0"/>
                <a:cs typeface="Arial" pitchFamily="34" charset="0"/>
              </a:rPr>
              <a:t> to the Occasion…</a:t>
            </a:r>
            <a:r>
              <a:rPr lang="en-US" sz="8000" b="1" smtClean="0">
                <a:solidFill>
                  <a:srgbClr val="FFFFFF"/>
                </a:solidFill>
                <a:latin typeface="Arial" pitchFamily="34" charset="0"/>
                <a:cs typeface="Arial" pitchFamily="34" charset="0"/>
              </a:rPr>
              <a:t/>
            </a:r>
            <a:br>
              <a:rPr lang="en-US" sz="8000" b="1" smtClean="0">
                <a:solidFill>
                  <a:srgbClr val="FFFFFF"/>
                </a:solidFill>
                <a:latin typeface="Arial" pitchFamily="34" charset="0"/>
                <a:cs typeface="Arial" pitchFamily="34" charset="0"/>
              </a:rPr>
            </a:br>
            <a:endParaRPr lang="en-US" sz="8000" b="1" smtClean="0">
              <a:solidFill>
                <a:srgbClr val="FFFFFF"/>
              </a:solidFill>
              <a:latin typeface="Arial" pitchFamily="34" charset="0"/>
              <a:cs typeface="Arial" pitchFamily="34" charset="0"/>
            </a:endParaRPr>
          </a:p>
        </p:txBody>
      </p:sp>
    </p:spTree>
    <p:extLst>
      <p:ext uri="{BB962C8B-B14F-4D97-AF65-F5344CB8AC3E}">
        <p14:creationId xmlns:p14="http://schemas.microsoft.com/office/powerpoint/2010/main" val="1797317249"/>
      </p:ext>
    </p:extLst>
  </p:cSld>
  <p:clrMapOvr>
    <a:masterClrMapping/>
  </p:clrMapOvr>
  <p:timing>
    <p:tnLst>
      <p:par>
        <p:cTn id="1" dur="indefinite" restart="never" nodeType="tmRoot"/>
      </p:par>
    </p:tnLst>
  </p:timing>
</p:sld>
</file>

<file path=ppt/slides/slide3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Title 3"/>
          <p:cNvSpPr>
            <a:spLocks noGrp="1"/>
          </p:cNvSpPr>
          <p:nvPr>
            <p:ph type="title"/>
          </p:nvPr>
        </p:nvSpPr>
        <p:spPr>
          <a:xfrm>
            <a:off x="228600" y="3048000"/>
            <a:ext cx="8686800" cy="1143000"/>
          </a:xfrm>
        </p:spPr>
        <p:txBody>
          <a:bodyPr rtlCol="0">
            <a:normAutofit fontScale="90000"/>
          </a:bodyPr>
          <a:lstStyle/>
          <a:p>
            <a:pPr eaLnBrk="1" fontAlgn="auto" hangingPunct="1">
              <a:spcAft>
                <a:spcPts val="0"/>
              </a:spcAft>
              <a:defRPr/>
            </a:pPr>
            <a:r>
              <a:rPr lang="en-US" b="1" smtClean="0">
                <a:solidFill>
                  <a:srgbClr val="FFFFFF"/>
                </a:solidFill>
                <a:latin typeface="Arial" pitchFamily="34" charset="0"/>
                <a:cs typeface="Arial" pitchFamily="34" charset="0"/>
              </a:rPr>
              <a:t>We Don’t Rise to the Occasion.</a:t>
            </a:r>
            <a:r>
              <a:rPr lang="en-US" sz="8000" b="1" smtClean="0">
                <a:solidFill>
                  <a:srgbClr val="FFFFFF"/>
                </a:solidFill>
                <a:latin typeface="Arial" pitchFamily="34" charset="0"/>
                <a:cs typeface="Arial" pitchFamily="34" charset="0"/>
              </a:rPr>
              <a:t/>
            </a:r>
            <a:br>
              <a:rPr lang="en-US" sz="8000" b="1" smtClean="0">
                <a:solidFill>
                  <a:srgbClr val="FFFFFF"/>
                </a:solidFill>
                <a:latin typeface="Arial" pitchFamily="34" charset="0"/>
                <a:cs typeface="Arial" pitchFamily="34" charset="0"/>
              </a:rPr>
            </a:br>
            <a:r>
              <a:rPr lang="en-US" sz="9600" b="1" smtClean="0">
                <a:solidFill>
                  <a:srgbClr val="FFFFFF"/>
                </a:solidFill>
                <a:latin typeface="Arial" pitchFamily="34" charset="0"/>
                <a:cs typeface="Arial" pitchFamily="34" charset="0"/>
              </a:rPr>
              <a:t>We </a:t>
            </a:r>
            <a:r>
              <a:rPr lang="en-US" sz="9600" b="1" smtClean="0">
                <a:solidFill>
                  <a:srgbClr val="FF0000"/>
                </a:solidFill>
                <a:latin typeface="Arial" pitchFamily="34" charset="0"/>
                <a:cs typeface="Arial" pitchFamily="34" charset="0"/>
              </a:rPr>
              <a:t>Sink</a:t>
            </a:r>
            <a:r>
              <a:rPr lang="en-US" sz="9600" b="1" smtClean="0">
                <a:solidFill>
                  <a:srgbClr val="FFFFFF"/>
                </a:solidFill>
                <a:latin typeface="Arial" pitchFamily="34" charset="0"/>
                <a:cs typeface="Arial" pitchFamily="34" charset="0"/>
              </a:rPr>
              <a:t> to Our Level of  Our Training</a:t>
            </a:r>
          </a:p>
        </p:txBody>
      </p:sp>
    </p:spTree>
    <p:extLst>
      <p:ext uri="{BB962C8B-B14F-4D97-AF65-F5344CB8AC3E}">
        <p14:creationId xmlns:p14="http://schemas.microsoft.com/office/powerpoint/2010/main" val="2395539087"/>
      </p:ext>
    </p:extLst>
  </p:cSld>
  <p:clrMapOvr>
    <a:masterClrMapping/>
  </p:clrMapOvr>
  <p:timing>
    <p:tnLst>
      <p:par>
        <p:cTn id="1" dur="indefinite" restart="never" nodeType="tmRoot"/>
      </p:par>
    </p:tnLst>
  </p:timing>
</p:sld>
</file>

<file path=ppt/slides/slide3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9026" name="Title 1"/>
          <p:cNvSpPr>
            <a:spLocks noGrp="1"/>
          </p:cNvSpPr>
          <p:nvPr>
            <p:ph type="title"/>
          </p:nvPr>
        </p:nvSpPr>
        <p:spPr>
          <a:xfrm>
            <a:off x="76200" y="274638"/>
            <a:ext cx="8991600" cy="1143000"/>
          </a:xfrm>
        </p:spPr>
        <p:txBody>
          <a:bodyPr/>
          <a:lstStyle/>
          <a:p>
            <a:r>
              <a:rPr lang="en-US" altLang="en-US" sz="6000" b="1" u="sng" smtClean="0">
                <a:solidFill>
                  <a:srgbClr val="FFFFFF"/>
                </a:solidFill>
                <a:latin typeface="Arial" panose="020B0604020202020204" pitchFamily="34" charset="0"/>
                <a:cs typeface="Arial" panose="020B0604020202020204" pitchFamily="34" charset="0"/>
              </a:rPr>
              <a:t>CEO: Responsible Party</a:t>
            </a:r>
          </a:p>
        </p:txBody>
      </p:sp>
      <p:sp>
        <p:nvSpPr>
          <p:cNvPr id="769027" name="Content Placeholder 2"/>
          <p:cNvSpPr>
            <a:spLocks noGrp="1"/>
          </p:cNvSpPr>
          <p:nvPr>
            <p:ph idx="1"/>
          </p:nvPr>
        </p:nvSpPr>
        <p:spPr>
          <a:xfrm>
            <a:off x="1295400" y="1600200"/>
            <a:ext cx="8229600" cy="4525963"/>
          </a:xfrm>
        </p:spPr>
        <p:txBody>
          <a:bodyPr/>
          <a:lstStyle/>
          <a:p>
            <a:r>
              <a:rPr lang="en-US" altLang="en-US" sz="9600" b="1" smtClean="0">
                <a:solidFill>
                  <a:srgbClr val="FFFFFF"/>
                </a:solidFill>
                <a:latin typeface="Arial" panose="020B0604020202020204" pitchFamily="34" charset="0"/>
                <a:cs typeface="Arial" panose="020B0604020202020204" pitchFamily="34" charset="0"/>
              </a:rPr>
              <a:t>Civilly</a:t>
            </a:r>
          </a:p>
          <a:p>
            <a:r>
              <a:rPr lang="en-US" altLang="en-US" sz="9600" b="1" smtClean="0">
                <a:solidFill>
                  <a:srgbClr val="FFFFFF"/>
                </a:solidFill>
                <a:latin typeface="Arial" panose="020B0604020202020204" pitchFamily="34" charset="0"/>
                <a:cs typeface="Arial" panose="020B0604020202020204" pitchFamily="34" charset="0"/>
              </a:rPr>
              <a:t>Personally</a:t>
            </a:r>
          </a:p>
          <a:p>
            <a:r>
              <a:rPr lang="en-US" altLang="en-US" sz="9600" b="1" i="1" smtClean="0">
                <a:solidFill>
                  <a:srgbClr val="FF0000"/>
                </a:solidFill>
                <a:latin typeface="Arial" panose="020B0604020202020204" pitchFamily="34" charset="0"/>
                <a:cs typeface="Arial" panose="020B0604020202020204" pitchFamily="34" charset="0"/>
              </a:rPr>
              <a:t>Criminally</a:t>
            </a:r>
          </a:p>
        </p:txBody>
      </p:sp>
    </p:spTree>
    <p:extLst>
      <p:ext uri="{BB962C8B-B14F-4D97-AF65-F5344CB8AC3E}">
        <p14:creationId xmlns:p14="http://schemas.microsoft.com/office/powerpoint/2010/main" val="310642498"/>
      </p:ext>
    </p:extLst>
  </p:cSld>
  <p:clrMapOvr>
    <a:masterClrMapping/>
  </p:clrMapOvr>
  <p:timing>
    <p:tnLst>
      <p:par>
        <p:cTn id="1" dur="indefinite" restart="never" nodeType="tmRoot"/>
      </p:par>
    </p:tnLst>
  </p:timing>
</p:sld>
</file>

<file path=ppt/slides/slide3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5400" b="1" u="sng" dirty="0" smtClean="0">
                <a:solidFill>
                  <a:srgbClr val="FFFFFF"/>
                </a:solidFill>
                <a:latin typeface="Arial" panose="020B0604020202020204" pitchFamily="34" charset="0"/>
                <a:cs typeface="Arial" panose="020B0604020202020204" pitchFamily="34" charset="0"/>
              </a:rPr>
              <a:t>Responsible Parties</a:t>
            </a:r>
            <a:endParaRPr lang="en-US" sz="5400" b="1" u="sng" dirty="0">
              <a:solidFill>
                <a:srgbClr val="FFFFFF"/>
              </a:solidFill>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a:xfrm>
            <a:off x="152400" y="2057400"/>
            <a:ext cx="9144000" cy="5257800"/>
          </a:xfrm>
        </p:spPr>
        <p:txBody>
          <a:bodyPr/>
          <a:lstStyle/>
          <a:p>
            <a:r>
              <a:rPr lang="en-US" sz="7200" b="1" dirty="0" smtClean="0">
                <a:solidFill>
                  <a:srgbClr val="FFFFFF"/>
                </a:solidFill>
                <a:latin typeface="Arial" panose="020B0604020202020204" pitchFamily="34" charset="0"/>
                <a:cs typeface="Arial" panose="020B0604020202020204" pitchFamily="34" charset="0"/>
              </a:rPr>
              <a:t>CEO</a:t>
            </a:r>
          </a:p>
          <a:p>
            <a:r>
              <a:rPr lang="en-US" sz="7200" b="1" dirty="0" smtClean="0">
                <a:solidFill>
                  <a:srgbClr val="FFFFFF"/>
                </a:solidFill>
                <a:latin typeface="Arial" panose="020B0604020202020204" pitchFamily="34" charset="0"/>
                <a:cs typeface="Arial" panose="020B0604020202020204" pitchFamily="34" charset="0"/>
              </a:rPr>
              <a:t>Trustees/Directors</a:t>
            </a:r>
          </a:p>
          <a:p>
            <a:r>
              <a:rPr lang="en-US" sz="7200" b="1" dirty="0" smtClean="0">
                <a:solidFill>
                  <a:srgbClr val="FFFFFF"/>
                </a:solidFill>
                <a:latin typeface="Arial" panose="020B0604020202020204" pitchFamily="34" charset="0"/>
                <a:cs typeface="Arial" panose="020B0604020202020204" pitchFamily="34" charset="0"/>
              </a:rPr>
              <a:t>Sr. Ops Personnel</a:t>
            </a:r>
            <a:endParaRPr lang="en-US" sz="7200" b="1" dirty="0">
              <a:solidFill>
                <a:srgbClr val="FFFFFF"/>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181293288"/>
      </p:ext>
    </p:extLst>
  </p:cSld>
  <p:clrMapOvr>
    <a:masterClrMapping/>
  </p:clrMapOvr>
</p:sld>
</file>

<file path=ppt/slides/slide3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http://wac.450f.edgecastcdn.net/80450F/banana1015.com/files/2014/07/John-Moore-Getty-1-630x423.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199" y="0"/>
            <a:ext cx="10058400" cy="792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90150440"/>
      </p:ext>
    </p:extLst>
  </p:cSld>
  <p:clrMapOvr>
    <a:masterClrMapping/>
  </p:clrMapOvr>
  <p:timing>
    <p:tnLst>
      <p:par>
        <p:cTn id="1" dur="indefinite" restart="never" nodeType="tmRoot"/>
      </p:par>
    </p:tnLst>
  </p:timing>
</p:sld>
</file>

<file path=ppt/slides/slide3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67682" name="Picture 2" descr="http://www.osha.gov/SLTC/etools/anthrax/images/commander_01.jpg"/>
          <p:cNvPicPr>
            <a:picLocks noChangeAspect="1" noChangeArrowheads="1"/>
          </p:cNvPicPr>
          <p:nvPr/>
        </p:nvPicPr>
        <p:blipFill>
          <a:blip r:embed="rId3" r:link="rId4">
            <a:extLst>
              <a:ext uri="{28A0092B-C50C-407E-A947-70E740481C1C}">
                <a14:useLocalDpi xmlns:a14="http://schemas.microsoft.com/office/drawing/2010/main" val="0"/>
              </a:ext>
            </a:extLst>
          </a:blip>
          <a:srcRect/>
          <a:stretch>
            <a:fillRect/>
          </a:stretch>
        </p:blipFill>
        <p:spPr bwMode="auto">
          <a:xfrm>
            <a:off x="1600200" y="0"/>
            <a:ext cx="60198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3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69730" name="Object 3"/>
          <p:cNvGraphicFramePr>
            <a:graphicFrameLocks noChangeAspect="1"/>
          </p:cNvGraphicFramePr>
          <p:nvPr/>
        </p:nvGraphicFramePr>
        <p:xfrm>
          <a:off x="-76200" y="-1828800"/>
          <a:ext cx="9220200" cy="10439400"/>
        </p:xfrm>
        <a:graphic>
          <a:graphicData uri="http://schemas.openxmlformats.org/presentationml/2006/ole">
            <mc:AlternateContent xmlns:mc="http://schemas.openxmlformats.org/markup-compatibility/2006">
              <mc:Choice xmlns:v="urn:schemas-microsoft-com:vml" Requires="v">
                <p:oleObj spid="_x0000_s969749" name="Acrobat Document" r:id="rId3" imgW="6034986" imgH="4663440" progId="AcroExch.Document.7">
                  <p:embed/>
                </p:oleObj>
              </mc:Choice>
              <mc:Fallback>
                <p:oleObj name="Acrobat Document" r:id="rId3" imgW="6034986" imgH="4663440" progId="AcroExch.Document.7">
                  <p:embed/>
                  <p:pic>
                    <p:nvPicPr>
                      <p:cNvPr id="0" name="Object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200" y="-1828800"/>
                        <a:ext cx="9220200" cy="10439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iming>
    <p:tnLst>
      <p:par>
        <p:cTn id="1" dur="indefinite" restart="never" nodeType="tmRoot"/>
      </p:par>
    </p:tnLst>
  </p:timing>
</p:sld>
</file>

<file path=ppt/slides/slide3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0754" name="Title 1"/>
          <p:cNvSpPr>
            <a:spLocks noGrp="1"/>
          </p:cNvSpPr>
          <p:nvPr>
            <p:ph type="ctrTitle"/>
          </p:nvPr>
        </p:nvSpPr>
        <p:spPr/>
        <p:txBody>
          <a:bodyPr/>
          <a:lstStyle/>
          <a:p>
            <a:endParaRPr lang="en-US" altLang="en-US" smtClean="0"/>
          </a:p>
        </p:txBody>
      </p:sp>
      <p:sp>
        <p:nvSpPr>
          <p:cNvPr id="3" name="Subtitle 2"/>
          <p:cNvSpPr>
            <a:spLocks noGrp="1"/>
          </p:cNvSpPr>
          <p:nvPr>
            <p:ph type="subTitle" idx="1"/>
          </p:nvPr>
        </p:nvSpPr>
        <p:spPr/>
        <p:txBody>
          <a:bodyPr/>
          <a:lstStyle/>
          <a:p>
            <a:pPr>
              <a:buFont typeface="Arial" charset="0"/>
              <a:buNone/>
              <a:defRPr/>
            </a:pPr>
            <a:endParaRPr lang="en-US" dirty="0"/>
          </a:p>
        </p:txBody>
      </p:sp>
      <p:pic>
        <p:nvPicPr>
          <p:cNvPr id="970756" name="Picture 3" descr="Hands held above their heads, students and staff evacuate to the North side of campus as police swarm Santa Monica City College."/>
          <p:cNvPicPr>
            <a:picLocks noChangeAspect="1" noChangeArrowheads="1"/>
          </p:cNvPicPr>
          <p:nvPr/>
        </p:nvPicPr>
        <p:blipFill>
          <a:blip r:embed="rId2" r:link="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3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Rectangle 2"/>
          <p:cNvSpPr>
            <a:spLocks noGrp="1" noChangeArrowheads="1"/>
          </p:cNvSpPr>
          <p:nvPr>
            <p:ph idx="1"/>
          </p:nvPr>
        </p:nvSpPr>
        <p:spPr>
          <a:xfrm>
            <a:off x="228600" y="457200"/>
            <a:ext cx="8763000" cy="5943600"/>
          </a:xfrm>
        </p:spPr>
        <p:txBody>
          <a:bodyPr/>
          <a:lstStyle/>
          <a:p>
            <a:pPr algn="ctr" eaLnBrk="1" hangingPunct="1">
              <a:buFont typeface="Wingdings" pitchFamily="2" charset="2"/>
              <a:buNone/>
              <a:defRPr/>
            </a:pPr>
            <a:r>
              <a:rPr lang="en-US" sz="12000" b="1" smtClean="0">
                <a:solidFill>
                  <a:srgbClr val="FFFFFF"/>
                </a:solidFill>
                <a:effectLst>
                  <a:outerShdw blurRad="38100" dist="38100" dir="2700000" algn="tl">
                    <a:srgbClr val="000000">
                      <a:alpha val="43137"/>
                    </a:srgbClr>
                  </a:outerShdw>
                </a:effectLst>
                <a:latin typeface="Arial" pitchFamily="34" charset="0"/>
                <a:cs typeface="Arial" pitchFamily="34" charset="0"/>
              </a:rPr>
              <a:t>Getting It Done Is Tough!</a:t>
            </a:r>
          </a:p>
        </p:txBody>
      </p:sp>
    </p:spTree>
  </p:cSld>
  <p:clrMapOvr>
    <a:masterClrMapping/>
  </p:clrMapOvr>
  <p:timing>
    <p:tnLst>
      <p:par>
        <p:cTn id="1" dur="indefinite" restart="never" nodeType="tmRoot"/>
      </p:par>
    </p:tnLst>
  </p:timing>
</p:sld>
</file>

<file path=ppt/slides/slide3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277813"/>
            <a:ext cx="8229600" cy="6275387"/>
          </a:xfrm>
        </p:spPr>
        <p:txBody>
          <a:bodyPr/>
          <a:lstStyle/>
          <a:p>
            <a:pPr eaLnBrk="1" hangingPunct="1">
              <a:defRPr/>
            </a:pPr>
            <a:r>
              <a:rPr lang="en-US" sz="9600" b="1" dirty="0" smtClean="0">
                <a:solidFill>
                  <a:srgbClr val="FFFFFF"/>
                </a:solidFill>
                <a:effectLst>
                  <a:outerShdw blurRad="38100" dist="38100" dir="2700000" algn="tl">
                    <a:srgbClr val="000000">
                      <a:alpha val="43137"/>
                    </a:srgbClr>
                  </a:outerShdw>
                </a:effectLst>
                <a:latin typeface="Arial" pitchFamily="34" charset="0"/>
                <a:cs typeface="Arial" pitchFamily="34" charset="0"/>
              </a:rPr>
              <a:t>The </a:t>
            </a:r>
            <a:r>
              <a:rPr lang="en-US" sz="9600" b="1" i="1" u="sng" dirty="0" smtClean="0">
                <a:solidFill>
                  <a:srgbClr val="FFFFFF"/>
                </a:solidFill>
                <a:effectLst>
                  <a:outerShdw blurRad="38100" dist="38100" dir="2700000" algn="tl">
                    <a:srgbClr val="000000">
                      <a:alpha val="43137"/>
                    </a:srgbClr>
                  </a:outerShdw>
                </a:effectLst>
                <a:latin typeface="Arial" pitchFamily="34" charset="0"/>
                <a:cs typeface="Arial" pitchFamily="34" charset="0"/>
              </a:rPr>
              <a:t>Scariest</a:t>
            </a:r>
            <a:r>
              <a:rPr lang="en-US" sz="9600" b="1" dirty="0" smtClean="0">
                <a:solidFill>
                  <a:srgbClr val="FFFFFF"/>
                </a:solidFill>
                <a:effectLst>
                  <a:outerShdw blurRad="38100" dist="38100" dir="2700000" algn="tl">
                    <a:srgbClr val="000000">
                      <a:alpha val="43137"/>
                    </a:srgbClr>
                  </a:outerShdw>
                </a:effectLst>
                <a:latin typeface="Arial" pitchFamily="34" charset="0"/>
                <a:cs typeface="Arial" pitchFamily="34" charset="0"/>
              </a:rPr>
              <a:t> Word </a:t>
            </a:r>
            <a:br>
              <a:rPr lang="en-US" sz="9600" b="1" dirty="0" smtClean="0">
                <a:solidFill>
                  <a:srgbClr val="FFFFFF"/>
                </a:solidFill>
                <a:effectLst>
                  <a:outerShdw blurRad="38100" dist="38100" dir="2700000" algn="tl">
                    <a:srgbClr val="000000">
                      <a:alpha val="43137"/>
                    </a:srgbClr>
                  </a:outerShdw>
                </a:effectLst>
                <a:latin typeface="Arial" pitchFamily="34" charset="0"/>
                <a:cs typeface="Arial" pitchFamily="34" charset="0"/>
              </a:rPr>
            </a:br>
            <a:r>
              <a:rPr lang="en-US" sz="9600" b="1" dirty="0" smtClean="0">
                <a:solidFill>
                  <a:srgbClr val="FFFFFF"/>
                </a:solidFill>
                <a:effectLst>
                  <a:outerShdw blurRad="38100" dist="38100" dir="2700000" algn="tl">
                    <a:srgbClr val="000000">
                      <a:alpha val="43137"/>
                    </a:srgbClr>
                  </a:outerShdw>
                </a:effectLst>
                <a:latin typeface="Arial" pitchFamily="34" charset="0"/>
                <a:cs typeface="Arial" pitchFamily="34" charset="0"/>
              </a:rPr>
              <a:t>at Any </a:t>
            </a:r>
            <a:r>
              <a:rPr lang="en-US" sz="9600" b="1" dirty="0">
                <a:solidFill>
                  <a:srgbClr val="FFFFFF"/>
                </a:solidFill>
                <a:effectLst>
                  <a:outerShdw blurRad="38100" dist="38100" dir="2700000" algn="tl">
                    <a:srgbClr val="000000">
                      <a:alpha val="43137"/>
                    </a:srgbClr>
                  </a:outerShdw>
                </a:effectLst>
                <a:latin typeface="Arial" pitchFamily="34" charset="0"/>
                <a:cs typeface="Arial" pitchFamily="34" charset="0"/>
              </a:rPr>
              <a:t/>
            </a:r>
            <a:br>
              <a:rPr lang="en-US" sz="9600" b="1" dirty="0">
                <a:solidFill>
                  <a:srgbClr val="FFFFFF"/>
                </a:solidFill>
                <a:effectLst>
                  <a:outerShdw blurRad="38100" dist="38100" dir="2700000" algn="tl">
                    <a:srgbClr val="000000">
                      <a:alpha val="43137"/>
                    </a:srgbClr>
                  </a:outerShdw>
                </a:effectLst>
                <a:latin typeface="Arial" pitchFamily="34" charset="0"/>
                <a:cs typeface="Arial" pitchFamily="34" charset="0"/>
              </a:rPr>
            </a:br>
            <a:r>
              <a:rPr lang="en-US" sz="9600" b="1" dirty="0" smtClean="0">
                <a:solidFill>
                  <a:srgbClr val="FFFFFF"/>
                </a:solidFill>
                <a:effectLst>
                  <a:outerShdw blurRad="38100" dist="38100" dir="2700000" algn="tl">
                    <a:srgbClr val="000000">
                      <a:alpha val="43137"/>
                    </a:srgbClr>
                  </a:outerShdw>
                </a:effectLst>
                <a:latin typeface="Arial" pitchFamily="34" charset="0"/>
                <a:cs typeface="Arial" pitchFamily="34" charset="0"/>
              </a:rPr>
              <a:t>Org?</a:t>
            </a:r>
            <a:endParaRPr lang="en-US" sz="9600" b="1" dirty="0">
              <a:solidFill>
                <a:srgbClr val="FFFFFF"/>
              </a:solidFill>
              <a:effectLst>
                <a:outerShdw blurRad="38100" dist="38100" dir="2700000" algn="tl">
                  <a:srgbClr val="000000">
                    <a:alpha val="43137"/>
                  </a:srgbClr>
                </a:outerShdw>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3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152400"/>
            <a:ext cx="8229600" cy="6629400"/>
          </a:xfrm>
        </p:spPr>
        <p:txBody>
          <a:bodyPr/>
          <a:lstStyle/>
          <a:p>
            <a:pPr eaLnBrk="1" hangingPunct="1">
              <a:defRPr/>
            </a:pPr>
            <a:r>
              <a:rPr lang="en-US" sz="8800" b="1" i="1" u="sng" dirty="0" smtClean="0">
                <a:solidFill>
                  <a:srgbClr val="FFFFFF"/>
                </a:solidFill>
                <a:effectLst>
                  <a:outerShdw blurRad="38100" dist="38100" dir="2700000" algn="tl">
                    <a:srgbClr val="000000">
                      <a:alpha val="43137"/>
                    </a:srgbClr>
                  </a:outerShdw>
                </a:effectLst>
                <a:latin typeface="Arial" pitchFamily="34" charset="0"/>
                <a:cs typeface="Arial" pitchFamily="34" charset="0"/>
              </a:rPr>
              <a:t>NOT:</a:t>
            </a:r>
            <a:r>
              <a:rPr lang="en-US" sz="8800" b="1" dirty="0" smtClean="0">
                <a:solidFill>
                  <a:srgbClr val="FFFFFF"/>
                </a:solidFill>
                <a:effectLst>
                  <a:outerShdw blurRad="38100" dist="38100" dir="2700000" algn="tl">
                    <a:srgbClr val="000000">
                      <a:alpha val="43137"/>
                    </a:srgbClr>
                  </a:outerShdw>
                </a:effectLst>
                <a:latin typeface="Arial" pitchFamily="34" charset="0"/>
                <a:cs typeface="Arial" pitchFamily="34" charset="0"/>
              </a:rPr>
              <a:t/>
            </a:r>
            <a:br>
              <a:rPr lang="en-US" sz="8800" b="1" dirty="0" smtClean="0">
                <a:solidFill>
                  <a:srgbClr val="FFFFFF"/>
                </a:solidFill>
                <a:effectLst>
                  <a:outerShdw blurRad="38100" dist="38100" dir="2700000" algn="tl">
                    <a:srgbClr val="000000">
                      <a:alpha val="43137"/>
                    </a:srgbClr>
                  </a:outerShdw>
                </a:effectLst>
                <a:latin typeface="Arial" pitchFamily="34" charset="0"/>
                <a:cs typeface="Arial" pitchFamily="34" charset="0"/>
              </a:rPr>
            </a:br>
            <a:r>
              <a:rPr lang="en-US" sz="8800" b="1" dirty="0" smtClean="0">
                <a:solidFill>
                  <a:srgbClr val="FFFFFF"/>
                </a:solidFill>
                <a:effectLst>
                  <a:outerShdw blurRad="38100" dist="38100" dir="2700000" algn="tl">
                    <a:srgbClr val="000000">
                      <a:alpha val="43137"/>
                    </a:srgbClr>
                  </a:outerShdw>
                </a:effectLst>
                <a:latin typeface="Arial" pitchFamily="34" charset="0"/>
                <a:cs typeface="Arial" pitchFamily="34" charset="0"/>
              </a:rPr>
              <a:t>“Cost” or</a:t>
            </a:r>
            <a:br>
              <a:rPr lang="en-US" sz="8800" b="1" dirty="0" smtClean="0">
                <a:solidFill>
                  <a:srgbClr val="FFFFFF"/>
                </a:solidFill>
                <a:effectLst>
                  <a:outerShdw blurRad="38100" dist="38100" dir="2700000" algn="tl">
                    <a:srgbClr val="000000">
                      <a:alpha val="43137"/>
                    </a:srgbClr>
                  </a:outerShdw>
                </a:effectLst>
                <a:latin typeface="Arial" pitchFamily="34" charset="0"/>
                <a:cs typeface="Arial" pitchFamily="34" charset="0"/>
              </a:rPr>
            </a:br>
            <a:r>
              <a:rPr lang="en-US" sz="8800" b="1" dirty="0" smtClean="0">
                <a:solidFill>
                  <a:srgbClr val="FFFFFF"/>
                </a:solidFill>
                <a:effectLst>
                  <a:outerShdw blurRad="38100" dist="38100" dir="2700000" algn="tl">
                    <a:srgbClr val="000000">
                      <a:alpha val="43137"/>
                    </a:srgbClr>
                  </a:outerShdw>
                </a:effectLst>
                <a:latin typeface="Arial" pitchFamily="34" charset="0"/>
                <a:cs typeface="Arial" pitchFamily="34" charset="0"/>
              </a:rPr>
              <a:t>“Price” or</a:t>
            </a:r>
            <a:br>
              <a:rPr lang="en-US" sz="8800" b="1" dirty="0" smtClean="0">
                <a:solidFill>
                  <a:srgbClr val="FFFFFF"/>
                </a:solidFill>
                <a:effectLst>
                  <a:outerShdw blurRad="38100" dist="38100" dir="2700000" algn="tl">
                    <a:srgbClr val="000000">
                      <a:alpha val="43137"/>
                    </a:srgbClr>
                  </a:outerShdw>
                </a:effectLst>
                <a:latin typeface="Arial" pitchFamily="34" charset="0"/>
                <a:cs typeface="Arial" pitchFamily="34" charset="0"/>
              </a:rPr>
            </a:br>
            <a:r>
              <a:rPr lang="en-US" sz="8800" b="1" dirty="0" smtClean="0">
                <a:solidFill>
                  <a:srgbClr val="FFFFFF"/>
                </a:solidFill>
                <a:effectLst>
                  <a:outerShdw blurRad="38100" dist="38100" dir="2700000" algn="tl">
                    <a:srgbClr val="000000">
                      <a:alpha val="43137"/>
                    </a:srgbClr>
                  </a:outerShdw>
                </a:effectLst>
                <a:latin typeface="Arial" pitchFamily="34" charset="0"/>
                <a:cs typeface="Arial" pitchFamily="34" charset="0"/>
              </a:rPr>
              <a:t>“Budget” or</a:t>
            </a:r>
            <a:br>
              <a:rPr lang="en-US" sz="8800" b="1" dirty="0" smtClean="0">
                <a:solidFill>
                  <a:srgbClr val="FFFFFF"/>
                </a:solidFill>
                <a:effectLst>
                  <a:outerShdw blurRad="38100" dist="38100" dir="2700000" algn="tl">
                    <a:srgbClr val="000000">
                      <a:alpha val="43137"/>
                    </a:srgbClr>
                  </a:outerShdw>
                </a:effectLst>
                <a:latin typeface="Arial" pitchFamily="34" charset="0"/>
                <a:cs typeface="Arial" pitchFamily="34" charset="0"/>
              </a:rPr>
            </a:br>
            <a:r>
              <a:rPr lang="en-US" sz="8800" b="1" dirty="0" smtClean="0">
                <a:solidFill>
                  <a:srgbClr val="FFFFFF"/>
                </a:solidFill>
                <a:effectLst>
                  <a:outerShdw blurRad="38100" dist="38100" dir="2700000" algn="tl">
                    <a:srgbClr val="000000">
                      <a:alpha val="43137"/>
                    </a:srgbClr>
                  </a:outerShdw>
                </a:effectLst>
                <a:latin typeface="Arial" pitchFamily="34" charset="0"/>
                <a:cs typeface="Arial" pitchFamily="34" charset="0"/>
              </a:rPr>
              <a:t>“Headcount”</a:t>
            </a:r>
            <a:endParaRPr lang="en-US" sz="8800" b="1" dirty="0">
              <a:solidFill>
                <a:srgbClr val="FFFFFF"/>
              </a:solidFill>
              <a:effectLst>
                <a:outerShdw blurRad="38100" dist="38100" dir="2700000" algn="tl">
                  <a:srgbClr val="000000">
                    <a:alpha val="43137"/>
                  </a:srgbClr>
                </a:outerShdw>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3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p:nvPr>
        </p:nvSpPr>
        <p:spPr>
          <a:xfrm>
            <a:off x="762000" y="152400"/>
            <a:ext cx="7772400" cy="1143000"/>
          </a:xfrm>
        </p:spPr>
        <p:txBody>
          <a:bodyPr/>
          <a:lstStyle/>
          <a:p>
            <a:pPr eaLnBrk="1" hangingPunct="1">
              <a:defRPr/>
            </a:pPr>
            <a:r>
              <a:rPr lang="en-US" b="1" u="sng" dirty="0" smtClean="0">
                <a:solidFill>
                  <a:srgbClr val="FFFFFF"/>
                </a:solidFill>
                <a:effectLst>
                  <a:outerShdw blurRad="38100" dist="38100" dir="2700000" algn="tl">
                    <a:srgbClr val="000000">
                      <a:alpha val="43137"/>
                    </a:srgbClr>
                  </a:outerShdw>
                </a:effectLst>
                <a:latin typeface="Arial" pitchFamily="34" charset="0"/>
                <a:cs typeface="Arial" pitchFamily="34" charset="0"/>
              </a:rPr>
              <a:t>Scariest Word?</a:t>
            </a:r>
            <a:endParaRPr lang="en-US" b="1" u="sng" dirty="0">
              <a:solidFill>
                <a:srgbClr val="FFFFFF"/>
              </a:solidFill>
              <a:effectLst>
                <a:outerShdw blurRad="38100" dist="38100" dir="2700000" algn="tl">
                  <a:srgbClr val="000000">
                    <a:alpha val="43137"/>
                  </a:srgbClr>
                </a:outerShdw>
              </a:effectLst>
              <a:latin typeface="Arial" pitchFamily="34" charset="0"/>
              <a:cs typeface="Arial" pitchFamily="34" charset="0"/>
            </a:endParaRPr>
          </a:p>
        </p:txBody>
      </p:sp>
      <p:sp>
        <p:nvSpPr>
          <p:cNvPr id="4" name="Subtitle 3"/>
          <p:cNvSpPr>
            <a:spLocks noGrp="1"/>
          </p:cNvSpPr>
          <p:nvPr>
            <p:ph type="subTitle" idx="1"/>
          </p:nvPr>
        </p:nvSpPr>
        <p:spPr>
          <a:xfrm>
            <a:off x="228600" y="304800"/>
            <a:ext cx="8763000" cy="4114800"/>
          </a:xfrm>
        </p:spPr>
        <p:txBody>
          <a:bodyPr/>
          <a:lstStyle/>
          <a:p>
            <a:pPr eaLnBrk="1" hangingPunct="1">
              <a:buFont typeface="Arial" charset="0"/>
              <a:buNone/>
              <a:defRPr/>
            </a:pPr>
            <a:endParaRPr lang="en-US" sz="12000" b="1" i="1" dirty="0" smtClean="0">
              <a:solidFill>
                <a:srgbClr val="FFFFFF"/>
              </a:solidFill>
              <a:effectLst>
                <a:outerShdw blurRad="38100" dist="38100" dir="2700000" algn="tl">
                  <a:srgbClr val="000000">
                    <a:alpha val="43137"/>
                  </a:srgbClr>
                </a:outerShdw>
              </a:effectLst>
              <a:latin typeface="Arial" pitchFamily="34" charset="0"/>
              <a:cs typeface="Arial" pitchFamily="34" charset="0"/>
            </a:endParaRPr>
          </a:p>
          <a:p>
            <a:pPr eaLnBrk="1" hangingPunct="1">
              <a:buFont typeface="Arial" charset="0"/>
              <a:buNone/>
              <a:defRPr/>
            </a:pPr>
            <a:r>
              <a:rPr lang="en-US" sz="14500" b="1" i="1" dirty="0" smtClean="0">
                <a:solidFill>
                  <a:srgbClr val="FFFFFF"/>
                </a:solidFill>
                <a:effectLst>
                  <a:outerShdw blurRad="38100" dist="38100" dir="2700000" algn="tl">
                    <a:srgbClr val="000000">
                      <a:alpha val="43137"/>
                    </a:srgbClr>
                  </a:outerShdw>
                </a:effectLst>
                <a:latin typeface="Arial" pitchFamily="34" charset="0"/>
                <a:cs typeface="Arial" pitchFamily="34" charset="0"/>
              </a:rPr>
              <a:t>Change!</a:t>
            </a:r>
            <a:endParaRPr lang="en-US" sz="14500" b="1" i="1" dirty="0">
              <a:solidFill>
                <a:srgbClr val="FFFFFF"/>
              </a:solidFill>
              <a:effectLst>
                <a:outerShdw blurRad="38100" dist="38100" dir="2700000" algn="tl">
                  <a:srgbClr val="000000">
                    <a:alpha val="43137"/>
                  </a:srgbClr>
                </a:outerShdw>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3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277813"/>
            <a:ext cx="8229600" cy="6275387"/>
          </a:xfrm>
        </p:spPr>
        <p:txBody>
          <a:bodyPr/>
          <a:lstStyle/>
          <a:p>
            <a:pPr eaLnBrk="1" hangingPunct="1">
              <a:defRPr/>
            </a:pPr>
            <a:r>
              <a:rPr lang="en-US" sz="8000" b="1" dirty="0" smtClean="0">
                <a:solidFill>
                  <a:srgbClr val="FFFFFF"/>
                </a:solidFill>
                <a:effectLst>
                  <a:outerShdw blurRad="38100" dist="38100" dir="2700000" algn="tl">
                    <a:srgbClr val="000000">
                      <a:alpha val="43137"/>
                    </a:srgbClr>
                  </a:outerShdw>
                </a:effectLst>
                <a:latin typeface="Arial" pitchFamily="34" charset="0"/>
                <a:cs typeface="Arial" pitchFamily="34" charset="0"/>
              </a:rPr>
              <a:t>In all Orgs, </a:t>
            </a:r>
            <a:r>
              <a:rPr lang="en-US" sz="8000" b="1" i="1" dirty="0" smtClean="0">
                <a:solidFill>
                  <a:srgbClr val="FFFFFF"/>
                </a:solidFill>
                <a:effectLst>
                  <a:outerShdw blurRad="38100" dist="38100" dir="2700000" algn="tl">
                    <a:srgbClr val="000000">
                      <a:alpha val="43137"/>
                    </a:srgbClr>
                  </a:outerShdw>
                </a:effectLst>
                <a:latin typeface="Arial" pitchFamily="34" charset="0"/>
                <a:cs typeface="Arial" pitchFamily="34" charset="0"/>
              </a:rPr>
              <a:t>Change</a:t>
            </a:r>
            <a:r>
              <a:rPr lang="en-US" sz="8000" b="1" dirty="0" smtClean="0">
                <a:solidFill>
                  <a:srgbClr val="FFFFFF"/>
                </a:solidFill>
                <a:effectLst>
                  <a:outerShdw blurRad="38100" dist="38100" dir="2700000" algn="tl">
                    <a:srgbClr val="000000">
                      <a:alpha val="43137"/>
                    </a:srgbClr>
                  </a:outerShdw>
                </a:effectLst>
                <a:latin typeface="Arial" pitchFamily="34" charset="0"/>
                <a:cs typeface="Arial" pitchFamily="34" charset="0"/>
              </a:rPr>
              <a:t> Almost Always Occurs Because of…</a:t>
            </a:r>
            <a:endParaRPr lang="en-US" sz="8000" dirty="0">
              <a:solidFill>
                <a:srgbClr val="FFFFFF"/>
              </a:solidFill>
              <a:effectLst>
                <a:outerShdw blurRad="38100" dist="38100" dir="2700000" algn="tl">
                  <a:srgbClr val="000000">
                    <a:alpha val="43137"/>
                  </a:srgbClr>
                </a:outerShdw>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3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52400" y="-228600"/>
            <a:ext cx="8839200" cy="6629400"/>
          </a:xfrm>
        </p:spPr>
        <p:txBody>
          <a:bodyPr/>
          <a:lstStyle/>
          <a:p>
            <a:pPr eaLnBrk="1" hangingPunct="1">
              <a:defRPr/>
            </a:pPr>
            <a:r>
              <a:rPr lang="en-US" sz="5400" b="1" dirty="0" smtClean="0">
                <a:solidFill>
                  <a:srgbClr val="FFFFFF"/>
                </a:solidFill>
                <a:effectLst>
                  <a:outerShdw blurRad="38100" dist="38100" dir="2700000" algn="tl">
                    <a:srgbClr val="000000">
                      <a:alpha val="43137"/>
                    </a:srgbClr>
                  </a:outerShdw>
                </a:effectLst>
                <a:latin typeface="Arial" pitchFamily="34" charset="0"/>
                <a:cs typeface="Arial" pitchFamily="34" charset="0"/>
              </a:rPr>
              <a:t/>
            </a:r>
            <a:br>
              <a:rPr lang="en-US" sz="5400" b="1" dirty="0" smtClean="0">
                <a:solidFill>
                  <a:srgbClr val="FFFFFF"/>
                </a:solidFill>
                <a:effectLst>
                  <a:outerShdw blurRad="38100" dist="38100" dir="2700000" algn="tl">
                    <a:srgbClr val="000000">
                      <a:alpha val="43137"/>
                    </a:srgbClr>
                  </a:outerShdw>
                </a:effectLst>
                <a:latin typeface="Arial" pitchFamily="34" charset="0"/>
                <a:cs typeface="Arial" pitchFamily="34" charset="0"/>
              </a:rPr>
            </a:br>
            <a:r>
              <a:rPr lang="en-US" sz="9600" b="1" dirty="0" smtClean="0">
                <a:solidFill>
                  <a:srgbClr val="FFFFFF"/>
                </a:solidFill>
                <a:effectLst>
                  <a:outerShdw blurRad="38100" dist="38100" dir="2700000" algn="tl">
                    <a:srgbClr val="000000">
                      <a:alpha val="43137"/>
                    </a:srgbClr>
                  </a:outerShdw>
                </a:effectLst>
                <a:latin typeface="Arial" pitchFamily="34" charset="0"/>
                <a:cs typeface="Arial" pitchFamily="34" charset="0"/>
              </a:rPr>
              <a:t>Blunt Force Trauma from the Outside…</a:t>
            </a:r>
            <a:endParaRPr lang="en-US" sz="9600" b="1" dirty="0">
              <a:solidFill>
                <a:srgbClr val="FFFFFF"/>
              </a:solidFill>
              <a:effectLst>
                <a:outerShdw blurRad="38100" dist="38100" dir="2700000" algn="tl">
                  <a:srgbClr val="000000">
                    <a:alpha val="43137"/>
                  </a:srgbClr>
                </a:outerShdw>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3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7813"/>
            <a:ext cx="8229600" cy="6046787"/>
          </a:xfrm>
        </p:spPr>
        <p:txBody>
          <a:bodyPr/>
          <a:lstStyle/>
          <a:p>
            <a:pPr eaLnBrk="1" hangingPunct="1">
              <a:defRPr/>
            </a:pPr>
            <a:r>
              <a:rPr lang="en-US" sz="9600" b="1" dirty="0" smtClean="0">
                <a:solidFill>
                  <a:srgbClr val="FFFFFF"/>
                </a:solidFill>
                <a:effectLst>
                  <a:outerShdw blurRad="38100" dist="38100" dir="2700000" algn="tl">
                    <a:srgbClr val="000000">
                      <a:alpha val="43137"/>
                    </a:srgbClr>
                  </a:outerShdw>
                </a:effectLst>
                <a:latin typeface="Arial" pitchFamily="34" charset="0"/>
                <a:cs typeface="Arial" pitchFamily="34" charset="0"/>
              </a:rPr>
              <a:t>…</a:t>
            </a:r>
            <a:r>
              <a:rPr lang="en-US" sz="9000" b="1" dirty="0" smtClean="0">
                <a:solidFill>
                  <a:srgbClr val="FFFFFF"/>
                </a:solidFill>
                <a:effectLst>
                  <a:outerShdw blurRad="38100" dist="38100" dir="2700000" algn="tl">
                    <a:srgbClr val="000000">
                      <a:alpha val="43137"/>
                    </a:srgbClr>
                  </a:outerShdw>
                </a:effectLst>
                <a:latin typeface="Arial" pitchFamily="34" charset="0"/>
                <a:cs typeface="Arial" pitchFamily="34" charset="0"/>
              </a:rPr>
              <a:t>Never by Inspired Leadership from the Inside…</a:t>
            </a:r>
            <a:endParaRPr lang="en-US" sz="9000" b="1" dirty="0">
              <a:solidFill>
                <a:srgbClr val="FFFFFF"/>
              </a:solidFill>
              <a:effectLst>
                <a:outerShdw blurRad="38100" dist="38100" dir="2700000" algn="tl">
                  <a:srgbClr val="000000">
                    <a:alpha val="43137"/>
                  </a:srgbClr>
                </a:outerShdw>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3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86114" name="Object 4"/>
          <p:cNvGraphicFramePr>
            <a:graphicFrameLocks noChangeAspect="1"/>
          </p:cNvGraphicFramePr>
          <p:nvPr>
            <p:extLst>
              <p:ext uri="{D42A27DB-BD31-4B8C-83A1-F6EECF244321}">
                <p14:modId xmlns:p14="http://schemas.microsoft.com/office/powerpoint/2010/main" val="647457509"/>
              </p:ext>
            </p:extLst>
          </p:nvPr>
        </p:nvGraphicFramePr>
        <p:xfrm>
          <a:off x="1752600" y="0"/>
          <a:ext cx="5867400" cy="6854497"/>
        </p:xfrm>
        <a:graphic>
          <a:graphicData uri="http://schemas.openxmlformats.org/presentationml/2006/ole">
            <mc:AlternateContent xmlns:mc="http://schemas.openxmlformats.org/markup-compatibility/2006">
              <mc:Choice xmlns:v="urn:schemas-microsoft-com:vml" Requires="v">
                <p:oleObj spid="_x0000_s986134" name="Acrobat Document" r:id="rId3" imgW="1302905" imgH="1988766" progId="AcroExch.Document.7">
                  <p:embed/>
                </p:oleObj>
              </mc:Choice>
              <mc:Fallback>
                <p:oleObj name="Acrobat Document" r:id="rId3" imgW="1302905" imgH="1988766" progId="AcroExch.Document.7">
                  <p:embed/>
                  <p:pic>
                    <p:nvPicPr>
                      <p:cNvPr id="0" name="Object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52600" y="0"/>
                        <a:ext cx="5867400" cy="6854497"/>
                      </a:xfrm>
                      <a:prstGeom prst="rect">
                        <a:avLst/>
                      </a:prstGeom>
                      <a:noFill/>
                      <a:ln>
                        <a:noFill/>
                      </a:ln>
                    </p:spPr>
                  </p:pic>
                </p:oleObj>
              </mc:Fallback>
            </mc:AlternateContent>
          </a:graphicData>
        </a:graphic>
      </p:graphicFrame>
    </p:spTree>
  </p:cSld>
  <p:clrMapOvr>
    <a:masterClrMapping/>
  </p:clrMapOvr>
  <p:timing>
    <p:tnLst>
      <p:par>
        <p:cTn id="1" dur="indefinite" restart="never" nodeType="tmRoot"/>
      </p:par>
    </p:tnLst>
  </p:timing>
</p:sld>
</file>

<file path=ppt/slides/slide3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7138" name="Title 1"/>
          <p:cNvSpPr>
            <a:spLocks noGrp="1"/>
          </p:cNvSpPr>
          <p:nvPr>
            <p:ph type="title"/>
          </p:nvPr>
        </p:nvSpPr>
        <p:spPr>
          <a:xfrm>
            <a:off x="609600" y="2438400"/>
            <a:ext cx="8229600" cy="1139825"/>
          </a:xfrm>
        </p:spPr>
        <p:txBody>
          <a:bodyPr/>
          <a:lstStyle/>
          <a:p>
            <a:pPr eaLnBrk="1" hangingPunct="1"/>
            <a:r>
              <a:rPr lang="en-US" altLang="en-US" sz="9600" b="1" smtClean="0">
                <a:solidFill>
                  <a:srgbClr val="FFFFFF"/>
                </a:solidFill>
                <a:latin typeface="Arial" panose="020B0604020202020204" pitchFamily="34" charset="0"/>
                <a:cs typeface="Arial" panose="020B0604020202020204" pitchFamily="34" charset="0"/>
              </a:rPr>
              <a:t>“Jaws”: </a:t>
            </a:r>
            <a:br>
              <a:rPr lang="en-US" altLang="en-US" sz="9600" b="1" smtClean="0">
                <a:solidFill>
                  <a:srgbClr val="FFFFFF"/>
                </a:solidFill>
                <a:latin typeface="Arial" panose="020B0604020202020204" pitchFamily="34" charset="0"/>
                <a:cs typeface="Arial" panose="020B0604020202020204" pitchFamily="34" charset="0"/>
              </a:rPr>
            </a:br>
            <a:r>
              <a:rPr lang="en-US" altLang="en-US" sz="9600" b="1" smtClean="0">
                <a:solidFill>
                  <a:srgbClr val="FFFFFF"/>
                </a:solidFill>
                <a:latin typeface="Arial" panose="020B0604020202020204" pitchFamily="34" charset="0"/>
                <a:cs typeface="Arial" panose="020B0604020202020204" pitchFamily="34" charset="0"/>
              </a:rPr>
              <a:t>Cultural </a:t>
            </a:r>
            <a:br>
              <a:rPr lang="en-US" altLang="en-US" sz="9600" b="1" smtClean="0">
                <a:solidFill>
                  <a:srgbClr val="FFFFFF"/>
                </a:solidFill>
                <a:latin typeface="Arial" panose="020B0604020202020204" pitchFamily="34" charset="0"/>
                <a:cs typeface="Arial" panose="020B0604020202020204" pitchFamily="34" charset="0"/>
              </a:rPr>
            </a:br>
            <a:r>
              <a:rPr lang="en-US" altLang="en-US" sz="9600" b="1" smtClean="0">
                <a:solidFill>
                  <a:srgbClr val="FFFFFF"/>
                </a:solidFill>
                <a:latin typeface="Arial" panose="020B0604020202020204" pitchFamily="34" charset="0"/>
                <a:cs typeface="Arial" panose="020B0604020202020204" pitchFamily="34" charset="0"/>
              </a:rPr>
              <a:t>Earthquake</a:t>
            </a:r>
          </a:p>
        </p:txBody>
      </p:sp>
    </p:spTree>
  </p:cSld>
  <p:clrMapOvr>
    <a:masterClrMapping/>
  </p:clrMapOvr>
  <p:timing>
    <p:tnLst>
      <p:par>
        <p:cTn id="1" dur="indefinite" restart="never" nodeType="tmRoot"/>
      </p:par>
    </p:tnLst>
  </p:timing>
</p:sld>
</file>

<file path=ppt/slides/slide3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9186" name="Title 1"/>
          <p:cNvSpPr>
            <a:spLocks noGrp="1"/>
          </p:cNvSpPr>
          <p:nvPr>
            <p:ph type="title"/>
          </p:nvPr>
        </p:nvSpPr>
        <p:spPr>
          <a:xfrm>
            <a:off x="457200" y="0"/>
            <a:ext cx="8229600" cy="1139825"/>
          </a:xfrm>
        </p:spPr>
        <p:txBody>
          <a:bodyPr/>
          <a:lstStyle/>
          <a:p>
            <a:pPr eaLnBrk="1" hangingPunct="1"/>
            <a:r>
              <a:rPr lang="en-US" altLang="en-US" b="1" u="sng" smtClean="0">
                <a:solidFill>
                  <a:srgbClr val="FFFFFF"/>
                </a:solidFill>
                <a:latin typeface="Arial" panose="020B0604020202020204" pitchFamily="34" charset="0"/>
                <a:cs typeface="Arial" panose="020B0604020202020204" pitchFamily="34" charset="0"/>
              </a:rPr>
              <a:t>“</a:t>
            </a:r>
            <a:r>
              <a:rPr lang="en-US" altLang="en-US" sz="4600" b="1" u="sng" smtClean="0">
                <a:solidFill>
                  <a:srgbClr val="FFFFFF"/>
                </a:solidFill>
                <a:latin typeface="Arial" panose="020B0604020202020204" pitchFamily="34" charset="0"/>
                <a:cs typeface="Arial" panose="020B0604020202020204" pitchFamily="34" charset="0"/>
              </a:rPr>
              <a:t>Jaws</a:t>
            </a:r>
            <a:r>
              <a:rPr lang="en-US" altLang="en-US" b="1" u="sng" smtClean="0">
                <a:solidFill>
                  <a:srgbClr val="FFFFFF"/>
                </a:solidFill>
                <a:latin typeface="Arial" panose="020B0604020202020204" pitchFamily="34" charset="0"/>
                <a:cs typeface="Arial" panose="020B0604020202020204" pitchFamily="34" charset="0"/>
              </a:rPr>
              <a:t>”: Cultural Earthquake</a:t>
            </a:r>
          </a:p>
        </p:txBody>
      </p:sp>
      <p:sp>
        <p:nvSpPr>
          <p:cNvPr id="989187" name="Content Placeholder 2"/>
          <p:cNvSpPr>
            <a:spLocks noGrp="1"/>
          </p:cNvSpPr>
          <p:nvPr>
            <p:ph idx="1"/>
          </p:nvPr>
        </p:nvSpPr>
        <p:spPr>
          <a:xfrm>
            <a:off x="19050" y="1139825"/>
            <a:ext cx="9124950" cy="5718175"/>
          </a:xfrm>
        </p:spPr>
        <p:txBody>
          <a:bodyPr/>
          <a:lstStyle/>
          <a:p>
            <a:pPr eaLnBrk="1" hangingPunct="1"/>
            <a:r>
              <a:rPr lang="en-US" altLang="en-US" sz="9600" b="1" dirty="0" smtClean="0">
                <a:solidFill>
                  <a:srgbClr val="FFFFFF"/>
                </a:solidFill>
                <a:latin typeface="Arial" panose="020B0604020202020204" pitchFamily="34" charset="0"/>
                <a:cs typeface="Arial" panose="020B0604020202020204" pitchFamily="34" charset="0"/>
              </a:rPr>
              <a:t>1975: 1</a:t>
            </a:r>
            <a:r>
              <a:rPr lang="en-US" altLang="en-US" sz="9600" b="1" baseline="30000" dirty="0" smtClean="0">
                <a:solidFill>
                  <a:srgbClr val="FFFFFF"/>
                </a:solidFill>
                <a:latin typeface="Arial" panose="020B0604020202020204" pitchFamily="34" charset="0"/>
                <a:cs typeface="Arial" panose="020B0604020202020204" pitchFamily="34" charset="0"/>
              </a:rPr>
              <a:t>st</a:t>
            </a:r>
            <a:r>
              <a:rPr lang="en-US" altLang="en-US" sz="9600" b="1" dirty="0" smtClean="0">
                <a:solidFill>
                  <a:srgbClr val="FFFFFF"/>
                </a:solidFill>
                <a:latin typeface="Arial" panose="020B0604020202020204" pitchFamily="34" charset="0"/>
                <a:cs typeface="Arial" panose="020B0604020202020204" pitchFamily="34" charset="0"/>
              </a:rPr>
              <a:t> Hollywood Blockbuster</a:t>
            </a:r>
          </a:p>
        </p:txBody>
      </p:sp>
    </p:spTree>
  </p:cSld>
  <p:clrMapOvr>
    <a:masterClrMapping/>
  </p:clrMapOvr>
  <p:timing>
    <p:tnLst>
      <p:par>
        <p:cTn id="1" dur="indefinite" restart="never" nodeType="tmRoot"/>
      </p:par>
    </p:tnLst>
  </p:timing>
</p:sld>
</file>

<file path=ppt/slides/slide3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1234" name="Title 1"/>
          <p:cNvSpPr>
            <a:spLocks noGrp="1"/>
          </p:cNvSpPr>
          <p:nvPr>
            <p:ph type="title"/>
          </p:nvPr>
        </p:nvSpPr>
        <p:spPr>
          <a:xfrm>
            <a:off x="457200" y="0"/>
            <a:ext cx="8229600" cy="1139825"/>
          </a:xfrm>
        </p:spPr>
        <p:txBody>
          <a:bodyPr/>
          <a:lstStyle/>
          <a:p>
            <a:pPr eaLnBrk="1" hangingPunct="1"/>
            <a:r>
              <a:rPr lang="en-US" altLang="en-US" b="1" u="sng" smtClean="0">
                <a:solidFill>
                  <a:srgbClr val="FFFFFF"/>
                </a:solidFill>
                <a:latin typeface="Arial" panose="020B0604020202020204" pitchFamily="34" charset="0"/>
                <a:cs typeface="Arial" panose="020B0604020202020204" pitchFamily="34" charset="0"/>
              </a:rPr>
              <a:t>“</a:t>
            </a:r>
            <a:r>
              <a:rPr lang="en-US" altLang="en-US" sz="4600" b="1" u="sng" smtClean="0">
                <a:solidFill>
                  <a:srgbClr val="FFFFFF"/>
                </a:solidFill>
                <a:latin typeface="Arial" panose="020B0604020202020204" pitchFamily="34" charset="0"/>
                <a:cs typeface="Arial" panose="020B0604020202020204" pitchFamily="34" charset="0"/>
              </a:rPr>
              <a:t>Jaws</a:t>
            </a:r>
            <a:r>
              <a:rPr lang="en-US" altLang="en-US" b="1" u="sng" smtClean="0">
                <a:solidFill>
                  <a:srgbClr val="FFFFFF"/>
                </a:solidFill>
                <a:latin typeface="Arial" panose="020B0604020202020204" pitchFamily="34" charset="0"/>
                <a:cs typeface="Arial" panose="020B0604020202020204" pitchFamily="34" charset="0"/>
              </a:rPr>
              <a:t>”: Cultural Earthquake</a:t>
            </a:r>
          </a:p>
        </p:txBody>
      </p:sp>
      <p:sp>
        <p:nvSpPr>
          <p:cNvPr id="991235" name="Content Placeholder 2"/>
          <p:cNvSpPr>
            <a:spLocks noGrp="1"/>
          </p:cNvSpPr>
          <p:nvPr>
            <p:ph idx="1"/>
          </p:nvPr>
        </p:nvSpPr>
        <p:spPr>
          <a:xfrm>
            <a:off x="19050" y="1139825"/>
            <a:ext cx="9124950" cy="5718175"/>
          </a:xfrm>
        </p:spPr>
        <p:txBody>
          <a:bodyPr/>
          <a:lstStyle/>
          <a:p>
            <a:pPr eaLnBrk="1" hangingPunct="1"/>
            <a:r>
              <a:rPr lang="en-US" altLang="en-US" sz="4400" b="1" dirty="0" smtClean="0">
                <a:solidFill>
                  <a:srgbClr val="FFFFFF"/>
                </a:solidFill>
                <a:latin typeface="Arial" panose="020B0604020202020204" pitchFamily="34" charset="0"/>
                <a:cs typeface="Arial" panose="020B0604020202020204" pitchFamily="34" charset="0"/>
              </a:rPr>
              <a:t>1975: 1</a:t>
            </a:r>
            <a:r>
              <a:rPr lang="en-US" altLang="en-US" sz="4400" b="1" baseline="30000" dirty="0" smtClean="0">
                <a:solidFill>
                  <a:srgbClr val="FFFFFF"/>
                </a:solidFill>
                <a:latin typeface="Arial" panose="020B0604020202020204" pitchFamily="34" charset="0"/>
                <a:cs typeface="Arial" panose="020B0604020202020204" pitchFamily="34" charset="0"/>
              </a:rPr>
              <a:t>st</a:t>
            </a:r>
            <a:r>
              <a:rPr lang="en-US" altLang="en-US" sz="4400" b="1" dirty="0" smtClean="0">
                <a:solidFill>
                  <a:srgbClr val="FFFFFF"/>
                </a:solidFill>
                <a:latin typeface="Arial" panose="020B0604020202020204" pitchFamily="34" charset="0"/>
                <a:cs typeface="Arial" panose="020B0604020202020204" pitchFamily="34" charset="0"/>
              </a:rPr>
              <a:t> Hollywood Blockbuster</a:t>
            </a:r>
          </a:p>
          <a:p>
            <a:pPr eaLnBrk="1" hangingPunct="1"/>
            <a:r>
              <a:rPr lang="en-US" altLang="en-US" sz="9600" b="1" dirty="0" smtClean="0">
                <a:solidFill>
                  <a:srgbClr val="FFFFFF"/>
                </a:solidFill>
                <a:latin typeface="Arial" panose="020B0604020202020204" pitchFamily="34" charset="0"/>
                <a:cs typeface="Arial" panose="020B0604020202020204" pitchFamily="34" charset="0"/>
              </a:rPr>
              <a:t>$260,000,000: 75 days</a:t>
            </a:r>
          </a:p>
        </p:txBody>
      </p:sp>
    </p:spTree>
  </p:cSld>
  <p:clrMapOvr>
    <a:masterClrMapping/>
  </p:clrMapOvr>
  <p:timing>
    <p:tnLst>
      <p:par>
        <p:cTn id="1" dur="indefinite" restart="never" nodeType="tmRoot"/>
      </p:par>
    </p:tnLst>
  </p:timing>
</p:sld>
</file>

<file path=ppt/slides/slide3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282" name="Title 1"/>
          <p:cNvSpPr>
            <a:spLocks noGrp="1"/>
          </p:cNvSpPr>
          <p:nvPr>
            <p:ph type="title"/>
          </p:nvPr>
        </p:nvSpPr>
        <p:spPr>
          <a:xfrm>
            <a:off x="457200" y="0"/>
            <a:ext cx="8229600" cy="1139825"/>
          </a:xfrm>
        </p:spPr>
        <p:txBody>
          <a:bodyPr/>
          <a:lstStyle/>
          <a:p>
            <a:pPr eaLnBrk="1" hangingPunct="1"/>
            <a:r>
              <a:rPr lang="en-US" altLang="en-US" b="1" u="sng" smtClean="0">
                <a:solidFill>
                  <a:srgbClr val="FFFFFF"/>
                </a:solidFill>
                <a:latin typeface="Arial" panose="020B0604020202020204" pitchFamily="34" charset="0"/>
                <a:cs typeface="Arial" panose="020B0604020202020204" pitchFamily="34" charset="0"/>
              </a:rPr>
              <a:t>“</a:t>
            </a:r>
            <a:r>
              <a:rPr lang="en-US" altLang="en-US" sz="4600" b="1" u="sng" smtClean="0">
                <a:solidFill>
                  <a:srgbClr val="FFFFFF"/>
                </a:solidFill>
                <a:latin typeface="Arial" panose="020B0604020202020204" pitchFamily="34" charset="0"/>
                <a:cs typeface="Arial" panose="020B0604020202020204" pitchFamily="34" charset="0"/>
              </a:rPr>
              <a:t>Jaws</a:t>
            </a:r>
            <a:r>
              <a:rPr lang="en-US" altLang="en-US" b="1" u="sng" smtClean="0">
                <a:solidFill>
                  <a:srgbClr val="FFFFFF"/>
                </a:solidFill>
                <a:latin typeface="Arial" panose="020B0604020202020204" pitchFamily="34" charset="0"/>
                <a:cs typeface="Arial" panose="020B0604020202020204" pitchFamily="34" charset="0"/>
              </a:rPr>
              <a:t>”: Cultural Earthquake</a:t>
            </a:r>
          </a:p>
        </p:txBody>
      </p:sp>
      <p:sp>
        <p:nvSpPr>
          <p:cNvPr id="993283" name="Content Placeholder 2"/>
          <p:cNvSpPr>
            <a:spLocks noGrp="1"/>
          </p:cNvSpPr>
          <p:nvPr>
            <p:ph idx="1"/>
          </p:nvPr>
        </p:nvSpPr>
        <p:spPr>
          <a:xfrm>
            <a:off x="19050" y="1139825"/>
            <a:ext cx="9124950" cy="5718175"/>
          </a:xfrm>
        </p:spPr>
        <p:txBody>
          <a:bodyPr/>
          <a:lstStyle/>
          <a:p>
            <a:pPr eaLnBrk="1" hangingPunct="1"/>
            <a:r>
              <a:rPr lang="en-US" altLang="en-US" sz="4400" b="1" dirty="0" smtClean="0">
                <a:solidFill>
                  <a:srgbClr val="FFFFFF"/>
                </a:solidFill>
                <a:latin typeface="Arial" panose="020B0604020202020204" pitchFamily="34" charset="0"/>
                <a:cs typeface="Arial" panose="020B0604020202020204" pitchFamily="34" charset="0"/>
              </a:rPr>
              <a:t>1975: 1</a:t>
            </a:r>
            <a:r>
              <a:rPr lang="en-US" altLang="en-US" sz="4400" b="1" baseline="30000" dirty="0" smtClean="0">
                <a:solidFill>
                  <a:srgbClr val="FFFFFF"/>
                </a:solidFill>
                <a:latin typeface="Arial" panose="020B0604020202020204" pitchFamily="34" charset="0"/>
                <a:cs typeface="Arial" panose="020B0604020202020204" pitchFamily="34" charset="0"/>
              </a:rPr>
              <a:t>st</a:t>
            </a:r>
            <a:r>
              <a:rPr lang="en-US" altLang="en-US" sz="4400" b="1" dirty="0" smtClean="0">
                <a:solidFill>
                  <a:srgbClr val="FFFFFF"/>
                </a:solidFill>
                <a:latin typeface="Arial" panose="020B0604020202020204" pitchFamily="34" charset="0"/>
                <a:cs typeface="Arial" panose="020B0604020202020204" pitchFamily="34" charset="0"/>
              </a:rPr>
              <a:t> Hollywood Blockbuster</a:t>
            </a:r>
          </a:p>
          <a:p>
            <a:pPr eaLnBrk="1" hangingPunct="1"/>
            <a:r>
              <a:rPr lang="en-US" altLang="en-US" sz="4400" b="1" dirty="0" smtClean="0">
                <a:solidFill>
                  <a:srgbClr val="FFFFFF"/>
                </a:solidFill>
                <a:latin typeface="Arial" panose="020B0604020202020204" pitchFamily="34" charset="0"/>
                <a:cs typeface="Arial" panose="020B0604020202020204" pitchFamily="34" charset="0"/>
              </a:rPr>
              <a:t>$260,000,000: 75 days</a:t>
            </a:r>
          </a:p>
          <a:p>
            <a:pPr eaLnBrk="1" hangingPunct="1"/>
            <a:r>
              <a:rPr lang="en-US" altLang="en-US" sz="9600" b="1" dirty="0" smtClean="0">
                <a:solidFill>
                  <a:srgbClr val="FFFFFF"/>
                </a:solidFill>
                <a:latin typeface="Arial" panose="020B0604020202020204" pitchFamily="34" charset="0"/>
                <a:cs typeface="Arial" panose="020B0604020202020204" pitchFamily="34" charset="0"/>
              </a:rPr>
              <a:t>130MM: All US Adults 18+</a:t>
            </a:r>
          </a:p>
        </p:txBody>
      </p:sp>
    </p:spTree>
  </p:cSld>
  <p:clrMapOvr>
    <a:masterClrMapping/>
  </p:clrMapOvr>
  <p:timing>
    <p:tnLst>
      <p:par>
        <p:cTn id="1" dur="indefinite" restart="never" nodeType="tmRoot"/>
      </p:par>
    </p:tnLst>
  </p:timing>
</p:sld>
</file>

<file path=ppt/slides/slide3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5330" name="Title 1"/>
          <p:cNvSpPr>
            <a:spLocks noGrp="1"/>
          </p:cNvSpPr>
          <p:nvPr>
            <p:ph type="title"/>
          </p:nvPr>
        </p:nvSpPr>
        <p:spPr>
          <a:xfrm>
            <a:off x="457200" y="0"/>
            <a:ext cx="8229600" cy="1139825"/>
          </a:xfrm>
        </p:spPr>
        <p:txBody>
          <a:bodyPr/>
          <a:lstStyle/>
          <a:p>
            <a:pPr eaLnBrk="1" hangingPunct="1"/>
            <a:r>
              <a:rPr lang="en-US" altLang="en-US" b="1" u="sng" smtClean="0">
                <a:solidFill>
                  <a:srgbClr val="FFFFFF"/>
                </a:solidFill>
                <a:latin typeface="Arial" panose="020B0604020202020204" pitchFamily="34" charset="0"/>
                <a:cs typeface="Arial" panose="020B0604020202020204" pitchFamily="34" charset="0"/>
              </a:rPr>
              <a:t>“</a:t>
            </a:r>
            <a:r>
              <a:rPr lang="en-US" altLang="en-US" sz="4600" b="1" u="sng" smtClean="0">
                <a:solidFill>
                  <a:srgbClr val="FFFFFF"/>
                </a:solidFill>
                <a:latin typeface="Arial" panose="020B0604020202020204" pitchFamily="34" charset="0"/>
                <a:cs typeface="Arial" panose="020B0604020202020204" pitchFamily="34" charset="0"/>
              </a:rPr>
              <a:t>Jaws</a:t>
            </a:r>
            <a:r>
              <a:rPr lang="en-US" altLang="en-US" b="1" u="sng" smtClean="0">
                <a:solidFill>
                  <a:srgbClr val="FFFFFF"/>
                </a:solidFill>
                <a:latin typeface="Arial" panose="020B0604020202020204" pitchFamily="34" charset="0"/>
                <a:cs typeface="Arial" panose="020B0604020202020204" pitchFamily="34" charset="0"/>
              </a:rPr>
              <a:t>”: Cultural Earthquake</a:t>
            </a:r>
          </a:p>
        </p:txBody>
      </p:sp>
      <p:sp>
        <p:nvSpPr>
          <p:cNvPr id="995331" name="Content Placeholder 2"/>
          <p:cNvSpPr>
            <a:spLocks noGrp="1"/>
          </p:cNvSpPr>
          <p:nvPr>
            <p:ph idx="1"/>
          </p:nvPr>
        </p:nvSpPr>
        <p:spPr>
          <a:xfrm>
            <a:off x="19050" y="1139825"/>
            <a:ext cx="9124950" cy="5718175"/>
          </a:xfrm>
        </p:spPr>
        <p:txBody>
          <a:bodyPr/>
          <a:lstStyle/>
          <a:p>
            <a:pPr eaLnBrk="1" hangingPunct="1"/>
            <a:r>
              <a:rPr lang="en-US" altLang="en-US" sz="4400" b="1" dirty="0" smtClean="0">
                <a:solidFill>
                  <a:srgbClr val="FFFFFF"/>
                </a:solidFill>
                <a:latin typeface="Arial" panose="020B0604020202020204" pitchFamily="34" charset="0"/>
                <a:cs typeface="Arial" panose="020B0604020202020204" pitchFamily="34" charset="0"/>
              </a:rPr>
              <a:t>1975: 1</a:t>
            </a:r>
            <a:r>
              <a:rPr lang="en-US" altLang="en-US" sz="4400" b="1" baseline="30000" dirty="0" smtClean="0">
                <a:solidFill>
                  <a:srgbClr val="FFFFFF"/>
                </a:solidFill>
                <a:latin typeface="Arial" panose="020B0604020202020204" pitchFamily="34" charset="0"/>
                <a:cs typeface="Arial" panose="020B0604020202020204" pitchFamily="34" charset="0"/>
              </a:rPr>
              <a:t>st</a:t>
            </a:r>
            <a:r>
              <a:rPr lang="en-US" altLang="en-US" sz="4400" b="1" dirty="0" smtClean="0">
                <a:solidFill>
                  <a:srgbClr val="FFFFFF"/>
                </a:solidFill>
                <a:latin typeface="Arial" panose="020B0604020202020204" pitchFamily="34" charset="0"/>
                <a:cs typeface="Arial" panose="020B0604020202020204" pitchFamily="34" charset="0"/>
              </a:rPr>
              <a:t> Hollywood Blockbuster</a:t>
            </a:r>
          </a:p>
          <a:p>
            <a:pPr eaLnBrk="1" hangingPunct="1"/>
            <a:r>
              <a:rPr lang="en-US" altLang="en-US" sz="4400" b="1" dirty="0" smtClean="0">
                <a:solidFill>
                  <a:srgbClr val="FFFFFF"/>
                </a:solidFill>
                <a:latin typeface="Arial" panose="020B0604020202020204" pitchFamily="34" charset="0"/>
                <a:cs typeface="Arial" panose="020B0604020202020204" pitchFamily="34" charset="0"/>
              </a:rPr>
              <a:t>$260,000,000: 75 days</a:t>
            </a:r>
          </a:p>
          <a:p>
            <a:pPr eaLnBrk="1" hangingPunct="1"/>
            <a:r>
              <a:rPr lang="en-US" altLang="en-US" sz="4400" b="1" dirty="0" smtClean="0">
                <a:solidFill>
                  <a:srgbClr val="FFFFFF"/>
                </a:solidFill>
                <a:latin typeface="Arial" panose="020B0604020202020204" pitchFamily="34" charset="0"/>
                <a:cs typeface="Arial" panose="020B0604020202020204" pitchFamily="34" charset="0"/>
              </a:rPr>
              <a:t>130MM: All US Adults 18+</a:t>
            </a:r>
          </a:p>
          <a:p>
            <a:pPr eaLnBrk="1" hangingPunct="1"/>
            <a:r>
              <a:rPr lang="en-US" altLang="en-US" sz="8000" b="1" dirty="0" smtClean="0">
                <a:solidFill>
                  <a:srgbClr val="FFFFFF"/>
                </a:solidFill>
                <a:latin typeface="Arial" panose="020B0604020202020204" pitchFamily="34" charset="0"/>
                <a:cs typeface="Arial" panose="020B0604020202020204" pitchFamily="34" charset="0"/>
              </a:rPr>
              <a:t>Scared the @#%* out of America</a:t>
            </a:r>
          </a:p>
        </p:txBody>
      </p:sp>
    </p:spTree>
  </p:cSld>
  <p:clrMapOvr>
    <a:masterClrMapping/>
  </p:clrMapOvr>
  <p:timing>
    <p:tnLst>
      <p:par>
        <p:cTn id="1" dur="indefinite" restart="never" nodeType="tmRoot"/>
      </p:par>
    </p:tnLst>
  </p:timing>
</p:sld>
</file>

<file path=ppt/slides/slide3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7378" name="Title 1"/>
          <p:cNvSpPr>
            <a:spLocks noGrp="1"/>
          </p:cNvSpPr>
          <p:nvPr>
            <p:ph type="title"/>
          </p:nvPr>
        </p:nvSpPr>
        <p:spPr>
          <a:xfrm>
            <a:off x="457200" y="0"/>
            <a:ext cx="8229600" cy="1139825"/>
          </a:xfrm>
        </p:spPr>
        <p:txBody>
          <a:bodyPr/>
          <a:lstStyle/>
          <a:p>
            <a:pPr eaLnBrk="1" hangingPunct="1"/>
            <a:r>
              <a:rPr lang="en-US" altLang="en-US" b="1" u="sng" smtClean="0">
                <a:solidFill>
                  <a:srgbClr val="FFFFFF"/>
                </a:solidFill>
                <a:latin typeface="Arial" panose="020B0604020202020204" pitchFamily="34" charset="0"/>
                <a:cs typeface="Arial" panose="020B0604020202020204" pitchFamily="34" charset="0"/>
              </a:rPr>
              <a:t>“</a:t>
            </a:r>
            <a:r>
              <a:rPr lang="en-US" altLang="en-US" sz="4600" b="1" u="sng" smtClean="0">
                <a:solidFill>
                  <a:srgbClr val="FFFFFF"/>
                </a:solidFill>
                <a:latin typeface="Arial" panose="020B0604020202020204" pitchFamily="34" charset="0"/>
                <a:cs typeface="Arial" panose="020B0604020202020204" pitchFamily="34" charset="0"/>
              </a:rPr>
              <a:t>Jaws</a:t>
            </a:r>
            <a:r>
              <a:rPr lang="en-US" altLang="en-US" b="1" u="sng" smtClean="0">
                <a:solidFill>
                  <a:srgbClr val="FFFFFF"/>
                </a:solidFill>
                <a:latin typeface="Arial" panose="020B0604020202020204" pitchFamily="34" charset="0"/>
                <a:cs typeface="Arial" panose="020B0604020202020204" pitchFamily="34" charset="0"/>
              </a:rPr>
              <a:t>”: Cultural Earthquake</a:t>
            </a:r>
          </a:p>
        </p:txBody>
      </p:sp>
      <p:sp>
        <p:nvSpPr>
          <p:cNvPr id="997379" name="Content Placeholder 2"/>
          <p:cNvSpPr>
            <a:spLocks noGrp="1"/>
          </p:cNvSpPr>
          <p:nvPr>
            <p:ph idx="1"/>
          </p:nvPr>
        </p:nvSpPr>
        <p:spPr>
          <a:xfrm>
            <a:off x="19050" y="1447800"/>
            <a:ext cx="9124950" cy="5718175"/>
          </a:xfrm>
        </p:spPr>
        <p:txBody>
          <a:bodyPr/>
          <a:lstStyle/>
          <a:p>
            <a:pPr eaLnBrk="1" hangingPunct="1"/>
            <a:r>
              <a:rPr lang="en-US" altLang="en-US" sz="4000" b="1" dirty="0" smtClean="0">
                <a:solidFill>
                  <a:srgbClr val="FFFFFF"/>
                </a:solidFill>
                <a:latin typeface="Arial" panose="020B0604020202020204" pitchFamily="34" charset="0"/>
                <a:cs typeface="Arial" panose="020B0604020202020204" pitchFamily="34" charset="0"/>
              </a:rPr>
              <a:t>1975: 1</a:t>
            </a:r>
            <a:r>
              <a:rPr lang="en-US" altLang="en-US" sz="4000" b="1" baseline="30000" dirty="0" smtClean="0">
                <a:solidFill>
                  <a:srgbClr val="FFFFFF"/>
                </a:solidFill>
                <a:latin typeface="Arial" panose="020B0604020202020204" pitchFamily="34" charset="0"/>
                <a:cs typeface="Arial" panose="020B0604020202020204" pitchFamily="34" charset="0"/>
              </a:rPr>
              <a:t>st</a:t>
            </a:r>
            <a:r>
              <a:rPr lang="en-US" altLang="en-US" sz="4000" b="1" dirty="0" smtClean="0">
                <a:solidFill>
                  <a:srgbClr val="FFFFFF"/>
                </a:solidFill>
                <a:latin typeface="Arial" panose="020B0604020202020204" pitchFamily="34" charset="0"/>
                <a:cs typeface="Arial" panose="020B0604020202020204" pitchFamily="34" charset="0"/>
              </a:rPr>
              <a:t> Hollywood Blockbuster</a:t>
            </a:r>
          </a:p>
          <a:p>
            <a:pPr eaLnBrk="1" hangingPunct="1"/>
            <a:r>
              <a:rPr lang="en-US" altLang="en-US" sz="4000" b="1" dirty="0" smtClean="0">
                <a:solidFill>
                  <a:srgbClr val="FFFFFF"/>
                </a:solidFill>
                <a:latin typeface="Arial" panose="020B0604020202020204" pitchFamily="34" charset="0"/>
                <a:cs typeface="Arial" panose="020B0604020202020204" pitchFamily="34" charset="0"/>
              </a:rPr>
              <a:t>$260,000,000: 75 days</a:t>
            </a:r>
          </a:p>
          <a:p>
            <a:pPr eaLnBrk="1" hangingPunct="1"/>
            <a:r>
              <a:rPr lang="en-US" altLang="en-US" sz="4000" b="1" dirty="0" smtClean="0">
                <a:solidFill>
                  <a:srgbClr val="FFFFFF"/>
                </a:solidFill>
                <a:latin typeface="Arial" panose="020B0604020202020204" pitchFamily="34" charset="0"/>
                <a:cs typeface="Arial" panose="020B0604020202020204" pitchFamily="34" charset="0"/>
              </a:rPr>
              <a:t>130MM: All US Adults 18+</a:t>
            </a:r>
          </a:p>
          <a:p>
            <a:pPr eaLnBrk="1" hangingPunct="1"/>
            <a:r>
              <a:rPr lang="en-US" altLang="en-US" sz="4000" b="1" dirty="0" smtClean="0">
                <a:solidFill>
                  <a:srgbClr val="FFFFFF"/>
                </a:solidFill>
                <a:latin typeface="Arial" panose="020B0604020202020204" pitchFamily="34" charset="0"/>
                <a:cs typeface="Arial" panose="020B0604020202020204" pitchFamily="34" charset="0"/>
              </a:rPr>
              <a:t>Scared the @#%* out of America</a:t>
            </a:r>
          </a:p>
          <a:p>
            <a:pPr eaLnBrk="1" hangingPunct="1"/>
            <a:r>
              <a:rPr lang="en-US" altLang="en-US" sz="6600" b="1" dirty="0" smtClean="0">
                <a:solidFill>
                  <a:srgbClr val="FFFFFF"/>
                </a:solidFill>
                <a:latin typeface="Arial" panose="020B0604020202020204" pitchFamily="34" charset="0"/>
                <a:cs typeface="Arial" panose="020B0604020202020204" pitchFamily="34" charset="0"/>
              </a:rPr>
              <a:t>Music Recognized Today Worldwide</a:t>
            </a:r>
          </a:p>
        </p:txBody>
      </p:sp>
    </p:spTree>
  </p:cSld>
  <p:clrMapOvr>
    <a:masterClrMapping/>
  </p:clrMapOvr>
  <p:timing>
    <p:tnLst>
      <p:par>
        <p:cTn id="1" dur="indefinite" restart="never" nodeType="tmRoot"/>
      </p:par>
    </p:tnLst>
  </p:timing>
</p:sld>
</file>

<file path=ppt/slides/slide3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9426" name="Rectangle 2"/>
          <p:cNvSpPr>
            <a:spLocks noGrp="1" noChangeArrowheads="1"/>
          </p:cNvSpPr>
          <p:nvPr>
            <p:ph type="title"/>
          </p:nvPr>
        </p:nvSpPr>
        <p:spPr/>
        <p:txBody>
          <a:bodyPr/>
          <a:lstStyle/>
          <a:p>
            <a:pPr eaLnBrk="1" hangingPunct="1"/>
            <a:r>
              <a:rPr lang="en-US" altLang="en-US" b="1" u="sng" smtClean="0">
                <a:solidFill>
                  <a:srgbClr val="FFFFFF"/>
                </a:solidFill>
                <a:latin typeface="Arial" panose="020B0604020202020204" pitchFamily="34" charset="0"/>
                <a:cs typeface="Arial" panose="020B0604020202020204" pitchFamily="34" charset="0"/>
              </a:rPr>
              <a:t>HDWSI</a:t>
            </a:r>
          </a:p>
        </p:txBody>
      </p:sp>
      <p:sp>
        <p:nvSpPr>
          <p:cNvPr id="999427" name="Rectangle 3"/>
          <p:cNvSpPr>
            <a:spLocks noGrp="1" noChangeArrowheads="1"/>
          </p:cNvSpPr>
          <p:nvPr>
            <p:ph idx="1"/>
          </p:nvPr>
        </p:nvSpPr>
        <p:spPr>
          <a:xfrm>
            <a:off x="228600" y="1371600"/>
            <a:ext cx="8686800" cy="5257800"/>
          </a:xfrm>
        </p:spPr>
        <p:txBody>
          <a:bodyPr/>
          <a:lstStyle/>
          <a:p>
            <a:pPr algn="ctr" eaLnBrk="1" hangingPunct="1">
              <a:buFont typeface="Wingdings" panose="05000000000000000000" pitchFamily="2" charset="2"/>
              <a:buNone/>
            </a:pPr>
            <a:r>
              <a:rPr lang="en-US" altLang="en-US" sz="9600" b="1" dirty="0" smtClean="0">
                <a:solidFill>
                  <a:srgbClr val="FFFFFF"/>
                </a:solidFill>
                <a:latin typeface="Arial" panose="020B0604020202020204" pitchFamily="34" charset="0"/>
                <a:cs typeface="Arial" panose="020B0604020202020204" pitchFamily="34" charset="0"/>
              </a:rPr>
              <a:t>“JAWS”:</a:t>
            </a:r>
          </a:p>
          <a:p>
            <a:pPr algn="ctr" eaLnBrk="1" hangingPunct="1">
              <a:buFont typeface="Wingdings" panose="05000000000000000000" pitchFamily="2" charset="2"/>
              <a:buNone/>
            </a:pPr>
            <a:r>
              <a:rPr lang="en-US" altLang="en-US" sz="4000" b="1" dirty="0" smtClean="0">
                <a:solidFill>
                  <a:srgbClr val="FFFFFF"/>
                </a:solidFill>
                <a:latin typeface="Arial" panose="020B0604020202020204" pitchFamily="34" charset="0"/>
                <a:cs typeface="Arial" panose="020B0604020202020204" pitchFamily="34" charset="0"/>
              </a:rPr>
              <a:t>About</a:t>
            </a:r>
          </a:p>
          <a:p>
            <a:pPr algn="ctr" eaLnBrk="1" hangingPunct="1">
              <a:buFont typeface="Wingdings" panose="05000000000000000000" pitchFamily="2" charset="2"/>
              <a:buNone/>
            </a:pPr>
            <a:r>
              <a:rPr lang="en-US" altLang="en-US" sz="12000" b="1" dirty="0" smtClean="0">
                <a:solidFill>
                  <a:srgbClr val="FF0000"/>
                </a:solidFill>
                <a:latin typeface="Arial" panose="020B0604020202020204" pitchFamily="34" charset="0"/>
                <a:cs typeface="Arial" panose="020B0604020202020204" pitchFamily="34" charset="0"/>
              </a:rPr>
              <a:t>Denial</a:t>
            </a:r>
          </a:p>
        </p:txBody>
      </p:sp>
    </p:spTree>
  </p:cSld>
  <p:clrMapOvr>
    <a:masterClrMapping/>
  </p:clrMapOvr>
  <p:timing>
    <p:tnLst>
      <p:par>
        <p:cTn id="1" dur="indefinite" restart="never" nodeType="tmRoot"/>
      </p:par>
    </p:tnLst>
  </p:timing>
</p:sld>
</file>

<file path=ppt/slides/slide3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01474" name="Picture 2" descr="http://ts1.mm.bing.net/th?id=H.4786625961722964&amp;pid=1.7&amp;w=220&amp;h=100&amp;c=7&amp;rs=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9938" y="982663"/>
            <a:ext cx="7620000" cy="480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3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2498" name="Title 1"/>
          <p:cNvSpPr>
            <a:spLocks noGrp="1"/>
          </p:cNvSpPr>
          <p:nvPr>
            <p:ph type="title"/>
          </p:nvPr>
        </p:nvSpPr>
        <p:spPr>
          <a:xfrm>
            <a:off x="457200" y="0"/>
            <a:ext cx="8229600" cy="1139825"/>
          </a:xfrm>
        </p:spPr>
        <p:txBody>
          <a:bodyPr/>
          <a:lstStyle/>
          <a:p>
            <a:pPr eaLnBrk="1" hangingPunct="1"/>
            <a:r>
              <a:rPr lang="en-US" altLang="en-US" b="1" u="sng" smtClean="0">
                <a:solidFill>
                  <a:srgbClr val="FFFFFF"/>
                </a:solidFill>
                <a:latin typeface="Arial" panose="020B0604020202020204" pitchFamily="34" charset="0"/>
                <a:cs typeface="Arial" panose="020B0604020202020204" pitchFamily="34" charset="0"/>
              </a:rPr>
              <a:t>“Jaws”: Cultural Earthquake</a:t>
            </a:r>
            <a:endParaRPr lang="en-US" altLang="en-US" b="1" smtClean="0">
              <a:solidFill>
                <a:srgbClr val="FFFFFF"/>
              </a:solidFill>
              <a:latin typeface="Arial" panose="020B0604020202020204" pitchFamily="34" charset="0"/>
              <a:cs typeface="Arial" panose="020B0604020202020204" pitchFamily="34" charset="0"/>
            </a:endParaRPr>
          </a:p>
        </p:txBody>
      </p:sp>
      <p:sp>
        <p:nvSpPr>
          <p:cNvPr id="1002499" name="Content Placeholder 2"/>
          <p:cNvSpPr>
            <a:spLocks noGrp="1"/>
          </p:cNvSpPr>
          <p:nvPr>
            <p:ph idx="1"/>
          </p:nvPr>
        </p:nvSpPr>
        <p:spPr>
          <a:xfrm>
            <a:off x="228600" y="1066800"/>
            <a:ext cx="9829800" cy="4530725"/>
          </a:xfrm>
        </p:spPr>
        <p:txBody>
          <a:bodyPr/>
          <a:lstStyle/>
          <a:p>
            <a:pPr eaLnBrk="1" hangingPunct="1"/>
            <a:r>
              <a:rPr lang="en-US" altLang="en-US" sz="4200" b="1" dirty="0" smtClean="0">
                <a:solidFill>
                  <a:srgbClr val="FFFFFF"/>
                </a:solidFill>
                <a:latin typeface="Arial" panose="020B0604020202020204" pitchFamily="34" charset="0"/>
                <a:cs typeface="Arial" panose="020B0604020202020204" pitchFamily="34" charset="0"/>
              </a:rPr>
              <a:t>“Won’t Close the </a:t>
            </a:r>
          </a:p>
          <a:p>
            <a:pPr eaLnBrk="1" hangingPunct="1">
              <a:buFont typeface="Wingdings" panose="05000000000000000000" pitchFamily="2" charset="2"/>
              <a:buNone/>
            </a:pPr>
            <a:r>
              <a:rPr lang="en-US" altLang="en-US" sz="4200" b="1" dirty="0" smtClean="0">
                <a:solidFill>
                  <a:srgbClr val="FFFFFF"/>
                </a:solidFill>
                <a:latin typeface="Arial" panose="020B0604020202020204" pitchFamily="34" charset="0"/>
                <a:cs typeface="Arial" panose="020B0604020202020204" pitchFamily="34" charset="0"/>
              </a:rPr>
              <a:t>                    Beaches” = $$$</a:t>
            </a:r>
          </a:p>
        </p:txBody>
      </p:sp>
    </p:spTree>
    <p:extLst>
      <p:ext uri="{BB962C8B-B14F-4D97-AF65-F5344CB8AC3E}">
        <p14:creationId xmlns:p14="http://schemas.microsoft.com/office/powerpoint/2010/main" val="850827974"/>
      </p:ext>
    </p:extLst>
  </p:cSld>
  <p:clrMapOvr>
    <a:masterClrMapping/>
  </p:clrMapOvr>
  <p:timing>
    <p:tnLst>
      <p:par>
        <p:cTn id="1" dur="indefinite" restart="never" nodeType="tmRoot"/>
      </p:par>
    </p:tnLst>
  </p:timing>
</p:sld>
</file>

<file path=ppt/slides/slide3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2498" name="Title 1"/>
          <p:cNvSpPr>
            <a:spLocks noGrp="1"/>
          </p:cNvSpPr>
          <p:nvPr>
            <p:ph type="title"/>
          </p:nvPr>
        </p:nvSpPr>
        <p:spPr>
          <a:xfrm>
            <a:off x="457200" y="0"/>
            <a:ext cx="8229600" cy="1139825"/>
          </a:xfrm>
        </p:spPr>
        <p:txBody>
          <a:bodyPr/>
          <a:lstStyle/>
          <a:p>
            <a:pPr eaLnBrk="1" hangingPunct="1"/>
            <a:r>
              <a:rPr lang="en-US" altLang="en-US" b="1" u="sng" smtClean="0">
                <a:solidFill>
                  <a:srgbClr val="FFFFFF"/>
                </a:solidFill>
                <a:latin typeface="Arial" panose="020B0604020202020204" pitchFamily="34" charset="0"/>
                <a:cs typeface="Arial" panose="020B0604020202020204" pitchFamily="34" charset="0"/>
              </a:rPr>
              <a:t>“Jaws”: Cultural Earthquake</a:t>
            </a:r>
            <a:endParaRPr lang="en-US" altLang="en-US" b="1" smtClean="0">
              <a:solidFill>
                <a:srgbClr val="FFFFFF"/>
              </a:solidFill>
              <a:latin typeface="Arial" panose="020B0604020202020204" pitchFamily="34" charset="0"/>
              <a:cs typeface="Arial" panose="020B0604020202020204" pitchFamily="34" charset="0"/>
            </a:endParaRPr>
          </a:p>
        </p:txBody>
      </p:sp>
      <p:sp>
        <p:nvSpPr>
          <p:cNvPr id="1002499" name="Content Placeholder 2"/>
          <p:cNvSpPr>
            <a:spLocks noGrp="1"/>
          </p:cNvSpPr>
          <p:nvPr>
            <p:ph idx="1"/>
          </p:nvPr>
        </p:nvSpPr>
        <p:spPr>
          <a:xfrm>
            <a:off x="228600" y="1066800"/>
            <a:ext cx="9829800" cy="4530725"/>
          </a:xfrm>
        </p:spPr>
        <p:txBody>
          <a:bodyPr/>
          <a:lstStyle/>
          <a:p>
            <a:pPr eaLnBrk="1" hangingPunct="1"/>
            <a:r>
              <a:rPr lang="en-US" altLang="en-US" sz="4200" b="1" dirty="0" smtClean="0">
                <a:solidFill>
                  <a:srgbClr val="FFFFFF"/>
                </a:solidFill>
                <a:latin typeface="Arial" panose="020B0604020202020204" pitchFamily="34" charset="0"/>
                <a:cs typeface="Arial" panose="020B0604020202020204" pitchFamily="34" charset="0"/>
              </a:rPr>
              <a:t>“Won’t Close the </a:t>
            </a:r>
          </a:p>
          <a:p>
            <a:pPr eaLnBrk="1" hangingPunct="1">
              <a:buFont typeface="Wingdings" panose="05000000000000000000" pitchFamily="2" charset="2"/>
              <a:buNone/>
            </a:pPr>
            <a:r>
              <a:rPr lang="en-US" altLang="en-US" sz="4200" b="1" dirty="0" smtClean="0">
                <a:solidFill>
                  <a:srgbClr val="FFFFFF"/>
                </a:solidFill>
                <a:latin typeface="Arial" panose="020B0604020202020204" pitchFamily="34" charset="0"/>
                <a:cs typeface="Arial" panose="020B0604020202020204" pitchFamily="34" charset="0"/>
              </a:rPr>
              <a:t>                    Beaches” = $$$</a:t>
            </a:r>
          </a:p>
          <a:p>
            <a:pPr eaLnBrk="1" hangingPunct="1"/>
            <a:r>
              <a:rPr lang="en-US" altLang="en-US" sz="4200" b="1" dirty="0" smtClean="0">
                <a:solidFill>
                  <a:srgbClr val="FFFFFF"/>
                </a:solidFill>
                <a:latin typeface="Arial" panose="020B0604020202020204" pitchFamily="34" charset="0"/>
                <a:cs typeface="Arial" panose="020B0604020202020204" pitchFamily="34" charset="0"/>
              </a:rPr>
              <a:t>“Can’t Hire More </a:t>
            </a:r>
          </a:p>
          <a:p>
            <a:pPr eaLnBrk="1" hangingPunct="1">
              <a:buFont typeface="Wingdings" panose="05000000000000000000" pitchFamily="2" charset="2"/>
              <a:buNone/>
            </a:pPr>
            <a:r>
              <a:rPr lang="en-US" altLang="en-US" sz="4200" b="1" dirty="0" smtClean="0">
                <a:solidFill>
                  <a:srgbClr val="FFFFFF"/>
                </a:solidFill>
                <a:latin typeface="Arial" panose="020B0604020202020204" pitchFamily="34" charset="0"/>
                <a:cs typeface="Arial" panose="020B0604020202020204" pitchFamily="34" charset="0"/>
              </a:rPr>
              <a:t>                 Lifeguards” =$$$</a:t>
            </a:r>
          </a:p>
        </p:txBody>
      </p:sp>
    </p:spTree>
    <p:extLst>
      <p:ext uri="{BB962C8B-B14F-4D97-AF65-F5344CB8AC3E}">
        <p14:creationId xmlns:p14="http://schemas.microsoft.com/office/powerpoint/2010/main" val="2990442331"/>
      </p:ext>
    </p:extLst>
  </p:cSld>
  <p:clrMapOvr>
    <a:masterClrMapping/>
  </p:clrMapOvr>
  <p:timing>
    <p:tnLst>
      <p:par>
        <p:cTn id="1" dur="indefinite" restart="never" nodeType="tmRoot"/>
      </p:par>
    </p:tnLst>
  </p:timing>
</p:sld>
</file>

<file path=ppt/slides/slide4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2498" name="Title 1"/>
          <p:cNvSpPr>
            <a:spLocks noGrp="1"/>
          </p:cNvSpPr>
          <p:nvPr>
            <p:ph type="title"/>
          </p:nvPr>
        </p:nvSpPr>
        <p:spPr>
          <a:xfrm>
            <a:off x="457200" y="0"/>
            <a:ext cx="8229600" cy="1139825"/>
          </a:xfrm>
        </p:spPr>
        <p:txBody>
          <a:bodyPr/>
          <a:lstStyle/>
          <a:p>
            <a:pPr eaLnBrk="1" hangingPunct="1"/>
            <a:r>
              <a:rPr lang="en-US" altLang="en-US" b="1" u="sng" smtClean="0">
                <a:solidFill>
                  <a:srgbClr val="FFFFFF"/>
                </a:solidFill>
                <a:latin typeface="Arial" panose="020B0604020202020204" pitchFamily="34" charset="0"/>
                <a:cs typeface="Arial" panose="020B0604020202020204" pitchFamily="34" charset="0"/>
              </a:rPr>
              <a:t>“Jaws”: Cultural Earthquake</a:t>
            </a:r>
            <a:endParaRPr lang="en-US" altLang="en-US" b="1" smtClean="0">
              <a:solidFill>
                <a:srgbClr val="FFFFFF"/>
              </a:solidFill>
              <a:latin typeface="Arial" panose="020B0604020202020204" pitchFamily="34" charset="0"/>
              <a:cs typeface="Arial" panose="020B0604020202020204" pitchFamily="34" charset="0"/>
            </a:endParaRPr>
          </a:p>
        </p:txBody>
      </p:sp>
      <p:sp>
        <p:nvSpPr>
          <p:cNvPr id="1002499" name="Content Placeholder 2"/>
          <p:cNvSpPr>
            <a:spLocks noGrp="1"/>
          </p:cNvSpPr>
          <p:nvPr>
            <p:ph idx="1"/>
          </p:nvPr>
        </p:nvSpPr>
        <p:spPr>
          <a:xfrm>
            <a:off x="228600" y="1066800"/>
            <a:ext cx="9829800" cy="4530725"/>
          </a:xfrm>
        </p:spPr>
        <p:txBody>
          <a:bodyPr/>
          <a:lstStyle/>
          <a:p>
            <a:pPr eaLnBrk="1" hangingPunct="1"/>
            <a:r>
              <a:rPr lang="en-US" altLang="en-US" sz="4200" b="1" dirty="0" smtClean="0">
                <a:solidFill>
                  <a:srgbClr val="FFFFFF"/>
                </a:solidFill>
                <a:latin typeface="Arial" panose="020B0604020202020204" pitchFamily="34" charset="0"/>
                <a:cs typeface="Arial" panose="020B0604020202020204" pitchFamily="34" charset="0"/>
              </a:rPr>
              <a:t>“Won’t Close the </a:t>
            </a:r>
          </a:p>
          <a:p>
            <a:pPr eaLnBrk="1" hangingPunct="1">
              <a:buFont typeface="Wingdings" panose="05000000000000000000" pitchFamily="2" charset="2"/>
              <a:buNone/>
            </a:pPr>
            <a:r>
              <a:rPr lang="en-US" altLang="en-US" sz="4200" b="1" dirty="0" smtClean="0">
                <a:solidFill>
                  <a:srgbClr val="FFFFFF"/>
                </a:solidFill>
                <a:latin typeface="Arial" panose="020B0604020202020204" pitchFamily="34" charset="0"/>
                <a:cs typeface="Arial" panose="020B0604020202020204" pitchFamily="34" charset="0"/>
              </a:rPr>
              <a:t>                    Beaches” = $$$</a:t>
            </a:r>
          </a:p>
          <a:p>
            <a:pPr eaLnBrk="1" hangingPunct="1"/>
            <a:r>
              <a:rPr lang="en-US" altLang="en-US" sz="4200" b="1" dirty="0" smtClean="0">
                <a:solidFill>
                  <a:srgbClr val="FFFFFF"/>
                </a:solidFill>
                <a:latin typeface="Arial" panose="020B0604020202020204" pitchFamily="34" charset="0"/>
                <a:cs typeface="Arial" panose="020B0604020202020204" pitchFamily="34" charset="0"/>
              </a:rPr>
              <a:t>“Can’t Hire More </a:t>
            </a:r>
          </a:p>
          <a:p>
            <a:pPr eaLnBrk="1" hangingPunct="1">
              <a:buFont typeface="Wingdings" panose="05000000000000000000" pitchFamily="2" charset="2"/>
              <a:buNone/>
            </a:pPr>
            <a:r>
              <a:rPr lang="en-US" altLang="en-US" sz="4200" b="1" dirty="0" smtClean="0">
                <a:solidFill>
                  <a:srgbClr val="FFFFFF"/>
                </a:solidFill>
                <a:latin typeface="Arial" panose="020B0604020202020204" pitchFamily="34" charset="0"/>
                <a:cs typeface="Arial" panose="020B0604020202020204" pitchFamily="34" charset="0"/>
              </a:rPr>
              <a:t>                 Lifeguards” =$$$</a:t>
            </a:r>
          </a:p>
          <a:p>
            <a:pPr eaLnBrk="1" hangingPunct="1"/>
            <a:r>
              <a:rPr lang="en-US" altLang="en-US" sz="4200" b="1" dirty="0" smtClean="0">
                <a:solidFill>
                  <a:srgbClr val="FFFFFF"/>
                </a:solidFill>
                <a:latin typeface="Arial" panose="020B0604020202020204" pitchFamily="34" charset="0"/>
                <a:cs typeface="Arial" panose="020B0604020202020204" pitchFamily="34" charset="0"/>
              </a:rPr>
              <a:t>“I’ve Never Seen this Shark”</a:t>
            </a:r>
          </a:p>
        </p:txBody>
      </p:sp>
    </p:spTree>
    <p:extLst>
      <p:ext uri="{BB962C8B-B14F-4D97-AF65-F5344CB8AC3E}">
        <p14:creationId xmlns:p14="http://schemas.microsoft.com/office/powerpoint/2010/main" val="2376143865"/>
      </p:ext>
    </p:extLst>
  </p:cSld>
  <p:clrMapOvr>
    <a:masterClrMapping/>
  </p:clrMapOvr>
  <p:timing>
    <p:tnLst>
      <p:par>
        <p:cTn id="1" dur="indefinite" restart="never" nodeType="tmRoot"/>
      </p:par>
    </p:tnLst>
  </p:timing>
</p:sld>
</file>

<file path=ppt/slides/slide4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2498" name="Title 1"/>
          <p:cNvSpPr>
            <a:spLocks noGrp="1"/>
          </p:cNvSpPr>
          <p:nvPr>
            <p:ph type="title"/>
          </p:nvPr>
        </p:nvSpPr>
        <p:spPr>
          <a:xfrm>
            <a:off x="457200" y="0"/>
            <a:ext cx="8229600" cy="1139825"/>
          </a:xfrm>
        </p:spPr>
        <p:txBody>
          <a:bodyPr/>
          <a:lstStyle/>
          <a:p>
            <a:pPr eaLnBrk="1" hangingPunct="1"/>
            <a:r>
              <a:rPr lang="en-US" altLang="en-US" b="1" u="sng" smtClean="0">
                <a:solidFill>
                  <a:srgbClr val="FFFFFF"/>
                </a:solidFill>
                <a:latin typeface="Arial" panose="020B0604020202020204" pitchFamily="34" charset="0"/>
                <a:cs typeface="Arial" panose="020B0604020202020204" pitchFamily="34" charset="0"/>
              </a:rPr>
              <a:t>“Jaws”: Cultural Earthquake</a:t>
            </a:r>
            <a:endParaRPr lang="en-US" altLang="en-US" b="1" smtClean="0">
              <a:solidFill>
                <a:srgbClr val="FFFFFF"/>
              </a:solidFill>
              <a:latin typeface="Arial" panose="020B0604020202020204" pitchFamily="34" charset="0"/>
              <a:cs typeface="Arial" panose="020B0604020202020204" pitchFamily="34" charset="0"/>
            </a:endParaRPr>
          </a:p>
        </p:txBody>
      </p:sp>
      <p:sp>
        <p:nvSpPr>
          <p:cNvPr id="1002499" name="Content Placeholder 2"/>
          <p:cNvSpPr>
            <a:spLocks noGrp="1"/>
          </p:cNvSpPr>
          <p:nvPr>
            <p:ph idx="1"/>
          </p:nvPr>
        </p:nvSpPr>
        <p:spPr>
          <a:xfrm>
            <a:off x="228600" y="1066800"/>
            <a:ext cx="9829800" cy="4530725"/>
          </a:xfrm>
        </p:spPr>
        <p:txBody>
          <a:bodyPr/>
          <a:lstStyle/>
          <a:p>
            <a:pPr eaLnBrk="1" hangingPunct="1"/>
            <a:r>
              <a:rPr lang="en-US" altLang="en-US" sz="4200" b="1" smtClean="0">
                <a:solidFill>
                  <a:srgbClr val="FFFFFF"/>
                </a:solidFill>
                <a:latin typeface="Arial" panose="020B0604020202020204" pitchFamily="34" charset="0"/>
                <a:cs typeface="Arial" panose="020B0604020202020204" pitchFamily="34" charset="0"/>
              </a:rPr>
              <a:t>“Won’t Close the </a:t>
            </a:r>
          </a:p>
          <a:p>
            <a:pPr eaLnBrk="1" hangingPunct="1">
              <a:buFont typeface="Wingdings" panose="05000000000000000000" pitchFamily="2" charset="2"/>
              <a:buNone/>
            </a:pPr>
            <a:r>
              <a:rPr lang="en-US" altLang="en-US" sz="4200" b="1" smtClean="0">
                <a:solidFill>
                  <a:srgbClr val="FFFFFF"/>
                </a:solidFill>
                <a:latin typeface="Arial" panose="020B0604020202020204" pitchFamily="34" charset="0"/>
                <a:cs typeface="Arial" panose="020B0604020202020204" pitchFamily="34" charset="0"/>
              </a:rPr>
              <a:t>                    Beaches” = $$$</a:t>
            </a:r>
          </a:p>
          <a:p>
            <a:pPr eaLnBrk="1" hangingPunct="1"/>
            <a:r>
              <a:rPr lang="en-US" altLang="en-US" sz="4200" b="1" smtClean="0">
                <a:solidFill>
                  <a:srgbClr val="FFFFFF"/>
                </a:solidFill>
                <a:latin typeface="Arial" panose="020B0604020202020204" pitchFamily="34" charset="0"/>
                <a:cs typeface="Arial" panose="020B0604020202020204" pitchFamily="34" charset="0"/>
              </a:rPr>
              <a:t>“Can’t Hire More </a:t>
            </a:r>
          </a:p>
          <a:p>
            <a:pPr eaLnBrk="1" hangingPunct="1">
              <a:buFont typeface="Wingdings" panose="05000000000000000000" pitchFamily="2" charset="2"/>
              <a:buNone/>
            </a:pPr>
            <a:r>
              <a:rPr lang="en-US" altLang="en-US" sz="4200" b="1" smtClean="0">
                <a:solidFill>
                  <a:srgbClr val="FFFFFF"/>
                </a:solidFill>
                <a:latin typeface="Arial" panose="020B0604020202020204" pitchFamily="34" charset="0"/>
                <a:cs typeface="Arial" panose="020B0604020202020204" pitchFamily="34" charset="0"/>
              </a:rPr>
              <a:t>                 Lifeguards” =$$$</a:t>
            </a:r>
          </a:p>
          <a:p>
            <a:pPr eaLnBrk="1" hangingPunct="1"/>
            <a:r>
              <a:rPr lang="en-US" altLang="en-US" sz="4200" b="1" smtClean="0">
                <a:solidFill>
                  <a:srgbClr val="FFFFFF"/>
                </a:solidFill>
                <a:latin typeface="Arial" panose="020B0604020202020204" pitchFamily="34" charset="0"/>
                <a:cs typeface="Arial" panose="020B0604020202020204" pitchFamily="34" charset="0"/>
              </a:rPr>
              <a:t>“I’ve Never Seen this Shark”</a:t>
            </a:r>
          </a:p>
          <a:p>
            <a:pPr eaLnBrk="1" hangingPunct="1"/>
            <a:r>
              <a:rPr lang="en-US" altLang="en-US" sz="4200" b="1" smtClean="0">
                <a:solidFill>
                  <a:srgbClr val="FFFFFF"/>
                </a:solidFill>
                <a:latin typeface="Arial" panose="020B0604020202020204" pitchFamily="34" charset="0"/>
                <a:cs typeface="Arial" panose="020B0604020202020204" pitchFamily="34" charset="0"/>
              </a:rPr>
              <a:t>“Are You Sure We Have a </a:t>
            </a:r>
          </a:p>
          <a:p>
            <a:pPr eaLnBrk="1" hangingPunct="1">
              <a:buFont typeface="Arial" panose="020B0604020202020204" pitchFamily="34" charset="0"/>
              <a:buNone/>
            </a:pPr>
            <a:r>
              <a:rPr lang="en-US" altLang="en-US" sz="4200" b="1" smtClean="0">
                <a:solidFill>
                  <a:srgbClr val="FFFFFF"/>
                </a:solidFill>
                <a:latin typeface="Arial" panose="020B0604020202020204" pitchFamily="34" charset="0"/>
                <a:cs typeface="Arial" panose="020B0604020202020204" pitchFamily="34" charset="0"/>
              </a:rPr>
              <a:t>                Problem?”</a:t>
            </a:r>
          </a:p>
        </p:txBody>
      </p:sp>
    </p:spTree>
  </p:cSld>
  <p:clrMapOvr>
    <a:masterClrMapping/>
  </p:clrMapOvr>
  <p:timing>
    <p:tnLst>
      <p:par>
        <p:cTn id="1" dur="indefinite" restart="never" nodeType="tmRoot"/>
      </p:par>
    </p:tnLst>
  </p:timing>
</p:sld>
</file>

<file path=ppt/slides/slide4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4546" name="Content Placeholder 2"/>
          <p:cNvSpPr>
            <a:spLocks noGrp="1"/>
          </p:cNvSpPr>
          <p:nvPr>
            <p:ph idx="1"/>
          </p:nvPr>
        </p:nvSpPr>
        <p:spPr>
          <a:xfrm>
            <a:off x="457200" y="228600"/>
            <a:ext cx="8229600" cy="4525963"/>
          </a:xfrm>
        </p:spPr>
        <p:txBody>
          <a:bodyPr/>
          <a:lstStyle/>
          <a:p>
            <a:pPr algn="ctr" eaLnBrk="1" hangingPunct="1">
              <a:buFont typeface="Arial" panose="020B0604020202020204" pitchFamily="34" charset="0"/>
              <a:buNone/>
            </a:pPr>
            <a:r>
              <a:rPr lang="en-US" altLang="en-US" sz="9600" b="1" smtClean="0">
                <a:solidFill>
                  <a:srgbClr val="FFFFFF"/>
                </a:solidFill>
                <a:latin typeface="Arial" panose="020B0604020202020204" pitchFamily="34" charset="0"/>
                <a:cs typeface="Arial" panose="020B0604020202020204" pitchFamily="34" charset="0"/>
              </a:rPr>
              <a:t>We Never </a:t>
            </a:r>
            <a:r>
              <a:rPr lang="en-US" altLang="en-US" sz="9600" b="1" i="1" u="sng" smtClean="0">
                <a:solidFill>
                  <a:srgbClr val="FFFFFF"/>
                </a:solidFill>
                <a:latin typeface="Arial" panose="020B0604020202020204" pitchFamily="34" charset="0"/>
                <a:cs typeface="Arial" panose="020B0604020202020204" pitchFamily="34" charset="0"/>
              </a:rPr>
              <a:t>See</a:t>
            </a:r>
            <a:r>
              <a:rPr lang="en-US" altLang="en-US" sz="9600" b="1" smtClean="0">
                <a:solidFill>
                  <a:srgbClr val="FFFFFF"/>
                </a:solidFill>
                <a:latin typeface="Arial" panose="020B0604020202020204" pitchFamily="34" charset="0"/>
                <a:cs typeface="Arial" panose="020B0604020202020204" pitchFamily="34" charset="0"/>
              </a:rPr>
              <a:t> the Monster in the 1</a:t>
            </a:r>
            <a:r>
              <a:rPr lang="en-US" altLang="en-US" sz="9600" b="1" baseline="30000" smtClean="0">
                <a:solidFill>
                  <a:srgbClr val="FFFFFF"/>
                </a:solidFill>
                <a:latin typeface="Arial" panose="020B0604020202020204" pitchFamily="34" charset="0"/>
                <a:cs typeface="Arial" panose="020B0604020202020204" pitchFamily="34" charset="0"/>
              </a:rPr>
              <a:t>st</a:t>
            </a:r>
            <a:r>
              <a:rPr lang="en-US" altLang="en-US" sz="9600" b="1" smtClean="0">
                <a:solidFill>
                  <a:srgbClr val="FFFFFF"/>
                </a:solidFill>
                <a:latin typeface="Arial" panose="020B0604020202020204" pitchFamily="34" charset="0"/>
                <a:cs typeface="Arial" panose="020B0604020202020204" pitchFamily="34" charset="0"/>
              </a:rPr>
              <a:t> 60 Minutes</a:t>
            </a:r>
          </a:p>
          <a:p>
            <a:pPr algn="ctr" eaLnBrk="1" hangingPunct="1">
              <a:buFont typeface="Arial" panose="020B0604020202020204" pitchFamily="34" charset="0"/>
              <a:buNone/>
            </a:pPr>
            <a:r>
              <a:rPr lang="en-US" altLang="en-US" sz="4000" b="1" smtClean="0">
                <a:solidFill>
                  <a:srgbClr val="FF0000"/>
                </a:solidFill>
                <a:latin typeface="Arial" panose="020B0604020202020204" pitchFamily="34" charset="0"/>
                <a:cs typeface="Arial" panose="020B0604020202020204" pitchFamily="34" charset="0"/>
                <a:sym typeface="Wingdings" panose="05000000000000000000" pitchFamily="2" charset="2"/>
              </a:rPr>
              <a:t></a:t>
            </a:r>
            <a:r>
              <a:rPr lang="en-US" altLang="en-US" sz="4000" b="1" smtClean="0">
                <a:solidFill>
                  <a:srgbClr val="FF0000"/>
                </a:solidFill>
                <a:latin typeface="Arial" panose="020B0604020202020204" pitchFamily="34" charset="0"/>
                <a:cs typeface="Arial" panose="020B0604020202020204" pitchFamily="34" charset="0"/>
              </a:rPr>
              <a:t> </a:t>
            </a:r>
            <a:r>
              <a:rPr lang="en-US" altLang="en-US" sz="4000" b="1" smtClean="0">
                <a:solidFill>
                  <a:srgbClr val="FF0000"/>
                </a:solidFill>
                <a:latin typeface="Arial" panose="020B0604020202020204" pitchFamily="34" charset="0"/>
                <a:cs typeface="Arial" panose="020B0604020202020204" pitchFamily="34" charset="0"/>
                <a:sym typeface="Wingdings" panose="05000000000000000000" pitchFamily="2" charset="2"/>
              </a:rPr>
              <a:t></a:t>
            </a:r>
            <a:r>
              <a:rPr lang="en-US" altLang="en-US" sz="4000" b="1" smtClean="0">
                <a:solidFill>
                  <a:srgbClr val="FF0000"/>
                </a:solidFill>
                <a:latin typeface="Arial" panose="020B0604020202020204" pitchFamily="34" charset="0"/>
                <a:cs typeface="Arial" panose="020B0604020202020204" pitchFamily="34" charset="0"/>
              </a:rPr>
              <a:t> </a:t>
            </a:r>
            <a:r>
              <a:rPr lang="en-US" altLang="en-US" sz="4000" b="1" smtClean="0">
                <a:solidFill>
                  <a:srgbClr val="FF0000"/>
                </a:solidFill>
                <a:latin typeface="Arial" panose="020B0604020202020204" pitchFamily="34" charset="0"/>
                <a:cs typeface="Arial" panose="020B0604020202020204" pitchFamily="34" charset="0"/>
                <a:sym typeface="Wingdings" panose="05000000000000000000" pitchFamily="2" charset="2"/>
              </a:rPr>
              <a:t>  </a:t>
            </a:r>
          </a:p>
          <a:p>
            <a:pPr algn="ctr" eaLnBrk="1" hangingPunct="1">
              <a:buFont typeface="Arial" panose="020B0604020202020204" pitchFamily="34" charset="0"/>
              <a:buNone/>
            </a:pPr>
            <a:r>
              <a:rPr lang="en-US" altLang="en-US" sz="9600" b="1" smtClean="0">
                <a:solidFill>
                  <a:srgbClr val="FFFFFF"/>
                </a:solidFill>
                <a:latin typeface="Arial" panose="020B0604020202020204" pitchFamily="34" charset="0"/>
                <a:cs typeface="Arial" panose="020B0604020202020204" pitchFamily="34" charset="0"/>
              </a:rPr>
              <a:t> </a:t>
            </a:r>
          </a:p>
        </p:txBody>
      </p:sp>
    </p:spTree>
  </p:cSld>
  <p:clrMapOvr>
    <a:masterClrMapping/>
  </p:clrMapOvr>
  <p:timing>
    <p:tnLst>
      <p:par>
        <p:cTn id="1" dur="indefinite" restart="never" nodeType="tmRoot"/>
      </p:par>
    </p:tnLst>
  </p:timing>
</p:sld>
</file>

<file path=ppt/slides/slide4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6594" name="Title 1"/>
          <p:cNvSpPr>
            <a:spLocks noGrp="1"/>
          </p:cNvSpPr>
          <p:nvPr>
            <p:ph type="title"/>
          </p:nvPr>
        </p:nvSpPr>
        <p:spPr/>
        <p:txBody>
          <a:bodyPr/>
          <a:lstStyle/>
          <a:p>
            <a:endParaRPr lang="en-US" altLang="en-US" smtClean="0"/>
          </a:p>
        </p:txBody>
      </p:sp>
      <p:pic>
        <p:nvPicPr>
          <p:cNvPr id="3" name="We_Need_a_Bigger_Boat_Best_Hi_Res_309 WMV.wmv">
            <a:hlinkClick r:id="" action="ppaction://media"/>
          </p:cNvPr>
          <p:cNvPicPr>
            <a:picLocks noRot="1" noChangeAspect="1"/>
          </p:cNvPicPr>
          <p:nvPr>
            <a:videoFile r:link="rId1"/>
          </p:nvPr>
        </p:nvPicPr>
        <p:blipFill>
          <a:blip r:embed="rId3">
            <a:extLst>
              <a:ext uri="{28A0092B-C50C-407E-A947-70E740481C1C}">
                <a14:useLocalDpi xmlns:a14="http://schemas.microsoft.com/office/drawing/2010/main" val="0"/>
              </a:ext>
            </a:extLst>
          </a:blip>
          <a:srcRect/>
          <a:stretch>
            <a:fillRect/>
          </a:stretch>
        </p:blipFill>
        <p:spPr bwMode="auto">
          <a:xfrm>
            <a:off x="0" y="-1066800"/>
            <a:ext cx="9144000" cy="937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mediacall" presetSubtype="0" fill="hold" nodeType="afterEffect">
                                  <p:stCondLst>
                                    <p:cond delay="0"/>
                                  </p:stCondLst>
                                  <p:childTnLst>
                                    <p:cmd type="call" cmd="playFrom(0.0)">
                                      <p:cBhvr>
                                        <p:cTn id="6" dur="10118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nodeType="clickPar">
                      <p:stCondLst>
                        <p:cond delay="0"/>
                      </p:stCondLst>
                      <p:childTnLst>
                        <p:par>
                          <p:cTn id="10" fill="hold" nodeType="withGroup">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4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7618" name="Rectangle 2"/>
          <p:cNvSpPr>
            <a:spLocks noGrp="1" noChangeArrowheads="1"/>
          </p:cNvSpPr>
          <p:nvPr>
            <p:ph type="title"/>
          </p:nvPr>
        </p:nvSpPr>
        <p:spPr>
          <a:xfrm>
            <a:off x="457200" y="0"/>
            <a:ext cx="8229600" cy="1143000"/>
          </a:xfrm>
        </p:spPr>
        <p:txBody>
          <a:bodyPr/>
          <a:lstStyle/>
          <a:p>
            <a:pPr eaLnBrk="1" hangingPunct="1"/>
            <a:r>
              <a:rPr lang="en-US" altLang="en-US" b="1" u="sng" smtClean="0">
                <a:solidFill>
                  <a:srgbClr val="FFFFFF"/>
                </a:solidFill>
                <a:latin typeface="Arial" panose="020B0604020202020204" pitchFamily="34" charset="0"/>
                <a:cs typeface="Arial" panose="020B0604020202020204" pitchFamily="34" charset="0"/>
              </a:rPr>
              <a:t>HDWSI?</a:t>
            </a:r>
          </a:p>
        </p:txBody>
      </p:sp>
      <p:sp>
        <p:nvSpPr>
          <p:cNvPr id="1007619" name="Rectangle 3"/>
          <p:cNvSpPr>
            <a:spLocks noGrp="1" noChangeArrowheads="1"/>
          </p:cNvSpPr>
          <p:nvPr>
            <p:ph idx="1"/>
          </p:nvPr>
        </p:nvSpPr>
        <p:spPr>
          <a:xfrm>
            <a:off x="457200" y="1143000"/>
            <a:ext cx="8229600" cy="4525963"/>
          </a:xfrm>
        </p:spPr>
        <p:txBody>
          <a:bodyPr/>
          <a:lstStyle/>
          <a:p>
            <a:pPr algn="ctr" eaLnBrk="1" hangingPunct="1">
              <a:buFont typeface="Wingdings" panose="05000000000000000000" pitchFamily="2" charset="2"/>
              <a:buNone/>
            </a:pPr>
            <a:r>
              <a:rPr lang="en-US" altLang="en-US" sz="10000" b="1" smtClean="0">
                <a:solidFill>
                  <a:srgbClr val="FFFFFF"/>
                </a:solidFill>
                <a:latin typeface="Arial" panose="020B0604020202020204" pitchFamily="34" charset="0"/>
                <a:cs typeface="Arial" panose="020B0604020202020204" pitchFamily="34" charset="0"/>
              </a:rPr>
              <a:t>“We Need a Bigger Boat!”</a:t>
            </a:r>
          </a:p>
          <a:p>
            <a:pPr algn="ctr" eaLnBrk="1" hangingPunct="1">
              <a:buFont typeface="Wingdings" panose="05000000000000000000" pitchFamily="2" charset="2"/>
              <a:buNone/>
            </a:pPr>
            <a:endParaRPr lang="en-US" altLang="en-US" sz="10000" b="1" smtClean="0">
              <a:solidFill>
                <a:srgbClr val="FFFFFF"/>
              </a:solidFill>
              <a:latin typeface="Arial" panose="020B0604020202020204" pitchFamily="34" charset="0"/>
              <a:cs typeface="Arial" panose="020B0604020202020204" pitchFamily="34" charset="0"/>
            </a:endParaRPr>
          </a:p>
        </p:txBody>
      </p:sp>
    </p:spTree>
  </p:cSld>
  <p:clrMapOvr>
    <a:masterClrMapping/>
  </p:clrMapOvr>
  <p:timing>
    <p:tnLst>
      <p:par>
        <p:cTn id="1" dur="indefinite" restart="never" nodeType="tmRoot"/>
      </p:par>
    </p:tnLst>
  </p:timing>
</p:sld>
</file>

<file path=ppt/slides/slide4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9666" name="Title 1"/>
          <p:cNvSpPr>
            <a:spLocks noGrp="1"/>
          </p:cNvSpPr>
          <p:nvPr>
            <p:ph type="ctrTitle"/>
          </p:nvPr>
        </p:nvSpPr>
        <p:spPr/>
        <p:txBody>
          <a:bodyPr/>
          <a:lstStyle/>
          <a:p>
            <a:pPr eaLnBrk="1" hangingPunct="1"/>
            <a:endParaRPr lang="en-US" altLang="en-US" b="1" smtClean="0">
              <a:solidFill>
                <a:srgbClr val="FFFFFF"/>
              </a:solidFill>
              <a:latin typeface="Arial" panose="020B0604020202020204" pitchFamily="34" charset="0"/>
              <a:cs typeface="Arial" panose="020B0604020202020204" pitchFamily="34" charset="0"/>
            </a:endParaRPr>
          </a:p>
        </p:txBody>
      </p:sp>
      <p:sp>
        <p:nvSpPr>
          <p:cNvPr id="3" name="Subtitle 2"/>
          <p:cNvSpPr>
            <a:spLocks noGrp="1"/>
          </p:cNvSpPr>
          <p:nvPr>
            <p:ph type="subTitle" idx="1"/>
          </p:nvPr>
        </p:nvSpPr>
        <p:spPr/>
        <p:txBody>
          <a:bodyPr/>
          <a:lstStyle/>
          <a:p>
            <a:pPr eaLnBrk="1" hangingPunct="1">
              <a:buFont typeface="Arial" charset="0"/>
              <a:buNone/>
              <a:defRPr/>
            </a:pPr>
            <a:endParaRPr lang="en-US"/>
          </a:p>
        </p:txBody>
      </p:sp>
      <p:pic>
        <p:nvPicPr>
          <p:cNvPr id="1009668"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4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1714" name="Rectangle 2"/>
          <p:cNvSpPr>
            <a:spLocks noGrp="1" noChangeArrowheads="1"/>
          </p:cNvSpPr>
          <p:nvPr>
            <p:ph type="title"/>
          </p:nvPr>
        </p:nvSpPr>
        <p:spPr>
          <a:xfrm>
            <a:off x="0" y="277813"/>
            <a:ext cx="9144000" cy="6580187"/>
          </a:xfrm>
        </p:spPr>
        <p:txBody>
          <a:bodyPr/>
          <a:lstStyle/>
          <a:p>
            <a:pPr eaLnBrk="1" hangingPunct="1"/>
            <a:r>
              <a:rPr lang="en-US" altLang="en-US" sz="7200" b="1" smtClean="0">
                <a:solidFill>
                  <a:srgbClr val="FFFFFF"/>
                </a:solidFill>
                <a:latin typeface="Arial" panose="020B0604020202020204" pitchFamily="34" charset="0"/>
                <a:cs typeface="Arial" panose="020B0604020202020204" pitchFamily="34" charset="0"/>
              </a:rPr>
              <a:t>Recommendations</a:t>
            </a:r>
          </a:p>
        </p:txBody>
      </p:sp>
    </p:spTree>
  </p:cSld>
  <p:clrMapOvr>
    <a:masterClrMapping/>
  </p:clrMapOvr>
  <p:timing>
    <p:tnLst>
      <p:par>
        <p:cTn id="1" dur="indefinite" restart="never" nodeType="tmRoot"/>
      </p:par>
    </p:tnLst>
  </p:timing>
</p:sld>
</file>

<file path=ppt/slides/slide4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62" name="Title 3"/>
          <p:cNvSpPr>
            <a:spLocks noGrp="1"/>
          </p:cNvSpPr>
          <p:nvPr>
            <p:ph type="title"/>
          </p:nvPr>
        </p:nvSpPr>
        <p:spPr>
          <a:xfrm>
            <a:off x="685800" y="304800"/>
            <a:ext cx="7772400" cy="5715000"/>
          </a:xfrm>
        </p:spPr>
        <p:txBody>
          <a:bodyPr/>
          <a:lstStyle/>
          <a:p>
            <a:r>
              <a:rPr lang="en-US" altLang="en-US" sz="9600" b="1" smtClean="0">
                <a:solidFill>
                  <a:schemeClr val="tx1"/>
                </a:solidFill>
              </a:rPr>
              <a:t> WPV Policy</a:t>
            </a:r>
            <a:endParaRPr lang="en-US" altLang="en-US" sz="9600" smtClean="0">
              <a:solidFill>
                <a:schemeClr val="tx1"/>
              </a:solidFill>
            </a:endParaRPr>
          </a:p>
        </p:txBody>
      </p:sp>
    </p:spTree>
  </p:cSld>
  <p:clrMapOvr>
    <a:masterClrMapping/>
  </p:clrMapOvr>
  <p:transition/>
  <p:timing>
    <p:tnLst>
      <p:par>
        <p:cTn id="1" dur="indefinite" restart="never" nodeType="tmRoot"/>
      </p:par>
    </p:tnLst>
  </p:timing>
</p:sld>
</file>

<file path=ppt/slides/slide4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5810" name="Title 1"/>
          <p:cNvSpPr>
            <a:spLocks noGrp="1"/>
          </p:cNvSpPr>
          <p:nvPr>
            <p:ph type="title"/>
          </p:nvPr>
        </p:nvSpPr>
        <p:spPr/>
        <p:txBody>
          <a:bodyPr/>
          <a:lstStyle/>
          <a:p>
            <a:r>
              <a:rPr lang="en-US" altLang="en-US" b="1" u="sng" smtClean="0">
                <a:solidFill>
                  <a:schemeClr val="tx1"/>
                </a:solidFill>
              </a:rPr>
              <a:t> WPV Policy</a:t>
            </a:r>
          </a:p>
        </p:txBody>
      </p:sp>
      <p:sp>
        <p:nvSpPr>
          <p:cNvPr id="1015811" name="Content Placeholder 2"/>
          <p:cNvSpPr>
            <a:spLocks noGrp="1"/>
          </p:cNvSpPr>
          <p:nvPr>
            <p:ph idx="1"/>
          </p:nvPr>
        </p:nvSpPr>
        <p:spPr/>
        <p:txBody>
          <a:bodyPr/>
          <a:lstStyle/>
          <a:p>
            <a:r>
              <a:rPr lang="en-US" altLang="en-US" sz="8000" b="1" smtClean="0"/>
              <a:t>Goal: Safe, Secure Workplace</a:t>
            </a:r>
          </a:p>
        </p:txBody>
      </p:sp>
    </p:spTree>
  </p:cSld>
  <p:clrMapOvr>
    <a:masterClrMapping/>
  </p:clrMapOvr>
  <p:transition/>
  <p:timing>
    <p:tnLst>
      <p:par>
        <p:cTn id="1" dur="indefinite" restart="never" nodeType="tmRoot"/>
      </p:par>
    </p:tnLst>
  </p:timing>
</p:sld>
</file>

<file path=ppt/slides/slide4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7858" name="Title 1"/>
          <p:cNvSpPr>
            <a:spLocks noGrp="1"/>
          </p:cNvSpPr>
          <p:nvPr>
            <p:ph type="title"/>
          </p:nvPr>
        </p:nvSpPr>
        <p:spPr/>
        <p:txBody>
          <a:bodyPr/>
          <a:lstStyle/>
          <a:p>
            <a:r>
              <a:rPr lang="en-US" altLang="en-US" b="1" u="sng" smtClean="0">
                <a:solidFill>
                  <a:schemeClr val="tx1"/>
                </a:solidFill>
              </a:rPr>
              <a:t> WPV Policy</a:t>
            </a:r>
          </a:p>
        </p:txBody>
      </p:sp>
      <p:sp>
        <p:nvSpPr>
          <p:cNvPr id="1017859" name="Content Placeholder 2"/>
          <p:cNvSpPr>
            <a:spLocks noGrp="1"/>
          </p:cNvSpPr>
          <p:nvPr>
            <p:ph idx="1"/>
          </p:nvPr>
        </p:nvSpPr>
        <p:spPr/>
        <p:txBody>
          <a:bodyPr/>
          <a:lstStyle/>
          <a:p>
            <a:r>
              <a:rPr lang="en-US" altLang="en-US" b="1" smtClean="0"/>
              <a:t>Goal: Safe, Secure Workplace</a:t>
            </a:r>
          </a:p>
          <a:p>
            <a:r>
              <a:rPr lang="en-US" altLang="en-US" sz="8800" b="1" smtClean="0"/>
              <a:t>Everyone is Responsible</a:t>
            </a:r>
          </a:p>
        </p:txBody>
      </p:sp>
    </p:spTree>
  </p:cSld>
  <p:clrMapOvr>
    <a:masterClrMapping/>
  </p:clrMapOvr>
  <p:transition/>
  <p:timing>
    <p:tnLst>
      <p:par>
        <p:cTn id="1" dur="indefinite" restart="never" nodeType="tmRoot"/>
      </p:par>
    </p:tnLst>
  </p:timing>
</p:sld>
</file>

<file path=ppt/slides/slide4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9906" name="Title 1"/>
          <p:cNvSpPr>
            <a:spLocks noGrp="1"/>
          </p:cNvSpPr>
          <p:nvPr>
            <p:ph type="title"/>
          </p:nvPr>
        </p:nvSpPr>
        <p:spPr/>
        <p:txBody>
          <a:bodyPr/>
          <a:lstStyle/>
          <a:p>
            <a:r>
              <a:rPr lang="en-US" altLang="en-US" b="1" u="sng" smtClean="0">
                <a:solidFill>
                  <a:schemeClr val="tx1"/>
                </a:solidFill>
              </a:rPr>
              <a:t> WPV Policy</a:t>
            </a:r>
          </a:p>
        </p:txBody>
      </p:sp>
      <p:sp>
        <p:nvSpPr>
          <p:cNvPr id="1019907" name="Content Placeholder 2"/>
          <p:cNvSpPr>
            <a:spLocks noGrp="1"/>
          </p:cNvSpPr>
          <p:nvPr>
            <p:ph idx="1"/>
          </p:nvPr>
        </p:nvSpPr>
        <p:spPr/>
        <p:txBody>
          <a:bodyPr/>
          <a:lstStyle/>
          <a:p>
            <a:r>
              <a:rPr lang="en-US" altLang="en-US" b="1" smtClean="0"/>
              <a:t>Goal: Safe, Secure Workplace</a:t>
            </a:r>
          </a:p>
          <a:p>
            <a:r>
              <a:rPr lang="en-US" altLang="en-US" b="1" smtClean="0"/>
              <a:t>Everyone is Responsible</a:t>
            </a:r>
          </a:p>
          <a:p>
            <a:r>
              <a:rPr lang="en-US" altLang="en-US" sz="9600" b="1" smtClean="0"/>
              <a:t>Zero Tolerance</a:t>
            </a:r>
          </a:p>
        </p:txBody>
      </p:sp>
    </p:spTree>
  </p:cSld>
  <p:clrMapOvr>
    <a:masterClrMapping/>
  </p:clrMapOvr>
  <p:transition/>
  <p:timing>
    <p:tnLst>
      <p:par>
        <p:cTn id="1" dur="indefinite" restart="never" nodeType="tmRoot"/>
      </p:par>
    </p:tnLst>
  </p:timing>
</p:sld>
</file>

<file path=ppt/slides/slide4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1954" name="Title 1"/>
          <p:cNvSpPr>
            <a:spLocks noGrp="1"/>
          </p:cNvSpPr>
          <p:nvPr>
            <p:ph type="title"/>
          </p:nvPr>
        </p:nvSpPr>
        <p:spPr/>
        <p:txBody>
          <a:bodyPr/>
          <a:lstStyle/>
          <a:p>
            <a:r>
              <a:rPr lang="en-US" altLang="en-US" b="1" u="sng" smtClean="0">
                <a:solidFill>
                  <a:schemeClr val="tx1"/>
                </a:solidFill>
              </a:rPr>
              <a:t> WPV Policy</a:t>
            </a:r>
          </a:p>
        </p:txBody>
      </p:sp>
      <p:sp>
        <p:nvSpPr>
          <p:cNvPr id="1021955" name="Content Placeholder 2"/>
          <p:cNvSpPr>
            <a:spLocks noGrp="1"/>
          </p:cNvSpPr>
          <p:nvPr>
            <p:ph idx="1"/>
          </p:nvPr>
        </p:nvSpPr>
        <p:spPr/>
        <p:txBody>
          <a:bodyPr/>
          <a:lstStyle/>
          <a:p>
            <a:r>
              <a:rPr lang="en-US" altLang="en-US" b="1" smtClean="0"/>
              <a:t>Goal: Safe, Secure Workplace</a:t>
            </a:r>
          </a:p>
          <a:p>
            <a:r>
              <a:rPr lang="en-US" altLang="en-US" b="1" smtClean="0"/>
              <a:t>Everyone is Responsible</a:t>
            </a:r>
          </a:p>
          <a:p>
            <a:r>
              <a:rPr lang="en-US" altLang="en-US" b="1" smtClean="0"/>
              <a:t>Zero Tolerance</a:t>
            </a:r>
          </a:p>
          <a:p>
            <a:r>
              <a:rPr lang="en-US" altLang="en-US" sz="9600" b="1" smtClean="0"/>
              <a:t>No Weapons</a:t>
            </a:r>
          </a:p>
        </p:txBody>
      </p:sp>
    </p:spTree>
  </p:cSld>
  <p:clrMapOvr>
    <a:masterClrMapping/>
  </p:clrMapOvr>
  <p:transition/>
  <p:timing>
    <p:tnLst>
      <p:par>
        <p:cTn id="1" dur="indefinite" restart="never" nodeType="tmRoot"/>
      </p:par>
    </p:tnLst>
  </p:timing>
</p:sld>
</file>

<file path=ppt/slides/slide4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02" name="Title 1"/>
          <p:cNvSpPr>
            <a:spLocks noGrp="1"/>
          </p:cNvSpPr>
          <p:nvPr>
            <p:ph type="title"/>
          </p:nvPr>
        </p:nvSpPr>
        <p:spPr/>
        <p:txBody>
          <a:bodyPr/>
          <a:lstStyle/>
          <a:p>
            <a:r>
              <a:rPr lang="en-US" altLang="en-US" b="1" u="sng" smtClean="0">
                <a:solidFill>
                  <a:schemeClr val="tx1"/>
                </a:solidFill>
              </a:rPr>
              <a:t> WPV Policy</a:t>
            </a:r>
          </a:p>
        </p:txBody>
      </p:sp>
      <p:sp>
        <p:nvSpPr>
          <p:cNvPr id="1024003" name="Content Placeholder 2"/>
          <p:cNvSpPr>
            <a:spLocks noGrp="1"/>
          </p:cNvSpPr>
          <p:nvPr>
            <p:ph idx="1"/>
          </p:nvPr>
        </p:nvSpPr>
        <p:spPr/>
        <p:txBody>
          <a:bodyPr/>
          <a:lstStyle/>
          <a:p>
            <a:r>
              <a:rPr lang="en-US" altLang="en-US" b="1" smtClean="0"/>
              <a:t>Goal: Safe, Secure Workplace</a:t>
            </a:r>
          </a:p>
          <a:p>
            <a:r>
              <a:rPr lang="en-US" altLang="en-US" b="1" smtClean="0"/>
              <a:t>Everyone is Responsible</a:t>
            </a:r>
          </a:p>
          <a:p>
            <a:r>
              <a:rPr lang="en-US" altLang="en-US" b="1" smtClean="0"/>
              <a:t>Zero Tolerance</a:t>
            </a:r>
          </a:p>
          <a:p>
            <a:r>
              <a:rPr lang="en-US" altLang="en-US" b="1" smtClean="0"/>
              <a:t>No Weapons</a:t>
            </a:r>
          </a:p>
          <a:p>
            <a:r>
              <a:rPr lang="en-US" altLang="en-US" sz="7200" b="1" smtClean="0"/>
              <a:t>No Threatening, Intimidation</a:t>
            </a:r>
          </a:p>
        </p:txBody>
      </p:sp>
    </p:spTree>
  </p:cSld>
  <p:clrMapOvr>
    <a:masterClrMapping/>
  </p:clrMapOvr>
  <p:transition/>
  <p:timing>
    <p:tnLst>
      <p:par>
        <p:cTn id="1" dur="indefinite" restart="never" nodeType="tmRoot"/>
      </p:par>
    </p:tnLst>
  </p:timing>
</p:sld>
</file>

<file path=ppt/slides/slide4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6050" name="Title 1"/>
          <p:cNvSpPr>
            <a:spLocks noGrp="1"/>
          </p:cNvSpPr>
          <p:nvPr>
            <p:ph type="title"/>
          </p:nvPr>
        </p:nvSpPr>
        <p:spPr/>
        <p:txBody>
          <a:bodyPr/>
          <a:lstStyle/>
          <a:p>
            <a:r>
              <a:rPr lang="en-US" altLang="en-US" b="1" u="sng" smtClean="0">
                <a:solidFill>
                  <a:schemeClr val="tx1"/>
                </a:solidFill>
              </a:rPr>
              <a:t> WPV Policy</a:t>
            </a:r>
          </a:p>
        </p:txBody>
      </p:sp>
      <p:sp>
        <p:nvSpPr>
          <p:cNvPr id="1026051" name="Content Placeholder 2"/>
          <p:cNvSpPr>
            <a:spLocks noGrp="1"/>
          </p:cNvSpPr>
          <p:nvPr>
            <p:ph idx="1"/>
          </p:nvPr>
        </p:nvSpPr>
        <p:spPr/>
        <p:txBody>
          <a:bodyPr/>
          <a:lstStyle/>
          <a:p>
            <a:r>
              <a:rPr lang="en-US" altLang="en-US" b="1" smtClean="0"/>
              <a:t>Goal: Safe, Secure Workplace</a:t>
            </a:r>
          </a:p>
          <a:p>
            <a:r>
              <a:rPr lang="en-US" altLang="en-US" b="1" smtClean="0"/>
              <a:t>Everyone is Responsible</a:t>
            </a:r>
          </a:p>
          <a:p>
            <a:r>
              <a:rPr lang="en-US" altLang="en-US" b="1" smtClean="0"/>
              <a:t>Zero Tolerance</a:t>
            </a:r>
          </a:p>
          <a:p>
            <a:r>
              <a:rPr lang="en-US" altLang="en-US" b="1" smtClean="0"/>
              <a:t>No Weapons</a:t>
            </a:r>
          </a:p>
          <a:p>
            <a:r>
              <a:rPr lang="en-US" altLang="en-US" b="1" smtClean="0"/>
              <a:t>No Threatening, Intimidation</a:t>
            </a:r>
          </a:p>
          <a:p>
            <a:r>
              <a:rPr lang="en-US" altLang="en-US" sz="7200" b="1" smtClean="0"/>
              <a:t>Covers Visitors, Contractors</a:t>
            </a:r>
          </a:p>
        </p:txBody>
      </p:sp>
    </p:spTree>
  </p:cSld>
  <p:clrMapOvr>
    <a:masterClrMapping/>
  </p:clrMapOvr>
  <p:transition/>
  <p:timing>
    <p:tnLst>
      <p:par>
        <p:cTn id="1" dur="indefinite" restart="never" nodeType="tmRoot"/>
      </p:par>
    </p:tnLst>
  </p:timing>
</p:sld>
</file>

<file path=ppt/slides/slide4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8098" name="Title 1"/>
          <p:cNvSpPr>
            <a:spLocks noGrp="1"/>
          </p:cNvSpPr>
          <p:nvPr>
            <p:ph type="title"/>
          </p:nvPr>
        </p:nvSpPr>
        <p:spPr>
          <a:xfrm>
            <a:off x="685800" y="152400"/>
            <a:ext cx="7772400" cy="1143000"/>
          </a:xfrm>
        </p:spPr>
        <p:txBody>
          <a:bodyPr/>
          <a:lstStyle/>
          <a:p>
            <a:r>
              <a:rPr lang="en-US" altLang="en-US" b="1" u="sng" smtClean="0">
                <a:solidFill>
                  <a:schemeClr val="tx1"/>
                </a:solidFill>
              </a:rPr>
              <a:t> WPV Policy</a:t>
            </a:r>
          </a:p>
        </p:txBody>
      </p:sp>
      <p:sp>
        <p:nvSpPr>
          <p:cNvPr id="1028099" name="Content Placeholder 2"/>
          <p:cNvSpPr>
            <a:spLocks noGrp="1"/>
          </p:cNvSpPr>
          <p:nvPr>
            <p:ph idx="1"/>
          </p:nvPr>
        </p:nvSpPr>
        <p:spPr>
          <a:xfrm>
            <a:off x="685800" y="1295400"/>
            <a:ext cx="7772400" cy="4114800"/>
          </a:xfrm>
        </p:spPr>
        <p:txBody>
          <a:bodyPr/>
          <a:lstStyle/>
          <a:p>
            <a:r>
              <a:rPr lang="en-US" altLang="en-US" sz="2400" b="1" smtClean="0"/>
              <a:t>Goal: Safe, Secure Workplace</a:t>
            </a:r>
          </a:p>
          <a:p>
            <a:r>
              <a:rPr lang="en-US" altLang="en-US" sz="2400" b="1" smtClean="0"/>
              <a:t>Everyone is Responsible</a:t>
            </a:r>
          </a:p>
          <a:p>
            <a:r>
              <a:rPr lang="en-US" altLang="en-US" sz="2400" b="1" smtClean="0"/>
              <a:t>Zero Tolerance</a:t>
            </a:r>
          </a:p>
          <a:p>
            <a:r>
              <a:rPr lang="en-US" altLang="en-US" sz="2400" b="1" smtClean="0"/>
              <a:t>No Weapons</a:t>
            </a:r>
          </a:p>
          <a:p>
            <a:r>
              <a:rPr lang="en-US" altLang="en-US" sz="2400" b="1" smtClean="0"/>
              <a:t>No Threatening, Intimidation</a:t>
            </a:r>
          </a:p>
          <a:p>
            <a:r>
              <a:rPr lang="en-US" altLang="en-US" sz="2400" b="1" smtClean="0"/>
              <a:t>Covers Visitors, Contractors</a:t>
            </a:r>
          </a:p>
          <a:p>
            <a:r>
              <a:rPr lang="en-US" altLang="en-US" sz="8000" b="1" smtClean="0"/>
              <a:t>Reporting Is the Key</a:t>
            </a:r>
          </a:p>
        </p:txBody>
      </p:sp>
    </p:spTree>
  </p:cSld>
  <p:clrMapOvr>
    <a:masterClrMapping/>
  </p:clrMapOvr>
  <p:transition/>
  <p:timing>
    <p:tnLst>
      <p:par>
        <p:cTn id="1" dur="indefinite" restart="never" nodeType="tmRoot"/>
      </p:par>
    </p:tnLst>
  </p:timing>
</p:sld>
</file>

<file path=ppt/slides/slide4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0146" name="Title 4"/>
          <p:cNvSpPr>
            <a:spLocks noGrp="1"/>
          </p:cNvSpPr>
          <p:nvPr>
            <p:ph type="title"/>
          </p:nvPr>
        </p:nvSpPr>
        <p:spPr/>
        <p:txBody>
          <a:bodyPr/>
          <a:lstStyle/>
          <a:p>
            <a:pPr eaLnBrk="1" hangingPunct="1"/>
            <a:r>
              <a:rPr lang="en-US" altLang="en-US" b="1" u="sng" smtClean="0">
                <a:latin typeface="Arial" panose="020B0604020202020204" pitchFamily="34" charset="0"/>
                <a:cs typeface="Arial" panose="020B0604020202020204" pitchFamily="34" charset="0"/>
              </a:rPr>
              <a:t>Demand Reporting</a:t>
            </a:r>
          </a:p>
        </p:txBody>
      </p:sp>
      <p:sp>
        <p:nvSpPr>
          <p:cNvPr id="1030147" name="Content Placeholder 5"/>
          <p:cNvSpPr>
            <a:spLocks noGrp="1"/>
          </p:cNvSpPr>
          <p:nvPr>
            <p:ph idx="1"/>
          </p:nvPr>
        </p:nvSpPr>
        <p:spPr>
          <a:xfrm>
            <a:off x="457200" y="1371600"/>
            <a:ext cx="8229600" cy="5181600"/>
          </a:xfrm>
        </p:spPr>
        <p:txBody>
          <a:bodyPr/>
          <a:lstStyle/>
          <a:p>
            <a:pPr marL="0" indent="0" algn="ctr" eaLnBrk="1" hangingPunct="1">
              <a:buFont typeface="Arial" panose="020B0604020202020204" pitchFamily="34" charset="0"/>
              <a:buNone/>
            </a:pPr>
            <a:r>
              <a:rPr lang="en-US" altLang="en-US" sz="7200" b="1" smtClean="0">
                <a:latin typeface="Arial" panose="020B0604020202020204" pitchFamily="34" charset="0"/>
                <a:cs typeface="Arial" panose="020B0604020202020204" pitchFamily="34" charset="0"/>
              </a:rPr>
              <a:t>See </a:t>
            </a:r>
          </a:p>
          <a:p>
            <a:pPr marL="0" indent="0" algn="ctr" eaLnBrk="1" hangingPunct="1">
              <a:buFont typeface="Arial" panose="020B0604020202020204" pitchFamily="34" charset="0"/>
              <a:buNone/>
            </a:pPr>
            <a:r>
              <a:rPr lang="en-US" altLang="en-US" sz="7200" b="1" smtClean="0">
                <a:latin typeface="Arial" panose="020B0604020202020204" pitchFamily="34" charset="0"/>
                <a:cs typeface="Arial" panose="020B0604020202020204" pitchFamily="34" charset="0"/>
              </a:rPr>
              <a:t>Something,</a:t>
            </a:r>
          </a:p>
          <a:p>
            <a:pPr marL="0" indent="0" algn="ctr" eaLnBrk="1" hangingPunct="1">
              <a:buFont typeface="Arial" panose="020B0604020202020204" pitchFamily="34" charset="0"/>
              <a:buNone/>
            </a:pPr>
            <a:r>
              <a:rPr lang="en-US" altLang="en-US" sz="7200" b="1" smtClean="0">
                <a:latin typeface="Arial" panose="020B0604020202020204" pitchFamily="34" charset="0"/>
                <a:cs typeface="Arial" panose="020B0604020202020204" pitchFamily="34" charset="0"/>
              </a:rPr>
              <a:t>Say</a:t>
            </a:r>
          </a:p>
          <a:p>
            <a:pPr marL="0" indent="0" algn="ctr" eaLnBrk="1" hangingPunct="1">
              <a:buFont typeface="Arial" panose="020B0604020202020204" pitchFamily="34" charset="0"/>
              <a:buNone/>
            </a:pPr>
            <a:r>
              <a:rPr lang="en-US" altLang="en-US" sz="7200" b="1" smtClean="0">
                <a:latin typeface="Arial" panose="020B0604020202020204" pitchFamily="34" charset="0"/>
                <a:cs typeface="Arial" panose="020B0604020202020204" pitchFamily="34" charset="0"/>
              </a:rPr>
              <a:t>Something</a:t>
            </a:r>
          </a:p>
        </p:txBody>
      </p:sp>
    </p:spTree>
  </p:cSld>
  <p:clrMapOvr>
    <a:masterClrMapping/>
  </p:clrMapOvr>
  <p:timing>
    <p:tnLst>
      <p:par>
        <p:cTn id="1" dur="indefinite" restart="never" nodeType="tmRoot"/>
      </p:par>
    </p:tnLst>
  </p:timing>
</p:sld>
</file>

<file path=ppt/slides/slide4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0002" name="Rectangle 2"/>
          <p:cNvSpPr>
            <a:spLocks noGrp="1" noChangeArrowheads="1"/>
          </p:cNvSpPr>
          <p:nvPr>
            <p:ph type="title"/>
          </p:nvPr>
        </p:nvSpPr>
        <p:spPr>
          <a:xfrm>
            <a:off x="0" y="277813"/>
            <a:ext cx="9144000" cy="6580187"/>
          </a:xfrm>
        </p:spPr>
        <p:txBody>
          <a:bodyPr/>
          <a:lstStyle/>
          <a:p>
            <a:pPr eaLnBrk="1" hangingPunct="1"/>
            <a:r>
              <a:rPr lang="en-US" altLang="en-US" sz="7200" b="1" smtClean="0">
                <a:solidFill>
                  <a:srgbClr val="FFFFFF"/>
                </a:solidFill>
                <a:latin typeface="Arial" panose="020B0604020202020204" pitchFamily="34" charset="0"/>
                <a:cs typeface="Arial" panose="020B0604020202020204" pitchFamily="34" charset="0"/>
              </a:rPr>
              <a:t>Recommendations</a:t>
            </a:r>
          </a:p>
        </p:txBody>
      </p:sp>
    </p:spTree>
    <p:extLst>
      <p:ext uri="{BB962C8B-B14F-4D97-AF65-F5344CB8AC3E}">
        <p14:creationId xmlns:p14="http://schemas.microsoft.com/office/powerpoint/2010/main" val="1148654162"/>
      </p:ext>
    </p:extLst>
  </p:cSld>
  <p:clrMapOvr>
    <a:masterClrMapping/>
  </p:clrMapOvr>
  <p:timing>
    <p:tnLst>
      <p:par>
        <p:cTn id="1" dur="indefinite" restart="never" nodeType="tmRoot"/>
      </p:par>
    </p:tnLst>
  </p:timing>
</p:sld>
</file>

<file path=ppt/slides/slide4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2050" name="Title 1"/>
          <p:cNvSpPr>
            <a:spLocks noGrp="1"/>
          </p:cNvSpPr>
          <p:nvPr>
            <p:ph type="title"/>
          </p:nvPr>
        </p:nvSpPr>
        <p:spPr/>
        <p:txBody>
          <a:bodyPr/>
          <a:lstStyle/>
          <a:p>
            <a:r>
              <a:rPr lang="en-US" altLang="en-US" sz="5400" b="1" u="sng" smtClean="0">
                <a:solidFill>
                  <a:srgbClr val="FFFFFF"/>
                </a:solidFill>
                <a:latin typeface="Arial" panose="020B0604020202020204" pitchFamily="34" charset="0"/>
                <a:cs typeface="Arial" panose="020B0604020202020204" pitchFamily="34" charset="0"/>
              </a:rPr>
              <a:t>We Need a Bigger Boat</a:t>
            </a:r>
          </a:p>
        </p:txBody>
      </p:sp>
      <p:sp>
        <p:nvSpPr>
          <p:cNvPr id="642051" name="Content Placeholder 2"/>
          <p:cNvSpPr>
            <a:spLocks noGrp="1"/>
          </p:cNvSpPr>
          <p:nvPr>
            <p:ph sz="half" idx="1"/>
          </p:nvPr>
        </p:nvSpPr>
        <p:spPr>
          <a:xfrm>
            <a:off x="0" y="1600200"/>
            <a:ext cx="4648200" cy="4525963"/>
          </a:xfrm>
        </p:spPr>
        <p:txBody>
          <a:bodyPr/>
          <a:lstStyle/>
          <a:p>
            <a:pPr marL="514350" indent="-514350">
              <a:buFont typeface="Calibri" panose="020F0502020204030204" pitchFamily="34" charset="0"/>
              <a:buAutoNum type="arabicPeriod"/>
            </a:pPr>
            <a:r>
              <a:rPr lang="en-US" altLang="en-US" sz="6600" b="1" smtClean="0">
                <a:solidFill>
                  <a:srgbClr val="FFFFFF"/>
                </a:solidFill>
                <a:latin typeface="Arial" panose="020B0604020202020204" pitchFamily="34" charset="0"/>
                <a:cs typeface="Arial" panose="020B0604020202020204" pitchFamily="34" charset="0"/>
              </a:rPr>
              <a:t>Abandon Denial</a:t>
            </a:r>
          </a:p>
        </p:txBody>
      </p:sp>
      <p:sp>
        <p:nvSpPr>
          <p:cNvPr id="642052" name="Content Placeholder 1"/>
          <p:cNvSpPr>
            <a:spLocks noGrp="1"/>
          </p:cNvSpPr>
          <p:nvPr>
            <p:ph sz="half" idx="2"/>
          </p:nvPr>
        </p:nvSpPr>
        <p:spPr/>
        <p:txBody>
          <a:bodyPr/>
          <a:lstStyle/>
          <a:p>
            <a:endParaRPr lang="en-US" altLang="en-US" smtClean="0"/>
          </a:p>
        </p:txBody>
      </p:sp>
    </p:spTree>
    <p:extLst>
      <p:ext uri="{BB962C8B-B14F-4D97-AF65-F5344CB8AC3E}">
        <p14:creationId xmlns:p14="http://schemas.microsoft.com/office/powerpoint/2010/main" val="2641713135"/>
      </p:ext>
    </p:extLst>
  </p:cSld>
  <p:clrMapOvr>
    <a:masterClrMapping/>
  </p:clrMapOvr>
  <p:timing>
    <p:tnLst>
      <p:par>
        <p:cTn id="1" dur="indefinite" restart="never" nodeType="tmRoot"/>
      </p:par>
    </p:tnLst>
  </p:timing>
</p:sld>
</file>

<file path=ppt/slides/slide4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3074" name="Title 1"/>
          <p:cNvSpPr>
            <a:spLocks noGrp="1"/>
          </p:cNvSpPr>
          <p:nvPr>
            <p:ph type="title"/>
          </p:nvPr>
        </p:nvSpPr>
        <p:spPr/>
        <p:txBody>
          <a:bodyPr/>
          <a:lstStyle/>
          <a:p>
            <a:r>
              <a:rPr lang="en-US" altLang="en-US" sz="5400" b="1" u="sng" smtClean="0">
                <a:solidFill>
                  <a:srgbClr val="FFFFFF"/>
                </a:solidFill>
                <a:latin typeface="Arial" panose="020B0604020202020204" pitchFamily="34" charset="0"/>
                <a:cs typeface="Arial" panose="020B0604020202020204" pitchFamily="34" charset="0"/>
              </a:rPr>
              <a:t>We Need a Bigger Boat</a:t>
            </a:r>
          </a:p>
        </p:txBody>
      </p:sp>
      <p:sp>
        <p:nvSpPr>
          <p:cNvPr id="643075" name="Content Placeholder 2"/>
          <p:cNvSpPr>
            <a:spLocks noGrp="1"/>
          </p:cNvSpPr>
          <p:nvPr>
            <p:ph sz="half" idx="1"/>
          </p:nvPr>
        </p:nvSpPr>
        <p:spPr>
          <a:xfrm>
            <a:off x="0" y="1600200"/>
            <a:ext cx="4648200" cy="4525963"/>
          </a:xfrm>
        </p:spPr>
        <p:txBody>
          <a:bodyPr/>
          <a:lstStyle/>
          <a:p>
            <a:pPr marL="514350" indent="-514350">
              <a:buFont typeface="Calibri" panose="020F0502020204030204" pitchFamily="34" charset="0"/>
              <a:buAutoNum type="arabicPeriod"/>
            </a:pPr>
            <a:r>
              <a:rPr lang="en-US" altLang="en-US" sz="3200" b="1" smtClean="0">
                <a:solidFill>
                  <a:srgbClr val="FFFFFF"/>
                </a:solidFill>
                <a:latin typeface="Arial" panose="020B0604020202020204" pitchFamily="34" charset="0"/>
                <a:cs typeface="Arial" panose="020B0604020202020204" pitchFamily="34" charset="0"/>
              </a:rPr>
              <a:t>Abandon Denial</a:t>
            </a:r>
          </a:p>
          <a:p>
            <a:pPr marL="514350" indent="-514350">
              <a:buFont typeface="Calibri" panose="020F0502020204030204" pitchFamily="34" charset="0"/>
              <a:buAutoNum type="arabicPeriod"/>
            </a:pPr>
            <a:r>
              <a:rPr lang="en-US" altLang="en-US" sz="6000" b="1" smtClean="0">
                <a:solidFill>
                  <a:srgbClr val="FFFFFF"/>
                </a:solidFill>
                <a:latin typeface="Arial" panose="020B0604020202020204" pitchFamily="34" charset="0"/>
                <a:cs typeface="Arial" panose="020B0604020202020204" pitchFamily="34" charset="0"/>
              </a:rPr>
              <a:t>Recognize Titanic Threats</a:t>
            </a:r>
          </a:p>
        </p:txBody>
      </p:sp>
      <p:sp>
        <p:nvSpPr>
          <p:cNvPr id="643076" name="Content Placeholder 1"/>
          <p:cNvSpPr>
            <a:spLocks noGrp="1"/>
          </p:cNvSpPr>
          <p:nvPr>
            <p:ph sz="half" idx="2"/>
          </p:nvPr>
        </p:nvSpPr>
        <p:spPr/>
        <p:txBody>
          <a:bodyPr/>
          <a:lstStyle/>
          <a:p>
            <a:endParaRPr lang="en-US" altLang="en-US" smtClean="0"/>
          </a:p>
        </p:txBody>
      </p:sp>
    </p:spTree>
    <p:extLst>
      <p:ext uri="{BB962C8B-B14F-4D97-AF65-F5344CB8AC3E}">
        <p14:creationId xmlns:p14="http://schemas.microsoft.com/office/powerpoint/2010/main" val="4042360287"/>
      </p:ext>
    </p:extLst>
  </p:cSld>
  <p:clrMapOvr>
    <a:masterClrMapping/>
  </p:clrMapOvr>
  <p:timing>
    <p:tnLst>
      <p:par>
        <p:cTn id="1" dur="indefinite" restart="never" nodeType="tmRoot"/>
      </p:par>
    </p:tnLst>
  </p:timing>
</p:sld>
</file>

<file path=ppt/slides/slide4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4098" name="Title 1"/>
          <p:cNvSpPr>
            <a:spLocks noGrp="1"/>
          </p:cNvSpPr>
          <p:nvPr>
            <p:ph type="title"/>
          </p:nvPr>
        </p:nvSpPr>
        <p:spPr/>
        <p:txBody>
          <a:bodyPr/>
          <a:lstStyle/>
          <a:p>
            <a:r>
              <a:rPr lang="en-US" altLang="en-US" sz="5400" b="1" u="sng" smtClean="0">
                <a:solidFill>
                  <a:srgbClr val="FFFFFF"/>
                </a:solidFill>
                <a:latin typeface="Arial" panose="020B0604020202020204" pitchFamily="34" charset="0"/>
                <a:cs typeface="Arial" panose="020B0604020202020204" pitchFamily="34" charset="0"/>
              </a:rPr>
              <a:t>We Need a Bigger Boat</a:t>
            </a:r>
          </a:p>
        </p:txBody>
      </p:sp>
      <p:sp>
        <p:nvSpPr>
          <p:cNvPr id="644099" name="Content Placeholder 2"/>
          <p:cNvSpPr>
            <a:spLocks noGrp="1"/>
          </p:cNvSpPr>
          <p:nvPr>
            <p:ph sz="half" idx="1"/>
          </p:nvPr>
        </p:nvSpPr>
        <p:spPr>
          <a:xfrm>
            <a:off x="0" y="1600200"/>
            <a:ext cx="4648200" cy="4525963"/>
          </a:xfrm>
        </p:spPr>
        <p:txBody>
          <a:bodyPr/>
          <a:lstStyle/>
          <a:p>
            <a:pPr marL="514350" indent="-514350">
              <a:buFont typeface="Calibri" panose="020F0502020204030204" pitchFamily="34" charset="0"/>
              <a:buAutoNum type="arabicPeriod"/>
            </a:pPr>
            <a:r>
              <a:rPr lang="en-US" altLang="en-US" sz="3200" b="1" smtClean="0">
                <a:solidFill>
                  <a:srgbClr val="FFFFFF"/>
                </a:solidFill>
                <a:latin typeface="Arial" panose="020B0604020202020204" pitchFamily="34" charset="0"/>
                <a:cs typeface="Arial" panose="020B0604020202020204" pitchFamily="34" charset="0"/>
              </a:rPr>
              <a:t>Abandon Denial</a:t>
            </a:r>
          </a:p>
          <a:p>
            <a:pPr marL="514350" indent="-514350">
              <a:buFont typeface="Calibri" panose="020F0502020204030204" pitchFamily="34" charset="0"/>
              <a:buAutoNum type="arabicPeriod"/>
            </a:pPr>
            <a:r>
              <a:rPr lang="en-US" altLang="en-US" sz="3200" b="1" smtClean="0">
                <a:solidFill>
                  <a:srgbClr val="FFFFFF"/>
                </a:solidFill>
                <a:latin typeface="Arial" panose="020B0604020202020204" pitchFamily="34" charset="0"/>
                <a:cs typeface="Arial" panose="020B0604020202020204" pitchFamily="34" charset="0"/>
              </a:rPr>
              <a:t>Recognize Titanic Threats</a:t>
            </a:r>
          </a:p>
          <a:p>
            <a:pPr marL="514350" indent="-514350">
              <a:buFont typeface="Calibri" panose="020F0502020204030204" pitchFamily="34" charset="0"/>
              <a:buAutoNum type="arabicPeriod"/>
            </a:pPr>
            <a:r>
              <a:rPr lang="en-US" altLang="en-US" sz="7200" b="1" smtClean="0">
                <a:solidFill>
                  <a:srgbClr val="FFFFFF"/>
                </a:solidFill>
                <a:latin typeface="Arial" panose="020B0604020202020204" pitchFamily="34" charset="0"/>
                <a:cs typeface="Arial" panose="020B0604020202020204" pitchFamily="34" charset="0"/>
              </a:rPr>
              <a:t>Alert Your Captain</a:t>
            </a:r>
          </a:p>
        </p:txBody>
      </p:sp>
      <p:sp>
        <p:nvSpPr>
          <p:cNvPr id="644100" name="Content Placeholder 1"/>
          <p:cNvSpPr>
            <a:spLocks noGrp="1"/>
          </p:cNvSpPr>
          <p:nvPr>
            <p:ph sz="half" idx="2"/>
          </p:nvPr>
        </p:nvSpPr>
        <p:spPr/>
        <p:txBody>
          <a:bodyPr/>
          <a:lstStyle/>
          <a:p>
            <a:endParaRPr lang="en-US" altLang="en-US" smtClean="0"/>
          </a:p>
        </p:txBody>
      </p:sp>
    </p:spTree>
    <p:extLst>
      <p:ext uri="{BB962C8B-B14F-4D97-AF65-F5344CB8AC3E}">
        <p14:creationId xmlns:p14="http://schemas.microsoft.com/office/powerpoint/2010/main" val="3025056772"/>
      </p:ext>
    </p:extLst>
  </p:cSld>
  <p:clrMapOvr>
    <a:masterClrMapping/>
  </p:clrMapOvr>
  <p:timing>
    <p:tnLst>
      <p:par>
        <p:cTn id="1" dur="indefinite" restart="never" nodeType="tmRoot"/>
      </p:par>
    </p:tnLst>
  </p:timing>
</p:sld>
</file>

<file path=ppt/slides/slide4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22" name="Title 1"/>
          <p:cNvSpPr>
            <a:spLocks noGrp="1"/>
          </p:cNvSpPr>
          <p:nvPr>
            <p:ph type="title"/>
          </p:nvPr>
        </p:nvSpPr>
        <p:spPr/>
        <p:txBody>
          <a:bodyPr/>
          <a:lstStyle/>
          <a:p>
            <a:r>
              <a:rPr lang="en-US" altLang="en-US" sz="5400" b="1" u="sng" smtClean="0">
                <a:solidFill>
                  <a:srgbClr val="FFFFFF"/>
                </a:solidFill>
                <a:latin typeface="Arial" panose="020B0604020202020204" pitchFamily="34" charset="0"/>
                <a:cs typeface="Arial" panose="020B0604020202020204" pitchFamily="34" charset="0"/>
              </a:rPr>
              <a:t>We Need a Bigger Boat</a:t>
            </a:r>
          </a:p>
        </p:txBody>
      </p:sp>
      <p:sp>
        <p:nvSpPr>
          <p:cNvPr id="645123" name="Content Placeholder 2"/>
          <p:cNvSpPr>
            <a:spLocks noGrp="1"/>
          </p:cNvSpPr>
          <p:nvPr>
            <p:ph sz="half" idx="1"/>
          </p:nvPr>
        </p:nvSpPr>
        <p:spPr>
          <a:xfrm>
            <a:off x="0" y="1600200"/>
            <a:ext cx="4648200" cy="4525963"/>
          </a:xfrm>
        </p:spPr>
        <p:txBody>
          <a:bodyPr/>
          <a:lstStyle/>
          <a:p>
            <a:pPr marL="514350" indent="-514350">
              <a:buFont typeface="Calibri" panose="020F0502020204030204" pitchFamily="34" charset="0"/>
              <a:buAutoNum type="arabicPeriod"/>
            </a:pPr>
            <a:r>
              <a:rPr lang="en-US" altLang="en-US" sz="3200" b="1" smtClean="0">
                <a:solidFill>
                  <a:srgbClr val="FFFFFF"/>
                </a:solidFill>
                <a:latin typeface="Arial" panose="020B0604020202020204" pitchFamily="34" charset="0"/>
                <a:cs typeface="Arial" panose="020B0604020202020204" pitchFamily="34" charset="0"/>
              </a:rPr>
              <a:t>Abandon Denial</a:t>
            </a:r>
          </a:p>
          <a:p>
            <a:pPr marL="514350" indent="-514350">
              <a:buFont typeface="Calibri" panose="020F0502020204030204" pitchFamily="34" charset="0"/>
              <a:buAutoNum type="arabicPeriod"/>
            </a:pPr>
            <a:r>
              <a:rPr lang="en-US" altLang="en-US" sz="3200" b="1" smtClean="0">
                <a:solidFill>
                  <a:srgbClr val="FFFFFF"/>
                </a:solidFill>
                <a:latin typeface="Arial" panose="020B0604020202020204" pitchFamily="34" charset="0"/>
                <a:cs typeface="Arial" panose="020B0604020202020204" pitchFamily="34" charset="0"/>
              </a:rPr>
              <a:t>Recognize Titanic Threats</a:t>
            </a:r>
          </a:p>
          <a:p>
            <a:pPr marL="514350" indent="-514350">
              <a:buFont typeface="Calibri" panose="020F0502020204030204" pitchFamily="34" charset="0"/>
              <a:buAutoNum type="arabicPeriod"/>
            </a:pPr>
            <a:r>
              <a:rPr lang="en-US" altLang="en-US" sz="3200" b="1" smtClean="0">
                <a:solidFill>
                  <a:srgbClr val="FFFFFF"/>
                </a:solidFill>
                <a:latin typeface="Arial" panose="020B0604020202020204" pitchFamily="34" charset="0"/>
                <a:cs typeface="Arial" panose="020B0604020202020204" pitchFamily="34" charset="0"/>
              </a:rPr>
              <a:t>Alert Your Captain</a:t>
            </a:r>
          </a:p>
          <a:p>
            <a:pPr marL="514350" indent="-514350">
              <a:buFont typeface="Calibri" panose="020F0502020204030204" pitchFamily="34" charset="0"/>
              <a:buAutoNum type="arabicPeriod"/>
            </a:pPr>
            <a:r>
              <a:rPr lang="en-US" altLang="en-US" sz="6600" b="1" smtClean="0">
                <a:solidFill>
                  <a:srgbClr val="FFFFFF"/>
                </a:solidFill>
                <a:latin typeface="Arial" panose="020B0604020202020204" pitchFamily="34" charset="0"/>
                <a:cs typeface="Arial" panose="020B0604020202020204" pitchFamily="34" charset="0"/>
              </a:rPr>
              <a:t>Assess Your Boat</a:t>
            </a:r>
          </a:p>
        </p:txBody>
      </p:sp>
      <p:sp>
        <p:nvSpPr>
          <p:cNvPr id="645124" name="Content Placeholder 1"/>
          <p:cNvSpPr>
            <a:spLocks noGrp="1"/>
          </p:cNvSpPr>
          <p:nvPr>
            <p:ph sz="half" idx="2"/>
          </p:nvPr>
        </p:nvSpPr>
        <p:spPr/>
        <p:txBody>
          <a:bodyPr/>
          <a:lstStyle/>
          <a:p>
            <a:endParaRPr lang="en-US" altLang="en-US" smtClean="0"/>
          </a:p>
        </p:txBody>
      </p:sp>
    </p:spTree>
    <p:extLst>
      <p:ext uri="{BB962C8B-B14F-4D97-AF65-F5344CB8AC3E}">
        <p14:creationId xmlns:p14="http://schemas.microsoft.com/office/powerpoint/2010/main" val="2014631011"/>
      </p:ext>
    </p:extLst>
  </p:cSld>
  <p:clrMapOvr>
    <a:masterClrMapping/>
  </p:clrMapOvr>
  <p:timing>
    <p:tnLst>
      <p:par>
        <p:cTn id="1" dur="indefinite" restart="never" nodeType="tmRoot"/>
      </p:par>
    </p:tnLst>
  </p:timing>
</p:sld>
</file>

<file path=ppt/slides/slide4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6146" name="Title 1"/>
          <p:cNvSpPr>
            <a:spLocks noGrp="1"/>
          </p:cNvSpPr>
          <p:nvPr>
            <p:ph type="title"/>
          </p:nvPr>
        </p:nvSpPr>
        <p:spPr/>
        <p:txBody>
          <a:bodyPr/>
          <a:lstStyle/>
          <a:p>
            <a:r>
              <a:rPr lang="en-US" altLang="en-US" sz="5400" b="1" u="sng" smtClean="0">
                <a:solidFill>
                  <a:srgbClr val="FFFFFF"/>
                </a:solidFill>
                <a:latin typeface="Arial" panose="020B0604020202020204" pitchFamily="34" charset="0"/>
                <a:cs typeface="Arial" panose="020B0604020202020204" pitchFamily="34" charset="0"/>
              </a:rPr>
              <a:t>We Need a Bigger Boat</a:t>
            </a:r>
          </a:p>
        </p:txBody>
      </p:sp>
      <p:sp>
        <p:nvSpPr>
          <p:cNvPr id="646147" name="Content Placeholder 2"/>
          <p:cNvSpPr>
            <a:spLocks noGrp="1"/>
          </p:cNvSpPr>
          <p:nvPr>
            <p:ph sz="half" idx="1"/>
          </p:nvPr>
        </p:nvSpPr>
        <p:spPr>
          <a:xfrm>
            <a:off x="0" y="1600200"/>
            <a:ext cx="4648200" cy="4525963"/>
          </a:xfrm>
        </p:spPr>
        <p:txBody>
          <a:bodyPr/>
          <a:lstStyle/>
          <a:p>
            <a:pPr marL="514350" indent="-514350">
              <a:buFont typeface="Calibri" panose="020F0502020204030204" pitchFamily="34" charset="0"/>
              <a:buAutoNum type="arabicPeriod"/>
            </a:pPr>
            <a:r>
              <a:rPr lang="en-US" altLang="en-US" sz="3200" b="1" smtClean="0">
                <a:solidFill>
                  <a:srgbClr val="FFFFFF"/>
                </a:solidFill>
                <a:latin typeface="Arial" panose="020B0604020202020204" pitchFamily="34" charset="0"/>
                <a:cs typeface="Arial" panose="020B0604020202020204" pitchFamily="34" charset="0"/>
              </a:rPr>
              <a:t>Abandon Denial</a:t>
            </a:r>
          </a:p>
          <a:p>
            <a:pPr marL="514350" indent="-514350">
              <a:buFont typeface="Calibri" panose="020F0502020204030204" pitchFamily="34" charset="0"/>
              <a:buAutoNum type="arabicPeriod"/>
            </a:pPr>
            <a:r>
              <a:rPr lang="en-US" altLang="en-US" sz="3200" b="1" smtClean="0">
                <a:solidFill>
                  <a:srgbClr val="FFFFFF"/>
                </a:solidFill>
                <a:latin typeface="Arial" panose="020B0604020202020204" pitchFamily="34" charset="0"/>
                <a:cs typeface="Arial" panose="020B0604020202020204" pitchFamily="34" charset="0"/>
              </a:rPr>
              <a:t>Recognize Titanic Threats</a:t>
            </a:r>
          </a:p>
          <a:p>
            <a:pPr marL="514350" indent="-514350">
              <a:buFont typeface="Calibri" panose="020F0502020204030204" pitchFamily="34" charset="0"/>
              <a:buAutoNum type="arabicPeriod"/>
            </a:pPr>
            <a:r>
              <a:rPr lang="en-US" altLang="en-US" sz="3200" b="1" smtClean="0">
                <a:solidFill>
                  <a:srgbClr val="FFFFFF"/>
                </a:solidFill>
                <a:latin typeface="Arial" panose="020B0604020202020204" pitchFamily="34" charset="0"/>
                <a:cs typeface="Arial" panose="020B0604020202020204" pitchFamily="34" charset="0"/>
              </a:rPr>
              <a:t>Alert Your Captain</a:t>
            </a:r>
          </a:p>
          <a:p>
            <a:pPr marL="514350" indent="-514350">
              <a:buFont typeface="Calibri" panose="020F0502020204030204" pitchFamily="34" charset="0"/>
              <a:buAutoNum type="arabicPeriod"/>
            </a:pPr>
            <a:r>
              <a:rPr lang="en-US" altLang="en-US" sz="3200" b="1" smtClean="0">
                <a:solidFill>
                  <a:srgbClr val="FFFFFF"/>
                </a:solidFill>
                <a:latin typeface="Arial" panose="020B0604020202020204" pitchFamily="34" charset="0"/>
                <a:cs typeface="Arial" panose="020B0604020202020204" pitchFamily="34" charset="0"/>
              </a:rPr>
              <a:t>Assess Your Boat</a:t>
            </a:r>
          </a:p>
        </p:txBody>
      </p:sp>
      <p:sp>
        <p:nvSpPr>
          <p:cNvPr id="4" name="Content Placeholder 3"/>
          <p:cNvSpPr>
            <a:spLocks noGrp="1"/>
          </p:cNvSpPr>
          <p:nvPr>
            <p:ph sz="half" idx="2"/>
          </p:nvPr>
        </p:nvSpPr>
        <p:spPr>
          <a:xfrm>
            <a:off x="4343400" y="1600200"/>
            <a:ext cx="4800600" cy="4525963"/>
          </a:xfrm>
        </p:spPr>
        <p:txBody>
          <a:bodyPr/>
          <a:lstStyle/>
          <a:p>
            <a:pPr marL="742950" indent="-742950">
              <a:buFont typeface="+mj-lt"/>
              <a:buAutoNum type="arabicPeriod" startAt="5"/>
              <a:defRPr/>
            </a:pPr>
            <a:r>
              <a:rPr lang="en-US" sz="6000" b="1" dirty="0" smtClean="0">
                <a:solidFill>
                  <a:srgbClr val="FFFFFF"/>
                </a:solidFill>
                <a:latin typeface="Arial" pitchFamily="34" charset="0"/>
                <a:cs typeface="Arial" pitchFamily="34" charset="0"/>
              </a:rPr>
              <a:t>Get Compliant</a:t>
            </a:r>
          </a:p>
          <a:p>
            <a:pPr>
              <a:buFont typeface="Arial" charset="0"/>
              <a:buChar char="•"/>
              <a:defRPr/>
            </a:pPr>
            <a:endParaRPr lang="en-US" b="1" dirty="0">
              <a:solidFill>
                <a:srgbClr val="FFFFFF"/>
              </a:solidFill>
              <a:latin typeface="Arial" pitchFamily="34" charset="0"/>
              <a:cs typeface="Arial" pitchFamily="34" charset="0"/>
            </a:endParaRPr>
          </a:p>
        </p:txBody>
      </p:sp>
    </p:spTree>
    <p:extLst>
      <p:ext uri="{BB962C8B-B14F-4D97-AF65-F5344CB8AC3E}">
        <p14:creationId xmlns:p14="http://schemas.microsoft.com/office/powerpoint/2010/main" val="406739489"/>
      </p:ext>
    </p:extLst>
  </p:cSld>
  <p:clrMapOvr>
    <a:masterClrMapping/>
  </p:clrMapOvr>
  <p:timing>
    <p:tnLst>
      <p:par>
        <p:cTn id="1" dur="indefinite" restart="never" nodeType="tmRoot"/>
      </p:par>
    </p:tnLst>
  </p:timing>
</p:sld>
</file>

<file path=ppt/slides/slide4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7170" name="Title 1"/>
          <p:cNvSpPr>
            <a:spLocks noGrp="1"/>
          </p:cNvSpPr>
          <p:nvPr>
            <p:ph type="title"/>
          </p:nvPr>
        </p:nvSpPr>
        <p:spPr/>
        <p:txBody>
          <a:bodyPr/>
          <a:lstStyle/>
          <a:p>
            <a:r>
              <a:rPr lang="en-US" altLang="en-US" sz="5400" b="1" u="sng" smtClean="0">
                <a:solidFill>
                  <a:srgbClr val="FFFFFF"/>
                </a:solidFill>
                <a:latin typeface="Arial" panose="020B0604020202020204" pitchFamily="34" charset="0"/>
                <a:cs typeface="Arial" panose="020B0604020202020204" pitchFamily="34" charset="0"/>
              </a:rPr>
              <a:t>We Need a Bigger Boat</a:t>
            </a:r>
          </a:p>
        </p:txBody>
      </p:sp>
      <p:sp>
        <p:nvSpPr>
          <p:cNvPr id="647171" name="Content Placeholder 2"/>
          <p:cNvSpPr>
            <a:spLocks noGrp="1"/>
          </p:cNvSpPr>
          <p:nvPr>
            <p:ph sz="half" idx="1"/>
          </p:nvPr>
        </p:nvSpPr>
        <p:spPr>
          <a:xfrm>
            <a:off x="0" y="1600200"/>
            <a:ext cx="4648200" cy="4525963"/>
          </a:xfrm>
        </p:spPr>
        <p:txBody>
          <a:bodyPr/>
          <a:lstStyle/>
          <a:p>
            <a:pPr marL="514350" indent="-514350">
              <a:buFont typeface="Calibri" panose="020F0502020204030204" pitchFamily="34" charset="0"/>
              <a:buAutoNum type="arabicPeriod"/>
            </a:pPr>
            <a:r>
              <a:rPr lang="en-US" altLang="en-US" sz="3200" b="1" smtClean="0">
                <a:solidFill>
                  <a:srgbClr val="FFFFFF"/>
                </a:solidFill>
                <a:latin typeface="Arial" panose="020B0604020202020204" pitchFamily="34" charset="0"/>
                <a:cs typeface="Arial" panose="020B0604020202020204" pitchFamily="34" charset="0"/>
              </a:rPr>
              <a:t>Abandon Denial</a:t>
            </a:r>
          </a:p>
          <a:p>
            <a:pPr marL="514350" indent="-514350">
              <a:buFont typeface="Calibri" panose="020F0502020204030204" pitchFamily="34" charset="0"/>
              <a:buAutoNum type="arabicPeriod"/>
            </a:pPr>
            <a:r>
              <a:rPr lang="en-US" altLang="en-US" sz="3200" b="1" smtClean="0">
                <a:solidFill>
                  <a:srgbClr val="FFFFFF"/>
                </a:solidFill>
                <a:latin typeface="Arial" panose="020B0604020202020204" pitchFamily="34" charset="0"/>
                <a:cs typeface="Arial" panose="020B0604020202020204" pitchFamily="34" charset="0"/>
              </a:rPr>
              <a:t>Recognize Titanic Threats</a:t>
            </a:r>
          </a:p>
          <a:p>
            <a:pPr marL="514350" indent="-514350">
              <a:buFont typeface="Calibri" panose="020F0502020204030204" pitchFamily="34" charset="0"/>
              <a:buAutoNum type="arabicPeriod"/>
            </a:pPr>
            <a:r>
              <a:rPr lang="en-US" altLang="en-US" sz="3200" b="1" smtClean="0">
                <a:solidFill>
                  <a:srgbClr val="FFFFFF"/>
                </a:solidFill>
                <a:latin typeface="Arial" panose="020B0604020202020204" pitchFamily="34" charset="0"/>
                <a:cs typeface="Arial" panose="020B0604020202020204" pitchFamily="34" charset="0"/>
              </a:rPr>
              <a:t>Alert Your Captain</a:t>
            </a:r>
          </a:p>
          <a:p>
            <a:pPr marL="514350" indent="-514350">
              <a:buFont typeface="Calibri" panose="020F0502020204030204" pitchFamily="34" charset="0"/>
              <a:buAutoNum type="arabicPeriod"/>
            </a:pPr>
            <a:r>
              <a:rPr lang="en-US" altLang="en-US" sz="3200" b="1" smtClean="0">
                <a:solidFill>
                  <a:srgbClr val="FFFFFF"/>
                </a:solidFill>
                <a:latin typeface="Arial" panose="020B0604020202020204" pitchFamily="34" charset="0"/>
                <a:cs typeface="Arial" panose="020B0604020202020204" pitchFamily="34" charset="0"/>
              </a:rPr>
              <a:t>Assess Your Boat</a:t>
            </a:r>
          </a:p>
        </p:txBody>
      </p:sp>
      <p:sp>
        <p:nvSpPr>
          <p:cNvPr id="4" name="Content Placeholder 3"/>
          <p:cNvSpPr>
            <a:spLocks noGrp="1"/>
          </p:cNvSpPr>
          <p:nvPr>
            <p:ph sz="half" idx="2"/>
          </p:nvPr>
        </p:nvSpPr>
        <p:spPr>
          <a:xfrm>
            <a:off x="4343400" y="1600200"/>
            <a:ext cx="4800600" cy="4525963"/>
          </a:xfrm>
        </p:spPr>
        <p:txBody>
          <a:bodyPr/>
          <a:lstStyle/>
          <a:p>
            <a:pPr marL="742950" indent="-742950">
              <a:buFont typeface="+mj-lt"/>
              <a:buAutoNum type="arabicPeriod" startAt="5"/>
              <a:defRPr/>
            </a:pPr>
            <a:r>
              <a:rPr lang="en-US" sz="4400" b="1" dirty="0" smtClean="0">
                <a:solidFill>
                  <a:srgbClr val="FFFFFF"/>
                </a:solidFill>
                <a:latin typeface="Arial" pitchFamily="34" charset="0"/>
                <a:cs typeface="Arial" pitchFamily="34" charset="0"/>
              </a:rPr>
              <a:t>Get Compliant</a:t>
            </a:r>
          </a:p>
          <a:p>
            <a:pPr marL="742950" indent="-742950">
              <a:buFont typeface="+mj-lt"/>
              <a:buAutoNum type="arabicPeriod" startAt="5"/>
              <a:defRPr/>
            </a:pPr>
            <a:r>
              <a:rPr lang="en-US" sz="7200" b="1" dirty="0" smtClean="0">
                <a:solidFill>
                  <a:srgbClr val="FFFFFF"/>
                </a:solidFill>
                <a:latin typeface="Arial" pitchFamily="34" charset="0"/>
                <a:cs typeface="Arial" pitchFamily="34" charset="0"/>
              </a:rPr>
              <a:t>All-Hazards Plan</a:t>
            </a:r>
          </a:p>
          <a:p>
            <a:pPr>
              <a:buFont typeface="Arial" charset="0"/>
              <a:buChar char="•"/>
              <a:defRPr/>
            </a:pPr>
            <a:endParaRPr lang="en-US" b="1" dirty="0">
              <a:solidFill>
                <a:srgbClr val="FFFFFF"/>
              </a:solidFill>
              <a:latin typeface="Arial" pitchFamily="34" charset="0"/>
              <a:cs typeface="Arial" pitchFamily="34" charset="0"/>
            </a:endParaRPr>
          </a:p>
        </p:txBody>
      </p:sp>
    </p:spTree>
    <p:extLst>
      <p:ext uri="{BB962C8B-B14F-4D97-AF65-F5344CB8AC3E}">
        <p14:creationId xmlns:p14="http://schemas.microsoft.com/office/powerpoint/2010/main" val="988046784"/>
      </p:ext>
    </p:extLst>
  </p:cSld>
  <p:clrMapOvr>
    <a:masterClrMapping/>
  </p:clrMapOvr>
  <p:timing>
    <p:tnLst>
      <p:par>
        <p:cTn id="1" dur="indefinite" restart="never" nodeType="tmRoot"/>
      </p:par>
    </p:tnLst>
  </p:timing>
</p:sld>
</file>

<file path=ppt/slides/slide4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8194" name="Title 1"/>
          <p:cNvSpPr>
            <a:spLocks noGrp="1"/>
          </p:cNvSpPr>
          <p:nvPr>
            <p:ph type="title"/>
          </p:nvPr>
        </p:nvSpPr>
        <p:spPr/>
        <p:txBody>
          <a:bodyPr/>
          <a:lstStyle/>
          <a:p>
            <a:r>
              <a:rPr lang="en-US" altLang="en-US" sz="5400" b="1" u="sng" smtClean="0">
                <a:solidFill>
                  <a:srgbClr val="FFFFFF"/>
                </a:solidFill>
                <a:latin typeface="Arial" panose="020B0604020202020204" pitchFamily="34" charset="0"/>
                <a:cs typeface="Arial" panose="020B0604020202020204" pitchFamily="34" charset="0"/>
              </a:rPr>
              <a:t>We Need a Bigger Boat</a:t>
            </a:r>
          </a:p>
        </p:txBody>
      </p:sp>
      <p:sp>
        <p:nvSpPr>
          <p:cNvPr id="648195" name="Content Placeholder 2"/>
          <p:cNvSpPr>
            <a:spLocks noGrp="1"/>
          </p:cNvSpPr>
          <p:nvPr>
            <p:ph sz="half" idx="1"/>
          </p:nvPr>
        </p:nvSpPr>
        <p:spPr>
          <a:xfrm>
            <a:off x="0" y="1600200"/>
            <a:ext cx="4648200" cy="4525963"/>
          </a:xfrm>
        </p:spPr>
        <p:txBody>
          <a:bodyPr/>
          <a:lstStyle/>
          <a:p>
            <a:pPr marL="514350" indent="-514350">
              <a:buFont typeface="Calibri" panose="020F0502020204030204" pitchFamily="34" charset="0"/>
              <a:buAutoNum type="arabicPeriod"/>
            </a:pPr>
            <a:r>
              <a:rPr lang="en-US" altLang="en-US" sz="3200" b="1" smtClean="0">
                <a:solidFill>
                  <a:srgbClr val="FFFFFF"/>
                </a:solidFill>
                <a:latin typeface="Arial" panose="020B0604020202020204" pitchFamily="34" charset="0"/>
                <a:cs typeface="Arial" panose="020B0604020202020204" pitchFamily="34" charset="0"/>
              </a:rPr>
              <a:t>Abandon Denial</a:t>
            </a:r>
          </a:p>
          <a:p>
            <a:pPr marL="514350" indent="-514350">
              <a:buFont typeface="Calibri" panose="020F0502020204030204" pitchFamily="34" charset="0"/>
              <a:buAutoNum type="arabicPeriod"/>
            </a:pPr>
            <a:r>
              <a:rPr lang="en-US" altLang="en-US" sz="3200" b="1" smtClean="0">
                <a:solidFill>
                  <a:srgbClr val="FFFFFF"/>
                </a:solidFill>
                <a:latin typeface="Arial" panose="020B0604020202020204" pitchFamily="34" charset="0"/>
                <a:cs typeface="Arial" panose="020B0604020202020204" pitchFamily="34" charset="0"/>
              </a:rPr>
              <a:t>Recognize Titanic Threats</a:t>
            </a:r>
          </a:p>
          <a:p>
            <a:pPr marL="514350" indent="-514350">
              <a:buFont typeface="Calibri" panose="020F0502020204030204" pitchFamily="34" charset="0"/>
              <a:buAutoNum type="arabicPeriod"/>
            </a:pPr>
            <a:r>
              <a:rPr lang="en-US" altLang="en-US" sz="3200" b="1" smtClean="0">
                <a:solidFill>
                  <a:srgbClr val="FFFFFF"/>
                </a:solidFill>
                <a:latin typeface="Arial" panose="020B0604020202020204" pitchFamily="34" charset="0"/>
                <a:cs typeface="Arial" panose="020B0604020202020204" pitchFamily="34" charset="0"/>
              </a:rPr>
              <a:t>Alert Your Captain</a:t>
            </a:r>
          </a:p>
          <a:p>
            <a:pPr marL="514350" indent="-514350">
              <a:buFont typeface="Calibri" panose="020F0502020204030204" pitchFamily="34" charset="0"/>
              <a:buAutoNum type="arabicPeriod"/>
            </a:pPr>
            <a:r>
              <a:rPr lang="en-US" altLang="en-US" sz="3200" b="1" smtClean="0">
                <a:solidFill>
                  <a:srgbClr val="FFFFFF"/>
                </a:solidFill>
                <a:latin typeface="Arial" panose="020B0604020202020204" pitchFamily="34" charset="0"/>
                <a:cs typeface="Arial" panose="020B0604020202020204" pitchFamily="34" charset="0"/>
              </a:rPr>
              <a:t>Assess Your Boat</a:t>
            </a:r>
          </a:p>
        </p:txBody>
      </p:sp>
      <p:sp>
        <p:nvSpPr>
          <p:cNvPr id="4" name="Content Placeholder 3"/>
          <p:cNvSpPr>
            <a:spLocks noGrp="1"/>
          </p:cNvSpPr>
          <p:nvPr>
            <p:ph sz="half" idx="2"/>
          </p:nvPr>
        </p:nvSpPr>
        <p:spPr>
          <a:xfrm>
            <a:off x="4343400" y="1600200"/>
            <a:ext cx="4800600" cy="4525963"/>
          </a:xfrm>
        </p:spPr>
        <p:txBody>
          <a:bodyPr/>
          <a:lstStyle/>
          <a:p>
            <a:pPr marL="742950" indent="-742950">
              <a:buFont typeface="+mj-lt"/>
              <a:buAutoNum type="arabicPeriod" startAt="5"/>
              <a:defRPr/>
            </a:pPr>
            <a:r>
              <a:rPr lang="en-US" sz="4400" b="1" dirty="0" smtClean="0">
                <a:solidFill>
                  <a:srgbClr val="FFFFFF"/>
                </a:solidFill>
                <a:latin typeface="Arial" pitchFamily="34" charset="0"/>
                <a:cs typeface="Arial" pitchFamily="34" charset="0"/>
              </a:rPr>
              <a:t>Get Compliant</a:t>
            </a:r>
          </a:p>
          <a:p>
            <a:pPr marL="742950" indent="-742950">
              <a:buFont typeface="+mj-lt"/>
              <a:buAutoNum type="arabicPeriod" startAt="5"/>
              <a:defRPr/>
            </a:pPr>
            <a:r>
              <a:rPr lang="en-US" sz="4400" b="1" dirty="0" smtClean="0">
                <a:solidFill>
                  <a:srgbClr val="FFFFFF"/>
                </a:solidFill>
                <a:latin typeface="Arial" pitchFamily="34" charset="0"/>
                <a:cs typeface="Arial" pitchFamily="34" charset="0"/>
              </a:rPr>
              <a:t>All-Hazards Plan</a:t>
            </a:r>
          </a:p>
          <a:p>
            <a:pPr marL="742950" indent="-742950">
              <a:buFont typeface="+mj-lt"/>
              <a:buAutoNum type="arabicPeriod" startAt="5"/>
              <a:defRPr/>
            </a:pPr>
            <a:r>
              <a:rPr lang="en-US" sz="7200" b="1" dirty="0" smtClean="0">
                <a:solidFill>
                  <a:srgbClr val="FFFFFF"/>
                </a:solidFill>
                <a:latin typeface="Arial" pitchFamily="34" charset="0"/>
                <a:cs typeface="Arial" pitchFamily="34" charset="0"/>
              </a:rPr>
              <a:t>Train ALL</a:t>
            </a:r>
          </a:p>
          <a:p>
            <a:pPr>
              <a:buFont typeface="Arial" charset="0"/>
              <a:buChar char="•"/>
              <a:defRPr/>
            </a:pPr>
            <a:endParaRPr lang="en-US" b="1" dirty="0">
              <a:solidFill>
                <a:srgbClr val="FFFFFF"/>
              </a:solidFill>
              <a:latin typeface="Arial" pitchFamily="34" charset="0"/>
              <a:cs typeface="Arial" pitchFamily="34" charset="0"/>
            </a:endParaRPr>
          </a:p>
        </p:txBody>
      </p:sp>
    </p:spTree>
    <p:extLst>
      <p:ext uri="{BB962C8B-B14F-4D97-AF65-F5344CB8AC3E}">
        <p14:creationId xmlns:p14="http://schemas.microsoft.com/office/powerpoint/2010/main" val="2912918684"/>
      </p:ext>
    </p:extLst>
  </p:cSld>
  <p:clrMapOvr>
    <a:masterClrMapping/>
  </p:clrMapOvr>
  <p:timing>
    <p:tnLst>
      <p:par>
        <p:cTn id="1" dur="indefinite" restart="never" nodeType="tmRoot"/>
      </p:par>
    </p:tnLst>
  </p:timing>
</p:sld>
</file>

<file path=ppt/slides/slide4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9218" name="Title 1"/>
          <p:cNvSpPr>
            <a:spLocks noGrp="1"/>
          </p:cNvSpPr>
          <p:nvPr>
            <p:ph type="title"/>
          </p:nvPr>
        </p:nvSpPr>
        <p:spPr/>
        <p:txBody>
          <a:bodyPr/>
          <a:lstStyle/>
          <a:p>
            <a:r>
              <a:rPr lang="en-US" altLang="en-US" sz="5400" b="1" u="sng" smtClean="0">
                <a:solidFill>
                  <a:srgbClr val="FFFFFF"/>
                </a:solidFill>
                <a:latin typeface="Arial" panose="020B0604020202020204" pitchFamily="34" charset="0"/>
                <a:cs typeface="Arial" panose="020B0604020202020204" pitchFamily="34" charset="0"/>
              </a:rPr>
              <a:t>We Need a Bigger Boat</a:t>
            </a:r>
          </a:p>
        </p:txBody>
      </p:sp>
      <p:sp>
        <p:nvSpPr>
          <p:cNvPr id="649219" name="Content Placeholder 2"/>
          <p:cNvSpPr>
            <a:spLocks noGrp="1"/>
          </p:cNvSpPr>
          <p:nvPr>
            <p:ph sz="half" idx="1"/>
          </p:nvPr>
        </p:nvSpPr>
        <p:spPr>
          <a:xfrm>
            <a:off x="0" y="1600200"/>
            <a:ext cx="4648200" cy="4525963"/>
          </a:xfrm>
        </p:spPr>
        <p:txBody>
          <a:bodyPr/>
          <a:lstStyle/>
          <a:p>
            <a:pPr marL="514350" indent="-514350">
              <a:buFont typeface="Calibri" panose="020F0502020204030204" pitchFamily="34" charset="0"/>
              <a:buAutoNum type="arabicPeriod"/>
            </a:pPr>
            <a:r>
              <a:rPr lang="en-US" altLang="en-US" sz="3200" b="1" smtClean="0">
                <a:solidFill>
                  <a:srgbClr val="FFFFFF"/>
                </a:solidFill>
                <a:latin typeface="Arial" panose="020B0604020202020204" pitchFamily="34" charset="0"/>
                <a:cs typeface="Arial" panose="020B0604020202020204" pitchFamily="34" charset="0"/>
              </a:rPr>
              <a:t>Abandon Denial</a:t>
            </a:r>
          </a:p>
          <a:p>
            <a:pPr marL="514350" indent="-514350">
              <a:buFont typeface="Calibri" panose="020F0502020204030204" pitchFamily="34" charset="0"/>
              <a:buAutoNum type="arabicPeriod"/>
            </a:pPr>
            <a:r>
              <a:rPr lang="en-US" altLang="en-US" sz="3200" b="1" smtClean="0">
                <a:solidFill>
                  <a:srgbClr val="FFFFFF"/>
                </a:solidFill>
                <a:latin typeface="Arial" panose="020B0604020202020204" pitchFamily="34" charset="0"/>
                <a:cs typeface="Arial" panose="020B0604020202020204" pitchFamily="34" charset="0"/>
              </a:rPr>
              <a:t>Recognize Titanic Threats</a:t>
            </a:r>
          </a:p>
          <a:p>
            <a:pPr marL="514350" indent="-514350">
              <a:buFont typeface="Calibri" panose="020F0502020204030204" pitchFamily="34" charset="0"/>
              <a:buAutoNum type="arabicPeriod"/>
            </a:pPr>
            <a:r>
              <a:rPr lang="en-US" altLang="en-US" sz="3200" b="1" smtClean="0">
                <a:solidFill>
                  <a:srgbClr val="FFFFFF"/>
                </a:solidFill>
                <a:latin typeface="Arial" panose="020B0604020202020204" pitchFamily="34" charset="0"/>
                <a:cs typeface="Arial" panose="020B0604020202020204" pitchFamily="34" charset="0"/>
              </a:rPr>
              <a:t>Alert Your Captain</a:t>
            </a:r>
          </a:p>
          <a:p>
            <a:pPr marL="514350" indent="-514350">
              <a:buFont typeface="Calibri" panose="020F0502020204030204" pitchFamily="34" charset="0"/>
              <a:buAutoNum type="arabicPeriod"/>
            </a:pPr>
            <a:r>
              <a:rPr lang="en-US" altLang="en-US" sz="3200" b="1" smtClean="0">
                <a:solidFill>
                  <a:srgbClr val="FFFFFF"/>
                </a:solidFill>
                <a:latin typeface="Arial" panose="020B0604020202020204" pitchFamily="34" charset="0"/>
                <a:cs typeface="Arial" panose="020B0604020202020204" pitchFamily="34" charset="0"/>
              </a:rPr>
              <a:t>Assess Your Boat</a:t>
            </a:r>
          </a:p>
        </p:txBody>
      </p:sp>
      <p:sp>
        <p:nvSpPr>
          <p:cNvPr id="4" name="Content Placeholder 3"/>
          <p:cNvSpPr>
            <a:spLocks noGrp="1"/>
          </p:cNvSpPr>
          <p:nvPr>
            <p:ph sz="half" idx="2"/>
          </p:nvPr>
        </p:nvSpPr>
        <p:spPr>
          <a:xfrm>
            <a:off x="4343400" y="1600200"/>
            <a:ext cx="4800600" cy="4525963"/>
          </a:xfrm>
        </p:spPr>
        <p:txBody>
          <a:bodyPr/>
          <a:lstStyle/>
          <a:p>
            <a:pPr marL="742950" indent="-742950">
              <a:buFont typeface="+mj-lt"/>
              <a:buAutoNum type="arabicPeriod" startAt="5"/>
              <a:defRPr/>
            </a:pPr>
            <a:r>
              <a:rPr lang="en-US" sz="4400" b="1" dirty="0" smtClean="0">
                <a:solidFill>
                  <a:srgbClr val="FFFFFF"/>
                </a:solidFill>
                <a:latin typeface="Arial" pitchFamily="34" charset="0"/>
                <a:cs typeface="Arial" pitchFamily="34" charset="0"/>
              </a:rPr>
              <a:t>Get Compliant</a:t>
            </a:r>
          </a:p>
          <a:p>
            <a:pPr marL="742950" indent="-742950">
              <a:buFont typeface="+mj-lt"/>
              <a:buAutoNum type="arabicPeriod" startAt="5"/>
              <a:defRPr/>
            </a:pPr>
            <a:r>
              <a:rPr lang="en-US" sz="4400" b="1" dirty="0" smtClean="0">
                <a:solidFill>
                  <a:srgbClr val="FFFFFF"/>
                </a:solidFill>
                <a:latin typeface="Arial" pitchFamily="34" charset="0"/>
                <a:cs typeface="Arial" pitchFamily="34" charset="0"/>
              </a:rPr>
              <a:t>All-Hazards Plan</a:t>
            </a:r>
          </a:p>
          <a:p>
            <a:pPr marL="742950" indent="-742950">
              <a:buFont typeface="+mj-lt"/>
              <a:buAutoNum type="arabicPeriod" startAt="5"/>
              <a:defRPr/>
            </a:pPr>
            <a:r>
              <a:rPr lang="en-US" sz="4400" b="1" dirty="0" smtClean="0">
                <a:solidFill>
                  <a:srgbClr val="FFFFFF"/>
                </a:solidFill>
                <a:latin typeface="Arial" pitchFamily="34" charset="0"/>
                <a:cs typeface="Arial" pitchFamily="34" charset="0"/>
              </a:rPr>
              <a:t>Train ALL</a:t>
            </a:r>
          </a:p>
          <a:p>
            <a:pPr marL="742950" indent="-742950">
              <a:buFont typeface="+mj-lt"/>
              <a:buAutoNum type="arabicPeriod" startAt="5"/>
              <a:defRPr/>
            </a:pPr>
            <a:r>
              <a:rPr lang="en-US" sz="7200" b="1" dirty="0" smtClean="0">
                <a:solidFill>
                  <a:srgbClr val="FFFFFF"/>
                </a:solidFill>
                <a:latin typeface="Arial" pitchFamily="34" charset="0"/>
                <a:cs typeface="Arial" pitchFamily="34" charset="0"/>
              </a:rPr>
              <a:t>Exercise</a:t>
            </a:r>
          </a:p>
          <a:p>
            <a:pPr>
              <a:buFont typeface="Arial" charset="0"/>
              <a:buChar char="•"/>
              <a:defRPr/>
            </a:pPr>
            <a:endParaRPr lang="en-US" b="1" dirty="0">
              <a:solidFill>
                <a:srgbClr val="FFFFFF"/>
              </a:solidFill>
              <a:latin typeface="Arial" pitchFamily="34" charset="0"/>
              <a:cs typeface="Arial" pitchFamily="34" charset="0"/>
            </a:endParaRPr>
          </a:p>
        </p:txBody>
      </p:sp>
    </p:spTree>
    <p:extLst>
      <p:ext uri="{BB962C8B-B14F-4D97-AF65-F5344CB8AC3E}">
        <p14:creationId xmlns:p14="http://schemas.microsoft.com/office/powerpoint/2010/main" val="2149847809"/>
      </p:ext>
    </p:extLst>
  </p:cSld>
  <p:clrMapOvr>
    <a:masterClrMapping/>
  </p:clrMapOvr>
  <p:timing>
    <p:tnLst>
      <p:par>
        <p:cTn id="1" dur="indefinite" restart="never" nodeType="tmRoot"/>
      </p:par>
    </p:tnLst>
  </p:timing>
</p:sld>
</file>

<file path=ppt/slides/slide4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0242" name="Title 1"/>
          <p:cNvSpPr>
            <a:spLocks noGrp="1"/>
          </p:cNvSpPr>
          <p:nvPr>
            <p:ph type="title"/>
          </p:nvPr>
        </p:nvSpPr>
        <p:spPr/>
        <p:txBody>
          <a:bodyPr/>
          <a:lstStyle/>
          <a:p>
            <a:r>
              <a:rPr lang="en-US" altLang="en-US" sz="5400" b="1" u="sng" smtClean="0">
                <a:solidFill>
                  <a:srgbClr val="FFFFFF"/>
                </a:solidFill>
                <a:latin typeface="Arial" panose="020B0604020202020204" pitchFamily="34" charset="0"/>
                <a:cs typeface="Arial" panose="020B0604020202020204" pitchFamily="34" charset="0"/>
              </a:rPr>
              <a:t>We Need a Bigger Boat</a:t>
            </a:r>
          </a:p>
        </p:txBody>
      </p:sp>
      <p:sp>
        <p:nvSpPr>
          <p:cNvPr id="650243" name="Content Placeholder 2"/>
          <p:cNvSpPr>
            <a:spLocks noGrp="1"/>
          </p:cNvSpPr>
          <p:nvPr>
            <p:ph sz="half" idx="1"/>
          </p:nvPr>
        </p:nvSpPr>
        <p:spPr>
          <a:xfrm>
            <a:off x="0" y="1600200"/>
            <a:ext cx="4648200" cy="4525963"/>
          </a:xfrm>
        </p:spPr>
        <p:txBody>
          <a:bodyPr/>
          <a:lstStyle/>
          <a:p>
            <a:pPr marL="514350" indent="-514350">
              <a:buFont typeface="Calibri" panose="020F0502020204030204" pitchFamily="34" charset="0"/>
              <a:buAutoNum type="arabicPeriod"/>
            </a:pPr>
            <a:r>
              <a:rPr lang="en-US" altLang="en-US" sz="3200" b="1" smtClean="0">
                <a:solidFill>
                  <a:srgbClr val="FFFFFF"/>
                </a:solidFill>
                <a:latin typeface="Arial" panose="020B0604020202020204" pitchFamily="34" charset="0"/>
                <a:cs typeface="Arial" panose="020B0604020202020204" pitchFamily="34" charset="0"/>
              </a:rPr>
              <a:t>Abandon Denial</a:t>
            </a:r>
          </a:p>
          <a:p>
            <a:pPr marL="514350" indent="-514350">
              <a:buFont typeface="Calibri" panose="020F0502020204030204" pitchFamily="34" charset="0"/>
              <a:buAutoNum type="arabicPeriod"/>
            </a:pPr>
            <a:r>
              <a:rPr lang="en-US" altLang="en-US" sz="3200" b="1" smtClean="0">
                <a:solidFill>
                  <a:srgbClr val="FFFFFF"/>
                </a:solidFill>
                <a:latin typeface="Arial" panose="020B0604020202020204" pitchFamily="34" charset="0"/>
                <a:cs typeface="Arial" panose="020B0604020202020204" pitchFamily="34" charset="0"/>
              </a:rPr>
              <a:t>Recognize Titanic Threats</a:t>
            </a:r>
          </a:p>
          <a:p>
            <a:pPr marL="514350" indent="-514350">
              <a:buFont typeface="Calibri" panose="020F0502020204030204" pitchFamily="34" charset="0"/>
              <a:buAutoNum type="arabicPeriod"/>
            </a:pPr>
            <a:r>
              <a:rPr lang="en-US" altLang="en-US" sz="3200" b="1" smtClean="0">
                <a:solidFill>
                  <a:srgbClr val="FFFFFF"/>
                </a:solidFill>
                <a:latin typeface="Arial" panose="020B0604020202020204" pitchFamily="34" charset="0"/>
                <a:cs typeface="Arial" panose="020B0604020202020204" pitchFamily="34" charset="0"/>
              </a:rPr>
              <a:t>Alert Your Captain</a:t>
            </a:r>
          </a:p>
          <a:p>
            <a:pPr marL="514350" indent="-514350">
              <a:buFont typeface="Calibri" panose="020F0502020204030204" pitchFamily="34" charset="0"/>
              <a:buAutoNum type="arabicPeriod"/>
            </a:pPr>
            <a:r>
              <a:rPr lang="en-US" altLang="en-US" sz="3200" b="1" smtClean="0">
                <a:solidFill>
                  <a:srgbClr val="FFFFFF"/>
                </a:solidFill>
                <a:latin typeface="Arial" panose="020B0604020202020204" pitchFamily="34" charset="0"/>
                <a:cs typeface="Arial" panose="020B0604020202020204" pitchFamily="34" charset="0"/>
              </a:rPr>
              <a:t>Assess Your Boat</a:t>
            </a:r>
          </a:p>
        </p:txBody>
      </p:sp>
      <p:sp>
        <p:nvSpPr>
          <p:cNvPr id="4" name="Content Placeholder 3"/>
          <p:cNvSpPr>
            <a:spLocks noGrp="1"/>
          </p:cNvSpPr>
          <p:nvPr>
            <p:ph sz="half" idx="2"/>
          </p:nvPr>
        </p:nvSpPr>
        <p:spPr>
          <a:xfrm>
            <a:off x="4343400" y="1600200"/>
            <a:ext cx="4800600" cy="4525963"/>
          </a:xfrm>
        </p:spPr>
        <p:txBody>
          <a:bodyPr/>
          <a:lstStyle/>
          <a:p>
            <a:pPr marL="742950" indent="-742950">
              <a:buFont typeface="+mj-lt"/>
              <a:buAutoNum type="arabicPeriod" startAt="5"/>
              <a:defRPr/>
            </a:pPr>
            <a:r>
              <a:rPr lang="en-US" sz="4400" b="1" dirty="0" smtClean="0">
                <a:solidFill>
                  <a:srgbClr val="FFFFFF"/>
                </a:solidFill>
                <a:latin typeface="Arial" pitchFamily="34" charset="0"/>
                <a:cs typeface="Arial" pitchFamily="34" charset="0"/>
              </a:rPr>
              <a:t>Get Compliant</a:t>
            </a:r>
          </a:p>
          <a:p>
            <a:pPr marL="742950" indent="-742950">
              <a:buFont typeface="+mj-lt"/>
              <a:buAutoNum type="arabicPeriod" startAt="5"/>
              <a:defRPr/>
            </a:pPr>
            <a:r>
              <a:rPr lang="en-US" sz="4400" b="1" dirty="0" smtClean="0">
                <a:solidFill>
                  <a:srgbClr val="FFFFFF"/>
                </a:solidFill>
                <a:latin typeface="Arial" pitchFamily="34" charset="0"/>
                <a:cs typeface="Arial" pitchFamily="34" charset="0"/>
              </a:rPr>
              <a:t>All-Hazards Plan</a:t>
            </a:r>
          </a:p>
          <a:p>
            <a:pPr marL="742950" indent="-742950">
              <a:buFont typeface="+mj-lt"/>
              <a:buAutoNum type="arabicPeriod" startAt="5"/>
              <a:defRPr/>
            </a:pPr>
            <a:r>
              <a:rPr lang="en-US" sz="4400" b="1" dirty="0" smtClean="0">
                <a:solidFill>
                  <a:srgbClr val="FFFFFF"/>
                </a:solidFill>
                <a:latin typeface="Arial" pitchFamily="34" charset="0"/>
                <a:cs typeface="Arial" pitchFamily="34" charset="0"/>
              </a:rPr>
              <a:t>Train ALL</a:t>
            </a:r>
          </a:p>
          <a:p>
            <a:pPr marL="742950" indent="-742950">
              <a:buFont typeface="+mj-lt"/>
              <a:buAutoNum type="arabicPeriod" startAt="5"/>
              <a:defRPr/>
            </a:pPr>
            <a:r>
              <a:rPr lang="en-US" sz="4400" b="1" dirty="0" smtClean="0">
                <a:solidFill>
                  <a:srgbClr val="FFFFFF"/>
                </a:solidFill>
                <a:latin typeface="Arial" pitchFamily="34" charset="0"/>
                <a:cs typeface="Arial" pitchFamily="34" charset="0"/>
              </a:rPr>
              <a:t>Exercise</a:t>
            </a:r>
          </a:p>
          <a:p>
            <a:pPr>
              <a:buFont typeface="Arial" charset="0"/>
              <a:buChar char="•"/>
              <a:defRPr/>
            </a:pPr>
            <a:endParaRPr lang="en-US" b="1" dirty="0">
              <a:solidFill>
                <a:srgbClr val="FFFFFF"/>
              </a:solidFill>
              <a:latin typeface="Arial" pitchFamily="34" charset="0"/>
              <a:cs typeface="Arial" pitchFamily="34" charset="0"/>
            </a:endParaRPr>
          </a:p>
        </p:txBody>
      </p:sp>
    </p:spTree>
    <p:extLst>
      <p:ext uri="{BB962C8B-B14F-4D97-AF65-F5344CB8AC3E}">
        <p14:creationId xmlns:p14="http://schemas.microsoft.com/office/powerpoint/2010/main" val="4204099575"/>
      </p:ext>
    </p:extLst>
  </p:cSld>
  <p:clrMapOvr>
    <a:masterClrMapping/>
  </p:clrMapOvr>
  <p:timing>
    <p:tnLst>
      <p:par>
        <p:cTn id="1" dur="indefinite" restart="never" nodeType="tmRoot"/>
      </p:par>
    </p:tnLst>
  </p:timing>
</p:sld>
</file>

<file path=ppt/slides/slide4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1266" name="Rectangle 2"/>
          <p:cNvSpPr>
            <a:spLocks noGrp="1" noChangeArrowheads="1"/>
          </p:cNvSpPr>
          <p:nvPr>
            <p:ph type="title"/>
          </p:nvPr>
        </p:nvSpPr>
        <p:spPr>
          <a:xfrm>
            <a:off x="0" y="277813"/>
            <a:ext cx="9144000" cy="6580187"/>
          </a:xfrm>
        </p:spPr>
        <p:txBody>
          <a:bodyPr/>
          <a:lstStyle/>
          <a:p>
            <a:pPr eaLnBrk="1" hangingPunct="1"/>
            <a:r>
              <a:rPr lang="en-US" altLang="en-US" sz="15000" b="1" smtClean="0">
                <a:solidFill>
                  <a:srgbClr val="FFFFFF"/>
                </a:solidFill>
                <a:latin typeface="Arial" panose="020B0604020202020204" pitchFamily="34" charset="0"/>
                <a:cs typeface="Arial" panose="020B0604020202020204" pitchFamily="34" charset="0"/>
              </a:rPr>
              <a:t>Action</a:t>
            </a:r>
            <a:br>
              <a:rPr lang="en-US" altLang="en-US" sz="15000" b="1" smtClean="0">
                <a:solidFill>
                  <a:srgbClr val="FFFFFF"/>
                </a:solidFill>
                <a:latin typeface="Arial" panose="020B0604020202020204" pitchFamily="34" charset="0"/>
                <a:cs typeface="Arial" panose="020B0604020202020204" pitchFamily="34" charset="0"/>
              </a:rPr>
            </a:br>
            <a:r>
              <a:rPr lang="en-US" altLang="en-US" sz="15000" b="1" smtClean="0">
                <a:solidFill>
                  <a:srgbClr val="FFFFFF"/>
                </a:solidFill>
                <a:latin typeface="Arial" panose="020B0604020202020204" pitchFamily="34" charset="0"/>
                <a:cs typeface="Arial" panose="020B0604020202020204" pitchFamily="34" charset="0"/>
              </a:rPr>
              <a:t>Plan</a:t>
            </a:r>
          </a:p>
        </p:txBody>
      </p:sp>
    </p:spTree>
    <p:extLst>
      <p:ext uri="{BB962C8B-B14F-4D97-AF65-F5344CB8AC3E}">
        <p14:creationId xmlns:p14="http://schemas.microsoft.com/office/powerpoint/2010/main" val="2054039556"/>
      </p:ext>
    </p:extLst>
  </p:cSld>
  <p:clrMapOvr>
    <a:masterClrMapping/>
  </p:clrMapOvr>
  <p:timing>
    <p:tnLst>
      <p:par>
        <p:cTn id="1" dur="indefinite" restart="never" nodeType="tmRoot"/>
      </p:par>
    </p:tnLst>
  </p:timing>
</p:sld>
</file>

<file path=ppt/slides/slide4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1170" name="Rectangle 2"/>
          <p:cNvSpPr>
            <a:spLocks noGrp="1" noChangeArrowheads="1"/>
          </p:cNvSpPr>
          <p:nvPr>
            <p:ph type="title"/>
          </p:nvPr>
        </p:nvSpPr>
        <p:spPr>
          <a:xfrm>
            <a:off x="457200" y="0"/>
            <a:ext cx="8229600" cy="1143000"/>
          </a:xfrm>
        </p:spPr>
        <p:txBody>
          <a:bodyPr/>
          <a:lstStyle/>
          <a:p>
            <a:pPr eaLnBrk="1" hangingPunct="1"/>
            <a:r>
              <a:rPr lang="en-US" altLang="en-US" b="1" u="sng" smtClean="0">
                <a:solidFill>
                  <a:srgbClr val="FFFFFF"/>
                </a:solidFill>
                <a:latin typeface="Arial" panose="020B0604020202020204" pitchFamily="34" charset="0"/>
                <a:cs typeface="Arial" panose="020B0604020202020204" pitchFamily="34" charset="0"/>
              </a:rPr>
              <a:t>HDWSI?</a:t>
            </a:r>
          </a:p>
        </p:txBody>
      </p:sp>
      <p:sp>
        <p:nvSpPr>
          <p:cNvPr id="1031171" name="Rectangle 3"/>
          <p:cNvSpPr>
            <a:spLocks noGrp="1" noChangeArrowheads="1"/>
          </p:cNvSpPr>
          <p:nvPr>
            <p:ph idx="1"/>
          </p:nvPr>
        </p:nvSpPr>
        <p:spPr>
          <a:xfrm>
            <a:off x="457200" y="1143000"/>
            <a:ext cx="8229600" cy="4525963"/>
          </a:xfrm>
        </p:spPr>
        <p:txBody>
          <a:bodyPr/>
          <a:lstStyle/>
          <a:p>
            <a:pPr algn="ctr" eaLnBrk="1" hangingPunct="1">
              <a:buFont typeface="Wingdings" panose="05000000000000000000" pitchFamily="2" charset="2"/>
              <a:buNone/>
            </a:pPr>
            <a:r>
              <a:rPr lang="en-US" altLang="en-US" sz="10000" b="1" smtClean="0">
                <a:solidFill>
                  <a:srgbClr val="FFFFFF"/>
                </a:solidFill>
                <a:latin typeface="Arial" panose="020B0604020202020204" pitchFamily="34" charset="0"/>
                <a:cs typeface="Arial" panose="020B0604020202020204" pitchFamily="34" charset="0"/>
              </a:rPr>
              <a:t>“We Need a Bigger Boat!”</a:t>
            </a:r>
          </a:p>
          <a:p>
            <a:pPr algn="ctr" eaLnBrk="1" hangingPunct="1">
              <a:buFont typeface="Wingdings" panose="05000000000000000000" pitchFamily="2" charset="2"/>
              <a:buNone/>
            </a:pPr>
            <a:endParaRPr lang="en-US" altLang="en-US" sz="10000" b="1" smtClean="0">
              <a:solidFill>
                <a:srgbClr val="FFFFFF"/>
              </a:solidFill>
              <a:latin typeface="Arial" panose="020B0604020202020204" pitchFamily="34" charset="0"/>
              <a:cs typeface="Arial" panose="020B0604020202020204" pitchFamily="34" charset="0"/>
            </a:endParaRPr>
          </a:p>
        </p:txBody>
      </p:sp>
    </p:spTree>
  </p:cSld>
  <p:clrMapOvr>
    <a:masterClrMapping/>
  </p:clrMapOvr>
  <p:timing>
    <p:tnLst>
      <p:par>
        <p:cTn id="1" dur="indefinite" restart="never" nodeType="tmRoot"/>
      </p:par>
    </p:tnLst>
  </p:timing>
</p:sld>
</file>

<file path=ppt/slides/slide4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5400" b="1" u="sng" dirty="0" smtClean="0">
                <a:solidFill>
                  <a:srgbClr val="FFFFFF"/>
                </a:solidFill>
                <a:latin typeface="Arial" panose="020B0604020202020204" pitchFamily="34" charset="0"/>
                <a:cs typeface="Arial" panose="020B0604020202020204" pitchFamily="34" charset="0"/>
              </a:rPr>
              <a:t>Action Plan</a:t>
            </a:r>
            <a:endParaRPr lang="en-US" sz="5400" b="1" u="sng" dirty="0">
              <a:solidFill>
                <a:srgbClr val="FFFFFF"/>
              </a:solidFill>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a:xfrm>
            <a:off x="0" y="1417638"/>
            <a:ext cx="9144000" cy="5440362"/>
          </a:xfrm>
        </p:spPr>
        <p:txBody>
          <a:bodyPr/>
          <a:lstStyle/>
          <a:p>
            <a:r>
              <a:rPr lang="en-US" sz="4800" b="1" dirty="0" smtClean="0">
                <a:solidFill>
                  <a:srgbClr val="FFFFFF"/>
                </a:solidFill>
                <a:latin typeface="Arial" panose="020B0604020202020204" pitchFamily="34" charset="0"/>
                <a:cs typeface="Arial" panose="020B0604020202020204" pitchFamily="34" charset="0"/>
              </a:rPr>
              <a:t>Assessment of Your Camp’s Current Emergency Planning + Training</a:t>
            </a:r>
          </a:p>
          <a:p>
            <a:pPr marL="0" indent="0">
              <a:buNone/>
            </a:pPr>
            <a:endParaRPr lang="en-US" dirty="0"/>
          </a:p>
        </p:txBody>
      </p:sp>
    </p:spTree>
    <p:extLst>
      <p:ext uri="{BB962C8B-B14F-4D97-AF65-F5344CB8AC3E}">
        <p14:creationId xmlns:p14="http://schemas.microsoft.com/office/powerpoint/2010/main" val="3070415084"/>
      </p:ext>
    </p:extLst>
  </p:cSld>
  <p:clrMapOvr>
    <a:masterClrMapping/>
  </p:clrMapOvr>
</p:sld>
</file>

<file path=ppt/slides/slide4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5400" b="1" u="sng" dirty="0" smtClean="0">
                <a:solidFill>
                  <a:srgbClr val="FFFFFF"/>
                </a:solidFill>
                <a:latin typeface="Arial" panose="020B0604020202020204" pitchFamily="34" charset="0"/>
                <a:cs typeface="Arial" panose="020B0604020202020204" pitchFamily="34" charset="0"/>
              </a:rPr>
              <a:t>Action Plan</a:t>
            </a:r>
            <a:endParaRPr lang="en-US" sz="5400" b="1" u="sng" dirty="0">
              <a:solidFill>
                <a:srgbClr val="FFFFFF"/>
              </a:solidFill>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a:xfrm>
            <a:off x="0" y="1417638"/>
            <a:ext cx="9144000" cy="5440362"/>
          </a:xfrm>
        </p:spPr>
        <p:txBody>
          <a:bodyPr/>
          <a:lstStyle/>
          <a:p>
            <a:r>
              <a:rPr lang="en-US" sz="4800" b="1" dirty="0" smtClean="0">
                <a:solidFill>
                  <a:srgbClr val="FFFFFF"/>
                </a:solidFill>
                <a:latin typeface="Arial" panose="020B0604020202020204" pitchFamily="34" charset="0"/>
                <a:cs typeface="Arial" panose="020B0604020202020204" pitchFamily="34" charset="0"/>
              </a:rPr>
              <a:t>Assessment of Your Camp’s Current Emergency Planning + Training</a:t>
            </a:r>
          </a:p>
          <a:p>
            <a:r>
              <a:rPr lang="en-US" sz="4800" b="1" dirty="0" smtClean="0">
                <a:solidFill>
                  <a:srgbClr val="FFFFFF"/>
                </a:solidFill>
                <a:latin typeface="Arial" panose="020B0604020202020204" pitchFamily="34" charset="0"/>
                <a:cs typeface="Arial" panose="020B0604020202020204" pitchFamily="34" charset="0"/>
              </a:rPr>
              <a:t>Just Like Your Financial Audits</a:t>
            </a:r>
          </a:p>
          <a:p>
            <a:pPr marL="0" indent="0">
              <a:buNone/>
            </a:pPr>
            <a:endParaRPr lang="en-US" dirty="0"/>
          </a:p>
        </p:txBody>
      </p:sp>
    </p:spTree>
    <p:extLst>
      <p:ext uri="{BB962C8B-B14F-4D97-AF65-F5344CB8AC3E}">
        <p14:creationId xmlns:p14="http://schemas.microsoft.com/office/powerpoint/2010/main" val="241701418"/>
      </p:ext>
    </p:extLst>
  </p:cSld>
  <p:clrMapOvr>
    <a:masterClrMapping/>
  </p:clrMapOvr>
</p:sld>
</file>

<file path=ppt/slides/slide4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5400" b="1" u="sng" dirty="0" smtClean="0">
                <a:solidFill>
                  <a:srgbClr val="FFFFFF"/>
                </a:solidFill>
                <a:latin typeface="Arial" panose="020B0604020202020204" pitchFamily="34" charset="0"/>
                <a:cs typeface="Arial" panose="020B0604020202020204" pitchFamily="34" charset="0"/>
              </a:rPr>
              <a:t>Action Plan</a:t>
            </a:r>
            <a:endParaRPr lang="en-US" sz="5400" b="1" u="sng" dirty="0">
              <a:solidFill>
                <a:srgbClr val="FFFFFF"/>
              </a:solidFill>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a:xfrm>
            <a:off x="0" y="1417638"/>
            <a:ext cx="9144000" cy="5440362"/>
          </a:xfrm>
        </p:spPr>
        <p:txBody>
          <a:bodyPr/>
          <a:lstStyle/>
          <a:p>
            <a:r>
              <a:rPr lang="en-US" sz="4800" b="1" dirty="0" smtClean="0">
                <a:solidFill>
                  <a:srgbClr val="FFFFFF"/>
                </a:solidFill>
                <a:latin typeface="Arial" panose="020B0604020202020204" pitchFamily="34" charset="0"/>
                <a:cs typeface="Arial" panose="020B0604020202020204" pitchFamily="34" charset="0"/>
              </a:rPr>
              <a:t>Assessment of Your Camp’s Current Emergency Planning + Training</a:t>
            </a:r>
          </a:p>
          <a:p>
            <a:r>
              <a:rPr lang="en-US" sz="4800" b="1" dirty="0" smtClean="0">
                <a:solidFill>
                  <a:srgbClr val="FFFFFF"/>
                </a:solidFill>
                <a:latin typeface="Arial" panose="020B0604020202020204" pitchFamily="34" charset="0"/>
                <a:cs typeface="Arial" panose="020B0604020202020204" pitchFamily="34" charset="0"/>
              </a:rPr>
              <a:t>Just Like Your Financial Audits</a:t>
            </a:r>
          </a:p>
          <a:p>
            <a:r>
              <a:rPr lang="en-US" sz="4800" b="1" dirty="0" smtClean="0">
                <a:solidFill>
                  <a:srgbClr val="FFFFFF"/>
                </a:solidFill>
                <a:latin typeface="Arial" panose="020B0604020202020204" pitchFamily="34" charset="0"/>
                <a:cs typeface="Arial" panose="020B0604020202020204" pitchFamily="34" charset="0"/>
              </a:rPr>
              <a:t>Outside, Independent</a:t>
            </a:r>
          </a:p>
          <a:p>
            <a:pPr marL="0" indent="0">
              <a:buNone/>
            </a:pPr>
            <a:endParaRPr lang="en-US" dirty="0"/>
          </a:p>
        </p:txBody>
      </p:sp>
    </p:spTree>
    <p:extLst>
      <p:ext uri="{BB962C8B-B14F-4D97-AF65-F5344CB8AC3E}">
        <p14:creationId xmlns:p14="http://schemas.microsoft.com/office/powerpoint/2010/main" val="3701512035"/>
      </p:ext>
    </p:extLst>
  </p:cSld>
  <p:clrMapOvr>
    <a:masterClrMapping/>
  </p:clrMapOvr>
</p:sld>
</file>

<file path=ppt/slides/slide4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5400" b="1" u="sng" dirty="0" smtClean="0">
                <a:solidFill>
                  <a:srgbClr val="FFFFFF"/>
                </a:solidFill>
                <a:latin typeface="Arial" panose="020B0604020202020204" pitchFamily="34" charset="0"/>
                <a:cs typeface="Arial" panose="020B0604020202020204" pitchFamily="34" charset="0"/>
              </a:rPr>
              <a:t>Action Plan</a:t>
            </a:r>
            <a:endParaRPr lang="en-US" sz="5400" b="1" u="sng" dirty="0">
              <a:solidFill>
                <a:srgbClr val="FFFFFF"/>
              </a:solidFill>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a:xfrm>
            <a:off x="0" y="1417638"/>
            <a:ext cx="9144000" cy="5440362"/>
          </a:xfrm>
        </p:spPr>
        <p:txBody>
          <a:bodyPr/>
          <a:lstStyle/>
          <a:p>
            <a:r>
              <a:rPr lang="en-US" sz="4800" b="1" dirty="0" smtClean="0">
                <a:solidFill>
                  <a:srgbClr val="FFFFFF"/>
                </a:solidFill>
                <a:latin typeface="Arial" panose="020B0604020202020204" pitchFamily="34" charset="0"/>
                <a:cs typeface="Arial" panose="020B0604020202020204" pitchFamily="34" charset="0"/>
              </a:rPr>
              <a:t>Assessment of Your Camp’s Current Emergency Planning + Training</a:t>
            </a:r>
          </a:p>
          <a:p>
            <a:r>
              <a:rPr lang="en-US" sz="4800" b="1" dirty="0" smtClean="0">
                <a:solidFill>
                  <a:srgbClr val="FFFFFF"/>
                </a:solidFill>
                <a:latin typeface="Arial" panose="020B0604020202020204" pitchFamily="34" charset="0"/>
                <a:cs typeface="Arial" panose="020B0604020202020204" pitchFamily="34" charset="0"/>
              </a:rPr>
              <a:t>Just Like Your Financial Audits</a:t>
            </a:r>
          </a:p>
          <a:p>
            <a:r>
              <a:rPr lang="en-US" sz="4800" b="1" dirty="0" smtClean="0">
                <a:solidFill>
                  <a:srgbClr val="FFFFFF"/>
                </a:solidFill>
                <a:latin typeface="Arial" panose="020B0604020202020204" pitchFamily="34" charset="0"/>
                <a:cs typeface="Arial" panose="020B0604020202020204" pitchFamily="34" charset="0"/>
              </a:rPr>
              <a:t>Outside, Independent</a:t>
            </a:r>
          </a:p>
          <a:p>
            <a:pPr marL="0" indent="0">
              <a:buNone/>
            </a:pPr>
            <a:endParaRPr lang="en-US" dirty="0"/>
          </a:p>
        </p:txBody>
      </p:sp>
    </p:spTree>
    <p:extLst>
      <p:ext uri="{BB962C8B-B14F-4D97-AF65-F5344CB8AC3E}">
        <p14:creationId xmlns:p14="http://schemas.microsoft.com/office/powerpoint/2010/main" val="3431690666"/>
      </p:ext>
    </p:extLst>
  </p:cSld>
  <p:clrMapOvr>
    <a:masterClrMapping/>
  </p:clrMapOvr>
</p:sld>
</file>

<file path=ppt/slides/slide4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640080"/>
            <a:ext cx="9144000" cy="5143500"/>
          </a:xfrm>
        </p:spPr>
        <p:txBody>
          <a:bodyPr/>
          <a:lstStyle/>
          <a:p>
            <a:r>
              <a:rPr lang="en-US" sz="15000" b="1" dirty="0">
                <a:solidFill>
                  <a:srgbClr val="FFFFFF"/>
                </a:solidFill>
                <a:latin typeface="Arial" panose="020B0604020202020204" pitchFamily="34" charset="0"/>
                <a:cs typeface="Arial" panose="020B0604020202020204" pitchFamily="34" charset="0"/>
              </a:rPr>
              <a:t>Help for </a:t>
            </a:r>
            <a:br>
              <a:rPr lang="en-US" sz="15000" b="1" dirty="0">
                <a:solidFill>
                  <a:srgbClr val="FFFFFF"/>
                </a:solidFill>
                <a:latin typeface="Arial" panose="020B0604020202020204" pitchFamily="34" charset="0"/>
                <a:cs typeface="Arial" panose="020B0604020202020204" pitchFamily="34" charset="0"/>
              </a:rPr>
            </a:br>
            <a:r>
              <a:rPr lang="en-US" sz="18750" b="1" i="1" u="sng" dirty="0">
                <a:solidFill>
                  <a:schemeClr val="accent2"/>
                </a:solidFill>
                <a:latin typeface="Arial" panose="020B0604020202020204" pitchFamily="34" charset="0"/>
                <a:cs typeface="Arial" panose="020B0604020202020204" pitchFamily="34" charset="0"/>
              </a:rPr>
              <a:t>You</a:t>
            </a:r>
          </a:p>
        </p:txBody>
      </p:sp>
    </p:spTree>
    <p:extLst>
      <p:ext uri="{BB962C8B-B14F-4D97-AF65-F5344CB8AC3E}">
        <p14:creationId xmlns:p14="http://schemas.microsoft.com/office/powerpoint/2010/main" val="2969616270"/>
      </p:ext>
    </p:extLst>
  </p:cSld>
  <p:clrMapOvr>
    <a:masterClrMapping/>
  </p:clrMapOvr>
  <p:timing>
    <p:tnLst>
      <p:par>
        <p:cTn id="1" dur="indefinite" restart="never" nodeType="tmRoot"/>
      </p:par>
    </p:tnLst>
  </p:timing>
</p:sld>
</file>

<file path=ppt/slides/slide4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sz="6000" b="1" u="sng" dirty="0" smtClean="0">
                <a:solidFill>
                  <a:srgbClr val="FFFFFF"/>
                </a:solidFill>
                <a:latin typeface="Arial" panose="020B0604020202020204" pitchFamily="34" charset="0"/>
                <a:cs typeface="Arial" panose="020B0604020202020204" pitchFamily="34" charset="0"/>
              </a:rPr>
              <a:t>Help for YOU</a:t>
            </a:r>
            <a:endParaRPr lang="en-US" sz="6000" b="1" u="sng" dirty="0">
              <a:solidFill>
                <a:srgbClr val="FFFFFF"/>
              </a:solidFill>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a:xfrm>
            <a:off x="0" y="1295400"/>
            <a:ext cx="9144000" cy="5562600"/>
          </a:xfrm>
        </p:spPr>
        <p:txBody>
          <a:bodyPr/>
          <a:lstStyle/>
          <a:p>
            <a:pPr marL="0" indent="0" algn="ctr">
              <a:buNone/>
            </a:pPr>
            <a:r>
              <a:rPr lang="en-US" sz="12000" b="1" dirty="0">
                <a:solidFill>
                  <a:srgbClr val="FFFFFF"/>
                </a:solidFill>
                <a:latin typeface="Arial" panose="020B0604020202020204" pitchFamily="34" charset="0"/>
                <a:cs typeface="Arial" panose="020B0604020202020204" pitchFamily="34" charset="0"/>
              </a:rPr>
              <a:t>Copy of This </a:t>
            </a:r>
            <a:r>
              <a:rPr lang="en-US" sz="11000" b="1" dirty="0">
                <a:solidFill>
                  <a:srgbClr val="FFFFFF"/>
                </a:solidFill>
                <a:latin typeface="Arial" panose="020B0604020202020204" pitchFamily="34" charset="0"/>
                <a:cs typeface="Arial" panose="020B0604020202020204" pitchFamily="34" charset="0"/>
              </a:rPr>
              <a:t>Presentation</a:t>
            </a:r>
          </a:p>
        </p:txBody>
      </p:sp>
    </p:spTree>
    <p:extLst>
      <p:ext uri="{BB962C8B-B14F-4D97-AF65-F5344CB8AC3E}">
        <p14:creationId xmlns:p14="http://schemas.microsoft.com/office/powerpoint/2010/main" val="2267171284"/>
      </p:ext>
    </p:extLst>
  </p:cSld>
  <p:clrMapOvr>
    <a:masterClrMapping/>
  </p:clrMapOvr>
  <p:timing>
    <p:tnLst>
      <p:par>
        <p:cTn id="1" dur="indefinite" restart="never" nodeType="tmRoot"/>
      </p:par>
    </p:tnLst>
  </p:timing>
</p:sld>
</file>

<file path=ppt/slides/slide4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87458" name="Picture 3" descr="Stone Tablets of the Ten Commandments"/>
          <p:cNvPicPr>
            <a:picLocks noChangeAspect="1" noChangeArrowheads="1"/>
          </p:cNvPicPr>
          <p:nvPr/>
        </p:nvPicPr>
        <p:blipFill>
          <a:blip r:embed="rId2">
            <a:extLst>
              <a:ext uri="{28A0092B-C50C-407E-A947-70E740481C1C}">
                <a14:useLocalDpi xmlns:a14="http://schemas.microsoft.com/office/drawing/2010/main" val="0"/>
              </a:ext>
            </a:extLst>
          </a:blip>
          <a:srcRect l="10834" r="11819" b="10893"/>
          <a:stretch>
            <a:fillRect/>
          </a:stretch>
        </p:blipFill>
        <p:spPr bwMode="auto">
          <a:xfrm>
            <a:off x="1523999" y="1"/>
            <a:ext cx="6286499" cy="68998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itle 2"/>
          <p:cNvSpPr txBox="1">
            <a:spLocks/>
          </p:cNvSpPr>
          <p:nvPr/>
        </p:nvSpPr>
        <p:spPr>
          <a:xfrm>
            <a:off x="1143000" y="1"/>
            <a:ext cx="6934200" cy="6857999"/>
          </a:xfrm>
          <a:prstGeom prst="rect">
            <a:avLst/>
          </a:prstGeom>
        </p:spPr>
        <p:txBody>
          <a:bodyP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a:lstStyle>
          <a:p>
            <a:pPr>
              <a:defRPr/>
            </a:pPr>
            <a:r>
              <a:rPr lang="en-US" altLang="en-US" sz="25000" b="1" kern="0" dirty="0">
                <a:solidFill>
                  <a:srgbClr val="FFFFFF"/>
                </a:solidFill>
                <a:effectLst>
                  <a:outerShdw blurRad="38100" dist="38100" dir="2700000" algn="tl">
                    <a:srgbClr val="000000">
                      <a:alpha val="43137"/>
                    </a:srgbClr>
                  </a:outerShdw>
                </a:effectLst>
                <a:latin typeface="Arial Black" panose="020B0A04020102020204" pitchFamily="34" charset="0"/>
              </a:rPr>
              <a:t>10</a:t>
            </a:r>
            <a:r>
              <a:rPr lang="en-US" altLang="en-US" sz="6600" b="1" kern="0" dirty="0">
                <a:solidFill>
                  <a:srgbClr val="FFFFFF"/>
                </a:solidFill>
                <a:effectLst>
                  <a:outerShdw blurRad="38100" dist="38100" dir="2700000" algn="tl">
                    <a:srgbClr val="000000">
                      <a:alpha val="43137"/>
                    </a:srgbClr>
                  </a:outerShdw>
                </a:effectLst>
                <a:latin typeface="Arial Black" panose="020B0A04020102020204" pitchFamily="34" charset="0"/>
              </a:rPr>
              <a:t> </a:t>
            </a:r>
            <a:br>
              <a:rPr lang="en-US" altLang="en-US" sz="6600" b="1" kern="0" dirty="0">
                <a:solidFill>
                  <a:srgbClr val="FFFFFF"/>
                </a:solidFill>
                <a:effectLst>
                  <a:outerShdw blurRad="38100" dist="38100" dir="2700000" algn="tl">
                    <a:srgbClr val="000000">
                      <a:alpha val="43137"/>
                    </a:srgbClr>
                  </a:outerShdw>
                </a:effectLst>
                <a:latin typeface="Arial Black" panose="020B0A04020102020204" pitchFamily="34" charset="0"/>
              </a:rPr>
            </a:br>
            <a:r>
              <a:rPr lang="en-US" altLang="en-US" sz="5400" b="1" kern="0" dirty="0">
                <a:solidFill>
                  <a:srgbClr val="FFFFFF"/>
                </a:solidFill>
                <a:effectLst>
                  <a:outerShdw blurRad="38100" dist="38100" dir="2700000" algn="tl">
                    <a:srgbClr val="000000">
                      <a:alpha val="43137"/>
                    </a:srgbClr>
                  </a:outerShdw>
                </a:effectLst>
                <a:latin typeface="Arial Black" panose="020B0A04020102020204" pitchFamily="34" charset="0"/>
              </a:rPr>
              <a:t>Commandments</a:t>
            </a:r>
          </a:p>
          <a:p>
            <a:pPr>
              <a:defRPr/>
            </a:pPr>
            <a:r>
              <a:rPr lang="en-US" altLang="en-US" sz="11000" b="1" kern="0" dirty="0">
                <a:solidFill>
                  <a:srgbClr val="FF0000"/>
                </a:solidFill>
                <a:effectLst>
                  <a:outerShdw blurRad="38100" dist="38100" dir="2700000" algn="tl">
                    <a:srgbClr val="000000">
                      <a:alpha val="43137"/>
                    </a:srgbClr>
                  </a:outerShdw>
                </a:effectLst>
                <a:latin typeface="Arial Black" panose="020B0A04020102020204" pitchFamily="34" charset="0"/>
              </a:rPr>
              <a:t>Planning</a:t>
            </a:r>
          </a:p>
        </p:txBody>
      </p:sp>
    </p:spTree>
    <p:extLst>
      <p:ext uri="{BB962C8B-B14F-4D97-AF65-F5344CB8AC3E}">
        <p14:creationId xmlns:p14="http://schemas.microsoft.com/office/powerpoint/2010/main" val="785333267"/>
      </p:ext>
    </p:extLst>
  </p:cSld>
  <p:clrMapOvr>
    <a:masterClrMapping/>
  </p:clrMapOvr>
  <p:timing>
    <p:tnLst>
      <p:par>
        <p:cTn id="1" dur="indefinite" restart="never" nodeType="tmRoot"/>
      </p:par>
    </p:tnLst>
  </p:timing>
</p:sld>
</file>

<file path=ppt/slides/slide4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72514" name="Picture 3" descr="Stone Tablets of the Ten Commandments"/>
          <p:cNvPicPr>
            <a:picLocks noChangeAspect="1" noChangeArrowheads="1"/>
          </p:cNvPicPr>
          <p:nvPr/>
        </p:nvPicPr>
        <p:blipFill>
          <a:blip r:embed="rId2">
            <a:extLst>
              <a:ext uri="{28A0092B-C50C-407E-A947-70E740481C1C}">
                <a14:useLocalDpi xmlns:a14="http://schemas.microsoft.com/office/drawing/2010/main" val="0"/>
              </a:ext>
            </a:extLst>
          </a:blip>
          <a:srcRect l="10834" r="11819" b="10893"/>
          <a:stretch>
            <a:fillRect/>
          </a:stretch>
        </p:blipFill>
        <p:spPr bwMode="auto">
          <a:xfrm>
            <a:off x="1600200" y="0"/>
            <a:ext cx="62484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itle 2"/>
          <p:cNvSpPr txBox="1">
            <a:spLocks/>
          </p:cNvSpPr>
          <p:nvPr/>
        </p:nvSpPr>
        <p:spPr>
          <a:xfrm>
            <a:off x="152400" y="0"/>
            <a:ext cx="8991600" cy="6553200"/>
          </a:xfrm>
          <a:prstGeom prst="rect">
            <a:avLst/>
          </a:prstGeom>
        </p:spPr>
        <p:txBody>
          <a:bodyP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a:lstStyle>
          <a:p>
            <a:pPr>
              <a:defRPr/>
            </a:pPr>
            <a:r>
              <a:rPr lang="en-US" altLang="en-US" sz="20000" b="1" kern="0" dirty="0" smtClean="0">
                <a:solidFill>
                  <a:srgbClr val="FFFFFF"/>
                </a:solidFill>
                <a:effectLst>
                  <a:outerShdw blurRad="38100" dist="38100" dir="2700000" algn="tl">
                    <a:srgbClr val="000000">
                      <a:alpha val="43137"/>
                    </a:srgbClr>
                  </a:outerShdw>
                </a:effectLst>
                <a:latin typeface="Arial Black" panose="020B0A04020102020204" pitchFamily="34" charset="0"/>
              </a:rPr>
              <a:t>10</a:t>
            </a:r>
            <a:r>
              <a:rPr lang="en-US" altLang="en-US" sz="8800" b="1" kern="0" dirty="0" smtClean="0">
                <a:solidFill>
                  <a:srgbClr val="FFFFFF"/>
                </a:solidFill>
                <a:effectLst>
                  <a:outerShdw blurRad="38100" dist="38100" dir="2700000" algn="tl">
                    <a:srgbClr val="000000">
                      <a:alpha val="43137"/>
                    </a:srgbClr>
                  </a:outerShdw>
                </a:effectLst>
                <a:latin typeface="Arial Black" panose="020B0A04020102020204" pitchFamily="34" charset="0"/>
              </a:rPr>
              <a:t> </a:t>
            </a:r>
            <a:br>
              <a:rPr lang="en-US" altLang="en-US" sz="8800" b="1" kern="0" dirty="0" smtClean="0">
                <a:solidFill>
                  <a:srgbClr val="FFFFFF"/>
                </a:solidFill>
                <a:effectLst>
                  <a:outerShdw blurRad="38100" dist="38100" dir="2700000" algn="tl">
                    <a:srgbClr val="000000">
                      <a:alpha val="43137"/>
                    </a:srgbClr>
                  </a:outerShdw>
                </a:effectLst>
                <a:latin typeface="Arial Black" panose="020B0A04020102020204" pitchFamily="34" charset="0"/>
              </a:rPr>
            </a:br>
            <a:r>
              <a:rPr lang="en-US" altLang="en-US" sz="7200" b="1" kern="0" dirty="0" smtClean="0">
                <a:solidFill>
                  <a:srgbClr val="FFFFFF"/>
                </a:solidFill>
                <a:effectLst>
                  <a:outerShdw blurRad="38100" dist="38100" dir="2700000" algn="tl">
                    <a:srgbClr val="000000">
                      <a:alpha val="43137"/>
                    </a:srgbClr>
                  </a:outerShdw>
                </a:effectLst>
                <a:latin typeface="Arial Black" panose="020B0A04020102020204" pitchFamily="34" charset="0"/>
              </a:rPr>
              <a:t>Commandments</a:t>
            </a:r>
          </a:p>
          <a:p>
            <a:pPr>
              <a:defRPr/>
            </a:pPr>
            <a:r>
              <a:rPr lang="en-US" altLang="en-US" sz="12000" b="1" kern="0" dirty="0" smtClean="0">
                <a:solidFill>
                  <a:srgbClr val="FF0000"/>
                </a:solidFill>
                <a:effectLst>
                  <a:outerShdw blurRad="38100" dist="38100" dir="2700000" algn="tl">
                    <a:srgbClr val="000000">
                      <a:alpha val="43137"/>
                    </a:srgbClr>
                  </a:outerShdw>
                </a:effectLst>
                <a:latin typeface="Arial Black" panose="020B0A04020102020204" pitchFamily="34" charset="0"/>
              </a:rPr>
              <a:t>Training</a:t>
            </a:r>
          </a:p>
        </p:txBody>
      </p:sp>
    </p:spTree>
    <p:extLst>
      <p:ext uri="{BB962C8B-B14F-4D97-AF65-F5344CB8AC3E}">
        <p14:creationId xmlns:p14="http://schemas.microsoft.com/office/powerpoint/2010/main" val="1906637033"/>
      </p:ext>
    </p:extLst>
  </p:cSld>
  <p:clrMapOvr>
    <a:masterClrMapping/>
  </p:clrMapOvr>
  <p:timing>
    <p:tnLst>
      <p:par>
        <p:cTn id="1" dur="indefinite" restart="never" nodeType="tmRoot"/>
      </p:par>
    </p:tnLst>
  </p:timing>
</p:sld>
</file>

<file path=ppt/slides/slide4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3554" name="Rectangle 3"/>
          <p:cNvSpPr>
            <a:spLocks noGrp="1" noChangeArrowheads="1"/>
          </p:cNvSpPr>
          <p:nvPr>
            <p:ph idx="1"/>
          </p:nvPr>
        </p:nvSpPr>
        <p:spPr>
          <a:xfrm>
            <a:off x="0" y="609600"/>
            <a:ext cx="9144000" cy="6858000"/>
          </a:xfrm>
        </p:spPr>
        <p:txBody>
          <a:bodyPr/>
          <a:lstStyle/>
          <a:p>
            <a:pPr algn="ctr" eaLnBrk="1" hangingPunct="1">
              <a:buFont typeface="Wingdings" panose="05000000000000000000" pitchFamily="2" charset="2"/>
              <a:buNone/>
            </a:pPr>
            <a:r>
              <a:rPr lang="en-US" altLang="en-US" sz="12000" b="1" smtClean="0">
                <a:solidFill>
                  <a:srgbClr val="FFFFFF"/>
                </a:solidFill>
                <a:latin typeface="Arial" panose="020B0604020202020204" pitchFamily="34" charset="0"/>
                <a:cs typeface="Arial" panose="020B0604020202020204" pitchFamily="34" charset="0"/>
              </a:rPr>
              <a:t>“We Need a Bigger Boat!”</a:t>
            </a:r>
          </a:p>
          <a:p>
            <a:pPr algn="ctr" eaLnBrk="1" hangingPunct="1">
              <a:buFont typeface="Wingdings" panose="05000000000000000000" pitchFamily="2" charset="2"/>
              <a:buNone/>
            </a:pPr>
            <a:endParaRPr lang="en-US" altLang="en-US" sz="12000" b="1" smtClean="0">
              <a:solidFill>
                <a:srgbClr val="FFFFFF"/>
              </a:solidFill>
              <a:latin typeface="Arial" panose="020B0604020202020204" pitchFamily="34" charset="0"/>
              <a:cs typeface="Arial" panose="020B0604020202020204" pitchFamily="34" charset="0"/>
              <a:sym typeface="Wingdings" panose="05000000000000000000" pitchFamily="2" charset="2"/>
            </a:endParaRPr>
          </a:p>
          <a:p>
            <a:pPr algn="ctr" eaLnBrk="1" hangingPunct="1">
              <a:buFont typeface="Wingdings" panose="05000000000000000000" pitchFamily="2" charset="2"/>
              <a:buNone/>
            </a:pPr>
            <a:endParaRPr lang="en-US" altLang="en-US" sz="10000" b="1" smtClean="0">
              <a:solidFill>
                <a:srgbClr val="FFFFFF"/>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789764971"/>
      </p:ext>
    </p:extLst>
  </p:cSld>
  <p:clrMapOvr>
    <a:masterClrMapping/>
  </p:clrMapOvr>
  <p:timing>
    <p:tnLst>
      <p:par>
        <p:cTn id="1" dur="indefinite" restart="never" nodeType="tmRoot"/>
      </p:par>
    </p:tnLst>
  </p:timing>
</p:sld>
</file>

<file path=ppt/slides/slide4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5266" name="Title 1"/>
          <p:cNvSpPr>
            <a:spLocks noGrp="1"/>
          </p:cNvSpPr>
          <p:nvPr>
            <p:ph type="title"/>
          </p:nvPr>
        </p:nvSpPr>
        <p:spPr/>
        <p:txBody>
          <a:bodyPr/>
          <a:lstStyle/>
          <a:p>
            <a:endParaRPr lang="en-US" altLang="en-US" smtClean="0"/>
          </a:p>
        </p:txBody>
      </p:sp>
      <p:pic>
        <p:nvPicPr>
          <p:cNvPr id="1035267" name="Picture 2" descr="C:\Users\Bo Mitchell\Documents\911 Consulting\Images\Darth 2.jp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0" y="0"/>
            <a:ext cx="9144000" cy="6858000"/>
          </a:xfrm>
        </p:spPr>
      </p:pic>
    </p:spTree>
  </p:cSld>
  <p:clrMapOvr>
    <a:masterClrMapping/>
  </p:clrMapOvr>
  <p:timing>
    <p:tnLst>
      <p:par>
        <p:cTn id="1" dur="indefinite" restart="never" nodeType="tmRoot"/>
      </p:par>
    </p:tnLst>
  </p:timing>
</p:sld>
</file>

<file path=ppt/slides/slide4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7058" name="Title 1"/>
          <p:cNvSpPr>
            <a:spLocks noGrp="1"/>
          </p:cNvSpPr>
          <p:nvPr>
            <p:ph type="title"/>
          </p:nvPr>
        </p:nvSpPr>
        <p:spPr/>
        <p:txBody>
          <a:bodyPr/>
          <a:lstStyle/>
          <a:p>
            <a:endParaRPr lang="en-US" altLang="en-US" smtClean="0"/>
          </a:p>
        </p:txBody>
      </p:sp>
      <p:pic>
        <p:nvPicPr>
          <p:cNvPr id="1197059" name="Picture 2" descr="C:\Users\Bo Mitchell\Documents\911 Consulting\Images\Darth 2.jpg"/>
          <p:cNvPicPr>
            <a:picLocks noGrp="1" noChangeAspect="1" noChangeArrowheads="1"/>
          </p:cNvPicPr>
          <p:nvPr>
            <p:ph idx="1"/>
          </p:nvPr>
        </p:nvPicPr>
        <p:blipFill>
          <a:blip r:embed="rId4">
            <a:extLst>
              <a:ext uri="{28A0092B-C50C-407E-A947-70E740481C1C}">
                <a14:useLocalDpi xmlns:a14="http://schemas.microsoft.com/office/drawing/2010/main" val="0"/>
              </a:ext>
            </a:extLst>
          </a:blip>
          <a:srcRect/>
          <a:stretch>
            <a:fillRect/>
          </a:stretch>
        </p:blipFill>
        <p:spPr>
          <a:xfrm>
            <a:off x="0" y="0"/>
            <a:ext cx="9144000" cy="6858000"/>
          </a:xfrm>
        </p:spPr>
      </p:pic>
      <p:pic>
        <p:nvPicPr>
          <p:cNvPr id="2" name="499D74D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686800" y="6469063"/>
            <a:ext cx="434975" cy="434975"/>
          </a:xfrm>
          <a:prstGeom prst="rect">
            <a:avLst/>
          </a:prstGeom>
        </p:spPr>
      </p:pic>
      <p:sp>
        <p:nvSpPr>
          <p:cNvPr id="3" name="Rectangle 2"/>
          <p:cNvSpPr/>
          <p:nvPr/>
        </p:nvSpPr>
        <p:spPr>
          <a:xfrm>
            <a:off x="2895600" y="6273225"/>
            <a:ext cx="4572000" cy="584775"/>
          </a:xfrm>
          <a:prstGeom prst="rect">
            <a:avLst/>
          </a:prstGeom>
        </p:spPr>
        <p:txBody>
          <a:bodyPr wrap="square">
            <a:spAutoFit/>
          </a:bodyPr>
          <a:lstStyle/>
          <a:p>
            <a:r>
              <a:rPr lang="en-US" altLang="en-US" sz="3200" b="1" kern="0" dirty="0">
                <a:solidFill>
                  <a:srgbClr val="FF0000"/>
                </a:solidFill>
                <a:latin typeface="Arial"/>
                <a:cs typeface="Arial" panose="020B0604020202020204" pitchFamily="34" charset="0"/>
                <a:sym typeface="Wingdings 2" panose="05020102010507070707" pitchFamily="18" charset="2"/>
              </a:rPr>
              <a:t>     </a:t>
            </a:r>
            <a:r>
              <a:rPr lang="en-US" altLang="en-US" sz="2000" b="1" kern="0" dirty="0">
                <a:solidFill>
                  <a:srgbClr val="FFFFFF"/>
                </a:solidFill>
                <a:latin typeface="Arial"/>
                <a:cs typeface="Arial" panose="020B0604020202020204" pitchFamily="34" charset="0"/>
                <a:sym typeface="Wingdings 2" panose="05020102010507070707" pitchFamily="18" charset="2"/>
              </a:rPr>
              <a:t>Survey</a:t>
            </a:r>
            <a:endParaRPr lang="en-US" sz="1800" dirty="0">
              <a:solidFill>
                <a:srgbClr val="FFFFFF"/>
              </a:solidFill>
              <a:latin typeface="CompatilFact LT Regular" pitchFamily="2" charset="0"/>
              <a:cs typeface="Arial" panose="020B0604020202020204" pitchFamily="34" charset="0"/>
            </a:endParaRPr>
          </a:p>
        </p:txBody>
      </p:sp>
    </p:spTree>
    <p:extLst>
      <p:ext uri="{BB962C8B-B14F-4D97-AF65-F5344CB8AC3E}">
        <p14:creationId xmlns:p14="http://schemas.microsoft.com/office/powerpoint/2010/main" val="18187390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0475"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4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1618" name="Title 1"/>
          <p:cNvSpPr>
            <a:spLocks noGrp="1"/>
          </p:cNvSpPr>
          <p:nvPr>
            <p:ph type="title"/>
          </p:nvPr>
        </p:nvSpPr>
        <p:spPr/>
        <p:txBody>
          <a:bodyPr/>
          <a:lstStyle/>
          <a:p>
            <a:endParaRPr lang="en-US" altLang="en-US" smtClean="0"/>
          </a:p>
        </p:txBody>
      </p:sp>
      <p:pic>
        <p:nvPicPr>
          <p:cNvPr id="751619" name="Picture 2" descr="C:\Users\Bo Mitchell\Documents\911 Consulting\Images\Darth 2.jp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0" y="0"/>
            <a:ext cx="9144000" cy="6858000"/>
          </a:xfrm>
        </p:spPr>
      </p:pic>
    </p:spTree>
    <p:extLst>
      <p:ext uri="{BB962C8B-B14F-4D97-AF65-F5344CB8AC3E}">
        <p14:creationId xmlns:p14="http://schemas.microsoft.com/office/powerpoint/2010/main" val="4062175448"/>
      </p:ext>
    </p:extLst>
  </p:cSld>
  <p:clrMapOvr>
    <a:masterClrMapping/>
  </p:clrMapOvr>
  <p:timing>
    <p:tnLst>
      <p:par>
        <p:cTn id="1" dur="indefinite" restart="never" nodeType="tmRoot"/>
      </p:par>
    </p:tnLst>
  </p:timing>
</p:sld>
</file>

<file path=ppt/slides/slide4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3218" name="Title 1"/>
          <p:cNvSpPr>
            <a:spLocks noGrp="1"/>
          </p:cNvSpPr>
          <p:nvPr>
            <p:ph type="ctrTitle"/>
          </p:nvPr>
        </p:nvSpPr>
        <p:spPr>
          <a:xfrm>
            <a:off x="685800" y="457200"/>
            <a:ext cx="7772400" cy="1470025"/>
          </a:xfrm>
        </p:spPr>
        <p:txBody>
          <a:bodyPr/>
          <a:lstStyle/>
          <a:p>
            <a:r>
              <a:rPr lang="en-US" altLang="en-US" sz="6600" b="1" u="sng" smtClean="0">
                <a:solidFill>
                  <a:schemeClr val="tx1"/>
                </a:solidFill>
                <a:cs typeface="Arial" panose="020B0604020202020204" pitchFamily="34" charset="0"/>
              </a:rPr>
              <a:t>ACA NY/NJ</a:t>
            </a:r>
          </a:p>
        </p:txBody>
      </p:sp>
      <p:sp>
        <p:nvSpPr>
          <p:cNvPr id="1033219" name="Subtitle 2"/>
          <p:cNvSpPr>
            <a:spLocks noGrp="1"/>
          </p:cNvSpPr>
          <p:nvPr>
            <p:ph type="subTitle" idx="1"/>
          </p:nvPr>
        </p:nvSpPr>
        <p:spPr>
          <a:xfrm>
            <a:off x="228600" y="2057400"/>
            <a:ext cx="8686800" cy="3733800"/>
          </a:xfrm>
        </p:spPr>
        <p:txBody>
          <a:bodyPr/>
          <a:lstStyle/>
          <a:p>
            <a:r>
              <a:rPr lang="en-US" altLang="en-US" sz="11000" b="1" smtClean="0">
                <a:cs typeface="Arial" panose="020B0604020202020204" pitchFamily="34" charset="0"/>
              </a:rPr>
              <a:t>Workplace</a:t>
            </a:r>
          </a:p>
          <a:p>
            <a:r>
              <a:rPr lang="en-US" altLang="en-US" sz="11000" b="1" smtClean="0">
                <a:cs typeface="Arial" panose="020B0604020202020204" pitchFamily="34" charset="0"/>
              </a:rPr>
              <a:t>Violence</a:t>
            </a:r>
          </a:p>
        </p:txBody>
      </p:sp>
    </p:spTree>
  </p:cSld>
  <p:clrMapOvr>
    <a:masterClrMapping/>
  </p:clrMapOvr>
  <p:transition/>
  <p:timing>
    <p:tnLst>
      <p:par>
        <p:cTn id="1" dur="indefinite" restart="never" nodeType="tmRoot"/>
      </p:par>
    </p:tnLst>
  </p:timing>
</p:sld>
</file>

<file path=ppt/slides/slide4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3554" name="Rectangle 3"/>
          <p:cNvSpPr>
            <a:spLocks noGrp="1" noChangeArrowheads="1"/>
          </p:cNvSpPr>
          <p:nvPr>
            <p:ph idx="1"/>
          </p:nvPr>
        </p:nvSpPr>
        <p:spPr>
          <a:xfrm>
            <a:off x="0" y="609600"/>
            <a:ext cx="9144000" cy="6858000"/>
          </a:xfrm>
        </p:spPr>
        <p:txBody>
          <a:bodyPr/>
          <a:lstStyle/>
          <a:p>
            <a:pPr algn="ctr" eaLnBrk="1" hangingPunct="1">
              <a:buFont typeface="Wingdings" panose="05000000000000000000" pitchFamily="2" charset="2"/>
              <a:buNone/>
            </a:pPr>
            <a:r>
              <a:rPr lang="en-US" altLang="en-US" sz="12000" b="1" smtClean="0">
                <a:solidFill>
                  <a:srgbClr val="FFFFFF"/>
                </a:solidFill>
                <a:latin typeface="Arial" panose="020B0604020202020204" pitchFamily="34" charset="0"/>
                <a:cs typeface="Arial" panose="020B0604020202020204" pitchFamily="34" charset="0"/>
              </a:rPr>
              <a:t>“We Need a Bigger Boat!”</a:t>
            </a:r>
          </a:p>
          <a:p>
            <a:pPr algn="ctr" eaLnBrk="1" hangingPunct="1">
              <a:buFont typeface="Wingdings" panose="05000000000000000000" pitchFamily="2" charset="2"/>
              <a:buNone/>
            </a:pPr>
            <a:endParaRPr lang="en-US" altLang="en-US" sz="12000" b="1" smtClean="0">
              <a:solidFill>
                <a:srgbClr val="FFFFFF"/>
              </a:solidFill>
              <a:latin typeface="Arial" panose="020B0604020202020204" pitchFamily="34" charset="0"/>
              <a:cs typeface="Arial" panose="020B0604020202020204" pitchFamily="34" charset="0"/>
              <a:sym typeface="Wingdings" panose="05000000000000000000" pitchFamily="2" charset="2"/>
            </a:endParaRPr>
          </a:p>
          <a:p>
            <a:pPr algn="ctr" eaLnBrk="1" hangingPunct="1">
              <a:buFont typeface="Wingdings" panose="05000000000000000000" pitchFamily="2" charset="2"/>
              <a:buNone/>
            </a:pPr>
            <a:endParaRPr lang="en-US" altLang="en-US" sz="10000" b="1" smtClean="0">
              <a:solidFill>
                <a:srgbClr val="FFFFFF"/>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094949080"/>
      </p:ext>
    </p:extLst>
  </p:cSld>
  <p:clrMapOvr>
    <a:masterClrMapping/>
  </p:clrMapOvr>
  <p:timing>
    <p:tnLst>
      <p:par>
        <p:cTn id="1" dur="indefinite" restart="never" nodeType="tmRoot"/>
      </p:par>
    </p:tnLst>
  </p:timing>
</p:sld>
</file>

<file path=ppt/theme/theme1.xml><?xml version="1.0" encoding="utf-8"?>
<a:theme xmlns:a="http://schemas.openxmlformats.org/drawingml/2006/main" name="Avonschl">
  <a:themeElements>
    <a:clrScheme name="Avonschl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Avonschl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Avonschl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Avonschl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Avonschl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Avonschl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Avonschl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Avonschl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3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Brilliant Blue">
  <a:themeElements>
    <a:clrScheme name="Custom 2">
      <a:dk1>
        <a:srgbClr val="5454E0"/>
      </a:dk1>
      <a:lt1>
        <a:srgbClr val="FFED00"/>
      </a:lt1>
      <a:dk2>
        <a:srgbClr val="5454E0"/>
      </a:dk2>
      <a:lt2>
        <a:srgbClr val="5454E0"/>
      </a:lt2>
      <a:accent1>
        <a:srgbClr val="FFFF00"/>
      </a:accent1>
      <a:accent2>
        <a:srgbClr val="FF0000"/>
      </a:accent2>
      <a:accent3>
        <a:srgbClr val="FFC000"/>
      </a:accent3>
      <a:accent4>
        <a:srgbClr val="C00000"/>
      </a:accent4>
      <a:accent5>
        <a:srgbClr val="00B050"/>
      </a:accent5>
      <a:accent6>
        <a:srgbClr val="000000"/>
      </a:accent6>
      <a:hlink>
        <a:srgbClr val="FF0000"/>
      </a:hlink>
      <a:folHlink>
        <a:srgbClr val="FF00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3_Brilliant Blue">
  <a:themeElements>
    <a:clrScheme name="Custom 2">
      <a:dk1>
        <a:srgbClr val="5454E0"/>
      </a:dk1>
      <a:lt1>
        <a:srgbClr val="FFED00"/>
      </a:lt1>
      <a:dk2>
        <a:srgbClr val="5454E0"/>
      </a:dk2>
      <a:lt2>
        <a:srgbClr val="5454E0"/>
      </a:lt2>
      <a:accent1>
        <a:srgbClr val="FFFF00"/>
      </a:accent1>
      <a:accent2>
        <a:srgbClr val="FF0000"/>
      </a:accent2>
      <a:accent3>
        <a:srgbClr val="FFC000"/>
      </a:accent3>
      <a:accent4>
        <a:srgbClr val="C00000"/>
      </a:accent4>
      <a:accent5>
        <a:srgbClr val="00B050"/>
      </a:accent5>
      <a:accent6>
        <a:srgbClr val="000000"/>
      </a:accent6>
      <a:hlink>
        <a:srgbClr val="FF0000"/>
      </a:hlink>
      <a:folHlink>
        <a:srgbClr val="FF00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1_Default Design">
  <a:themeElements>
    <a:clrScheme name="Custom 7">
      <a:dk1>
        <a:srgbClr val="000000"/>
      </a:dk1>
      <a:lt1>
        <a:srgbClr val="FFFFFF"/>
      </a:lt1>
      <a:dk2>
        <a:srgbClr val="000099"/>
      </a:dk2>
      <a:lt2>
        <a:srgbClr val="CCFFFF"/>
      </a:lt2>
      <a:accent1>
        <a:srgbClr val="FFFFFF"/>
      </a:accent1>
      <a:accent2>
        <a:srgbClr val="00B000"/>
      </a:accent2>
      <a:accent3>
        <a:srgbClr val="AAAACA"/>
      </a:accent3>
      <a:accent4>
        <a:srgbClr val="DADADA"/>
      </a:accent4>
      <a:accent5>
        <a:srgbClr val="ADB8E2"/>
      </a:accent5>
      <a:accent6>
        <a:srgbClr val="009F00"/>
      </a:accent6>
      <a:hlink>
        <a:srgbClr val="66CCFF"/>
      </a:hlink>
      <a:folHlink>
        <a:srgbClr val="FFE701"/>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9.xml><?xml version="1.0" encoding="utf-8"?>
<a:theme xmlns:a="http://schemas.openxmlformats.org/drawingml/2006/main" name="4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0.xml><?xml version="1.0" encoding="utf-8"?>
<a:theme xmlns:a="http://schemas.openxmlformats.org/drawingml/2006/main" name="5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2">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1.xml><?xml version="1.0" encoding="utf-8"?>
<a:theme xmlns:a="http://schemas.openxmlformats.org/drawingml/2006/main" name="6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2">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2.xml><?xml version="1.0" encoding="utf-8"?>
<a:theme xmlns:a="http://schemas.openxmlformats.org/drawingml/2006/main" name="7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2">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3.xml><?xml version="1.0" encoding="utf-8"?>
<a:theme xmlns:a="http://schemas.openxmlformats.org/drawingml/2006/main" name="8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2">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4.xml><?xml version="1.0" encoding="utf-8"?>
<a:theme xmlns:a="http://schemas.openxmlformats.org/drawingml/2006/main" name="9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2">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5.xml><?xml version="1.0" encoding="utf-8"?>
<a:theme xmlns:a="http://schemas.openxmlformats.org/drawingml/2006/main" name="1_Brilliant Blue">
  <a:themeElements>
    <a:clrScheme name="Custom 2">
      <a:dk1>
        <a:srgbClr val="5454E0"/>
      </a:dk1>
      <a:lt1>
        <a:srgbClr val="FFED00"/>
      </a:lt1>
      <a:dk2>
        <a:srgbClr val="5454E0"/>
      </a:dk2>
      <a:lt2>
        <a:srgbClr val="5454E0"/>
      </a:lt2>
      <a:accent1>
        <a:srgbClr val="FFFF00"/>
      </a:accent1>
      <a:accent2>
        <a:srgbClr val="FF0000"/>
      </a:accent2>
      <a:accent3>
        <a:srgbClr val="FFC000"/>
      </a:accent3>
      <a:accent4>
        <a:srgbClr val="C00000"/>
      </a:accent4>
      <a:accent5>
        <a:srgbClr val="00B050"/>
      </a:accent5>
      <a:accent6>
        <a:srgbClr val="000000"/>
      </a:accent6>
      <a:hlink>
        <a:srgbClr val="FF0000"/>
      </a:hlink>
      <a:folHlink>
        <a:srgbClr val="FF00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6.xml><?xml version="1.0" encoding="utf-8"?>
<a:theme xmlns:a="http://schemas.openxmlformats.org/drawingml/2006/main" name="2_Brilliant Blue">
  <a:themeElements>
    <a:clrScheme name="Custom 2">
      <a:dk1>
        <a:srgbClr val="5454E0"/>
      </a:dk1>
      <a:lt1>
        <a:srgbClr val="FFED00"/>
      </a:lt1>
      <a:dk2>
        <a:srgbClr val="5454E0"/>
      </a:dk2>
      <a:lt2>
        <a:srgbClr val="5454E0"/>
      </a:lt2>
      <a:accent1>
        <a:srgbClr val="FFFF00"/>
      </a:accent1>
      <a:accent2>
        <a:srgbClr val="FF0000"/>
      </a:accent2>
      <a:accent3>
        <a:srgbClr val="FFC000"/>
      </a:accent3>
      <a:accent4>
        <a:srgbClr val="C00000"/>
      </a:accent4>
      <a:accent5>
        <a:srgbClr val="00B050"/>
      </a:accent5>
      <a:accent6>
        <a:srgbClr val="000000"/>
      </a:accent6>
      <a:hlink>
        <a:srgbClr val="FF0000"/>
      </a:hlink>
      <a:folHlink>
        <a:srgbClr val="FF00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7.xml><?xml version="1.0" encoding="utf-8"?>
<a:theme xmlns:a="http://schemas.openxmlformats.org/drawingml/2006/main" name="4_Brilliant Blue">
  <a:themeElements>
    <a:clrScheme name="Custom 2">
      <a:dk1>
        <a:srgbClr val="5454E0"/>
      </a:dk1>
      <a:lt1>
        <a:srgbClr val="FFED00"/>
      </a:lt1>
      <a:dk2>
        <a:srgbClr val="5454E0"/>
      </a:dk2>
      <a:lt2>
        <a:srgbClr val="5454E0"/>
      </a:lt2>
      <a:accent1>
        <a:srgbClr val="FFFF00"/>
      </a:accent1>
      <a:accent2>
        <a:srgbClr val="FF0000"/>
      </a:accent2>
      <a:accent3>
        <a:srgbClr val="FFC000"/>
      </a:accent3>
      <a:accent4>
        <a:srgbClr val="C00000"/>
      </a:accent4>
      <a:accent5>
        <a:srgbClr val="00B050"/>
      </a:accent5>
      <a:accent6>
        <a:srgbClr val="000000"/>
      </a:accent6>
      <a:hlink>
        <a:srgbClr val="FF0000"/>
      </a:hlink>
      <a:folHlink>
        <a:srgbClr val="FF00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8.xml><?xml version="1.0" encoding="utf-8"?>
<a:theme xmlns:a="http://schemas.openxmlformats.org/drawingml/2006/main" name="2_Default Design">
  <a:themeElements>
    <a:clrScheme name="Custom 7">
      <a:dk1>
        <a:srgbClr val="000000"/>
      </a:dk1>
      <a:lt1>
        <a:srgbClr val="FFFFFF"/>
      </a:lt1>
      <a:dk2>
        <a:srgbClr val="000099"/>
      </a:dk2>
      <a:lt2>
        <a:srgbClr val="CCFFFF"/>
      </a:lt2>
      <a:accent1>
        <a:srgbClr val="FFFFFF"/>
      </a:accent1>
      <a:accent2>
        <a:srgbClr val="00B000"/>
      </a:accent2>
      <a:accent3>
        <a:srgbClr val="AAAACA"/>
      </a:accent3>
      <a:accent4>
        <a:srgbClr val="DADADA"/>
      </a:accent4>
      <a:accent5>
        <a:srgbClr val="ADB8E2"/>
      </a:accent5>
      <a:accent6>
        <a:srgbClr val="009F00"/>
      </a:accent6>
      <a:hlink>
        <a:srgbClr val="66CCFF"/>
      </a:hlink>
      <a:folHlink>
        <a:srgbClr val="FFE701"/>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19.xml><?xml version="1.0" encoding="utf-8"?>
<a:theme xmlns:a="http://schemas.openxmlformats.org/drawingml/2006/main" name="Default Design">
  <a:themeElements>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0.xml><?xml version="1.0" encoding="utf-8"?>
<a:theme xmlns:a="http://schemas.openxmlformats.org/drawingml/2006/main" name="6_Brilliant Blue">
  <a:themeElements>
    <a:clrScheme name="Custom 2">
      <a:dk1>
        <a:srgbClr val="5454E0"/>
      </a:dk1>
      <a:lt1>
        <a:srgbClr val="FFED00"/>
      </a:lt1>
      <a:dk2>
        <a:srgbClr val="5454E0"/>
      </a:dk2>
      <a:lt2>
        <a:srgbClr val="5454E0"/>
      </a:lt2>
      <a:accent1>
        <a:srgbClr val="FFFF00"/>
      </a:accent1>
      <a:accent2>
        <a:srgbClr val="FF0000"/>
      </a:accent2>
      <a:accent3>
        <a:srgbClr val="FFC000"/>
      </a:accent3>
      <a:accent4>
        <a:srgbClr val="C00000"/>
      </a:accent4>
      <a:accent5>
        <a:srgbClr val="00B050"/>
      </a:accent5>
      <a:accent6>
        <a:srgbClr val="000000"/>
      </a:accent6>
      <a:hlink>
        <a:srgbClr val="FF0000"/>
      </a:hlink>
      <a:folHlink>
        <a:srgbClr val="FF00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1.xml><?xml version="1.0" encoding="utf-8"?>
<a:theme xmlns:a="http://schemas.openxmlformats.org/drawingml/2006/main" name="8_Brilliant Blue">
  <a:themeElements>
    <a:clrScheme name="Custom 2">
      <a:dk1>
        <a:srgbClr val="5454E0"/>
      </a:dk1>
      <a:lt1>
        <a:srgbClr val="FFED00"/>
      </a:lt1>
      <a:dk2>
        <a:srgbClr val="5454E0"/>
      </a:dk2>
      <a:lt2>
        <a:srgbClr val="5454E0"/>
      </a:lt2>
      <a:accent1>
        <a:srgbClr val="FFFF00"/>
      </a:accent1>
      <a:accent2>
        <a:srgbClr val="FF0000"/>
      </a:accent2>
      <a:accent3>
        <a:srgbClr val="FFC000"/>
      </a:accent3>
      <a:accent4>
        <a:srgbClr val="C00000"/>
      </a:accent4>
      <a:accent5>
        <a:srgbClr val="00B050"/>
      </a:accent5>
      <a:accent6>
        <a:srgbClr val="000000"/>
      </a:accent6>
      <a:hlink>
        <a:srgbClr val="FF0000"/>
      </a:hlink>
      <a:folHlink>
        <a:srgbClr val="FF00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2.xml><?xml version="1.0" encoding="utf-8"?>
<a:theme xmlns:a="http://schemas.openxmlformats.org/drawingml/2006/main" name="7_Brilliant Blue">
  <a:themeElements>
    <a:clrScheme name="Custom 2">
      <a:dk1>
        <a:srgbClr val="5454E0"/>
      </a:dk1>
      <a:lt1>
        <a:srgbClr val="FFED00"/>
      </a:lt1>
      <a:dk2>
        <a:srgbClr val="5454E0"/>
      </a:dk2>
      <a:lt2>
        <a:srgbClr val="5454E0"/>
      </a:lt2>
      <a:accent1>
        <a:srgbClr val="FFFF00"/>
      </a:accent1>
      <a:accent2>
        <a:srgbClr val="FF0000"/>
      </a:accent2>
      <a:accent3>
        <a:srgbClr val="FFC000"/>
      </a:accent3>
      <a:accent4>
        <a:srgbClr val="C00000"/>
      </a:accent4>
      <a:accent5>
        <a:srgbClr val="00B050"/>
      </a:accent5>
      <a:accent6>
        <a:srgbClr val="000000"/>
      </a:accent6>
      <a:hlink>
        <a:srgbClr val="FF0000"/>
      </a:hlink>
      <a:folHlink>
        <a:srgbClr val="FF00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3.xml><?xml version="1.0" encoding="utf-8"?>
<a:theme xmlns:a="http://schemas.openxmlformats.org/drawingml/2006/main" name="3_Default Design">
  <a:themeElements>
    <a:clrScheme name="Custom 7">
      <a:dk1>
        <a:srgbClr val="000000"/>
      </a:dk1>
      <a:lt1>
        <a:srgbClr val="FFFFFF"/>
      </a:lt1>
      <a:dk2>
        <a:srgbClr val="000099"/>
      </a:dk2>
      <a:lt2>
        <a:srgbClr val="CCFFFF"/>
      </a:lt2>
      <a:accent1>
        <a:srgbClr val="FFFFFF"/>
      </a:accent1>
      <a:accent2>
        <a:srgbClr val="00B000"/>
      </a:accent2>
      <a:accent3>
        <a:srgbClr val="AAAACA"/>
      </a:accent3>
      <a:accent4>
        <a:srgbClr val="DADADA"/>
      </a:accent4>
      <a:accent5>
        <a:srgbClr val="ADB8E2"/>
      </a:accent5>
      <a:accent6>
        <a:srgbClr val="009F00"/>
      </a:accent6>
      <a:hlink>
        <a:srgbClr val="66CCFF"/>
      </a:hlink>
      <a:folHlink>
        <a:srgbClr val="FFE701"/>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4.xml><?xml version="1.0" encoding="utf-8"?>
<a:theme xmlns:a="http://schemas.openxmlformats.org/drawingml/2006/main" name="9_Brilliant Blue">
  <a:themeElements>
    <a:clrScheme name="Custom 2">
      <a:dk1>
        <a:srgbClr val="5454E0"/>
      </a:dk1>
      <a:lt1>
        <a:srgbClr val="FFED00"/>
      </a:lt1>
      <a:dk2>
        <a:srgbClr val="5454E0"/>
      </a:dk2>
      <a:lt2>
        <a:srgbClr val="5454E0"/>
      </a:lt2>
      <a:accent1>
        <a:srgbClr val="FFFF00"/>
      </a:accent1>
      <a:accent2>
        <a:srgbClr val="FF0000"/>
      </a:accent2>
      <a:accent3>
        <a:srgbClr val="FFC000"/>
      </a:accent3>
      <a:accent4>
        <a:srgbClr val="C00000"/>
      </a:accent4>
      <a:accent5>
        <a:srgbClr val="00B050"/>
      </a:accent5>
      <a:accent6>
        <a:srgbClr val="000000"/>
      </a:accent6>
      <a:hlink>
        <a:srgbClr val="FF0000"/>
      </a:hlink>
      <a:folHlink>
        <a:srgbClr val="FF00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5.xml><?xml version="1.0" encoding="utf-8"?>
<a:theme xmlns:a="http://schemas.openxmlformats.org/drawingml/2006/main" name="10_Brilliant Blue">
  <a:themeElements>
    <a:clrScheme name="Custom 2">
      <a:dk1>
        <a:srgbClr val="5454E0"/>
      </a:dk1>
      <a:lt1>
        <a:srgbClr val="FFED00"/>
      </a:lt1>
      <a:dk2>
        <a:srgbClr val="5454E0"/>
      </a:dk2>
      <a:lt2>
        <a:srgbClr val="5454E0"/>
      </a:lt2>
      <a:accent1>
        <a:srgbClr val="FFFF00"/>
      </a:accent1>
      <a:accent2>
        <a:srgbClr val="FF0000"/>
      </a:accent2>
      <a:accent3>
        <a:srgbClr val="FFC000"/>
      </a:accent3>
      <a:accent4>
        <a:srgbClr val="C00000"/>
      </a:accent4>
      <a:accent5>
        <a:srgbClr val="00B050"/>
      </a:accent5>
      <a:accent6>
        <a:srgbClr val="000000"/>
      </a:accent6>
      <a:hlink>
        <a:srgbClr val="FF0000"/>
      </a:hlink>
      <a:folHlink>
        <a:srgbClr val="FF00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6.xml><?xml version="1.0" encoding="utf-8"?>
<a:theme xmlns:a="http://schemas.openxmlformats.org/drawingml/2006/main" name="10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7.xml><?xml version="1.0" encoding="utf-8"?>
<a:theme xmlns:a="http://schemas.openxmlformats.org/drawingml/2006/main" name="11_Brilliant Blue">
  <a:themeElements>
    <a:clrScheme name="Custom 2">
      <a:dk1>
        <a:srgbClr val="5454E0"/>
      </a:dk1>
      <a:lt1>
        <a:srgbClr val="FFED00"/>
      </a:lt1>
      <a:dk2>
        <a:srgbClr val="5454E0"/>
      </a:dk2>
      <a:lt2>
        <a:srgbClr val="5454E0"/>
      </a:lt2>
      <a:accent1>
        <a:srgbClr val="FFFF00"/>
      </a:accent1>
      <a:accent2>
        <a:srgbClr val="FF0000"/>
      </a:accent2>
      <a:accent3>
        <a:srgbClr val="FFC000"/>
      </a:accent3>
      <a:accent4>
        <a:srgbClr val="C00000"/>
      </a:accent4>
      <a:accent5>
        <a:srgbClr val="00B050"/>
      </a:accent5>
      <a:accent6>
        <a:srgbClr val="000000"/>
      </a:accent6>
      <a:hlink>
        <a:srgbClr val="FF0000"/>
      </a:hlink>
      <a:folHlink>
        <a:srgbClr val="FF00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8.xml><?xml version="1.0" encoding="utf-8"?>
<a:theme xmlns:a="http://schemas.openxmlformats.org/drawingml/2006/main" name="12_Brilliant Blue">
  <a:themeElements>
    <a:clrScheme name="Custom 2">
      <a:dk1>
        <a:srgbClr val="5454E0"/>
      </a:dk1>
      <a:lt1>
        <a:srgbClr val="FFED00"/>
      </a:lt1>
      <a:dk2>
        <a:srgbClr val="5454E0"/>
      </a:dk2>
      <a:lt2>
        <a:srgbClr val="5454E0"/>
      </a:lt2>
      <a:accent1>
        <a:srgbClr val="FFFF00"/>
      </a:accent1>
      <a:accent2>
        <a:srgbClr val="FF0000"/>
      </a:accent2>
      <a:accent3>
        <a:srgbClr val="FFC000"/>
      </a:accent3>
      <a:accent4>
        <a:srgbClr val="C00000"/>
      </a:accent4>
      <a:accent5>
        <a:srgbClr val="00B050"/>
      </a:accent5>
      <a:accent6>
        <a:srgbClr val="000000"/>
      </a:accent6>
      <a:hlink>
        <a:srgbClr val="FF0000"/>
      </a:hlink>
      <a:folHlink>
        <a:srgbClr val="FF00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9.xml><?xml version="1.0" encoding="utf-8"?>
<a:theme xmlns:a="http://schemas.openxmlformats.org/drawingml/2006/main" name="13_Brilliant Blue">
  <a:themeElements>
    <a:clrScheme name="Custom 2">
      <a:dk1>
        <a:srgbClr val="5454E0"/>
      </a:dk1>
      <a:lt1>
        <a:srgbClr val="FFED00"/>
      </a:lt1>
      <a:dk2>
        <a:srgbClr val="5454E0"/>
      </a:dk2>
      <a:lt2>
        <a:srgbClr val="5454E0"/>
      </a:lt2>
      <a:accent1>
        <a:srgbClr val="FFFF00"/>
      </a:accent1>
      <a:accent2>
        <a:srgbClr val="FF0000"/>
      </a:accent2>
      <a:accent3>
        <a:srgbClr val="FFC000"/>
      </a:accent3>
      <a:accent4>
        <a:srgbClr val="C00000"/>
      </a:accent4>
      <a:accent5>
        <a:srgbClr val="00B050"/>
      </a:accent5>
      <a:accent6>
        <a:srgbClr val="000000"/>
      </a:accent6>
      <a:hlink>
        <a:srgbClr val="FF0000"/>
      </a:hlink>
      <a:folHlink>
        <a:srgbClr val="FF00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0.xml><?xml version="1.0" encoding="utf-8"?>
<a:theme xmlns:a="http://schemas.openxmlformats.org/drawingml/2006/main" name="14_Brilliant Blue">
  <a:themeElements>
    <a:clrScheme name="Custom 2">
      <a:dk1>
        <a:srgbClr val="5454E0"/>
      </a:dk1>
      <a:lt1>
        <a:srgbClr val="FFED00"/>
      </a:lt1>
      <a:dk2>
        <a:srgbClr val="5454E0"/>
      </a:dk2>
      <a:lt2>
        <a:srgbClr val="5454E0"/>
      </a:lt2>
      <a:accent1>
        <a:srgbClr val="FFFF00"/>
      </a:accent1>
      <a:accent2>
        <a:srgbClr val="FF0000"/>
      </a:accent2>
      <a:accent3>
        <a:srgbClr val="FFC000"/>
      </a:accent3>
      <a:accent4>
        <a:srgbClr val="C00000"/>
      </a:accent4>
      <a:accent5>
        <a:srgbClr val="00B050"/>
      </a:accent5>
      <a:accent6>
        <a:srgbClr val="000000"/>
      </a:accent6>
      <a:hlink>
        <a:srgbClr val="FF0000"/>
      </a:hlink>
      <a:folHlink>
        <a:srgbClr val="FF00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1.xml><?xml version="1.0" encoding="utf-8"?>
<a:theme xmlns:a="http://schemas.openxmlformats.org/drawingml/2006/main" name="1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2">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2.xml><?xml version="1.0" encoding="utf-8"?>
<a:theme xmlns:a="http://schemas.openxmlformats.org/drawingml/2006/main" name="16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2">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3.xml><?xml version="1.0" encoding="utf-8"?>
<a:theme xmlns:a="http://schemas.openxmlformats.org/drawingml/2006/main" name="15_Brilliant Blue">
  <a:themeElements>
    <a:clrScheme name="Custom 2">
      <a:dk1>
        <a:srgbClr val="5454E0"/>
      </a:dk1>
      <a:lt1>
        <a:srgbClr val="FFED00"/>
      </a:lt1>
      <a:dk2>
        <a:srgbClr val="5454E0"/>
      </a:dk2>
      <a:lt2>
        <a:srgbClr val="5454E0"/>
      </a:lt2>
      <a:accent1>
        <a:srgbClr val="FFFF00"/>
      </a:accent1>
      <a:accent2>
        <a:srgbClr val="FF0000"/>
      </a:accent2>
      <a:accent3>
        <a:srgbClr val="FFC000"/>
      </a:accent3>
      <a:accent4>
        <a:srgbClr val="C00000"/>
      </a:accent4>
      <a:accent5>
        <a:srgbClr val="00B050"/>
      </a:accent5>
      <a:accent6>
        <a:srgbClr val="000000"/>
      </a:accent6>
      <a:hlink>
        <a:srgbClr val="FF0000"/>
      </a:hlink>
      <a:folHlink>
        <a:srgbClr val="FF00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4.xml><?xml version="1.0" encoding="utf-8"?>
<a:theme xmlns:a="http://schemas.openxmlformats.org/drawingml/2006/main" name="16_Brilliant Blue">
  <a:themeElements>
    <a:clrScheme name="Custom 2">
      <a:dk1>
        <a:srgbClr val="5454E0"/>
      </a:dk1>
      <a:lt1>
        <a:srgbClr val="FFED00"/>
      </a:lt1>
      <a:dk2>
        <a:srgbClr val="5454E0"/>
      </a:dk2>
      <a:lt2>
        <a:srgbClr val="5454E0"/>
      </a:lt2>
      <a:accent1>
        <a:srgbClr val="FFFF00"/>
      </a:accent1>
      <a:accent2>
        <a:srgbClr val="FF0000"/>
      </a:accent2>
      <a:accent3>
        <a:srgbClr val="FFC000"/>
      </a:accent3>
      <a:accent4>
        <a:srgbClr val="C00000"/>
      </a:accent4>
      <a:accent5>
        <a:srgbClr val="00B050"/>
      </a:accent5>
      <a:accent6>
        <a:srgbClr val="000000"/>
      </a:accent6>
      <a:hlink>
        <a:srgbClr val="FF0000"/>
      </a:hlink>
      <a:folHlink>
        <a:srgbClr val="FF000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5.xml><?xml version="1.0" encoding="utf-8"?>
<a:theme xmlns:a="http://schemas.openxmlformats.org/drawingml/2006/main" name="1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6.xml><?xml version="1.0" encoding="utf-8"?>
<a:theme xmlns:a="http://schemas.openxmlformats.org/drawingml/2006/main" name="17_Brilliant Blue">
  <a:themeElements>
    <a:clrScheme name="Custom 2">
      <a:dk1>
        <a:srgbClr val="5454E0"/>
      </a:dk1>
      <a:lt1>
        <a:srgbClr val="FFED00"/>
      </a:lt1>
      <a:dk2>
        <a:srgbClr val="5454E0"/>
      </a:dk2>
      <a:lt2>
        <a:srgbClr val="5454E0"/>
      </a:lt2>
      <a:accent1>
        <a:srgbClr val="FFFF00"/>
      </a:accent1>
      <a:accent2>
        <a:srgbClr val="FF0000"/>
      </a:accent2>
      <a:accent3>
        <a:srgbClr val="FFC000"/>
      </a:accent3>
      <a:accent4>
        <a:srgbClr val="C00000"/>
      </a:accent4>
      <a:accent5>
        <a:srgbClr val="00B050"/>
      </a:accent5>
      <a:accent6>
        <a:srgbClr val="000000"/>
      </a:accent6>
      <a:hlink>
        <a:srgbClr val="FF0000"/>
      </a:hlink>
      <a:folHlink>
        <a:srgbClr val="FF00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7.xml><?xml version="1.0" encoding="utf-8"?>
<a:theme xmlns:a="http://schemas.openxmlformats.org/drawingml/2006/main" name="18_Brilliant Blue">
  <a:themeElements>
    <a:clrScheme name="Custom 2">
      <a:dk1>
        <a:srgbClr val="5454E0"/>
      </a:dk1>
      <a:lt1>
        <a:srgbClr val="FFED00"/>
      </a:lt1>
      <a:dk2>
        <a:srgbClr val="5454E0"/>
      </a:dk2>
      <a:lt2>
        <a:srgbClr val="5454E0"/>
      </a:lt2>
      <a:accent1>
        <a:srgbClr val="FFFF00"/>
      </a:accent1>
      <a:accent2>
        <a:srgbClr val="FF0000"/>
      </a:accent2>
      <a:accent3>
        <a:srgbClr val="FFC000"/>
      </a:accent3>
      <a:accent4>
        <a:srgbClr val="C00000"/>
      </a:accent4>
      <a:accent5>
        <a:srgbClr val="00B050"/>
      </a:accent5>
      <a:accent6>
        <a:srgbClr val="000000"/>
      </a:accent6>
      <a:hlink>
        <a:srgbClr val="FF0000"/>
      </a:hlink>
      <a:folHlink>
        <a:srgbClr val="FF000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8.xml><?xml version="1.0" encoding="utf-8"?>
<a:theme xmlns:a="http://schemas.openxmlformats.org/drawingml/2006/main" name="21_Brilliant Blue">
  <a:themeElements>
    <a:clrScheme name="Custom 2">
      <a:dk1>
        <a:srgbClr val="5454E0"/>
      </a:dk1>
      <a:lt1>
        <a:srgbClr val="FFED00"/>
      </a:lt1>
      <a:dk2>
        <a:srgbClr val="5454E0"/>
      </a:dk2>
      <a:lt2>
        <a:srgbClr val="5454E0"/>
      </a:lt2>
      <a:accent1>
        <a:srgbClr val="FFFF00"/>
      </a:accent1>
      <a:accent2>
        <a:srgbClr val="FF0000"/>
      </a:accent2>
      <a:accent3>
        <a:srgbClr val="FFC000"/>
      </a:accent3>
      <a:accent4>
        <a:srgbClr val="C00000"/>
      </a:accent4>
      <a:accent5>
        <a:srgbClr val="00B050"/>
      </a:accent5>
      <a:accent6>
        <a:srgbClr val="000000"/>
      </a:accent6>
      <a:hlink>
        <a:srgbClr val="FF0000"/>
      </a:hlink>
      <a:folHlink>
        <a:srgbClr val="FF00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9.xml><?xml version="1.0" encoding="utf-8"?>
<a:theme xmlns:a="http://schemas.openxmlformats.org/drawingml/2006/main" name="32_Brilliant Blue">
  <a:themeElements>
    <a:clrScheme name="Custom 2">
      <a:dk1>
        <a:srgbClr val="5454E0"/>
      </a:dk1>
      <a:lt1>
        <a:srgbClr val="FFED00"/>
      </a:lt1>
      <a:dk2>
        <a:srgbClr val="5454E0"/>
      </a:dk2>
      <a:lt2>
        <a:srgbClr val="5454E0"/>
      </a:lt2>
      <a:accent1>
        <a:srgbClr val="FFFF00"/>
      </a:accent1>
      <a:accent2>
        <a:srgbClr val="FF0000"/>
      </a:accent2>
      <a:accent3>
        <a:srgbClr val="FFC000"/>
      </a:accent3>
      <a:accent4>
        <a:srgbClr val="C00000"/>
      </a:accent4>
      <a:accent5>
        <a:srgbClr val="00B050"/>
      </a:accent5>
      <a:accent6>
        <a:srgbClr val="000000"/>
      </a:accent6>
      <a:hlink>
        <a:srgbClr val="FF0000"/>
      </a:hlink>
      <a:folHlink>
        <a:srgbClr val="FF00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0.xml><?xml version="1.0" encoding="utf-8"?>
<a:theme xmlns:a="http://schemas.openxmlformats.org/drawingml/2006/main" name="33_Brilliant Blue">
  <a:themeElements>
    <a:clrScheme name="Custom 2">
      <a:dk1>
        <a:srgbClr val="5454E0"/>
      </a:dk1>
      <a:lt1>
        <a:srgbClr val="FFED00"/>
      </a:lt1>
      <a:dk2>
        <a:srgbClr val="5454E0"/>
      </a:dk2>
      <a:lt2>
        <a:srgbClr val="5454E0"/>
      </a:lt2>
      <a:accent1>
        <a:srgbClr val="FFFF00"/>
      </a:accent1>
      <a:accent2>
        <a:srgbClr val="FF0000"/>
      </a:accent2>
      <a:accent3>
        <a:srgbClr val="FFC000"/>
      </a:accent3>
      <a:accent4>
        <a:srgbClr val="C00000"/>
      </a:accent4>
      <a:accent5>
        <a:srgbClr val="00B050"/>
      </a:accent5>
      <a:accent6>
        <a:srgbClr val="000000"/>
      </a:accent6>
      <a:hlink>
        <a:srgbClr val="FF0000"/>
      </a:hlink>
      <a:folHlink>
        <a:srgbClr val="FF000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1.xml><?xml version="1.0" encoding="utf-8"?>
<a:theme xmlns:a="http://schemas.openxmlformats.org/drawingml/2006/main" name="19_Brilliant Blue">
  <a:themeElements>
    <a:clrScheme name="Custom 2">
      <a:dk1>
        <a:srgbClr val="5454E0"/>
      </a:dk1>
      <a:lt1>
        <a:srgbClr val="FFED00"/>
      </a:lt1>
      <a:dk2>
        <a:srgbClr val="5454E0"/>
      </a:dk2>
      <a:lt2>
        <a:srgbClr val="5454E0"/>
      </a:lt2>
      <a:accent1>
        <a:srgbClr val="FFFF00"/>
      </a:accent1>
      <a:accent2>
        <a:srgbClr val="FF0000"/>
      </a:accent2>
      <a:accent3>
        <a:srgbClr val="FFC000"/>
      </a:accent3>
      <a:accent4>
        <a:srgbClr val="C00000"/>
      </a:accent4>
      <a:accent5>
        <a:srgbClr val="00B050"/>
      </a:accent5>
      <a:accent6>
        <a:srgbClr val="000000"/>
      </a:accent6>
      <a:hlink>
        <a:srgbClr val="FF0000"/>
      </a:hlink>
      <a:folHlink>
        <a:srgbClr val="FF00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2.xml><?xml version="1.0" encoding="utf-8"?>
<a:theme xmlns:a="http://schemas.openxmlformats.org/drawingml/2006/main" name="20_Brilliant Blue">
  <a:themeElements>
    <a:clrScheme name="Custom 2">
      <a:dk1>
        <a:srgbClr val="5454E0"/>
      </a:dk1>
      <a:lt1>
        <a:srgbClr val="FFED00"/>
      </a:lt1>
      <a:dk2>
        <a:srgbClr val="5454E0"/>
      </a:dk2>
      <a:lt2>
        <a:srgbClr val="5454E0"/>
      </a:lt2>
      <a:accent1>
        <a:srgbClr val="FFFF00"/>
      </a:accent1>
      <a:accent2>
        <a:srgbClr val="FF0000"/>
      </a:accent2>
      <a:accent3>
        <a:srgbClr val="FFC000"/>
      </a:accent3>
      <a:accent4>
        <a:srgbClr val="C00000"/>
      </a:accent4>
      <a:accent5>
        <a:srgbClr val="00B050"/>
      </a:accent5>
      <a:accent6>
        <a:srgbClr val="000000"/>
      </a:accent6>
      <a:hlink>
        <a:srgbClr val="FF0000"/>
      </a:hlink>
      <a:folHlink>
        <a:srgbClr val="FF00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3.xml><?xml version="1.0" encoding="utf-8"?>
<a:theme xmlns:a="http://schemas.openxmlformats.org/drawingml/2006/main" name="4_Default Design">
  <a:themeElements>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44.xml><?xml version="1.0" encoding="utf-8"?>
<a:theme xmlns:a="http://schemas.openxmlformats.org/drawingml/2006/main" name="22_Brilliant Blue">
  <a:themeElements>
    <a:clrScheme name="Custom 2">
      <a:dk1>
        <a:srgbClr val="5454E0"/>
      </a:dk1>
      <a:lt1>
        <a:srgbClr val="FFED00"/>
      </a:lt1>
      <a:dk2>
        <a:srgbClr val="5454E0"/>
      </a:dk2>
      <a:lt2>
        <a:srgbClr val="5454E0"/>
      </a:lt2>
      <a:accent1>
        <a:srgbClr val="FFFF00"/>
      </a:accent1>
      <a:accent2>
        <a:srgbClr val="FF0000"/>
      </a:accent2>
      <a:accent3>
        <a:srgbClr val="FFC000"/>
      </a:accent3>
      <a:accent4>
        <a:srgbClr val="C00000"/>
      </a:accent4>
      <a:accent5>
        <a:srgbClr val="00B050"/>
      </a:accent5>
      <a:accent6>
        <a:srgbClr val="000000"/>
      </a:accent6>
      <a:hlink>
        <a:srgbClr val="FF0000"/>
      </a:hlink>
      <a:folHlink>
        <a:srgbClr val="FF00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5.xml><?xml version="1.0" encoding="utf-8"?>
<a:theme xmlns:a="http://schemas.openxmlformats.org/drawingml/2006/main" name="23_Brilliant Blue">
  <a:themeElements>
    <a:clrScheme name="Custom 2">
      <a:dk1>
        <a:srgbClr val="5454E0"/>
      </a:dk1>
      <a:lt1>
        <a:srgbClr val="FFED00"/>
      </a:lt1>
      <a:dk2>
        <a:srgbClr val="5454E0"/>
      </a:dk2>
      <a:lt2>
        <a:srgbClr val="5454E0"/>
      </a:lt2>
      <a:accent1>
        <a:srgbClr val="FFFF00"/>
      </a:accent1>
      <a:accent2>
        <a:srgbClr val="FF0000"/>
      </a:accent2>
      <a:accent3>
        <a:srgbClr val="FFC000"/>
      </a:accent3>
      <a:accent4>
        <a:srgbClr val="C00000"/>
      </a:accent4>
      <a:accent5>
        <a:srgbClr val="00B050"/>
      </a:accent5>
      <a:accent6>
        <a:srgbClr val="000000"/>
      </a:accent6>
      <a:hlink>
        <a:srgbClr val="FF0000"/>
      </a:hlink>
      <a:folHlink>
        <a:srgbClr val="FF00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6.xml><?xml version="1.0" encoding="utf-8"?>
<a:theme xmlns:a="http://schemas.openxmlformats.org/drawingml/2006/main" name="24_Brilliant Blue">
  <a:themeElements>
    <a:clrScheme name="Custom 2">
      <a:dk1>
        <a:srgbClr val="5454E0"/>
      </a:dk1>
      <a:lt1>
        <a:srgbClr val="FFED00"/>
      </a:lt1>
      <a:dk2>
        <a:srgbClr val="5454E0"/>
      </a:dk2>
      <a:lt2>
        <a:srgbClr val="5454E0"/>
      </a:lt2>
      <a:accent1>
        <a:srgbClr val="FFFF00"/>
      </a:accent1>
      <a:accent2>
        <a:srgbClr val="FF0000"/>
      </a:accent2>
      <a:accent3>
        <a:srgbClr val="FFC000"/>
      </a:accent3>
      <a:accent4>
        <a:srgbClr val="C00000"/>
      </a:accent4>
      <a:accent5>
        <a:srgbClr val="00B050"/>
      </a:accent5>
      <a:accent6>
        <a:srgbClr val="000000"/>
      </a:accent6>
      <a:hlink>
        <a:srgbClr val="FF0000"/>
      </a:hlink>
      <a:folHlink>
        <a:srgbClr val="FF00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7.xml><?xml version="1.0" encoding="utf-8"?>
<a:theme xmlns:a="http://schemas.openxmlformats.org/drawingml/2006/main" name="25_Brilliant Blue">
  <a:themeElements>
    <a:clrScheme name="Custom 2">
      <a:dk1>
        <a:srgbClr val="5454E0"/>
      </a:dk1>
      <a:lt1>
        <a:srgbClr val="FFED00"/>
      </a:lt1>
      <a:dk2>
        <a:srgbClr val="5454E0"/>
      </a:dk2>
      <a:lt2>
        <a:srgbClr val="5454E0"/>
      </a:lt2>
      <a:accent1>
        <a:srgbClr val="FFFF00"/>
      </a:accent1>
      <a:accent2>
        <a:srgbClr val="FF0000"/>
      </a:accent2>
      <a:accent3>
        <a:srgbClr val="FFC000"/>
      </a:accent3>
      <a:accent4>
        <a:srgbClr val="C00000"/>
      </a:accent4>
      <a:accent5>
        <a:srgbClr val="00B050"/>
      </a:accent5>
      <a:accent6>
        <a:srgbClr val="000000"/>
      </a:accent6>
      <a:hlink>
        <a:srgbClr val="FF0000"/>
      </a:hlink>
      <a:folHlink>
        <a:srgbClr val="FF00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8.xml><?xml version="1.0" encoding="utf-8"?>
<a:theme xmlns:a="http://schemas.openxmlformats.org/drawingml/2006/main" name="18_Default Design">
  <a:themeElements>
    <a:clrScheme name="Custom 7">
      <a:dk1>
        <a:srgbClr val="000000"/>
      </a:dk1>
      <a:lt1>
        <a:srgbClr val="FFFFFF"/>
      </a:lt1>
      <a:dk2>
        <a:srgbClr val="000099"/>
      </a:dk2>
      <a:lt2>
        <a:srgbClr val="CCFFFF"/>
      </a:lt2>
      <a:accent1>
        <a:srgbClr val="FFFFFF"/>
      </a:accent1>
      <a:accent2>
        <a:srgbClr val="00B000"/>
      </a:accent2>
      <a:accent3>
        <a:srgbClr val="AAAACA"/>
      </a:accent3>
      <a:accent4>
        <a:srgbClr val="DADADA"/>
      </a:accent4>
      <a:accent5>
        <a:srgbClr val="ADB8E2"/>
      </a:accent5>
      <a:accent6>
        <a:srgbClr val="009F00"/>
      </a:accent6>
      <a:hlink>
        <a:srgbClr val="66CCFF"/>
      </a:hlink>
      <a:folHlink>
        <a:srgbClr val="FFE701"/>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49.xml><?xml version="1.0" encoding="utf-8"?>
<a:theme xmlns:a="http://schemas.openxmlformats.org/drawingml/2006/main" name="9_Default Design">
  <a:themeElements>
    <a:clrScheme name="Custom 7">
      <a:dk1>
        <a:srgbClr val="000000"/>
      </a:dk1>
      <a:lt1>
        <a:srgbClr val="FFFFFF"/>
      </a:lt1>
      <a:dk2>
        <a:srgbClr val="000099"/>
      </a:dk2>
      <a:lt2>
        <a:srgbClr val="CCFFFF"/>
      </a:lt2>
      <a:accent1>
        <a:srgbClr val="FFFFFF"/>
      </a:accent1>
      <a:accent2>
        <a:srgbClr val="00B000"/>
      </a:accent2>
      <a:accent3>
        <a:srgbClr val="AAAACA"/>
      </a:accent3>
      <a:accent4>
        <a:srgbClr val="DADADA"/>
      </a:accent4>
      <a:accent5>
        <a:srgbClr val="ADB8E2"/>
      </a:accent5>
      <a:accent6>
        <a:srgbClr val="009F00"/>
      </a:accent6>
      <a:hlink>
        <a:srgbClr val="66CCFF"/>
      </a:hlink>
      <a:folHlink>
        <a:srgbClr val="FFE701"/>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50.xml><?xml version="1.0" encoding="utf-8"?>
<a:theme xmlns:a="http://schemas.openxmlformats.org/drawingml/2006/main" name="26_Brilliant Blue">
  <a:themeElements>
    <a:clrScheme name="Custom 2">
      <a:dk1>
        <a:srgbClr val="5454E0"/>
      </a:dk1>
      <a:lt1>
        <a:srgbClr val="FFED00"/>
      </a:lt1>
      <a:dk2>
        <a:srgbClr val="5454E0"/>
      </a:dk2>
      <a:lt2>
        <a:srgbClr val="5454E0"/>
      </a:lt2>
      <a:accent1>
        <a:srgbClr val="FFFF00"/>
      </a:accent1>
      <a:accent2>
        <a:srgbClr val="FF0000"/>
      </a:accent2>
      <a:accent3>
        <a:srgbClr val="FFC000"/>
      </a:accent3>
      <a:accent4>
        <a:srgbClr val="C00000"/>
      </a:accent4>
      <a:accent5>
        <a:srgbClr val="00B050"/>
      </a:accent5>
      <a:accent6>
        <a:srgbClr val="000000"/>
      </a:accent6>
      <a:hlink>
        <a:srgbClr val="FF0000"/>
      </a:hlink>
      <a:folHlink>
        <a:srgbClr val="FF00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1.xml><?xml version="1.0" encoding="utf-8"?>
<a:theme xmlns:a="http://schemas.openxmlformats.org/drawingml/2006/main" name="38_Default Design">
  <a:themeElements>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52.xml><?xml version="1.0" encoding="utf-8"?>
<a:theme xmlns:a="http://schemas.openxmlformats.org/drawingml/2006/main" name="37_Default Design">
  <a:themeElements>
    <a:clrScheme name="Custom 7">
      <a:dk1>
        <a:srgbClr val="000000"/>
      </a:dk1>
      <a:lt1>
        <a:srgbClr val="FFFFFF"/>
      </a:lt1>
      <a:dk2>
        <a:srgbClr val="000099"/>
      </a:dk2>
      <a:lt2>
        <a:srgbClr val="CCFFFF"/>
      </a:lt2>
      <a:accent1>
        <a:srgbClr val="FFFFFF"/>
      </a:accent1>
      <a:accent2>
        <a:srgbClr val="00B000"/>
      </a:accent2>
      <a:accent3>
        <a:srgbClr val="AAAACA"/>
      </a:accent3>
      <a:accent4>
        <a:srgbClr val="DADADA"/>
      </a:accent4>
      <a:accent5>
        <a:srgbClr val="ADB8E2"/>
      </a:accent5>
      <a:accent6>
        <a:srgbClr val="009F00"/>
      </a:accent6>
      <a:hlink>
        <a:srgbClr val="66CCFF"/>
      </a:hlink>
      <a:folHlink>
        <a:srgbClr val="FFE701"/>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53.xml><?xml version="1.0" encoding="utf-8"?>
<a:theme xmlns:a="http://schemas.openxmlformats.org/drawingml/2006/main" name="27_Brilliant Blue">
  <a:themeElements>
    <a:clrScheme name="Custom 2">
      <a:dk1>
        <a:srgbClr val="5454E0"/>
      </a:dk1>
      <a:lt1>
        <a:srgbClr val="FFED00"/>
      </a:lt1>
      <a:dk2>
        <a:srgbClr val="5454E0"/>
      </a:dk2>
      <a:lt2>
        <a:srgbClr val="5454E0"/>
      </a:lt2>
      <a:accent1>
        <a:srgbClr val="FFFF00"/>
      </a:accent1>
      <a:accent2>
        <a:srgbClr val="FF0000"/>
      </a:accent2>
      <a:accent3>
        <a:srgbClr val="FFC000"/>
      </a:accent3>
      <a:accent4>
        <a:srgbClr val="C00000"/>
      </a:accent4>
      <a:accent5>
        <a:srgbClr val="00B050"/>
      </a:accent5>
      <a:accent6>
        <a:srgbClr val="000000"/>
      </a:accent6>
      <a:hlink>
        <a:srgbClr val="FF0000"/>
      </a:hlink>
      <a:folHlink>
        <a:srgbClr val="FF00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4.xml><?xml version="1.0" encoding="utf-8"?>
<a:theme xmlns:a="http://schemas.openxmlformats.org/drawingml/2006/main" name="5_Brilliant Blue">
  <a:themeElements>
    <a:clrScheme name="Custom 2">
      <a:dk1>
        <a:srgbClr val="5454E0"/>
      </a:dk1>
      <a:lt1>
        <a:srgbClr val="FFED00"/>
      </a:lt1>
      <a:dk2>
        <a:srgbClr val="5454E0"/>
      </a:dk2>
      <a:lt2>
        <a:srgbClr val="5454E0"/>
      </a:lt2>
      <a:accent1>
        <a:srgbClr val="FFFF00"/>
      </a:accent1>
      <a:accent2>
        <a:srgbClr val="FF0000"/>
      </a:accent2>
      <a:accent3>
        <a:srgbClr val="FFC000"/>
      </a:accent3>
      <a:accent4>
        <a:srgbClr val="C00000"/>
      </a:accent4>
      <a:accent5>
        <a:srgbClr val="00B050"/>
      </a:accent5>
      <a:accent6>
        <a:srgbClr val="000000"/>
      </a:accent6>
      <a:hlink>
        <a:srgbClr val="FF0000"/>
      </a:hlink>
      <a:folHlink>
        <a:srgbClr val="FF0000"/>
      </a:folHlink>
    </a:clrScheme>
    <a:fontScheme name="Custom 2">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5.xml><?xml version="1.0" encoding="utf-8"?>
<a:theme xmlns:a="http://schemas.openxmlformats.org/drawingml/2006/main" name="6_Default Design">
  <a:themeElements>
    <a:clrScheme name="Custom 7">
      <a:dk1>
        <a:srgbClr val="000000"/>
      </a:dk1>
      <a:lt1>
        <a:srgbClr val="FFFFFF"/>
      </a:lt1>
      <a:dk2>
        <a:srgbClr val="000099"/>
      </a:dk2>
      <a:lt2>
        <a:srgbClr val="CCFFFF"/>
      </a:lt2>
      <a:accent1>
        <a:srgbClr val="FFFFFF"/>
      </a:accent1>
      <a:accent2>
        <a:srgbClr val="00B000"/>
      </a:accent2>
      <a:accent3>
        <a:srgbClr val="AAAACA"/>
      </a:accent3>
      <a:accent4>
        <a:srgbClr val="DADADA"/>
      </a:accent4>
      <a:accent5>
        <a:srgbClr val="ADB8E2"/>
      </a:accent5>
      <a:accent6>
        <a:srgbClr val="009F00"/>
      </a:accent6>
      <a:hlink>
        <a:srgbClr val="66CCFF"/>
      </a:hlink>
      <a:folHlink>
        <a:srgbClr val="FFE701"/>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56.xml><?xml version="1.0" encoding="utf-8"?>
<a:theme xmlns:a="http://schemas.openxmlformats.org/drawingml/2006/main" name="28_Brilliant Blue">
  <a:themeElements>
    <a:clrScheme name="Custom 2">
      <a:dk1>
        <a:srgbClr val="5454E0"/>
      </a:dk1>
      <a:lt1>
        <a:srgbClr val="FFED00"/>
      </a:lt1>
      <a:dk2>
        <a:srgbClr val="5454E0"/>
      </a:dk2>
      <a:lt2>
        <a:srgbClr val="5454E0"/>
      </a:lt2>
      <a:accent1>
        <a:srgbClr val="FFFF00"/>
      </a:accent1>
      <a:accent2>
        <a:srgbClr val="FF0000"/>
      </a:accent2>
      <a:accent3>
        <a:srgbClr val="FFC000"/>
      </a:accent3>
      <a:accent4>
        <a:srgbClr val="C00000"/>
      </a:accent4>
      <a:accent5>
        <a:srgbClr val="00B050"/>
      </a:accent5>
      <a:accent6>
        <a:srgbClr val="000000"/>
      </a:accent6>
      <a:hlink>
        <a:srgbClr val="FF0000"/>
      </a:hlink>
      <a:folHlink>
        <a:srgbClr val="FF00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7.xml><?xml version="1.0" encoding="utf-8"?>
<a:theme xmlns:a="http://schemas.openxmlformats.org/drawingml/2006/main" name="13_Office Theme">
  <a:themeElements>
    <a:clrScheme name="Office Theme">
      <a:dk1>
        <a:sysClr val="windowText" lastClr="000000"/>
      </a:dk1>
      <a:lt1>
        <a:sysClr val="window" lastClr="FFFFFF"/>
      </a:lt1>
      <a:dk2>
        <a:srgbClr val="44546A"/>
      </a:dk2>
      <a:lt2>
        <a:srgbClr val="E7E6E6"/>
      </a:lt2>
      <a:accent1>
        <a:srgbClr val="29AF8C"/>
      </a:accent1>
      <a:accent2>
        <a:srgbClr val="97BE49"/>
      </a:accent2>
      <a:accent3>
        <a:srgbClr val="3D9CCC"/>
      </a:accent3>
      <a:accent4>
        <a:srgbClr val="7C60C6"/>
      </a:accent4>
      <a:accent5>
        <a:srgbClr val="C9492C"/>
      </a:accent5>
      <a:accent6>
        <a:srgbClr val="D58C2E"/>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3E4F19A7-A959-40BB-972C-4880BAF8EB09}"/>
    </a:ext>
  </a:extLst>
</a:theme>
</file>

<file path=ppt/theme/theme58.xml><?xml version="1.0" encoding="utf-8"?>
<a:theme xmlns:a="http://schemas.openxmlformats.org/drawingml/2006/main" name="14_Office Theme">
  <a:themeElements>
    <a:clrScheme name="Office Theme">
      <a:dk1>
        <a:sysClr val="windowText" lastClr="000000"/>
      </a:dk1>
      <a:lt1>
        <a:sysClr val="window" lastClr="FFFFFF"/>
      </a:lt1>
      <a:dk2>
        <a:srgbClr val="44546A"/>
      </a:dk2>
      <a:lt2>
        <a:srgbClr val="E7E6E6"/>
      </a:lt2>
      <a:accent1>
        <a:srgbClr val="29AF8C"/>
      </a:accent1>
      <a:accent2>
        <a:srgbClr val="97BE49"/>
      </a:accent2>
      <a:accent3>
        <a:srgbClr val="3D9CCC"/>
      </a:accent3>
      <a:accent4>
        <a:srgbClr val="7C60C6"/>
      </a:accent4>
      <a:accent5>
        <a:srgbClr val="C9492C"/>
      </a:accent5>
      <a:accent6>
        <a:srgbClr val="D58C2E"/>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3E4F19A7-A959-40BB-972C-4880BAF8EB09}"/>
    </a:ext>
  </a:extLst>
</a:theme>
</file>

<file path=ppt/theme/theme59.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0.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1472218183</TotalTime>
  <Pages>24</Pages>
  <Words>5431</Words>
  <Application>Microsoft Office PowerPoint</Application>
  <PresentationFormat>On-screen Show (4:3)</PresentationFormat>
  <Paragraphs>1649</Paragraphs>
  <Slides>441</Slides>
  <Notes>210</Notes>
  <HiddenSlides>8</HiddenSlides>
  <MMClips>4</MMClips>
  <ScaleCrop>false</ScaleCrop>
  <HeadingPairs>
    <vt:vector size="8" baseType="variant">
      <vt:variant>
        <vt:lpstr>Fonts Used</vt:lpstr>
      </vt:variant>
      <vt:variant>
        <vt:i4>10</vt:i4>
      </vt:variant>
      <vt:variant>
        <vt:lpstr>Theme</vt:lpstr>
      </vt:variant>
      <vt:variant>
        <vt:i4>58</vt:i4>
      </vt:variant>
      <vt:variant>
        <vt:lpstr>Embedded OLE Servers</vt:lpstr>
      </vt:variant>
      <vt:variant>
        <vt:i4>2</vt:i4>
      </vt:variant>
      <vt:variant>
        <vt:lpstr>Slide Titles</vt:lpstr>
      </vt:variant>
      <vt:variant>
        <vt:i4>441</vt:i4>
      </vt:variant>
    </vt:vector>
  </HeadingPairs>
  <TitlesOfParts>
    <vt:vector size="511" baseType="lpstr">
      <vt:lpstr>Arial</vt:lpstr>
      <vt:lpstr>Arial Black</vt:lpstr>
      <vt:lpstr>Calibri</vt:lpstr>
      <vt:lpstr>Calibri Light</vt:lpstr>
      <vt:lpstr>CompatilFact LT Regular</vt:lpstr>
      <vt:lpstr>Symbol</vt:lpstr>
      <vt:lpstr>Times New Roman</vt:lpstr>
      <vt:lpstr>Verdana</vt:lpstr>
      <vt:lpstr>Wingdings</vt:lpstr>
      <vt:lpstr>Wingdings 2</vt:lpstr>
      <vt:lpstr>Avonschl</vt:lpstr>
      <vt:lpstr>Office Theme</vt:lpstr>
      <vt:lpstr>1_Office Theme</vt:lpstr>
      <vt:lpstr>2_Office Theme</vt:lpstr>
      <vt:lpstr>3_Office Theme</vt:lpstr>
      <vt:lpstr>Brilliant Blue</vt:lpstr>
      <vt:lpstr>3_Brilliant Blue</vt:lpstr>
      <vt:lpstr>1_Default Design</vt:lpstr>
      <vt:lpstr>4_Office Theme</vt:lpstr>
      <vt:lpstr>5_Office Theme</vt:lpstr>
      <vt:lpstr>6_Office Theme</vt:lpstr>
      <vt:lpstr>7_Office Theme</vt:lpstr>
      <vt:lpstr>8_Office Theme</vt:lpstr>
      <vt:lpstr>9_Office Theme</vt:lpstr>
      <vt:lpstr>1_Brilliant Blue</vt:lpstr>
      <vt:lpstr>2_Brilliant Blue</vt:lpstr>
      <vt:lpstr>4_Brilliant Blue</vt:lpstr>
      <vt:lpstr>2_Default Design</vt:lpstr>
      <vt:lpstr>Default Design</vt:lpstr>
      <vt:lpstr>6_Brilliant Blue</vt:lpstr>
      <vt:lpstr>8_Brilliant Blue</vt:lpstr>
      <vt:lpstr>7_Brilliant Blue</vt:lpstr>
      <vt:lpstr>3_Default Design</vt:lpstr>
      <vt:lpstr>9_Brilliant Blue</vt:lpstr>
      <vt:lpstr>10_Brilliant Blue</vt:lpstr>
      <vt:lpstr>10_Office Theme</vt:lpstr>
      <vt:lpstr>11_Brilliant Blue</vt:lpstr>
      <vt:lpstr>12_Brilliant Blue</vt:lpstr>
      <vt:lpstr>13_Brilliant Blue</vt:lpstr>
      <vt:lpstr>14_Brilliant Blue</vt:lpstr>
      <vt:lpstr>11_Office Theme</vt:lpstr>
      <vt:lpstr>16_Office Theme</vt:lpstr>
      <vt:lpstr>15_Brilliant Blue</vt:lpstr>
      <vt:lpstr>16_Brilliant Blue</vt:lpstr>
      <vt:lpstr>12_Office Theme</vt:lpstr>
      <vt:lpstr>17_Brilliant Blue</vt:lpstr>
      <vt:lpstr>18_Brilliant Blue</vt:lpstr>
      <vt:lpstr>21_Brilliant Blue</vt:lpstr>
      <vt:lpstr>32_Brilliant Blue</vt:lpstr>
      <vt:lpstr>33_Brilliant Blue</vt:lpstr>
      <vt:lpstr>19_Brilliant Blue</vt:lpstr>
      <vt:lpstr>20_Brilliant Blue</vt:lpstr>
      <vt:lpstr>4_Default Design</vt:lpstr>
      <vt:lpstr>22_Brilliant Blue</vt:lpstr>
      <vt:lpstr>23_Brilliant Blue</vt:lpstr>
      <vt:lpstr>24_Brilliant Blue</vt:lpstr>
      <vt:lpstr>25_Brilliant Blue</vt:lpstr>
      <vt:lpstr>18_Default Design</vt:lpstr>
      <vt:lpstr>9_Default Design</vt:lpstr>
      <vt:lpstr>26_Brilliant Blue</vt:lpstr>
      <vt:lpstr>38_Default Design</vt:lpstr>
      <vt:lpstr>37_Default Design</vt:lpstr>
      <vt:lpstr>27_Brilliant Blue</vt:lpstr>
      <vt:lpstr>5_Brilliant Blue</vt:lpstr>
      <vt:lpstr>6_Default Design</vt:lpstr>
      <vt:lpstr>28_Brilliant Blue</vt:lpstr>
      <vt:lpstr>13_Office Theme</vt:lpstr>
      <vt:lpstr>14_Office Theme</vt:lpstr>
      <vt:lpstr>Acrobat Document</vt:lpstr>
      <vt:lpstr>Document</vt:lpstr>
      <vt:lpstr>ACA NY/NJ</vt:lpstr>
      <vt:lpstr>Housekeeping</vt:lpstr>
      <vt:lpstr>PowerPoint Presentation</vt:lpstr>
      <vt:lpstr>PowerPoint Presentation</vt:lpstr>
      <vt:lpstr>PowerPoint Presentation</vt:lpstr>
      <vt:lpstr>Expert Consultant</vt:lpstr>
      <vt:lpstr>Speaker</vt:lpstr>
      <vt:lpstr>Speaker</vt:lpstr>
      <vt:lpstr>Speaker</vt:lpstr>
      <vt:lpstr>911 Consulting Clients</vt:lpstr>
      <vt:lpstr>911 Consulting Clients  </vt:lpstr>
      <vt:lpstr>PowerPoint Presentation</vt:lpstr>
      <vt:lpstr>PowerPoint Presentation</vt:lpstr>
      <vt:lpstr>911 Consulting Clients  </vt:lpstr>
      <vt:lpstr>Waldorf=Astoria NY, NY</vt:lpstr>
      <vt:lpstr>1 WTC   7 WTC </vt:lpstr>
      <vt:lpstr>ACA NY/NJ</vt:lpstr>
      <vt:lpstr>ACA NY/NJ</vt:lpstr>
      <vt:lpstr>Before You’re a Camp, You’re a Workplace</vt:lpstr>
      <vt:lpstr>PowerPoint Presentation</vt:lpstr>
      <vt:lpstr>PowerPoint Presentation</vt:lpstr>
      <vt:lpstr>WPV</vt:lpstr>
      <vt:lpstr>WPV</vt:lpstr>
      <vt:lpstr>WPV</vt:lpstr>
      <vt:lpstr>WPV</vt:lpstr>
      <vt:lpstr>WPV  Violence</vt:lpstr>
      <vt:lpstr>WPV</vt:lpstr>
      <vt:lpstr>Camp &amp; WPV</vt:lpstr>
      <vt:lpstr>Camp &amp; WPV</vt:lpstr>
      <vt:lpstr>Camp &amp; WPV</vt:lpstr>
      <vt:lpstr>Camp &amp; WPV</vt:lpstr>
      <vt:lpstr>Workplace Violence Prevention </vt:lpstr>
      <vt:lpstr>PowerPoint Presentation</vt:lpstr>
      <vt:lpstr>Today’s Mission</vt:lpstr>
      <vt:lpstr>Today’s Mission</vt:lpstr>
      <vt:lpstr>Like Me?</vt:lpstr>
      <vt:lpstr>Trust </vt:lpstr>
      <vt:lpstr>ACA NY/NJ</vt:lpstr>
      <vt:lpstr>PowerPoint Presentation</vt:lpstr>
      <vt:lpstr>St Louis: 4 Dead</vt:lpstr>
      <vt:lpstr>U.S. Capitol: Shooter Dead</vt:lpstr>
      <vt:lpstr>Hartford Distributors: 9 Dead</vt:lpstr>
      <vt:lpstr>NASA Contractor: 2 Dead</vt:lpstr>
      <vt:lpstr>PowerPoint Presentation</vt:lpstr>
      <vt:lpstr>PowerPoint Presentation</vt:lpstr>
      <vt:lpstr>PowerPoint Presentation</vt:lpstr>
      <vt:lpstr>Fair Warning!!!</vt:lpstr>
      <vt:lpstr>PowerPoint Presentation</vt:lpstr>
      <vt:lpstr>WPV</vt:lpstr>
      <vt:lpstr>Bullying  &amp; Hazing</vt:lpstr>
      <vt:lpstr>Bullying: 12-18</vt:lpstr>
      <vt:lpstr>Bullying: 12-18</vt:lpstr>
      <vt:lpstr>Bullying: 12-18</vt:lpstr>
      <vt:lpstr>Bullying: 12-18</vt:lpstr>
      <vt:lpstr>Bullying: 12-18</vt:lpstr>
      <vt:lpstr>Bullying: 12-18</vt:lpstr>
      <vt:lpstr>Threats</vt:lpstr>
      <vt:lpstr>Threats</vt:lpstr>
      <vt:lpstr>Threats</vt:lpstr>
      <vt:lpstr>Weapons Threatening</vt:lpstr>
      <vt:lpstr>WPV: Camp</vt:lpstr>
      <vt:lpstr>Big Picture: Camp Violence</vt:lpstr>
      <vt:lpstr>Big Picture: Camp Violence</vt:lpstr>
      <vt:lpstr>Big Picture: Camp Violence</vt:lpstr>
      <vt:lpstr>NOT NEW</vt:lpstr>
      <vt:lpstr>               NCES                    All      Homicides Homicides                  Psnl       Camp              Total 2000–01 34           14              1,501 2001–02 36           16              1,494 2002–03 36           18      1,538 2003–04 45           23      1,459 2004–05 52           22      1,545 2005–06 44           21      1,687 2006–07 63           32      1,796 2007–08 47           21      1,740 2008–09     41              17           1,579  2009–10     33              17            — </vt:lpstr>
      <vt:lpstr>Camp/ School Massacres </vt:lpstr>
      <vt:lpstr>Safe Campus Initiative</vt:lpstr>
      <vt:lpstr>Safe Camp Initiative</vt:lpstr>
      <vt:lpstr>Safe Camp Initiative</vt:lpstr>
      <vt:lpstr>Safe Camp Initiative</vt:lpstr>
      <vt:lpstr>Safe Camp Initiative</vt:lpstr>
      <vt:lpstr>SCI  Results</vt:lpstr>
      <vt:lpstr>SCI Results</vt:lpstr>
      <vt:lpstr>SCI Results</vt:lpstr>
      <vt:lpstr>SCI Results</vt:lpstr>
      <vt:lpstr>SCI Results</vt:lpstr>
      <vt:lpstr>SCI Results</vt:lpstr>
      <vt:lpstr>SCI Results</vt:lpstr>
      <vt:lpstr>SCI Results</vt:lpstr>
      <vt:lpstr>SCI Results</vt:lpstr>
      <vt:lpstr>SCI Results</vt:lpstr>
      <vt:lpstr>SCI Results</vt:lpstr>
      <vt:lpstr>SCI Results</vt:lpstr>
      <vt:lpstr>WPV</vt:lpstr>
      <vt:lpstr>Before You’re a Camp, You’re a Workplace</vt:lpstr>
      <vt:lpstr>WPV</vt:lpstr>
      <vt:lpstr>WPV: Many Forms</vt:lpstr>
      <vt:lpstr>WPV: Many Forms</vt:lpstr>
      <vt:lpstr>WPV: Many Forms</vt:lpstr>
      <vt:lpstr>WPV: Many Forms</vt:lpstr>
      <vt:lpstr>WPV: Many Forms</vt:lpstr>
      <vt:lpstr>PowerPoint Presentation</vt:lpstr>
      <vt:lpstr>Facts: WPV</vt:lpstr>
      <vt:lpstr>Facts: WPV</vt:lpstr>
      <vt:lpstr>Facts: WPV</vt:lpstr>
      <vt:lpstr>Facts: WPV</vt:lpstr>
      <vt:lpstr>Facts: WPV</vt:lpstr>
      <vt:lpstr>Facts: WPV</vt:lpstr>
      <vt:lpstr>Facts: WPV</vt:lpstr>
      <vt:lpstr>Intimate Partner Violence</vt:lpstr>
      <vt:lpstr>Intimate Partner Violence</vt:lpstr>
      <vt:lpstr>Intimate Partner Violence</vt:lpstr>
      <vt:lpstr>Intimate Partner Violence</vt:lpstr>
      <vt:lpstr>Intimate Partner Violence</vt:lpstr>
      <vt:lpstr>Intimate Partner Violence</vt:lpstr>
      <vt:lpstr>Intimate Partner Violence</vt:lpstr>
      <vt:lpstr>Stalking @ Workplace</vt:lpstr>
      <vt:lpstr>Stalking @ Workplace</vt:lpstr>
      <vt:lpstr>Stalking @ Workplace</vt:lpstr>
      <vt:lpstr>Stalking @ Workplace</vt:lpstr>
      <vt:lpstr>Stalking @ Workplace</vt:lpstr>
      <vt:lpstr>Stalking @ Workplace</vt:lpstr>
      <vt:lpstr>Stalking @ Workplace</vt:lpstr>
      <vt:lpstr>Stalking @ Workplace</vt:lpstr>
      <vt:lpstr>Workplace Bullying</vt:lpstr>
      <vt:lpstr>Workplace Bullying</vt:lpstr>
      <vt:lpstr>Workplace Bullying</vt:lpstr>
      <vt:lpstr>Workplace Bullying</vt:lpstr>
      <vt:lpstr>Workplace Bullying</vt:lpstr>
      <vt:lpstr>Workplace Bullying</vt:lpstr>
      <vt:lpstr>Types of Violence</vt:lpstr>
      <vt:lpstr>Types of Violence</vt:lpstr>
      <vt:lpstr>Myths</vt:lpstr>
      <vt:lpstr>Myths</vt:lpstr>
      <vt:lpstr>Myths</vt:lpstr>
      <vt:lpstr>Myths</vt:lpstr>
      <vt:lpstr>Myths</vt:lpstr>
      <vt:lpstr>Myths</vt:lpstr>
      <vt:lpstr>Myths</vt:lpstr>
      <vt:lpstr>Myths</vt:lpstr>
      <vt:lpstr>Myths</vt:lpstr>
      <vt:lpstr>Myths</vt:lpstr>
      <vt:lpstr>One More Myth</vt:lpstr>
      <vt:lpstr>Most  Dangerous Myth</vt:lpstr>
      <vt:lpstr>Most Dangerous Myth</vt:lpstr>
      <vt:lpstr>Most Dangerous Myth</vt:lpstr>
      <vt:lpstr>Most Dangerous Myth</vt:lpstr>
      <vt:lpstr>Most Dangerous Myth</vt:lpstr>
      <vt:lpstr>PowerPoint Presentation</vt:lpstr>
      <vt:lpstr>Goals</vt:lpstr>
      <vt:lpstr>3 Keys to Prevention </vt:lpstr>
      <vt:lpstr>Factors that Contribute: WPV</vt:lpstr>
      <vt:lpstr>Factors that Contribute: WPV</vt:lpstr>
      <vt:lpstr>Prime Goal: Avoidance</vt:lpstr>
      <vt:lpstr>Prime Goal: Avoidance</vt:lpstr>
      <vt:lpstr>Prevention</vt:lpstr>
      <vt:lpstr>Prevention</vt:lpstr>
      <vt:lpstr>Types of Threats</vt:lpstr>
      <vt:lpstr>Types of Threats</vt:lpstr>
      <vt:lpstr>Types of Threats</vt:lpstr>
      <vt:lpstr>Types of Threats</vt:lpstr>
      <vt:lpstr>Types of Threats</vt:lpstr>
      <vt:lpstr>Common Warning Signs</vt:lpstr>
      <vt:lpstr>Common Warning Signs</vt:lpstr>
      <vt:lpstr>Common Warning Signs </vt:lpstr>
      <vt:lpstr>Common Warning Signs </vt:lpstr>
      <vt:lpstr>Common Warning Signs </vt:lpstr>
      <vt:lpstr>Common Warning Signs </vt:lpstr>
      <vt:lpstr>Common Warning Signs </vt:lpstr>
      <vt:lpstr>Common Warning Signs </vt:lpstr>
      <vt:lpstr>Common Warning Signs </vt:lpstr>
      <vt:lpstr>Common Warning Signs </vt:lpstr>
      <vt:lpstr>Common Warning Signs </vt:lpstr>
      <vt:lpstr>Common Warning Signs </vt:lpstr>
      <vt:lpstr>Common Warning Signs </vt:lpstr>
      <vt:lpstr>Common Warning Signs </vt:lpstr>
      <vt:lpstr>Common Warning Signs </vt:lpstr>
      <vt:lpstr>Common Warning Signs </vt:lpstr>
      <vt:lpstr>Common Warning Signs </vt:lpstr>
      <vt:lpstr>Common Warning Signs </vt:lpstr>
      <vt:lpstr>Common Warning Signs </vt:lpstr>
      <vt:lpstr>Campus Prevention?</vt:lpstr>
      <vt:lpstr>Campus Prevention?</vt:lpstr>
      <vt:lpstr>Campus Prevention?</vt:lpstr>
      <vt:lpstr>Campus Prevention?</vt:lpstr>
      <vt:lpstr>Campus Prevention?</vt:lpstr>
      <vt:lpstr>Campus Prevention?</vt:lpstr>
      <vt:lpstr>Multiple Points of ID</vt:lpstr>
      <vt:lpstr>Responding to Signs</vt:lpstr>
      <vt:lpstr>Responding to Signs</vt:lpstr>
      <vt:lpstr>PowerPoint Presentation</vt:lpstr>
      <vt:lpstr>Camp Threat Assessment Process</vt:lpstr>
      <vt:lpstr>Camp Threat Assessment Process</vt:lpstr>
      <vt:lpstr>Camp Threat Assessment Process</vt:lpstr>
      <vt:lpstr>Camp Threat Assessment Process</vt:lpstr>
      <vt:lpstr>Camp Threat Assessment Process</vt:lpstr>
      <vt:lpstr>Camp Threat Assessment Process</vt:lpstr>
      <vt:lpstr>Immediate Threat</vt:lpstr>
      <vt:lpstr>Immediate Threat</vt:lpstr>
      <vt:lpstr>After an Incident</vt:lpstr>
      <vt:lpstr>After an Incident</vt:lpstr>
      <vt:lpstr>Confidentiality</vt:lpstr>
      <vt:lpstr>Preventing Workplace Violence</vt:lpstr>
      <vt:lpstr>Demand Reporting</vt:lpstr>
      <vt:lpstr>Demand Reporting</vt:lpstr>
      <vt:lpstr>Violence Scenarios</vt:lpstr>
      <vt:lpstr>Scenarios</vt:lpstr>
      <vt:lpstr>Scenarios</vt:lpstr>
      <vt:lpstr>Scenarios</vt:lpstr>
      <vt:lpstr>Scenarios</vt:lpstr>
      <vt:lpstr>Scenarios</vt:lpstr>
      <vt:lpstr>Scenarios</vt:lpstr>
      <vt:lpstr>Scenarios</vt:lpstr>
      <vt:lpstr>Scenarios</vt:lpstr>
      <vt:lpstr>Scenarios</vt:lpstr>
      <vt:lpstr>Scenarios</vt:lpstr>
      <vt:lpstr>Scenarios</vt:lpstr>
      <vt:lpstr>PowerPoint Presentation</vt:lpstr>
      <vt:lpstr>PowerPoint Presentation</vt:lpstr>
      <vt:lpstr>PowerPoint Presentation</vt:lpstr>
      <vt:lpstr>Active  Shooter</vt:lpstr>
      <vt:lpstr>Stats Active  Shooters</vt:lpstr>
      <vt:lpstr>2013-2014 Banner Years Active Shooters </vt:lpstr>
      <vt:lpstr>US AG 5-Yr Ave  2008-2012 </vt:lpstr>
      <vt:lpstr>US AG 1/Mo. 5-Yr Ave 2008-2012 </vt:lpstr>
      <vt:lpstr>2013- 2014 </vt:lpstr>
      <vt:lpstr>US AG-FBI-NYPD 1/Wk 2013-2014 </vt:lpstr>
      <vt:lpstr>Lessons Learned</vt:lpstr>
      <vt:lpstr>Definition DHS: </vt:lpstr>
      <vt:lpstr>Description</vt:lpstr>
      <vt:lpstr>Description</vt:lpstr>
      <vt:lpstr>PowerPoint Presentation</vt:lpstr>
      <vt:lpstr>NYPD: Active Shooter Analysis</vt:lpstr>
      <vt:lpstr>NYPD: Active Shooter Analysis</vt:lpstr>
      <vt:lpstr>NYPD: Active Shooter Analysis</vt:lpstr>
      <vt:lpstr>NYPD: Active Shooter Analysis</vt:lpstr>
      <vt:lpstr>NYPD: Active Shooter Analysis</vt:lpstr>
      <vt:lpstr>NYPD: Active Shooter Analysis</vt:lpstr>
      <vt:lpstr>NYPD: Active Shooter Analysis</vt:lpstr>
      <vt:lpstr>This Is Not Just About Campuses or Camps… </vt:lpstr>
      <vt:lpstr>This Is Not Just About Campuses… It’s About All Workplaces in America</vt:lpstr>
      <vt:lpstr>Lessons Learned</vt:lpstr>
      <vt:lpstr>Lessons Learned</vt:lpstr>
      <vt:lpstr>Run Hide Fight</vt:lpstr>
      <vt:lpstr>Run Hide Fight</vt:lpstr>
      <vt:lpstr>Run Hide Fight</vt:lpstr>
      <vt:lpstr>Run Hide Fight</vt:lpstr>
      <vt:lpstr>Lessons Learned</vt:lpstr>
      <vt:lpstr>Run Hide  Fight       </vt:lpstr>
      <vt:lpstr>    Run    </vt:lpstr>
      <vt:lpstr>Hide  Lockdown         </vt:lpstr>
      <vt:lpstr>PowerPoint Presentation</vt:lpstr>
      <vt:lpstr>Lockdown</vt:lpstr>
      <vt:lpstr>Lockdown</vt:lpstr>
      <vt:lpstr>Lockdown</vt:lpstr>
      <vt:lpstr>Not Just about  Lockdown… </vt:lpstr>
      <vt:lpstr>Not Just about  Lockdown… Lockout!</vt:lpstr>
      <vt:lpstr>Fight </vt:lpstr>
      <vt:lpstr>Fight </vt:lpstr>
      <vt:lpstr>Fight </vt:lpstr>
      <vt:lpstr>PowerPoint Presentation</vt:lpstr>
      <vt:lpstr>PowerPoint Presentation</vt:lpstr>
      <vt:lpstr>PowerPoint Presentation</vt:lpstr>
      <vt:lpstr>PowerPoint Presentation</vt:lpstr>
      <vt:lpstr>PowerPoint Presentation</vt:lpstr>
      <vt:lpstr>Police /Fire /EMTs  are not the 1st responders   </vt:lpstr>
      <vt:lpstr>Police /Fire /EMTs  are not the 1st responders  Employees are the  1st responders </vt:lpstr>
      <vt:lpstr>So, Employees Shall Be Organized Into An Emergency Team…   </vt:lpstr>
      <vt:lpstr>So, Employees Shall Be Organized Into An Emergency Team… By Federal Law  </vt:lpstr>
      <vt:lpstr>Why We Plan</vt:lpstr>
      <vt:lpstr>PowerPoint Presentation</vt:lpstr>
      <vt:lpstr>OSHA</vt:lpstr>
      <vt:lpstr>“Sections 1910.34 through 1910.39 apply to workplaces in general industry except mobile workplaces such as vehicles or vessels”</vt:lpstr>
      <vt:lpstr>Mandatory</vt:lpstr>
      <vt:lpstr>PowerPoint Presentation</vt:lpstr>
      <vt:lpstr>PowerPoint Presentation</vt:lpstr>
      <vt:lpstr>Yikes!</vt:lpstr>
      <vt:lpstr>PowerPoint Presentation</vt:lpstr>
      <vt:lpstr>PowerPoint Presentation</vt:lpstr>
      <vt:lpstr>Employer Shall Have A Plan &amp; Training By Law   </vt:lpstr>
      <vt:lpstr>Employee  Training Required  By Federal Law    </vt:lpstr>
      <vt:lpstr>We Don’t Rise to the Occasion… </vt:lpstr>
      <vt:lpstr>PowerPoint Presentation</vt:lpstr>
      <vt:lpstr>We Don’t Rise to the Occasion… </vt:lpstr>
      <vt:lpstr>We Don’t Rise to the Occasion. We Sink to Our Level of  Our Training</vt:lpstr>
      <vt:lpstr>Training Required</vt:lpstr>
      <vt:lpstr>OSHA Training WHEN?</vt:lpstr>
      <vt:lpstr>OSHA Training WHERE?</vt:lpstr>
      <vt:lpstr>OSHA Training TRAINER?</vt:lpstr>
      <vt:lpstr>How?</vt:lpstr>
      <vt:lpstr>On-Screen Training?</vt:lpstr>
      <vt:lpstr>No Plan &amp; Training</vt:lpstr>
      <vt:lpstr>We Hang Together, or… We Hang Separately</vt:lpstr>
      <vt:lpstr>Workplace No Planning + No Training = Chaos      </vt:lpstr>
      <vt:lpstr>CCC</vt:lpstr>
      <vt:lpstr>Workplace  Emergency: Must: Someone In Overall Command</vt:lpstr>
      <vt:lpstr>Workplace  Emergency: Control  Using a Team Of Employees</vt:lpstr>
      <vt:lpstr>Workplace  Emergency: We All Have To  Communicate</vt:lpstr>
      <vt:lpstr>If We Can </vt:lpstr>
      <vt:lpstr>If We Can’t</vt:lpstr>
      <vt:lpstr>Workplace  Emergency: Must: Someone In Overall Command</vt:lpstr>
      <vt:lpstr>Command = Chain of Command: Enough Commanders To Cover Absences, Shifts, Total Headcount</vt:lpstr>
      <vt:lpstr>Control = Enough Employees To Cover All Space &amp; Total Headcount</vt:lpstr>
      <vt:lpstr>Communications = If You Can’t Communicate, You Can’t Respond</vt:lpstr>
      <vt:lpstr> Communications</vt:lpstr>
      <vt:lpstr>Communications</vt:lpstr>
      <vt:lpstr>PowerPoint Presentation</vt:lpstr>
      <vt:lpstr>CCC</vt:lpstr>
      <vt:lpstr>Only Way CCC Happens</vt:lpstr>
      <vt:lpstr>Only Way CCC Happens</vt:lpstr>
      <vt:lpstr>Only Way CCC Happens</vt:lpstr>
      <vt:lpstr>Only Way CCC Happens</vt:lpstr>
      <vt:lpstr>PowerPoint Presentation</vt:lpstr>
      <vt:lpstr>Planning</vt:lpstr>
      <vt:lpstr>Planning =</vt:lpstr>
      <vt:lpstr>Planning =</vt:lpstr>
      <vt:lpstr>Planning =</vt:lpstr>
      <vt:lpstr>Planning =</vt:lpstr>
      <vt:lpstr>Planning =</vt:lpstr>
      <vt:lpstr>Your Workplace Emergency Plan</vt:lpstr>
      <vt:lpstr>PowerPoint Presentation</vt:lpstr>
      <vt:lpstr>PowerPoint Presentation</vt:lpstr>
      <vt:lpstr>Active Shooter Protocol </vt:lpstr>
      <vt:lpstr>Active Shooter Protocol </vt:lpstr>
      <vt:lpstr>Active Shooter Protocol </vt:lpstr>
      <vt:lpstr>Active Shooter Protocol </vt:lpstr>
      <vt:lpstr>Active Shooter Protocol </vt:lpstr>
      <vt:lpstr>Active Shooter Protocol </vt:lpstr>
      <vt:lpstr>Active Shooter Protocol </vt:lpstr>
      <vt:lpstr>Active Shooter Protocol  </vt:lpstr>
      <vt:lpstr>Active Shooter Protocol  and Your Workplace Emergency Plan</vt:lpstr>
      <vt:lpstr>Your Workplace Emergency Plan</vt:lpstr>
      <vt:lpstr>Your Workplace Emergency Plan</vt:lpstr>
      <vt:lpstr>Your Workplace Emergency Plan</vt:lpstr>
      <vt:lpstr>Your Workplace Emergency Plan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Training is Everything</vt:lpstr>
      <vt:lpstr>PowerPoint Presentation</vt:lpstr>
      <vt:lpstr>Training is Everything</vt:lpstr>
      <vt:lpstr>Hudson River </vt:lpstr>
      <vt:lpstr>Hudson River </vt:lpstr>
      <vt:lpstr>We Don’t Rise to the Occasion… </vt:lpstr>
      <vt:lpstr>We Don’t Rise to the Occasion. We Sink to Our Level of  Our Training</vt:lpstr>
      <vt:lpstr>Exercises</vt:lpstr>
      <vt:lpstr>Exercises</vt:lpstr>
      <vt:lpstr>Exercises</vt:lpstr>
      <vt:lpstr>Exercises</vt:lpstr>
      <vt:lpstr>PowerPoint Presentation</vt:lpstr>
      <vt:lpstr>Responsible Party?</vt:lpstr>
      <vt:lpstr>CEO: Responsible Party</vt:lpstr>
      <vt:lpstr>CEO: Responsible Party</vt:lpstr>
      <vt:lpstr>CEO: Responsible Party</vt:lpstr>
      <vt:lpstr>CEO = Resp Officer</vt:lpstr>
      <vt:lpstr>CEO = Resp Officer</vt:lpstr>
      <vt:lpstr>CEO = Resp Officer</vt:lpstr>
      <vt:lpstr>PowerPoint Presentation</vt:lpstr>
      <vt:lpstr>Responsible Parties</vt:lpstr>
      <vt:lpstr>PowerPoint Presentation</vt:lpstr>
      <vt:lpstr>Summary</vt:lpstr>
      <vt:lpstr>Before You’re a Camp, You’re a Workplace</vt:lpstr>
      <vt:lpstr>PowerPoint Presentation</vt:lpstr>
      <vt:lpstr>Bullying  &amp; Hazing</vt:lpstr>
      <vt:lpstr>Big Picture: Campus Violence</vt:lpstr>
      <vt:lpstr>SCI Results</vt:lpstr>
      <vt:lpstr>WPV: Many Forms</vt:lpstr>
      <vt:lpstr>Myths</vt:lpstr>
      <vt:lpstr>Demand Reporting</vt:lpstr>
      <vt:lpstr>PowerPoint Presentation</vt:lpstr>
      <vt:lpstr>PowerPoint Presentation</vt:lpstr>
      <vt:lpstr>Police /Fire /EMTs  are not the 1st responders  Employees are the  1st responders </vt:lpstr>
      <vt:lpstr>OSHA Training WHEN?</vt:lpstr>
      <vt:lpstr>OSHA Training WHERE?</vt:lpstr>
      <vt:lpstr>PowerPoint Presentation</vt:lpstr>
      <vt:lpstr>We Don’t Rise to the Occasion… </vt:lpstr>
      <vt:lpstr>We Don’t Rise to the Occasion. We Sink to Our Level of  Our Training</vt:lpstr>
      <vt:lpstr>CEO: Responsible Party</vt:lpstr>
      <vt:lpstr>Responsible Parties</vt:lpstr>
      <vt:lpstr>PowerPoint Presentation</vt:lpstr>
      <vt:lpstr>PowerPoint Presentation</vt:lpstr>
      <vt:lpstr>PowerPoint Presentation</vt:lpstr>
      <vt:lpstr>PowerPoint Presentation</vt:lpstr>
      <vt:lpstr>PowerPoint Presentation</vt:lpstr>
      <vt:lpstr>The Scariest Word  at Any  Org?</vt:lpstr>
      <vt:lpstr>NOT: “Cost” or “Price” or “Budget” or “Headcount”</vt:lpstr>
      <vt:lpstr>Scariest Word?</vt:lpstr>
      <vt:lpstr>In all Orgs, Change Almost Always Occurs Because of…</vt:lpstr>
      <vt:lpstr> Blunt Force Trauma from the Outside…</vt:lpstr>
      <vt:lpstr>…Never by Inspired Leadership from the Inside…</vt:lpstr>
      <vt:lpstr>PowerPoint Presentation</vt:lpstr>
      <vt:lpstr>“Jaws”:  Cultural  Earthquake</vt:lpstr>
      <vt:lpstr>“Jaws”: Cultural Earthquake</vt:lpstr>
      <vt:lpstr>“Jaws”: Cultural Earthquake</vt:lpstr>
      <vt:lpstr>“Jaws”: Cultural Earthquake</vt:lpstr>
      <vt:lpstr>“Jaws”: Cultural Earthquake</vt:lpstr>
      <vt:lpstr>“Jaws”: Cultural Earthquake</vt:lpstr>
      <vt:lpstr>HDWSI</vt:lpstr>
      <vt:lpstr>PowerPoint Presentation</vt:lpstr>
      <vt:lpstr>“Jaws”: Cultural Earthquake</vt:lpstr>
      <vt:lpstr>“Jaws”: Cultural Earthquake</vt:lpstr>
      <vt:lpstr>“Jaws”: Cultural Earthquake</vt:lpstr>
      <vt:lpstr>“Jaws”: Cultural Earthquake</vt:lpstr>
      <vt:lpstr>PowerPoint Presentation</vt:lpstr>
      <vt:lpstr>PowerPoint Presentation</vt:lpstr>
      <vt:lpstr>HDWSI?</vt:lpstr>
      <vt:lpstr>PowerPoint Presentation</vt:lpstr>
      <vt:lpstr>Recommendations</vt:lpstr>
      <vt:lpstr> WPV Policy</vt:lpstr>
      <vt:lpstr> WPV Policy</vt:lpstr>
      <vt:lpstr> WPV Policy</vt:lpstr>
      <vt:lpstr> WPV Policy</vt:lpstr>
      <vt:lpstr> WPV Policy</vt:lpstr>
      <vt:lpstr> WPV Policy</vt:lpstr>
      <vt:lpstr> WPV Policy</vt:lpstr>
      <vt:lpstr> WPV Policy</vt:lpstr>
      <vt:lpstr>Demand Reporting</vt:lpstr>
      <vt:lpstr>Recommendations</vt:lpstr>
      <vt:lpstr>We Need a Bigger Boat</vt:lpstr>
      <vt:lpstr>We Need a Bigger Boat</vt:lpstr>
      <vt:lpstr>We Need a Bigger Boat</vt:lpstr>
      <vt:lpstr>We Need a Bigger Boat</vt:lpstr>
      <vt:lpstr>We Need a Bigger Boat</vt:lpstr>
      <vt:lpstr>We Need a Bigger Boat</vt:lpstr>
      <vt:lpstr>We Need a Bigger Boat</vt:lpstr>
      <vt:lpstr>We Need a Bigger Boat</vt:lpstr>
      <vt:lpstr>We Need a Bigger Boat</vt:lpstr>
      <vt:lpstr>Action Plan</vt:lpstr>
      <vt:lpstr>HDWSI?</vt:lpstr>
      <vt:lpstr>Action Plan</vt:lpstr>
      <vt:lpstr>Action Plan</vt:lpstr>
      <vt:lpstr>Action Plan</vt:lpstr>
      <vt:lpstr>Action Plan</vt:lpstr>
      <vt:lpstr>Help for  You</vt:lpstr>
      <vt:lpstr>Help for YOU</vt:lpstr>
      <vt:lpstr>PowerPoint Presentation</vt:lpstr>
      <vt:lpstr>PowerPoint Presentation</vt:lpstr>
      <vt:lpstr>PowerPoint Presentation</vt:lpstr>
      <vt:lpstr>PowerPoint Presentation</vt:lpstr>
      <vt:lpstr>PowerPoint Presentation</vt:lpstr>
      <vt:lpstr>PowerPoint Presentation</vt:lpstr>
      <vt:lpstr>ACA NY/NJ</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Violence Prevention</dc:title>
  <dc:creator>End-User</dc:creator>
  <cp:lastModifiedBy>Deborah McFadden</cp:lastModifiedBy>
  <cp:revision>168</cp:revision>
  <cp:lastPrinted>2001-06-25T20:57:14Z</cp:lastPrinted>
  <dcterms:created xsi:type="dcterms:W3CDTF">1999-08-24T08:19:34Z</dcterms:created>
  <dcterms:modified xsi:type="dcterms:W3CDTF">2015-03-17T21:50:03Z</dcterms:modified>
</cp:coreProperties>
</file>