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78" r:id="rId15"/>
    <p:sldId id="271" r:id="rId16"/>
    <p:sldId id="274" r:id="rId17"/>
    <p:sldId id="275" r:id="rId18"/>
    <p:sldId id="276" r:id="rId19"/>
    <p:sldId id="268" r:id="rId20"/>
    <p:sldId id="273" r:id="rId21"/>
    <p:sldId id="279" r:id="rId22"/>
    <p:sldId id="269" r:id="rId23"/>
    <p:sldId id="280" r:id="rId24"/>
    <p:sldId id="270"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3F75A-77E0-144A-A26A-CFACF1B5C8D3}" type="datetimeFigureOut">
              <a:rPr lang="en-US" smtClean="0"/>
              <a:t>3/6/17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AB125-D447-1F46-9B5E-DDFB3468E661}" type="slidenum">
              <a:rPr lang="en-US" smtClean="0"/>
              <a:t>‹#›</a:t>
            </a:fld>
            <a:endParaRPr lang="en-US"/>
          </a:p>
        </p:txBody>
      </p:sp>
    </p:spTree>
    <p:extLst>
      <p:ext uri="{BB962C8B-B14F-4D97-AF65-F5344CB8AC3E}">
        <p14:creationId xmlns:p14="http://schemas.microsoft.com/office/powerpoint/2010/main" val="710801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t>3/6/17</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t>3/6/17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3/6/17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3/6/17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t>3/6/17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t>3/6/17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t>3/6/17</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jatwsb@juno.com" TargetMode="External"/><Relationship Id="rId3" Type="http://schemas.openxmlformats.org/officeDocument/2006/relationships/hyperlink" Target="mailto:Bfomby9@gmail.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hsa.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strict205.net/thornwoo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br>
              <a:rPr lang="en-US" dirty="0" smtClean="0"/>
            </a:br>
            <a:r>
              <a:rPr lang="en-US" dirty="0" smtClean="0"/>
              <a:t>Thornwood HS</a:t>
            </a:r>
            <a:br>
              <a:rPr lang="en-US" dirty="0" smtClean="0"/>
            </a:br>
            <a:r>
              <a:rPr lang="en-US" dirty="0" smtClean="0"/>
              <a:t>Thunderbirds Softball </a:t>
            </a:r>
            <a:br>
              <a:rPr lang="en-US" dirty="0" smtClean="0"/>
            </a:br>
            <a:r>
              <a:rPr lang="en-US" dirty="0" smtClean="0"/>
              <a:t>Program</a:t>
            </a:r>
            <a:endParaRPr lang="en-US" dirty="0"/>
          </a:p>
        </p:txBody>
      </p:sp>
      <p:sp>
        <p:nvSpPr>
          <p:cNvPr id="3" name="Subtitle 2"/>
          <p:cNvSpPr>
            <a:spLocks noGrp="1"/>
          </p:cNvSpPr>
          <p:nvPr>
            <p:ph type="subTitle" idx="1"/>
          </p:nvPr>
        </p:nvSpPr>
        <p:spPr/>
        <p:txBody>
          <a:bodyPr/>
          <a:lstStyle/>
          <a:p>
            <a:r>
              <a:rPr lang="en-US" sz="4400" dirty="0" smtClean="0"/>
              <a:t>Parent Awareness</a:t>
            </a:r>
          </a:p>
          <a:p>
            <a:r>
              <a:rPr lang="en-US" sz="4400" dirty="0" smtClean="0"/>
              <a:t>Presentation</a:t>
            </a:r>
            <a:endParaRPr lang="en-US" sz="4400" dirty="0"/>
          </a:p>
        </p:txBody>
      </p:sp>
    </p:spTree>
    <p:extLst>
      <p:ext uri="{BB962C8B-B14F-4D97-AF65-F5344CB8AC3E}">
        <p14:creationId xmlns:p14="http://schemas.microsoft.com/office/powerpoint/2010/main" val="114490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Student Athlete</a:t>
            </a:r>
            <a:endParaRPr lang="en-US" dirty="0"/>
          </a:p>
        </p:txBody>
      </p:sp>
      <p:sp>
        <p:nvSpPr>
          <p:cNvPr id="3" name="Content Placeholder 2"/>
          <p:cNvSpPr>
            <a:spLocks noGrp="1"/>
          </p:cNvSpPr>
          <p:nvPr>
            <p:ph idx="1"/>
          </p:nvPr>
        </p:nvSpPr>
        <p:spPr/>
        <p:txBody>
          <a:bodyPr/>
          <a:lstStyle/>
          <a:p>
            <a:r>
              <a:rPr lang="en-US" b="1" i="1" dirty="0" smtClean="0"/>
              <a:t>Being an athlete means higher visibility in school and are held to a high level of responsibility.</a:t>
            </a:r>
          </a:p>
          <a:p>
            <a:r>
              <a:rPr lang="en-US" dirty="0" smtClean="0"/>
              <a:t>Softball program members must adhere to all Softball program rules and Code of Conduct.</a:t>
            </a:r>
          </a:p>
          <a:p>
            <a:r>
              <a:rPr lang="en-US" dirty="0" smtClean="0"/>
              <a:t>Softball program members must attend all practices and games (Home &amp; Away) in order to be eligible to earn an Athletic Letter for year.</a:t>
            </a:r>
          </a:p>
          <a:p>
            <a:endParaRPr lang="en-US" dirty="0"/>
          </a:p>
        </p:txBody>
      </p:sp>
    </p:spTree>
    <p:extLst>
      <p:ext uri="{BB962C8B-B14F-4D97-AF65-F5344CB8AC3E}">
        <p14:creationId xmlns:p14="http://schemas.microsoft.com/office/powerpoint/2010/main" val="358966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Parents/Guardians</a:t>
            </a:r>
            <a:endParaRPr lang="en-US" dirty="0"/>
          </a:p>
        </p:txBody>
      </p:sp>
      <p:sp>
        <p:nvSpPr>
          <p:cNvPr id="3" name="Content Placeholder 2"/>
          <p:cNvSpPr>
            <a:spLocks noGrp="1"/>
          </p:cNvSpPr>
          <p:nvPr>
            <p:ph idx="1"/>
          </p:nvPr>
        </p:nvSpPr>
        <p:spPr>
          <a:xfrm>
            <a:off x="1089024" y="1613646"/>
            <a:ext cx="7272339" cy="4512517"/>
          </a:xfrm>
        </p:spPr>
        <p:txBody>
          <a:bodyPr>
            <a:normAutofit fontScale="92500" lnSpcReduction="20000"/>
          </a:bodyPr>
          <a:lstStyle/>
          <a:p>
            <a:r>
              <a:rPr lang="en-US" b="1" dirty="0" smtClean="0"/>
              <a:t>COMMON GOALS: </a:t>
            </a:r>
            <a:r>
              <a:rPr lang="en-US" dirty="0" smtClean="0"/>
              <a:t>Thornwood has the same goals as parents in terms of development, sportsmanship, and success.  Please discuss this presentation with your daughter.</a:t>
            </a:r>
          </a:p>
          <a:p>
            <a:r>
              <a:rPr lang="en-US" b="1" dirty="0" smtClean="0"/>
              <a:t>COMMUNICATION: </a:t>
            </a:r>
            <a:r>
              <a:rPr lang="en-US" dirty="0" smtClean="0"/>
              <a:t>Please consult with Softball website, Coaches, e-mail, and send-home materials to stay up to date with your daughters team.</a:t>
            </a:r>
          </a:p>
          <a:p>
            <a:r>
              <a:rPr lang="en-US" b="1" dirty="0" smtClean="0"/>
              <a:t>ISSUES: </a:t>
            </a:r>
            <a:r>
              <a:rPr lang="en-US" dirty="0" smtClean="0"/>
              <a:t>We know issues might arise.  Please never put your daughter, family or Thornwood in an embarrassing situation.  Issues should be addressed in the following order: Athlete to coach, parent to coach, parent/athlete to administrator (only if no resolution through first two methods). This order helps to develop the student-athlete with responsibility.</a:t>
            </a:r>
            <a:endParaRPr lang="en-US" b="1" dirty="0"/>
          </a:p>
        </p:txBody>
      </p:sp>
    </p:spTree>
    <p:extLst>
      <p:ext uri="{BB962C8B-B14F-4D97-AF65-F5344CB8AC3E}">
        <p14:creationId xmlns:p14="http://schemas.microsoft.com/office/powerpoint/2010/main" val="309560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Parents</a:t>
            </a:r>
            <a:endParaRPr lang="en-US" dirty="0"/>
          </a:p>
        </p:txBody>
      </p:sp>
      <p:sp>
        <p:nvSpPr>
          <p:cNvPr id="3" name="Content Placeholder 2"/>
          <p:cNvSpPr>
            <a:spLocks noGrp="1"/>
          </p:cNvSpPr>
          <p:nvPr>
            <p:ph idx="1"/>
          </p:nvPr>
        </p:nvSpPr>
        <p:spPr/>
        <p:txBody>
          <a:bodyPr/>
          <a:lstStyle/>
          <a:p>
            <a:r>
              <a:rPr lang="en-US" b="1" dirty="0" smtClean="0"/>
              <a:t>PRACTICES:</a:t>
            </a:r>
            <a:r>
              <a:rPr lang="en-US" dirty="0" smtClean="0"/>
              <a:t>  Thornwood Softball practices are not open to parents and fans.  Please respect this policy and support your daughter from a distance.</a:t>
            </a:r>
          </a:p>
          <a:p>
            <a:r>
              <a:rPr lang="en-US" b="1" dirty="0" smtClean="0"/>
              <a:t>TRANSPORTATION: </a:t>
            </a:r>
            <a:r>
              <a:rPr lang="en-US" dirty="0" smtClean="0"/>
              <a:t>Athletic buses will provide your daughter a ride home after practices(Monday-Fridays). On Saturdays or Holidays, you must provide your own transportation to and from practice.  After away games, your daughter must ride the bus back to Thornwood, unless parent or guardian can sign-out to take their daughter home with them.</a:t>
            </a:r>
            <a:endParaRPr lang="en-US" b="1" dirty="0"/>
          </a:p>
        </p:txBody>
      </p:sp>
    </p:spTree>
    <p:extLst>
      <p:ext uri="{BB962C8B-B14F-4D97-AF65-F5344CB8AC3E}">
        <p14:creationId xmlns:p14="http://schemas.microsoft.com/office/powerpoint/2010/main" val="341400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BREAK</a:t>
            </a:r>
            <a:endParaRPr lang="en-US" dirty="0"/>
          </a:p>
        </p:txBody>
      </p:sp>
      <p:sp>
        <p:nvSpPr>
          <p:cNvPr id="3" name="Content Placeholder 2"/>
          <p:cNvSpPr>
            <a:spLocks noGrp="1"/>
          </p:cNvSpPr>
          <p:nvPr>
            <p:ph idx="1"/>
          </p:nvPr>
        </p:nvSpPr>
        <p:spPr/>
        <p:txBody>
          <a:bodyPr/>
          <a:lstStyle/>
          <a:p>
            <a:r>
              <a:rPr lang="en-US" b="1" i="1" u="sng" dirty="0" smtClean="0"/>
              <a:t>MARCH 24-APRIL1, 2017 is SPRING BREAK for THORNWOOD.</a:t>
            </a:r>
          </a:p>
          <a:p>
            <a:r>
              <a:rPr lang="en-US" dirty="0" smtClean="0"/>
              <a:t>Parents/Guardians-Please be advised that we have GAMES (HOME &amp; AWAY), as well as practices during this time.  If they are not here due to vacations, visits, etc… It hurts their respective team.  If they are gone during this time, they will sit out ONE GAME for every game they miss when they get back.</a:t>
            </a:r>
          </a:p>
          <a:p>
            <a:r>
              <a:rPr lang="en-US" dirty="0" smtClean="0"/>
              <a:t>Please try to make sure your daughter is HERE during that time</a:t>
            </a:r>
            <a:endParaRPr lang="en-US" dirty="0"/>
          </a:p>
        </p:txBody>
      </p:sp>
    </p:spTree>
    <p:extLst>
      <p:ext uri="{BB962C8B-B14F-4D97-AF65-F5344CB8AC3E}">
        <p14:creationId xmlns:p14="http://schemas.microsoft.com/office/powerpoint/2010/main" val="841732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Packet/Participation Fees</a:t>
            </a:r>
            <a:endParaRPr lang="en-US" dirty="0"/>
          </a:p>
        </p:txBody>
      </p:sp>
      <p:sp>
        <p:nvSpPr>
          <p:cNvPr id="3" name="Content Placeholder 2"/>
          <p:cNvSpPr>
            <a:spLocks noGrp="1"/>
          </p:cNvSpPr>
          <p:nvPr>
            <p:ph idx="1"/>
          </p:nvPr>
        </p:nvSpPr>
        <p:spPr>
          <a:xfrm>
            <a:off x="1089024" y="1801906"/>
            <a:ext cx="7272339" cy="4838380"/>
          </a:xfrm>
        </p:spPr>
        <p:txBody>
          <a:bodyPr>
            <a:normAutofit lnSpcReduction="10000"/>
          </a:bodyPr>
          <a:lstStyle/>
          <a:p>
            <a:r>
              <a:rPr lang="en-US" dirty="0" smtClean="0"/>
              <a:t>Once your daughter is selected for their team, they will be responsible to buy a PLAYER PACKET as well as pay a Athletic Department Participation Fee ($50).</a:t>
            </a:r>
          </a:p>
          <a:p>
            <a:r>
              <a:rPr lang="en-US" dirty="0" smtClean="0"/>
              <a:t>VARSITY PLAYER PACKET $125- Hat, sox, game spikes, T-shirt jerseys (Pink </a:t>
            </a:r>
            <a:r>
              <a:rPr lang="en-US" dirty="0" err="1" smtClean="0"/>
              <a:t>Camo</a:t>
            </a:r>
            <a:r>
              <a:rPr lang="en-US" dirty="0" smtClean="0"/>
              <a:t>), stocking hat.  PARTICIPATION FEE is $50 if have not played a sport this year- Pay at Bursar.</a:t>
            </a:r>
          </a:p>
          <a:p>
            <a:r>
              <a:rPr lang="en-US" dirty="0" smtClean="0"/>
              <a:t>JUNIOR VARSITY PLAYER PACKET-$54 Hat, sox, hoodie. PARTICIPATION FEE is $50 also.</a:t>
            </a:r>
          </a:p>
          <a:p>
            <a:r>
              <a:rPr lang="en-US" b="1" i="1" u="sng" dirty="0" smtClean="0"/>
              <a:t>All team members (V/JV) must wear  White(UA) Under </a:t>
            </a:r>
            <a:r>
              <a:rPr lang="en-US" b="1" i="1" u="sng" dirty="0" err="1" smtClean="0"/>
              <a:t>Armour</a:t>
            </a:r>
            <a:r>
              <a:rPr lang="en-US" b="1" i="1" u="sng" dirty="0" smtClean="0"/>
              <a:t> metal spikes for games.</a:t>
            </a:r>
          </a:p>
          <a:p>
            <a:endParaRPr lang="en-US" dirty="0"/>
          </a:p>
        </p:txBody>
      </p:sp>
    </p:spTree>
    <p:extLst>
      <p:ext uri="{BB962C8B-B14F-4D97-AF65-F5344CB8AC3E}">
        <p14:creationId xmlns:p14="http://schemas.microsoft.com/office/powerpoint/2010/main" val="150433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Softball Program Team Rules</a:t>
            </a:r>
            <a:endParaRPr lang="en-US" dirty="0"/>
          </a:p>
        </p:txBody>
      </p:sp>
      <p:sp>
        <p:nvSpPr>
          <p:cNvPr id="3" name="Content Placeholder 2"/>
          <p:cNvSpPr>
            <a:spLocks noGrp="1"/>
          </p:cNvSpPr>
          <p:nvPr>
            <p:ph idx="1"/>
          </p:nvPr>
        </p:nvSpPr>
        <p:spPr/>
        <p:txBody>
          <a:bodyPr>
            <a:normAutofit fontScale="92500" lnSpcReduction="10000"/>
          </a:bodyPr>
          <a:lstStyle/>
          <a:p>
            <a:r>
              <a:rPr lang="en-US" sz="1800" dirty="0" smtClean="0"/>
              <a:t>Be on time for practice.  That means practice clothes and shoes and ready to go.  Bring practice gear for inside and outside due to unpredictable weather.  Practice starts @ 3:15pm during the week and a time to be announced on Saturday.  If you are going to be late, you will need a pass. NO EXCEPTIONS!  If you show up after 3:15 without a pass, you will run one lap or perimeter for every minute late.  Also, detentions are NOT an excuse for being late for a game or practice.  Resolve your negative behavior (</a:t>
            </a:r>
            <a:r>
              <a:rPr lang="en-US" sz="1800" dirty="0" err="1" smtClean="0"/>
              <a:t>tardies</a:t>
            </a:r>
            <a:r>
              <a:rPr lang="en-US" sz="1800" dirty="0" smtClean="0"/>
              <a:t>, etc…) so you are not issued detentions.</a:t>
            </a:r>
          </a:p>
          <a:p>
            <a:r>
              <a:rPr lang="en-US" sz="1800" dirty="0" smtClean="0"/>
              <a:t>Be on time for games.  Report time will be announced by the Coaches.  If you are late, even with a pass, you will not start that day.  Be in uniform and cleats by report time.</a:t>
            </a:r>
          </a:p>
          <a:p>
            <a:r>
              <a:rPr lang="en-US" sz="1800" dirty="0" smtClean="0"/>
              <a:t>Bus times will be announced for away games.  You are exempt from CP on game days.  The bus will leave promptly 5 minutes after report time.  If you are not there, you will be left behind and it will be considered a missed practice.</a:t>
            </a:r>
            <a:endParaRPr lang="en-US" sz="1800" dirty="0"/>
          </a:p>
        </p:txBody>
      </p:sp>
    </p:spTree>
    <p:extLst>
      <p:ext uri="{BB962C8B-B14F-4D97-AF65-F5344CB8AC3E}">
        <p14:creationId xmlns:p14="http://schemas.microsoft.com/office/powerpoint/2010/main" val="411328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Softball Program Team Rules </a:t>
            </a:r>
            <a:r>
              <a:rPr lang="en-US" dirty="0" err="1" smtClean="0"/>
              <a:t>con’t</a:t>
            </a:r>
            <a:endParaRPr lang="en-US" dirty="0"/>
          </a:p>
        </p:txBody>
      </p:sp>
      <p:sp>
        <p:nvSpPr>
          <p:cNvPr id="3" name="Content Placeholder 2"/>
          <p:cNvSpPr>
            <a:spLocks noGrp="1"/>
          </p:cNvSpPr>
          <p:nvPr>
            <p:ph idx="1"/>
          </p:nvPr>
        </p:nvSpPr>
        <p:spPr>
          <a:xfrm>
            <a:off x="961571" y="1613646"/>
            <a:ext cx="7837715" cy="5117354"/>
          </a:xfrm>
        </p:spPr>
        <p:txBody>
          <a:bodyPr>
            <a:normAutofit lnSpcReduction="10000"/>
          </a:bodyPr>
          <a:lstStyle/>
          <a:p>
            <a:r>
              <a:rPr lang="en-US" sz="1800" dirty="0" smtClean="0"/>
              <a:t>Uniform and cleats must be on before you step off the bus for away games. No exceptions.</a:t>
            </a:r>
          </a:p>
          <a:p>
            <a:r>
              <a:rPr lang="en-US" sz="1800" dirty="0" smtClean="0"/>
              <a:t>Attendance will be taken at each practice and game.  If you are going to miss, you need to contact your Coach in the morning and provide a reason.  Extended illnesses require a doctor’s note.</a:t>
            </a:r>
          </a:p>
          <a:p>
            <a:r>
              <a:rPr lang="en-US" sz="1800" dirty="0" smtClean="0"/>
              <a:t>There will be consequences for missed practices and games</a:t>
            </a:r>
          </a:p>
          <a:p>
            <a:r>
              <a:rPr lang="en-US" sz="1800" dirty="0" smtClean="0"/>
              <a:t>  1</a:t>
            </a:r>
            <a:r>
              <a:rPr lang="en-US" sz="1800" baseline="30000" dirty="0" smtClean="0"/>
              <a:t>st</a:t>
            </a:r>
            <a:r>
              <a:rPr lang="en-US" sz="1800" dirty="0" smtClean="0"/>
              <a:t> unexcused practice      Student-athlete will not start and/or get into a game as a sub.</a:t>
            </a:r>
          </a:p>
          <a:p>
            <a:r>
              <a:rPr lang="en-US" sz="1800" dirty="0"/>
              <a:t> </a:t>
            </a:r>
            <a:r>
              <a:rPr lang="en-US" sz="1800" dirty="0" smtClean="0"/>
              <a:t> 2</a:t>
            </a:r>
            <a:r>
              <a:rPr lang="en-US" sz="1800" baseline="30000" dirty="0" smtClean="0"/>
              <a:t>nd</a:t>
            </a:r>
            <a:r>
              <a:rPr lang="en-US" sz="1800" dirty="0" smtClean="0"/>
              <a:t> unexcused practice      Will not play in the next two (2) games.</a:t>
            </a:r>
          </a:p>
          <a:p>
            <a:r>
              <a:rPr lang="en-US" sz="1800" dirty="0"/>
              <a:t> </a:t>
            </a:r>
            <a:r>
              <a:rPr lang="en-US" sz="1800" dirty="0" smtClean="0"/>
              <a:t> 3</a:t>
            </a:r>
            <a:r>
              <a:rPr lang="en-US" sz="1800" baseline="30000" dirty="0" smtClean="0"/>
              <a:t>rd</a:t>
            </a:r>
            <a:r>
              <a:rPr lang="en-US" sz="1800" dirty="0" smtClean="0"/>
              <a:t> unexcused practice       Removal from team.</a:t>
            </a:r>
          </a:p>
          <a:p>
            <a:r>
              <a:rPr lang="en-US" sz="1800" dirty="0" smtClean="0"/>
              <a:t>Be open to constructive feedback.  Listen with your ears and do not respond in haste.  If you think you are being misunderstood, do not talk back.  Rather ask to speak to Coach in private after practice or game for clarification.          </a:t>
            </a:r>
          </a:p>
          <a:p>
            <a:pPr marL="0" indent="0">
              <a:buNone/>
            </a:pPr>
            <a:endParaRPr lang="en-US" sz="1800" dirty="0" smtClean="0"/>
          </a:p>
        </p:txBody>
      </p:sp>
    </p:spTree>
    <p:extLst>
      <p:ext uri="{BB962C8B-B14F-4D97-AF65-F5344CB8AC3E}">
        <p14:creationId xmlns:p14="http://schemas.microsoft.com/office/powerpoint/2010/main" val="256865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Softball Program Team Rules </a:t>
            </a:r>
            <a:r>
              <a:rPr lang="en-US" dirty="0" err="1" smtClean="0"/>
              <a:t>con’t</a:t>
            </a:r>
            <a:endParaRPr lang="en-US" dirty="0"/>
          </a:p>
        </p:txBody>
      </p:sp>
      <p:sp>
        <p:nvSpPr>
          <p:cNvPr id="3" name="Content Placeholder 2"/>
          <p:cNvSpPr>
            <a:spLocks noGrp="1"/>
          </p:cNvSpPr>
          <p:nvPr>
            <p:ph idx="1"/>
          </p:nvPr>
        </p:nvSpPr>
        <p:spPr>
          <a:xfrm>
            <a:off x="834572" y="1613646"/>
            <a:ext cx="8164286" cy="5099211"/>
          </a:xfrm>
        </p:spPr>
        <p:txBody>
          <a:bodyPr>
            <a:normAutofit/>
          </a:bodyPr>
          <a:lstStyle/>
          <a:p>
            <a:r>
              <a:rPr lang="en-US" sz="1800" dirty="0" smtClean="0"/>
              <a:t>If you yip (talk back) during a game, you will be removed from the game.</a:t>
            </a:r>
          </a:p>
          <a:p>
            <a:r>
              <a:rPr lang="en-US" sz="1800" dirty="0" smtClean="0"/>
              <a:t>Hustle at ALL times. No exceptions.</a:t>
            </a:r>
          </a:p>
          <a:p>
            <a:r>
              <a:rPr lang="en-US" sz="1800" dirty="0" smtClean="0"/>
              <a:t>Be accountable for your gear and team’s gear. An equipment list will be made and you will be responsible to get that gear to the dugout and back to shed during practices and home games, and to and from bus on away games.</a:t>
            </a:r>
          </a:p>
          <a:p>
            <a:r>
              <a:rPr lang="en-US" sz="1800" dirty="0" smtClean="0"/>
              <a:t>Pick up the dugout after games this includes home and away games.  You will also have a Field Duty after each home game to do.</a:t>
            </a:r>
          </a:p>
          <a:p>
            <a:r>
              <a:rPr lang="en-US" sz="1800" dirty="0" smtClean="0"/>
              <a:t>Between every half inning, those not in the game will sprint from dugout to the foul pole and back.</a:t>
            </a:r>
          </a:p>
          <a:p>
            <a:r>
              <a:rPr lang="en-US" sz="1800" dirty="0" smtClean="0"/>
              <a:t>NO CELL PHONES allowed at practice or games.  They must stay in your bags in the silent mode.  Coaches will let you know when and if it is permissible to take your phones out on the bus.</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379310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Softball Program Team Rules </a:t>
            </a:r>
            <a:r>
              <a:rPr lang="en-US" dirty="0" err="1" smtClean="0"/>
              <a:t>con’t</a:t>
            </a:r>
            <a:endParaRPr lang="en-US" dirty="0"/>
          </a:p>
        </p:txBody>
      </p:sp>
      <p:sp>
        <p:nvSpPr>
          <p:cNvPr id="3" name="Content Placeholder 2"/>
          <p:cNvSpPr>
            <a:spLocks noGrp="1"/>
          </p:cNvSpPr>
          <p:nvPr>
            <p:ph idx="1"/>
          </p:nvPr>
        </p:nvSpPr>
        <p:spPr>
          <a:xfrm>
            <a:off x="961571" y="1613646"/>
            <a:ext cx="7964715" cy="5026640"/>
          </a:xfrm>
        </p:spPr>
        <p:txBody>
          <a:bodyPr>
            <a:normAutofit/>
          </a:bodyPr>
          <a:lstStyle/>
          <a:p>
            <a:r>
              <a:rPr lang="en-US" sz="1800" dirty="0" smtClean="0"/>
              <a:t>You must SPRINT from dugout to your position when taking the field, and off the field after the 3</a:t>
            </a:r>
            <a:r>
              <a:rPr lang="en-US" sz="1800" baseline="30000" dirty="0" smtClean="0"/>
              <a:t>rd</a:t>
            </a:r>
            <a:r>
              <a:rPr lang="en-US" sz="1800" dirty="0" smtClean="0"/>
              <a:t> out.</a:t>
            </a:r>
          </a:p>
          <a:p>
            <a:r>
              <a:rPr lang="en-US" sz="1800" dirty="0" smtClean="0"/>
              <a:t>Be a good team mate. Cheer your team on.  Represent yourself and Thornwood with a high degree of sportsmanship.</a:t>
            </a:r>
            <a:endParaRPr lang="en-US" sz="1800" dirty="0"/>
          </a:p>
        </p:txBody>
      </p:sp>
    </p:spTree>
    <p:extLst>
      <p:ext uri="{BB962C8B-B14F-4D97-AF65-F5344CB8AC3E}">
        <p14:creationId xmlns:p14="http://schemas.microsoft.com/office/powerpoint/2010/main" val="36001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Physicals</a:t>
            </a:r>
            <a:endParaRPr lang="en-US" dirty="0"/>
          </a:p>
        </p:txBody>
      </p:sp>
      <p:sp>
        <p:nvSpPr>
          <p:cNvPr id="3" name="Content Placeholder 2"/>
          <p:cNvSpPr>
            <a:spLocks noGrp="1"/>
          </p:cNvSpPr>
          <p:nvPr>
            <p:ph idx="1"/>
          </p:nvPr>
        </p:nvSpPr>
        <p:spPr/>
        <p:txBody>
          <a:bodyPr>
            <a:normAutofit lnSpcReduction="10000"/>
          </a:bodyPr>
          <a:lstStyle/>
          <a:p>
            <a:r>
              <a:rPr lang="en-US" dirty="0" smtClean="0"/>
              <a:t>All Softball Program members must have a yearly physical on file with athletic office.  Physicals are good for ONE YEAR from the date it is done.  All freshman will have theirs done since they need it to get into school.  If you played a fall or a winter sport this year, you do not need one.</a:t>
            </a:r>
          </a:p>
          <a:p>
            <a:r>
              <a:rPr lang="en-US" dirty="0" smtClean="0"/>
              <a:t>Only Sophomores, Juniors or Seniors who did not play a sport this year will need to get one.  Please get one before the season starts </a:t>
            </a:r>
            <a:r>
              <a:rPr lang="en-US" b="1" i="1" u="sng" dirty="0" smtClean="0"/>
              <a:t>You need one to tryout!</a:t>
            </a:r>
          </a:p>
          <a:p>
            <a:r>
              <a:rPr lang="en-US" dirty="0" smtClean="0"/>
              <a:t>If you have any medical restrictions, Coach and Athletic Trainer will be notified.</a:t>
            </a:r>
            <a:endParaRPr lang="en-US" dirty="0"/>
          </a:p>
        </p:txBody>
      </p:sp>
    </p:spTree>
    <p:extLst>
      <p:ext uri="{BB962C8B-B14F-4D97-AF65-F5344CB8AC3E}">
        <p14:creationId xmlns:p14="http://schemas.microsoft.com/office/powerpoint/2010/main" val="281838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350478"/>
            <a:ext cx="7692119" cy="6217236"/>
          </a:xfrm>
        </p:spPr>
        <p:txBody>
          <a:bodyPr>
            <a:normAutofit/>
          </a:bodyPr>
          <a:lstStyle/>
          <a:p>
            <a:pPr marL="0" indent="0">
              <a:buNone/>
            </a:pPr>
            <a:r>
              <a:rPr lang="en-US" sz="2800" b="1" dirty="0" smtClean="0"/>
              <a:t>PLEASE NOTE  that this presentation replaces the traditional Parent Meeting to begin our season.  The presentation will familiarize you with Thornwood HS policy and reminders, as well as address any questions.  It’s very important that the content of this presentation be discussed with and understood by you and your daughter.</a:t>
            </a:r>
          </a:p>
          <a:p>
            <a:pPr marL="0" indent="0">
              <a:buNone/>
            </a:pPr>
            <a:endParaRPr lang="en-US" sz="2800" b="1" dirty="0"/>
          </a:p>
          <a:p>
            <a:pPr marL="0" indent="0">
              <a:buNone/>
            </a:pPr>
            <a:r>
              <a:rPr lang="en-US" sz="2800" b="1" dirty="0" smtClean="0"/>
              <a:t>You must sign and date last page and return it to their respective level coach</a:t>
            </a:r>
            <a:endParaRPr lang="en-US" sz="2800" b="1" dirty="0"/>
          </a:p>
        </p:txBody>
      </p:sp>
    </p:spTree>
    <p:extLst>
      <p:ext uri="{BB962C8B-B14F-4D97-AF65-F5344CB8AC3E}">
        <p14:creationId xmlns:p14="http://schemas.microsoft.com/office/powerpoint/2010/main" val="345665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Department Forms</a:t>
            </a:r>
            <a:endParaRPr lang="en-US" dirty="0"/>
          </a:p>
        </p:txBody>
      </p:sp>
      <p:sp>
        <p:nvSpPr>
          <p:cNvPr id="3" name="Content Placeholder 2"/>
          <p:cNvSpPr>
            <a:spLocks noGrp="1"/>
          </p:cNvSpPr>
          <p:nvPr>
            <p:ph idx="1"/>
          </p:nvPr>
        </p:nvSpPr>
        <p:spPr/>
        <p:txBody>
          <a:bodyPr/>
          <a:lstStyle/>
          <a:p>
            <a:r>
              <a:rPr lang="en-US" dirty="0" smtClean="0"/>
              <a:t>Thornwood High School Athletic Department has an athletic packet that needs to be filled out.  All pages must be completed and signed off on and returned to their respective Team Coach before the start of the season</a:t>
            </a:r>
            <a:r>
              <a:rPr lang="en-US" b="1" i="1" dirty="0" smtClean="0"/>
              <a:t>! They will NOT be allowed to try-out without a athletic physical and packet.</a:t>
            </a:r>
          </a:p>
          <a:p>
            <a:r>
              <a:rPr lang="en-US" dirty="0" smtClean="0"/>
              <a:t>If Student-Athlete played a Fall or Winter Sport, they DO NOT need to fill out. </a:t>
            </a:r>
            <a:endParaRPr lang="en-US" dirty="0"/>
          </a:p>
        </p:txBody>
      </p:sp>
    </p:spTree>
    <p:extLst>
      <p:ext uri="{BB962C8B-B14F-4D97-AF65-F5344CB8AC3E}">
        <p14:creationId xmlns:p14="http://schemas.microsoft.com/office/powerpoint/2010/main" val="109822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Thornwood Softball Spirit Wear-Order Form</a:t>
            </a:r>
            <a:endParaRPr lang="en-US" dirty="0"/>
          </a:p>
        </p:txBody>
      </p:sp>
      <p:pic>
        <p:nvPicPr>
          <p:cNvPr id="4" name="Content Placeholder 3" descr="THS_Softball_Jan2017Flyer.pdf"/>
          <p:cNvPicPr>
            <a:picLocks noGrp="1" noChangeAspect="1"/>
          </p:cNvPicPr>
          <p:nvPr>
            <p:ph idx="1"/>
          </p:nvPr>
        </p:nvPicPr>
        <p:blipFill>
          <a:blip r:embed="rId2">
            <a:extLst>
              <a:ext uri="{28A0092B-C50C-407E-A947-70E740481C1C}">
                <a14:useLocalDpi xmlns:a14="http://schemas.microsoft.com/office/drawing/2010/main" val="0"/>
              </a:ext>
            </a:extLst>
          </a:blip>
          <a:srcRect t="27026" b="27026"/>
          <a:stretch>
            <a:fillRect/>
          </a:stretch>
        </p:blipFill>
        <p:spPr>
          <a:xfrm>
            <a:off x="1089024" y="1613646"/>
            <a:ext cx="7272339" cy="4324257"/>
          </a:xfrm>
        </p:spPr>
      </p:pic>
    </p:spTree>
    <p:extLst>
      <p:ext uri="{BB962C8B-B14F-4D97-AF65-F5344CB8AC3E}">
        <p14:creationId xmlns:p14="http://schemas.microsoft.com/office/powerpoint/2010/main" val="16730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5" y="292781"/>
            <a:ext cx="6948262" cy="1055554"/>
          </a:xfrm>
        </p:spPr>
        <p:txBody>
          <a:bodyPr/>
          <a:lstStyle/>
          <a:p>
            <a:r>
              <a:rPr lang="en-US" dirty="0" smtClean="0"/>
              <a:t>COMMUNICATION</a:t>
            </a:r>
            <a:endParaRPr lang="en-US" dirty="0"/>
          </a:p>
        </p:txBody>
      </p:sp>
      <p:sp>
        <p:nvSpPr>
          <p:cNvPr id="3" name="Content Placeholder 2"/>
          <p:cNvSpPr>
            <a:spLocks noGrp="1"/>
          </p:cNvSpPr>
          <p:nvPr>
            <p:ph idx="1"/>
          </p:nvPr>
        </p:nvSpPr>
        <p:spPr>
          <a:xfrm>
            <a:off x="798738" y="1348334"/>
            <a:ext cx="8181976" cy="5183095"/>
          </a:xfrm>
        </p:spPr>
        <p:txBody>
          <a:bodyPr/>
          <a:lstStyle/>
          <a:p>
            <a:r>
              <a:rPr lang="en-US" dirty="0" smtClean="0"/>
              <a:t>Head Varsity Coach: Mark Anderson-cellular 708-420-5372</a:t>
            </a:r>
          </a:p>
          <a:p>
            <a:r>
              <a:rPr lang="en-US" dirty="0" smtClean="0"/>
              <a:t>E-mail- </a:t>
            </a:r>
            <a:r>
              <a:rPr lang="en-US" dirty="0" smtClean="0">
                <a:hlinkClick r:id="rId2"/>
              </a:rPr>
              <a:t>mjatwsb@juno.com</a:t>
            </a:r>
            <a:endParaRPr lang="en-US" dirty="0" smtClean="0"/>
          </a:p>
          <a:p>
            <a:endParaRPr lang="en-US" dirty="0"/>
          </a:p>
          <a:p>
            <a:r>
              <a:rPr lang="en-US" dirty="0" smtClean="0"/>
              <a:t>Head JV Coach: Bryan </a:t>
            </a:r>
            <a:r>
              <a:rPr lang="en-US" dirty="0" err="1" smtClean="0"/>
              <a:t>Fomby</a:t>
            </a:r>
            <a:r>
              <a:rPr lang="en-US" dirty="0" smtClean="0"/>
              <a:t>-cellular 708-275-7199</a:t>
            </a:r>
          </a:p>
          <a:p>
            <a:r>
              <a:rPr lang="en-US" dirty="0" smtClean="0"/>
              <a:t>E-mail- </a:t>
            </a:r>
            <a:r>
              <a:rPr lang="en-US" dirty="0" smtClean="0">
                <a:hlinkClick r:id="rId3"/>
              </a:rPr>
              <a:t>Bfomby9@gmail.com</a:t>
            </a:r>
            <a:r>
              <a:rPr lang="en-US" dirty="0" smtClean="0"/>
              <a:t> </a:t>
            </a:r>
            <a:endParaRPr lang="en-US" dirty="0"/>
          </a:p>
        </p:txBody>
      </p:sp>
    </p:spTree>
    <p:extLst>
      <p:ext uri="{BB962C8B-B14F-4D97-AF65-F5344CB8AC3E}">
        <p14:creationId xmlns:p14="http://schemas.microsoft.com/office/powerpoint/2010/main" val="112988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Softball</a:t>
            </a:r>
            <a:endParaRPr lang="en-US" dirty="0"/>
          </a:p>
        </p:txBody>
      </p:sp>
      <p:sp>
        <p:nvSpPr>
          <p:cNvPr id="3" name="Content Placeholder 2"/>
          <p:cNvSpPr>
            <a:spLocks noGrp="1"/>
          </p:cNvSpPr>
          <p:nvPr>
            <p:ph idx="1"/>
          </p:nvPr>
        </p:nvSpPr>
        <p:spPr/>
        <p:txBody>
          <a:bodyPr>
            <a:normAutofit lnSpcReduction="10000"/>
          </a:bodyPr>
          <a:lstStyle/>
          <a:p>
            <a:r>
              <a:rPr lang="en-US" dirty="0" smtClean="0"/>
              <a:t>Thornwood has partnered with South Holland Little League to have a Summer Softball Traveling Team.  It is for ages 13-16.  We will play a 25-30 game schedule. There is a cost involved to play.  This gives the players an opportunity to get better and help get ready for next years season.  Please take advantage of this great opportunity.</a:t>
            </a:r>
          </a:p>
          <a:p>
            <a:r>
              <a:rPr lang="en-US" dirty="0" smtClean="0"/>
              <a:t>Camps: There are many college camps available to participate in during the summer.  We encourage ALL players to stay active and involved to get better!!  Thornwood Softball will also have Summer Softball Camp. </a:t>
            </a:r>
          </a:p>
          <a:p>
            <a:endParaRPr lang="en-US" dirty="0"/>
          </a:p>
        </p:txBody>
      </p:sp>
    </p:spTree>
    <p:extLst>
      <p:ext uri="{BB962C8B-B14F-4D97-AF65-F5344CB8AC3E}">
        <p14:creationId xmlns:p14="http://schemas.microsoft.com/office/powerpoint/2010/main" val="13745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Thunderbird Partners</a:t>
            </a:r>
            <a:endParaRPr lang="en-US" dirty="0"/>
          </a:p>
        </p:txBody>
      </p:sp>
      <p:sp>
        <p:nvSpPr>
          <p:cNvPr id="3" name="Content Placeholder 2"/>
          <p:cNvSpPr>
            <a:spLocks noGrp="1"/>
          </p:cNvSpPr>
          <p:nvPr>
            <p:ph idx="1"/>
          </p:nvPr>
        </p:nvSpPr>
        <p:spPr/>
        <p:txBody>
          <a:bodyPr/>
          <a:lstStyle/>
          <a:p>
            <a:r>
              <a:rPr lang="en-US" dirty="0" smtClean="0"/>
              <a:t>Illinois High School Association- </a:t>
            </a:r>
            <a:r>
              <a:rPr lang="en-US" dirty="0" smtClean="0">
                <a:hlinkClick r:id="rId2"/>
              </a:rPr>
              <a:t>www.ihsa.org</a:t>
            </a:r>
            <a:endParaRPr lang="en-US" dirty="0" smtClean="0"/>
          </a:p>
          <a:p>
            <a:r>
              <a:rPr lang="en-US" dirty="0" smtClean="0"/>
              <a:t>South West Suburban Conference-</a:t>
            </a:r>
          </a:p>
          <a:p>
            <a:endParaRPr lang="en-US" dirty="0"/>
          </a:p>
        </p:txBody>
      </p:sp>
    </p:spTree>
    <p:extLst>
      <p:ext uri="{BB962C8B-B14F-4D97-AF65-F5344CB8AC3E}">
        <p14:creationId xmlns:p14="http://schemas.microsoft.com/office/powerpoint/2010/main" val="1524804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Parent/Student Athlete Sign-off</a:t>
            </a:r>
            <a:endParaRPr lang="en-US" dirty="0"/>
          </a:p>
        </p:txBody>
      </p:sp>
      <p:sp>
        <p:nvSpPr>
          <p:cNvPr id="3" name="Content Placeholder 2"/>
          <p:cNvSpPr>
            <a:spLocks noGrp="1"/>
          </p:cNvSpPr>
          <p:nvPr>
            <p:ph idx="1"/>
          </p:nvPr>
        </p:nvSpPr>
        <p:spPr/>
        <p:txBody>
          <a:bodyPr/>
          <a:lstStyle/>
          <a:p>
            <a:r>
              <a:rPr lang="en-US" dirty="0" smtClean="0"/>
              <a:t>Parents: Please click on link below and print off. Sign you and your daughter(s) and return to their team Coach ASAP!</a:t>
            </a:r>
          </a:p>
          <a:p>
            <a:endParaRPr lang="en-US" dirty="0"/>
          </a:p>
        </p:txBody>
      </p:sp>
    </p:spTree>
    <p:extLst>
      <p:ext uri="{BB962C8B-B14F-4D97-AF65-F5344CB8AC3E}">
        <p14:creationId xmlns:p14="http://schemas.microsoft.com/office/powerpoint/2010/main" val="402794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Thornwood HS Administration</a:t>
            </a:r>
            <a:endParaRPr lang="en-US" dirty="0"/>
          </a:p>
        </p:txBody>
      </p:sp>
      <p:sp>
        <p:nvSpPr>
          <p:cNvPr id="3" name="Content Placeholder 2"/>
          <p:cNvSpPr>
            <a:spLocks noGrp="1"/>
          </p:cNvSpPr>
          <p:nvPr>
            <p:ph idx="1"/>
          </p:nvPr>
        </p:nvSpPr>
        <p:spPr/>
        <p:txBody>
          <a:bodyPr/>
          <a:lstStyle/>
          <a:p>
            <a:r>
              <a:rPr lang="en-US" sz="2800" dirty="0" smtClean="0"/>
              <a:t>Principal- Dennis Willis (708)-225-4701</a:t>
            </a:r>
          </a:p>
          <a:p>
            <a:r>
              <a:rPr lang="en-US" sz="2800" dirty="0" smtClean="0"/>
              <a:t>Assistant Principal-Thomas Walsh (708)-225-4703</a:t>
            </a:r>
            <a:endParaRPr lang="en-US" dirty="0"/>
          </a:p>
          <a:p>
            <a:r>
              <a:rPr lang="en-US" sz="2800" dirty="0" smtClean="0"/>
              <a:t>Athletic Director- Jim Dye(708)-225-4723</a:t>
            </a:r>
          </a:p>
          <a:p>
            <a:r>
              <a:rPr lang="en-US" sz="2800" dirty="0" smtClean="0"/>
              <a:t>Assistant Athletic Director-</a:t>
            </a:r>
            <a:r>
              <a:rPr lang="en-US" sz="2800" dirty="0" err="1" smtClean="0"/>
              <a:t>Shovon</a:t>
            </a:r>
            <a:r>
              <a:rPr lang="en-US" sz="2800" dirty="0" smtClean="0"/>
              <a:t> </a:t>
            </a:r>
            <a:r>
              <a:rPr lang="en-US" sz="2800" dirty="0" err="1" smtClean="0"/>
              <a:t>Fomby</a:t>
            </a:r>
            <a:r>
              <a:rPr lang="en-US" sz="2800" dirty="0" smtClean="0"/>
              <a:t> (708)-225-4725</a:t>
            </a:r>
            <a:endParaRPr lang="en-US" sz="2800" dirty="0"/>
          </a:p>
        </p:txBody>
      </p:sp>
    </p:spTree>
    <p:extLst>
      <p:ext uri="{BB962C8B-B14F-4D97-AF65-F5344CB8AC3E}">
        <p14:creationId xmlns:p14="http://schemas.microsoft.com/office/powerpoint/2010/main" val="222790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Thornwood HS Softball Coaches</a:t>
            </a:r>
            <a:endParaRPr lang="en-US" dirty="0"/>
          </a:p>
        </p:txBody>
      </p:sp>
      <p:sp>
        <p:nvSpPr>
          <p:cNvPr id="3" name="Content Placeholder 2"/>
          <p:cNvSpPr>
            <a:spLocks noGrp="1"/>
          </p:cNvSpPr>
          <p:nvPr>
            <p:ph idx="1"/>
          </p:nvPr>
        </p:nvSpPr>
        <p:spPr/>
        <p:txBody>
          <a:bodyPr/>
          <a:lstStyle/>
          <a:p>
            <a:r>
              <a:rPr lang="en-US" dirty="0" smtClean="0"/>
              <a:t>Head Varsity Coach-Mark Anderson</a:t>
            </a:r>
          </a:p>
          <a:p>
            <a:r>
              <a:rPr lang="en-US" dirty="0" smtClean="0"/>
              <a:t>Assistant Varsity Coach-Gary </a:t>
            </a:r>
            <a:r>
              <a:rPr lang="en-US" dirty="0" err="1" smtClean="0"/>
              <a:t>Lagesse</a:t>
            </a:r>
            <a:endParaRPr lang="en-US" dirty="0" smtClean="0"/>
          </a:p>
          <a:p>
            <a:endParaRPr lang="en-US" dirty="0"/>
          </a:p>
          <a:p>
            <a:r>
              <a:rPr lang="en-US" dirty="0" smtClean="0"/>
              <a:t>Head JV Coach-Bryan </a:t>
            </a:r>
            <a:r>
              <a:rPr lang="en-US" dirty="0" err="1" smtClean="0"/>
              <a:t>Fomby</a:t>
            </a:r>
            <a:endParaRPr lang="en-US" dirty="0" smtClean="0"/>
          </a:p>
          <a:p>
            <a:r>
              <a:rPr lang="en-US" dirty="0" smtClean="0"/>
              <a:t>Assistant JV Coach-Tiffany Stewart</a:t>
            </a:r>
            <a:endParaRPr lang="en-US" dirty="0"/>
          </a:p>
        </p:txBody>
      </p:sp>
    </p:spTree>
    <p:extLst>
      <p:ext uri="{BB962C8B-B14F-4D97-AF65-F5344CB8AC3E}">
        <p14:creationId xmlns:p14="http://schemas.microsoft.com/office/powerpoint/2010/main" val="418099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Thornwood High School</a:t>
            </a:r>
            <a:endParaRPr lang="en-US" dirty="0"/>
          </a:p>
        </p:txBody>
      </p:sp>
      <p:sp>
        <p:nvSpPr>
          <p:cNvPr id="3" name="Content Placeholder 2"/>
          <p:cNvSpPr>
            <a:spLocks noGrp="1"/>
          </p:cNvSpPr>
          <p:nvPr>
            <p:ph idx="1"/>
          </p:nvPr>
        </p:nvSpPr>
        <p:spPr/>
        <p:txBody>
          <a:bodyPr>
            <a:normAutofit/>
          </a:bodyPr>
          <a:lstStyle/>
          <a:p>
            <a:r>
              <a:rPr lang="en-US" sz="2800" dirty="0" smtClean="0"/>
              <a:t>QUESTIONS will often be covered by visiting the Thornwood website at  </a:t>
            </a:r>
            <a:r>
              <a:rPr lang="en-US" sz="2800" b="1" dirty="0" smtClean="0">
                <a:hlinkClick r:id="rId2"/>
              </a:rPr>
              <a:t>www.district205.net/thornwood</a:t>
            </a:r>
            <a:r>
              <a:rPr lang="en-US" sz="2800" b="1" dirty="0" smtClean="0"/>
              <a:t>.</a:t>
            </a:r>
          </a:p>
          <a:p>
            <a:r>
              <a:rPr lang="en-US" sz="2800" dirty="0" smtClean="0"/>
              <a:t>Go to athletic department link</a:t>
            </a:r>
          </a:p>
          <a:p>
            <a:r>
              <a:rPr lang="en-US" sz="2800" dirty="0"/>
              <a:t>http://il.8to18.com/</a:t>
            </a:r>
            <a:r>
              <a:rPr lang="en-US" sz="2800" dirty="0" err="1"/>
              <a:t>thornwood</a:t>
            </a:r>
            <a:r>
              <a:rPr lang="en-US" sz="2800" dirty="0"/>
              <a:t>/activities/softball/g</a:t>
            </a:r>
          </a:p>
        </p:txBody>
      </p:sp>
    </p:spTree>
    <p:extLst>
      <p:ext uri="{BB962C8B-B14F-4D97-AF65-F5344CB8AC3E}">
        <p14:creationId xmlns:p14="http://schemas.microsoft.com/office/powerpoint/2010/main" val="398218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Training</a:t>
            </a:r>
            <a:endParaRPr lang="en-US" dirty="0"/>
          </a:p>
        </p:txBody>
      </p:sp>
      <p:sp>
        <p:nvSpPr>
          <p:cNvPr id="3" name="Content Placeholder 2"/>
          <p:cNvSpPr>
            <a:spLocks noGrp="1"/>
          </p:cNvSpPr>
          <p:nvPr>
            <p:ph idx="1"/>
          </p:nvPr>
        </p:nvSpPr>
        <p:spPr/>
        <p:txBody>
          <a:bodyPr/>
          <a:lstStyle/>
          <a:p>
            <a:r>
              <a:rPr lang="en-US" dirty="0" smtClean="0"/>
              <a:t>Thornwood has a relationship with ATI as it resources for Athletic Training.  Trainers are typically on campus during practices and sporting events.  It is important to be in contact with are trainer for injury management, avoiding injuries, and rehabilitation.</a:t>
            </a:r>
          </a:p>
          <a:p>
            <a:r>
              <a:rPr lang="en-US" dirty="0" smtClean="0"/>
              <a:t>Thornwood Athletic Trainer-Barb Dow</a:t>
            </a:r>
          </a:p>
          <a:p>
            <a:pPr marL="0" indent="0">
              <a:buNone/>
            </a:pPr>
            <a:r>
              <a:rPr lang="en-US" dirty="0"/>
              <a:t> </a:t>
            </a:r>
            <a:r>
              <a:rPr lang="en-US" dirty="0" smtClean="0"/>
              <a:t>    Training Room# 708-225-4764</a:t>
            </a:r>
            <a:endParaRPr lang="en-US" dirty="0"/>
          </a:p>
        </p:txBody>
      </p:sp>
    </p:spTree>
    <p:extLst>
      <p:ext uri="{BB962C8B-B14F-4D97-AF65-F5344CB8AC3E}">
        <p14:creationId xmlns:p14="http://schemas.microsoft.com/office/powerpoint/2010/main" val="215867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Fundraisers/Concessions</a:t>
            </a:r>
            <a:endParaRPr lang="en-US" dirty="0"/>
          </a:p>
        </p:txBody>
      </p:sp>
      <p:sp>
        <p:nvSpPr>
          <p:cNvPr id="3" name="Content Placeholder 2"/>
          <p:cNvSpPr>
            <a:spLocks noGrp="1"/>
          </p:cNvSpPr>
          <p:nvPr>
            <p:ph idx="1"/>
          </p:nvPr>
        </p:nvSpPr>
        <p:spPr/>
        <p:txBody>
          <a:bodyPr/>
          <a:lstStyle/>
          <a:p>
            <a:r>
              <a:rPr lang="en-US" dirty="0" smtClean="0"/>
              <a:t>All Softball Team members will participate in any and all Fund Raisers.  Funds generated by these Fund Raisers go back to help the teams and their members with Softball equipment/uniforms, Field upgrades, etc…</a:t>
            </a:r>
          </a:p>
          <a:p>
            <a:r>
              <a:rPr lang="en-US" dirty="0" smtClean="0"/>
              <a:t>Thornwood Softball is fortunate to have an outside Concession Stand.  This is another way for our program to generate funds.  We need Parental help to run this Stand.  It will be open for all home games.</a:t>
            </a:r>
          </a:p>
          <a:p>
            <a:r>
              <a:rPr lang="en-US" dirty="0" smtClean="0"/>
              <a:t>Please sign up for availability to help us!</a:t>
            </a:r>
          </a:p>
          <a:p>
            <a:endParaRPr lang="en-US" dirty="0"/>
          </a:p>
        </p:txBody>
      </p:sp>
    </p:spTree>
    <p:extLst>
      <p:ext uri="{BB962C8B-B14F-4D97-AF65-F5344CB8AC3E}">
        <p14:creationId xmlns:p14="http://schemas.microsoft.com/office/powerpoint/2010/main" val="59828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a:t>
            </a:r>
            <a:endParaRPr lang="en-US" dirty="0"/>
          </a:p>
        </p:txBody>
      </p:sp>
      <p:sp>
        <p:nvSpPr>
          <p:cNvPr id="3" name="Content Placeholder 2"/>
          <p:cNvSpPr>
            <a:spLocks noGrp="1"/>
          </p:cNvSpPr>
          <p:nvPr>
            <p:ph idx="1"/>
          </p:nvPr>
        </p:nvSpPr>
        <p:spPr/>
        <p:txBody>
          <a:bodyPr>
            <a:normAutofit lnSpcReduction="10000"/>
          </a:bodyPr>
          <a:lstStyle/>
          <a:p>
            <a:r>
              <a:rPr lang="en-US" dirty="0" smtClean="0"/>
              <a:t>Thornwood wants to ensure that all Softball Program members are under the care of adult supervision at all times. </a:t>
            </a:r>
          </a:p>
          <a:p>
            <a:r>
              <a:rPr lang="en-US" dirty="0" smtClean="0"/>
              <a:t>At the conclusion of practices or games, coaches will always be sure that students have adult supervision until rides arrive.  Parents should be aware of practice/game schedules so that student-athletes are picked up in a timely fashion.</a:t>
            </a:r>
          </a:p>
          <a:p>
            <a:r>
              <a:rPr lang="en-US" dirty="0" smtClean="0"/>
              <a:t>At </a:t>
            </a:r>
            <a:r>
              <a:rPr lang="en-US" b="1" dirty="0" smtClean="0"/>
              <a:t>NO TIME </a:t>
            </a:r>
            <a:r>
              <a:rPr lang="en-US" dirty="0" smtClean="0"/>
              <a:t>should any Softball Team member be in </a:t>
            </a:r>
            <a:r>
              <a:rPr lang="en-US" b="1" dirty="0" smtClean="0"/>
              <a:t>ANY Thornwood Athletic facility</a:t>
            </a:r>
            <a:r>
              <a:rPr lang="en-US" dirty="0" smtClean="0"/>
              <a:t> without Staff supervision.</a:t>
            </a:r>
            <a:endParaRPr lang="en-US" b="1" dirty="0"/>
          </a:p>
        </p:txBody>
      </p:sp>
    </p:spTree>
    <p:extLst>
      <p:ext uri="{BB962C8B-B14F-4D97-AF65-F5344CB8AC3E}">
        <p14:creationId xmlns:p14="http://schemas.microsoft.com/office/powerpoint/2010/main" val="302989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Student-Athlete</a:t>
            </a:r>
            <a:endParaRPr lang="en-US" dirty="0"/>
          </a:p>
        </p:txBody>
      </p:sp>
      <p:sp>
        <p:nvSpPr>
          <p:cNvPr id="3" name="Content Placeholder 2"/>
          <p:cNvSpPr>
            <a:spLocks noGrp="1"/>
          </p:cNvSpPr>
          <p:nvPr>
            <p:ph idx="1"/>
          </p:nvPr>
        </p:nvSpPr>
        <p:spPr/>
        <p:txBody>
          <a:bodyPr/>
          <a:lstStyle/>
          <a:p>
            <a:r>
              <a:rPr lang="en-US" dirty="0" smtClean="0"/>
              <a:t>GRADES: </a:t>
            </a:r>
            <a:r>
              <a:rPr lang="en-US" sz="2000" dirty="0" smtClean="0"/>
              <a:t>Students must maintain academic eligibility in order to participate in Softball.  Weekly eligibility checks and the results are given to the Softball Coaches.  Parents have the same ability to stay current with grades through PowerSchool.</a:t>
            </a:r>
          </a:p>
          <a:p>
            <a:r>
              <a:rPr lang="en-US" sz="2000" dirty="0" smtClean="0"/>
              <a:t>Student-Athletes who are ineligible, will be subject to ineligible status for a one week period (Monday-Sunday).  Athletes will be required to attend CP period 2:35-3:05pm to help to raise their subject grade(s).  She must also sign-in with CP class and bring proof of  attendance to their Coach.</a:t>
            </a:r>
          </a:p>
          <a:p>
            <a:r>
              <a:rPr lang="en-US" sz="2000" dirty="0" smtClean="0"/>
              <a:t>The best policy is to stay on top of their academics at the start of each semester.  As well as seeking help with teacher(s) before grades issues become a problem.</a:t>
            </a:r>
            <a:endParaRPr lang="en-US" dirty="0"/>
          </a:p>
        </p:txBody>
      </p:sp>
    </p:spTree>
    <p:extLst>
      <p:ext uri="{BB962C8B-B14F-4D97-AF65-F5344CB8AC3E}">
        <p14:creationId xmlns:p14="http://schemas.microsoft.com/office/powerpoint/2010/main" val="2351213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1582</TotalTime>
  <Words>2060</Words>
  <Application>Microsoft Macintosh PowerPoint</Application>
  <PresentationFormat>On-screen Show (4:3)</PresentationFormat>
  <Paragraphs>102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Tradition</vt:lpstr>
      <vt:lpstr>WELCOME Thornwood HS Thunderbirds Softball  Program</vt:lpstr>
      <vt:lpstr>PowerPoint Presentation</vt:lpstr>
      <vt:lpstr>Thornwood HS Administration</vt:lpstr>
      <vt:lpstr>Thornwood HS Softball Coaches</vt:lpstr>
      <vt:lpstr>Thornwood High School</vt:lpstr>
      <vt:lpstr>Athletic Training</vt:lpstr>
      <vt:lpstr>Fundraisers/Concessions</vt:lpstr>
      <vt:lpstr>Supervision</vt:lpstr>
      <vt:lpstr>Responsibility of Student-Athlete</vt:lpstr>
      <vt:lpstr>Responsibility of Student Athlete</vt:lpstr>
      <vt:lpstr>Responsibility of Parents/Guardians</vt:lpstr>
      <vt:lpstr>Responsibility Of Parents</vt:lpstr>
      <vt:lpstr>SPRING BREAK</vt:lpstr>
      <vt:lpstr>Player Packet/Participation Fees</vt:lpstr>
      <vt:lpstr>Softball Program Team Rules</vt:lpstr>
      <vt:lpstr>Softball Program Team Rules con’t</vt:lpstr>
      <vt:lpstr>Softball Program Team Rules con’t</vt:lpstr>
      <vt:lpstr>Softball Program Team Rules con’t</vt:lpstr>
      <vt:lpstr>Sports Physicals</vt:lpstr>
      <vt:lpstr>Athletic Department Forms</vt:lpstr>
      <vt:lpstr>Thornwood Softball Spirit Wear-Order Form</vt:lpstr>
      <vt:lpstr>COMMUNICATION</vt:lpstr>
      <vt:lpstr>Summer Softball</vt:lpstr>
      <vt:lpstr>Thunderbird Partners</vt:lpstr>
      <vt:lpstr>Parent/Student Athlete Sign-off</vt:lpstr>
    </vt:vector>
  </TitlesOfParts>
  <Company>School District 170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Thornwood HS Thunderbirds Softball  Program</dc:title>
  <dc:creator>170 Teacher</dc:creator>
  <cp:lastModifiedBy>170 Teacher</cp:lastModifiedBy>
  <cp:revision>33</cp:revision>
  <cp:lastPrinted>2017-03-02T12:42:36Z</cp:lastPrinted>
  <dcterms:created xsi:type="dcterms:W3CDTF">2017-01-02T21:15:00Z</dcterms:created>
  <dcterms:modified xsi:type="dcterms:W3CDTF">2017-03-06T22:52:03Z</dcterms:modified>
</cp:coreProperties>
</file>