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6"/>
  </p:notesMasterIdLst>
  <p:sldIdLst>
    <p:sldId id="418" r:id="rId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640" userDrawn="1">
          <p15:clr>
            <a:srgbClr val="A4A3A4"/>
          </p15:clr>
        </p15:guide>
        <p15:guide id="3" orient="horz" pos="7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580E30-EE57-BF91-BCA8-4A9D57E01FCB}" name="Akshar Patel" initials="AP" userId="S::apatel@questex.com::34d31ef4-8994-4e14-b0b3-f09e3a977ce7" providerId="AD"/>
  <p188:author id="{5542B538-2D47-8D2F-724C-C963DFA104AE}" name="Alexandra Aldridge" initials="AA" userId="S::aaldridge@questex.com::5da950ea-777a-4268-98e7-8ae270809106" providerId="AD"/>
  <p188:author id="{17DEEC38-EE4F-AB3E-8795-F8227F8DDE83}" name="Anita Mosquera" initials="AM" userId="S::amosquera@questex.com::a0952f58-1878-47e3-aca8-b8ca555e85bb" providerId="AD"/>
  <p188:author id="{CFF46F91-8E42-76CC-DF6A-FD0EE0503144}" name="Guest User" initials="GU" userId="S::urn:spo:anon#4d5b1eacb7456f915fbf49053d18ec39ca7c00669304a6598f783a0f0fa68129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9F9"/>
    <a:srgbClr val="249CAF"/>
    <a:srgbClr val="7ED2F7"/>
    <a:srgbClr val="30DEC8"/>
    <a:srgbClr val="23C651"/>
    <a:srgbClr val="A038A0"/>
    <a:srgbClr val="002258"/>
    <a:srgbClr val="192D4B"/>
    <a:srgbClr val="FF3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A7D50-4B9A-0744-A126-7AFF7CA2556E}" v="5" dt="2024-02-26T21:23:33.26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4"/>
    <p:restoredTop sz="94726"/>
  </p:normalViewPr>
  <p:slideViewPr>
    <p:cSldViewPr snapToGrid="0">
      <p:cViewPr varScale="1">
        <p:scale>
          <a:sx n="62" d="100"/>
          <a:sy n="62" d="100"/>
        </p:scale>
        <p:origin x="1000" y="56"/>
      </p:cViewPr>
      <p:guideLst>
        <p:guide orient="horz" pos="2880"/>
        <p:guide pos="2640"/>
        <p:guide orient="horz" pos="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4F9D6-21D5-824C-9A6E-A749417BCC4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369DF-C531-DB4F-B968-F88EB090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4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369DF-C531-DB4F-B968-F88EB09078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3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7.sv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9.png"/><Relationship Id="rId7" Type="http://schemas.openxmlformats.org/officeDocument/2006/relationships/image" Target="../media/image8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5540523E-4ADE-3ACD-B8F5-4A8060AE2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3" t="15713" r="4944" b="5948"/>
          <a:stretch/>
        </p:blipFill>
        <p:spPr>
          <a:xfrm>
            <a:off x="237944" y="4476"/>
            <a:ext cx="11954056" cy="684027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1BD003E-A618-2957-65F5-C4D06F81E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0953" y="366622"/>
            <a:ext cx="3997027" cy="15988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13F350A-2FC0-C8E3-0489-4CCE1AC5E2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044516" y="509016"/>
            <a:ext cx="1716568" cy="494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F56693-74CE-3006-5CA8-CE048F1A3F6D}"/>
              </a:ext>
            </a:extLst>
          </p:cNvPr>
          <p:cNvSpPr txBox="1"/>
          <p:nvPr userDrawn="1"/>
        </p:nvSpPr>
        <p:spPr>
          <a:xfrm>
            <a:off x="1920544" y="6194611"/>
            <a:ext cx="199175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BROUGHT TO YOU BY: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B0B4453-333C-58E8-E568-02544FF37BB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58098" y="5791200"/>
            <a:ext cx="822960" cy="8229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29CDDD8-FA54-E222-A24D-52946AF97FA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65142" y="6009478"/>
            <a:ext cx="1364597" cy="35479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D981E60-E755-D120-B967-325B8BD1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544" y="3327742"/>
            <a:ext cx="9575496" cy="1625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5300"/>
              </a:lnSpc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F29DF1A-69EF-E214-5A1B-D2DD74ABA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544" y="5072433"/>
            <a:ext cx="9595816" cy="637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283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8EB01B-EB4D-62F7-2411-A968E7F3F187}"/>
              </a:ext>
            </a:extLst>
          </p:cNvPr>
          <p:cNvSpPr/>
          <p:nvPr userDrawn="1"/>
        </p:nvSpPr>
        <p:spPr>
          <a:xfrm>
            <a:off x="0" y="1"/>
            <a:ext cx="39440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2276A7B-5C36-4A17-C90B-0654E19A8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31" y="659722"/>
            <a:ext cx="2843212" cy="3066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 b="1" i="0" spc="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ACTIVATION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A88597-71E5-0E60-296E-2D7C1BB664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31" y="979563"/>
            <a:ext cx="2843212" cy="9618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700"/>
              </a:lnSpc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41BA7-01C4-7147-412E-C4A073B6F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1550" y="6075701"/>
            <a:ext cx="374650" cy="365125"/>
          </a:xfrm>
        </p:spPr>
        <p:txBody>
          <a:bodyPr/>
          <a:lstStyle/>
          <a:p>
            <a:fld id="{20B915BD-9D2F-9D49-AE56-4A9E8CCEA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9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4">
          <p15:clr>
            <a:srgbClr val="FBAE40"/>
          </p15:clr>
        </p15:guide>
        <p15:guide id="2" pos="309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ABF1AA0A-ED2B-9235-58CB-3F0992B86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62"/>
            <a:ext cx="12192000" cy="6842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8CEB0D-6640-AD2B-E817-23A7A32300A8}"/>
              </a:ext>
            </a:extLst>
          </p:cNvPr>
          <p:cNvSpPr/>
          <p:nvPr userDrawn="1"/>
        </p:nvSpPr>
        <p:spPr>
          <a:xfrm>
            <a:off x="0" y="5689336"/>
            <a:ext cx="12192000" cy="1172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8D527C-5985-BFD2-3E47-50E822459DFD}"/>
              </a:ext>
            </a:extLst>
          </p:cNvPr>
          <p:cNvSpPr txBox="1"/>
          <p:nvPr userDrawn="1"/>
        </p:nvSpPr>
        <p:spPr>
          <a:xfrm>
            <a:off x="11217717" y="6257824"/>
            <a:ext cx="298351" cy="1651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41859532-A54E-034F-A9A7-531DA78E3F25}" type="slidenum">
              <a:rPr lang="en-US" sz="1200" b="0" i="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200" b="0" i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0998016-9F24-BC34-D8B1-5C0E576590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557" y="5832307"/>
            <a:ext cx="569966" cy="61433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5448E-3BF8-D5C7-10EA-E3855D61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4884"/>
            <a:ext cx="7369629" cy="5109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6353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58D527C-5985-BFD2-3E47-50E822459DFD}"/>
              </a:ext>
            </a:extLst>
          </p:cNvPr>
          <p:cNvSpPr txBox="1"/>
          <p:nvPr userDrawn="1"/>
        </p:nvSpPr>
        <p:spPr>
          <a:xfrm>
            <a:off x="11217717" y="6257824"/>
            <a:ext cx="298351" cy="1651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41859532-A54E-034F-A9A7-531DA78E3F25}" type="slidenum">
              <a:rPr lang="en-US" sz="1200" b="0" i="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200" b="0" i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0998016-9F24-BC34-D8B1-5C0E57659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557" y="5832307"/>
            <a:ext cx="569966" cy="61433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5448E-3BF8-D5C7-10EA-E3855D61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4884"/>
            <a:ext cx="7369629" cy="1172308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screenshot, black, design&#10;&#10;Description automatically generated">
            <a:extLst>
              <a:ext uri="{FF2B5EF4-FFF2-40B4-BE49-F238E27FC236}">
                <a16:creationId xmlns:a16="http://schemas.microsoft.com/office/drawing/2014/main" id="{D0B0C672-1A95-3343-39BC-F5E8FD44B0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13" t="2671" r="1249" b="78684"/>
          <a:stretch/>
        </p:blipFill>
        <p:spPr>
          <a:xfrm>
            <a:off x="8172716" y="-178985"/>
            <a:ext cx="4019278" cy="12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2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576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712F4-FCCD-4249-B6C4-C3B9CF06B8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2EC78F3-8C11-6D61-4AD3-CFA150C10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04" y="0"/>
            <a:ext cx="122193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1937C8-DC97-1A4A-9454-26669F77E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48986"/>
            <a:ext cx="9026911" cy="29600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74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8831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CAB100-7803-56FB-0DA1-D42EF60A55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2933426"/>
            <a:ext cx="6248400" cy="173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3E0CD0-E5CF-9909-2CFE-CE0574100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89" y="685800"/>
            <a:ext cx="8722111" cy="204562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797DD02-3243-41E2-16F3-B3BBE4EE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" y="5943600"/>
            <a:ext cx="467206" cy="5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8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CAB100-7803-56FB-0DA1-D42EF60A55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2920174"/>
            <a:ext cx="6248400" cy="173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3E0CD0-E5CF-9909-2CFE-CE0574100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89" y="685800"/>
            <a:ext cx="8722111" cy="204562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797DD02-3243-41E2-16F3-B3BBE4EE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" y="5943600"/>
            <a:ext cx="467206" cy="5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71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712F4-FCCD-4249-B6C4-C3B9CF06B8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938796-6726-D952-0926-175A7D751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62"/>
            <a:ext cx="12191999" cy="684267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16362A9-4547-A6B7-4BFA-99568A622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48986"/>
            <a:ext cx="9026912" cy="29600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74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6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712F4-FCCD-4249-B6C4-C3B9CF06B8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938796-6726-D952-0926-175A7D751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56"/>
            <a:ext cx="12191999" cy="6842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1937C8-DC97-1A4A-9454-26669F77E8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498" y="2179496"/>
            <a:ext cx="8582025" cy="11434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4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688BF40-3BD6-27A3-261C-DA73D21A6E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914" y="5938306"/>
            <a:ext cx="2283000" cy="47121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2B02A3E-C79E-B833-4AB6-3DF84177E3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311" y="629394"/>
            <a:ext cx="2607544" cy="10430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4820C0-953C-5140-B3A4-FB644EEFEEDD}"/>
              </a:ext>
            </a:extLst>
          </p:cNvPr>
          <p:cNvSpPr txBox="1"/>
          <p:nvPr userDrawn="1"/>
        </p:nvSpPr>
        <p:spPr>
          <a:xfrm>
            <a:off x="7411891" y="6286051"/>
            <a:ext cx="199175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BROUGHT TO YOU BY: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069DEB0-B229-7489-B3F1-FCAE8E83408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9445" y="5882640"/>
            <a:ext cx="822960" cy="82296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DD4E023-1C78-1909-546D-825D56F6B9C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6489" y="6100918"/>
            <a:ext cx="1364597" cy="3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23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4">
            <a:extLst>
              <a:ext uri="{FF2B5EF4-FFF2-40B4-BE49-F238E27FC236}">
                <a16:creationId xmlns:a16="http://schemas.microsoft.com/office/drawing/2014/main" id="{2C2CA9F9-C7BD-1722-B0D8-A0C37073240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12192000" cy="6477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3EFDFA6-947C-5358-E75E-183C853933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3498" y="5943707"/>
            <a:ext cx="1587500" cy="457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90D0D6-2B90-D129-E204-3213F38BC13F}"/>
              </a:ext>
            </a:extLst>
          </p:cNvPr>
          <p:cNvSpPr txBox="1"/>
          <p:nvPr userDrawn="1"/>
        </p:nvSpPr>
        <p:spPr>
          <a:xfrm>
            <a:off x="7366765" y="6249260"/>
            <a:ext cx="199175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BROUGHT TO YOU BY: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AC9186C-C615-C63B-F88A-39693FBB6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04319" y="5845849"/>
            <a:ext cx="822960" cy="8229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8F5B137-A152-08C2-7A7D-ED0817FB28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11363" y="6064127"/>
            <a:ext cx="1364597" cy="35479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591EB01C-8747-347E-415C-C32C265E98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20654" y="381850"/>
            <a:ext cx="2607544" cy="1043018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BB78E136-24E0-907F-24E2-602DB02397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499" y="609129"/>
            <a:ext cx="6956502" cy="22102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4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4585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424AA3-C983-0C0E-C870-E37BEA32F645}"/>
              </a:ext>
            </a:extLst>
          </p:cNvPr>
          <p:cNvSpPr/>
          <p:nvPr userDrawn="1"/>
        </p:nvSpPr>
        <p:spPr>
          <a:xfrm>
            <a:off x="1324708" y="5779477"/>
            <a:ext cx="1418492" cy="9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234D021F-CEFF-98C8-8C52-CB28AF99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1049000" cy="482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6D0E099-925F-2C81-61F9-E75F6EB2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8125"/>
            <a:ext cx="11049000" cy="396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2280A8F-7978-10D0-D933-B66D18A39F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1550" y="6075701"/>
            <a:ext cx="374650" cy="365125"/>
          </a:xfrm>
        </p:spPr>
        <p:txBody>
          <a:bodyPr/>
          <a:lstStyle/>
          <a:p>
            <a:fld id="{20B915BD-9D2F-9D49-AE56-4A9E8CCEA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95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ED81AB-D848-84BF-32CF-99D22601D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49829"/>
            <a:ext cx="11277600" cy="35052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80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Raleway" pitchFamily="2" charset="77"/>
              </a:defRPr>
            </a:lvl3pPr>
            <a:lvl4pPr>
              <a:defRPr>
                <a:latin typeface="Raleway" pitchFamily="2" charset="77"/>
              </a:defRPr>
            </a:lvl4pPr>
            <a:lvl5pPr>
              <a:defRPr>
                <a:latin typeface="Raleway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77618-8EF6-6D14-952F-F5E8EBCB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i="0" spc="-2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FE08C-66C9-43C0-018D-3B7662C1A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915BD-9D2F-9D49-AE56-4A9E8CCEA8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1B6E688-F445-347C-BD99-F28BD3389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602" y="6051947"/>
            <a:ext cx="467206" cy="5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10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A31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129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bg>
      <p:bgPr>
        <a:solidFill>
          <a:srgbClr val="002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ED81AB-D848-84BF-32CF-99D22601D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49829"/>
            <a:ext cx="11277600" cy="35052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80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Raleway" pitchFamily="2" charset="77"/>
              </a:defRPr>
            </a:lvl3pPr>
            <a:lvl4pPr>
              <a:defRPr>
                <a:latin typeface="Raleway" pitchFamily="2" charset="77"/>
              </a:defRPr>
            </a:lvl4pPr>
            <a:lvl5pPr>
              <a:defRPr>
                <a:latin typeface="Raleway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77618-8EF6-6D14-952F-F5E8EBCB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i="0" spc="-2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FE08C-66C9-43C0-018D-3B7662C1A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B915BD-9D2F-9D49-AE56-4A9E8CCEA8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1B6E688-F445-347C-BD99-F28BD3389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602" y="6051947"/>
            <a:ext cx="467206" cy="5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20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background with a pattern&#10;&#10;Description automatically generated">
            <a:extLst>
              <a:ext uri="{FF2B5EF4-FFF2-40B4-BE49-F238E27FC236}">
                <a16:creationId xmlns:a16="http://schemas.microsoft.com/office/drawing/2014/main" id="{082DC9B3-2E9F-EA9B-64DD-09A61A5B4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04" b="78691"/>
          <a:stretch/>
        </p:blipFill>
        <p:spPr>
          <a:xfrm>
            <a:off x="-1" y="0"/>
            <a:ext cx="12191999" cy="6792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424AA3-C983-0C0E-C870-E37BEA32F645}"/>
              </a:ext>
            </a:extLst>
          </p:cNvPr>
          <p:cNvSpPr/>
          <p:nvPr userDrawn="1"/>
        </p:nvSpPr>
        <p:spPr>
          <a:xfrm>
            <a:off x="1324708" y="5779477"/>
            <a:ext cx="1418492" cy="9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234D021F-CEFF-98C8-8C52-CB28AF994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0996"/>
            <a:ext cx="11049000" cy="6792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2280A8F-7978-10D0-D933-B66D18A39F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1550" y="6075701"/>
            <a:ext cx="374650" cy="365125"/>
          </a:xfrm>
        </p:spPr>
        <p:txBody>
          <a:bodyPr/>
          <a:lstStyle/>
          <a:p>
            <a:fld id="{20B915BD-9D2F-9D49-AE56-4A9E8CCEA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2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930A79-E979-5B67-AE3A-A91BC4FE38BC}"/>
              </a:ext>
            </a:extLst>
          </p:cNvPr>
          <p:cNvSpPr/>
          <p:nvPr userDrawn="1"/>
        </p:nvSpPr>
        <p:spPr>
          <a:xfrm>
            <a:off x="0" y="0"/>
            <a:ext cx="12192000" cy="1217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creenshot, black, design&#10;&#10;Description automatically generated">
            <a:extLst>
              <a:ext uri="{FF2B5EF4-FFF2-40B4-BE49-F238E27FC236}">
                <a16:creationId xmlns:a16="http://schemas.microsoft.com/office/drawing/2014/main" id="{FB09FAAF-583A-4361-4754-EB6DEE080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13" t="5278" r="4115" b="78684"/>
          <a:stretch/>
        </p:blipFill>
        <p:spPr>
          <a:xfrm>
            <a:off x="8522423" y="-1"/>
            <a:ext cx="3669577" cy="11008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424AA3-C983-0C0E-C870-E37BEA32F645}"/>
              </a:ext>
            </a:extLst>
          </p:cNvPr>
          <p:cNvSpPr/>
          <p:nvPr userDrawn="1"/>
        </p:nvSpPr>
        <p:spPr>
          <a:xfrm>
            <a:off x="1324708" y="5779477"/>
            <a:ext cx="1418492" cy="9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234D021F-CEFF-98C8-8C52-CB28AF99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174"/>
            <a:ext cx="11049000" cy="482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2280A8F-7978-10D0-D933-B66D18A39F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1550" y="6075701"/>
            <a:ext cx="374650" cy="365125"/>
          </a:xfrm>
        </p:spPr>
        <p:txBody>
          <a:bodyPr/>
          <a:lstStyle/>
          <a:p>
            <a:fld id="{20B915BD-9D2F-9D49-AE56-4A9E8CCEA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7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AC59E7-6E97-F62B-3F38-311430BDFC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35F283E-ABF0-4AAA-165F-1CF389DCC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10820400" cy="3066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 b="1" i="0" spc="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A2BEA-E1C3-86D9-9296-62F735B86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031928"/>
            <a:ext cx="10820400" cy="579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4D578-EB7D-5F62-15B4-FCBEF82DFF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B915BD-9D2F-9D49-AE56-4A9E8CCEA8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A6074B5-443E-D6C3-9416-C5C479342B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" y="5943600"/>
            <a:ext cx="467206" cy="5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1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B2F833-A999-BCA2-49B6-A1061772B7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35F283E-ABF0-4AAA-165F-1CF389DCC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10820400" cy="3066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 b="1" i="0" spc="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A2BEA-E1C3-86D9-9296-62F735B86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031928"/>
            <a:ext cx="10820400" cy="579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4D578-EB7D-5F62-15B4-FCBEF82DFF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B915BD-9D2F-9D49-AE56-4A9E8CCEA8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F2977E5-752B-6FAE-85AC-BC3B4BA8CA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" y="5943600"/>
            <a:ext cx="467206" cy="5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9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35F283E-ABF0-4AAA-165F-1CF389DCC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10820400" cy="3066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 b="1" i="0" spc="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A2BEA-E1C3-86D9-9296-62F735B86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031928"/>
            <a:ext cx="10820400" cy="579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4D578-EB7D-5F62-15B4-FCBEF82DFF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B915BD-9D2F-9D49-AE56-4A9E8CCEA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1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C47022-0299-9FA3-7CFE-D9899038B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067" y="2401749"/>
            <a:ext cx="5916928" cy="3450401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accent1"/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200" b="0" i="0">
                <a:solidFill>
                  <a:schemeClr val="accent1"/>
                </a:solidFill>
                <a:latin typeface="+mn-lt"/>
              </a:defRPr>
            </a:lvl3pPr>
            <a:lvl4pPr>
              <a:defRPr sz="1200" b="0" i="0">
                <a:latin typeface="+mn-lt"/>
              </a:defRPr>
            </a:lvl4pPr>
            <a:lvl5pPr>
              <a:defRPr sz="12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2276A7B-5C36-4A17-C90B-0654E19A8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066" y="659722"/>
            <a:ext cx="5916929" cy="3066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 b="1" i="0" spc="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A88597-71E5-0E60-296E-2D7C1BB664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066" y="1005850"/>
            <a:ext cx="5916929" cy="5794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900"/>
              </a:lnSpc>
              <a:buNone/>
              <a:defRPr sz="36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D27EF6C-4AF3-80FD-BD94-D3810365AA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72066" y="1624813"/>
            <a:ext cx="5916929" cy="579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26BA66-C246-DCD1-93A0-5C3604C1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550" y="6075701"/>
            <a:ext cx="374650" cy="365125"/>
          </a:xfrm>
        </p:spPr>
        <p:txBody>
          <a:bodyPr/>
          <a:lstStyle/>
          <a:p>
            <a:fld id="{20B915BD-9D2F-9D49-AE56-4A9E8CCEA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74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4">
          <p15:clr>
            <a:srgbClr val="FBAE40"/>
          </p15:clr>
        </p15:guide>
        <p15:guide id="2" pos="30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C47022-0299-9FA3-7CFE-D9899038B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35913"/>
            <a:ext cx="5916928" cy="3450401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accent1"/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200" b="0" i="0">
                <a:solidFill>
                  <a:schemeClr val="accent1"/>
                </a:solidFill>
                <a:latin typeface="+mn-lt"/>
              </a:defRPr>
            </a:lvl3pPr>
            <a:lvl4pPr>
              <a:defRPr sz="1200" b="0" i="0">
                <a:latin typeface="+mn-lt"/>
              </a:defRPr>
            </a:lvl4pPr>
            <a:lvl5pPr>
              <a:defRPr sz="12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2276A7B-5C36-4A17-C90B-0654E19A8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59722"/>
            <a:ext cx="5916929" cy="3066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 b="1" i="0" spc="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A88597-71E5-0E60-296E-2D7C1BB664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005850"/>
            <a:ext cx="5916929" cy="579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41BA7-01C4-7147-412E-C4A073B6F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1550" y="6075701"/>
            <a:ext cx="374650" cy="365125"/>
          </a:xfrm>
        </p:spPr>
        <p:txBody>
          <a:bodyPr/>
          <a:lstStyle/>
          <a:p>
            <a:fld id="{20B915BD-9D2F-9D49-AE56-4A9E8CCEA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33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4">
          <p15:clr>
            <a:srgbClr val="FBAE40"/>
          </p15:clr>
        </p15:guide>
        <p15:guide id="2" pos="30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6DFE54B-8A02-B3FE-8E16-F9F7EE24F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550" y="6075701"/>
            <a:ext cx="3746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B915BD-9D2F-9D49-AE56-4A9E8CCEA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7">
            <a:extLst>
              <a:ext uri="{FF2B5EF4-FFF2-40B4-BE49-F238E27FC236}">
                <a16:creationId xmlns:a16="http://schemas.microsoft.com/office/drawing/2014/main" id="{12304215-8A1B-5428-9E24-097F7BAF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1049000" cy="482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F1C31F1-9552-BF1B-C926-092922815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508125"/>
            <a:ext cx="11049000" cy="396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585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98" r:id="rId3"/>
    <p:sldLayoutId id="2147483699" r:id="rId4"/>
    <p:sldLayoutId id="2147483669" r:id="rId5"/>
    <p:sldLayoutId id="2147483701" r:id="rId6"/>
    <p:sldLayoutId id="2147483684" r:id="rId7"/>
    <p:sldLayoutId id="2147483670" r:id="rId8"/>
    <p:sldLayoutId id="2147483700" r:id="rId9"/>
    <p:sldLayoutId id="2147483703" r:id="rId10"/>
    <p:sldLayoutId id="2147483671" r:id="rId11"/>
    <p:sldLayoutId id="2147483678" r:id="rId12"/>
    <p:sldLayoutId id="2147483672" r:id="rId13"/>
    <p:sldLayoutId id="2147483673" r:id="rId14"/>
    <p:sldLayoutId id="2147483685" r:id="rId15"/>
    <p:sldLayoutId id="2147483702" r:id="rId16"/>
    <p:sldLayoutId id="2147483674" r:id="rId17"/>
    <p:sldLayoutId id="2147483675" r:id="rId18"/>
    <p:sldLayoutId id="2147483683" r:id="rId19"/>
    <p:sldLayoutId id="2147483679" r:id="rId20"/>
    <p:sldLayoutId id="2147483680" r:id="rId21"/>
    <p:sldLayoutId id="214748368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Font typeface="Arial" panose="020B0604020202020204" pitchFamily="34" charset="0"/>
        <a:buChar char="•"/>
        <a:defRPr sz="2400" b="0" i="0" kern="1200" baseline="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Font typeface="Arial" panose="020B0604020202020204" pitchFamily="34" charset="0"/>
        <a:buChar char="•"/>
        <a:defRPr sz="2000" b="0" i="0" kern="1200" baseline="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432">
          <p15:clr>
            <a:srgbClr val="F26B43"/>
          </p15:clr>
        </p15:guide>
        <p15:guide id="3" pos="7248">
          <p15:clr>
            <a:srgbClr val="F26B43"/>
          </p15:clr>
        </p15:guide>
        <p15:guide id="4" orient="horz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9.png"/><Relationship Id="rId17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8.svg"/><Relationship Id="rId5" Type="http://schemas.openxmlformats.org/officeDocument/2006/relationships/image" Target="../media/image32.jpeg"/><Relationship Id="rId15" Type="http://schemas.openxmlformats.org/officeDocument/2006/relationships/image" Target="../media/image35.png"/><Relationship Id="rId10" Type="http://schemas.openxmlformats.org/officeDocument/2006/relationships/image" Target="../media/image7.png"/><Relationship Id="rId4" Type="http://schemas.openxmlformats.org/officeDocument/2006/relationships/image" Target="../media/image31.jpeg"/><Relationship Id="rId9" Type="http://schemas.openxmlformats.org/officeDocument/2006/relationships/image" Target="../media/image4.svg"/><Relationship Id="rId14" Type="http://schemas.openxmlformats.org/officeDocument/2006/relationships/hyperlink" Target="http://www.thehospitalitysho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2E68-4D5A-F3F8-C066-F70FE581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13" y="2379345"/>
            <a:ext cx="2968948" cy="232564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/>
                <a:latin typeface="Halyard Display" pitchFamily="2" charset="77"/>
              </a:rPr>
              <a:t>Driving profitability for owners, operators and hospitality innovators</a:t>
            </a:r>
            <a:endParaRPr lang="en-US" sz="2800" dirty="0">
              <a:solidFill>
                <a:srgbClr val="FFFFFF"/>
              </a:solidFill>
              <a:effectLst/>
              <a:latin typeface="Halyard Display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DF0DE-3408-4A82-3C4A-16B740AF4A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3154" r="28583" b="4447"/>
          <a:stretch/>
        </p:blipFill>
        <p:spPr>
          <a:xfrm>
            <a:off x="9445858" y="0"/>
            <a:ext cx="2746413" cy="2748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D6D6B7-927F-EA2B-863C-AFE90FFC44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7" t="9311" r="1442"/>
          <a:stretch/>
        </p:blipFill>
        <p:spPr>
          <a:xfrm>
            <a:off x="6703816" y="0"/>
            <a:ext cx="2746413" cy="2748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289DF-8CF9-E0D3-5FEB-AADBAB066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t="6395" r="21270" b="10806"/>
          <a:stretch/>
        </p:blipFill>
        <p:spPr>
          <a:xfrm>
            <a:off x="9445858" y="2751588"/>
            <a:ext cx="2746413" cy="27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7E5C37-5816-D5B4-444F-6723D383FB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17042" r="4609" b="3711"/>
          <a:stretch/>
        </p:blipFill>
        <p:spPr>
          <a:xfrm>
            <a:off x="6703816" y="2751588"/>
            <a:ext cx="2746413" cy="2748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F8DAAB-6281-7C0E-A2C2-42BFC489A3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6" t="1633" r="12827" b="18411"/>
          <a:stretch/>
        </p:blipFill>
        <p:spPr>
          <a:xfrm>
            <a:off x="3987169" y="2751588"/>
            <a:ext cx="2712006" cy="27481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281C8B8-A24D-B084-E69D-0EFDA59C31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531" y="341282"/>
            <a:ext cx="2607544" cy="1043018"/>
          </a:xfrm>
          <a:prstGeom prst="rect">
            <a:avLst/>
          </a:prstGeom>
        </p:spPr>
      </p:pic>
      <p:sp>
        <p:nvSpPr>
          <p:cNvPr id="15" name="Subtitle 29">
            <a:extLst>
              <a:ext uri="{FF2B5EF4-FFF2-40B4-BE49-F238E27FC236}">
                <a16:creationId xmlns:a16="http://schemas.microsoft.com/office/drawing/2014/main" id="{7C17DD78-2D43-3057-5CAB-E1B466B5FC8E}"/>
              </a:ext>
            </a:extLst>
          </p:cNvPr>
          <p:cNvSpPr txBox="1">
            <a:spLocks/>
          </p:cNvSpPr>
          <p:nvPr/>
        </p:nvSpPr>
        <p:spPr>
          <a:xfrm>
            <a:off x="415976" y="1488069"/>
            <a:ext cx="2192313" cy="5297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bg1"/>
                </a:solidFill>
              </a:rPr>
              <a:t>October 28–30, 2024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bg1"/>
                </a:solidFill>
              </a:rPr>
              <a:t>San Antonio, TX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2F1158-8CA7-8FCF-728A-EF1D86546EAA}"/>
              </a:ext>
            </a:extLst>
          </p:cNvPr>
          <p:cNvSpPr txBox="1"/>
          <p:nvPr/>
        </p:nvSpPr>
        <p:spPr>
          <a:xfrm>
            <a:off x="449291" y="5797904"/>
            <a:ext cx="199175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BROUGHT TO YOU BY: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3A8AFA5-3A3C-723D-6241-8250E44C0A5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5976" y="5853278"/>
            <a:ext cx="822960" cy="82296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87A2E67-9E94-0C3C-EA4E-1E246AF391C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3020" y="6071556"/>
            <a:ext cx="1364597" cy="3547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673A7C1-EE11-9994-75DE-CCBB804A0C33}"/>
              </a:ext>
            </a:extLst>
          </p:cNvPr>
          <p:cNvSpPr/>
          <p:nvPr/>
        </p:nvSpPr>
        <p:spPr>
          <a:xfrm>
            <a:off x="3987168" y="0"/>
            <a:ext cx="2746413" cy="27481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A one-stop shop to </a:t>
            </a:r>
            <a:br>
              <a:rPr lang="en-US" sz="1400" b="1" dirty="0">
                <a:solidFill>
                  <a:srgbClr val="FFFFFF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400" b="1" dirty="0">
                <a:solidFill>
                  <a:srgbClr val="FFFFFF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network with:</a:t>
            </a:r>
          </a:p>
          <a:p>
            <a:pPr algn="ctr">
              <a:spcAft>
                <a:spcPts val="2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Industry leaders</a:t>
            </a:r>
          </a:p>
          <a:p>
            <a:pPr algn="ctr">
              <a:spcAft>
                <a:spcPts val="2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Senior executives of hotel brands</a:t>
            </a:r>
          </a:p>
          <a:p>
            <a:pPr algn="ctr">
              <a:spcAft>
                <a:spcPts val="2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Owners</a:t>
            </a:r>
          </a:p>
          <a:p>
            <a:pPr algn="ctr">
              <a:spcAft>
                <a:spcPts val="2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</a:p>
          <a:p>
            <a:pPr algn="ctr">
              <a:spcAft>
                <a:spcPts val="2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Management companies</a:t>
            </a:r>
          </a:p>
          <a:p>
            <a:pPr algn="ctr">
              <a:spcAft>
                <a:spcPts val="2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Developers</a:t>
            </a:r>
          </a:p>
          <a:p>
            <a:pPr algn="ctr">
              <a:spcAft>
                <a:spcPts val="2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Investors</a:t>
            </a:r>
          </a:p>
          <a:p>
            <a:pPr algn="ctr">
              <a:spcAft>
                <a:spcPts val="2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Technology partners</a:t>
            </a:r>
          </a:p>
          <a:p>
            <a:pPr algn="ctr">
              <a:spcAft>
                <a:spcPts val="2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more!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6BCEA8-2734-C7A2-7A69-0871F7F5E788}"/>
              </a:ext>
            </a:extLst>
          </p:cNvPr>
          <p:cNvGrpSpPr/>
          <p:nvPr/>
        </p:nvGrpSpPr>
        <p:grpSpPr>
          <a:xfrm>
            <a:off x="6703816" y="2068940"/>
            <a:ext cx="1353755" cy="668092"/>
            <a:chOff x="6715649" y="2080663"/>
            <a:chExt cx="1353755" cy="66809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C4A783-504B-AE08-0DD7-677E49303920}"/>
                </a:ext>
              </a:extLst>
            </p:cNvPr>
            <p:cNvSpPr/>
            <p:nvPr/>
          </p:nvSpPr>
          <p:spPr>
            <a:xfrm>
              <a:off x="6715649" y="2080663"/>
              <a:ext cx="1353755" cy="40846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4639F20-65C8-D4D3-8E6F-CFCA3D84FACA}"/>
                </a:ext>
              </a:extLst>
            </p:cNvPr>
            <p:cNvSpPr/>
            <p:nvPr/>
          </p:nvSpPr>
          <p:spPr>
            <a:xfrm>
              <a:off x="6715649" y="2410177"/>
              <a:ext cx="920827" cy="33857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67C183-9179-02BB-3C2C-1E6896892C6D}"/>
                </a:ext>
              </a:extLst>
            </p:cNvPr>
            <p:cNvSpPr txBox="1"/>
            <p:nvPr/>
          </p:nvSpPr>
          <p:spPr>
            <a:xfrm>
              <a:off x="6863008" y="2102424"/>
              <a:ext cx="1160656" cy="64633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3,800+</a:t>
              </a:r>
            </a:p>
            <a:p>
              <a:r>
                <a:rPr lang="en-US" sz="1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attendees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AEA6D5E-A81E-1975-C8F4-93F4CD36178C}"/>
              </a:ext>
            </a:extLst>
          </p:cNvPr>
          <p:cNvGrpSpPr/>
          <p:nvPr/>
        </p:nvGrpSpPr>
        <p:grpSpPr>
          <a:xfrm>
            <a:off x="9445858" y="1912418"/>
            <a:ext cx="1308015" cy="824000"/>
            <a:chOff x="6715649" y="2080663"/>
            <a:chExt cx="1308015" cy="824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FEA748F-2CBE-066C-2EDD-3479CE4DF43D}"/>
                </a:ext>
              </a:extLst>
            </p:cNvPr>
            <p:cNvSpPr/>
            <p:nvPr/>
          </p:nvSpPr>
          <p:spPr>
            <a:xfrm>
              <a:off x="6715650" y="2080663"/>
              <a:ext cx="940098" cy="40846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AB67775-0D80-3710-9F1B-36909FBDC85A}"/>
                </a:ext>
              </a:extLst>
            </p:cNvPr>
            <p:cNvSpPr/>
            <p:nvPr/>
          </p:nvSpPr>
          <p:spPr>
            <a:xfrm>
              <a:off x="6715649" y="2410177"/>
              <a:ext cx="1308015" cy="4944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AE528FF-01E6-369D-3931-B91516996366}"/>
                </a:ext>
              </a:extLst>
            </p:cNvPr>
            <p:cNvSpPr txBox="1"/>
            <p:nvPr/>
          </p:nvSpPr>
          <p:spPr>
            <a:xfrm>
              <a:off x="6863008" y="2102424"/>
              <a:ext cx="1160656" cy="64633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67%</a:t>
              </a:r>
              <a:endParaRPr lang="en-US" sz="24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en-US" sz="1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of attendees own or operate hotels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E39989-CA43-E80B-562F-42CF8D8D3556}"/>
              </a:ext>
            </a:extLst>
          </p:cNvPr>
          <p:cNvGrpSpPr/>
          <p:nvPr/>
        </p:nvGrpSpPr>
        <p:grpSpPr>
          <a:xfrm>
            <a:off x="6703816" y="4831636"/>
            <a:ext cx="1808728" cy="668092"/>
            <a:chOff x="6715649" y="2080663"/>
            <a:chExt cx="1808728" cy="66809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5B9FFE6-3ACF-B6D0-AD03-4F15AC44DE06}"/>
                </a:ext>
              </a:extLst>
            </p:cNvPr>
            <p:cNvSpPr/>
            <p:nvPr/>
          </p:nvSpPr>
          <p:spPr>
            <a:xfrm>
              <a:off x="6715650" y="2080663"/>
              <a:ext cx="1052632" cy="40846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FE240C1-FDF2-0D3D-385E-C1AD8F2938A3}"/>
                </a:ext>
              </a:extLst>
            </p:cNvPr>
            <p:cNvSpPr/>
            <p:nvPr/>
          </p:nvSpPr>
          <p:spPr>
            <a:xfrm>
              <a:off x="6715649" y="2410177"/>
              <a:ext cx="1808728" cy="33857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8DD-4F12-CE27-2B58-6A0721AF8077}"/>
                </a:ext>
              </a:extLst>
            </p:cNvPr>
            <p:cNvSpPr txBox="1"/>
            <p:nvPr/>
          </p:nvSpPr>
          <p:spPr>
            <a:xfrm>
              <a:off x="6863007" y="2102424"/>
              <a:ext cx="1649919" cy="64633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100+</a:t>
              </a:r>
            </a:p>
            <a:p>
              <a:r>
                <a:rPr lang="en-US" sz="1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industry-leading speakers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ED9ACD3-D1FC-F693-8031-DBBC803C2B78}"/>
              </a:ext>
            </a:extLst>
          </p:cNvPr>
          <p:cNvGrpSpPr/>
          <p:nvPr/>
        </p:nvGrpSpPr>
        <p:grpSpPr>
          <a:xfrm>
            <a:off x="3987168" y="4675728"/>
            <a:ext cx="1427327" cy="824000"/>
            <a:chOff x="6715649" y="2080663"/>
            <a:chExt cx="1427327" cy="824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7F82E36-4815-4FFE-CB0D-E852FF05B81A}"/>
                </a:ext>
              </a:extLst>
            </p:cNvPr>
            <p:cNvSpPr/>
            <p:nvPr/>
          </p:nvSpPr>
          <p:spPr>
            <a:xfrm>
              <a:off x="6715649" y="2080663"/>
              <a:ext cx="1011731" cy="40846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9D3775B-3661-CA04-B835-D6E0BDC4BE94}"/>
                </a:ext>
              </a:extLst>
            </p:cNvPr>
            <p:cNvSpPr/>
            <p:nvPr/>
          </p:nvSpPr>
          <p:spPr>
            <a:xfrm>
              <a:off x="6715649" y="2410177"/>
              <a:ext cx="1427327" cy="4944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15594C-6E7B-FC87-7C88-42BF657A347C}"/>
                </a:ext>
              </a:extLst>
            </p:cNvPr>
            <p:cNvSpPr txBox="1"/>
            <p:nvPr/>
          </p:nvSpPr>
          <p:spPr>
            <a:xfrm>
              <a:off x="6863008" y="2102424"/>
              <a:ext cx="1279968" cy="64633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400+</a:t>
              </a:r>
              <a:endParaRPr lang="en-US" sz="24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en-US" sz="1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innovative partners &amp; vendors 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2FC7D5-CD91-D0DC-6D50-5BC0611A638A}"/>
              </a:ext>
            </a:extLst>
          </p:cNvPr>
          <p:cNvGrpSpPr/>
          <p:nvPr/>
        </p:nvGrpSpPr>
        <p:grpSpPr>
          <a:xfrm>
            <a:off x="9445858" y="4831636"/>
            <a:ext cx="1688757" cy="668092"/>
            <a:chOff x="6715649" y="2080663"/>
            <a:chExt cx="1688757" cy="66809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F2F6E94-FD1D-F21C-4749-389100048EEE}"/>
                </a:ext>
              </a:extLst>
            </p:cNvPr>
            <p:cNvSpPr/>
            <p:nvPr/>
          </p:nvSpPr>
          <p:spPr>
            <a:xfrm>
              <a:off x="6715649" y="2080663"/>
              <a:ext cx="846687" cy="40846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B7251E6-6D23-64FD-B84E-E3A2DD7B215E}"/>
                </a:ext>
              </a:extLst>
            </p:cNvPr>
            <p:cNvSpPr/>
            <p:nvPr/>
          </p:nvSpPr>
          <p:spPr>
            <a:xfrm>
              <a:off x="6715649" y="2410177"/>
              <a:ext cx="1456287" cy="33857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6F2085E-618A-EAFC-F3CD-F17D6B1B36DA}"/>
                </a:ext>
              </a:extLst>
            </p:cNvPr>
            <p:cNvSpPr txBox="1"/>
            <p:nvPr/>
          </p:nvSpPr>
          <p:spPr>
            <a:xfrm>
              <a:off x="6863007" y="2102424"/>
              <a:ext cx="1541399" cy="64633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13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+</a:t>
              </a:r>
            </a:p>
            <a:p>
              <a:r>
                <a:rPr lang="en-US" sz="1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hours of networking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A766D1-A0ED-C2BC-2C1C-146ACA44BFAD}"/>
              </a:ext>
            </a:extLst>
          </p:cNvPr>
          <p:cNvCxnSpPr>
            <a:cxnSpLocks/>
          </p:cNvCxnSpPr>
          <p:nvPr/>
        </p:nvCxnSpPr>
        <p:spPr>
          <a:xfrm flipV="1">
            <a:off x="6703816" y="-20178"/>
            <a:ext cx="0" cy="565897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59AC5-8E5F-F2A1-C926-D1132FD6094C}"/>
              </a:ext>
            </a:extLst>
          </p:cNvPr>
          <p:cNvCxnSpPr>
            <a:cxnSpLocks/>
          </p:cNvCxnSpPr>
          <p:nvPr/>
        </p:nvCxnSpPr>
        <p:spPr>
          <a:xfrm flipV="1">
            <a:off x="9434135" y="-20178"/>
            <a:ext cx="11452" cy="551990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61A836B-277D-122F-BBA5-92F5330B5FD3}"/>
              </a:ext>
            </a:extLst>
          </p:cNvPr>
          <p:cNvCxnSpPr>
            <a:cxnSpLocks/>
          </p:cNvCxnSpPr>
          <p:nvPr/>
        </p:nvCxnSpPr>
        <p:spPr>
          <a:xfrm>
            <a:off x="3957403" y="2757359"/>
            <a:ext cx="8234597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547CDF7B-4ABB-2C87-FCC5-5CD8994F89D5}"/>
              </a:ext>
            </a:extLst>
          </p:cNvPr>
          <p:cNvSpPr/>
          <p:nvPr/>
        </p:nvSpPr>
        <p:spPr>
          <a:xfrm>
            <a:off x="3987168" y="5499728"/>
            <a:ext cx="8204831" cy="135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321BFC-BAB5-B55B-750B-00860998D714}"/>
              </a:ext>
            </a:extLst>
          </p:cNvPr>
          <p:cNvSpPr txBox="1"/>
          <p:nvPr/>
        </p:nvSpPr>
        <p:spPr>
          <a:xfrm>
            <a:off x="4258029" y="5737146"/>
            <a:ext cx="6100996" cy="36933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dirty="0">
                <a:solidFill>
                  <a:srgbClr val="0023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code </a:t>
            </a:r>
            <a:r>
              <a:rPr lang="en-US" b="1" dirty="0">
                <a:solidFill>
                  <a:srgbClr val="002358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THSAB100</a:t>
            </a:r>
            <a:r>
              <a:rPr lang="en-US" dirty="0">
                <a:solidFill>
                  <a:srgbClr val="0023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save </a:t>
            </a:r>
            <a:r>
              <a:rPr lang="en-US" b="1" dirty="0">
                <a:solidFill>
                  <a:srgbClr val="002358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$100 </a:t>
            </a:r>
            <a:r>
              <a:rPr lang="en-US" dirty="0">
                <a:solidFill>
                  <a:srgbClr val="0023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your pass! </a:t>
            </a:r>
          </a:p>
        </p:txBody>
      </p:sp>
      <p:sp>
        <p:nvSpPr>
          <p:cNvPr id="21" name="object 28">
            <a:extLst>
              <a:ext uri="{FF2B5EF4-FFF2-40B4-BE49-F238E27FC236}">
                <a16:creationId xmlns:a16="http://schemas.microsoft.com/office/drawing/2014/main" id="{9410DAE2-86CD-1E5F-4A8B-6A6FB4390626}"/>
              </a:ext>
            </a:extLst>
          </p:cNvPr>
          <p:cNvSpPr txBox="1"/>
          <p:nvPr/>
        </p:nvSpPr>
        <p:spPr>
          <a:xfrm>
            <a:off x="7102515" y="6226545"/>
            <a:ext cx="4843301" cy="29360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dirty="0">
                <a:solidFill>
                  <a:srgbClr val="FF3C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200" dirty="0" err="1">
                <a:solidFill>
                  <a:srgbClr val="FF3C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thehospshow</a:t>
            </a:r>
            <a:r>
              <a:rPr lang="en-US" sz="1200" dirty="0">
                <a:solidFill>
                  <a:srgbClr val="FF3C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The Hospitality Show             @</a:t>
            </a:r>
            <a:r>
              <a:rPr lang="en-US" sz="1200" dirty="0" err="1">
                <a:solidFill>
                  <a:srgbClr val="FF3C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hosp_show</a:t>
            </a:r>
            <a:endParaRPr lang="en-US" sz="1200" dirty="0">
              <a:solidFill>
                <a:srgbClr val="FF3C32"/>
              </a:solidFill>
              <a:effectLst/>
              <a:latin typeface="Halyard Display SemiBold" pitchFamily="2" charset="77"/>
            </a:endParaRPr>
          </a:p>
        </p:txBody>
      </p:sp>
      <p:sp>
        <p:nvSpPr>
          <p:cNvPr id="22" name="object 28">
            <a:extLst>
              <a:ext uri="{FF2B5EF4-FFF2-40B4-BE49-F238E27FC236}">
                <a16:creationId xmlns:a16="http://schemas.microsoft.com/office/drawing/2014/main" id="{FDB59414-1A98-48B0-03C0-5715CE129C12}"/>
              </a:ext>
            </a:extLst>
          </p:cNvPr>
          <p:cNvSpPr txBox="1"/>
          <p:nvPr/>
        </p:nvSpPr>
        <p:spPr>
          <a:xfrm>
            <a:off x="4258029" y="6188679"/>
            <a:ext cx="2312545" cy="369332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69"/>
              </a:spcBef>
            </a:pPr>
            <a:r>
              <a:rPr lang="en-US" sz="1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thehospitalityshow.com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D530FAFE-A06A-CA5A-2A36-78FE393FBA5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r="68868"/>
          <a:stretch/>
        </p:blipFill>
        <p:spPr>
          <a:xfrm>
            <a:off x="2169271" y="7660"/>
            <a:ext cx="1991751" cy="685800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D1FDAB64-F8E7-B7E0-E6F4-6C819433D9D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63265" y="6235181"/>
            <a:ext cx="271305" cy="276329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BDB0C42F-A8ED-AA4F-5E6D-8D520842425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27942" y="6235181"/>
            <a:ext cx="271305" cy="276329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3B552F86-19ED-F966-E334-71F2D5C634B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09143" y="6235181"/>
            <a:ext cx="271305" cy="2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318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THS 01">
      <a:dk1>
        <a:srgbClr val="092154"/>
      </a:dk1>
      <a:lt1>
        <a:srgbClr val="FFFFFF"/>
      </a:lt1>
      <a:dk2>
        <a:srgbClr val="FF3B32"/>
      </a:dk2>
      <a:lt2>
        <a:srgbClr val="E5E5E5"/>
      </a:lt2>
      <a:accent1>
        <a:srgbClr val="000000"/>
      </a:accent1>
      <a:accent2>
        <a:srgbClr val="5E5E5E"/>
      </a:accent2>
      <a:accent3>
        <a:srgbClr val="93A3A0"/>
      </a:accent3>
      <a:accent4>
        <a:srgbClr val="092154"/>
      </a:accent4>
      <a:accent5>
        <a:srgbClr val="D8D8D8"/>
      </a:accent5>
      <a:accent6>
        <a:srgbClr val="FF3B32"/>
      </a:accent6>
      <a:hlink>
        <a:srgbClr val="FF3B32"/>
      </a:hlink>
      <a:folHlink>
        <a:srgbClr val="FF3A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9F9D55B8952469B1DF3D540576066" ma:contentTypeVersion="22" ma:contentTypeDescription="Create a new document." ma:contentTypeScope="" ma:versionID="df1588593b58060a6627e437e35cf5e0">
  <xsd:schema xmlns:xsd="http://www.w3.org/2001/XMLSchema" xmlns:xs="http://www.w3.org/2001/XMLSchema" xmlns:p="http://schemas.microsoft.com/office/2006/metadata/properties" xmlns:ns1="http://schemas.microsoft.com/sharepoint/v3" xmlns:ns2="8235a1fa-d3f5-4cea-b8ac-d7f672ab6b82" xmlns:ns3="4d603190-119a-4675-8579-85978244d42a" targetNamespace="http://schemas.microsoft.com/office/2006/metadata/properties" ma:root="true" ma:fieldsID="9736442dc6f17e508f4733b26b81416d" ns1:_="" ns2:_="" ns3:_="">
    <xsd:import namespace="http://schemas.microsoft.com/sharepoint/v3"/>
    <xsd:import namespace="8235a1fa-d3f5-4cea-b8ac-d7f672ab6b82"/>
    <xsd:import namespace="4d603190-119a-4675-8579-85978244d4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Ops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5a1fa-d3f5-4cea-b8ac-d7f672ab6b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a60c5b1-1cdc-4d59-b23f-65b08423fc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sStatus" ma:index="28" nillable="true" ma:displayName="Ops Status" ma:format="Dropdown" ma:internalName="OpsStatus">
      <xsd:simpleType>
        <xsd:restriction base="dms:Choice">
          <xsd:enumeration value="Complete"/>
          <xsd:enumeration value="In Progress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03190-119a-4675-8579-85978244d4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74dcf83-d23e-476d-81f1-6b0d7712c227}" ma:internalName="TaxCatchAll" ma:showField="CatchAllData" ma:web="4d603190-119a-4675-8579-85978244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d603190-119a-4675-8579-85978244d42a" xsi:nil="true"/>
    <_ip_UnifiedCompliancePolicyProperties xmlns="http://schemas.microsoft.com/sharepoint/v3" xsi:nil="true"/>
    <lcf76f155ced4ddcb4097134ff3c332f xmlns="8235a1fa-d3f5-4cea-b8ac-d7f672ab6b82">
      <Terms xmlns="http://schemas.microsoft.com/office/infopath/2007/PartnerControls"/>
    </lcf76f155ced4ddcb4097134ff3c332f>
    <OpsStatus xmlns="8235a1fa-d3f5-4cea-b8ac-d7f672ab6b82" xsi:nil="true"/>
  </documentManagement>
</p:properties>
</file>

<file path=customXml/itemProps1.xml><?xml version="1.0" encoding="utf-8"?>
<ds:datastoreItem xmlns:ds="http://schemas.openxmlformats.org/officeDocument/2006/customXml" ds:itemID="{A7CD10A6-14FC-4C00-877D-4AB1AE18CC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0A05DF-FB07-4488-86EE-05B6278E5720}"/>
</file>

<file path=customXml/itemProps3.xml><?xml version="1.0" encoding="utf-8"?>
<ds:datastoreItem xmlns:ds="http://schemas.openxmlformats.org/officeDocument/2006/customXml" ds:itemID="{C8BBD6A4-7B43-4239-A2A6-7318BCCFFAE7}">
  <ds:schemaRefs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purl.org/dc/dcmitype/"/>
    <ds:schemaRef ds:uri="http://schemas.microsoft.com/office/infopath/2007/PartnerControls"/>
    <ds:schemaRef ds:uri="4d603190-119a-4675-8579-85978244d42a"/>
    <ds:schemaRef ds:uri="8235a1fa-d3f5-4cea-b8ac-d7f672ab6b82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98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Franklin Gothic Demi</vt:lpstr>
      <vt:lpstr>Halyard Display</vt:lpstr>
      <vt:lpstr>Halyard Display SemiBold</vt:lpstr>
      <vt:lpstr>Raleway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Dianne Oplinger</dc:creator>
  <cp:lastModifiedBy>Alexandra Aldridge</cp:lastModifiedBy>
  <cp:revision>4</cp:revision>
  <dcterms:created xsi:type="dcterms:W3CDTF">2023-07-07T17:41:21Z</dcterms:created>
  <dcterms:modified xsi:type="dcterms:W3CDTF">2024-02-27T16:28:08Z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2023-06-14T00:00:00Z</vt:filetime>
  </property>
  <property fmtid="{D5CDD505-2E9C-101B-9397-08002B2CF9AE}" pid="3" name="LastSaved">
    <vt:filetime>2023-07-07T00:00:00Z</vt:filetime>
  </property>
  <property fmtid="{D5CDD505-2E9C-101B-9397-08002B2CF9AE}" pid="4" name="ContentTypeId">
    <vt:lpwstr>0x010100F149F9D55B8952469B1DF3D540576066</vt:lpwstr>
  </property>
  <property fmtid="{D5CDD505-2E9C-101B-9397-08002B2CF9AE}" pid="5" name="MediaServiceImageTags">
    <vt:lpwstr/>
  </property>
</Properties>
</file>