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599" r:id="rId2"/>
    <p:sldId id="652" r:id="rId3"/>
    <p:sldId id="327" r:id="rId4"/>
    <p:sldId id="613" r:id="rId5"/>
    <p:sldId id="634" r:id="rId6"/>
    <p:sldId id="404" r:id="rId7"/>
    <p:sldId id="654" r:id="rId8"/>
    <p:sldId id="647" r:id="rId9"/>
    <p:sldId id="645" r:id="rId10"/>
    <p:sldId id="646" r:id="rId11"/>
    <p:sldId id="638" r:id="rId12"/>
    <p:sldId id="453" r:id="rId13"/>
    <p:sldId id="368" r:id="rId14"/>
    <p:sldId id="615" r:id="rId15"/>
    <p:sldId id="633" r:id="rId16"/>
    <p:sldId id="649" r:id="rId17"/>
    <p:sldId id="665" r:id="rId18"/>
    <p:sldId id="674" r:id="rId19"/>
    <p:sldId id="656" r:id="rId20"/>
    <p:sldId id="636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954A08-71AF-17FE-C351-1EBCA78843F0}" name="singha@ccf.org" initials="si" userId="S::urn:spo:guest#singha@ccf.org::" providerId="AD"/>
  <p188:author id="{F1C4240C-1D80-A816-4E16-27E3A24920EE}" name="Brittany Kelly" initials="BK" userId="S::bkelly@jaeb.org::89c5cd3d-0a2a-4716-88fd-89d3e1f23b83" providerId="AD"/>
  <p188:author id="{11076711-72A2-9F0B-A7B5-DC856CB9BE74}" name="Sun, Jennifer" initials="SJ" userId="S::sunj_joslin.harvard.edu#ext#@jaeb.onmicrosoft.com::5a986153-f7dc-4109-9ff8-410f2a8dd128" providerId="AD"/>
  <p188:author id="{CFE8E225-E0C9-D078-0D05-C9FE0A41822A}" name="Carrie Preston" initials="CP" userId="Carrie Preston" providerId="None"/>
  <p188:author id="{2C1BF05B-E405-D36A-F405-388E682B062E}" name="Cynthia Stockdale" initials="CS" userId="Cynthia Stockdale" providerId="None"/>
  <p188:author id="{C7B57D64-35E0-70FA-55EF-C5C26AC5E1B6}" name="Meagan Huggins" initials="MH" userId="S::mhuggins@Jaeb.org::f5642533-5231-46a6-9703-f9c0689ccf48" providerId="AD"/>
  <p188:author id="{5212A978-D1BD-F659-E629-BE87255012DD}" name="Carrie Preston" initials="CP" userId="S::cpreston@Jaeb.org::b1e85504-b89c-4684-bbab-787240212aea" providerId="AD"/>
  <p188:author id="{16515C9B-B889-23ED-FDE8-AADE549881E3}" name="Cynthia Stockdale" initials="CS" userId="S::cstockdale@Jaeb.org::d2e2ef3c-42d0-490e-ac5b-5bb3f50b274a" providerId="AD"/>
  <p188:author id="{113731ED-62F7-547A-BB84-BE563C22C90C}" name="Raj Maturi" initials="RM" userId="S::rmaturi_gmail.com#ext#@jaeb.org::5a0524ec-a5d8-4fd8-8472-c29888bc21a7" providerId="AD"/>
  <p188:author id="{0BE224F4-A068-FDB5-6FF2-22E3453B131E}" name="Martin, Daniel" initials="MD" userId="S::martind5_ccf.org#ext#@jaeb.org::d54b760d-e8c3-4869-82f7-495bee8ca9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Stockdale" initials="CS" lastIdx="2" clrIdx="0">
    <p:extLst>
      <p:ext uri="{19B8F6BF-5375-455C-9EA6-DF929625EA0E}">
        <p15:presenceInfo xmlns:p15="http://schemas.microsoft.com/office/powerpoint/2012/main" userId="S::cstockdale@Jaeb.org::d2e2ef3c-42d0-490e-ac5b-5bb3f50b27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CD498-1BEB-4458-A3E8-0D2C891024B9}" v="18" dt="2025-05-30T12:58:17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Preston" userId="S::cpreston@jaeb.org::b1e85504-b89c-4684-bbab-787240212aea" providerId="AD" clId="Web-{07A00FD3-745B-49AB-7580-A2BF7142F3DD}"/>
    <pc:docChg chg="modSld">
      <pc:chgData name="Carrie Preston" userId="S::cpreston@jaeb.org::b1e85504-b89c-4684-bbab-787240212aea" providerId="AD" clId="Web-{07A00FD3-745B-49AB-7580-A2BF7142F3DD}" dt="2024-08-14T14:05:18.864" v="97" actId="20577"/>
      <pc:docMkLst>
        <pc:docMk/>
      </pc:docMkLst>
      <pc:sldChg chg="modSp">
        <pc:chgData name="Carrie Preston" userId="S::cpreston@jaeb.org::b1e85504-b89c-4684-bbab-787240212aea" providerId="AD" clId="Web-{07A00FD3-745B-49AB-7580-A2BF7142F3DD}" dt="2024-08-14T14:05:18.864" v="97" actId="20577"/>
        <pc:sldMkLst>
          <pc:docMk/>
          <pc:sldMk cId="571776167" sldId="650"/>
        </pc:sldMkLst>
      </pc:sldChg>
      <pc:sldChg chg="addSp modSp">
        <pc:chgData name="Carrie Preston" userId="S::cpreston@jaeb.org::b1e85504-b89c-4684-bbab-787240212aea" providerId="AD" clId="Web-{07A00FD3-745B-49AB-7580-A2BF7142F3DD}" dt="2024-08-14T13:38:59.770" v="88" actId="14100"/>
        <pc:sldMkLst>
          <pc:docMk/>
          <pc:sldMk cId="3211447043" sldId="652"/>
        </pc:sldMkLst>
      </pc:sldChg>
    </pc:docChg>
  </pc:docChgLst>
  <pc:docChgLst>
    <pc:chgData userId="3924259992_tp_box_2" providerId="OAuth2" clId="{80D96864-6012-40EC-B215-4332A6A8FECF}"/>
    <pc:docChg chg="modSld modNotesMaster modHandout">
      <pc:chgData name="" userId="3924259992_tp_box_2" providerId="OAuth2" clId="{80D96864-6012-40EC-B215-4332A6A8FECF}" dt="2024-01-24T21:59:12.255" v="5"/>
      <pc:docMkLst>
        <pc:docMk/>
      </pc:docMkLst>
      <pc:sldChg chg="modNotes">
        <pc:chgData name="" userId="3924259992_tp_box_2" providerId="OAuth2" clId="{80D96864-6012-40EC-B215-4332A6A8FECF}" dt="2024-01-24T21:58:28.255" v="1"/>
        <pc:sldMkLst>
          <pc:docMk/>
          <pc:sldMk cId="0" sldId="260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0" sldId="327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2178586713" sldId="368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2161968410" sldId="404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1975586063" sldId="613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1236411739" sldId="634"/>
        </pc:sldMkLst>
      </pc:sldChg>
      <pc:sldChg chg="modNotes">
        <pc:chgData name="" userId="3924259992_tp_box_2" providerId="OAuth2" clId="{80D96864-6012-40EC-B215-4332A6A8FECF}" dt="2024-01-24T21:58:28.255" v="1"/>
        <pc:sldMkLst>
          <pc:docMk/>
          <pc:sldMk cId="2676916777" sldId="643"/>
        </pc:sldMkLst>
      </pc:sldChg>
      <pc:sldChg chg="delCm">
        <pc:chgData name="" userId="3924259992_tp_box_2" providerId="OAuth2" clId="{80D96864-6012-40EC-B215-4332A6A8FECF}" dt="2024-01-24T21:58:21.343" v="0"/>
        <pc:sldMkLst>
          <pc:docMk/>
          <pc:sldMk cId="91110121" sldId="6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3924259992_tp_box_2" providerId="OAuth2" clId="{80D96864-6012-40EC-B215-4332A6A8FECF}" dt="2024-01-24T21:58:21.343" v="0"/>
              <pc2:cmMkLst xmlns:pc2="http://schemas.microsoft.com/office/powerpoint/2019/9/main/command">
                <pc:docMk/>
                <pc:sldMk cId="91110121" sldId="645"/>
                <pc2:cmMk id="{FE3EE970-8A8F-484B-9DF4-C1A46FB761DF}"/>
              </pc2:cmMkLst>
            </pc226:cmChg>
          </p:ext>
        </pc:extLst>
      </pc:sldChg>
    </pc:docChg>
  </pc:docChgLst>
  <pc:docChgLst>
    <pc:chgData userId="3924259992_tp_box_2" providerId="OAuth2" clId="{7727F0B7-FDA5-4E04-8F4B-E367983044F6}"/>
    <pc:docChg chg="undo custSel modSld">
      <pc:chgData name="" userId="3924259992_tp_box_2" providerId="OAuth2" clId="{7727F0B7-FDA5-4E04-8F4B-E367983044F6}" dt="2024-08-14T16:58:02.337" v="49" actId="20577"/>
      <pc:docMkLst>
        <pc:docMk/>
      </pc:docMkLst>
      <pc:sldChg chg="modSp mod">
        <pc:chgData name="" userId="3924259992_tp_box_2" providerId="OAuth2" clId="{7727F0B7-FDA5-4E04-8F4B-E367983044F6}" dt="2024-08-14T16:58:02.337" v="49" actId="20577"/>
        <pc:sldMkLst>
          <pc:docMk/>
          <pc:sldMk cId="551392456" sldId="638"/>
        </pc:sldMkLst>
      </pc:sldChg>
    </pc:docChg>
  </pc:docChgLst>
  <pc:docChgLst>
    <pc:chgData name="Carrie Preston" userId="S::cpreston@jaeb.org::b1e85504-b89c-4684-bbab-787240212aea" providerId="AD" clId="Web-{FB4B607E-BEFB-7FBE-E040-F463F47F076D}"/>
    <pc:docChg chg="addSld modSld">
      <pc:chgData name="Carrie Preston" userId="S::cpreston@jaeb.org::b1e85504-b89c-4684-bbab-787240212aea" providerId="AD" clId="Web-{FB4B607E-BEFB-7FBE-E040-F463F47F076D}" dt="2025-01-22T19:46:51.840" v="1135" actId="14100"/>
      <pc:docMkLst>
        <pc:docMk/>
      </pc:docMkLst>
      <pc:sldChg chg="modSp">
        <pc:chgData name="Carrie Preston" userId="S::cpreston@jaeb.org::b1e85504-b89c-4684-bbab-787240212aea" providerId="AD" clId="Web-{FB4B607E-BEFB-7FBE-E040-F463F47F076D}" dt="2025-01-22T14:50:02.686" v="15" actId="20577"/>
        <pc:sldMkLst>
          <pc:docMk/>
          <pc:sldMk cId="2178586713" sldId="368"/>
        </pc:sldMkLst>
      </pc:sldChg>
      <pc:sldChg chg="modSp">
        <pc:chgData name="Carrie Preston" userId="S::cpreston@jaeb.org::b1e85504-b89c-4684-bbab-787240212aea" providerId="AD" clId="Web-{FB4B607E-BEFB-7FBE-E040-F463F47F076D}" dt="2025-01-22T14:50:27.733" v="27"/>
        <pc:sldMkLst>
          <pc:docMk/>
          <pc:sldMk cId="2795531308" sldId="615"/>
        </pc:sldMkLst>
      </pc:sldChg>
      <pc:sldChg chg="addSp delSp modSp addAnim">
        <pc:chgData name="Carrie Preston" userId="S::cpreston@jaeb.org::b1e85504-b89c-4684-bbab-787240212aea" providerId="AD" clId="Web-{FB4B607E-BEFB-7FBE-E040-F463F47F076D}" dt="2025-01-22T19:12:49.089" v="71"/>
        <pc:sldMkLst>
          <pc:docMk/>
          <pc:sldMk cId="3273820158" sldId="663"/>
        </pc:sldMkLst>
      </pc:sldChg>
      <pc:sldChg chg="modSp">
        <pc:chgData name="Carrie Preston" userId="S::cpreston@jaeb.org::b1e85504-b89c-4684-bbab-787240212aea" providerId="AD" clId="Web-{FB4B607E-BEFB-7FBE-E040-F463F47F076D}" dt="2025-01-22T14:51:43.908" v="42" actId="20577"/>
        <pc:sldMkLst>
          <pc:docMk/>
          <pc:sldMk cId="12608545" sldId="673"/>
        </pc:sldMkLst>
      </pc:sldChg>
      <pc:sldChg chg="addSp delSp modSp new mod modClrScheme chgLayout">
        <pc:chgData name="Carrie Preston" userId="S::cpreston@jaeb.org::b1e85504-b89c-4684-bbab-787240212aea" providerId="AD" clId="Web-{FB4B607E-BEFB-7FBE-E040-F463F47F076D}" dt="2025-01-22T19:44:09.040" v="1129" actId="1076"/>
        <pc:sldMkLst>
          <pc:docMk/>
          <pc:sldMk cId="3524501298" sldId="675"/>
        </pc:sldMkLst>
      </pc:sldChg>
      <pc:sldChg chg="modSp add replId">
        <pc:chgData name="Carrie Preston" userId="S::cpreston@jaeb.org::b1e85504-b89c-4684-bbab-787240212aea" providerId="AD" clId="Web-{FB4B607E-BEFB-7FBE-E040-F463F47F076D}" dt="2025-01-22T19:46:51.840" v="1135" actId="14100"/>
        <pc:sldMkLst>
          <pc:docMk/>
          <pc:sldMk cId="1702999950" sldId="676"/>
        </pc:sldMkLst>
      </pc:sldChg>
    </pc:docChg>
  </pc:docChgLst>
  <pc:docChgLst>
    <pc:chgData name="Sun, Jennifer" userId="S::sunj_joslin.harvard.edu#ext#@jaeb.onmicrosoft.com::5a986153-f7dc-4109-9ff8-410f2a8dd128" providerId="AD" clId="Web-{74938E1C-B5F3-0E20-6F6E-EB1A0FD3F4CE}"/>
    <pc:docChg chg="mod modSld">
      <pc:chgData name="Sun, Jennifer" userId="S::sunj_joslin.harvard.edu#ext#@jaeb.onmicrosoft.com::5a986153-f7dc-4109-9ff8-410f2a8dd128" providerId="AD" clId="Web-{74938E1C-B5F3-0E20-6F6E-EB1A0FD3F4CE}" dt="2024-08-11T19:55:42.923" v="2" actId="20577"/>
      <pc:docMkLst>
        <pc:docMk/>
      </pc:docMkLst>
      <pc:sldChg chg="modSp">
        <pc:chgData name="Sun, Jennifer" userId="S::sunj_joslin.harvard.edu#ext#@jaeb.onmicrosoft.com::5a986153-f7dc-4109-9ff8-410f2a8dd128" providerId="AD" clId="Web-{74938E1C-B5F3-0E20-6F6E-EB1A0FD3F4CE}" dt="2024-08-11T19:55:42.923" v="2" actId="20577"/>
        <pc:sldMkLst>
          <pc:docMk/>
          <pc:sldMk cId="0" sldId="327"/>
        </pc:sldMkLst>
      </pc:sldChg>
    </pc:docChg>
  </pc:docChgLst>
  <pc:docChgLst>
    <pc:chgData name="Raj Maturi" userId="S::rmaturi_gmail.com#ext#@jaeb.org::5a0524ec-a5d8-4fd8-8472-c29888bc21a7" providerId="AD" clId="Web-{0A31A028-235B-8EA2-B9A0-4B8D93BCDAEF}"/>
    <pc:docChg chg="modSld">
      <pc:chgData name="Raj Maturi" userId="S::rmaturi_gmail.com#ext#@jaeb.org::5a0524ec-a5d8-4fd8-8472-c29888bc21a7" providerId="AD" clId="Web-{0A31A028-235B-8EA2-B9A0-4B8D93BCDAEF}" dt="2025-01-19T20:12:27.125" v="10" actId="14100"/>
      <pc:docMkLst>
        <pc:docMk/>
      </pc:docMkLst>
      <pc:sldChg chg="addSp modSp">
        <pc:chgData name="Raj Maturi" userId="S::rmaturi_gmail.com#ext#@jaeb.org::5a0524ec-a5d8-4fd8-8472-c29888bc21a7" providerId="AD" clId="Web-{0A31A028-235B-8EA2-B9A0-4B8D93BCDAEF}" dt="2025-01-19T20:03:08.990" v="1" actId="1076"/>
        <pc:sldMkLst>
          <pc:docMk/>
          <pc:sldMk cId="3211447043" sldId="652"/>
        </pc:sldMkLst>
      </pc:sldChg>
      <pc:sldChg chg="addSp modSp">
        <pc:chgData name="Raj Maturi" userId="S::rmaturi_gmail.com#ext#@jaeb.org::5a0524ec-a5d8-4fd8-8472-c29888bc21a7" providerId="AD" clId="Web-{0A31A028-235B-8EA2-B9A0-4B8D93BCDAEF}" dt="2025-01-19T20:12:07.561" v="8"/>
        <pc:sldMkLst>
          <pc:docMk/>
          <pc:sldMk cId="1350537709" sldId="657"/>
        </pc:sldMkLst>
      </pc:sldChg>
      <pc:sldChg chg="addSp modSp">
        <pc:chgData name="Raj Maturi" userId="S::rmaturi_gmail.com#ext#@jaeb.org::5a0524ec-a5d8-4fd8-8472-c29888bc21a7" providerId="AD" clId="Web-{0A31A028-235B-8EA2-B9A0-4B8D93BCDAEF}" dt="2025-01-19T20:12:27.125" v="10" actId="14100"/>
        <pc:sldMkLst>
          <pc:docMk/>
          <pc:sldMk cId="3451019472" sldId="658"/>
        </pc:sldMkLst>
      </pc:sldChg>
    </pc:docChg>
  </pc:docChgLst>
  <pc:docChgLst>
    <pc:chgData userId="3924259992_tp_box_2" providerId="OAuth2" clId="{AF810CE9-2F56-47B4-999B-9403EA95F3BD}"/>
    <pc:docChg chg="modSld">
      <pc:chgData name="" userId="3924259992_tp_box_2" providerId="OAuth2" clId="{AF810CE9-2F56-47B4-999B-9403EA95F3BD}" dt="2024-08-09T14:19:34.491" v="1" actId="6549"/>
      <pc:docMkLst>
        <pc:docMk/>
      </pc:docMkLst>
      <pc:sldChg chg="modNotesTx">
        <pc:chgData name="" userId="3924259992_tp_box_2" providerId="OAuth2" clId="{AF810CE9-2F56-47B4-999B-9403EA95F3BD}" dt="2024-08-09T14:19:26.419" v="0" actId="6549"/>
        <pc:sldMkLst>
          <pc:docMk/>
          <pc:sldMk cId="1236411739" sldId="634"/>
        </pc:sldMkLst>
      </pc:sldChg>
      <pc:sldChg chg="modNotesTx">
        <pc:chgData name="" userId="3924259992_tp_box_2" providerId="OAuth2" clId="{AF810CE9-2F56-47B4-999B-9403EA95F3BD}" dt="2024-08-09T14:19:34.491" v="1" actId="6549"/>
        <pc:sldMkLst>
          <pc:docMk/>
          <pc:sldMk cId="91110121" sldId="645"/>
        </pc:sldMkLst>
      </pc:sldChg>
    </pc:docChg>
  </pc:docChgLst>
  <pc:docChgLst>
    <pc:chgData name="Brittany Kelly" userId="89c5cd3d-0a2a-4716-88fd-89d3e1f23b83" providerId="ADAL" clId="{A54703B2-51D1-4F72-B015-4761A9148F5B}"/>
    <pc:docChg chg="custSel modSld">
      <pc:chgData name="Brittany Kelly" userId="89c5cd3d-0a2a-4716-88fd-89d3e1f23b83" providerId="ADAL" clId="{A54703B2-51D1-4F72-B015-4761A9148F5B}" dt="2025-01-23T14:03:25.586" v="92" actId="1076"/>
      <pc:docMkLst>
        <pc:docMk/>
      </pc:docMkLst>
      <pc:sldChg chg="modSp modAnim">
        <pc:chgData name="Brittany Kelly" userId="89c5cd3d-0a2a-4716-88fd-89d3e1f23b83" providerId="ADAL" clId="{A54703B2-51D1-4F72-B015-4761A9148F5B}" dt="2025-01-22T21:35:32.211" v="59" actId="20577"/>
        <pc:sldMkLst>
          <pc:docMk/>
          <pc:sldMk cId="2178586713" sldId="368"/>
        </pc:sldMkLst>
      </pc:sldChg>
      <pc:sldChg chg="modSp mod">
        <pc:chgData name="Brittany Kelly" userId="89c5cd3d-0a2a-4716-88fd-89d3e1f23b83" providerId="ADAL" clId="{A54703B2-51D1-4F72-B015-4761A9148F5B}" dt="2025-01-22T21:26:16.590" v="53" actId="1076"/>
        <pc:sldMkLst>
          <pc:docMk/>
          <pc:sldMk cId="1714113821" sldId="599"/>
        </pc:sldMkLst>
      </pc:sldChg>
      <pc:sldChg chg="delSp mod">
        <pc:chgData name="Brittany Kelly" userId="89c5cd3d-0a2a-4716-88fd-89d3e1f23b83" providerId="ADAL" clId="{A54703B2-51D1-4F72-B015-4761A9148F5B}" dt="2025-01-22T21:04:19.894" v="7" actId="478"/>
        <pc:sldMkLst>
          <pc:docMk/>
          <pc:sldMk cId="3241728535" sldId="641"/>
        </pc:sldMkLst>
      </pc:sldChg>
      <pc:sldChg chg="delSp mod">
        <pc:chgData name="Brittany Kelly" userId="89c5cd3d-0a2a-4716-88fd-89d3e1f23b83" providerId="ADAL" clId="{A54703B2-51D1-4F72-B015-4761A9148F5B}" dt="2025-01-22T21:04:25.030" v="8" actId="478"/>
        <pc:sldMkLst>
          <pc:docMk/>
          <pc:sldMk cId="1850196008" sldId="642"/>
        </pc:sldMkLst>
      </pc:sldChg>
      <pc:sldChg chg="modSp mod">
        <pc:chgData name="Brittany Kelly" userId="89c5cd3d-0a2a-4716-88fd-89d3e1f23b83" providerId="ADAL" clId="{A54703B2-51D1-4F72-B015-4761A9148F5B}" dt="2025-01-22T21:02:59.709" v="2" actId="403"/>
        <pc:sldMkLst>
          <pc:docMk/>
          <pc:sldMk cId="1253461207" sldId="646"/>
        </pc:sldMkLst>
      </pc:sldChg>
      <pc:sldChg chg="delSp modSp mod">
        <pc:chgData name="Brittany Kelly" userId="89c5cd3d-0a2a-4716-88fd-89d3e1f23b83" providerId="ADAL" clId="{A54703B2-51D1-4F72-B015-4761A9148F5B}" dt="2025-01-22T21:34:19.781" v="55" actId="208"/>
        <pc:sldMkLst>
          <pc:docMk/>
          <pc:sldMk cId="788851352" sldId="647"/>
        </pc:sldMkLst>
      </pc:sldChg>
      <pc:sldChg chg="modSp mod">
        <pc:chgData name="Brittany Kelly" userId="89c5cd3d-0a2a-4716-88fd-89d3e1f23b83" providerId="ADAL" clId="{A54703B2-51D1-4F72-B015-4761A9148F5B}" dt="2025-01-22T21:04:10.233" v="6" actId="208"/>
        <pc:sldMkLst>
          <pc:docMk/>
          <pc:sldMk cId="1933903887" sldId="649"/>
        </pc:sldMkLst>
      </pc:sldChg>
      <pc:sldChg chg="modSp mod">
        <pc:chgData name="Brittany Kelly" userId="89c5cd3d-0a2a-4716-88fd-89d3e1f23b83" providerId="ADAL" clId="{A54703B2-51D1-4F72-B015-4761A9148F5B}" dt="2025-01-22T21:23:15.360" v="25" actId="207"/>
        <pc:sldMkLst>
          <pc:docMk/>
          <pc:sldMk cId="3555102231" sldId="655"/>
        </pc:sldMkLst>
      </pc:sldChg>
      <pc:sldChg chg="modSp mod">
        <pc:chgData name="Brittany Kelly" userId="89c5cd3d-0a2a-4716-88fd-89d3e1f23b83" providerId="ADAL" clId="{A54703B2-51D1-4F72-B015-4761A9148F5B}" dt="2025-01-22T21:25:29.607" v="51" actId="1076"/>
        <pc:sldMkLst>
          <pc:docMk/>
          <pc:sldMk cId="3564963783" sldId="656"/>
        </pc:sldMkLst>
      </pc:sldChg>
      <pc:sldChg chg="addSp delSp modSp mod">
        <pc:chgData name="Brittany Kelly" userId="89c5cd3d-0a2a-4716-88fd-89d3e1f23b83" providerId="ADAL" clId="{A54703B2-51D1-4F72-B015-4761A9148F5B}" dt="2025-01-23T14:03:25.586" v="92" actId="1076"/>
        <pc:sldMkLst>
          <pc:docMk/>
          <pc:sldMk cId="1365543164" sldId="660"/>
        </pc:sldMkLst>
      </pc:sldChg>
      <pc:sldChg chg="modSp mod">
        <pc:chgData name="Brittany Kelly" userId="89c5cd3d-0a2a-4716-88fd-89d3e1f23b83" providerId="ADAL" clId="{A54703B2-51D1-4F72-B015-4761A9148F5B}" dt="2025-01-22T21:03:41.024" v="4" actId="27636"/>
        <pc:sldMkLst>
          <pc:docMk/>
          <pc:sldMk cId="4181724763" sldId="664"/>
        </pc:sldMkLst>
      </pc:sldChg>
      <pc:sldChg chg="addSp delSp modSp mod">
        <pc:chgData name="Brittany Kelly" userId="89c5cd3d-0a2a-4716-88fd-89d3e1f23b83" providerId="ADAL" clId="{A54703B2-51D1-4F72-B015-4761A9148F5B}" dt="2025-01-22T21:13:26.882" v="23" actId="403"/>
        <pc:sldMkLst>
          <pc:docMk/>
          <pc:sldMk cId="2617397421" sldId="670"/>
        </pc:sldMkLst>
      </pc:sldChg>
      <pc:sldChg chg="modSp mod">
        <pc:chgData name="Brittany Kelly" userId="89c5cd3d-0a2a-4716-88fd-89d3e1f23b83" providerId="ADAL" clId="{A54703B2-51D1-4F72-B015-4761A9148F5B}" dt="2025-01-22T21:03:58.850" v="5" actId="208"/>
        <pc:sldMkLst>
          <pc:docMk/>
          <pc:sldMk cId="12608545" sldId="673"/>
        </pc:sldMkLst>
      </pc:sldChg>
      <pc:sldChg chg="modSp mod">
        <pc:chgData name="Brittany Kelly" userId="89c5cd3d-0a2a-4716-88fd-89d3e1f23b83" providerId="ADAL" clId="{A54703B2-51D1-4F72-B015-4761A9148F5B}" dt="2025-01-22T21:36:53.359" v="62" actId="207"/>
        <pc:sldMkLst>
          <pc:docMk/>
          <pc:sldMk cId="3524501298" sldId="675"/>
        </pc:sldMkLst>
      </pc:sldChg>
      <pc:sldChg chg="modSp mod">
        <pc:chgData name="Brittany Kelly" userId="89c5cd3d-0a2a-4716-88fd-89d3e1f23b83" providerId="ADAL" clId="{A54703B2-51D1-4F72-B015-4761A9148F5B}" dt="2025-01-22T21:37:28.736" v="82" actId="1076"/>
        <pc:sldMkLst>
          <pc:docMk/>
          <pc:sldMk cId="1702999950" sldId="676"/>
        </pc:sldMkLst>
      </pc:sldChg>
    </pc:docChg>
  </pc:docChgLst>
  <pc:docChgLst>
    <pc:chgData userId="18192141331_tp_box_2" providerId="OAuth2" clId="{D60645E1-6AC5-4EE2-9391-3F569E7C6B50}"/>
    <pc:docChg chg="">
      <pc:chgData name="" userId="18192141331_tp_box_2" providerId="OAuth2" clId="{D60645E1-6AC5-4EE2-9391-3F569E7C6B50}" dt="2024-08-08T14:28:08.143" v="2"/>
      <pc:docMkLst>
        <pc:docMk/>
      </pc:docMkLst>
      <pc:sldChg chg="addCm">
        <pc:chgData name="" userId="18192141331_tp_box_2" providerId="OAuth2" clId="{D60645E1-6AC5-4EE2-9391-3F569E7C6B50}" dt="2024-08-08T14:27:33.980" v="1"/>
        <pc:sldMkLst>
          <pc:docMk/>
          <pc:sldMk cId="2178586713" sldId="3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" userId="18192141331_tp_box_2" providerId="OAuth2" clId="{D60645E1-6AC5-4EE2-9391-3F569E7C6B50}" dt="2024-08-08T14:27:33.980" v="1"/>
              <pc2:cmMkLst xmlns:pc2="http://schemas.microsoft.com/office/powerpoint/2019/9/main/command">
                <pc:docMk/>
                <pc:sldMk cId="2178586713" sldId="368"/>
                <pc2:cmMk id="{27E67442-FBAF-4071-A3DB-A338887D5599}"/>
              </pc2:cmMkLst>
            </pc226:cmChg>
            <pc226:cmChg xmlns:pc226="http://schemas.microsoft.com/office/powerpoint/2022/06/main/command" chg="add">
              <pc226:chgData name="" userId="18192141331_tp_box_2" providerId="OAuth2" clId="{D60645E1-6AC5-4EE2-9391-3F569E7C6B50}" dt="2024-08-08T14:24:33.747" v="0"/>
              <pc2:cmMkLst xmlns:pc2="http://schemas.microsoft.com/office/powerpoint/2019/9/main/command">
                <pc:docMk/>
                <pc:sldMk cId="2178586713" sldId="368"/>
                <pc2:cmMk id="{6193B0C7-133F-4AAC-AC52-336E66399CB7}"/>
              </pc2:cmMkLst>
            </pc226:cmChg>
          </p:ext>
        </pc:extLst>
      </pc:sldChg>
      <pc:sldChg chg="addCm">
        <pc:chgData name="" userId="18192141331_tp_box_2" providerId="OAuth2" clId="{D60645E1-6AC5-4EE2-9391-3F569E7C6B50}" dt="2024-08-08T14:28:08.143" v="2"/>
        <pc:sldMkLst>
          <pc:docMk/>
          <pc:sldMk cId="3555102231" sldId="6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" userId="18192141331_tp_box_2" providerId="OAuth2" clId="{D60645E1-6AC5-4EE2-9391-3F569E7C6B50}" dt="2024-08-08T14:28:08.143" v="2"/>
              <pc2:cmMkLst xmlns:pc2="http://schemas.microsoft.com/office/powerpoint/2019/9/main/command">
                <pc:docMk/>
                <pc:sldMk cId="3555102231" sldId="655"/>
                <pc2:cmMk id="{9F24993C-A47E-4BC4-9D49-D9F7032EB306}"/>
              </pc2:cmMkLst>
            </pc226:cmChg>
          </p:ext>
        </pc:extLst>
      </pc:sldChg>
    </pc:docChg>
  </pc:docChgLst>
  <pc:docChgLst>
    <pc:chgData userId="3924259992_tp_box_2" providerId="OAuth2" clId="{E8D3E871-D246-4AAD-A713-F12384289CDC}"/>
    <pc:docChg chg="modSld">
      <pc:chgData name="" userId="3924259992_tp_box_2" providerId="OAuth2" clId="{E8D3E871-D246-4AAD-A713-F12384289CDC}" dt="2024-08-14T17:59:19.745" v="3" actId="20577"/>
      <pc:docMkLst>
        <pc:docMk/>
      </pc:docMkLst>
      <pc:sldChg chg="modSp mod">
        <pc:chgData name="" userId="3924259992_tp_box_2" providerId="OAuth2" clId="{E8D3E871-D246-4AAD-A713-F12384289CDC}" dt="2024-08-14T17:59:19.745" v="3" actId="20577"/>
        <pc:sldMkLst>
          <pc:docMk/>
          <pc:sldMk cId="551392456" sldId="638"/>
        </pc:sldMkLst>
      </pc:sldChg>
    </pc:docChg>
  </pc:docChgLst>
  <pc:docChgLst>
    <pc:chgData name="Carrie Preston" userId="17872477033_tp_box_2" providerId="OAuth2" clId="{29F22576-BC81-4944-A075-C246063B0484}"/>
    <pc:docChg chg="undo custSel addSld delSld modSld delMainMaster">
      <pc:chgData name="Carrie Preston" userId="17872477033_tp_box_2" providerId="OAuth2" clId="{29F22576-BC81-4944-A075-C246063B0484}" dt="2025-03-25T13:46:57.944" v="1098" actId="2696"/>
      <pc:docMkLst>
        <pc:docMk/>
      </pc:docMkLst>
      <pc:sldChg chg="addSp modSp mod">
        <pc:chgData name="Carrie Preston" userId="17872477033_tp_box_2" providerId="OAuth2" clId="{29F22576-BC81-4944-A075-C246063B0484}" dt="2025-03-25T13:46:50.838" v="1096" actId="1076"/>
        <pc:sldMkLst>
          <pc:docMk/>
          <pc:sldMk cId="2178586713" sldId="368"/>
        </pc:sldMkLst>
        <pc:spChg chg="add mod">
          <ac:chgData name="Carrie Preston" userId="17872477033_tp_box_2" providerId="OAuth2" clId="{29F22576-BC81-4944-A075-C246063B0484}" dt="2025-03-25T13:46:50.838" v="1096" actId="1076"/>
          <ac:spMkLst>
            <pc:docMk/>
            <pc:sldMk cId="2178586713" sldId="368"/>
            <ac:spMk id="3" creationId="{DB963900-45FB-F5F0-51C5-D2C5699254A5}"/>
          </ac:spMkLst>
        </pc:spChg>
        <pc:spChg chg="mod">
          <ac:chgData name="Carrie Preston" userId="17872477033_tp_box_2" providerId="OAuth2" clId="{29F22576-BC81-4944-A075-C246063B0484}" dt="2025-03-25T13:45:39.447" v="1009" actId="20577"/>
          <ac:spMkLst>
            <pc:docMk/>
            <pc:sldMk cId="2178586713" sldId="368"/>
            <ac:spMk id="14" creationId="{92F15F02-F81B-4454-B698-83EDF8A39486}"/>
          </ac:spMkLst>
        </pc:spChg>
        <pc:spChg chg="mod">
          <ac:chgData name="Carrie Preston" userId="17872477033_tp_box_2" providerId="OAuth2" clId="{29F22576-BC81-4944-A075-C246063B0484}" dt="2025-03-25T13:45:43.651" v="1010" actId="20577"/>
          <ac:spMkLst>
            <pc:docMk/>
            <pc:sldMk cId="2178586713" sldId="368"/>
            <ac:spMk id="15" creationId="{519A3A5D-F6FF-48A4-984A-9068D3EBFAFC}"/>
          </ac:spMkLst>
        </pc:spChg>
      </pc:sldChg>
      <pc:sldChg chg="del">
        <pc:chgData name="Carrie Preston" userId="17872477033_tp_box_2" providerId="OAuth2" clId="{29F22576-BC81-4944-A075-C246063B0484}" dt="2025-03-25T12:32:36.148" v="7" actId="2696"/>
        <pc:sldMkLst>
          <pc:docMk/>
          <pc:sldMk cId="1509190416" sldId="448"/>
        </pc:sldMkLst>
      </pc:sldChg>
      <pc:sldChg chg="del">
        <pc:chgData name="Carrie Preston" userId="17872477033_tp_box_2" providerId="OAuth2" clId="{29F22576-BC81-4944-A075-C246063B0484}" dt="2025-03-25T12:32:33.687" v="6" actId="2696"/>
        <pc:sldMkLst>
          <pc:docMk/>
          <pc:sldMk cId="3867793318" sldId="449"/>
        </pc:sldMkLst>
      </pc:sldChg>
      <pc:sldChg chg="del">
        <pc:chgData name="Carrie Preston" userId="17872477033_tp_box_2" providerId="OAuth2" clId="{29F22576-BC81-4944-A075-C246063B0484}" dt="2025-03-25T12:32:38.337" v="8" actId="2696"/>
        <pc:sldMkLst>
          <pc:docMk/>
          <pc:sldMk cId="3550002809" sldId="450"/>
        </pc:sldMkLst>
      </pc:sldChg>
      <pc:sldChg chg="del">
        <pc:chgData name="Carrie Preston" userId="17872477033_tp_box_2" providerId="OAuth2" clId="{29F22576-BC81-4944-A075-C246063B0484}" dt="2025-03-25T12:32:31.204" v="5" actId="2696"/>
        <pc:sldMkLst>
          <pc:docMk/>
          <pc:sldMk cId="1016211415" sldId="454"/>
        </pc:sldMkLst>
      </pc:sldChg>
      <pc:sldChg chg="del">
        <pc:chgData name="Carrie Preston" userId="17872477033_tp_box_2" providerId="OAuth2" clId="{29F22576-BC81-4944-A075-C246063B0484}" dt="2025-03-25T12:32:41.493" v="9" actId="2696"/>
        <pc:sldMkLst>
          <pc:docMk/>
          <pc:sldMk cId="2879150668" sldId="455"/>
        </pc:sldMkLst>
      </pc:sldChg>
      <pc:sldChg chg="del">
        <pc:chgData name="Carrie Preston" userId="17872477033_tp_box_2" providerId="OAuth2" clId="{29F22576-BC81-4944-A075-C246063B0484}" dt="2025-03-25T12:32:44.063" v="10" actId="2696"/>
        <pc:sldMkLst>
          <pc:docMk/>
          <pc:sldMk cId="333994935" sldId="456"/>
        </pc:sldMkLst>
      </pc:sldChg>
      <pc:sldChg chg="del">
        <pc:chgData name="Carrie Preston" userId="17872477033_tp_box_2" providerId="OAuth2" clId="{29F22576-BC81-4944-A075-C246063B0484}" dt="2025-03-25T12:32:46.195" v="11" actId="2696"/>
        <pc:sldMkLst>
          <pc:docMk/>
          <pc:sldMk cId="1259525812" sldId="457"/>
        </pc:sldMkLst>
      </pc:sldChg>
      <pc:sldChg chg="delSp modSp mod delAnim">
        <pc:chgData name="Carrie Preston" userId="17872477033_tp_box_2" providerId="OAuth2" clId="{29F22576-BC81-4944-A075-C246063B0484}" dt="2025-03-25T13:43:56.900" v="940" actId="21"/>
        <pc:sldMkLst>
          <pc:docMk/>
          <pc:sldMk cId="1850196008" sldId="642"/>
        </pc:sldMkLst>
      </pc:sldChg>
      <pc:sldChg chg="addSp modSp mod modAnim">
        <pc:chgData name="Carrie Preston" userId="17872477033_tp_box_2" providerId="OAuth2" clId="{29F22576-BC81-4944-A075-C246063B0484}" dt="2025-03-25T13:41:24.030" v="939" actId="14100"/>
        <pc:sldMkLst>
          <pc:docMk/>
          <pc:sldMk cId="1933903887" sldId="649"/>
        </pc:sldMkLst>
        <pc:spChg chg="mod">
          <ac:chgData name="Carrie Preston" userId="17872477033_tp_box_2" providerId="OAuth2" clId="{29F22576-BC81-4944-A075-C246063B0484}" dt="2025-03-25T13:38:58.741" v="815" actId="27636"/>
          <ac:spMkLst>
            <pc:docMk/>
            <pc:sldMk cId="1933903887" sldId="649"/>
            <ac:spMk id="3" creationId="{C783966C-C18F-6CC0-D087-0C91CD0E9334}"/>
          </ac:spMkLst>
        </pc:spChg>
        <pc:spChg chg="mod">
          <ac:chgData name="Carrie Preston" userId="17872477033_tp_box_2" providerId="OAuth2" clId="{29F22576-BC81-4944-A075-C246063B0484}" dt="2025-03-25T13:41:00.653" v="934" actId="1076"/>
          <ac:spMkLst>
            <pc:docMk/>
            <pc:sldMk cId="1933903887" sldId="649"/>
            <ac:spMk id="4" creationId="{3DCB17E0-A8BE-8C63-D0FF-CCF239EE3E67}"/>
          </ac:spMkLst>
        </pc:spChg>
        <pc:spChg chg="add mod">
          <ac:chgData name="Carrie Preston" userId="17872477033_tp_box_2" providerId="OAuth2" clId="{29F22576-BC81-4944-A075-C246063B0484}" dt="2025-03-25T13:41:15.417" v="938" actId="14100"/>
          <ac:spMkLst>
            <pc:docMk/>
            <pc:sldMk cId="1933903887" sldId="649"/>
            <ac:spMk id="6" creationId="{D6AE72FB-A161-8A05-9239-19E55965F7C9}"/>
          </ac:spMkLst>
        </pc:spChg>
        <pc:spChg chg="mod">
          <ac:chgData name="Carrie Preston" userId="17872477033_tp_box_2" providerId="OAuth2" clId="{29F22576-BC81-4944-A075-C246063B0484}" dt="2025-03-25T13:41:11.326" v="937" actId="14100"/>
          <ac:spMkLst>
            <pc:docMk/>
            <pc:sldMk cId="1933903887" sldId="649"/>
            <ac:spMk id="7" creationId="{1FA13CE1-7F66-603D-A34B-14DF6525388F}"/>
          </ac:spMkLst>
        </pc:spChg>
        <pc:spChg chg="mod">
          <ac:chgData name="Carrie Preston" userId="17872477033_tp_box_2" providerId="OAuth2" clId="{29F22576-BC81-4944-A075-C246063B0484}" dt="2025-03-25T13:41:24.030" v="939" actId="14100"/>
          <ac:spMkLst>
            <pc:docMk/>
            <pc:sldMk cId="1933903887" sldId="649"/>
            <ac:spMk id="8" creationId="{1E4BB7D8-E476-16D6-4A13-361A68C0636B}"/>
          </ac:spMkLst>
        </pc:spChg>
      </pc:sldChg>
      <pc:sldChg chg="del">
        <pc:chgData name="Carrie Preston" userId="17872477033_tp_box_2" providerId="OAuth2" clId="{29F22576-BC81-4944-A075-C246063B0484}" dt="2025-03-25T12:31:59.270" v="0" actId="2696"/>
        <pc:sldMkLst>
          <pc:docMk/>
          <pc:sldMk cId="3555102231" sldId="655"/>
        </pc:sldMkLst>
      </pc:sldChg>
      <pc:sldChg chg="del">
        <pc:chgData name="Carrie Preston" userId="17872477033_tp_box_2" providerId="OAuth2" clId="{29F22576-BC81-4944-A075-C246063B0484}" dt="2025-03-25T13:46:55.261" v="1097" actId="2696"/>
        <pc:sldMkLst>
          <pc:docMk/>
          <pc:sldMk cId="1350537709" sldId="657"/>
        </pc:sldMkLst>
      </pc:sldChg>
      <pc:sldChg chg="del">
        <pc:chgData name="Carrie Preston" userId="17872477033_tp_box_2" providerId="OAuth2" clId="{29F22576-BC81-4944-A075-C246063B0484}" dt="2025-03-25T13:46:57.944" v="1098" actId="2696"/>
        <pc:sldMkLst>
          <pc:docMk/>
          <pc:sldMk cId="3451019472" sldId="658"/>
        </pc:sldMkLst>
      </pc:sldChg>
      <pc:sldChg chg="modSp modAnim">
        <pc:chgData name="Carrie Preston" userId="17872477033_tp_box_2" providerId="OAuth2" clId="{29F22576-BC81-4944-A075-C246063B0484}" dt="2025-03-25T13:44:43.271" v="1008" actId="20577"/>
        <pc:sldMkLst>
          <pc:docMk/>
          <pc:sldMk cId="2111361074" sldId="659"/>
        </pc:sldMkLst>
      </pc:sldChg>
      <pc:sldChg chg="del">
        <pc:chgData name="Carrie Preston" userId="17872477033_tp_box_2" providerId="OAuth2" clId="{29F22576-BC81-4944-A075-C246063B0484}" dt="2025-03-25T12:32:26.056" v="4" actId="2696"/>
        <pc:sldMkLst>
          <pc:docMk/>
          <pc:sldMk cId="1365543164" sldId="660"/>
        </pc:sldMkLst>
      </pc:sldChg>
      <pc:sldChg chg="del">
        <pc:chgData name="Carrie Preston" userId="17872477033_tp_box_2" providerId="OAuth2" clId="{29F22576-BC81-4944-A075-C246063B0484}" dt="2025-03-25T12:32:15.153" v="3" actId="2696"/>
        <pc:sldMkLst>
          <pc:docMk/>
          <pc:sldMk cId="3273820158" sldId="663"/>
        </pc:sldMkLst>
      </pc:sldChg>
      <pc:sldChg chg="addSp modSp new mod">
        <pc:chgData name="Carrie Preston" userId="17872477033_tp_box_2" providerId="OAuth2" clId="{29F22576-BC81-4944-A075-C246063B0484}" dt="2025-03-25T13:39:56.396" v="847" actId="6549"/>
        <pc:sldMkLst>
          <pc:docMk/>
          <pc:sldMk cId="1531751296" sldId="675"/>
        </pc:sldMkLst>
        <pc:spChg chg="mod">
          <ac:chgData name="Carrie Preston" userId="17872477033_tp_box_2" providerId="OAuth2" clId="{29F22576-BC81-4944-A075-C246063B0484}" dt="2025-03-25T13:39:56.396" v="847" actId="6549"/>
          <ac:spMkLst>
            <pc:docMk/>
            <pc:sldMk cId="1531751296" sldId="675"/>
            <ac:spMk id="2" creationId="{8CDCAC1E-3C6E-7B1C-2196-B96A36DF4F75}"/>
          </ac:spMkLst>
        </pc:spChg>
        <pc:spChg chg="mod">
          <ac:chgData name="Carrie Preston" userId="17872477033_tp_box_2" providerId="OAuth2" clId="{29F22576-BC81-4944-A075-C246063B0484}" dt="2025-03-25T13:22:35.596" v="107" actId="20577"/>
          <ac:spMkLst>
            <pc:docMk/>
            <pc:sldMk cId="1531751296" sldId="675"/>
            <ac:spMk id="3" creationId="{298F4B2A-6B0D-DDA1-7ADB-7967A6572F4D}"/>
          </ac:spMkLst>
        </pc:spChg>
        <pc:spChg chg="add mod">
          <ac:chgData name="Carrie Preston" userId="17872477033_tp_box_2" providerId="OAuth2" clId="{29F22576-BC81-4944-A075-C246063B0484}" dt="2025-03-25T13:39:39.798" v="823" actId="1582"/>
          <ac:spMkLst>
            <pc:docMk/>
            <pc:sldMk cId="1531751296" sldId="675"/>
            <ac:spMk id="7" creationId="{B5AA7640-D0A0-63D9-431D-187E2C5825B3}"/>
          </ac:spMkLst>
        </pc:spChg>
        <pc:picChg chg="add mod">
          <ac:chgData name="Carrie Preston" userId="17872477033_tp_box_2" providerId="OAuth2" clId="{29F22576-BC81-4944-A075-C246063B0484}" dt="2025-03-25T13:22:44.720" v="110" actId="1076"/>
          <ac:picMkLst>
            <pc:docMk/>
            <pc:sldMk cId="1531751296" sldId="675"/>
            <ac:picMk id="5" creationId="{11FF5928-3984-8ECB-8B32-7D26BA3205A6}"/>
          </ac:picMkLst>
        </pc:picChg>
        <pc:cxnChg chg="add mod">
          <ac:chgData name="Carrie Preston" userId="17872477033_tp_box_2" providerId="OAuth2" clId="{29F22576-BC81-4944-A075-C246063B0484}" dt="2025-03-25T13:39:44" v="824" actId="14100"/>
          <ac:cxnSpMkLst>
            <pc:docMk/>
            <pc:sldMk cId="1531751296" sldId="675"/>
            <ac:cxnSpMk id="6" creationId="{E842CAD4-A147-2D55-9E72-29ACAB81B69F}"/>
          </ac:cxnSpMkLst>
        </pc:cxnChg>
      </pc:sldChg>
      <pc:sldChg chg="del">
        <pc:chgData name="Carrie Preston" userId="17872477033_tp_box_2" providerId="OAuth2" clId="{29F22576-BC81-4944-A075-C246063B0484}" dt="2025-03-25T12:32:05.046" v="1" actId="2696"/>
        <pc:sldMkLst>
          <pc:docMk/>
          <pc:sldMk cId="3524501298" sldId="675"/>
        </pc:sldMkLst>
      </pc:sldChg>
      <pc:sldChg chg="addSp delSp modSp new mod modAnim">
        <pc:chgData name="Carrie Preston" userId="17872477033_tp_box_2" providerId="OAuth2" clId="{29F22576-BC81-4944-A075-C246063B0484}" dt="2025-03-25T13:44:16.265" v="942" actId="1076"/>
        <pc:sldMkLst>
          <pc:docMk/>
          <pc:sldMk cId="1700081766" sldId="676"/>
        </pc:sldMkLst>
        <pc:spChg chg="mod">
          <ac:chgData name="Carrie Preston" userId="17872477033_tp_box_2" providerId="OAuth2" clId="{29F22576-BC81-4944-A075-C246063B0484}" dt="2025-03-25T13:23:51.782" v="147" actId="20577"/>
          <ac:spMkLst>
            <pc:docMk/>
            <pc:sldMk cId="1700081766" sldId="676"/>
            <ac:spMk id="2" creationId="{EB4A1291-FDD7-616F-143E-77CC6C90A50B}"/>
          </ac:spMkLst>
        </pc:spChg>
        <pc:spChg chg="add mod ord">
          <ac:chgData name="Carrie Preston" userId="17872477033_tp_box_2" providerId="OAuth2" clId="{29F22576-BC81-4944-A075-C246063B0484}" dt="2025-03-25T13:30:39.544" v="435" actId="14100"/>
          <ac:spMkLst>
            <pc:docMk/>
            <pc:sldMk cId="1700081766" sldId="676"/>
            <ac:spMk id="6" creationId="{77B4053D-1782-CA68-B354-3E0E1BE58611}"/>
          </ac:spMkLst>
        </pc:spChg>
        <pc:spChg chg="add mod">
          <ac:chgData name="Carrie Preston" userId="17872477033_tp_box_2" providerId="OAuth2" clId="{29F22576-BC81-4944-A075-C246063B0484}" dt="2025-03-25T13:30:00.486" v="426" actId="20577"/>
          <ac:spMkLst>
            <pc:docMk/>
            <pc:sldMk cId="1700081766" sldId="676"/>
            <ac:spMk id="10" creationId="{2CADA01B-D43E-F35F-ADEF-21F0B9F3A61F}"/>
          </ac:spMkLst>
        </pc:spChg>
        <pc:spChg chg="add mod">
          <ac:chgData name="Carrie Preston" userId="17872477033_tp_box_2" providerId="OAuth2" clId="{29F22576-BC81-4944-A075-C246063B0484}" dt="2025-03-25T13:33:44.055" v="737" actId="20577"/>
          <ac:spMkLst>
            <pc:docMk/>
            <pc:sldMk cId="1700081766" sldId="676"/>
            <ac:spMk id="15" creationId="{462D732B-21C2-047C-AFE5-A01359EC767A}"/>
          </ac:spMkLst>
        </pc:spChg>
        <pc:picChg chg="add mod">
          <ac:chgData name="Carrie Preston" userId="17872477033_tp_box_2" providerId="OAuth2" clId="{29F22576-BC81-4944-A075-C246063B0484}" dt="2025-03-25T13:30:18.756" v="428" actId="1076"/>
          <ac:picMkLst>
            <pc:docMk/>
            <pc:sldMk cId="1700081766" sldId="676"/>
            <ac:picMk id="12" creationId="{9C98CC8A-C8B6-5B40-4F64-E0592B634189}"/>
          </ac:picMkLst>
        </pc:picChg>
        <pc:picChg chg="add mod">
          <ac:chgData name="Carrie Preston" userId="17872477033_tp_box_2" providerId="OAuth2" clId="{29F22576-BC81-4944-A075-C246063B0484}" dt="2025-03-25T13:31:18.226" v="437" actId="1076"/>
          <ac:picMkLst>
            <pc:docMk/>
            <pc:sldMk cId="1700081766" sldId="676"/>
            <ac:picMk id="14" creationId="{D23D6B2B-DD48-1204-8222-65CD7D6CA5A1}"/>
          </ac:picMkLst>
        </pc:picChg>
        <pc:cxnChg chg="add mod">
          <ac:chgData name="Carrie Preston" userId="17872477033_tp_box_2" providerId="OAuth2" clId="{29F22576-BC81-4944-A075-C246063B0484}" dt="2025-03-25T13:44:16.265" v="942" actId="1076"/>
          <ac:cxnSpMkLst>
            <pc:docMk/>
            <pc:sldMk cId="1700081766" sldId="676"/>
            <ac:cxnSpMk id="16" creationId="{AEE71D0D-396B-122D-EAF1-D0529C2325FD}"/>
          </ac:cxnSpMkLst>
        </pc:cxnChg>
      </pc:sldChg>
      <pc:sldChg chg="del">
        <pc:chgData name="Carrie Preston" userId="17872477033_tp_box_2" providerId="OAuth2" clId="{29F22576-BC81-4944-A075-C246063B0484}" dt="2025-03-25T12:32:10.235" v="2" actId="2696"/>
        <pc:sldMkLst>
          <pc:docMk/>
          <pc:sldMk cId="1702999950" sldId="676"/>
        </pc:sldMkLst>
      </pc:sldChg>
      <pc:sldMasterChg chg="del delSldLayout">
        <pc:chgData name="Carrie Preston" userId="17872477033_tp_box_2" providerId="OAuth2" clId="{29F22576-BC81-4944-A075-C246063B0484}" dt="2025-03-25T12:32:46.195" v="11" actId="2696"/>
        <pc:sldMasterMkLst>
          <pc:docMk/>
          <pc:sldMasterMk cId="1074252800" sldId="2147483713"/>
        </pc:sldMasterMkLst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2713535029" sldId="2147483714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2674812741" sldId="2147483715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3736851681" sldId="2147483716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2577256177" sldId="2147483717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666584792" sldId="2147483718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3195669708" sldId="2147483719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2905152582" sldId="2147483720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3956443215" sldId="2147483721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1768956674" sldId="2147483722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860548639" sldId="2147483723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164809928" sldId="2147483724"/>
          </pc:sldLayoutMkLst>
        </pc:sldLayoutChg>
        <pc:sldLayoutChg chg="del">
          <pc:chgData name="Carrie Preston" userId="17872477033_tp_box_2" providerId="OAuth2" clId="{29F22576-BC81-4944-A075-C246063B0484}" dt="2025-03-25T12:32:46.195" v="11" actId="2696"/>
          <pc:sldLayoutMkLst>
            <pc:docMk/>
            <pc:sldMasterMk cId="1074252800" sldId="2147483713"/>
            <pc:sldLayoutMk cId="1860577671" sldId="2147483725"/>
          </pc:sldLayoutMkLst>
        </pc:sldLayoutChg>
      </pc:sldMasterChg>
    </pc:docChg>
  </pc:docChgLst>
  <pc:docChgLst>
    <pc:chgData name="Carrie Preston" userId="17872477033_tp_box_2" providerId="OAuth2" clId="{403CD498-1BEB-4458-A3E8-0D2C891024B9}"/>
    <pc:docChg chg="undo custSel addSld delSld modSld">
      <pc:chgData name="Carrie Preston" userId="17872477033_tp_box_2" providerId="OAuth2" clId="{403CD498-1BEB-4458-A3E8-0D2C891024B9}" dt="2025-05-30T12:58:43.137" v="47" actId="1076"/>
      <pc:docMkLst>
        <pc:docMk/>
      </pc:docMkLst>
      <pc:sldChg chg="del">
        <pc:chgData name="Carrie Preston" userId="17872477033_tp_box_2" providerId="OAuth2" clId="{403CD498-1BEB-4458-A3E8-0D2C891024B9}" dt="2025-05-30T12:49:54.827" v="2" actId="2696"/>
        <pc:sldMkLst>
          <pc:docMk/>
          <pc:sldMk cId="1924857685" sldId="445"/>
        </pc:sldMkLst>
      </pc:sldChg>
      <pc:sldChg chg="del">
        <pc:chgData name="Carrie Preston" userId="17872477033_tp_box_2" providerId="OAuth2" clId="{403CD498-1BEB-4458-A3E8-0D2C891024B9}" dt="2025-05-30T12:49:58.678" v="3" actId="2696"/>
        <pc:sldMkLst>
          <pc:docMk/>
          <pc:sldMk cId="1416589253" sldId="447"/>
        </pc:sldMkLst>
      </pc:sldChg>
      <pc:sldChg chg="modSp mod">
        <pc:chgData name="Carrie Preston" userId="17872477033_tp_box_2" providerId="OAuth2" clId="{403CD498-1BEB-4458-A3E8-0D2C891024B9}" dt="2025-05-30T12:48:36.750" v="1" actId="20577"/>
        <pc:sldMkLst>
          <pc:docMk/>
          <pc:sldMk cId="1714113821" sldId="599"/>
        </pc:sldMkLst>
        <pc:spChg chg="mod">
          <ac:chgData name="Carrie Preston" userId="17872477033_tp_box_2" providerId="OAuth2" clId="{403CD498-1BEB-4458-A3E8-0D2C891024B9}" dt="2025-05-30T12:48:36.750" v="1" actId="20577"/>
          <ac:spMkLst>
            <pc:docMk/>
            <pc:sldMk cId="1714113821" sldId="599"/>
            <ac:spMk id="15" creationId="{562C4EBA-DC9F-474B-A303-2E9725321111}"/>
          </ac:spMkLst>
        </pc:spChg>
      </pc:sldChg>
      <pc:sldChg chg="delSp modSp mod delAnim">
        <pc:chgData name="Carrie Preston" userId="17872477033_tp_box_2" providerId="OAuth2" clId="{403CD498-1BEB-4458-A3E8-0D2C891024B9}" dt="2025-05-30T12:55:14.754" v="27" actId="20577"/>
        <pc:sldMkLst>
          <pc:docMk/>
          <pc:sldMk cId="2795531308" sldId="615"/>
        </pc:sldMkLst>
        <pc:spChg chg="mod">
          <ac:chgData name="Carrie Preston" userId="17872477033_tp_box_2" providerId="OAuth2" clId="{403CD498-1BEB-4458-A3E8-0D2C891024B9}" dt="2025-05-30T12:55:14.754" v="27" actId="20577"/>
          <ac:spMkLst>
            <pc:docMk/>
            <pc:sldMk cId="2795531308" sldId="615"/>
            <ac:spMk id="3" creationId="{3A1DC0A7-8F30-B3ED-99B8-EC135AD3ED76}"/>
          </ac:spMkLst>
        </pc:spChg>
        <pc:spChg chg="del">
          <ac:chgData name="Carrie Preston" userId="17872477033_tp_box_2" providerId="OAuth2" clId="{403CD498-1BEB-4458-A3E8-0D2C891024B9}" dt="2025-05-30T12:55:01.283" v="16" actId="478"/>
          <ac:spMkLst>
            <pc:docMk/>
            <pc:sldMk cId="2795531308" sldId="615"/>
            <ac:spMk id="7" creationId="{04D70397-FBD8-B895-D812-B2F9D9D150A1}"/>
          </ac:spMkLst>
        </pc:spChg>
        <pc:spChg chg="del">
          <ac:chgData name="Carrie Preston" userId="17872477033_tp_box_2" providerId="OAuth2" clId="{403CD498-1BEB-4458-A3E8-0D2C891024B9}" dt="2025-05-30T12:54:58.575" v="15" actId="478"/>
          <ac:spMkLst>
            <pc:docMk/>
            <pc:sldMk cId="2795531308" sldId="615"/>
            <ac:spMk id="8" creationId="{4336EBD1-E75E-F71A-1FEE-027D2A649E8E}"/>
          </ac:spMkLst>
        </pc:spChg>
        <pc:spChg chg="del">
          <ac:chgData name="Carrie Preston" userId="17872477033_tp_box_2" providerId="OAuth2" clId="{403CD498-1BEB-4458-A3E8-0D2C891024B9}" dt="2025-05-30T12:54:55.597" v="14" actId="478"/>
          <ac:spMkLst>
            <pc:docMk/>
            <pc:sldMk cId="2795531308" sldId="615"/>
            <ac:spMk id="9" creationId="{C072D712-8C7C-42F0-8A4A-73BC19C5D6B7}"/>
          </ac:spMkLst>
        </pc:spChg>
      </pc:sldChg>
      <pc:sldChg chg="del">
        <pc:chgData name="Carrie Preston" userId="17872477033_tp_box_2" providerId="OAuth2" clId="{403CD498-1BEB-4458-A3E8-0D2C891024B9}" dt="2025-05-30T12:53:43.255" v="13" actId="2696"/>
        <pc:sldMkLst>
          <pc:docMk/>
          <pc:sldMk cId="3241728535" sldId="641"/>
        </pc:sldMkLst>
      </pc:sldChg>
      <pc:sldChg chg="del">
        <pc:chgData name="Carrie Preston" userId="17872477033_tp_box_2" providerId="OAuth2" clId="{403CD498-1BEB-4458-A3E8-0D2C891024B9}" dt="2025-05-30T12:53:38.657" v="12" actId="2696"/>
        <pc:sldMkLst>
          <pc:docMk/>
          <pc:sldMk cId="1850196008" sldId="642"/>
        </pc:sldMkLst>
      </pc:sldChg>
      <pc:sldChg chg="modSp mod">
        <pc:chgData name="Carrie Preston" userId="17872477033_tp_box_2" providerId="OAuth2" clId="{403CD498-1BEB-4458-A3E8-0D2C891024B9}" dt="2025-05-30T12:50:33.728" v="4" actId="207"/>
        <pc:sldMkLst>
          <pc:docMk/>
          <pc:sldMk cId="91110121" sldId="645"/>
        </pc:sldMkLst>
        <pc:spChg chg="mod">
          <ac:chgData name="Carrie Preston" userId="17872477033_tp_box_2" providerId="OAuth2" clId="{403CD498-1BEB-4458-A3E8-0D2C891024B9}" dt="2025-05-30T12:50:33.728" v="4" actId="207"/>
          <ac:spMkLst>
            <pc:docMk/>
            <pc:sldMk cId="91110121" sldId="645"/>
            <ac:spMk id="9" creationId="{ABE7CC07-BE8B-1AF5-D1AD-78A4ECDE10CE}"/>
          </ac:spMkLst>
        </pc:spChg>
      </pc:sldChg>
      <pc:sldChg chg="delSp modSp mod modAnim">
        <pc:chgData name="Carrie Preston" userId="17872477033_tp_box_2" providerId="OAuth2" clId="{403CD498-1BEB-4458-A3E8-0D2C891024B9}" dt="2025-05-30T12:57:03.427" v="32" actId="478"/>
        <pc:sldMkLst>
          <pc:docMk/>
          <pc:sldMk cId="1933903887" sldId="649"/>
        </pc:sldMkLst>
        <pc:spChg chg="del mod">
          <ac:chgData name="Carrie Preston" userId="17872477033_tp_box_2" providerId="OAuth2" clId="{403CD498-1BEB-4458-A3E8-0D2C891024B9}" dt="2025-05-30T12:57:03.427" v="32" actId="478"/>
          <ac:spMkLst>
            <pc:docMk/>
            <pc:sldMk cId="1933903887" sldId="649"/>
            <ac:spMk id="4" creationId="{3DCB17E0-A8BE-8C63-D0FF-CCF239EE3E67}"/>
          </ac:spMkLst>
        </pc:spChg>
      </pc:sldChg>
      <pc:sldChg chg="delSp modSp add del mod delAnim">
        <pc:chgData name="Carrie Preston" userId="17872477033_tp_box_2" providerId="OAuth2" clId="{403CD498-1BEB-4458-A3E8-0D2C891024B9}" dt="2025-05-30T12:58:43.137" v="47" actId="1076"/>
        <pc:sldMkLst>
          <pc:docMk/>
          <pc:sldMk cId="3564963783" sldId="656"/>
        </pc:sldMkLst>
        <pc:spChg chg="mod">
          <ac:chgData name="Carrie Preston" userId="17872477033_tp_box_2" providerId="OAuth2" clId="{403CD498-1BEB-4458-A3E8-0D2C891024B9}" dt="2025-05-30T12:58:43.137" v="47" actId="1076"/>
          <ac:spMkLst>
            <pc:docMk/>
            <pc:sldMk cId="3564963783" sldId="656"/>
            <ac:spMk id="3" creationId="{1633DB99-8DFE-CC9B-C850-F6AEA3132E1A}"/>
          </ac:spMkLst>
        </pc:spChg>
        <pc:spChg chg="del">
          <ac:chgData name="Carrie Preston" userId="17872477033_tp_box_2" providerId="OAuth2" clId="{403CD498-1BEB-4458-A3E8-0D2C891024B9}" dt="2025-05-30T12:57:36.742" v="35" actId="478"/>
          <ac:spMkLst>
            <pc:docMk/>
            <pc:sldMk cId="3564963783" sldId="656"/>
            <ac:spMk id="5" creationId="{3570D85C-2C3D-811E-9AD6-A777D73EB0F4}"/>
          </ac:spMkLst>
        </pc:spChg>
      </pc:sldChg>
      <pc:sldChg chg="del">
        <pc:chgData name="Carrie Preston" userId="17872477033_tp_box_2" providerId="OAuth2" clId="{403CD498-1BEB-4458-A3E8-0D2C891024B9}" dt="2025-05-30T12:52:45.251" v="6" actId="2696"/>
        <pc:sldMkLst>
          <pc:docMk/>
          <pc:sldMk cId="2111361074" sldId="659"/>
        </pc:sldMkLst>
      </pc:sldChg>
      <pc:sldChg chg="del">
        <pc:chgData name="Carrie Preston" userId="17872477033_tp_box_2" providerId="OAuth2" clId="{403CD498-1BEB-4458-A3E8-0D2C891024B9}" dt="2025-05-30T12:53:24.155" v="10" actId="2696"/>
        <pc:sldMkLst>
          <pc:docMk/>
          <pc:sldMk cId="1163722004" sldId="661"/>
        </pc:sldMkLst>
      </pc:sldChg>
      <pc:sldChg chg="del">
        <pc:chgData name="Carrie Preston" userId="17872477033_tp_box_2" providerId="OAuth2" clId="{403CD498-1BEB-4458-A3E8-0D2C891024B9}" dt="2025-05-30T12:52:48.901" v="7" actId="2696"/>
        <pc:sldMkLst>
          <pc:docMk/>
          <pc:sldMk cId="11669899" sldId="662"/>
        </pc:sldMkLst>
      </pc:sldChg>
      <pc:sldChg chg="del">
        <pc:chgData name="Carrie Preston" userId="17872477033_tp_box_2" providerId="OAuth2" clId="{403CD498-1BEB-4458-A3E8-0D2C891024B9}" dt="2025-05-30T12:51:37.423" v="5" actId="2696"/>
        <pc:sldMkLst>
          <pc:docMk/>
          <pc:sldMk cId="4181724763" sldId="664"/>
        </pc:sldMkLst>
      </pc:sldChg>
      <pc:sldChg chg="del">
        <pc:chgData name="Carrie Preston" userId="17872477033_tp_box_2" providerId="OAuth2" clId="{403CD498-1BEB-4458-A3E8-0D2C891024B9}" dt="2025-05-30T12:53:32.859" v="11" actId="2696"/>
        <pc:sldMkLst>
          <pc:docMk/>
          <pc:sldMk cId="2617397421" sldId="670"/>
        </pc:sldMkLst>
      </pc:sldChg>
      <pc:sldChg chg="del">
        <pc:chgData name="Carrie Preston" userId="17872477033_tp_box_2" providerId="OAuth2" clId="{403CD498-1BEB-4458-A3E8-0D2C891024B9}" dt="2025-05-30T12:56:31.688" v="28" actId="2696"/>
        <pc:sldMkLst>
          <pc:docMk/>
          <pc:sldMk cId="12608545" sldId="673"/>
        </pc:sldMkLst>
      </pc:sldChg>
      <pc:sldChg chg="del">
        <pc:chgData name="Carrie Preston" userId="17872477033_tp_box_2" providerId="OAuth2" clId="{403CD498-1BEB-4458-A3E8-0D2C891024B9}" dt="2025-05-30T12:57:12.699" v="33" actId="2696"/>
        <pc:sldMkLst>
          <pc:docMk/>
          <pc:sldMk cId="1531751296" sldId="675"/>
        </pc:sldMkLst>
      </pc:sldChg>
      <pc:sldChg chg="del">
        <pc:chgData name="Carrie Preston" userId="17872477033_tp_box_2" providerId="OAuth2" clId="{403CD498-1BEB-4458-A3E8-0D2C891024B9}" dt="2025-05-30T12:57:28.963" v="34" actId="2696"/>
        <pc:sldMkLst>
          <pc:docMk/>
          <pc:sldMk cId="1700081766" sldId="676"/>
        </pc:sldMkLst>
      </pc:sldChg>
      <pc:sldMasterChg chg="delSldLayout">
        <pc:chgData name="Carrie Preston" userId="17872477033_tp_box_2" providerId="OAuth2" clId="{403CD498-1BEB-4458-A3E8-0D2C891024B9}" dt="2025-05-30T12:49:58.678" v="3" actId="2696"/>
        <pc:sldMasterMkLst>
          <pc:docMk/>
          <pc:sldMasterMk cId="3171796576" sldId="2147483691"/>
        </pc:sldMasterMkLst>
        <pc:sldLayoutChg chg="del">
          <pc:chgData name="Carrie Preston" userId="17872477033_tp_box_2" providerId="OAuth2" clId="{403CD498-1BEB-4458-A3E8-0D2C891024B9}" dt="2025-05-30T12:49:58.678" v="3" actId="2696"/>
          <pc:sldLayoutMkLst>
            <pc:docMk/>
            <pc:sldMasterMk cId="3171796576" sldId="2147483691"/>
            <pc:sldLayoutMk cId="3538956475" sldId="2147483726"/>
          </pc:sldLayoutMkLst>
        </pc:sldLayoutChg>
      </pc:sldMasterChg>
    </pc:docChg>
  </pc:docChgLst>
  <pc:docChgLst>
    <pc:chgData name="Raj Maturi" userId="S::rmaturi_gmail.com#ext#@jaeb.org::5a0524ec-a5d8-4fd8-8472-c29888bc21a7" providerId="AD" clId="Web-{7E3E7C89-ACB9-94FE-7633-61B10A36635C}"/>
    <pc:docChg chg="modSld">
      <pc:chgData name="Raj Maturi" userId="S::rmaturi_gmail.com#ext#@jaeb.org::5a0524ec-a5d8-4fd8-8472-c29888bc21a7" providerId="AD" clId="Web-{7E3E7C89-ACB9-94FE-7633-61B10A36635C}" dt="2024-08-12T15:49:38.564" v="2" actId="20577"/>
      <pc:docMkLst>
        <pc:docMk/>
      </pc:docMkLst>
      <pc:sldChg chg="modSp">
        <pc:chgData name="Raj Maturi" userId="S::rmaturi_gmail.com#ext#@jaeb.org::5a0524ec-a5d8-4fd8-8472-c29888bc21a7" providerId="AD" clId="Web-{7E3E7C89-ACB9-94FE-7633-61B10A36635C}" dt="2024-08-12T15:49:38.564" v="2" actId="20577"/>
        <pc:sldMkLst>
          <pc:docMk/>
          <pc:sldMk cId="551392456" sldId="638"/>
        </pc:sldMkLst>
      </pc:sldChg>
    </pc:docChg>
  </pc:docChgLst>
  <pc:docChgLst>
    <pc:chgData userId="3924259992_tp_box_2" providerId="OAuth2" clId="{BD5D7D62-6FF3-49FD-B47A-3DEEFF2BAD1E}"/>
    <pc:docChg chg="undo custSel modSld modMainMaster">
      <pc:chgData name="" userId="3924259992_tp_box_2" providerId="OAuth2" clId="{BD5D7D62-6FF3-49FD-B47A-3DEEFF2BAD1E}" dt="2024-08-14T15:45:24.319" v="130"/>
      <pc:docMkLst>
        <pc:docMk/>
      </pc:docMkLst>
      <pc:sldChg chg="addSp delSp modSp mod chgLayout">
        <pc:chgData name="" userId="3924259992_tp_box_2" providerId="OAuth2" clId="{BD5D7D62-6FF3-49FD-B47A-3DEEFF2BAD1E}" dt="2024-08-14T15:29:15.332" v="40" actId="12"/>
        <pc:sldMkLst>
          <pc:docMk/>
          <pc:sldMk cId="0" sldId="260"/>
        </pc:sldMkLst>
      </pc:sldChg>
      <pc:sldChg chg="modSp mod">
        <pc:chgData name="" userId="3924259992_tp_box_2" providerId="OAuth2" clId="{BD5D7D62-6FF3-49FD-B47A-3DEEFF2BAD1E}" dt="2024-08-14T15:28:05.223" v="32" actId="20577"/>
        <pc:sldMkLst>
          <pc:docMk/>
          <pc:sldMk cId="0" sldId="327"/>
        </pc:sldMkLst>
      </pc:sldChg>
      <pc:sldChg chg="delSp modSp mod">
        <pc:chgData name="" userId="3924259992_tp_box_2" providerId="OAuth2" clId="{BD5D7D62-6FF3-49FD-B47A-3DEEFF2BAD1E}" dt="2024-08-14T15:44:55.699" v="128" actId="208"/>
        <pc:sldMkLst>
          <pc:docMk/>
          <pc:sldMk cId="2178586713" sldId="368"/>
        </pc:sldMkLst>
      </pc:sldChg>
      <pc:sldChg chg="delSp modSp mod">
        <pc:chgData name="" userId="3924259992_tp_box_2" providerId="OAuth2" clId="{BD5D7D62-6FF3-49FD-B47A-3DEEFF2BAD1E}" dt="2024-08-14T15:41:40.598" v="115" actId="207"/>
        <pc:sldMkLst>
          <pc:docMk/>
          <pc:sldMk cId="1975586063" sldId="613"/>
        </pc:sldMkLst>
      </pc:sldChg>
      <pc:sldChg chg="delSp modSp mod">
        <pc:chgData name="" userId="3924259992_tp_box_2" providerId="OAuth2" clId="{BD5D7D62-6FF3-49FD-B47A-3DEEFF2BAD1E}" dt="2024-08-14T15:35:20.438" v="69" actId="1076"/>
        <pc:sldMkLst>
          <pc:docMk/>
          <pc:sldMk cId="2795531308" sldId="615"/>
        </pc:sldMkLst>
      </pc:sldChg>
      <pc:sldChg chg="delSp modSp mod">
        <pc:chgData name="" userId="3924259992_tp_box_2" providerId="OAuth2" clId="{BD5D7D62-6FF3-49FD-B47A-3DEEFF2BAD1E}" dt="2024-08-14T15:37:05.564" v="82" actId="1076"/>
        <pc:sldMkLst>
          <pc:docMk/>
          <pc:sldMk cId="2049329028" sldId="616"/>
        </pc:sldMkLst>
      </pc:sldChg>
      <pc:sldChg chg="delSp modSp mod">
        <pc:chgData name="" userId="3924259992_tp_box_2" providerId="OAuth2" clId="{BD5D7D62-6FF3-49FD-B47A-3DEEFF2BAD1E}" dt="2024-08-14T15:36:37.597" v="77" actId="478"/>
        <pc:sldMkLst>
          <pc:docMk/>
          <pc:sldMk cId="2985506734" sldId="633"/>
        </pc:sldMkLst>
      </pc:sldChg>
      <pc:sldChg chg="delSp mod">
        <pc:chgData name="" userId="3924259992_tp_box_2" providerId="OAuth2" clId="{BD5D7D62-6FF3-49FD-B47A-3DEEFF2BAD1E}" dt="2024-08-14T15:41:07.910" v="114" actId="478"/>
        <pc:sldMkLst>
          <pc:docMk/>
          <pc:sldMk cId="3537499472" sldId="636"/>
        </pc:sldMkLst>
      </pc:sldChg>
      <pc:sldChg chg="delSp mod">
        <pc:chgData name="" userId="3924259992_tp_box_2" providerId="OAuth2" clId="{BD5D7D62-6FF3-49FD-B47A-3DEEFF2BAD1E}" dt="2024-08-14T15:32:54.570" v="56" actId="478"/>
        <pc:sldMkLst>
          <pc:docMk/>
          <pc:sldMk cId="551392456" sldId="638"/>
        </pc:sldMkLst>
      </pc:sldChg>
      <pc:sldChg chg="delSp modSp mod chgLayout">
        <pc:chgData name="" userId="3924259992_tp_box_2" providerId="OAuth2" clId="{BD5D7D62-6FF3-49FD-B47A-3DEEFF2BAD1E}" dt="2024-08-14T15:31:15.011" v="53" actId="14100"/>
        <pc:sldMkLst>
          <pc:docMk/>
          <pc:sldMk cId="2676916777" sldId="643"/>
        </pc:sldMkLst>
      </pc:sldChg>
      <pc:sldChg chg="delSp mod">
        <pc:chgData name="" userId="3924259992_tp_box_2" providerId="OAuth2" clId="{BD5D7D62-6FF3-49FD-B47A-3DEEFF2BAD1E}" dt="2024-08-14T15:31:54.826" v="54" actId="478"/>
        <pc:sldMkLst>
          <pc:docMk/>
          <pc:sldMk cId="91110121" sldId="645"/>
        </pc:sldMkLst>
      </pc:sldChg>
      <pc:sldChg chg="delSp mod">
        <pc:chgData name="" userId="3924259992_tp_box_2" providerId="OAuth2" clId="{BD5D7D62-6FF3-49FD-B47A-3DEEFF2BAD1E}" dt="2024-08-14T15:32:46.944" v="55" actId="478"/>
        <pc:sldMkLst>
          <pc:docMk/>
          <pc:sldMk cId="1253461207" sldId="646"/>
        </pc:sldMkLst>
      </pc:sldChg>
      <pc:sldChg chg="delSp mod">
        <pc:chgData name="" userId="3924259992_tp_box_2" providerId="OAuth2" clId="{BD5D7D62-6FF3-49FD-B47A-3DEEFF2BAD1E}" dt="2024-08-14T15:36:42.943" v="78" actId="478"/>
        <pc:sldMkLst>
          <pc:docMk/>
          <pc:sldMk cId="1933903887" sldId="649"/>
        </pc:sldMkLst>
      </pc:sldChg>
      <pc:sldChg chg="delSp mod">
        <pc:chgData name="" userId="3924259992_tp_box_2" providerId="OAuth2" clId="{BD5D7D62-6FF3-49FD-B47A-3DEEFF2BAD1E}" dt="2024-08-14T15:36:50.869" v="79" actId="478"/>
        <pc:sldMkLst>
          <pc:docMk/>
          <pc:sldMk cId="571776167" sldId="650"/>
        </pc:sldMkLst>
      </pc:sldChg>
      <pc:sldChg chg="addSp delSp modSp mod delAnim modAnim">
        <pc:chgData name="" userId="3924259992_tp_box_2" providerId="OAuth2" clId="{BD5D7D62-6FF3-49FD-B47A-3DEEFF2BAD1E}" dt="2024-08-14T15:42:39.469" v="120"/>
        <pc:sldMkLst>
          <pc:docMk/>
          <pc:sldMk cId="3211447043" sldId="652"/>
        </pc:sldMkLst>
      </pc:sldChg>
      <pc:sldChg chg="delSp modSp mod chgLayout">
        <pc:chgData name="" userId="3924259992_tp_box_2" providerId="OAuth2" clId="{BD5D7D62-6FF3-49FD-B47A-3DEEFF2BAD1E}" dt="2024-08-14T15:30:06.407" v="42" actId="700"/>
        <pc:sldMkLst>
          <pc:docMk/>
          <pc:sldMk cId="2457020" sldId="654"/>
        </pc:sldMkLst>
      </pc:sldChg>
      <pc:sldChg chg="delSp modSp mod chgLayout">
        <pc:chgData name="" userId="3924259992_tp_box_2" providerId="OAuth2" clId="{BD5D7D62-6FF3-49FD-B47A-3DEEFF2BAD1E}" dt="2024-08-14T15:39:56.863" v="99" actId="408"/>
        <pc:sldMkLst>
          <pc:docMk/>
          <pc:sldMk cId="3555102231" sldId="655"/>
        </pc:sldMkLst>
      </pc:sldChg>
      <pc:sldChg chg="addSp delSp modSp mod addAnim delAnim">
        <pc:chgData name="" userId="3924259992_tp_box_2" providerId="OAuth2" clId="{BD5D7D62-6FF3-49FD-B47A-3DEEFF2BAD1E}" dt="2024-08-14T15:41:02.631" v="113" actId="14100"/>
        <pc:sldMkLst>
          <pc:docMk/>
          <pc:sldMk cId="3564963783" sldId="656"/>
        </pc:sldMkLst>
      </pc:sldChg>
      <pc:sldChg chg="delSp modSp mod modAnim">
        <pc:chgData name="" userId="3924259992_tp_box_2" providerId="OAuth2" clId="{BD5D7D62-6FF3-49FD-B47A-3DEEFF2BAD1E}" dt="2024-08-14T15:45:24.319" v="130"/>
        <pc:sldMkLst>
          <pc:docMk/>
          <pc:sldMk cId="1350537709" sldId="657"/>
        </pc:sldMkLst>
      </pc:sldChg>
      <pc:sldChg chg="delSp modSp mod">
        <pc:chgData name="" userId="3924259992_tp_box_2" providerId="OAuth2" clId="{BD5D7D62-6FF3-49FD-B47A-3DEEFF2BAD1E}" dt="2024-08-14T15:34:14.002" v="62" actId="12"/>
        <pc:sldMkLst>
          <pc:docMk/>
          <pc:sldMk cId="3451019472" sldId="658"/>
        </pc:sldMkLst>
      </pc:sldChg>
      <pc:sldMasterChg chg="delSp modSp mod modSldLayout">
        <pc:chgData name="" userId="3924259992_tp_box_2" providerId="OAuth2" clId="{BD5D7D62-6FF3-49FD-B47A-3DEEFF2BAD1E}" dt="2024-08-14T15:26:58.500" v="26" actId="478"/>
        <pc:sldMasterMkLst>
          <pc:docMk/>
          <pc:sldMasterMk cId="3171796576" sldId="2147483691"/>
        </pc:sldMasterMkLst>
        <pc:sldLayoutChg chg="delSp modSp mod">
          <pc:chgData name="" userId="3924259992_tp_box_2" providerId="OAuth2" clId="{BD5D7D62-6FF3-49FD-B47A-3DEEFF2BAD1E}" dt="2024-08-14T15:25:07.533" v="3" actId="478"/>
          <pc:sldLayoutMkLst>
            <pc:docMk/>
            <pc:sldMasterMk cId="3171796576" sldId="2147483691"/>
            <pc:sldLayoutMk cId="1845401931" sldId="2147483692"/>
          </pc:sldLayoutMkLst>
        </pc:sldLayoutChg>
        <pc:sldLayoutChg chg="delSp modSp mod">
          <pc:chgData name="" userId="3924259992_tp_box_2" providerId="OAuth2" clId="{BD5D7D62-6FF3-49FD-B47A-3DEEFF2BAD1E}" dt="2024-08-14T15:26:38.879" v="24" actId="6549"/>
          <pc:sldLayoutMkLst>
            <pc:docMk/>
            <pc:sldMasterMk cId="3171796576" sldId="2147483691"/>
            <pc:sldLayoutMk cId="3165936607" sldId="2147483693"/>
          </pc:sldLayoutMkLst>
        </pc:sldLayoutChg>
        <pc:sldLayoutChg chg="delSp mod">
          <pc:chgData name="" userId="3924259992_tp_box_2" providerId="OAuth2" clId="{BD5D7D62-6FF3-49FD-B47A-3DEEFF2BAD1E}" dt="2024-08-14T15:26:58.500" v="26" actId="478"/>
          <pc:sldLayoutMkLst>
            <pc:docMk/>
            <pc:sldMasterMk cId="3171796576" sldId="2147483691"/>
            <pc:sldLayoutMk cId="1389879057" sldId="2147483698"/>
          </pc:sldLayoutMkLst>
        </pc:sldLayoutChg>
        <pc:sldLayoutChg chg="delSp mod">
          <pc:chgData name="" userId="3924259992_tp_box_2" providerId="OAuth2" clId="{BD5D7D62-6FF3-49FD-B47A-3DEEFF2BAD1E}" dt="2024-08-14T15:26:56.460" v="25" actId="478"/>
          <pc:sldLayoutMkLst>
            <pc:docMk/>
            <pc:sldMasterMk cId="3171796576" sldId="2147483691"/>
            <pc:sldLayoutMk cId="3184949046" sldId="2147483712"/>
          </pc:sldLayoutMkLst>
        </pc:sldLayoutChg>
      </pc:sldMasterChg>
    </pc:docChg>
  </pc:docChgLst>
  <pc:docChgLst>
    <pc:chgData name="Dara Dombrowski" userId="S::ddombrowski@jaeb.org::e071529a-1e5c-4b55-a793-5949a255fd5f" providerId="AD" clId="Web-{F6BA969C-6BE1-BF8E-B158-0C20AE147310}"/>
    <pc:docChg chg="modSld">
      <pc:chgData name="Dara Dombrowski" userId="S::ddombrowski@jaeb.org::e071529a-1e5c-4b55-a793-5949a255fd5f" providerId="AD" clId="Web-{F6BA969C-6BE1-BF8E-B158-0C20AE147310}" dt="2025-01-22T22:15:15.163" v="1" actId="20577"/>
      <pc:docMkLst>
        <pc:docMk/>
      </pc:docMkLst>
      <pc:sldChg chg="modSp">
        <pc:chgData name="Dara Dombrowski" userId="S::ddombrowski@jaeb.org::e071529a-1e5c-4b55-a793-5949a255fd5f" providerId="AD" clId="Web-{F6BA969C-6BE1-BF8E-B158-0C20AE147310}" dt="2025-01-22T22:15:15.163" v="1" actId="20577"/>
        <pc:sldMkLst>
          <pc:docMk/>
          <pc:sldMk cId="1163722004" sldId="661"/>
        </pc:sldMkLst>
      </pc:sldChg>
    </pc:docChg>
  </pc:docChgLst>
  <pc:docChgLst>
    <pc:chgData userId="18192141331_tp_box_2" providerId="OAuth2" clId="{D916DDB6-AAC9-4ADC-A170-EC2DC9AC7407}"/>
    <pc:docChg chg="custSel addSld delSld modSld">
      <pc:chgData name="" userId="18192141331_tp_box_2" providerId="OAuth2" clId="{D916DDB6-AAC9-4ADC-A170-EC2DC9AC7407}" dt="2025-01-17T21:23:01.671" v="364" actId="1036"/>
      <pc:docMkLst>
        <pc:docMk/>
      </pc:docMkLst>
      <pc:sldChg chg="del">
        <pc:chgData name="" userId="18192141331_tp_box_2" providerId="OAuth2" clId="{D916DDB6-AAC9-4ADC-A170-EC2DC9AC7407}" dt="2025-01-17T19:02:37.776" v="45" actId="2696"/>
        <pc:sldMkLst>
          <pc:docMk/>
          <pc:sldMk cId="870221464" sldId="445"/>
        </pc:sldMkLst>
      </pc:sldChg>
      <pc:sldChg chg="delSp modSp add mod">
        <pc:chgData name="" userId="18192141331_tp_box_2" providerId="OAuth2" clId="{D916DDB6-AAC9-4ADC-A170-EC2DC9AC7407}" dt="2025-01-17T19:03:45.640" v="89" actId="27636"/>
        <pc:sldMkLst>
          <pc:docMk/>
          <pc:sldMk cId="1924857685" sldId="445"/>
        </pc:sldMkLst>
      </pc:sldChg>
      <pc:sldChg chg="modSp add mod">
        <pc:chgData name="" userId="18192141331_tp_box_2" providerId="OAuth2" clId="{D916DDB6-AAC9-4ADC-A170-EC2DC9AC7407}" dt="2025-01-17T19:04:59.017" v="90" actId="207"/>
        <pc:sldMkLst>
          <pc:docMk/>
          <pc:sldMk cId="1416589253" sldId="447"/>
        </pc:sldMkLst>
      </pc:sldChg>
      <pc:sldChg chg="del">
        <pc:chgData name="" userId="18192141331_tp_box_2" providerId="OAuth2" clId="{D916DDB6-AAC9-4ADC-A170-EC2DC9AC7407}" dt="2025-01-17T19:02:37.776" v="45" actId="2696"/>
        <pc:sldMkLst>
          <pc:docMk/>
          <pc:sldMk cId="1666200757" sldId="447"/>
        </pc:sldMkLst>
      </pc:sldChg>
      <pc:sldChg chg="del">
        <pc:chgData name="" userId="18192141331_tp_box_2" providerId="OAuth2" clId="{D916DDB6-AAC9-4ADC-A170-EC2DC9AC7407}" dt="2025-01-17T19:02:37.776" v="45" actId="2696"/>
        <pc:sldMkLst>
          <pc:docMk/>
          <pc:sldMk cId="1352035986" sldId="453"/>
        </pc:sldMkLst>
      </pc:sldChg>
      <pc:sldChg chg="modSp add mod modTransition">
        <pc:chgData name="" userId="18192141331_tp_box_2" providerId="OAuth2" clId="{D916DDB6-AAC9-4ADC-A170-EC2DC9AC7407}" dt="2025-01-17T19:07:13.184" v="327" actId="20577"/>
        <pc:sldMkLst>
          <pc:docMk/>
          <pc:sldMk cId="2003096105" sldId="453"/>
        </pc:sldMkLst>
      </pc:sldChg>
      <pc:sldChg chg="modSp mod">
        <pc:chgData name="" userId="18192141331_tp_box_2" providerId="OAuth2" clId="{D916DDB6-AAC9-4ADC-A170-EC2DC9AC7407}" dt="2025-01-17T21:23:01.671" v="364" actId="1036"/>
        <pc:sldMkLst>
          <pc:docMk/>
          <pc:sldMk cId="3241728535" sldId="641"/>
        </pc:sldMkLst>
      </pc:sldChg>
      <pc:sldChg chg="modSp mod">
        <pc:chgData name="" userId="18192141331_tp_box_2" providerId="OAuth2" clId="{D916DDB6-AAC9-4ADC-A170-EC2DC9AC7407}" dt="2025-01-17T18:58:58.614" v="0" actId="1076"/>
        <pc:sldMkLst>
          <pc:docMk/>
          <pc:sldMk cId="1850196008" sldId="642"/>
        </pc:sldMkLst>
      </pc:sldChg>
      <pc:sldChg chg="modSp mod">
        <pc:chgData name="" userId="18192141331_tp_box_2" providerId="OAuth2" clId="{D916DDB6-AAC9-4ADC-A170-EC2DC9AC7407}" dt="2025-01-17T19:08:19.643" v="363" actId="20577"/>
        <pc:sldMkLst>
          <pc:docMk/>
          <pc:sldMk cId="1365543164" sldId="660"/>
        </pc:sldMkLst>
      </pc:sldChg>
      <pc:sldChg chg="modSp mod">
        <pc:chgData name="" userId="18192141331_tp_box_2" providerId="OAuth2" clId="{D916DDB6-AAC9-4ADC-A170-EC2DC9AC7407}" dt="2025-01-17T19:01:01.271" v="44" actId="20577"/>
        <pc:sldMkLst>
          <pc:docMk/>
          <pc:sldMk cId="11669899" sldId="6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004640371229696E-3"/>
          <c:y val="3.4143077855015323E-2"/>
          <c:w val="0.97447795823665895"/>
          <c:h val="0.80394854242726232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7-4DB6-AB6B-31C40F19F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7-4DB6-AB6B-31C40F19F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7-4DB6-AB6B-31C40F19F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D7-4DB6-AB6B-31C40F19F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D7-4DB6-AB6B-31C40F19F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289-F043-AAA6-102C0B812E65}"/>
              </c:ext>
            </c:extLst>
          </c:dPt>
          <c:dLbls>
            <c:dLbl>
              <c:idx val="0"/>
              <c:layout>
                <c:manualLayout>
                  <c:x val="0.1877374993149058"/>
                  <c:y val="-0.19871457699297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08000073076711"/>
                      <c:h val="0.14173517340669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D7-4DB6-AB6B-31C40F19F0CC}"/>
                </c:ext>
              </c:extLst>
            </c:dLbl>
            <c:dLbl>
              <c:idx val="1"/>
              <c:layout>
                <c:manualLayout>
                  <c:x val="-0.12801327255786771"/>
                  <c:y val="0.22886038699988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1948955916471"/>
                      <c:h val="0.12444445637598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D7-4DB6-AB6B-31C40F19F0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88055611378043"/>
                      <c:h val="9.76560215396657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6D7-4DB6-AB6B-31C40F19F0CC}"/>
                </c:ext>
              </c:extLst>
            </c:dLbl>
            <c:dLbl>
              <c:idx val="5"/>
              <c:layout>
                <c:manualLayout>
                  <c:x val="-0.12056049838317782"/>
                  <c:y val="-8.9293751258690037E-17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VTDR, </a:t>
                    </a:r>
                    <a:fld id="{49C70329-BF35-F144-BD81-6287884CBDF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89-F043-AAA6-102C0B812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 Diabetes without eye dz</c:v>
                </c:pt>
                <c:pt idx="1">
                  <c:v>Diabetic Retinopathy</c:v>
                </c:pt>
                <c:pt idx="2">
                  <c:v>Only PDR</c:v>
                </c:pt>
                <c:pt idx="3">
                  <c:v>Only DME</c:v>
                </c:pt>
                <c:pt idx="4">
                  <c:v>Both DME and PDR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26.7</c:v>
                </c:pt>
                <c:pt idx="1">
                  <c:v>7.8</c:v>
                </c:pt>
                <c:pt idx="2">
                  <c:v>1.2266666666666666</c:v>
                </c:pt>
                <c:pt idx="3">
                  <c:v>0.25824561403508772</c:v>
                </c:pt>
                <c:pt idx="4">
                  <c:v>0.35508771929824562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F043-AAA6-102C0B812E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6D7-4DB6-AB6B-31C40F19F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6D7-4DB6-AB6B-31C40F19F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6D7-4DB6-AB6B-31C40F19F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6D7-4DB6-AB6B-31C40F19F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6D7-4DB6-AB6B-31C40F19F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6D7-4DB6-AB6B-31C40F19F0CC}"/>
              </c:ext>
            </c:extLst>
          </c:dPt>
          <c:cat>
            <c:strRef>
              <c:f>Sheet1!$A$2:$A$6</c:f>
              <c:strCache>
                <c:ptCount val="5"/>
                <c:pt idx="0">
                  <c:v> Diabetes without eye dz</c:v>
                </c:pt>
                <c:pt idx="1">
                  <c:v>Diabetic Retinopathy</c:v>
                </c:pt>
                <c:pt idx="2">
                  <c:v>Only PDR</c:v>
                </c:pt>
                <c:pt idx="3">
                  <c:v>Only DME</c:v>
                </c:pt>
                <c:pt idx="4">
                  <c:v>Both DME and PDR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289-F043-AAA6-102C0B812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31852311964484E-2"/>
          <c:y val="0.93123560265445204"/>
          <c:w val="0.95745592560790693"/>
          <c:h val="4.6846587024924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8445D-95DF-45EC-A325-0153ADA48A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72C0D-F848-416E-BEB8-D012860F202E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/>
            <a:t>DME Assessment</a:t>
          </a:r>
        </a:p>
      </dgm:t>
    </dgm:pt>
    <dgm:pt modelId="{655008C3-01DA-4492-BD0C-BA209E2A061E}" type="parTrans" cxnId="{467CF2D6-F211-4E19-AD84-B224FAE01458}">
      <dgm:prSet/>
      <dgm:spPr/>
      <dgm:t>
        <a:bodyPr/>
        <a:lstStyle/>
        <a:p>
          <a:endParaRPr lang="en-US"/>
        </a:p>
      </dgm:t>
    </dgm:pt>
    <dgm:pt modelId="{5971C8A7-D2EA-476E-B3F3-586D8E06D0D4}" type="sibTrans" cxnId="{467CF2D6-F211-4E19-AD84-B224FAE01458}">
      <dgm:prSet/>
      <dgm:spPr/>
      <dgm:t>
        <a:bodyPr/>
        <a:lstStyle/>
        <a:p>
          <a:endParaRPr lang="en-US"/>
        </a:p>
      </dgm:t>
    </dgm:pt>
    <dgm:pt modelId="{B61F5FAC-B0E9-4EA2-9093-4B29F9DAABE1}">
      <dgm:prSet phldrT="[Text]"/>
      <dgm:spPr/>
      <dgm:t>
        <a:bodyPr/>
        <a:lstStyle/>
        <a:p>
          <a:r>
            <a:rPr lang="en-US" b="1"/>
            <a:t>DME Criteria – Must initiate treatment if met</a:t>
          </a:r>
        </a:p>
      </dgm:t>
    </dgm:pt>
    <dgm:pt modelId="{B4873DA8-5F99-4C3D-9E3C-03DB0F23008A}" type="parTrans" cxnId="{F7890BB5-2A9A-4521-A54E-2AFAC364AC12}">
      <dgm:prSet/>
      <dgm:spPr/>
      <dgm:t>
        <a:bodyPr/>
        <a:lstStyle/>
        <a:p>
          <a:endParaRPr lang="en-US"/>
        </a:p>
      </dgm:t>
    </dgm:pt>
    <dgm:pt modelId="{8E64D82F-3226-4136-82A3-6F4C8C70A559}" type="sibTrans" cxnId="{F7890BB5-2A9A-4521-A54E-2AFAC364AC12}">
      <dgm:prSet/>
      <dgm:spPr/>
      <dgm:t>
        <a:bodyPr/>
        <a:lstStyle/>
        <a:p>
          <a:endParaRPr lang="en-US"/>
        </a:p>
      </dgm:t>
    </dgm:pt>
    <dgm:pt modelId="{8A42EB3F-08F0-4A9E-B253-FE12B4AFAA8E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/>
            <a:t>DME Treatment</a:t>
          </a:r>
        </a:p>
      </dgm:t>
    </dgm:pt>
    <dgm:pt modelId="{FE13EB21-E78D-45EB-9E35-03FD45E595D6}" type="parTrans" cxnId="{E38D4D68-6261-42F7-815B-457B6061ECE5}">
      <dgm:prSet/>
      <dgm:spPr/>
      <dgm:t>
        <a:bodyPr/>
        <a:lstStyle/>
        <a:p>
          <a:endParaRPr lang="en-US"/>
        </a:p>
      </dgm:t>
    </dgm:pt>
    <dgm:pt modelId="{71A401C0-0A84-4FAA-BAE4-88B0106BDC30}" type="sibTrans" cxnId="{E38D4D68-6261-42F7-815B-457B6061ECE5}">
      <dgm:prSet/>
      <dgm:spPr/>
      <dgm:t>
        <a:bodyPr/>
        <a:lstStyle/>
        <a:p>
          <a:endParaRPr lang="en-US"/>
        </a:p>
      </dgm:t>
    </dgm:pt>
    <dgm:pt modelId="{9D33F890-D114-4E44-8E2E-4E8BA94EFCEF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/>
            <a:t>Assess beginning at 16 Week Visit</a:t>
          </a:r>
          <a:endParaRPr lang="en-US" b="1">
            <a:solidFill>
              <a:schemeClr val="accent5"/>
            </a:solidFill>
          </a:endParaRPr>
        </a:p>
      </dgm:t>
    </dgm:pt>
    <dgm:pt modelId="{12DEF0D6-5262-44C7-9BB0-66FEF1C9870F}" type="parTrans" cxnId="{10F77C9D-87F1-4803-8801-EC86FB681744}">
      <dgm:prSet/>
      <dgm:spPr/>
      <dgm:t>
        <a:bodyPr/>
        <a:lstStyle/>
        <a:p>
          <a:endParaRPr lang="en-US"/>
        </a:p>
      </dgm:t>
    </dgm:pt>
    <dgm:pt modelId="{91E279DC-88FE-42D6-A434-E1EA5F019BB9}" type="sibTrans" cxnId="{10F77C9D-87F1-4803-8801-EC86FB681744}">
      <dgm:prSet/>
      <dgm:spPr/>
      <dgm:t>
        <a:bodyPr/>
        <a:lstStyle/>
        <a:p>
          <a:endParaRPr lang="en-US"/>
        </a:p>
      </dgm:t>
    </dgm:pt>
    <dgm:pt modelId="{22C11D26-E15A-48EC-9431-9A1756BBCF09}">
      <dgm:prSet/>
      <dgm:spPr/>
      <dgm:t>
        <a:bodyPr/>
        <a:lstStyle/>
        <a:p>
          <a:r>
            <a:rPr lang="en-US"/>
            <a:t>CST on OCT ≥ machine- and sex-specific thresholds* (and investigator confirms thickening is due to DME and not post-surgical edema or other cause) </a:t>
          </a:r>
          <a:r>
            <a:rPr lang="en-US" i="1"/>
            <a:t>AND</a:t>
          </a:r>
          <a:endParaRPr lang="en-US"/>
        </a:p>
      </dgm:t>
    </dgm:pt>
    <dgm:pt modelId="{B6E21B6A-A509-454E-AC68-C29B655B270C}" type="parTrans" cxnId="{CF5A036B-57DB-4C26-8246-DE32BA24AC8F}">
      <dgm:prSet/>
      <dgm:spPr/>
      <dgm:t>
        <a:bodyPr/>
        <a:lstStyle/>
        <a:p>
          <a:endParaRPr lang="en-US"/>
        </a:p>
      </dgm:t>
    </dgm:pt>
    <dgm:pt modelId="{C9DBE127-4C30-4369-A37F-F87F43A7B136}" type="sibTrans" cxnId="{CF5A036B-57DB-4C26-8246-DE32BA24AC8F}">
      <dgm:prSet/>
      <dgm:spPr/>
      <dgm:t>
        <a:bodyPr/>
        <a:lstStyle/>
        <a:p>
          <a:endParaRPr lang="en-US"/>
        </a:p>
      </dgm:t>
    </dgm:pt>
    <dgm:pt modelId="{DE788F84-46A0-43D1-AA17-CF84AF0D8601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Protocol T retreatment algorithm</a:t>
          </a:r>
        </a:p>
      </dgm:t>
    </dgm:pt>
    <dgm:pt modelId="{34A83B9B-1EA1-493A-BB5F-BCC7A04F61E7}" type="parTrans" cxnId="{2B3E13E5-5211-44CE-BE85-F8F6DB5CD293}">
      <dgm:prSet/>
      <dgm:spPr/>
      <dgm:t>
        <a:bodyPr/>
        <a:lstStyle/>
        <a:p>
          <a:endParaRPr lang="en-US"/>
        </a:p>
      </dgm:t>
    </dgm:pt>
    <dgm:pt modelId="{B77C8850-82BD-4966-A6C9-9C4125445775}" type="sibTrans" cxnId="{2B3E13E5-5211-44CE-BE85-F8F6DB5CD293}">
      <dgm:prSet/>
      <dgm:spPr/>
      <dgm:t>
        <a:bodyPr/>
        <a:lstStyle/>
        <a:p>
          <a:endParaRPr lang="en-US"/>
        </a:p>
      </dgm:t>
    </dgm:pt>
    <dgm:pt modelId="{A3CE0070-A6FB-4AFA-AF54-EC3F94D45DED}">
      <dgm:prSet/>
      <dgm:spPr/>
      <dgm:t>
        <a:bodyPr/>
        <a:lstStyle/>
        <a:p>
          <a:r>
            <a:rPr lang="en-US"/>
            <a:t>VA is 20/32 letters or worse</a:t>
          </a:r>
        </a:p>
      </dgm:t>
    </dgm:pt>
    <dgm:pt modelId="{DAE1E3E2-C275-4E4C-B49B-8BEB95D883BC}" type="parTrans" cxnId="{43909CE7-7F53-4F75-99CD-A37BB28BEEF0}">
      <dgm:prSet/>
      <dgm:spPr/>
      <dgm:t>
        <a:bodyPr/>
        <a:lstStyle/>
        <a:p>
          <a:endParaRPr lang="en-US"/>
        </a:p>
      </dgm:t>
    </dgm:pt>
    <dgm:pt modelId="{B81DAFB8-D0CE-459F-93FF-6426C63C26B8}" type="sibTrans" cxnId="{43909CE7-7F53-4F75-99CD-A37BB28BEEF0}">
      <dgm:prSet/>
      <dgm:spPr/>
      <dgm:t>
        <a:bodyPr/>
        <a:lstStyle/>
        <a:p>
          <a:endParaRPr lang="en-US"/>
        </a:p>
      </dgm:t>
    </dgm:pt>
    <dgm:pt modelId="{02F85F95-6856-4A10-9371-1DCD0800FDE7}" type="pres">
      <dgm:prSet presAssocID="{8EB8445D-95DF-45EC-A325-0153ADA48AFC}" presName="linear" presStyleCnt="0">
        <dgm:presLayoutVars>
          <dgm:dir/>
          <dgm:animLvl val="lvl"/>
          <dgm:resizeHandles val="exact"/>
        </dgm:presLayoutVars>
      </dgm:prSet>
      <dgm:spPr/>
    </dgm:pt>
    <dgm:pt modelId="{303CEC80-B1B5-4A84-8E64-C1DFEA33DB11}" type="pres">
      <dgm:prSet presAssocID="{8C872C0D-F848-416E-BEB8-D012860F202E}" presName="parentLin" presStyleCnt="0"/>
      <dgm:spPr/>
    </dgm:pt>
    <dgm:pt modelId="{4764F951-2B95-4ED4-AA62-B295261CD6EE}" type="pres">
      <dgm:prSet presAssocID="{8C872C0D-F848-416E-BEB8-D012860F202E}" presName="parentLeftMargin" presStyleLbl="node1" presStyleIdx="0" presStyleCnt="3"/>
      <dgm:spPr/>
    </dgm:pt>
    <dgm:pt modelId="{035F3FA1-98D8-4B21-8993-42F93AEDA0B6}" type="pres">
      <dgm:prSet presAssocID="{8C872C0D-F848-416E-BEB8-D012860F20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3C8803-E47B-4B1B-9373-C346D555BD7C}" type="pres">
      <dgm:prSet presAssocID="{8C872C0D-F848-416E-BEB8-D012860F202E}" presName="negativeSpace" presStyleCnt="0"/>
      <dgm:spPr/>
    </dgm:pt>
    <dgm:pt modelId="{4C9713C4-4D0C-4F76-9932-CEA83D1D0062}" type="pres">
      <dgm:prSet presAssocID="{8C872C0D-F848-416E-BEB8-D012860F202E}" presName="childText" presStyleLbl="conFgAcc1" presStyleIdx="0" presStyleCnt="3" custLinFactNeighborX="-1102">
        <dgm:presLayoutVars>
          <dgm:bulletEnabled val="1"/>
        </dgm:presLayoutVars>
      </dgm:prSet>
      <dgm:spPr/>
    </dgm:pt>
    <dgm:pt modelId="{B36AD167-EBC7-4651-9AD1-E9171CEAB628}" type="pres">
      <dgm:prSet presAssocID="{5971C8A7-D2EA-476E-B3F3-586D8E06D0D4}" presName="spaceBetweenRectangles" presStyleCnt="0"/>
      <dgm:spPr/>
    </dgm:pt>
    <dgm:pt modelId="{C5935C43-1D76-4D08-AC5F-B9D11E2B99F0}" type="pres">
      <dgm:prSet presAssocID="{B61F5FAC-B0E9-4EA2-9093-4B29F9DAABE1}" presName="parentLin" presStyleCnt="0"/>
      <dgm:spPr/>
    </dgm:pt>
    <dgm:pt modelId="{62431AD8-4A05-490F-BB2C-57AB67853C3C}" type="pres">
      <dgm:prSet presAssocID="{B61F5FAC-B0E9-4EA2-9093-4B29F9DAABE1}" presName="parentLeftMargin" presStyleLbl="node1" presStyleIdx="0" presStyleCnt="3"/>
      <dgm:spPr/>
    </dgm:pt>
    <dgm:pt modelId="{F1D163EA-88B1-4113-850B-98B3BB8A1DF0}" type="pres">
      <dgm:prSet presAssocID="{B61F5FAC-B0E9-4EA2-9093-4B29F9DAAB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62C2F8-D2AA-4463-B5CF-68D2245C2191}" type="pres">
      <dgm:prSet presAssocID="{B61F5FAC-B0E9-4EA2-9093-4B29F9DAABE1}" presName="negativeSpace" presStyleCnt="0"/>
      <dgm:spPr/>
    </dgm:pt>
    <dgm:pt modelId="{35520328-824A-4B5F-AA41-A672EE76E0DC}" type="pres">
      <dgm:prSet presAssocID="{B61F5FAC-B0E9-4EA2-9093-4B29F9DAABE1}" presName="childText" presStyleLbl="conFgAcc1" presStyleIdx="1" presStyleCnt="3">
        <dgm:presLayoutVars>
          <dgm:bulletEnabled val="1"/>
        </dgm:presLayoutVars>
      </dgm:prSet>
      <dgm:spPr/>
    </dgm:pt>
    <dgm:pt modelId="{6DA8A26C-5CAE-4B17-9399-15A08B5DE054}" type="pres">
      <dgm:prSet presAssocID="{8E64D82F-3226-4136-82A3-6F4C8C70A559}" presName="spaceBetweenRectangles" presStyleCnt="0"/>
      <dgm:spPr/>
    </dgm:pt>
    <dgm:pt modelId="{198F74AA-D792-434E-BDF5-79A20869AB7B}" type="pres">
      <dgm:prSet presAssocID="{8A42EB3F-08F0-4A9E-B253-FE12B4AFAA8E}" presName="parentLin" presStyleCnt="0"/>
      <dgm:spPr/>
    </dgm:pt>
    <dgm:pt modelId="{A4F3A65B-293F-47F1-980E-C9B10BFCA676}" type="pres">
      <dgm:prSet presAssocID="{8A42EB3F-08F0-4A9E-B253-FE12B4AFAA8E}" presName="parentLeftMargin" presStyleLbl="node1" presStyleIdx="1" presStyleCnt="3"/>
      <dgm:spPr/>
    </dgm:pt>
    <dgm:pt modelId="{4D5C18BF-DCFD-437C-A378-ABB575662AD6}" type="pres">
      <dgm:prSet presAssocID="{8A42EB3F-08F0-4A9E-B253-FE12B4AFAA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FB72A7-3D30-4E8D-8013-F517160A3AD0}" type="pres">
      <dgm:prSet presAssocID="{8A42EB3F-08F0-4A9E-B253-FE12B4AFAA8E}" presName="negativeSpace" presStyleCnt="0"/>
      <dgm:spPr/>
    </dgm:pt>
    <dgm:pt modelId="{46E50737-0015-4443-AC91-6FC7020BF830}" type="pres">
      <dgm:prSet presAssocID="{8A42EB3F-08F0-4A9E-B253-FE12B4AFAA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0BAE2B-1850-4B9F-ADB0-2854CD2DD62B}" type="presOf" srcId="{9D33F890-D114-4E44-8E2E-4E8BA94EFCEF}" destId="{4C9713C4-4D0C-4F76-9932-CEA83D1D0062}" srcOrd="0" destOrd="0" presId="urn:microsoft.com/office/officeart/2005/8/layout/list1"/>
    <dgm:cxn modelId="{A2849C3B-7437-40E1-89C7-116C42396CF0}" type="presOf" srcId="{8C872C0D-F848-416E-BEB8-D012860F202E}" destId="{035F3FA1-98D8-4B21-8993-42F93AEDA0B6}" srcOrd="1" destOrd="0" presId="urn:microsoft.com/office/officeart/2005/8/layout/list1"/>
    <dgm:cxn modelId="{C9CC853C-7A7F-446E-A372-B87A4E604232}" type="presOf" srcId="{A3CE0070-A6FB-4AFA-AF54-EC3F94D45DED}" destId="{35520328-824A-4B5F-AA41-A672EE76E0DC}" srcOrd="0" destOrd="1" presId="urn:microsoft.com/office/officeart/2005/8/layout/list1"/>
    <dgm:cxn modelId="{26CE103D-71CD-4BD4-9841-68CD2F06AF4F}" type="presOf" srcId="{B61F5FAC-B0E9-4EA2-9093-4B29F9DAABE1}" destId="{62431AD8-4A05-490F-BB2C-57AB67853C3C}" srcOrd="0" destOrd="0" presId="urn:microsoft.com/office/officeart/2005/8/layout/list1"/>
    <dgm:cxn modelId="{4831DA60-0A29-43AA-97CC-AD9472A45E80}" type="presOf" srcId="{B61F5FAC-B0E9-4EA2-9093-4B29F9DAABE1}" destId="{F1D163EA-88B1-4113-850B-98B3BB8A1DF0}" srcOrd="1" destOrd="0" presId="urn:microsoft.com/office/officeart/2005/8/layout/list1"/>
    <dgm:cxn modelId="{B76D0965-C432-4511-8646-50807F525E49}" type="presOf" srcId="{22C11D26-E15A-48EC-9431-9A1756BBCF09}" destId="{35520328-824A-4B5F-AA41-A672EE76E0DC}" srcOrd="0" destOrd="0" presId="urn:microsoft.com/office/officeart/2005/8/layout/list1"/>
    <dgm:cxn modelId="{E38D4D68-6261-42F7-815B-457B6061ECE5}" srcId="{8EB8445D-95DF-45EC-A325-0153ADA48AFC}" destId="{8A42EB3F-08F0-4A9E-B253-FE12B4AFAA8E}" srcOrd="2" destOrd="0" parTransId="{FE13EB21-E78D-45EB-9E35-03FD45E595D6}" sibTransId="{71A401C0-0A84-4FAA-BAE4-88B0106BDC30}"/>
    <dgm:cxn modelId="{CF5A036B-57DB-4C26-8246-DE32BA24AC8F}" srcId="{B61F5FAC-B0E9-4EA2-9093-4B29F9DAABE1}" destId="{22C11D26-E15A-48EC-9431-9A1756BBCF09}" srcOrd="0" destOrd="0" parTransId="{B6E21B6A-A509-454E-AC68-C29B655B270C}" sibTransId="{C9DBE127-4C30-4369-A37F-F87F43A7B136}"/>
    <dgm:cxn modelId="{1C8BD675-520C-4367-8091-1BCB0966B798}" type="presOf" srcId="{8EB8445D-95DF-45EC-A325-0153ADA48AFC}" destId="{02F85F95-6856-4A10-9371-1DCD0800FDE7}" srcOrd="0" destOrd="0" presId="urn:microsoft.com/office/officeart/2005/8/layout/list1"/>
    <dgm:cxn modelId="{10F77C9D-87F1-4803-8801-EC86FB681744}" srcId="{8C872C0D-F848-416E-BEB8-D012860F202E}" destId="{9D33F890-D114-4E44-8E2E-4E8BA94EFCEF}" srcOrd="0" destOrd="0" parTransId="{12DEF0D6-5262-44C7-9BB0-66FEF1C9870F}" sibTransId="{91E279DC-88FE-42D6-A434-E1EA5F019BB9}"/>
    <dgm:cxn modelId="{F7890BB5-2A9A-4521-A54E-2AFAC364AC12}" srcId="{8EB8445D-95DF-45EC-A325-0153ADA48AFC}" destId="{B61F5FAC-B0E9-4EA2-9093-4B29F9DAABE1}" srcOrd="1" destOrd="0" parTransId="{B4873DA8-5F99-4C3D-9E3C-03DB0F23008A}" sibTransId="{8E64D82F-3226-4136-82A3-6F4C8C70A559}"/>
    <dgm:cxn modelId="{D497A3C4-5D12-43D3-8EBB-00C24067B010}" type="presOf" srcId="{8C872C0D-F848-416E-BEB8-D012860F202E}" destId="{4764F951-2B95-4ED4-AA62-B295261CD6EE}" srcOrd="0" destOrd="0" presId="urn:microsoft.com/office/officeart/2005/8/layout/list1"/>
    <dgm:cxn modelId="{467CF2D6-F211-4E19-AD84-B224FAE01458}" srcId="{8EB8445D-95DF-45EC-A325-0153ADA48AFC}" destId="{8C872C0D-F848-416E-BEB8-D012860F202E}" srcOrd="0" destOrd="0" parTransId="{655008C3-01DA-4492-BD0C-BA209E2A061E}" sibTransId="{5971C8A7-D2EA-476E-B3F3-586D8E06D0D4}"/>
    <dgm:cxn modelId="{2B3E13E5-5211-44CE-BE85-F8F6DB5CD293}" srcId="{8A42EB3F-08F0-4A9E-B253-FE12B4AFAA8E}" destId="{DE788F84-46A0-43D1-AA17-CF84AF0D8601}" srcOrd="0" destOrd="0" parTransId="{34A83B9B-1EA1-493A-BB5F-BCC7A04F61E7}" sibTransId="{B77C8850-82BD-4966-A6C9-9C4125445775}"/>
    <dgm:cxn modelId="{43909CE7-7F53-4F75-99CD-A37BB28BEEF0}" srcId="{B61F5FAC-B0E9-4EA2-9093-4B29F9DAABE1}" destId="{A3CE0070-A6FB-4AFA-AF54-EC3F94D45DED}" srcOrd="1" destOrd="0" parTransId="{DAE1E3E2-C275-4E4C-B49B-8BEB95D883BC}" sibTransId="{B81DAFB8-D0CE-459F-93FF-6426C63C26B8}"/>
    <dgm:cxn modelId="{779E07EF-547A-4E57-B106-879ED8850E74}" type="presOf" srcId="{8A42EB3F-08F0-4A9E-B253-FE12B4AFAA8E}" destId="{4D5C18BF-DCFD-437C-A378-ABB575662AD6}" srcOrd="1" destOrd="0" presId="urn:microsoft.com/office/officeart/2005/8/layout/list1"/>
    <dgm:cxn modelId="{647622F1-71F4-4F07-9196-FBA8C62ED96A}" type="presOf" srcId="{8A42EB3F-08F0-4A9E-B253-FE12B4AFAA8E}" destId="{A4F3A65B-293F-47F1-980E-C9B10BFCA676}" srcOrd="0" destOrd="0" presId="urn:microsoft.com/office/officeart/2005/8/layout/list1"/>
    <dgm:cxn modelId="{68E19CF7-FC38-4609-8CA0-6CEA311DC9D8}" type="presOf" srcId="{DE788F84-46A0-43D1-AA17-CF84AF0D8601}" destId="{46E50737-0015-4443-AC91-6FC7020BF830}" srcOrd="0" destOrd="0" presId="urn:microsoft.com/office/officeart/2005/8/layout/list1"/>
    <dgm:cxn modelId="{3F2C79B7-4D9A-4515-A2B3-EAD159427E61}" type="presParOf" srcId="{02F85F95-6856-4A10-9371-1DCD0800FDE7}" destId="{303CEC80-B1B5-4A84-8E64-C1DFEA33DB11}" srcOrd="0" destOrd="0" presId="urn:microsoft.com/office/officeart/2005/8/layout/list1"/>
    <dgm:cxn modelId="{7C1A2175-451A-477A-B987-EC04407945D8}" type="presParOf" srcId="{303CEC80-B1B5-4A84-8E64-C1DFEA33DB11}" destId="{4764F951-2B95-4ED4-AA62-B295261CD6EE}" srcOrd="0" destOrd="0" presId="urn:microsoft.com/office/officeart/2005/8/layout/list1"/>
    <dgm:cxn modelId="{5A0D7870-B892-46C0-97FD-4F7F1CED1DBC}" type="presParOf" srcId="{303CEC80-B1B5-4A84-8E64-C1DFEA33DB11}" destId="{035F3FA1-98D8-4B21-8993-42F93AEDA0B6}" srcOrd="1" destOrd="0" presId="urn:microsoft.com/office/officeart/2005/8/layout/list1"/>
    <dgm:cxn modelId="{730C2099-7AE8-4C78-8BEB-C11C9236A194}" type="presParOf" srcId="{02F85F95-6856-4A10-9371-1DCD0800FDE7}" destId="{663C8803-E47B-4B1B-9373-C346D555BD7C}" srcOrd="1" destOrd="0" presId="urn:microsoft.com/office/officeart/2005/8/layout/list1"/>
    <dgm:cxn modelId="{E3CDAD13-DD75-4059-B73A-EE029920E8B3}" type="presParOf" srcId="{02F85F95-6856-4A10-9371-1DCD0800FDE7}" destId="{4C9713C4-4D0C-4F76-9932-CEA83D1D0062}" srcOrd="2" destOrd="0" presId="urn:microsoft.com/office/officeart/2005/8/layout/list1"/>
    <dgm:cxn modelId="{12D9A408-4F48-45DD-9837-20C5B949D4D8}" type="presParOf" srcId="{02F85F95-6856-4A10-9371-1DCD0800FDE7}" destId="{B36AD167-EBC7-4651-9AD1-E9171CEAB628}" srcOrd="3" destOrd="0" presId="urn:microsoft.com/office/officeart/2005/8/layout/list1"/>
    <dgm:cxn modelId="{113BB255-76FB-4298-A59C-0F429CC5D9D0}" type="presParOf" srcId="{02F85F95-6856-4A10-9371-1DCD0800FDE7}" destId="{C5935C43-1D76-4D08-AC5F-B9D11E2B99F0}" srcOrd="4" destOrd="0" presId="urn:microsoft.com/office/officeart/2005/8/layout/list1"/>
    <dgm:cxn modelId="{BEAA851F-B2BD-418A-83F7-9E1E603A8249}" type="presParOf" srcId="{C5935C43-1D76-4D08-AC5F-B9D11E2B99F0}" destId="{62431AD8-4A05-490F-BB2C-57AB67853C3C}" srcOrd="0" destOrd="0" presId="urn:microsoft.com/office/officeart/2005/8/layout/list1"/>
    <dgm:cxn modelId="{FED15FD1-DEB1-45E1-B27B-1F9CDD635FA2}" type="presParOf" srcId="{C5935C43-1D76-4D08-AC5F-B9D11E2B99F0}" destId="{F1D163EA-88B1-4113-850B-98B3BB8A1DF0}" srcOrd="1" destOrd="0" presId="urn:microsoft.com/office/officeart/2005/8/layout/list1"/>
    <dgm:cxn modelId="{F05BB72B-7416-4162-81E8-50DE075905E4}" type="presParOf" srcId="{02F85F95-6856-4A10-9371-1DCD0800FDE7}" destId="{D162C2F8-D2AA-4463-B5CF-68D2245C2191}" srcOrd="5" destOrd="0" presId="urn:microsoft.com/office/officeart/2005/8/layout/list1"/>
    <dgm:cxn modelId="{51E68013-E3A4-4E54-A674-859ACDE90D76}" type="presParOf" srcId="{02F85F95-6856-4A10-9371-1DCD0800FDE7}" destId="{35520328-824A-4B5F-AA41-A672EE76E0DC}" srcOrd="6" destOrd="0" presId="urn:microsoft.com/office/officeart/2005/8/layout/list1"/>
    <dgm:cxn modelId="{AA2DB9E7-C2A1-4B17-8AC7-623780594FDE}" type="presParOf" srcId="{02F85F95-6856-4A10-9371-1DCD0800FDE7}" destId="{6DA8A26C-5CAE-4B17-9399-15A08B5DE054}" srcOrd="7" destOrd="0" presId="urn:microsoft.com/office/officeart/2005/8/layout/list1"/>
    <dgm:cxn modelId="{2C967FBF-373B-4E5C-9CC9-0269EC6FDC87}" type="presParOf" srcId="{02F85F95-6856-4A10-9371-1DCD0800FDE7}" destId="{198F74AA-D792-434E-BDF5-79A20869AB7B}" srcOrd="8" destOrd="0" presId="urn:microsoft.com/office/officeart/2005/8/layout/list1"/>
    <dgm:cxn modelId="{F2371CF7-7348-4EA3-B56F-CA5800651FA7}" type="presParOf" srcId="{198F74AA-D792-434E-BDF5-79A20869AB7B}" destId="{A4F3A65B-293F-47F1-980E-C9B10BFCA676}" srcOrd="0" destOrd="0" presId="urn:microsoft.com/office/officeart/2005/8/layout/list1"/>
    <dgm:cxn modelId="{D8ECF009-F407-4B91-93BA-55289D0E83F2}" type="presParOf" srcId="{198F74AA-D792-434E-BDF5-79A20869AB7B}" destId="{4D5C18BF-DCFD-437C-A378-ABB575662AD6}" srcOrd="1" destOrd="0" presId="urn:microsoft.com/office/officeart/2005/8/layout/list1"/>
    <dgm:cxn modelId="{2B7C8E9B-CA9D-4897-B4AE-E2980BAA28D1}" type="presParOf" srcId="{02F85F95-6856-4A10-9371-1DCD0800FDE7}" destId="{DBFB72A7-3D30-4E8D-8013-F517160A3AD0}" srcOrd="9" destOrd="0" presId="urn:microsoft.com/office/officeart/2005/8/layout/list1"/>
    <dgm:cxn modelId="{A3DB03FB-B562-4784-BAF2-A041C2FD19C5}" type="presParOf" srcId="{02F85F95-6856-4A10-9371-1DCD0800FDE7}" destId="{46E50737-0015-4443-AC91-6FC7020BF8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13C4-4D0C-4F76-9932-CEA83D1D0062}">
      <dsp:nvSpPr>
        <dsp:cNvPr id="0" name=""/>
        <dsp:cNvSpPr/>
      </dsp:nvSpPr>
      <dsp:spPr>
        <a:xfrm>
          <a:off x="0" y="313592"/>
          <a:ext cx="10955248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49" tIns="416560" rIns="85024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Assess beginning at 16 Week Visit</a:t>
          </a:r>
          <a:endParaRPr lang="en-US" sz="2000" b="1" kern="1200">
            <a:solidFill>
              <a:schemeClr val="accent5"/>
            </a:solidFill>
          </a:endParaRPr>
        </a:p>
      </dsp:txBody>
      <dsp:txXfrm>
        <a:off x="0" y="313592"/>
        <a:ext cx="10955248" cy="834750"/>
      </dsp:txXfrm>
    </dsp:sp>
    <dsp:sp modelId="{035F3FA1-98D8-4B21-8993-42F93AEDA0B6}">
      <dsp:nvSpPr>
        <dsp:cNvPr id="0" name=""/>
        <dsp:cNvSpPr/>
      </dsp:nvSpPr>
      <dsp:spPr>
        <a:xfrm>
          <a:off x="547762" y="18392"/>
          <a:ext cx="7668673" cy="59040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58" tIns="0" rIns="2898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DME Assessment</a:t>
          </a:r>
        </a:p>
      </dsp:txBody>
      <dsp:txXfrm>
        <a:off x="576583" y="47213"/>
        <a:ext cx="7611031" cy="532758"/>
      </dsp:txXfrm>
    </dsp:sp>
    <dsp:sp modelId="{35520328-824A-4B5F-AA41-A672EE76E0DC}">
      <dsp:nvSpPr>
        <dsp:cNvPr id="0" name=""/>
        <dsp:cNvSpPr/>
      </dsp:nvSpPr>
      <dsp:spPr>
        <a:xfrm>
          <a:off x="0" y="1551543"/>
          <a:ext cx="1095524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49" tIns="416560" rIns="85024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CST on OCT ≥ machine- and sex-specific thresholds* (and investigator confirms thickening is due to DME and not post-surgical edema or other cause) </a:t>
          </a:r>
          <a:r>
            <a:rPr lang="en-US" sz="2000" i="1" kern="1200"/>
            <a:t>AND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VA is 20/32 letters or worse</a:t>
          </a:r>
        </a:p>
      </dsp:txBody>
      <dsp:txXfrm>
        <a:off x="0" y="1551543"/>
        <a:ext cx="10955248" cy="1417500"/>
      </dsp:txXfrm>
    </dsp:sp>
    <dsp:sp modelId="{F1D163EA-88B1-4113-850B-98B3BB8A1DF0}">
      <dsp:nvSpPr>
        <dsp:cNvPr id="0" name=""/>
        <dsp:cNvSpPr/>
      </dsp:nvSpPr>
      <dsp:spPr>
        <a:xfrm>
          <a:off x="547762" y="1256342"/>
          <a:ext cx="766867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58" tIns="0" rIns="2898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DME Criteria – Must initiate treatment if met</a:t>
          </a:r>
        </a:p>
      </dsp:txBody>
      <dsp:txXfrm>
        <a:off x="576583" y="1285163"/>
        <a:ext cx="7611031" cy="532758"/>
      </dsp:txXfrm>
    </dsp:sp>
    <dsp:sp modelId="{46E50737-0015-4443-AC91-6FC7020BF830}">
      <dsp:nvSpPr>
        <dsp:cNvPr id="0" name=""/>
        <dsp:cNvSpPr/>
      </dsp:nvSpPr>
      <dsp:spPr>
        <a:xfrm>
          <a:off x="0" y="3372243"/>
          <a:ext cx="10955248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49" tIns="416560" rIns="85024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Protocol T retreatment algorithm</a:t>
          </a:r>
        </a:p>
      </dsp:txBody>
      <dsp:txXfrm>
        <a:off x="0" y="3372243"/>
        <a:ext cx="10955248" cy="834750"/>
      </dsp:txXfrm>
    </dsp:sp>
    <dsp:sp modelId="{4D5C18BF-DCFD-437C-A378-ABB575662AD6}">
      <dsp:nvSpPr>
        <dsp:cNvPr id="0" name=""/>
        <dsp:cNvSpPr/>
      </dsp:nvSpPr>
      <dsp:spPr>
        <a:xfrm>
          <a:off x="547762" y="3077043"/>
          <a:ext cx="7668673" cy="5904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58" tIns="0" rIns="2898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DME Treatment</a:t>
          </a:r>
        </a:p>
      </dsp:txBody>
      <dsp:txXfrm>
        <a:off x="576583" y="3105864"/>
        <a:ext cx="761103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9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6T03:34:49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985C13C-6AB1-4E7C-9079-463FBDCB328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B2314B-858B-484A-83C9-ED254A3C5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6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19887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6248-F13B-4645-8CAD-7975C8EEA1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3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0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19887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6248-F13B-4645-8CAD-7975C8EEA1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2314B-858B-484A-83C9-ED254A3C5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19887" cy="377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6248-F13B-4645-8CAD-7975C8EEA1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2314B-858B-484A-83C9-ED254A3C5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36248-F13B-4645-8CAD-7975C8EEA1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43EDD1-CF2A-3867-721B-2D6DBD00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4" y="493713"/>
            <a:ext cx="2952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019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8"/>
            <a:ext cx="12192000" cy="1606536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632416"/>
            <a:ext cx="10955547" cy="4771844"/>
          </a:xfrm>
        </p:spPr>
        <p:txBody>
          <a:bodyPr>
            <a:normAutofit/>
          </a:bodyPr>
          <a:lstStyle>
            <a:lvl1pPr marL="461963" indent="-46196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39725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59366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1587258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8790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849490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tx2">
                <a:lumMod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8878"/>
            <a:ext cx="12192000" cy="1578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02" y="1578634"/>
            <a:ext cx="10946921" cy="485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1796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712" r:id="rId4"/>
  </p:sldLayoutIdLst>
  <p:transition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chemeClr val="accent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61963" indent="-461963" algn="l" defTabSz="685800" rtl="0" eaLnBrk="1" latinLnBrk="0" hangingPunct="1">
        <a:lnSpc>
          <a:spcPct val="120000"/>
        </a:lnSpc>
        <a:spcBef>
          <a:spcPts val="750"/>
        </a:spcBef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Ø"/>
        <a:defRPr sz="24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33972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§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diagram of a human eye&#10;&#10;Description automatically generated">
            <a:extLst>
              <a:ext uri="{FF2B5EF4-FFF2-40B4-BE49-F238E27FC236}">
                <a16:creationId xmlns:a16="http://schemas.microsoft.com/office/drawing/2014/main" id="{1A39A86F-B6FA-04E3-0AB9-1A9DAB95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433" y="95920"/>
            <a:ext cx="2732841" cy="292989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62C4EBA-DC9F-474B-A303-2E972532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2385636"/>
            <a:ext cx="109728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Protocol AP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+mj-ea"/>
              <a:cs typeface="Arial"/>
            </a:endParaRPr>
          </a:p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+mj-ea"/>
                <a:cs typeface="Arial"/>
              </a:rPr>
              <a:t>Combination Faricimab + PRP vs. Vitrectomy + Endolaser for PDR</a:t>
            </a:r>
            <a:endParaRPr lang="en-US" alt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992931-C17E-43EA-8806-1AC739B08C8D}"/>
              </a:ext>
            </a:extLst>
          </p:cNvPr>
          <p:cNvGrpSpPr/>
          <p:nvPr/>
        </p:nvGrpSpPr>
        <p:grpSpPr>
          <a:xfrm>
            <a:off x="1309900" y="5685183"/>
            <a:ext cx="10443143" cy="838342"/>
            <a:chOff x="1309900" y="5685183"/>
            <a:chExt cx="10443143" cy="838342"/>
          </a:xfrm>
        </p:grpSpPr>
        <p:pic>
          <p:nvPicPr>
            <p:cNvPr id="10" name="Picture 3" descr="H:\Logos\NEI-Logo-Transparent-White.png">
              <a:extLst>
                <a:ext uri="{FF2B5EF4-FFF2-40B4-BE49-F238E27FC236}">
                  <a16:creationId xmlns:a16="http://schemas.microsoft.com/office/drawing/2014/main" id="{68FC0511-ECDF-4451-A9A1-15BDD4352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900" y="5685183"/>
              <a:ext cx="2848555" cy="67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DHHS-Logo-White-large">
              <a:extLst>
                <a:ext uri="{FF2B5EF4-FFF2-40B4-BE49-F238E27FC236}">
                  <a16:creationId xmlns:a16="http://schemas.microsoft.com/office/drawing/2014/main" id="{8534D87A-BFA8-422E-B69D-907C43DEC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544" y="5778837"/>
              <a:ext cx="3719499" cy="7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National Institutes of Health Logo. National Institute of Diabetes and Digestive and Kidney Diseases.">
              <a:extLst>
                <a:ext uri="{FF2B5EF4-FFF2-40B4-BE49-F238E27FC236}">
                  <a16:creationId xmlns:a16="http://schemas.microsoft.com/office/drawing/2014/main" id="{7D1CA222-D09C-4DF3-BF49-2E4436E93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8700" y="5778837"/>
              <a:ext cx="2714599" cy="58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044F44-2985-DB69-C8F3-A7AF440A838B}"/>
              </a:ext>
            </a:extLst>
          </p:cNvPr>
          <p:cNvSpPr txBox="1"/>
          <p:nvPr/>
        </p:nvSpPr>
        <p:spPr>
          <a:xfrm>
            <a:off x="540774" y="5297129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3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9552-F95C-224F-8E74-D979EE83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Secondary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A33A-896C-AE80-0686-3F489FE4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1606538"/>
            <a:ext cx="10946921" cy="479896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Development of complications (VH, active NV, any TRD, macula threatening TRD) over 3 years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Change in VA AUC over 3 years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Number of visits over 3 years</a:t>
            </a:r>
          </a:p>
          <a:p>
            <a:pPr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Number of in-office procedures after end of randomization treatment to treat PDR (injections, laser) over 3 years</a:t>
            </a:r>
          </a:p>
        </p:txBody>
      </p:sp>
    </p:spTree>
    <p:extLst>
      <p:ext uri="{BB962C8B-B14F-4D97-AF65-F5344CB8AC3E}">
        <p14:creationId xmlns:p14="http://schemas.microsoft.com/office/powerpoint/2010/main" val="12534612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0F47-8201-9A46-7900-0E7772DE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Key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6BC3-5B46-B484-D472-DDB39E96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632415"/>
            <a:ext cx="10955547" cy="51110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VA ≥ 20/100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significant VMT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prior vitrectomy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prior PRP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treatment for DME within the prior 6 months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intravitreal anti-VEGF for any indication, other than DME, within the prior year</a:t>
            </a:r>
          </a:p>
          <a:p>
            <a:pPr marL="461645" indent="-461645">
              <a:lnSpc>
                <a:spcPct val="10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dirty="0"/>
              <a:t>No intravitreal or peribulbar corticosteroid in prior 4 months</a:t>
            </a:r>
          </a:p>
          <a:p>
            <a:pPr lvl="1" indent="-254635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3924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1D75-7958-440A-AE74-25FE92ED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Exclusion Criteria: Determined by Investigator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1F69-BE2D-D80E-606C-E3971DE5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1380566"/>
            <a:ext cx="5904273" cy="5211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/>
              <a:t>Real-time RC eligibility review is for DRSS only!  These exclusion criteria will be the responsibility of the investigator to carefully assess:</a:t>
            </a:r>
          </a:p>
          <a:p>
            <a:r>
              <a:rPr lang="en-US" sz="2800"/>
              <a:t>Significant vitreous hemorrhage (precluding full PRP)</a:t>
            </a:r>
          </a:p>
          <a:p>
            <a:r>
              <a:rPr lang="en-US" sz="2800"/>
              <a:t>Traction RD involving or threatening the macula</a:t>
            </a:r>
          </a:p>
          <a:p>
            <a:r>
              <a:rPr lang="en-US" sz="2800"/>
              <a:t>Significant </a:t>
            </a:r>
            <a:r>
              <a:rPr lang="en-US" sz="2800" err="1"/>
              <a:t>vitreo</a:t>
            </a:r>
            <a:r>
              <a:rPr lang="en-US" sz="2800"/>
              <a:t>-macular traction (i.e. likely to require surgery within 6M)</a:t>
            </a:r>
          </a:p>
          <a:p>
            <a:endParaRPr lang="en-US" sz="2800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6EB9E67-F3DC-CBC2-D440-498EBD8B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26" y="1859864"/>
            <a:ext cx="5904273" cy="40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61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8542"/>
          </a:xfrm>
        </p:spPr>
        <p:txBody>
          <a:bodyPr>
            <a:normAutofit/>
          </a:bodyPr>
          <a:lstStyle/>
          <a:p>
            <a:r>
              <a:rPr lang="en-US" dirty="0"/>
              <a:t>Treatment Groups </a:t>
            </a:r>
            <a:br>
              <a:rPr lang="en-US" dirty="0"/>
            </a:br>
            <a:r>
              <a:rPr lang="en-US" dirty="0"/>
              <a:t>“Randomization Treatment”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EDC4B9-62DF-4E90-946B-2884A326D21D}"/>
              </a:ext>
            </a:extLst>
          </p:cNvPr>
          <p:cNvGrpSpPr/>
          <p:nvPr/>
        </p:nvGrpSpPr>
        <p:grpSpPr>
          <a:xfrm>
            <a:off x="535685" y="2127060"/>
            <a:ext cx="5560315" cy="4360436"/>
            <a:chOff x="378667" y="1472541"/>
            <a:chExt cx="3625162" cy="5152877"/>
          </a:xfrm>
        </p:grpSpPr>
        <p:sp>
          <p:nvSpPr>
            <p:cNvPr id="10" name="TextBox 9"/>
            <p:cNvSpPr txBox="1"/>
            <p:nvPr/>
          </p:nvSpPr>
          <p:spPr>
            <a:xfrm>
              <a:off x="378667" y="2951946"/>
              <a:ext cx="3625162" cy="3673472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marL="569595" lvl="1" indent="-457200">
                <a:buClr>
                  <a:schemeClr val="accent2">
                    <a:lumMod val="60000"/>
                    <a:lumOff val="40000"/>
                  </a:schemeClr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3 injections (1</a:t>
              </a:r>
              <a:r>
                <a:rPr lang="en-US" sz="2800" b="1" baseline="30000">
                  <a:solidFill>
                    <a:schemeClr val="tx1"/>
                  </a:solidFill>
                  <a:latin typeface="Arial"/>
                  <a:cs typeface="Arial"/>
                </a:rPr>
                <a:t>st</a:t>
              </a: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 is at randomization then q4 week injections)</a:t>
              </a:r>
            </a:p>
            <a:p>
              <a:pPr marL="569595" lvl="1" indent="-457200">
                <a:buClr>
                  <a:schemeClr val="accent2">
                    <a:lumMod val="60000"/>
                    <a:lumOff val="40000"/>
                  </a:schemeClr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Complete PRP in 1-3 sessions</a:t>
              </a:r>
            </a:p>
            <a:p>
              <a:pPr marL="569595" lvl="1" indent="-457200">
                <a:buClr>
                  <a:schemeClr val="accent2">
                    <a:lumMod val="60000"/>
                    <a:lumOff val="40000"/>
                  </a:schemeClr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All completed within 90 days of randomization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F15F02-F81B-4454-B698-83EDF8A39486}"/>
                </a:ext>
              </a:extLst>
            </p:cNvPr>
            <p:cNvSpPr/>
            <p:nvPr/>
          </p:nvSpPr>
          <p:spPr>
            <a:xfrm>
              <a:off x="1098119" y="1472541"/>
              <a:ext cx="2023435" cy="1244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Faricimab + PRP*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93D531-39A5-441B-9AE9-9FB4AD816E92}"/>
              </a:ext>
            </a:extLst>
          </p:cNvPr>
          <p:cNvGrpSpPr/>
          <p:nvPr/>
        </p:nvGrpSpPr>
        <p:grpSpPr>
          <a:xfrm>
            <a:off x="6635422" y="2127060"/>
            <a:ext cx="5184400" cy="3498662"/>
            <a:chOff x="4114799" y="1518695"/>
            <a:chExt cx="4661826" cy="4070757"/>
          </a:xfrm>
        </p:grpSpPr>
        <p:sp>
          <p:nvSpPr>
            <p:cNvPr id="9" name="TextBox 8"/>
            <p:cNvSpPr txBox="1"/>
            <p:nvPr/>
          </p:nvSpPr>
          <p:spPr>
            <a:xfrm>
              <a:off x="4114799" y="2975295"/>
              <a:ext cx="4661826" cy="2614157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Clr>
                  <a:schemeClr val="accent2">
                    <a:lumMod val="60000"/>
                    <a:lumOff val="40000"/>
                  </a:schemeClr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Must be within 4 weeks of randomization </a:t>
              </a:r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Clr>
                  <a:schemeClr val="accent2">
                    <a:lumMod val="60000"/>
                    <a:lumOff val="40000"/>
                  </a:schemeClr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1 injection of </a:t>
              </a:r>
              <a:r>
                <a:rPr lang="en-US" sz="2800" b="1" err="1">
                  <a:solidFill>
                    <a:schemeClr val="tx1"/>
                  </a:solidFill>
                  <a:latin typeface="Arial"/>
                  <a:cs typeface="Arial"/>
                </a:rPr>
                <a:t>faricimab</a:t>
              </a:r>
              <a:r>
                <a:rPr lang="en-US" sz="2800" b="1">
                  <a:solidFill>
                    <a:schemeClr val="tx1"/>
                  </a:solidFill>
                  <a:latin typeface="Arial"/>
                  <a:cs typeface="Arial"/>
                </a:rPr>
                <a:t> allowed prior to vitrectomy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9A3A5D-F6FF-48A4-984A-9068D3EBFAFC}"/>
                </a:ext>
              </a:extLst>
            </p:cNvPr>
            <p:cNvSpPr/>
            <p:nvPr/>
          </p:nvSpPr>
          <p:spPr>
            <a:xfrm>
              <a:off x="4990225" y="1518695"/>
              <a:ext cx="2910975" cy="12464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Vitrectomy with endolaser*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2C59E-1C9C-DABF-F843-267D8609E354}"/>
              </a:ext>
            </a:extLst>
          </p:cNvPr>
          <p:cNvSpPr/>
          <p:nvPr/>
        </p:nvSpPr>
        <p:spPr>
          <a:xfrm>
            <a:off x="7188666" y="5806367"/>
            <a:ext cx="4077912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Non-study eyes with PDR or DME can use study faricimab!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63900-45FB-F5F0-51C5-D2C5699254A5}"/>
              </a:ext>
            </a:extLst>
          </p:cNvPr>
          <p:cNvSpPr txBox="1"/>
          <p:nvPr/>
        </p:nvSpPr>
        <p:spPr>
          <a:xfrm>
            <a:off x="263536" y="6487496"/>
            <a:ext cx="693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*See Procedure manual for definitions of complete PRP and endolaser</a:t>
            </a:r>
          </a:p>
        </p:txBody>
      </p:sp>
    </p:spTree>
    <p:extLst>
      <p:ext uri="{BB962C8B-B14F-4D97-AF65-F5344CB8AC3E}">
        <p14:creationId xmlns:p14="http://schemas.microsoft.com/office/powerpoint/2010/main" val="2178586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379D-932B-D9C6-C772-2EBCFFD4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Procedures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FD7D79-28AE-5BE0-8CF2-910F4036F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34043"/>
              </p:ext>
            </p:extLst>
          </p:nvPr>
        </p:nvGraphicFramePr>
        <p:xfrm>
          <a:off x="615636" y="1260283"/>
          <a:ext cx="10927531" cy="4233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4303">
                  <a:extLst>
                    <a:ext uri="{9D8B030D-6E8A-4147-A177-3AD203B41FA5}">
                      <a16:colId xmlns:a16="http://schemas.microsoft.com/office/drawing/2014/main" val="3123919691"/>
                    </a:ext>
                  </a:extLst>
                </a:gridCol>
                <a:gridCol w="2170807">
                  <a:extLst>
                    <a:ext uri="{9D8B030D-6E8A-4147-A177-3AD203B41FA5}">
                      <a16:colId xmlns:a16="http://schemas.microsoft.com/office/drawing/2014/main" val="4118065582"/>
                    </a:ext>
                  </a:extLst>
                </a:gridCol>
                <a:gridCol w="2170807">
                  <a:extLst>
                    <a:ext uri="{9D8B030D-6E8A-4147-A177-3AD203B41FA5}">
                      <a16:colId xmlns:a16="http://schemas.microsoft.com/office/drawing/2014/main" val="3371060679"/>
                    </a:ext>
                  </a:extLst>
                </a:gridCol>
                <a:gridCol w="2170807">
                  <a:extLst>
                    <a:ext uri="{9D8B030D-6E8A-4147-A177-3AD203B41FA5}">
                      <a16:colId xmlns:a16="http://schemas.microsoft.com/office/drawing/2014/main" val="1479899813"/>
                    </a:ext>
                  </a:extLst>
                </a:gridCol>
                <a:gridCol w="2170807">
                  <a:extLst>
                    <a:ext uri="{9D8B030D-6E8A-4147-A177-3AD203B41FA5}">
                      <a16:colId xmlns:a16="http://schemas.microsoft.com/office/drawing/2014/main" val="2683789359"/>
                    </a:ext>
                  </a:extLst>
                </a:gridCol>
              </a:tblGrid>
              <a:tr h="1009333"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Screening Visit</a:t>
                      </a:r>
                    </a:p>
                    <a:p>
                      <a:pPr algn="ctr"/>
                      <a:endParaRPr lang="en-US" sz="2000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Randomization Visit</a:t>
                      </a:r>
                    </a:p>
                    <a:p>
                      <a:pPr algn="ctr"/>
                      <a:r>
                        <a:rPr lang="en-US" sz="1600" b="1" i="1"/>
                        <a:t>(up to 3 weeks after Screening)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Annual Visits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Non-annual* Visits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890603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ETDRS BCVA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787301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Eye Exam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329627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OCT and OCT RNFL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083416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UWF Fundus Photos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654870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UWF 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1906369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/>
                        <a:t>Objective field Analyzer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234797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HbA1c</a:t>
                      </a:r>
                      <a:endParaRPr lang="en-US" sz="1600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785216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Blood Pressure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7293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1DC0A7-8F30-B3ED-99B8-EC135AD3ED76}"/>
              </a:ext>
            </a:extLst>
          </p:cNvPr>
          <p:cNvSpPr txBox="1"/>
          <p:nvPr/>
        </p:nvSpPr>
        <p:spPr>
          <a:xfrm>
            <a:off x="840509" y="5486400"/>
            <a:ext cx="1051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Photos and FA will be required at the 16-week visit. If the eye is not quiescent at the 16-week visits, photos only will be taken at each subsequent visit until quiescence is achieved.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 group will also have a 1 month post-vitrectomy study visit for safety evaluation only.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313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1671"/>
          </a:xfrm>
        </p:spPr>
        <p:txBody>
          <a:bodyPr>
            <a:normAutofit/>
          </a:bodyPr>
          <a:lstStyle/>
          <a:p>
            <a:r>
              <a:rPr lang="en-US"/>
              <a:t>Follow-up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474" y="4483983"/>
            <a:ext cx="1993126" cy="457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Year</a:t>
            </a:r>
          </a:p>
        </p:txBody>
      </p:sp>
      <p:sp>
        <p:nvSpPr>
          <p:cNvPr id="6" name="Chevron 5"/>
          <p:cNvSpPr/>
          <p:nvPr/>
        </p:nvSpPr>
        <p:spPr bwMode="auto">
          <a:xfrm>
            <a:off x="4683175" y="1830050"/>
            <a:ext cx="3139689" cy="1371600"/>
          </a:xfrm>
          <a:prstGeom prst="chevron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68, 84, 104 week visits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657225" y="4388023"/>
            <a:ext cx="105088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01356" y="4435063"/>
            <a:ext cx="160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400" b="1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kern="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5474" y="5182816"/>
            <a:ext cx="7588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Wide field fundus photographs, wide-field FA, OCT</a:t>
            </a:r>
          </a:p>
          <a:p>
            <a:pPr marL="0" lvl="2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Additional visits will occur if treatment for PDR or DME is given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40523" y="3301533"/>
            <a:ext cx="2198077" cy="8981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Imaging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05400" y="3314023"/>
            <a:ext cx="2198077" cy="8981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Imaging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96AF319-8D79-0E4E-B385-C3918A81BE4B}"/>
              </a:ext>
            </a:extLst>
          </p:cNvPr>
          <p:cNvSpPr/>
          <p:nvPr/>
        </p:nvSpPr>
        <p:spPr bwMode="auto">
          <a:xfrm>
            <a:off x="8026400" y="1849694"/>
            <a:ext cx="3139689" cy="1371600"/>
          </a:xfrm>
          <a:prstGeom prst="chevron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120, 136, 156 week visits 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245050-4AF1-F54E-89EF-17CCE0E6FC85}"/>
              </a:ext>
            </a:extLst>
          </p:cNvPr>
          <p:cNvSpPr/>
          <p:nvPr/>
        </p:nvSpPr>
        <p:spPr bwMode="auto">
          <a:xfrm>
            <a:off x="8317523" y="3315481"/>
            <a:ext cx="2198077" cy="8981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Imaging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9AEC12-C1E9-264D-A6C1-56837236BD8D}"/>
              </a:ext>
            </a:extLst>
          </p:cNvPr>
          <p:cNvSpPr txBox="1">
            <a:spLocks/>
          </p:cNvSpPr>
          <p:nvPr/>
        </p:nvSpPr>
        <p:spPr bwMode="auto">
          <a:xfrm>
            <a:off x="8613479" y="4483983"/>
            <a:ext cx="160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400" b="1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v"/>
              <a:defRPr sz="2000" b="1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kern="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18" name="Chevron 5">
            <a:extLst>
              <a:ext uri="{FF2B5EF4-FFF2-40B4-BE49-F238E27FC236}">
                <a16:creationId xmlns:a16="http://schemas.microsoft.com/office/drawing/2014/main" id="{6D7892DB-5315-BA29-0F6D-9822675D802E}"/>
              </a:ext>
            </a:extLst>
          </p:cNvPr>
          <p:cNvSpPr/>
          <p:nvPr/>
        </p:nvSpPr>
        <p:spPr bwMode="auto">
          <a:xfrm>
            <a:off x="1245757" y="1816097"/>
            <a:ext cx="3233882" cy="1371600"/>
          </a:xfrm>
          <a:prstGeom prst="chevron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16,24,36, 52 week visits</a:t>
            </a:r>
          </a:p>
        </p:txBody>
      </p:sp>
    </p:spTree>
    <p:extLst>
      <p:ext uri="{BB962C8B-B14F-4D97-AF65-F5344CB8AC3E}">
        <p14:creationId xmlns:p14="http://schemas.microsoft.com/office/powerpoint/2010/main" val="29855067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3333-A3B9-39CE-7A69-6E9F7C2C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578541"/>
          </a:xfrm>
        </p:spPr>
        <p:txBody>
          <a:bodyPr/>
          <a:lstStyle/>
          <a:p>
            <a:r>
              <a:rPr lang="en-US" dirty="0"/>
              <a:t>Treatment of Active PDR during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966C-C18F-6CC0-D087-0C91CD0E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3" y="1578543"/>
            <a:ext cx="5931406" cy="8885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A13CE1-7F66-603D-A34B-14DF6525388F}"/>
              </a:ext>
            </a:extLst>
          </p:cNvPr>
          <p:cNvSpPr txBox="1">
            <a:spLocks/>
          </p:cNvSpPr>
          <p:nvPr/>
        </p:nvSpPr>
        <p:spPr>
          <a:xfrm>
            <a:off x="323089" y="1578543"/>
            <a:ext cx="6809232" cy="515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1963" indent="-461963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39725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eye must be treated if either criteria are met:</a:t>
            </a:r>
          </a:p>
          <a:p>
            <a:pPr lvl="1"/>
            <a:r>
              <a:rPr lang="en-US" sz="2400" dirty="0"/>
              <a:t>Worsened NVD or NVE compared to </a:t>
            </a:r>
            <a:r>
              <a:rPr lang="en-US" sz="2400" dirty="0">
                <a:solidFill>
                  <a:schemeClr val="accent2"/>
                </a:solidFill>
              </a:rPr>
              <a:t>last quiescent image</a:t>
            </a:r>
          </a:p>
          <a:p>
            <a:pPr lvl="1"/>
            <a:r>
              <a:rPr lang="en-US" sz="2400" dirty="0"/>
              <a:t>New or worsened VH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Treatment is 1 faricimab injection plus fill-in PRP, if room</a:t>
            </a:r>
          </a:p>
          <a:p>
            <a:r>
              <a:rPr lang="en-US" sz="2800" dirty="0">
                <a:solidFill>
                  <a:schemeClr val="tx1"/>
                </a:solidFill>
              </a:rPr>
              <a:t>Next PDR Assessment is 8 weeks following the injection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4BB7D8-E476-16D6-4A13-361A68C0636B}"/>
              </a:ext>
            </a:extLst>
          </p:cNvPr>
          <p:cNvSpPr/>
          <p:nvPr/>
        </p:nvSpPr>
        <p:spPr>
          <a:xfrm>
            <a:off x="7601198" y="5397839"/>
            <a:ext cx="3895686" cy="988382"/>
          </a:xfrm>
          <a:prstGeom prst="wedgeRoundRectCallout">
            <a:avLst>
              <a:gd name="adj1" fmla="val -92543"/>
              <a:gd name="adj2" fmla="val -88415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Treatment during follow up is the same for both groups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6AE72FB-A161-8A05-9239-19E55965F7C9}"/>
              </a:ext>
            </a:extLst>
          </p:cNvPr>
          <p:cNvSpPr/>
          <p:nvPr/>
        </p:nvSpPr>
        <p:spPr>
          <a:xfrm>
            <a:off x="7601198" y="1649900"/>
            <a:ext cx="4267714" cy="1014196"/>
          </a:xfrm>
          <a:prstGeom prst="wedgeRoundRectCallout">
            <a:avLst>
              <a:gd name="adj1" fmla="val -70354"/>
              <a:gd name="adj2" fmla="val 6295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Compare the eye at the current visit to the </a:t>
            </a:r>
            <a:r>
              <a:rPr lang="en-US" sz="2000" dirty="0">
                <a:solidFill>
                  <a:schemeClr val="tx1"/>
                </a:solidFill>
              </a:rPr>
              <a:t>most recent quiescent photos and FA (if available)</a:t>
            </a:r>
          </a:p>
        </p:txBody>
      </p:sp>
    </p:spTree>
    <p:extLst>
      <p:ext uri="{BB962C8B-B14F-4D97-AF65-F5344CB8AC3E}">
        <p14:creationId xmlns:p14="http://schemas.microsoft.com/office/powerpoint/2010/main" val="19339038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41E6-6C17-FCD3-3A89-9C45CEFF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Vitrectomy for PDR during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AD56-3134-DFD8-E4FB-602C07CF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Vitrectomy is permitted if any of the following criteria are met:</a:t>
            </a:r>
          </a:p>
          <a:p>
            <a:pPr lvl="1"/>
            <a:r>
              <a:rPr lang="en-US" sz="2400"/>
              <a:t>Persistent or recurrent vitreous hemorrhage affecting vision and not improving after two or more 8-week visits with injections (i.e., 4 months)</a:t>
            </a:r>
          </a:p>
          <a:p>
            <a:pPr lvl="1"/>
            <a:r>
              <a:rPr lang="en-US" sz="2400"/>
              <a:t>Worsening traction or traction threatening the macula</a:t>
            </a:r>
          </a:p>
          <a:p>
            <a:pPr lvl="1"/>
            <a:endParaRPr lang="en-US" sz="2400"/>
          </a:p>
          <a:p>
            <a:r>
              <a:rPr lang="en-US"/>
              <a:t>Steroid injections for treatment of post-surgical edema are NOT permitted.</a:t>
            </a:r>
          </a:p>
          <a:p>
            <a:pPr lvl="1"/>
            <a:r>
              <a:rPr lang="en-US"/>
              <a:t>Only topical steroid treatment is permitted</a:t>
            </a:r>
          </a:p>
        </p:txBody>
      </p:sp>
    </p:spTree>
    <p:extLst>
      <p:ext uri="{BB962C8B-B14F-4D97-AF65-F5344CB8AC3E}">
        <p14:creationId xmlns:p14="http://schemas.microsoft.com/office/powerpoint/2010/main" val="25529901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202EE-6C97-DA08-F29B-FE9D042A2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66B4-7539-B0E7-D297-2FD0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Treatment for DME during Follow Up</a:t>
            </a:r>
            <a:br>
              <a:rPr lang="en-US"/>
            </a:b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B5BBBE-A547-40EA-CDFE-7A1BAEE3A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29956"/>
              </p:ext>
            </p:extLst>
          </p:nvPr>
        </p:nvGraphicFramePr>
        <p:xfrm>
          <a:off x="612775" y="1631950"/>
          <a:ext cx="10955248" cy="422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2C67BE-966F-E91F-7916-644F09FFFAED}"/>
              </a:ext>
            </a:extLst>
          </p:cNvPr>
          <p:cNvSpPr txBox="1"/>
          <p:nvPr/>
        </p:nvSpPr>
        <p:spPr>
          <a:xfrm>
            <a:off x="84654" y="610947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*≥</a:t>
            </a:r>
            <a:r>
              <a:rPr lang="el-GR" b="1"/>
              <a:t>290 μ</a:t>
            </a:r>
            <a:r>
              <a:rPr lang="en-US" b="1"/>
              <a:t>m for women and ≥ 305 </a:t>
            </a:r>
            <a:r>
              <a:rPr lang="el-GR" b="1"/>
              <a:t>μ</a:t>
            </a:r>
            <a:r>
              <a:rPr lang="en-US" b="1"/>
              <a:t>m for men on Zeiss Cirrus; ≥ 305 </a:t>
            </a:r>
            <a:r>
              <a:rPr lang="el-GR" b="1"/>
              <a:t>μ</a:t>
            </a:r>
            <a:r>
              <a:rPr lang="en-US" b="1"/>
              <a:t>m for women and ≥ 320 </a:t>
            </a:r>
            <a:r>
              <a:rPr lang="el-GR" b="1"/>
              <a:t>μ</a:t>
            </a:r>
            <a:r>
              <a:rPr lang="en-US" b="1"/>
              <a:t>m for men on Heidelberg Spectralis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83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E25-AE62-13FD-4CB5-9022FBF8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Recruitment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DB99-8DFE-CC9B-C850-F6AEA313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71" y="1870100"/>
            <a:ext cx="9222658" cy="4363551"/>
          </a:xfrm>
        </p:spPr>
        <p:txBody>
          <a:bodyPr>
            <a:normAutofit/>
          </a:bodyPr>
          <a:lstStyle/>
          <a:p>
            <a:r>
              <a:rPr lang="en-US" sz="2800" dirty="0"/>
              <a:t>Sample size is 426 eyes</a:t>
            </a:r>
          </a:p>
          <a:p>
            <a:endParaRPr lang="en-US" sz="2800" dirty="0"/>
          </a:p>
          <a:p>
            <a:r>
              <a:rPr lang="en-US" sz="2800" dirty="0"/>
              <a:t>Goal is minimum of 15 eyes per month</a:t>
            </a:r>
          </a:p>
          <a:p>
            <a:pPr lvl="1"/>
            <a:r>
              <a:rPr lang="en-US" sz="2400" dirty="0"/>
              <a:t>Participants can have 2 study eyes</a:t>
            </a:r>
          </a:p>
          <a:p>
            <a:endParaRPr lang="en-US" sz="2800" dirty="0"/>
          </a:p>
          <a:p>
            <a:r>
              <a:rPr lang="en-US" sz="2800" dirty="0"/>
              <a:t>Recruitment will take approximately 29 months</a:t>
            </a:r>
          </a:p>
        </p:txBody>
      </p:sp>
    </p:spTree>
    <p:extLst>
      <p:ext uri="{BB962C8B-B14F-4D97-AF65-F5344CB8AC3E}">
        <p14:creationId xmlns:p14="http://schemas.microsoft.com/office/powerpoint/2010/main" val="35649637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0F15-3B8B-1705-B244-0CF2A067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2475343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Prevalence of Diabetic Retinopathy in the US in 2021*</a:t>
            </a:r>
          </a:p>
          <a:p>
            <a:br>
              <a:rPr lang="en-US"/>
            </a:b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610923-EA24-DBF5-21E2-E0A79AF4F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83531"/>
              </p:ext>
            </p:extLst>
          </p:nvPr>
        </p:nvGraphicFramePr>
        <p:xfrm>
          <a:off x="620713" y="1163638"/>
          <a:ext cx="109474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895753-B737-2A4E-F1FC-2A984F5EFED6}"/>
              </a:ext>
            </a:extLst>
          </p:cNvPr>
          <p:cNvSpPr txBox="1"/>
          <p:nvPr/>
        </p:nvSpPr>
        <p:spPr>
          <a:xfrm>
            <a:off x="1758460" y="6376375"/>
            <a:ext cx="40515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*Lundeen, et. al.  JAMA </a:t>
            </a:r>
            <a:r>
              <a:rPr lang="en-US" sz="1100" b="1" err="1">
                <a:cs typeface="Arial"/>
              </a:rPr>
              <a:t>Oph</a:t>
            </a:r>
            <a:r>
              <a:rPr lang="en-US" sz="1100" b="1">
                <a:cs typeface="Arial"/>
              </a:rPr>
              <a:t>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C4672-B55D-ACAD-938E-D7D50BEF3AB4}"/>
              </a:ext>
            </a:extLst>
          </p:cNvPr>
          <p:cNvSpPr txBox="1"/>
          <p:nvPr/>
        </p:nvSpPr>
        <p:spPr>
          <a:xfrm>
            <a:off x="6350998" y="6376375"/>
            <a:ext cx="436399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/>
              <a:t>** breakdown of VTDR based on Protocol W progression rates</a:t>
            </a:r>
            <a:endParaRPr lang="en-US" sz="1100" b="1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37C8A-2446-B7D2-12A4-6A76B389274E}"/>
              </a:ext>
            </a:extLst>
          </p:cNvPr>
          <p:cNvSpPr txBox="1"/>
          <p:nvPr/>
        </p:nvSpPr>
        <p:spPr>
          <a:xfrm>
            <a:off x="674157" y="1089823"/>
            <a:ext cx="286337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DM: 36 M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800" b="1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r>
              <a:rPr lang="en-US" sz="2800" b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DR: ~10 M (1/33)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EC8EF2-10F5-175D-2DC9-187257F47DC1}"/>
              </a:ext>
            </a:extLst>
          </p:cNvPr>
          <p:cNvSpPr/>
          <p:nvPr/>
        </p:nvSpPr>
        <p:spPr>
          <a:xfrm>
            <a:off x="7887854" y="2475345"/>
            <a:ext cx="1487055" cy="908754"/>
          </a:xfrm>
          <a:prstGeom prst="ellipse">
            <a:avLst/>
          </a:prstGeom>
          <a:noFill/>
          <a:ln w="82550">
            <a:solidFill>
              <a:schemeClr val="accent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768B1-3FA4-C5AC-A9BB-4CBAFA7B2E2A}"/>
              </a:ext>
            </a:extLst>
          </p:cNvPr>
          <p:cNvSpPr txBox="1"/>
          <p:nvPr/>
        </p:nvSpPr>
        <p:spPr>
          <a:xfrm>
            <a:off x="6550568" y="3301160"/>
            <a:ext cx="36349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**</a:t>
            </a:r>
            <a:r>
              <a:rPr lang="en-US" sz="1100" b="1"/>
              <a:t> </a:t>
            </a:r>
            <a:endParaRPr lang="en-US" sz="1100" b="1">
              <a:cs typeface="Arial"/>
            </a:endParaRPr>
          </a:p>
        </p:txBody>
      </p:sp>
      <p:pic>
        <p:nvPicPr>
          <p:cNvPr id="4" name="Picture 3" descr="Full Image">
            <a:extLst>
              <a:ext uri="{FF2B5EF4-FFF2-40B4-BE49-F238E27FC236}">
                <a16:creationId xmlns:a16="http://schemas.microsoft.com/office/drawing/2014/main" id="{FD592BB2-65D0-7ABD-1DB4-058F9306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400" y="1092214"/>
            <a:ext cx="2743200" cy="21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387E-AAC1-82FE-6A43-17587803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98841"/>
            <a:ext cx="10353761" cy="1326321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9A9B48-FF54-708F-A85F-5E4D90EB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4" y="188913"/>
            <a:ext cx="2952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994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1612635"/>
          </a:xfrm>
        </p:spPr>
        <p:txBody>
          <a:bodyPr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Current</a:t>
            </a:r>
            <a:r>
              <a:rPr lang="en-US" cap="small">
                <a:latin typeface="Arial"/>
                <a:cs typeface="Arial"/>
              </a:rPr>
              <a:t> PDR T</a:t>
            </a:r>
            <a:r>
              <a:rPr lang="en-US">
                <a:latin typeface="Arial"/>
                <a:cs typeface="Arial"/>
              </a:rPr>
              <a:t>reatments</a:t>
            </a:r>
            <a:endParaRPr lang="en-US" cap="small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836" y="1612637"/>
            <a:ext cx="10972895" cy="4925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257175">
              <a:lnSpc>
                <a:spcPct val="130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>
                <a:latin typeface="Arial"/>
                <a:cs typeface="Arial"/>
              </a:rPr>
              <a:t>Prior studies (Protocol S, CLARITY) show anti-VEGF and PRP are viable treatments for PDR</a:t>
            </a:r>
          </a:p>
          <a:p>
            <a:pPr marL="457200" indent="-457200" defTabSz="257175">
              <a:lnSpc>
                <a:spcPct val="130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Neither anti-VEGF nor PRP is a perfectly effective or durable therapy for PDR</a:t>
            </a:r>
          </a:p>
          <a:p>
            <a:pPr marL="914400" lvl="1" indent="-457200" defTabSz="257175">
              <a:lnSpc>
                <a:spcPct val="130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PRP: ~50% of eyes with full PRP will need additional treatment for NV recurrence or VH; causes on average greater visual field loss, greater chance of DME development, and greater chance of vitreous hemorrhage within 2 years</a:t>
            </a:r>
          </a:p>
          <a:p>
            <a:pPr marL="914400" lvl="1" indent="-457200" defTabSz="257175">
              <a:lnSpc>
                <a:spcPct val="130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Anti-VEGF: most eyes with PDR need continued anti-VEGF injections through at least 5 years; noncompliance with injections may cause recurrent NV</a:t>
            </a:r>
          </a:p>
          <a:p>
            <a:pPr marL="457200" indent="-457200" defTabSz="257175">
              <a:lnSpc>
                <a:spcPct val="13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C4D6-E517-2092-D22A-8255BB59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1188523"/>
            <a:ext cx="12055366" cy="613705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chemeClr val="tx2"/>
                </a:solidFill>
                <a:latin typeface="Arial"/>
                <a:cs typeface="Arial"/>
              </a:rPr>
              <a:t>Injection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  <a:latin typeface="Arial"/>
                <a:cs typeface="Arial"/>
                <a:sym typeface="Helvetica Neue Light"/>
              </a:rPr>
              <a:t>burden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  <a:latin typeface="Arial"/>
                <a:cs typeface="Arial"/>
              </a:rPr>
              <a:t>in PDR does not go to ZERO!  </a:t>
            </a:r>
            <a:br>
              <a:rPr lang="en-US" sz="3200">
                <a:solidFill>
                  <a:srgbClr val="FFF056"/>
                </a:solidFill>
                <a:latin typeface="Arial"/>
                <a:cs typeface="Arial"/>
              </a:rPr>
            </a:br>
            <a:br>
              <a:rPr lang="en-US" sz="3200"/>
            </a:br>
            <a:endParaRPr lang="en-US" sz="3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71108D-DB37-824C-945C-A01EEE1B1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64346"/>
              </p:ext>
            </p:extLst>
          </p:nvPr>
        </p:nvGraphicFramePr>
        <p:xfrm>
          <a:off x="1750193" y="2251513"/>
          <a:ext cx="8691611" cy="43740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2999">
                  <a:extLst>
                    <a:ext uri="{9D8B030D-6E8A-4147-A177-3AD203B41FA5}">
                      <a16:colId xmlns:a16="http://schemas.microsoft.com/office/drawing/2014/main" val="3026818684"/>
                    </a:ext>
                  </a:extLst>
                </a:gridCol>
                <a:gridCol w="3326321">
                  <a:extLst>
                    <a:ext uri="{9D8B030D-6E8A-4147-A177-3AD203B41FA5}">
                      <a16:colId xmlns:a16="http://schemas.microsoft.com/office/drawing/2014/main" val="3985102095"/>
                    </a:ext>
                  </a:extLst>
                </a:gridCol>
                <a:gridCol w="3382291">
                  <a:extLst>
                    <a:ext uri="{9D8B030D-6E8A-4147-A177-3AD203B41FA5}">
                      <a16:colId xmlns:a16="http://schemas.microsoft.com/office/drawing/2014/main" val="2519501145"/>
                    </a:ext>
                  </a:extLst>
                </a:gridCol>
              </a:tblGrid>
              <a:tr h="167132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DME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(Protocol I – Lucentis group)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# of injections (Median)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Diabetic Retinopathy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(Protocol S – PDR group)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473541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1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9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7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203828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2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3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3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228132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3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2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3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22106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4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1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2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0155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5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0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strike="noStrike" cap="none" spc="0" baseline="0">
                          <a:solidFill>
                            <a:schemeClr val="bg2"/>
                          </a:solidFill>
                          <a:uFillTx/>
                          <a:sym typeface="Helvetica Light"/>
                        </a:rPr>
                        <a:t>3</a:t>
                      </a:r>
                      <a:endParaRPr lang="en-US" sz="2000" b="1" i="0" u="none" strike="noStrike" cap="none" spc="0" baseline="0">
                        <a:solidFill>
                          <a:schemeClr val="bg2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951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C94809C-4C62-9B17-8D02-A305091B4C75}"/>
                  </a:ext>
                </a:extLst>
              </p14:cNvPr>
              <p14:cNvContentPartPr/>
              <p14:nvPr/>
            </p14:nvContentPartPr>
            <p14:xfrm>
              <a:off x="1082847" y="-58570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C94809C-4C62-9B17-8D02-A305091B4C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47" y="-59470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95ECBE4-7F24-8D8F-25AA-52C579804051}"/>
              </a:ext>
            </a:extLst>
          </p:cNvPr>
          <p:cNvSpPr txBox="1"/>
          <p:nvPr/>
        </p:nvSpPr>
        <p:spPr>
          <a:xfrm>
            <a:off x="2260814" y="1519226"/>
            <a:ext cx="7670370" cy="4514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2600" b="1">
                <a:solidFill>
                  <a:srgbClr val="FFFFFF"/>
                </a:solidFill>
                <a:sym typeface="Helvetica Light"/>
              </a:rPr>
              <a:t>Unlike DME, PDR treatment continues long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7B720-4099-5B7C-A555-A40388CBB8BF}"/>
              </a:ext>
            </a:extLst>
          </p:cNvPr>
          <p:cNvSpPr txBox="1"/>
          <p:nvPr/>
        </p:nvSpPr>
        <p:spPr>
          <a:xfrm>
            <a:off x="0" y="-3020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Current</a:t>
            </a:r>
            <a:r>
              <a:rPr lang="en-US" sz="4400" b="1" cap="small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PDR T</a:t>
            </a:r>
            <a:r>
              <a:rPr lang="en-US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reatment: Anti-VEGF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7B1818-3D0C-B6CD-8AC0-F028AE87F972}"/>
              </a:ext>
            </a:extLst>
          </p:cNvPr>
          <p:cNvSpPr/>
          <p:nvPr/>
        </p:nvSpPr>
        <p:spPr>
          <a:xfrm>
            <a:off x="5085969" y="6111196"/>
            <a:ext cx="619432" cy="514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3B8B68-47B2-98DC-6D7B-4D2707C3F8F1}"/>
              </a:ext>
            </a:extLst>
          </p:cNvPr>
          <p:cNvSpPr/>
          <p:nvPr/>
        </p:nvSpPr>
        <p:spPr>
          <a:xfrm>
            <a:off x="8421744" y="6111196"/>
            <a:ext cx="619432" cy="514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8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sson 3- PRP not a permanent solution in diabetics with an attached hyaloid"/>
          <p:cNvSpPr txBox="1">
            <a:spLocks noGrp="1"/>
          </p:cNvSpPr>
          <p:nvPr>
            <p:ph type="title"/>
          </p:nvPr>
        </p:nvSpPr>
        <p:spPr>
          <a:xfrm>
            <a:off x="213806" y="92720"/>
            <a:ext cx="11764387" cy="942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200">
                <a:solidFill>
                  <a:srgbClr val="F5D328"/>
                </a:solidFill>
              </a:defRPr>
            </a:lvl1pPr>
          </a:lstStyle>
          <a:p>
            <a:r>
              <a:rPr lang="en-US" sz="4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Current</a:t>
            </a:r>
            <a:r>
              <a:rPr lang="en-US" sz="4000" cap="small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PDR T</a:t>
            </a:r>
            <a:r>
              <a:rPr lang="en-US" sz="4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reatment: PRP 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98" name="Title 1"/>
          <p:cNvSpPr txBox="1"/>
          <p:nvPr/>
        </p:nvSpPr>
        <p:spPr>
          <a:xfrm>
            <a:off x="302903" y="1296897"/>
            <a:ext cx="11768165" cy="9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45720" rIns="91440" bIns="45720" anchor="ctr">
            <a:normAutofit/>
          </a:bodyPr>
          <a:lstStyle/>
          <a:p>
            <a:pPr defTabSz="914400">
              <a:lnSpc>
                <a:spcPct val="90000"/>
              </a:lnSpc>
              <a:defRPr sz="8000" spc="-200"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550" spc="-64"/>
              <a:t>PRP arm in Protocol S 5y</a:t>
            </a:r>
            <a:r>
              <a:rPr sz="4000"/>
              <a:t> - </a:t>
            </a:r>
            <a:r>
              <a:rPr sz="2650" spc="-66"/>
              <a:t>mean age </a:t>
            </a:r>
            <a:r>
              <a:rPr lang="en-US" sz="2650" spc="-66"/>
              <a:t>51- unknown how many had attached hyaloid</a:t>
            </a:r>
            <a:endParaRPr sz="2650" spc="-66"/>
          </a:p>
        </p:txBody>
      </p:sp>
      <p:sp>
        <p:nvSpPr>
          <p:cNvPr id="199" name="Only 49% required a single PRP…"/>
          <p:cNvSpPr txBox="1"/>
          <p:nvPr/>
        </p:nvSpPr>
        <p:spPr>
          <a:xfrm>
            <a:off x="10687" y="2598182"/>
            <a:ext cx="5260800" cy="272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660400" lvl="1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rPr sz="2450" b="1"/>
              <a:t>Only 49% </a:t>
            </a:r>
            <a:r>
              <a:rPr lang="en-US" sz="2450" b="1"/>
              <a:t>needed </a:t>
            </a:r>
            <a:r>
              <a:rPr sz="2450" b="1"/>
              <a:t>a single PRP</a:t>
            </a:r>
          </a:p>
          <a:p>
            <a:pPr marL="946150" lvl="2" indent="-311150" defTabSz="914400">
              <a:lnSpc>
                <a:spcPct val="90000"/>
              </a:lnSpc>
              <a:spcBef>
                <a:spcPts val="1000"/>
              </a:spcBef>
              <a:buSzPct val="75000"/>
              <a:buChar char="•"/>
              <a:defRPr sz="4900">
                <a:solidFill>
                  <a:srgbClr val="F5D3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46% developed VH</a:t>
            </a:r>
          </a:p>
          <a:p>
            <a:pPr marL="946150" lvl="2" indent="-311150" defTabSz="914400">
              <a:lnSpc>
                <a:spcPct val="90000"/>
              </a:lnSpc>
              <a:spcBef>
                <a:spcPts val="1000"/>
              </a:spcBef>
              <a:buSzPct val="75000"/>
              <a:buChar char="•"/>
              <a:defRPr sz="4900">
                <a:solidFill>
                  <a:srgbClr val="F5D3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12%TRD</a:t>
            </a:r>
          </a:p>
          <a:p>
            <a:pPr marL="1263650" lvl="3" indent="-311150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rPr sz="2450" b="1"/>
              <a:t>19% underwent PPV</a:t>
            </a:r>
          </a:p>
          <a:p>
            <a:pPr marL="1263650" lvl="3" indent="-311150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rPr sz="2450" b="1"/>
              <a:t>11% ranibizumab arm</a:t>
            </a:r>
          </a:p>
          <a:p>
            <a:pPr marL="946150" lvl="2" indent="-311150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rPr sz="2450" b="1"/>
              <a:t>4% NVG</a:t>
            </a:r>
          </a:p>
        </p:txBody>
      </p:sp>
      <p:pic>
        <p:nvPicPr>
          <p:cNvPr id="200" name="Screen Shot 2020-07-24 at 8.57.06 AM.png" descr="Screen Shot 2020-07-24 at 8.57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3" y="5477362"/>
            <a:ext cx="3359508" cy="1159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Ma crespo8:10color.png" descr="Ma crespo8:10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916" y="3036749"/>
            <a:ext cx="3230984" cy="2769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MaCrespo3:12pre.png" descr="MaCrespo3:12p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315" y="3031272"/>
            <a:ext cx="3180533" cy="27803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14 months progression despite PRP-over 2,000 spots"/>
          <p:cNvSpPr txBox="1"/>
          <p:nvPr/>
        </p:nvSpPr>
        <p:spPr>
          <a:xfrm>
            <a:off x="5540174" y="6057278"/>
            <a:ext cx="5711500" cy="35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37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850" b="1"/>
              <a:t>14 months progression despite PRP-over 2,000 spots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E65083-0B40-FC4E-BDA0-B523566D0154}"/>
              </a:ext>
            </a:extLst>
          </p:cNvPr>
          <p:cNvSpPr/>
          <p:nvPr/>
        </p:nvSpPr>
        <p:spPr>
          <a:xfrm>
            <a:off x="6788320" y="6544326"/>
            <a:ext cx="5453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 of: Maria Berrocal, 2022 ASRS Founders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14E48-2465-6F86-E483-F075453BBF1D}"/>
              </a:ext>
            </a:extLst>
          </p:cNvPr>
          <p:cNvSpPr txBox="1"/>
          <p:nvPr/>
        </p:nvSpPr>
        <p:spPr>
          <a:xfrm>
            <a:off x="880408" y="881691"/>
            <a:ext cx="1061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40000"/>
                    <a:lumOff val="60000"/>
                  </a:schemeClr>
                </a:solidFill>
              </a:rPr>
              <a:t>PRP is not always a permanent solution in eyes with PDR</a:t>
            </a:r>
          </a:p>
        </p:txBody>
      </p:sp>
    </p:spTree>
    <p:extLst>
      <p:ext uri="{BB962C8B-B14F-4D97-AF65-F5344CB8AC3E}">
        <p14:creationId xmlns:p14="http://schemas.microsoft.com/office/powerpoint/2010/main" val="123641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3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Study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3219-BC9A-3841-9D45-EA8BAC506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defTabSz="257175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Faricimab + PRP</a:t>
            </a:r>
          </a:p>
          <a:p>
            <a:pPr marL="914400" lvl="1" indent="-457200" defTabSz="257175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>
                <a:latin typeface="Arial"/>
                <a:cs typeface="Arial"/>
              </a:rPr>
              <a:t>Many clinicians are using combination therapy, but there is little data on the long-term visual acuity outcomes of this approach</a:t>
            </a:r>
          </a:p>
          <a:p>
            <a:pPr marL="457200" indent="-457200" defTabSz="257175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257175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Vitrectomy with Endolaser</a:t>
            </a:r>
          </a:p>
          <a:p>
            <a:pPr marL="914400" lvl="1" indent="-457200" defTabSz="257175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PPV allows full PRP while also removing attached hyaloid, which can contribute to PDR worsening, development of TRD and other complications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257175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Modern techniques have reduced surgical times and complications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84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6DED-0931-C946-4FB3-4D8F0708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2D66-9520-2976-6F11-A351D60E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No long-term data on a standardized approach to combination therapy from a large randomized clinical trial</a:t>
            </a:r>
          </a:p>
          <a:p>
            <a:endParaRPr lang="en-US" sz="2800"/>
          </a:p>
          <a:p>
            <a:r>
              <a:rPr lang="en-US" sz="2800"/>
              <a:t>Advances in surgical technique in addition to the advantages of removing the hyaloid during surgery make vitrectomy with endolaser an appealing option needing further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24570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6BDABD9-AF6F-241A-F6A4-6F8D32F4C3FA}"/>
              </a:ext>
            </a:extLst>
          </p:cNvPr>
          <p:cNvSpPr/>
          <p:nvPr/>
        </p:nvSpPr>
        <p:spPr>
          <a:xfrm>
            <a:off x="854767" y="1616765"/>
            <a:ext cx="3260037" cy="4996070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safety and efficacy of the two treatment strategies:</a:t>
            </a:r>
          </a:p>
          <a:p>
            <a:pPr algn="ctr" defTabSz="257175"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visual acuity outcomes</a:t>
            </a:r>
          </a:p>
          <a:p>
            <a:pPr algn="ctr" defTabSz="257175"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and treatment burden</a:t>
            </a:r>
          </a:p>
          <a:p>
            <a:pPr algn="ctr" defTabSz="257175"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(VH, recurrent NV, TRD)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A30A81F-D2D4-73C3-E458-DCE4C644ED72}"/>
              </a:ext>
            </a:extLst>
          </p:cNvPr>
          <p:cNvSpPr/>
          <p:nvPr/>
        </p:nvSpPr>
        <p:spPr>
          <a:xfrm>
            <a:off x="4196767" y="1616765"/>
            <a:ext cx="3380779" cy="4996069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reliable methods for characterizing the presence and extent of vitreous adherence at baseline using OCT</a:t>
            </a:r>
          </a:p>
          <a:p>
            <a:pPr algn="ctr" defTabSz="257175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whether degree of adherence of the vitreous predicts treatment prognosis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138A4290-FC06-958F-918A-824D2F8E1482}"/>
              </a:ext>
            </a:extLst>
          </p:cNvPr>
          <p:cNvSpPr/>
          <p:nvPr/>
        </p:nvSpPr>
        <p:spPr>
          <a:xfrm>
            <a:off x="7659755" y="1616765"/>
            <a:ext cx="3260036" cy="4996067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standardized strategy for combination treatment</a:t>
            </a:r>
          </a:p>
          <a:p>
            <a:pPr algn="ctr" defTabSz="257175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standardized vitrectomy approach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945A099-A8E5-FE96-B9E9-8B78F24084C3}"/>
              </a:ext>
            </a:extLst>
          </p:cNvPr>
          <p:cNvSpPr/>
          <p:nvPr/>
        </p:nvSpPr>
        <p:spPr>
          <a:xfrm rot="5400000">
            <a:off x="3671508" y="5864739"/>
            <a:ext cx="820328" cy="596340"/>
          </a:xfrm>
          <a:prstGeom prst="triangle">
            <a:avLst>
              <a:gd name="adj" fmla="val 4694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CB66FA7-ABFE-8107-7DCC-37A3AF96D8E0}"/>
              </a:ext>
            </a:extLst>
          </p:cNvPr>
          <p:cNvSpPr/>
          <p:nvPr/>
        </p:nvSpPr>
        <p:spPr>
          <a:xfrm rot="5400000">
            <a:off x="7130322" y="5864738"/>
            <a:ext cx="820330" cy="596340"/>
          </a:xfrm>
          <a:prstGeom prst="triangle">
            <a:avLst>
              <a:gd name="adj" fmla="val 4694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DA9E404-F2E7-30EE-3FF9-E369F0C5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788851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33">
            <a:extLst>
              <a:ext uri="{FF2B5EF4-FFF2-40B4-BE49-F238E27FC236}">
                <a16:creationId xmlns:a16="http://schemas.microsoft.com/office/drawing/2014/main" id="{4DF7D229-FD88-CEB7-EBA7-5C42370BF6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65954" y="5026962"/>
            <a:ext cx="765175" cy="246063"/>
          </a:xfrm>
          <a:prstGeom prst="rightArrow">
            <a:avLst>
              <a:gd name="adj1" fmla="val 50000"/>
              <a:gd name="adj2" fmla="val 50071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12" name="Right Arrow 33">
            <a:extLst>
              <a:ext uri="{FF2B5EF4-FFF2-40B4-BE49-F238E27FC236}">
                <a16:creationId xmlns:a16="http://schemas.microsoft.com/office/drawing/2014/main" id="{0E5C9201-01E9-88DF-6EB1-89A2E50964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9761" y="5026963"/>
            <a:ext cx="765175" cy="246063"/>
          </a:xfrm>
          <a:prstGeom prst="rightArrow">
            <a:avLst>
              <a:gd name="adj1" fmla="val 50000"/>
              <a:gd name="adj2" fmla="val 50071"/>
            </a:avLst>
          </a:prstGeom>
          <a:solidFill>
            <a:schemeClr val="accent1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FB5AF-9A94-75C0-23E5-E54419A2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68005"/>
          </a:xfrm>
        </p:spPr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8" name="Rectangle 187">
            <a:extLst>
              <a:ext uri="{FF2B5EF4-FFF2-40B4-BE49-F238E27FC236}">
                <a16:creationId xmlns:a16="http://schemas.microsoft.com/office/drawing/2014/main" id="{6878ED9A-3377-4254-13FC-67C2DDF5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533" y="1139794"/>
            <a:ext cx="5104826" cy="9906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ja-JP" sz="2000" b="1">
                <a:latin typeface="Arial" charset="0"/>
                <a:ea typeface="MS Mincho" pitchFamily="49" charset="-128"/>
              </a:rPr>
              <a:t>Multi-Center Randomized Clinical Trial:</a:t>
            </a:r>
          </a:p>
          <a:p>
            <a:pPr algn="ctr" eaLnBrk="0" hangingPunct="0">
              <a:defRPr/>
            </a:pPr>
            <a:r>
              <a:rPr lang="en-US" altLang="ja-JP" sz="2000" b="1">
                <a:latin typeface="Arial" charset="0"/>
                <a:ea typeface="MS Mincho" pitchFamily="49" charset="-128"/>
              </a:rPr>
              <a:t>N ~426 eyes (2 study eyes allowed)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7CC07-BE8B-1AF5-D1AD-78A4ECDE10CE}"/>
              </a:ext>
            </a:extLst>
          </p:cNvPr>
          <p:cNvSpPr txBox="1"/>
          <p:nvPr/>
        </p:nvSpPr>
        <p:spPr>
          <a:xfrm>
            <a:off x="1627419" y="2156816"/>
            <a:ext cx="8641055" cy="21580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sz="2400" b="1" dirty="0"/>
              <a:t>At least 1 eye that meets the following criteria: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Moderate PDR or worse on UWF imaging, </a:t>
            </a:r>
            <a:r>
              <a:rPr lang="en-US" sz="2400" b="1" dirty="0">
                <a:solidFill>
                  <a:schemeClr val="accent2"/>
                </a:solidFill>
              </a:rPr>
              <a:t>confirmed by central reading center</a:t>
            </a:r>
            <a:endParaRPr lang="en-US" sz="2400" b="1" dirty="0">
              <a:solidFill>
                <a:schemeClr val="accent2"/>
              </a:solidFill>
              <a:cs typeface="Arial"/>
            </a:endParaRP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No TRD involving the macula</a:t>
            </a:r>
            <a:endParaRPr lang="en-US" sz="2400" b="1" dirty="0">
              <a:cs typeface="Arial"/>
            </a:endParaRP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No significant VH that would preclude PRP</a:t>
            </a:r>
            <a:endParaRPr lang="en-US" sz="2400" b="1" dirty="0">
              <a:cs typeface="Arial"/>
            </a:endParaRP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No CI-DME</a:t>
            </a:r>
          </a:p>
        </p:txBody>
      </p:sp>
      <p:sp>
        <p:nvSpPr>
          <p:cNvPr id="10" name="Text Box 206">
            <a:extLst>
              <a:ext uri="{FF2B5EF4-FFF2-40B4-BE49-F238E27FC236}">
                <a16:creationId xmlns:a16="http://schemas.microsoft.com/office/drawing/2014/main" id="{AA37C972-C7CE-8F39-B025-E9ABB0EA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848" y="4341290"/>
            <a:ext cx="1905000" cy="8931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40" tIns="45720" rIns="91440" bIns="45720" anchor="ctr"/>
          <a:lstStyle/>
          <a:p>
            <a:pPr algn="ctr" eaLnBrk="0" hangingPunct="0">
              <a:defRPr/>
            </a:pPr>
            <a:r>
              <a:rPr lang="en-US" altLang="ja-JP" sz="2000" b="1">
                <a:solidFill>
                  <a:schemeClr val="bg2"/>
                </a:solidFill>
                <a:latin typeface="Arial"/>
                <a:ea typeface="MS Mincho"/>
                <a:cs typeface="Arial"/>
              </a:rPr>
              <a:t>Immediate PPV + Endolaser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09AA8EC-1B11-545C-1EB4-7712AF20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416" y="4341290"/>
            <a:ext cx="1852252" cy="89313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2000" b="1">
                <a:solidFill>
                  <a:schemeClr val="bg2"/>
                </a:solidFill>
                <a:latin typeface="Arial" charset="0"/>
                <a:ea typeface="MS Mincho" pitchFamily="49" charset="-128"/>
              </a:rPr>
              <a:t>Faricimab + PRP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3BA10A-4BEF-2632-9706-D1AA81906CD0}"/>
              </a:ext>
            </a:extLst>
          </p:cNvPr>
          <p:cNvSpPr/>
          <p:nvPr/>
        </p:nvSpPr>
        <p:spPr bwMode="auto">
          <a:xfrm>
            <a:off x="1915428" y="5532582"/>
            <a:ext cx="8296977" cy="12109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2"/>
                </a:solidFill>
                <a:latin typeface="Arial"/>
                <a:cs typeface="Arial"/>
              </a:rPr>
              <a:t>Primary Outcomes: </a:t>
            </a:r>
            <a:br>
              <a:rPr lang="en-US" sz="2000" b="1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2000" b="1">
                <a:solidFill>
                  <a:schemeClr val="bg2"/>
                </a:solidFill>
                <a:latin typeface="Arial"/>
                <a:cs typeface="Arial"/>
              </a:rPr>
              <a:t>Change in visual acuity from baseline to 3 years</a:t>
            </a:r>
          </a:p>
          <a:p>
            <a:pPr algn="ctr" eaLnBrk="0" hangingPunct="0">
              <a:defRPr/>
            </a:pPr>
            <a:r>
              <a:rPr lang="en-US" sz="2000" b="1">
                <a:solidFill>
                  <a:schemeClr val="bg2"/>
                </a:solidFill>
                <a:latin typeface="Arial" charset="0"/>
                <a:cs typeface="Arial"/>
              </a:rPr>
              <a:t>Number of post-randomization treatments for PDR (injections, laser, vitrectomy) over 3 years</a:t>
            </a:r>
          </a:p>
        </p:txBody>
      </p:sp>
    </p:spTree>
    <p:extLst>
      <p:ext uri="{BB962C8B-B14F-4D97-AF65-F5344CB8AC3E}">
        <p14:creationId xmlns:p14="http://schemas.microsoft.com/office/powerpoint/2010/main" val="9111012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CR2022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ABDAFC"/>
      </a:lt2>
      <a:accent1>
        <a:srgbClr val="92D050"/>
      </a:accent1>
      <a:accent2>
        <a:srgbClr val="FFC000"/>
      </a:accent2>
      <a:accent3>
        <a:srgbClr val="4A9CCC"/>
      </a:accent3>
      <a:accent4>
        <a:srgbClr val="FFFFFF"/>
      </a:accent4>
      <a:accent5>
        <a:srgbClr val="C54F71"/>
      </a:accent5>
      <a:accent6>
        <a:srgbClr val="DE9C3C"/>
      </a:accent6>
      <a:hlink>
        <a:srgbClr val="000000"/>
      </a:hlink>
      <a:folHlink>
        <a:srgbClr val="A0BCD3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CR2022" id="{7717775D-D3AB-4D8E-8116-DABA3BF2E9BE}" vid="{8AACD152-BD6E-47A6-B58C-15226ED67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DRCR2022</Template>
  <TotalTime>93</TotalTime>
  <Words>1256</Words>
  <Application>Microsoft Office PowerPoint</Application>
  <PresentationFormat>Widescreen</PresentationFormat>
  <Paragraphs>207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 Light</vt:lpstr>
      <vt:lpstr>Wingdings</vt:lpstr>
      <vt:lpstr>DRCR2022</vt:lpstr>
      <vt:lpstr>PowerPoint Presentation</vt:lpstr>
      <vt:lpstr>Prevalence of Diabetic Retinopathy in the US in 2021*  </vt:lpstr>
      <vt:lpstr>Current PDR Treatments</vt:lpstr>
      <vt:lpstr>Injection burden in PDR does not go to ZERO!    </vt:lpstr>
      <vt:lpstr>Current PDR Treatment: PRP </vt:lpstr>
      <vt:lpstr>Study Treatments</vt:lpstr>
      <vt:lpstr>Study Rationale</vt:lpstr>
      <vt:lpstr>Study Objectives</vt:lpstr>
      <vt:lpstr>Study Design</vt:lpstr>
      <vt:lpstr>Key Secondary Outcomes</vt:lpstr>
      <vt:lpstr>Other Key Eligibility Criteria</vt:lpstr>
      <vt:lpstr>Exclusion Criteria: Determined by Investigator</vt:lpstr>
      <vt:lpstr>Treatment Groups  “Randomization Treatment”</vt:lpstr>
      <vt:lpstr>Study Procedures</vt:lpstr>
      <vt:lpstr>Follow-up Schedule</vt:lpstr>
      <vt:lpstr>Treatment of Active PDR during Follow Up</vt:lpstr>
      <vt:lpstr>Vitrectomy for PDR during Follow Up</vt:lpstr>
      <vt:lpstr>Treatment for DME during Follow Up </vt:lpstr>
      <vt:lpstr>Reminder - Recruitment Projections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Kelly</dc:creator>
  <cp:lastModifiedBy>Carrie Preston</cp:lastModifiedBy>
  <cp:revision>3</cp:revision>
  <dcterms:created xsi:type="dcterms:W3CDTF">2021-03-11T12:54:04Z</dcterms:created>
  <dcterms:modified xsi:type="dcterms:W3CDTF">2025-05-30T12:58:47Z</dcterms:modified>
</cp:coreProperties>
</file>