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4"/>
    <p:sldMasterId id="2147484152" r:id="rId5"/>
    <p:sldMasterId id="2147484235" r:id="rId6"/>
  </p:sldMasterIdLst>
  <p:notesMasterIdLst>
    <p:notesMasterId r:id="rId107"/>
  </p:notesMasterIdLst>
  <p:handoutMasterIdLst>
    <p:handoutMasterId r:id="rId108"/>
  </p:handoutMasterIdLst>
  <p:sldIdLst>
    <p:sldId id="771" r:id="rId7"/>
    <p:sldId id="5728" r:id="rId8"/>
    <p:sldId id="5727" r:id="rId9"/>
    <p:sldId id="772" r:id="rId10"/>
    <p:sldId id="5697" r:id="rId11"/>
    <p:sldId id="5730" r:id="rId12"/>
    <p:sldId id="793" r:id="rId13"/>
    <p:sldId id="5700" r:id="rId14"/>
    <p:sldId id="5731" r:id="rId15"/>
    <p:sldId id="5702" r:id="rId16"/>
    <p:sldId id="936" r:id="rId17"/>
    <p:sldId id="937" r:id="rId18"/>
    <p:sldId id="5717" r:id="rId19"/>
    <p:sldId id="916" r:id="rId20"/>
    <p:sldId id="917" r:id="rId21"/>
    <p:sldId id="918" r:id="rId22"/>
    <p:sldId id="920" r:id="rId23"/>
    <p:sldId id="919" r:id="rId24"/>
    <p:sldId id="5725" r:id="rId25"/>
    <p:sldId id="921" r:id="rId26"/>
    <p:sldId id="922" r:id="rId27"/>
    <p:sldId id="923" r:id="rId28"/>
    <p:sldId id="924" r:id="rId29"/>
    <p:sldId id="5726" r:id="rId30"/>
    <p:sldId id="925" r:id="rId31"/>
    <p:sldId id="5713" r:id="rId32"/>
    <p:sldId id="5718" r:id="rId33"/>
    <p:sldId id="5719" r:id="rId34"/>
    <p:sldId id="5704" r:id="rId35"/>
    <p:sldId id="827" r:id="rId36"/>
    <p:sldId id="858" r:id="rId37"/>
    <p:sldId id="829" r:id="rId38"/>
    <p:sldId id="830" r:id="rId39"/>
    <p:sldId id="834" r:id="rId40"/>
    <p:sldId id="835" r:id="rId41"/>
    <p:sldId id="838" r:id="rId42"/>
    <p:sldId id="482" r:id="rId43"/>
    <p:sldId id="402" r:id="rId44"/>
    <p:sldId id="683" r:id="rId45"/>
    <p:sldId id="686" r:id="rId46"/>
    <p:sldId id="483" r:id="rId47"/>
    <p:sldId id="684" r:id="rId48"/>
    <p:sldId id="690" r:id="rId49"/>
    <p:sldId id="5509" r:id="rId50"/>
    <p:sldId id="5510" r:id="rId51"/>
    <p:sldId id="439" r:id="rId52"/>
    <p:sldId id="5543" r:id="rId53"/>
    <p:sldId id="5544" r:id="rId54"/>
    <p:sldId id="816" r:id="rId55"/>
    <p:sldId id="417" r:id="rId56"/>
    <p:sldId id="822" r:id="rId57"/>
    <p:sldId id="5539" r:id="rId58"/>
    <p:sldId id="5503" r:id="rId59"/>
    <p:sldId id="5540" r:id="rId60"/>
    <p:sldId id="5541" r:id="rId61"/>
    <p:sldId id="5542" r:id="rId62"/>
    <p:sldId id="4920" r:id="rId63"/>
    <p:sldId id="5647" r:id="rId64"/>
    <p:sldId id="5691" r:id="rId65"/>
    <p:sldId id="5586" r:id="rId66"/>
    <p:sldId id="5693" r:id="rId67"/>
    <p:sldId id="403" r:id="rId68"/>
    <p:sldId id="392" r:id="rId69"/>
    <p:sldId id="647" r:id="rId70"/>
    <p:sldId id="5694" r:id="rId71"/>
    <p:sldId id="650" r:id="rId72"/>
    <p:sldId id="5695" r:id="rId73"/>
    <p:sldId id="5706" r:id="rId74"/>
    <p:sldId id="652" r:id="rId75"/>
    <p:sldId id="5707" r:id="rId76"/>
    <p:sldId id="654" r:id="rId77"/>
    <p:sldId id="404" r:id="rId78"/>
    <p:sldId id="5709" r:id="rId79"/>
    <p:sldId id="643" r:id="rId80"/>
    <p:sldId id="645" r:id="rId81"/>
    <p:sldId id="646" r:id="rId82"/>
    <p:sldId id="368" r:id="rId83"/>
    <p:sldId id="633" r:id="rId84"/>
    <p:sldId id="5715" r:id="rId85"/>
    <p:sldId id="5716" r:id="rId86"/>
    <p:sldId id="5722" r:id="rId87"/>
    <p:sldId id="5723" r:id="rId88"/>
    <p:sldId id="494" r:id="rId89"/>
    <p:sldId id="515" r:id="rId90"/>
    <p:sldId id="732" r:id="rId91"/>
    <p:sldId id="497" r:id="rId92"/>
    <p:sldId id="498" r:id="rId93"/>
    <p:sldId id="463" r:id="rId94"/>
    <p:sldId id="728" r:id="rId95"/>
    <p:sldId id="730" r:id="rId96"/>
    <p:sldId id="738" r:id="rId97"/>
    <p:sldId id="725" r:id="rId98"/>
    <p:sldId id="743" r:id="rId99"/>
    <p:sldId id="791" r:id="rId100"/>
    <p:sldId id="5535" r:id="rId101"/>
    <p:sldId id="774" r:id="rId102"/>
    <p:sldId id="5524" r:id="rId103"/>
    <p:sldId id="266" r:id="rId104"/>
    <p:sldId id="356" r:id="rId105"/>
    <p:sldId id="612" r:id="rId10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668E2E-2840-4175-859A-F808AC8CD74C}">
          <p14:sldIdLst>
            <p14:sldId id="771"/>
            <p14:sldId id="5728"/>
            <p14:sldId id="5727"/>
            <p14:sldId id="772"/>
            <p14:sldId id="5697"/>
            <p14:sldId id="5730"/>
            <p14:sldId id="793"/>
            <p14:sldId id="5700"/>
            <p14:sldId id="5731"/>
            <p14:sldId id="5702"/>
            <p14:sldId id="936"/>
            <p14:sldId id="937"/>
            <p14:sldId id="5717"/>
            <p14:sldId id="916"/>
            <p14:sldId id="917"/>
            <p14:sldId id="918"/>
            <p14:sldId id="920"/>
            <p14:sldId id="919"/>
            <p14:sldId id="5725"/>
            <p14:sldId id="921"/>
            <p14:sldId id="922"/>
            <p14:sldId id="923"/>
            <p14:sldId id="924"/>
            <p14:sldId id="5726"/>
            <p14:sldId id="925"/>
            <p14:sldId id="5713"/>
            <p14:sldId id="5718"/>
            <p14:sldId id="5719"/>
            <p14:sldId id="5704"/>
            <p14:sldId id="827"/>
            <p14:sldId id="858"/>
            <p14:sldId id="829"/>
            <p14:sldId id="830"/>
            <p14:sldId id="834"/>
            <p14:sldId id="835"/>
            <p14:sldId id="838"/>
            <p14:sldId id="482"/>
            <p14:sldId id="402"/>
            <p14:sldId id="683"/>
            <p14:sldId id="686"/>
            <p14:sldId id="483"/>
            <p14:sldId id="684"/>
            <p14:sldId id="690"/>
            <p14:sldId id="5509"/>
            <p14:sldId id="5510"/>
            <p14:sldId id="439"/>
            <p14:sldId id="5543"/>
            <p14:sldId id="5544"/>
            <p14:sldId id="816"/>
            <p14:sldId id="417"/>
            <p14:sldId id="822"/>
            <p14:sldId id="5539"/>
            <p14:sldId id="5503"/>
            <p14:sldId id="5540"/>
            <p14:sldId id="5541"/>
            <p14:sldId id="5542"/>
            <p14:sldId id="4920"/>
            <p14:sldId id="5647"/>
            <p14:sldId id="5691"/>
            <p14:sldId id="5586"/>
            <p14:sldId id="5693"/>
            <p14:sldId id="403"/>
            <p14:sldId id="392"/>
            <p14:sldId id="647"/>
            <p14:sldId id="5694"/>
            <p14:sldId id="650"/>
            <p14:sldId id="5695"/>
            <p14:sldId id="5706"/>
            <p14:sldId id="652"/>
            <p14:sldId id="5707"/>
            <p14:sldId id="654"/>
            <p14:sldId id="404"/>
            <p14:sldId id="5709"/>
            <p14:sldId id="643"/>
            <p14:sldId id="645"/>
            <p14:sldId id="646"/>
            <p14:sldId id="368"/>
            <p14:sldId id="633"/>
            <p14:sldId id="5715"/>
            <p14:sldId id="5716"/>
            <p14:sldId id="5722"/>
            <p14:sldId id="5723"/>
            <p14:sldId id="494"/>
            <p14:sldId id="515"/>
            <p14:sldId id="732"/>
            <p14:sldId id="497"/>
            <p14:sldId id="498"/>
            <p14:sldId id="463"/>
            <p14:sldId id="728"/>
            <p14:sldId id="730"/>
            <p14:sldId id="738"/>
            <p14:sldId id="725"/>
            <p14:sldId id="743"/>
            <p14:sldId id="791"/>
            <p14:sldId id="5535"/>
            <p14:sldId id="774"/>
            <p14:sldId id="5524"/>
            <p14:sldId id="266"/>
            <p14:sldId id="356"/>
            <p14:sldId id="61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C4240C-1D80-A816-4E16-27E3A24920EE}" name="Brittany Kelly" initials="BK" userId="S::bkelly@jaeb.org::89c5cd3d-0a2a-4716-88fd-89d3e1f23b83" providerId="AD"/>
  <p188:author id="{11076711-72A2-9F0B-A7B5-DC856CB9BE74}" name="Sun, Jennifer" initials="SJ" userId="S::sunj_joslin.harvard.edu#ext#@jaeb.onmicrosoft.com::5a986153-f7dc-4109-9ff8-410f2a8dd128" providerId="AD"/>
  <p188:author id="{2C1BF05B-E405-D36A-F405-388E682B062E}" name="Cynthia Stockdale" initials="CS" userId="Cynthia Stockdale" providerId="None"/>
  <p188:author id="{5212A978-D1BD-F659-E629-BE87255012DD}" name="Carrie Preston" initials="CP" userId="S::cpreston@Jaeb.org::b1e85504-b89c-4684-bbab-787240212aea" providerId="AD"/>
  <p188:author id="{16515C9B-B889-23ED-FDE8-AADE549881E3}" name="Cynthia Stockdale" initials="CS" userId="S::cstockdale@Jaeb.org::d2e2ef3c-42d0-490e-ac5b-5bb3f50b274a" providerId="AD"/>
  <p188:author id="{96F42A9F-6E4C-3161-2E5F-5C88741FDE84}" name="Dara Dombrowski" initials="DD" userId="Dara Dombrowski" providerId="None"/>
  <p188:author id="{7D6A9FC8-38AE-F367-F037-511038BA2480}" name="Carrie Preston" initials="CP" userId="8KM/XFyp4DDEx557ZjbSfRlEbAoAn0kCrIvAjqDvzuQ=" providerId="None"/>
  <p188:author id="{BBB2DDCE-2D64-5432-1469-C47A74E00938}" name="Crystal Franklin" initials="CF" userId="Crystal Franklin" providerId="None"/>
  <p188:author id="{1FCEFDD0-3370-F495-F47E-151F6A2728AB}" name="Meagan Huggins" initials="MH" userId="Meagan Huggins" providerId="None"/>
  <p188:author id="{1C6FB9D2-30BC-F424-57EC-C49D69182DCD}" name="Darrell Baskin, MD" initials="DM" userId="S::darrellbaskin_gmail.com#ext#@jaeb.org::837b2a5b-af7e-45bb-93ad-d01062f5226b" providerId="AD"/>
  <p188:author id="{65F90ED6-B8A9-5700-5290-4EE4498E64D8}" name="Britney Meadows" initials="BM" userId="S::bmeadows@Jaeb.org::4b38898f-f40e-4de5-ad56-e122779d6716" providerId="AD"/>
  <p188:author id="{F1EFDDD7-6FF4-F050-A52C-C2D923A5604B}" name="Claire Calhoun" initials="CC" userId="Claire Calhoun" providerId="None"/>
  <p188:author id="{8680E5E8-1A91-15DF-B928-AE427573152E}" name="Brittany Kelly" initials="BK" userId="Brittany Kelly" providerId="None"/>
  <p188:author id="{D8893DFB-D691-5A68-F457-FA756995EFA6}" name="Britney Meadows" initials="BM" userId="Britney Meadow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ynthia Stockdale" initials="CS" lastIdx="9" clrIdx="6">
    <p:extLst>
      <p:ext uri="{19B8F6BF-5375-455C-9EA6-DF929625EA0E}">
        <p15:presenceInfo xmlns:p15="http://schemas.microsoft.com/office/powerpoint/2012/main" userId="S::cstockdale@Jaeb.org::d2e2ef3c-42d0-490e-ac5b-5bb3f50b274a" providerId="AD"/>
      </p:ext>
    </p:extLst>
  </p:cmAuthor>
  <p:cmAuthor id="1" name="Danielle Stanley" initials="DS" lastIdx="2" clrIdx="0">
    <p:extLst>
      <p:ext uri="{19B8F6BF-5375-455C-9EA6-DF929625EA0E}">
        <p15:presenceInfo xmlns:p15="http://schemas.microsoft.com/office/powerpoint/2012/main" userId="S-1-5-21-484763869-1644491937-1801674531-10635" providerId="AD"/>
      </p:ext>
    </p:extLst>
  </p:cmAuthor>
  <p:cmAuthor id="8" name="Britney Meadows" initials="BM" lastIdx="5" clrIdx="7">
    <p:extLst>
      <p:ext uri="{19B8F6BF-5375-455C-9EA6-DF929625EA0E}">
        <p15:presenceInfo xmlns:p15="http://schemas.microsoft.com/office/powerpoint/2012/main" userId="S::bmeadows@Jaeb.org::4b38898f-f40e-4de5-ad56-e122779d6716" providerId="AD"/>
      </p:ext>
    </p:extLst>
  </p:cmAuthor>
  <p:cmAuthor id="2" name="aglassman" initials="a" lastIdx="9" clrIdx="1">
    <p:extLst>
      <p:ext uri="{19B8F6BF-5375-455C-9EA6-DF929625EA0E}">
        <p15:presenceInfo xmlns:p15="http://schemas.microsoft.com/office/powerpoint/2012/main" userId="aglassman" providerId="None"/>
      </p:ext>
    </p:extLst>
  </p:cmAuthor>
  <p:cmAuthor id="3" name="Adam Glassman" initials="AG" lastIdx="5" clrIdx="2">
    <p:extLst>
      <p:ext uri="{19B8F6BF-5375-455C-9EA6-DF929625EA0E}">
        <p15:presenceInfo xmlns:p15="http://schemas.microsoft.com/office/powerpoint/2012/main" userId="S-1-5-21-484763869-1644491937-1801674531-1779" providerId="AD"/>
      </p:ext>
    </p:extLst>
  </p:cmAuthor>
  <p:cmAuthor id="4" name="Brittany Kelly" initials="BK" lastIdx="5" clrIdx="3">
    <p:extLst>
      <p:ext uri="{19B8F6BF-5375-455C-9EA6-DF929625EA0E}">
        <p15:presenceInfo xmlns:p15="http://schemas.microsoft.com/office/powerpoint/2012/main" userId="S-1-5-21-484763869-1644491937-1801674531-19150" providerId="AD"/>
      </p:ext>
    </p:extLst>
  </p:cmAuthor>
  <p:cmAuthor id="5" name="Brittany Kelly" initials="BK [2]" lastIdx="3" clrIdx="4">
    <p:extLst>
      <p:ext uri="{19B8F6BF-5375-455C-9EA6-DF929625EA0E}">
        <p15:presenceInfo xmlns:p15="http://schemas.microsoft.com/office/powerpoint/2012/main" userId="S::bkelly@jaeb.org::89c5cd3d-0a2a-4716-88fd-89d3e1f23b83" providerId="AD"/>
      </p:ext>
    </p:extLst>
  </p:cmAuthor>
  <p:cmAuthor id="6" name="Adam Glassman" initials="AG [2]" lastIdx="11" clrIdx="5">
    <p:extLst>
      <p:ext uri="{19B8F6BF-5375-455C-9EA6-DF929625EA0E}">
        <p15:presenceInfo xmlns:p15="http://schemas.microsoft.com/office/powerpoint/2012/main" userId="S::aglassman@Jaeb.org::b6946be8-25ba-4cbf-b620-5845da9be5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a:srgbClr val="000000"/>
    <a:srgbClr val="003366"/>
    <a:srgbClr val="4472C4"/>
    <a:srgbClr val="CFD5EA"/>
    <a:srgbClr val="D0DEEC"/>
    <a:srgbClr val="003399"/>
    <a:srgbClr val="032B48"/>
    <a:srgbClr val="ABBBC6"/>
    <a:srgbClr val="B4C4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4CA02-516B-4609-AB6C-0E0E0EA70C97}" v="114" dt="2026-07-08T12:12:59.9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72" autoAdjust="0"/>
    <p:restoredTop sz="95157" autoAdjust="0"/>
  </p:normalViewPr>
  <p:slideViewPr>
    <p:cSldViewPr>
      <p:cViewPr varScale="1">
        <p:scale>
          <a:sx n="99" d="100"/>
          <a:sy n="99" d="100"/>
        </p:scale>
        <p:origin x="804"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5836"/>
    </p:cViewPr>
  </p:sorterViewPr>
  <p:notesViewPr>
    <p:cSldViewPr>
      <p:cViewPr varScale="1">
        <p:scale>
          <a:sx n="83" d="100"/>
          <a:sy n="83" d="100"/>
        </p:scale>
        <p:origin x="2958"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handoutMaster" Target="handoutMasters/handoutMaster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commentAuthors" Target="commentAuthor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Stockdale" userId="18192141331_tp_box_2" providerId="OAuth2" clId="{46E4A84C-F327-4451-BFC8-1C9CE9B88B0D}"/>
    <pc:docChg chg="modSld">
      <pc:chgData name="Cynthia Stockdale" userId="18192141331_tp_box_2" providerId="OAuth2" clId="{46E4A84C-F327-4451-BFC8-1C9CE9B88B0D}" dt="2026-07-08T13:44:08.671" v="78" actId="1076"/>
      <pc:docMkLst>
        <pc:docMk/>
      </pc:docMkLst>
      <pc:sldChg chg="modSp mod">
        <pc:chgData name="Cynthia Stockdale" userId="18192141331_tp_box_2" providerId="OAuth2" clId="{46E4A84C-F327-4451-BFC8-1C9CE9B88B0D}" dt="2026-07-08T13:44:08.671" v="78" actId="1076"/>
        <pc:sldMkLst>
          <pc:docMk/>
          <pc:sldMk cId="1720756015" sldId="5726"/>
        </pc:sldMkLst>
        <pc:spChg chg="mod">
          <ac:chgData name="Cynthia Stockdale" userId="18192141331_tp_box_2" providerId="OAuth2" clId="{46E4A84C-F327-4451-BFC8-1C9CE9B88B0D}" dt="2026-07-08T13:44:08.671" v="78" actId="1076"/>
          <ac:spMkLst>
            <pc:docMk/>
            <pc:sldMk cId="1720756015" sldId="5726"/>
            <ac:spMk id="19" creationId="{78CAB718-875D-12DD-78AB-3F5E942343BE}"/>
          </ac:spMkLst>
        </pc:spChg>
      </pc:sldChg>
    </pc:docChg>
  </pc:docChgLst>
  <pc:docChgLst>
    <pc:chgData name="Brittany Kelly" userId="3924259992_tp_box_2" providerId="OAuth2" clId="{3A128265-EB03-4B91-ABAD-EEF647B2612E}"/>
    <pc:docChg chg="undo custSel addSld delSld modSld sldOrd delMainMaster modSection">
      <pc:chgData name="Brittany Kelly" userId="3924259992_tp_box_2" providerId="OAuth2" clId="{3A128265-EB03-4B91-ABAD-EEF647B2612E}" dt="2026-07-08T14:11:03.560" v="4483" actId="47"/>
      <pc:docMkLst>
        <pc:docMk/>
      </pc:docMkLst>
      <pc:sldChg chg="add del setBg">
        <pc:chgData name="Brittany Kelly" userId="3924259992_tp_box_2" providerId="OAuth2" clId="{3A128265-EB03-4B91-ABAD-EEF647B2612E}" dt="2026-07-07T18:44:35.111" v="3602" actId="47"/>
        <pc:sldMkLst>
          <pc:docMk/>
          <pc:sldMk cId="0" sldId="258"/>
        </pc:sldMkLst>
      </pc:sldChg>
      <pc:sldChg chg="addSp delSp modSp del mod">
        <pc:chgData name="Brittany Kelly" userId="3924259992_tp_box_2" providerId="OAuth2" clId="{3A128265-EB03-4B91-ABAD-EEF647B2612E}" dt="2026-07-07T19:15:01.428" v="3814" actId="47"/>
        <pc:sldMkLst>
          <pc:docMk/>
          <pc:sldMk cId="0" sldId="398"/>
        </pc:sldMkLst>
        <pc:spChg chg="add del mod">
          <ac:chgData name="Brittany Kelly" userId="3924259992_tp_box_2" providerId="OAuth2" clId="{3A128265-EB03-4B91-ABAD-EEF647B2612E}" dt="2026-07-07T18:51:33.277" v="3666" actId="478"/>
          <ac:spMkLst>
            <pc:docMk/>
            <pc:sldMk cId="0" sldId="398"/>
            <ac:spMk id="2" creationId="{1A5063CB-3B72-366F-9ECF-7EBD892D5ABD}"/>
          </ac:spMkLst>
        </pc:spChg>
        <pc:spChg chg="mod">
          <ac:chgData name="Brittany Kelly" userId="3924259992_tp_box_2" providerId="OAuth2" clId="{3A128265-EB03-4B91-ABAD-EEF647B2612E}" dt="2026-07-07T18:51:46.390" v="3668" actId="122"/>
          <ac:spMkLst>
            <pc:docMk/>
            <pc:sldMk cId="0" sldId="398"/>
            <ac:spMk id="3" creationId="{6444FB0D-439D-11C6-35ED-859F121F78D5}"/>
          </ac:spMkLst>
        </pc:spChg>
        <pc:spChg chg="mod">
          <ac:chgData name="Brittany Kelly" userId="3924259992_tp_box_2" providerId="OAuth2" clId="{3A128265-EB03-4B91-ABAD-EEF647B2612E}" dt="2026-07-07T18:51:23.803" v="3664" actId="12789"/>
          <ac:spMkLst>
            <pc:docMk/>
            <pc:sldMk cId="0" sldId="398"/>
            <ac:spMk id="27651" creationId="{00000000-0000-0000-0000-000000000000}"/>
          </ac:spMkLst>
        </pc:spChg>
      </pc:sldChg>
      <pc:sldChg chg="modSp del mod">
        <pc:chgData name="Brittany Kelly" userId="3924259992_tp_box_2" providerId="OAuth2" clId="{3A128265-EB03-4B91-ABAD-EEF647B2612E}" dt="2026-07-07T19:15:03.480" v="3815" actId="47"/>
        <pc:sldMkLst>
          <pc:docMk/>
          <pc:sldMk cId="0" sldId="399"/>
        </pc:sldMkLst>
        <pc:spChg chg="mod">
          <ac:chgData name="Brittany Kelly" userId="3924259992_tp_box_2" providerId="OAuth2" clId="{3A128265-EB03-4B91-ABAD-EEF647B2612E}" dt="2026-07-07T19:00:09.705" v="3679" actId="20577"/>
          <ac:spMkLst>
            <pc:docMk/>
            <pc:sldMk cId="0" sldId="399"/>
            <ac:spMk id="5123" creationId="{00000000-0000-0000-0000-000000000000}"/>
          </ac:spMkLst>
        </pc:spChg>
      </pc:sldChg>
      <pc:sldChg chg="modSp del mod">
        <pc:chgData name="Brittany Kelly" userId="3924259992_tp_box_2" providerId="OAuth2" clId="{3A128265-EB03-4B91-ABAD-EEF647B2612E}" dt="2026-07-07T18:42:25.050" v="3586" actId="47"/>
        <pc:sldMkLst>
          <pc:docMk/>
          <pc:sldMk cId="4199187512" sldId="591"/>
        </pc:sldMkLst>
        <pc:spChg chg="mod">
          <ac:chgData name="Brittany Kelly" userId="3924259992_tp_box_2" providerId="OAuth2" clId="{3A128265-EB03-4B91-ABAD-EEF647B2612E}" dt="2026-07-07T18:39:59.987" v="3580" actId="1076"/>
          <ac:spMkLst>
            <pc:docMk/>
            <pc:sldMk cId="4199187512" sldId="591"/>
            <ac:spMk id="2" creationId="{DB5DCD31-33E1-EC48-B931-74D335794F70}"/>
          </ac:spMkLst>
        </pc:spChg>
      </pc:sldChg>
      <pc:sldChg chg="modSp mod">
        <pc:chgData name="Brittany Kelly" userId="3924259992_tp_box_2" providerId="OAuth2" clId="{3A128265-EB03-4B91-ABAD-EEF647B2612E}" dt="2026-07-08T12:30:22.050" v="4469" actId="207"/>
        <pc:sldMkLst>
          <pc:docMk/>
          <pc:sldMk cId="4245523718" sldId="612"/>
        </pc:sldMkLst>
        <pc:spChg chg="mod">
          <ac:chgData name="Brittany Kelly" userId="3924259992_tp_box_2" providerId="OAuth2" clId="{3A128265-EB03-4B91-ABAD-EEF647B2612E}" dt="2026-07-08T12:30:22.050" v="4469" actId="207"/>
          <ac:spMkLst>
            <pc:docMk/>
            <pc:sldMk cId="4245523718" sldId="612"/>
            <ac:spMk id="2" creationId="{00000000-0000-0000-0000-000000000000}"/>
          </ac:spMkLst>
        </pc:spChg>
      </pc:sldChg>
      <pc:sldChg chg="del">
        <pc:chgData name="Brittany Kelly" userId="3924259992_tp_box_2" providerId="OAuth2" clId="{3A128265-EB03-4B91-ABAD-EEF647B2612E}" dt="2026-07-08T14:11:02.570" v="4482" actId="47"/>
        <pc:sldMkLst>
          <pc:docMk/>
          <pc:sldMk cId="3957849729" sldId="720"/>
        </pc:sldMkLst>
      </pc:sldChg>
      <pc:sldChg chg="del">
        <pc:chgData name="Brittany Kelly" userId="3924259992_tp_box_2" providerId="OAuth2" clId="{3A128265-EB03-4B91-ABAD-EEF647B2612E}" dt="2026-07-08T14:11:03.560" v="4483" actId="47"/>
        <pc:sldMkLst>
          <pc:docMk/>
          <pc:sldMk cId="2552959552" sldId="726"/>
        </pc:sldMkLst>
      </pc:sldChg>
      <pc:sldChg chg="modSp add del mod">
        <pc:chgData name="Brittany Kelly" userId="3924259992_tp_box_2" providerId="OAuth2" clId="{3A128265-EB03-4B91-ABAD-EEF647B2612E}" dt="2026-07-08T12:20:06.224" v="4378" actId="47"/>
        <pc:sldMkLst>
          <pc:docMk/>
          <pc:sldMk cId="3876326296" sldId="746"/>
        </pc:sldMkLst>
        <pc:spChg chg="mod">
          <ac:chgData name="Brittany Kelly" userId="3924259992_tp_box_2" providerId="OAuth2" clId="{3A128265-EB03-4B91-ABAD-EEF647B2612E}" dt="2026-07-07T19:53:59.883" v="3954" actId="5793"/>
          <ac:spMkLst>
            <pc:docMk/>
            <pc:sldMk cId="3876326296" sldId="746"/>
            <ac:spMk id="5" creationId="{F69024DF-9118-DA3F-11BA-884FE2D1A601}"/>
          </ac:spMkLst>
        </pc:spChg>
      </pc:sldChg>
      <pc:sldChg chg="addSp delSp modSp mod">
        <pc:chgData name="Brittany Kelly" userId="3924259992_tp_box_2" providerId="OAuth2" clId="{3A128265-EB03-4B91-ABAD-EEF647B2612E}" dt="2026-07-08T12:32:31.734" v="4480" actId="1036"/>
        <pc:sldMkLst>
          <pc:docMk/>
          <pc:sldMk cId="3000675244" sldId="771"/>
        </pc:sldMkLst>
        <pc:spChg chg="add del">
          <ac:chgData name="Brittany Kelly" userId="3924259992_tp_box_2" providerId="OAuth2" clId="{3A128265-EB03-4B91-ABAD-EEF647B2612E}" dt="2026-07-07T18:06:44.583" v="3234" actId="22"/>
          <ac:spMkLst>
            <pc:docMk/>
            <pc:sldMk cId="3000675244" sldId="771"/>
            <ac:spMk id="4" creationId="{BF3F8437-2F3E-3522-D0B8-4D695698BE4C}"/>
          </ac:spMkLst>
        </pc:spChg>
        <pc:spChg chg="mod">
          <ac:chgData name="Brittany Kelly" userId="3924259992_tp_box_2" providerId="OAuth2" clId="{3A128265-EB03-4B91-ABAD-EEF647B2612E}" dt="2026-07-07T18:17:23.243" v="3341" actId="2710"/>
          <ac:spMkLst>
            <pc:docMk/>
            <pc:sldMk cId="3000675244" sldId="771"/>
            <ac:spMk id="13" creationId="{7D984490-72B3-F49C-3E73-FCC723F38BAA}"/>
          </ac:spMkLst>
        </pc:spChg>
        <pc:spChg chg="del mod">
          <ac:chgData name="Brittany Kelly" userId="3924259992_tp_box_2" providerId="OAuth2" clId="{3A128265-EB03-4B91-ABAD-EEF647B2612E}" dt="2026-07-07T18:06:04.845" v="3231" actId="478"/>
          <ac:spMkLst>
            <pc:docMk/>
            <pc:sldMk cId="3000675244" sldId="771"/>
            <ac:spMk id="14" creationId="{565E4A1C-44BA-4F64-C1AA-97DF40B0D34D}"/>
          </ac:spMkLst>
        </pc:spChg>
        <pc:picChg chg="add del mod">
          <ac:chgData name="Brittany Kelly" userId="3924259992_tp_box_2" providerId="OAuth2" clId="{3A128265-EB03-4B91-ABAD-EEF647B2612E}" dt="2026-07-07T18:12:31.167" v="3262" actId="478"/>
          <ac:picMkLst>
            <pc:docMk/>
            <pc:sldMk cId="3000675244" sldId="771"/>
            <ac:picMk id="9" creationId="{AFF1E391-5B4E-CC72-9293-A02292785D4A}"/>
          </ac:picMkLst>
        </pc:picChg>
        <pc:picChg chg="del">
          <ac:chgData name="Brittany Kelly" userId="3924259992_tp_box_2" providerId="OAuth2" clId="{3A128265-EB03-4B91-ABAD-EEF647B2612E}" dt="2026-07-07T18:05:23.950" v="3224" actId="478"/>
          <ac:picMkLst>
            <pc:docMk/>
            <pc:sldMk cId="3000675244" sldId="771"/>
            <ac:picMk id="11" creationId="{70A8CE72-D543-A53E-B380-D21696666099}"/>
          </ac:picMkLst>
        </pc:picChg>
        <pc:picChg chg="add mod">
          <ac:chgData name="Brittany Kelly" userId="3924259992_tp_box_2" providerId="OAuth2" clId="{3A128265-EB03-4B91-ABAD-EEF647B2612E}" dt="2026-07-08T12:32:31.734" v="4480" actId="1036"/>
          <ac:picMkLst>
            <pc:docMk/>
            <pc:sldMk cId="3000675244" sldId="771"/>
            <ac:picMk id="12" creationId="{1AAECEAE-D846-5740-C610-6C3BEEB2D48F}"/>
          </ac:picMkLst>
        </pc:picChg>
        <pc:picChg chg="add del mod ord">
          <ac:chgData name="Brittany Kelly" userId="3924259992_tp_box_2" providerId="OAuth2" clId="{3A128265-EB03-4B91-ABAD-EEF647B2612E}" dt="2026-07-07T18:15:55.186" v="3306" actId="478"/>
          <ac:picMkLst>
            <pc:docMk/>
            <pc:sldMk cId="3000675244" sldId="771"/>
            <ac:picMk id="16" creationId="{AE94D508-8D10-2873-3055-79B1A1873904}"/>
          </ac:picMkLst>
        </pc:picChg>
        <pc:picChg chg="add mod ord">
          <ac:chgData name="Brittany Kelly" userId="3924259992_tp_box_2" providerId="OAuth2" clId="{3A128265-EB03-4B91-ABAD-EEF647B2612E}" dt="2026-07-07T18:16:55.868" v="3315" actId="167"/>
          <ac:picMkLst>
            <pc:docMk/>
            <pc:sldMk cId="3000675244" sldId="771"/>
            <ac:picMk id="17" creationId="{6D5A5531-50DF-1997-C901-13D1EFA70DD7}"/>
          </ac:picMkLst>
        </pc:picChg>
      </pc:sldChg>
      <pc:sldChg chg="addSp delSp modSp mod">
        <pc:chgData name="Brittany Kelly" userId="3924259992_tp_box_2" providerId="OAuth2" clId="{3A128265-EB03-4B91-ABAD-EEF647B2612E}" dt="2026-07-07T20:02:57.218" v="4022" actId="1076"/>
        <pc:sldMkLst>
          <pc:docMk/>
          <pc:sldMk cId="2647774023" sldId="772"/>
        </pc:sldMkLst>
        <pc:spChg chg="mod">
          <ac:chgData name="Brittany Kelly" userId="3924259992_tp_box_2" providerId="OAuth2" clId="{3A128265-EB03-4B91-ABAD-EEF647B2612E}" dt="2026-07-07T20:02:39.770" v="4018" actId="20577"/>
          <ac:spMkLst>
            <pc:docMk/>
            <pc:sldMk cId="2647774023" sldId="772"/>
            <ac:spMk id="2" creationId="{00000000-0000-0000-0000-000000000000}"/>
          </ac:spMkLst>
        </pc:spChg>
        <pc:spChg chg="mod">
          <ac:chgData name="Brittany Kelly" userId="3924259992_tp_box_2" providerId="OAuth2" clId="{3A128265-EB03-4B91-ABAD-EEF647B2612E}" dt="2026-07-07T20:02:57.218" v="4022" actId="1076"/>
          <ac:spMkLst>
            <pc:docMk/>
            <pc:sldMk cId="2647774023" sldId="772"/>
            <ac:spMk id="3" creationId="{00000000-0000-0000-0000-000000000000}"/>
          </ac:spMkLst>
        </pc:spChg>
        <pc:spChg chg="mod">
          <ac:chgData name="Brittany Kelly" userId="3924259992_tp_box_2" providerId="OAuth2" clId="{3A128265-EB03-4B91-ABAD-EEF647B2612E}" dt="2026-07-07T18:18:15.104" v="3356" actId="14100"/>
          <ac:spMkLst>
            <pc:docMk/>
            <pc:sldMk cId="2647774023" sldId="772"/>
            <ac:spMk id="4" creationId="{0AD9F6CA-76DD-2479-7364-8224AAFC5AE2}"/>
          </ac:spMkLst>
        </pc:spChg>
        <pc:grpChg chg="del mod">
          <ac:chgData name="Brittany Kelly" userId="3924259992_tp_box_2" providerId="OAuth2" clId="{3A128265-EB03-4B91-ABAD-EEF647B2612E}" dt="2026-07-07T19:56:24.968" v="3960" actId="478"/>
          <ac:grpSpMkLst>
            <pc:docMk/>
            <pc:sldMk cId="2647774023" sldId="772"/>
            <ac:grpSpMk id="7" creationId="{37CF9D95-9B37-AED5-6CA2-DF646E75FDA9}"/>
          </ac:grpSpMkLst>
        </pc:grpChg>
        <pc:picChg chg="mod">
          <ac:chgData name="Brittany Kelly" userId="3924259992_tp_box_2" providerId="OAuth2" clId="{3A128265-EB03-4B91-ABAD-EEF647B2612E}" dt="2026-07-07T18:18:15.104" v="3356" actId="14100"/>
          <ac:picMkLst>
            <pc:docMk/>
            <pc:sldMk cId="2647774023" sldId="772"/>
            <ac:picMk id="5" creationId="{00000000-0000-0000-0000-000000000000}"/>
          </ac:picMkLst>
        </pc:picChg>
        <pc:picChg chg="mod">
          <ac:chgData name="Brittany Kelly" userId="3924259992_tp_box_2" providerId="OAuth2" clId="{3A128265-EB03-4B91-ABAD-EEF647B2612E}" dt="2026-07-07T18:18:15.104" v="3356" actId="14100"/>
          <ac:picMkLst>
            <pc:docMk/>
            <pc:sldMk cId="2647774023" sldId="772"/>
            <ac:picMk id="6" creationId="{00000000-0000-0000-0000-000000000000}"/>
          </ac:picMkLst>
        </pc:picChg>
        <pc:picChg chg="add del">
          <ac:chgData name="Brittany Kelly" userId="3924259992_tp_box_2" providerId="OAuth2" clId="{3A128265-EB03-4B91-ABAD-EEF647B2612E}" dt="2026-07-07T19:57:11.174" v="3966" actId="478"/>
          <ac:picMkLst>
            <pc:docMk/>
            <pc:sldMk cId="2647774023" sldId="772"/>
            <ac:picMk id="8" creationId="{69A06674-8759-1D4C-C5A9-8FF99FDB288C}"/>
          </ac:picMkLst>
        </pc:picChg>
        <pc:picChg chg="add mod">
          <ac:chgData name="Brittany Kelly" userId="3924259992_tp_box_2" providerId="OAuth2" clId="{3A128265-EB03-4B91-ABAD-EEF647B2612E}" dt="2026-07-07T20:02:19.266" v="4011" actId="408"/>
          <ac:picMkLst>
            <pc:docMk/>
            <pc:sldMk cId="2647774023" sldId="772"/>
            <ac:picMk id="9" creationId="{F19C3F4E-8678-0F52-108F-4DD458CB33FC}"/>
          </ac:picMkLst>
        </pc:picChg>
        <pc:picChg chg="add del mod">
          <ac:chgData name="Brittany Kelly" userId="3924259992_tp_box_2" providerId="OAuth2" clId="{3A128265-EB03-4B91-ABAD-EEF647B2612E}" dt="2026-07-07T19:59:29.597" v="3982" actId="478"/>
          <ac:picMkLst>
            <pc:docMk/>
            <pc:sldMk cId="2647774023" sldId="772"/>
            <ac:picMk id="10" creationId="{54FBE4C2-6594-6CF4-757E-6EFEB89337B3}"/>
          </ac:picMkLst>
        </pc:picChg>
        <pc:picChg chg="add del mod">
          <ac:chgData name="Brittany Kelly" userId="3924259992_tp_box_2" providerId="OAuth2" clId="{3A128265-EB03-4B91-ABAD-EEF647B2612E}" dt="2026-07-07T19:58:44.236" v="3977" actId="478"/>
          <ac:picMkLst>
            <pc:docMk/>
            <pc:sldMk cId="2647774023" sldId="772"/>
            <ac:picMk id="11" creationId="{D3714FB6-D72F-1308-23F6-79E51C784F46}"/>
          </ac:picMkLst>
        </pc:picChg>
        <pc:picChg chg="add del">
          <ac:chgData name="Brittany Kelly" userId="3924259992_tp_box_2" providerId="OAuth2" clId="{3A128265-EB03-4B91-ABAD-EEF647B2612E}" dt="2026-07-07T19:59:33.563" v="3984" actId="478"/>
          <ac:picMkLst>
            <pc:docMk/>
            <pc:sldMk cId="2647774023" sldId="772"/>
            <ac:picMk id="13" creationId="{18FC700C-96E0-DDF0-CD10-0C657727722A}"/>
          </ac:picMkLst>
        </pc:picChg>
        <pc:picChg chg="add mod">
          <ac:chgData name="Brittany Kelly" userId="3924259992_tp_box_2" providerId="OAuth2" clId="{3A128265-EB03-4B91-ABAD-EEF647B2612E}" dt="2026-07-07T20:02:19.266" v="4011" actId="408"/>
          <ac:picMkLst>
            <pc:docMk/>
            <pc:sldMk cId="2647774023" sldId="772"/>
            <ac:picMk id="15" creationId="{B7DBA6BB-3812-3605-C58F-9F5CD469CC63}"/>
          </ac:picMkLst>
        </pc:picChg>
      </pc:sldChg>
      <pc:sldChg chg="addSp modSp del mod">
        <pc:chgData name="Brittany Kelly" userId="3924259992_tp_box_2" providerId="OAuth2" clId="{3A128265-EB03-4B91-ABAD-EEF647B2612E}" dt="2026-07-07T19:48:49.098" v="3931" actId="47"/>
        <pc:sldMkLst>
          <pc:docMk/>
          <pc:sldMk cId="2203053745" sldId="798"/>
        </pc:sldMkLst>
        <pc:picChg chg="add mod ord">
          <ac:chgData name="Brittany Kelly" userId="3924259992_tp_box_2" providerId="OAuth2" clId="{3A128265-EB03-4B91-ABAD-EEF647B2612E}" dt="2026-07-07T19:43:49.754" v="3905" actId="1076"/>
          <ac:picMkLst>
            <pc:docMk/>
            <pc:sldMk cId="2203053745" sldId="798"/>
            <ac:picMk id="8" creationId="{859A11F9-42E9-BF49-E7FA-32E68322478E}"/>
          </ac:picMkLst>
        </pc:picChg>
      </pc:sldChg>
      <pc:sldChg chg="modSp del">
        <pc:chgData name="Brittany Kelly" userId="3924259992_tp_box_2" providerId="OAuth2" clId="{3A128265-EB03-4B91-ABAD-EEF647B2612E}" dt="2026-07-07T19:47:55.652" v="3928" actId="47"/>
        <pc:sldMkLst>
          <pc:docMk/>
          <pc:sldMk cId="3853148683" sldId="800"/>
        </pc:sldMkLst>
        <pc:graphicFrameChg chg="mod">
          <ac:chgData name="Brittany Kelly" userId="3924259992_tp_box_2" providerId="OAuth2" clId="{3A128265-EB03-4B91-ABAD-EEF647B2612E}" dt="2026-07-07T18:21:38.692" v="3372" actId="12269"/>
          <ac:graphicFrameMkLst>
            <pc:docMk/>
            <pc:sldMk cId="3853148683" sldId="800"/>
            <ac:graphicFrameMk id="4" creationId="{8CA1C4DF-2079-49E2-8752-3CC719488FB7}"/>
          </ac:graphicFrameMkLst>
        </pc:graphicFrameChg>
      </pc:sldChg>
      <pc:sldChg chg="addSp delSp modSp mod modTransition">
        <pc:chgData name="Brittany Kelly" userId="3924259992_tp_box_2" providerId="OAuth2" clId="{3A128265-EB03-4B91-ABAD-EEF647B2612E}" dt="2026-07-07T17:54:51.961" v="605" actId="207"/>
        <pc:sldMkLst>
          <pc:docMk/>
          <pc:sldMk cId="2858621024" sldId="916"/>
        </pc:sldMkLst>
        <pc:spChg chg="add del mod">
          <ac:chgData name="Brittany Kelly" userId="3924259992_tp_box_2" providerId="OAuth2" clId="{3A128265-EB03-4B91-ABAD-EEF647B2612E}" dt="2026-07-07T17:47:54.783" v="328" actId="478"/>
          <ac:spMkLst>
            <pc:docMk/>
            <pc:sldMk cId="2858621024" sldId="916"/>
            <ac:spMk id="3" creationId="{C666C3F5-6E27-1C59-9960-01FE47934600}"/>
          </ac:spMkLst>
        </pc:spChg>
        <pc:spChg chg="add mod">
          <ac:chgData name="Brittany Kelly" userId="3924259992_tp_box_2" providerId="OAuth2" clId="{3A128265-EB03-4B91-ABAD-EEF647B2612E}" dt="2026-07-07T17:54:51.961" v="605" actId="207"/>
          <ac:spMkLst>
            <pc:docMk/>
            <pc:sldMk cId="2858621024" sldId="916"/>
            <ac:spMk id="7" creationId="{01B4C47B-6CF9-82B1-372D-06EA534384BC}"/>
          </ac:spMkLst>
        </pc:spChg>
        <pc:grpChg chg="del">
          <ac:chgData name="Brittany Kelly" userId="3924259992_tp_box_2" providerId="OAuth2" clId="{3A128265-EB03-4B91-ABAD-EEF647B2612E}" dt="2026-07-07T17:44:38.609" v="307" actId="478"/>
          <ac:grpSpMkLst>
            <pc:docMk/>
            <pc:sldMk cId="2858621024" sldId="916"/>
            <ac:grpSpMk id="10" creationId="{B4F309FD-C476-BE92-E152-29D7B1C1767C}"/>
          </ac:grpSpMkLst>
        </pc:grpChg>
      </pc:sldChg>
      <pc:sldChg chg="addSp delSp modSp mod modTransition">
        <pc:chgData name="Brittany Kelly" userId="3924259992_tp_box_2" providerId="OAuth2" clId="{3A128265-EB03-4B91-ABAD-EEF647B2612E}" dt="2026-07-07T17:55:23.709" v="734" actId="207"/>
        <pc:sldMkLst>
          <pc:docMk/>
          <pc:sldMk cId="4294898261" sldId="917"/>
        </pc:sldMkLst>
        <pc:spChg chg="add mod">
          <ac:chgData name="Brittany Kelly" userId="3924259992_tp_box_2" providerId="OAuth2" clId="{3A128265-EB03-4B91-ABAD-EEF647B2612E}" dt="2026-07-07T17:55:23.709" v="734" actId="207"/>
          <ac:spMkLst>
            <pc:docMk/>
            <pc:sldMk cId="4294898261" sldId="917"/>
            <ac:spMk id="3" creationId="{3D5F7912-8A67-7F9E-504D-9D658DD4198E}"/>
          </ac:spMkLst>
        </pc:spChg>
        <pc:spChg chg="del">
          <ac:chgData name="Brittany Kelly" userId="3924259992_tp_box_2" providerId="OAuth2" clId="{3A128265-EB03-4B91-ABAD-EEF647B2612E}" dt="2026-07-07T17:45:07.776" v="314" actId="478"/>
          <ac:spMkLst>
            <pc:docMk/>
            <pc:sldMk cId="4294898261" sldId="917"/>
            <ac:spMk id="11" creationId="{CDEDCEE3-CD20-503E-A93A-EBF0D988CCA3}"/>
          </ac:spMkLst>
        </pc:spChg>
        <pc:spChg chg="del">
          <ac:chgData name="Brittany Kelly" userId="3924259992_tp_box_2" providerId="OAuth2" clId="{3A128265-EB03-4B91-ABAD-EEF647B2612E}" dt="2026-07-07T17:45:00.240" v="313" actId="478"/>
          <ac:spMkLst>
            <pc:docMk/>
            <pc:sldMk cId="4294898261" sldId="917"/>
            <ac:spMk id="12" creationId="{BEFE3816-D9F7-14EC-F101-C5205E1EAB47}"/>
          </ac:spMkLst>
        </pc:spChg>
        <pc:spChg chg="del topLvl">
          <ac:chgData name="Brittany Kelly" userId="3924259992_tp_box_2" providerId="OAuth2" clId="{3A128265-EB03-4B91-ABAD-EEF647B2612E}" dt="2026-07-07T17:47:56.669" v="329" actId="478"/>
          <ac:spMkLst>
            <pc:docMk/>
            <pc:sldMk cId="4294898261" sldId="917"/>
            <ac:spMk id="13" creationId="{4FC4A472-842C-39A6-3CDC-13298CAF0F39}"/>
          </ac:spMkLst>
        </pc:spChg>
        <pc:spChg chg="del">
          <ac:chgData name="Brittany Kelly" userId="3924259992_tp_box_2" providerId="OAuth2" clId="{3A128265-EB03-4B91-ABAD-EEF647B2612E}" dt="2026-07-07T17:45:07.776" v="314" actId="478"/>
          <ac:spMkLst>
            <pc:docMk/>
            <pc:sldMk cId="4294898261" sldId="917"/>
            <ac:spMk id="14" creationId="{3D500948-0579-69AD-46A2-3CBA73B7F8C0}"/>
          </ac:spMkLst>
        </pc:spChg>
        <pc:spChg chg="del">
          <ac:chgData name="Brittany Kelly" userId="3924259992_tp_box_2" providerId="OAuth2" clId="{3A128265-EB03-4B91-ABAD-EEF647B2612E}" dt="2026-07-07T17:45:07.776" v="314" actId="478"/>
          <ac:spMkLst>
            <pc:docMk/>
            <pc:sldMk cId="4294898261" sldId="917"/>
            <ac:spMk id="15" creationId="{FC3D47D3-D667-ED96-8EA7-FB98CD13DBF9}"/>
          </ac:spMkLst>
        </pc:spChg>
        <pc:spChg chg="mod">
          <ac:chgData name="Brittany Kelly" userId="3924259992_tp_box_2" providerId="OAuth2" clId="{3A128265-EB03-4B91-ABAD-EEF647B2612E}" dt="2026-07-07T17:52:42.099" v="552" actId="122"/>
          <ac:spMkLst>
            <pc:docMk/>
            <pc:sldMk cId="4294898261" sldId="917"/>
            <ac:spMk id="19" creationId="{AA788E7A-89D2-298A-C769-4C1C2AD4EA2C}"/>
          </ac:spMkLst>
        </pc:spChg>
        <pc:spChg chg="del">
          <ac:chgData name="Brittany Kelly" userId="3924259992_tp_box_2" providerId="OAuth2" clId="{3A128265-EB03-4B91-ABAD-EEF647B2612E}" dt="2026-07-07T17:45:07.776" v="314" actId="478"/>
          <ac:spMkLst>
            <pc:docMk/>
            <pc:sldMk cId="4294898261" sldId="917"/>
            <ac:spMk id="21" creationId="{ADEDDFD5-83F7-32F0-2A89-00740FC87BB2}"/>
          </ac:spMkLst>
        </pc:spChg>
        <pc:spChg chg="del">
          <ac:chgData name="Brittany Kelly" userId="3924259992_tp_box_2" providerId="OAuth2" clId="{3A128265-EB03-4B91-ABAD-EEF647B2612E}" dt="2026-07-07T17:45:07.776" v="314" actId="478"/>
          <ac:spMkLst>
            <pc:docMk/>
            <pc:sldMk cId="4294898261" sldId="917"/>
            <ac:spMk id="23" creationId="{3570F4AB-F6D1-2655-30C5-90E804612403}"/>
          </ac:spMkLst>
        </pc:spChg>
        <pc:spChg chg="del">
          <ac:chgData name="Brittany Kelly" userId="3924259992_tp_box_2" providerId="OAuth2" clId="{3A128265-EB03-4B91-ABAD-EEF647B2612E}" dt="2026-07-07T17:45:07.776" v="314" actId="478"/>
          <ac:spMkLst>
            <pc:docMk/>
            <pc:sldMk cId="4294898261" sldId="917"/>
            <ac:spMk id="24" creationId="{210F4328-E8CB-2DD9-DBA0-8F1970AFFF88}"/>
          </ac:spMkLst>
        </pc:spChg>
        <pc:spChg chg="del topLvl">
          <ac:chgData name="Brittany Kelly" userId="3924259992_tp_box_2" providerId="OAuth2" clId="{3A128265-EB03-4B91-ABAD-EEF647B2612E}" dt="2026-07-07T17:45:07.776" v="314" actId="478"/>
          <ac:spMkLst>
            <pc:docMk/>
            <pc:sldMk cId="4294898261" sldId="917"/>
            <ac:spMk id="25" creationId="{36F33D1A-E0C2-C359-F184-B5CA6AD4FC8C}"/>
          </ac:spMkLst>
        </pc:spChg>
        <pc:grpChg chg="del">
          <ac:chgData name="Brittany Kelly" userId="3924259992_tp_box_2" providerId="OAuth2" clId="{3A128265-EB03-4B91-ABAD-EEF647B2612E}" dt="2026-07-07T17:45:07.776" v="314" actId="478"/>
          <ac:grpSpMkLst>
            <pc:docMk/>
            <pc:sldMk cId="4294898261" sldId="917"/>
            <ac:grpSpMk id="10" creationId="{1BAADC1B-B1BA-4030-871B-3CF6BD0DA259}"/>
          </ac:grpSpMkLst>
        </pc:grpChg>
      </pc:sldChg>
      <pc:sldChg chg="addSp delSp modSp mod modTransition">
        <pc:chgData name="Brittany Kelly" userId="3924259992_tp_box_2" providerId="OAuth2" clId="{3A128265-EB03-4B91-ABAD-EEF647B2612E}" dt="2026-07-07T17:55:52.976" v="917" actId="207"/>
        <pc:sldMkLst>
          <pc:docMk/>
          <pc:sldMk cId="1522033128" sldId="918"/>
        </pc:sldMkLst>
        <pc:spChg chg="del">
          <ac:chgData name="Brittany Kelly" userId="3924259992_tp_box_2" providerId="OAuth2" clId="{3A128265-EB03-4B91-ABAD-EEF647B2612E}" dt="2026-07-07T17:45:21.105" v="315" actId="478"/>
          <ac:spMkLst>
            <pc:docMk/>
            <pc:sldMk cId="1522033128" sldId="918"/>
            <ac:spMk id="3" creationId="{859CC2B2-554A-DEC8-F2A5-9A34866BEEB8}"/>
          </ac:spMkLst>
        </pc:spChg>
        <pc:spChg chg="add mod">
          <ac:chgData name="Brittany Kelly" userId="3924259992_tp_box_2" providerId="OAuth2" clId="{3A128265-EB03-4B91-ABAD-EEF647B2612E}" dt="2026-07-07T17:55:52.976" v="917" actId="207"/>
          <ac:spMkLst>
            <pc:docMk/>
            <pc:sldMk cId="1522033128" sldId="918"/>
            <ac:spMk id="7" creationId="{BC9D491E-DF63-87D5-1360-82EB77D01E10}"/>
          </ac:spMkLst>
        </pc:spChg>
        <pc:spChg chg="del">
          <ac:chgData name="Brittany Kelly" userId="3924259992_tp_box_2" providerId="OAuth2" clId="{3A128265-EB03-4B91-ABAD-EEF647B2612E}" dt="2026-07-07T17:45:21.105" v="315" actId="478"/>
          <ac:spMkLst>
            <pc:docMk/>
            <pc:sldMk cId="1522033128" sldId="918"/>
            <ac:spMk id="10" creationId="{AF813F28-16A6-37DD-2BE7-A35324263821}"/>
          </ac:spMkLst>
        </pc:spChg>
        <pc:spChg chg="del">
          <ac:chgData name="Brittany Kelly" userId="3924259992_tp_box_2" providerId="OAuth2" clId="{3A128265-EB03-4B91-ABAD-EEF647B2612E}" dt="2026-07-07T17:45:21.105" v="315" actId="478"/>
          <ac:spMkLst>
            <pc:docMk/>
            <pc:sldMk cId="1522033128" sldId="918"/>
            <ac:spMk id="11" creationId="{B42C1589-5BD2-2B5A-4A94-2658F942C6CA}"/>
          </ac:spMkLst>
        </pc:spChg>
        <pc:spChg chg="del">
          <ac:chgData name="Brittany Kelly" userId="3924259992_tp_box_2" providerId="OAuth2" clId="{3A128265-EB03-4B91-ABAD-EEF647B2612E}" dt="2026-07-07T17:45:21.105" v="315" actId="478"/>
          <ac:spMkLst>
            <pc:docMk/>
            <pc:sldMk cId="1522033128" sldId="918"/>
            <ac:spMk id="12" creationId="{150D42BA-0FEF-5D19-1EC1-281D4E3C601C}"/>
          </ac:spMkLst>
        </pc:spChg>
        <pc:spChg chg="del topLvl">
          <ac:chgData name="Brittany Kelly" userId="3924259992_tp_box_2" providerId="OAuth2" clId="{3A128265-EB03-4B91-ABAD-EEF647B2612E}" dt="2026-07-07T17:48:00.985" v="330" actId="478"/>
          <ac:spMkLst>
            <pc:docMk/>
            <pc:sldMk cId="1522033128" sldId="918"/>
            <ac:spMk id="13" creationId="{0FE5B88C-CB1B-9552-45AF-42770FBE3C4B}"/>
          </ac:spMkLst>
        </pc:spChg>
        <pc:spChg chg="del">
          <ac:chgData name="Brittany Kelly" userId="3924259992_tp_box_2" providerId="OAuth2" clId="{3A128265-EB03-4B91-ABAD-EEF647B2612E}" dt="2026-07-07T17:45:21.105" v="315" actId="478"/>
          <ac:spMkLst>
            <pc:docMk/>
            <pc:sldMk cId="1522033128" sldId="918"/>
            <ac:spMk id="14" creationId="{C4F649B2-4D70-4A5A-8DB7-CC256259A5D1}"/>
          </ac:spMkLst>
        </pc:spChg>
        <pc:spChg chg="del">
          <ac:chgData name="Brittany Kelly" userId="3924259992_tp_box_2" providerId="OAuth2" clId="{3A128265-EB03-4B91-ABAD-EEF647B2612E}" dt="2026-07-07T17:45:21.105" v="315" actId="478"/>
          <ac:spMkLst>
            <pc:docMk/>
            <pc:sldMk cId="1522033128" sldId="918"/>
            <ac:spMk id="15" creationId="{944A2982-A01D-1124-68EA-F612461046BB}"/>
          </ac:spMkLst>
        </pc:spChg>
        <pc:spChg chg="del">
          <ac:chgData name="Brittany Kelly" userId="3924259992_tp_box_2" providerId="OAuth2" clId="{3A128265-EB03-4B91-ABAD-EEF647B2612E}" dt="2026-07-07T17:45:21.105" v="315" actId="478"/>
          <ac:spMkLst>
            <pc:docMk/>
            <pc:sldMk cId="1522033128" sldId="918"/>
            <ac:spMk id="24" creationId="{54BC1872-ED7F-C877-F6C3-A4E0FFDAFB01}"/>
          </ac:spMkLst>
        </pc:spChg>
        <pc:spChg chg="del topLvl">
          <ac:chgData name="Brittany Kelly" userId="3924259992_tp_box_2" providerId="OAuth2" clId="{3A128265-EB03-4B91-ABAD-EEF647B2612E}" dt="2026-07-07T17:45:21.105" v="315" actId="478"/>
          <ac:spMkLst>
            <pc:docMk/>
            <pc:sldMk cId="1522033128" sldId="918"/>
            <ac:spMk id="25" creationId="{E7468AF5-BBFE-6B54-692B-BF95ACA05625}"/>
          </ac:spMkLst>
        </pc:spChg>
        <pc:grpChg chg="del">
          <ac:chgData name="Brittany Kelly" userId="3924259992_tp_box_2" providerId="OAuth2" clId="{3A128265-EB03-4B91-ABAD-EEF647B2612E}" dt="2026-07-07T17:45:21.105" v="315" actId="478"/>
          <ac:grpSpMkLst>
            <pc:docMk/>
            <pc:sldMk cId="1522033128" sldId="918"/>
            <ac:grpSpMk id="2" creationId="{B7C46918-F673-13CA-0E7E-174728C897E6}"/>
          </ac:grpSpMkLst>
        </pc:grpChg>
      </pc:sldChg>
      <pc:sldChg chg="addSp delSp modSp mod modTransition">
        <pc:chgData name="Brittany Kelly" userId="3924259992_tp_box_2" providerId="OAuth2" clId="{3A128265-EB03-4B91-ABAD-EEF647B2612E}" dt="2026-07-07T17:57:04.535" v="1392" actId="207"/>
        <pc:sldMkLst>
          <pc:docMk/>
          <pc:sldMk cId="3737230689" sldId="919"/>
        </pc:sldMkLst>
        <pc:spChg chg="add mod">
          <ac:chgData name="Brittany Kelly" userId="3924259992_tp_box_2" providerId="OAuth2" clId="{3A128265-EB03-4B91-ABAD-EEF647B2612E}" dt="2026-07-07T17:57:04.535" v="1392" actId="207"/>
          <ac:spMkLst>
            <pc:docMk/>
            <pc:sldMk cId="3737230689" sldId="919"/>
            <ac:spMk id="5" creationId="{72D30782-5EB1-62F8-58B2-BE7647589CC6}"/>
          </ac:spMkLst>
        </pc:spChg>
        <pc:spChg chg="del">
          <ac:chgData name="Brittany Kelly" userId="3924259992_tp_box_2" providerId="OAuth2" clId="{3A128265-EB03-4B91-ABAD-EEF647B2612E}" dt="2026-07-07T17:45:45.477" v="318" actId="478"/>
          <ac:spMkLst>
            <pc:docMk/>
            <pc:sldMk cId="3737230689" sldId="919"/>
            <ac:spMk id="11" creationId="{DDEB2DC5-FB88-16E2-7D71-5E985D51C451}"/>
          </ac:spMkLst>
        </pc:spChg>
        <pc:spChg chg="del">
          <ac:chgData name="Brittany Kelly" userId="3924259992_tp_box_2" providerId="OAuth2" clId="{3A128265-EB03-4B91-ABAD-EEF647B2612E}" dt="2026-07-07T17:45:45.477" v="318" actId="478"/>
          <ac:spMkLst>
            <pc:docMk/>
            <pc:sldMk cId="3737230689" sldId="919"/>
            <ac:spMk id="12" creationId="{A5F224F8-5180-EC42-A592-87F9A9113B16}"/>
          </ac:spMkLst>
        </pc:spChg>
        <pc:spChg chg="del">
          <ac:chgData name="Brittany Kelly" userId="3924259992_tp_box_2" providerId="OAuth2" clId="{3A128265-EB03-4B91-ABAD-EEF647B2612E}" dt="2026-07-07T17:45:45.477" v="318" actId="478"/>
          <ac:spMkLst>
            <pc:docMk/>
            <pc:sldMk cId="3737230689" sldId="919"/>
            <ac:spMk id="13" creationId="{7ADF67EE-0F7B-2053-0A22-66E47B22B06B}"/>
          </ac:spMkLst>
        </pc:spChg>
        <pc:spChg chg="del">
          <ac:chgData name="Brittany Kelly" userId="3924259992_tp_box_2" providerId="OAuth2" clId="{3A128265-EB03-4B91-ABAD-EEF647B2612E}" dt="2026-07-07T17:45:35.827" v="317" actId="478"/>
          <ac:spMkLst>
            <pc:docMk/>
            <pc:sldMk cId="3737230689" sldId="919"/>
            <ac:spMk id="14" creationId="{62452FB0-3BB1-CA6B-B6B2-376BAEC20851}"/>
          </ac:spMkLst>
        </pc:spChg>
        <pc:spChg chg="del topLvl">
          <ac:chgData name="Brittany Kelly" userId="3924259992_tp_box_2" providerId="OAuth2" clId="{3A128265-EB03-4B91-ABAD-EEF647B2612E}" dt="2026-07-07T17:45:45.477" v="318" actId="478"/>
          <ac:spMkLst>
            <pc:docMk/>
            <pc:sldMk cId="3737230689" sldId="919"/>
            <ac:spMk id="15" creationId="{DD30F6B9-A181-DB6B-42A6-F25E06A54569}"/>
          </ac:spMkLst>
        </pc:spChg>
        <pc:spChg chg="mod">
          <ac:chgData name="Brittany Kelly" userId="3924259992_tp_box_2" providerId="OAuth2" clId="{3A128265-EB03-4B91-ABAD-EEF647B2612E}" dt="2026-07-07T17:52:50.400" v="554" actId="122"/>
          <ac:spMkLst>
            <pc:docMk/>
            <pc:sldMk cId="3737230689" sldId="919"/>
            <ac:spMk id="19" creationId="{AA788E7A-89D2-298A-C769-4C1C2AD4EA2C}"/>
          </ac:spMkLst>
        </pc:spChg>
        <pc:spChg chg="del">
          <ac:chgData name="Brittany Kelly" userId="3924259992_tp_box_2" providerId="OAuth2" clId="{3A128265-EB03-4B91-ABAD-EEF647B2612E}" dt="2026-07-07T17:45:35.827" v="317" actId="478"/>
          <ac:spMkLst>
            <pc:docMk/>
            <pc:sldMk cId="3737230689" sldId="919"/>
            <ac:spMk id="23" creationId="{E6A80438-2703-73DB-8222-46D2DD47B224}"/>
          </ac:spMkLst>
        </pc:spChg>
        <pc:spChg chg="del">
          <ac:chgData name="Brittany Kelly" userId="3924259992_tp_box_2" providerId="OAuth2" clId="{3A128265-EB03-4B91-ABAD-EEF647B2612E}" dt="2026-07-07T17:45:35.827" v="317" actId="478"/>
          <ac:spMkLst>
            <pc:docMk/>
            <pc:sldMk cId="3737230689" sldId="919"/>
            <ac:spMk id="24" creationId="{33173DED-ACCE-AB5A-D625-DDF043A8EF06}"/>
          </ac:spMkLst>
        </pc:spChg>
        <pc:spChg chg="del">
          <ac:chgData name="Brittany Kelly" userId="3924259992_tp_box_2" providerId="OAuth2" clId="{3A128265-EB03-4B91-ABAD-EEF647B2612E}" dt="2026-07-07T17:45:35.827" v="317" actId="478"/>
          <ac:spMkLst>
            <pc:docMk/>
            <pc:sldMk cId="3737230689" sldId="919"/>
            <ac:spMk id="25" creationId="{F5A86445-AD54-DB6A-3E3C-B73B0DB9ACE4}"/>
          </ac:spMkLst>
        </pc:spChg>
        <pc:spChg chg="del topLvl">
          <ac:chgData name="Brittany Kelly" userId="3924259992_tp_box_2" providerId="OAuth2" clId="{3A128265-EB03-4B91-ABAD-EEF647B2612E}" dt="2026-07-07T17:48:09.240" v="333" actId="478"/>
          <ac:spMkLst>
            <pc:docMk/>
            <pc:sldMk cId="3737230689" sldId="919"/>
            <ac:spMk id="26" creationId="{73D4079A-D218-012A-7B30-0C80CB7E4F55}"/>
          </ac:spMkLst>
        </pc:spChg>
        <pc:grpChg chg="del">
          <ac:chgData name="Brittany Kelly" userId="3924259992_tp_box_2" providerId="OAuth2" clId="{3A128265-EB03-4B91-ABAD-EEF647B2612E}" dt="2026-07-07T17:45:45.477" v="318" actId="478"/>
          <ac:grpSpMkLst>
            <pc:docMk/>
            <pc:sldMk cId="3737230689" sldId="919"/>
            <ac:grpSpMk id="10" creationId="{9C9EDA7A-BB08-99F4-28B3-344D6DE6B76C}"/>
          </ac:grpSpMkLst>
        </pc:grpChg>
      </pc:sldChg>
      <pc:sldChg chg="addSp delSp modSp mod modTransition">
        <pc:chgData name="Brittany Kelly" userId="3924259992_tp_box_2" providerId="OAuth2" clId="{3A128265-EB03-4B91-ABAD-EEF647B2612E}" dt="2026-07-07T17:56:31.617" v="1119" actId="207"/>
        <pc:sldMkLst>
          <pc:docMk/>
          <pc:sldMk cId="3553021068" sldId="920"/>
        </pc:sldMkLst>
        <pc:spChg chg="add mod">
          <ac:chgData name="Brittany Kelly" userId="3924259992_tp_box_2" providerId="OAuth2" clId="{3A128265-EB03-4B91-ABAD-EEF647B2612E}" dt="2026-07-07T17:56:31.617" v="1119" actId="207"/>
          <ac:spMkLst>
            <pc:docMk/>
            <pc:sldMk cId="3553021068" sldId="920"/>
            <ac:spMk id="3" creationId="{B74AFD56-0ED7-1D51-5D04-39C05DDB6432}"/>
          </ac:spMkLst>
        </pc:spChg>
        <pc:spChg chg="topLvl">
          <ac:chgData name="Brittany Kelly" userId="3924259992_tp_box_2" providerId="OAuth2" clId="{3A128265-EB03-4B91-ABAD-EEF647B2612E}" dt="2026-07-07T17:48:05.582" v="332" actId="478"/>
          <ac:spMkLst>
            <pc:docMk/>
            <pc:sldMk cId="3553021068" sldId="920"/>
            <ac:spMk id="11" creationId="{C4104314-936D-AB87-B7E0-4DE3AC8B6074}"/>
          </ac:spMkLst>
        </pc:spChg>
        <pc:spChg chg="del">
          <ac:chgData name="Brittany Kelly" userId="3924259992_tp_box_2" providerId="OAuth2" clId="{3A128265-EB03-4B91-ABAD-EEF647B2612E}" dt="2026-07-07T17:45:29.049" v="316" actId="478"/>
          <ac:spMkLst>
            <pc:docMk/>
            <pc:sldMk cId="3553021068" sldId="920"/>
            <ac:spMk id="12" creationId="{A5460C16-8C20-877B-7D12-8DAA2FD33F13}"/>
          </ac:spMkLst>
        </pc:spChg>
        <pc:spChg chg="del">
          <ac:chgData name="Brittany Kelly" userId="3924259992_tp_box_2" providerId="OAuth2" clId="{3A128265-EB03-4B91-ABAD-EEF647B2612E}" dt="2026-07-07T17:45:29.049" v="316" actId="478"/>
          <ac:spMkLst>
            <pc:docMk/>
            <pc:sldMk cId="3553021068" sldId="920"/>
            <ac:spMk id="13" creationId="{B8AD7599-12D9-DFA4-181B-63931662C879}"/>
          </ac:spMkLst>
        </pc:spChg>
        <pc:spChg chg="del mod topLvl">
          <ac:chgData name="Brittany Kelly" userId="3924259992_tp_box_2" providerId="OAuth2" clId="{3A128265-EB03-4B91-ABAD-EEF647B2612E}" dt="2026-07-07T17:48:05.582" v="332" actId="478"/>
          <ac:spMkLst>
            <pc:docMk/>
            <pc:sldMk cId="3553021068" sldId="920"/>
            <ac:spMk id="14" creationId="{FFD70208-AB79-CA52-0CA1-1EB521534A51}"/>
          </ac:spMkLst>
        </pc:spChg>
        <pc:spChg chg="del">
          <ac:chgData name="Brittany Kelly" userId="3924259992_tp_box_2" providerId="OAuth2" clId="{3A128265-EB03-4B91-ABAD-EEF647B2612E}" dt="2026-07-07T17:45:29.049" v="316" actId="478"/>
          <ac:spMkLst>
            <pc:docMk/>
            <pc:sldMk cId="3553021068" sldId="920"/>
            <ac:spMk id="15" creationId="{B3599066-7C19-3AEF-D05C-203944112642}"/>
          </ac:spMkLst>
        </pc:spChg>
        <pc:spChg chg="del">
          <ac:chgData name="Brittany Kelly" userId="3924259992_tp_box_2" providerId="OAuth2" clId="{3A128265-EB03-4B91-ABAD-EEF647B2612E}" dt="2026-07-07T17:45:29.049" v="316" actId="478"/>
          <ac:spMkLst>
            <pc:docMk/>
            <pc:sldMk cId="3553021068" sldId="920"/>
            <ac:spMk id="21" creationId="{E787F85D-77D0-189F-FAFD-8F967011FB05}"/>
          </ac:spMkLst>
        </pc:spChg>
        <pc:spChg chg="del">
          <ac:chgData name="Brittany Kelly" userId="3924259992_tp_box_2" providerId="OAuth2" clId="{3A128265-EB03-4B91-ABAD-EEF647B2612E}" dt="2026-07-07T17:45:29.049" v="316" actId="478"/>
          <ac:spMkLst>
            <pc:docMk/>
            <pc:sldMk cId="3553021068" sldId="920"/>
            <ac:spMk id="23" creationId="{E2F18A51-75EF-99A7-A7B2-544B4B3C4464}"/>
          </ac:spMkLst>
        </pc:spChg>
        <pc:spChg chg="del">
          <ac:chgData name="Brittany Kelly" userId="3924259992_tp_box_2" providerId="OAuth2" clId="{3A128265-EB03-4B91-ABAD-EEF647B2612E}" dt="2026-07-07T17:45:29.049" v="316" actId="478"/>
          <ac:spMkLst>
            <pc:docMk/>
            <pc:sldMk cId="3553021068" sldId="920"/>
            <ac:spMk id="24" creationId="{9A81D97E-CB0B-48CD-4004-1A9885BE1F9B}"/>
          </ac:spMkLst>
        </pc:spChg>
        <pc:spChg chg="del">
          <ac:chgData name="Brittany Kelly" userId="3924259992_tp_box_2" providerId="OAuth2" clId="{3A128265-EB03-4B91-ABAD-EEF647B2612E}" dt="2026-07-07T17:45:29.049" v="316" actId="478"/>
          <ac:spMkLst>
            <pc:docMk/>
            <pc:sldMk cId="3553021068" sldId="920"/>
            <ac:spMk id="25" creationId="{9DC5003F-7ADB-3D20-8EBE-D6FDE202DA0E}"/>
          </ac:spMkLst>
        </pc:spChg>
        <pc:grpChg chg="del">
          <ac:chgData name="Brittany Kelly" userId="3924259992_tp_box_2" providerId="OAuth2" clId="{3A128265-EB03-4B91-ABAD-EEF647B2612E}" dt="2026-07-07T17:48:05.582" v="332" actId="478"/>
          <ac:grpSpMkLst>
            <pc:docMk/>
            <pc:sldMk cId="3553021068" sldId="920"/>
            <ac:grpSpMk id="10" creationId="{3739DA4E-961A-FA6A-8F64-0FBE8408DD6D}"/>
          </ac:grpSpMkLst>
        </pc:grpChg>
      </pc:sldChg>
      <pc:sldChg chg="addSp delSp modSp mod modTransition addAnim delAnim modAnim">
        <pc:chgData name="Brittany Kelly" userId="3924259992_tp_box_2" providerId="OAuth2" clId="{3A128265-EB03-4B91-ABAD-EEF647B2612E}" dt="2026-07-07T18:03:36.490" v="3183"/>
        <pc:sldMkLst>
          <pc:docMk/>
          <pc:sldMk cId="2722203661" sldId="921"/>
        </pc:sldMkLst>
        <pc:spChg chg="add mod">
          <ac:chgData name="Brittany Kelly" userId="3924259992_tp_box_2" providerId="OAuth2" clId="{3A128265-EB03-4B91-ABAD-EEF647B2612E}" dt="2026-07-07T18:00:03.679" v="1883" actId="207"/>
          <ac:spMkLst>
            <pc:docMk/>
            <pc:sldMk cId="2722203661" sldId="921"/>
            <ac:spMk id="11" creationId="{E5E5A55C-AD4F-C5E4-7407-4E3A5B423865}"/>
          </ac:spMkLst>
        </pc:spChg>
        <pc:grpChg chg="del">
          <ac:chgData name="Brittany Kelly" userId="3924259992_tp_box_2" providerId="OAuth2" clId="{3A128265-EB03-4B91-ABAD-EEF647B2612E}" dt="2026-07-07T17:59:11.713" v="1719" actId="478"/>
          <ac:grpSpMkLst>
            <pc:docMk/>
            <pc:sldMk cId="2722203661" sldId="921"/>
            <ac:grpSpMk id="2" creationId="{87981310-E98D-BBAD-C9F0-8826834F2DDC}"/>
          </ac:grpSpMkLst>
        </pc:grpChg>
      </pc:sldChg>
      <pc:sldChg chg="addSp delSp modSp mod modTransition">
        <pc:chgData name="Brittany Kelly" userId="3924259992_tp_box_2" providerId="OAuth2" clId="{3A128265-EB03-4B91-ABAD-EEF647B2612E}" dt="2026-07-07T18:00:49.422" v="2120" actId="207"/>
        <pc:sldMkLst>
          <pc:docMk/>
          <pc:sldMk cId="27570812" sldId="922"/>
        </pc:sldMkLst>
        <pc:spChg chg="add mod">
          <ac:chgData name="Brittany Kelly" userId="3924259992_tp_box_2" providerId="OAuth2" clId="{3A128265-EB03-4B91-ABAD-EEF647B2612E}" dt="2026-07-07T18:00:49.422" v="2120" actId="207"/>
          <ac:spMkLst>
            <pc:docMk/>
            <pc:sldMk cId="27570812" sldId="922"/>
            <ac:spMk id="11" creationId="{11962E49-B768-7F32-C404-2BDCB2F0CF12}"/>
          </ac:spMkLst>
        </pc:spChg>
        <pc:grpChg chg="del">
          <ac:chgData name="Brittany Kelly" userId="3924259992_tp_box_2" providerId="OAuth2" clId="{3A128265-EB03-4B91-ABAD-EEF647B2612E}" dt="2026-07-07T17:59:14.929" v="1720" actId="478"/>
          <ac:grpSpMkLst>
            <pc:docMk/>
            <pc:sldMk cId="27570812" sldId="922"/>
            <ac:grpSpMk id="2" creationId="{244F6E35-38B2-BE58-918B-D73537A0877F}"/>
          </ac:grpSpMkLst>
        </pc:grpChg>
      </pc:sldChg>
      <pc:sldChg chg="addSp delSp modSp mod modTransition">
        <pc:chgData name="Brittany Kelly" userId="3924259992_tp_box_2" providerId="OAuth2" clId="{3A128265-EB03-4B91-ABAD-EEF647B2612E}" dt="2026-07-07T18:01:20.275" v="2371" actId="207"/>
        <pc:sldMkLst>
          <pc:docMk/>
          <pc:sldMk cId="4213977184" sldId="923"/>
        </pc:sldMkLst>
        <pc:spChg chg="add mod">
          <ac:chgData name="Brittany Kelly" userId="3924259992_tp_box_2" providerId="OAuth2" clId="{3A128265-EB03-4B91-ABAD-EEF647B2612E}" dt="2026-07-07T18:01:20.275" v="2371" actId="207"/>
          <ac:spMkLst>
            <pc:docMk/>
            <pc:sldMk cId="4213977184" sldId="923"/>
            <ac:spMk id="11" creationId="{94C3B2F3-CD17-1458-FA12-30ED01680721}"/>
          </ac:spMkLst>
        </pc:spChg>
        <pc:grpChg chg="del">
          <ac:chgData name="Brittany Kelly" userId="3924259992_tp_box_2" providerId="OAuth2" clId="{3A128265-EB03-4B91-ABAD-EEF647B2612E}" dt="2026-07-07T17:59:17.286" v="1721" actId="478"/>
          <ac:grpSpMkLst>
            <pc:docMk/>
            <pc:sldMk cId="4213977184" sldId="923"/>
            <ac:grpSpMk id="2" creationId="{F28D7090-0813-8DCC-8CF5-6F92A467491E}"/>
          </ac:grpSpMkLst>
        </pc:grpChg>
      </pc:sldChg>
      <pc:sldChg chg="addSp delSp modSp mod modTransition">
        <pc:chgData name="Brittany Kelly" userId="3924259992_tp_box_2" providerId="OAuth2" clId="{3A128265-EB03-4B91-ABAD-EEF647B2612E}" dt="2026-07-07T18:01:52.896" v="2648" actId="207"/>
        <pc:sldMkLst>
          <pc:docMk/>
          <pc:sldMk cId="564039934" sldId="924"/>
        </pc:sldMkLst>
        <pc:spChg chg="add mod">
          <ac:chgData name="Brittany Kelly" userId="3924259992_tp_box_2" providerId="OAuth2" clId="{3A128265-EB03-4B91-ABAD-EEF647B2612E}" dt="2026-07-07T18:01:52.896" v="2648" actId="207"/>
          <ac:spMkLst>
            <pc:docMk/>
            <pc:sldMk cId="564039934" sldId="924"/>
            <ac:spMk id="11" creationId="{49FE921B-4611-7542-6821-048BC28AFC81}"/>
          </ac:spMkLst>
        </pc:spChg>
        <pc:grpChg chg="del">
          <ac:chgData name="Brittany Kelly" userId="3924259992_tp_box_2" providerId="OAuth2" clId="{3A128265-EB03-4B91-ABAD-EEF647B2612E}" dt="2026-07-07T17:59:20.847" v="1722" actId="478"/>
          <ac:grpSpMkLst>
            <pc:docMk/>
            <pc:sldMk cId="564039934" sldId="924"/>
            <ac:grpSpMk id="2" creationId="{69743E27-9549-54F1-DB5C-ED8776398BD9}"/>
          </ac:grpSpMkLst>
        </pc:grpChg>
      </pc:sldChg>
      <pc:sldChg chg="addSp delSp modSp mod modTransition">
        <pc:chgData name="Brittany Kelly" userId="3924259992_tp_box_2" providerId="OAuth2" clId="{3A128265-EB03-4B91-ABAD-EEF647B2612E}" dt="2026-07-07T18:02:55.941" v="3176" actId="113"/>
        <pc:sldMkLst>
          <pc:docMk/>
          <pc:sldMk cId="663365498" sldId="925"/>
        </pc:sldMkLst>
        <pc:spChg chg="add mod">
          <ac:chgData name="Brittany Kelly" userId="3924259992_tp_box_2" providerId="OAuth2" clId="{3A128265-EB03-4B91-ABAD-EEF647B2612E}" dt="2026-07-07T18:02:55.941" v="3176" actId="113"/>
          <ac:spMkLst>
            <pc:docMk/>
            <pc:sldMk cId="663365498" sldId="925"/>
            <ac:spMk id="11" creationId="{1A977952-CFE9-BAAF-E3BD-FB28732FE36A}"/>
          </ac:spMkLst>
        </pc:spChg>
        <pc:grpChg chg="del">
          <ac:chgData name="Brittany Kelly" userId="3924259992_tp_box_2" providerId="OAuth2" clId="{3A128265-EB03-4B91-ABAD-EEF647B2612E}" dt="2026-07-07T17:59:27.279" v="1724" actId="478"/>
          <ac:grpSpMkLst>
            <pc:docMk/>
            <pc:sldMk cId="663365498" sldId="925"/>
            <ac:grpSpMk id="2" creationId="{68B28AD3-0040-7B41-6150-6E0121541991}"/>
          </ac:grpSpMkLst>
        </pc:grpChg>
      </pc:sldChg>
      <pc:sldChg chg="addSp modSp mod">
        <pc:chgData name="Brittany Kelly" userId="3924259992_tp_box_2" providerId="OAuth2" clId="{3A128265-EB03-4B91-ABAD-EEF647B2612E}" dt="2026-07-07T18:04:49.816" v="3223" actId="1036"/>
        <pc:sldMkLst>
          <pc:docMk/>
          <pc:sldMk cId="1239734183" sldId="936"/>
        </pc:sldMkLst>
        <pc:spChg chg="mod">
          <ac:chgData name="Brittany Kelly" userId="3924259992_tp_box_2" providerId="OAuth2" clId="{3A128265-EB03-4B91-ABAD-EEF647B2612E}" dt="2026-07-07T18:04:49.816" v="3223" actId="1036"/>
          <ac:spMkLst>
            <pc:docMk/>
            <pc:sldMk cId="1239734183" sldId="936"/>
            <ac:spMk id="140" creationId="{5B19A901-44A5-CA26-B56D-E7EE6DBD7EC7}"/>
          </ac:spMkLst>
        </pc:spChg>
        <pc:picChg chg="add mod ord">
          <ac:chgData name="Brittany Kelly" userId="3924259992_tp_box_2" providerId="OAuth2" clId="{3A128265-EB03-4B91-ABAD-EEF647B2612E}" dt="2026-07-07T18:04:43.829" v="3191" actId="1035"/>
          <ac:picMkLst>
            <pc:docMk/>
            <pc:sldMk cId="1239734183" sldId="936"/>
            <ac:picMk id="3" creationId="{FD1155DF-B264-D82B-706B-14218BB7683D}"/>
          </ac:picMkLst>
        </pc:picChg>
      </pc:sldChg>
      <pc:sldChg chg="modSp mod">
        <pc:chgData name="Brittany Kelly" userId="3924259992_tp_box_2" providerId="OAuth2" clId="{3A128265-EB03-4B91-ABAD-EEF647B2612E}" dt="2026-07-07T18:19:28.308" v="3365" actId="14734"/>
        <pc:sldMkLst>
          <pc:docMk/>
          <pc:sldMk cId="3101250761" sldId="5697"/>
        </pc:sldMkLst>
        <pc:graphicFrameChg chg="modGraphic">
          <ac:chgData name="Brittany Kelly" userId="3924259992_tp_box_2" providerId="OAuth2" clId="{3A128265-EB03-4B91-ABAD-EEF647B2612E}" dt="2026-07-07T18:19:28.308" v="3365" actId="14734"/>
          <ac:graphicFrameMkLst>
            <pc:docMk/>
            <pc:sldMk cId="3101250761" sldId="5697"/>
            <ac:graphicFrameMk id="7" creationId="{162571CB-C04C-BABF-D72E-A22D8EE7E65E}"/>
          </ac:graphicFrameMkLst>
        </pc:graphicFrameChg>
      </pc:sldChg>
      <pc:sldChg chg="addSp delSp modSp mod addAnim delAnim">
        <pc:chgData name="Brittany Kelly" userId="3924259992_tp_box_2" providerId="OAuth2" clId="{3A128265-EB03-4B91-ABAD-EEF647B2612E}" dt="2026-07-08T12:20:38.121" v="4382" actId="20577"/>
        <pc:sldMkLst>
          <pc:docMk/>
          <pc:sldMk cId="501650466" sldId="5702"/>
        </pc:sldMkLst>
        <pc:spChg chg="add del mod">
          <ac:chgData name="Brittany Kelly" userId="3924259992_tp_box_2" providerId="OAuth2" clId="{3A128265-EB03-4B91-ABAD-EEF647B2612E}" dt="2026-07-08T12:20:38.121" v="4382" actId="20577"/>
          <ac:spMkLst>
            <pc:docMk/>
            <pc:sldMk cId="501650466" sldId="5702"/>
            <ac:spMk id="2" creationId="{00000000-0000-0000-0000-000000000000}"/>
          </ac:spMkLst>
        </pc:spChg>
        <pc:spChg chg="add del mod">
          <ac:chgData name="Brittany Kelly" userId="3924259992_tp_box_2" providerId="OAuth2" clId="{3A128265-EB03-4B91-ABAD-EEF647B2612E}" dt="2026-07-08T12:20:03.453" v="4376" actId="478"/>
          <ac:spMkLst>
            <pc:docMk/>
            <pc:sldMk cId="501650466" sldId="5702"/>
            <ac:spMk id="5" creationId="{2BF96FDD-8229-3D50-0E44-39CE44545CAC}"/>
          </ac:spMkLst>
        </pc:spChg>
        <pc:picChg chg="add del">
          <ac:chgData name="Brittany Kelly" userId="3924259992_tp_box_2" providerId="OAuth2" clId="{3A128265-EB03-4B91-ABAD-EEF647B2612E}" dt="2026-07-08T12:20:02.384" v="4374" actId="478"/>
          <ac:picMkLst>
            <pc:docMk/>
            <pc:sldMk cId="501650466" sldId="5702"/>
            <ac:picMk id="3" creationId="{F2CB881D-A12F-1BB8-52A7-227D5A14D89C}"/>
          </ac:picMkLst>
        </pc:picChg>
      </pc:sldChg>
      <pc:sldChg chg="modSp mod">
        <pc:chgData name="Brittany Kelly" userId="3924259992_tp_box_2" providerId="OAuth2" clId="{3A128265-EB03-4B91-ABAD-EEF647B2612E}" dt="2026-07-08T12:29:37.643" v="4467" actId="12789"/>
        <pc:sldMkLst>
          <pc:docMk/>
          <pc:sldMk cId="4183011070" sldId="5704"/>
        </pc:sldMkLst>
        <pc:graphicFrameChg chg="mod modGraphic">
          <ac:chgData name="Brittany Kelly" userId="3924259992_tp_box_2" providerId="OAuth2" clId="{3A128265-EB03-4B91-ABAD-EEF647B2612E}" dt="2026-07-08T12:29:37.643" v="4467" actId="12789"/>
          <ac:graphicFrameMkLst>
            <pc:docMk/>
            <pc:sldMk cId="4183011070" sldId="5704"/>
            <ac:graphicFrameMk id="3" creationId="{847158DD-6C38-CD80-171C-2C370031B590}"/>
          </ac:graphicFrameMkLst>
        </pc:graphicFrameChg>
      </pc:sldChg>
      <pc:sldChg chg="modSp mod ord">
        <pc:chgData name="Brittany Kelly" userId="3924259992_tp_box_2" providerId="OAuth2" clId="{3A128265-EB03-4B91-ABAD-EEF647B2612E}" dt="2026-07-08T12:29:14.054" v="4455" actId="12789"/>
        <pc:sldMkLst>
          <pc:docMk/>
          <pc:sldMk cId="1553122669" sldId="5713"/>
        </pc:sldMkLst>
        <pc:spChg chg="mod">
          <ac:chgData name="Brittany Kelly" userId="3924259992_tp_box_2" providerId="OAuth2" clId="{3A128265-EB03-4B91-ABAD-EEF647B2612E}" dt="2026-07-08T12:27:59.752" v="4442" actId="20577"/>
          <ac:spMkLst>
            <pc:docMk/>
            <pc:sldMk cId="1553122669" sldId="5713"/>
            <ac:spMk id="2" creationId="{5CFBDB99-1676-D38E-0B3B-6DE845A931CE}"/>
          </ac:spMkLst>
        </pc:spChg>
        <pc:graphicFrameChg chg="mod modGraphic">
          <ac:chgData name="Brittany Kelly" userId="3924259992_tp_box_2" providerId="OAuth2" clId="{3A128265-EB03-4B91-ABAD-EEF647B2612E}" dt="2026-07-08T12:29:14.054" v="4455" actId="12789"/>
          <ac:graphicFrameMkLst>
            <pc:docMk/>
            <pc:sldMk cId="1553122669" sldId="5713"/>
            <ac:graphicFrameMk id="3" creationId="{6008AFB1-FDAE-7D36-E172-BB8AA30428D0}"/>
          </ac:graphicFrameMkLst>
        </pc:graphicFrameChg>
      </pc:sldChg>
      <pc:sldChg chg="addSp delSp modSp mod modTransition">
        <pc:chgData name="Brittany Kelly" userId="3924259992_tp_box_2" providerId="OAuth2" clId="{3A128265-EB03-4B91-ABAD-EEF647B2612E}" dt="2026-07-07T17:54:16.991" v="565" actId="113"/>
        <pc:sldMkLst>
          <pc:docMk/>
          <pc:sldMk cId="769762607" sldId="5717"/>
        </pc:sldMkLst>
        <pc:spChg chg="del">
          <ac:chgData name="Brittany Kelly" userId="3924259992_tp_box_2" providerId="OAuth2" clId="{3A128265-EB03-4B91-ABAD-EEF647B2612E}" dt="2026-07-07T17:44:32.431" v="306" actId="478"/>
          <ac:spMkLst>
            <pc:docMk/>
            <pc:sldMk cId="769762607" sldId="5717"/>
            <ac:spMk id="2" creationId="{A1632804-C6C6-67D7-E063-F1A4FBAC4A77}"/>
          </ac:spMkLst>
        </pc:spChg>
        <pc:spChg chg="del">
          <ac:chgData name="Brittany Kelly" userId="3924259992_tp_box_2" providerId="OAuth2" clId="{3A128265-EB03-4B91-ABAD-EEF647B2612E}" dt="2026-07-07T17:44:32.431" v="306" actId="478"/>
          <ac:spMkLst>
            <pc:docMk/>
            <pc:sldMk cId="769762607" sldId="5717"/>
            <ac:spMk id="3" creationId="{E55B41AF-D37E-ADE7-02C4-76F0A73DC22D}"/>
          </ac:spMkLst>
        </pc:spChg>
        <pc:spChg chg="del topLvl">
          <ac:chgData name="Brittany Kelly" userId="3924259992_tp_box_2" providerId="OAuth2" clId="{3A128265-EB03-4B91-ABAD-EEF647B2612E}" dt="2026-07-07T17:44:32.431" v="306" actId="478"/>
          <ac:spMkLst>
            <pc:docMk/>
            <pc:sldMk cId="769762607" sldId="5717"/>
            <ac:spMk id="5" creationId="{BA20D064-FEE1-0516-9524-5208FACB7DD0}"/>
          </ac:spMkLst>
        </pc:spChg>
        <pc:spChg chg="add mod">
          <ac:chgData name="Brittany Kelly" userId="3924259992_tp_box_2" providerId="OAuth2" clId="{3A128265-EB03-4B91-ABAD-EEF647B2612E}" dt="2026-07-07T17:54:16.991" v="565" actId="113"/>
          <ac:spMkLst>
            <pc:docMk/>
            <pc:sldMk cId="769762607" sldId="5717"/>
            <ac:spMk id="7" creationId="{98D1F6B8-44E8-0D45-DFA3-0F4165FD9FE9}"/>
          </ac:spMkLst>
        </pc:spChg>
        <pc:spChg chg="del topLvl">
          <ac:chgData name="Brittany Kelly" userId="3924259992_tp_box_2" providerId="OAuth2" clId="{3A128265-EB03-4B91-ABAD-EEF647B2612E}" dt="2026-07-07T17:47:53.192" v="327" actId="478"/>
          <ac:spMkLst>
            <pc:docMk/>
            <pc:sldMk cId="769762607" sldId="5717"/>
            <ac:spMk id="10" creationId="{7A43B963-DBFA-E8F2-E761-1FB1C066907B}"/>
          </ac:spMkLst>
        </pc:spChg>
        <pc:spChg chg="del">
          <ac:chgData name="Brittany Kelly" userId="3924259992_tp_box_2" providerId="OAuth2" clId="{3A128265-EB03-4B91-ABAD-EEF647B2612E}" dt="2026-07-07T17:44:25.436" v="304" actId="478"/>
          <ac:spMkLst>
            <pc:docMk/>
            <pc:sldMk cId="769762607" sldId="5717"/>
            <ac:spMk id="11" creationId="{B7B20A20-D9F1-5B51-5A3A-281CB7474A79}"/>
          </ac:spMkLst>
        </pc:spChg>
        <pc:spChg chg="del">
          <ac:chgData name="Brittany Kelly" userId="3924259992_tp_box_2" providerId="OAuth2" clId="{3A128265-EB03-4B91-ABAD-EEF647B2612E}" dt="2026-07-07T17:44:27.371" v="305" actId="478"/>
          <ac:spMkLst>
            <pc:docMk/>
            <pc:sldMk cId="769762607" sldId="5717"/>
            <ac:spMk id="12" creationId="{86255C2B-D5EB-DDCC-0B28-DC5DE9020F9D}"/>
          </ac:spMkLst>
        </pc:spChg>
        <pc:spChg chg="del">
          <ac:chgData name="Brittany Kelly" userId="3924259992_tp_box_2" providerId="OAuth2" clId="{3A128265-EB03-4B91-ABAD-EEF647B2612E}" dt="2026-07-07T17:44:32.431" v="306" actId="478"/>
          <ac:spMkLst>
            <pc:docMk/>
            <pc:sldMk cId="769762607" sldId="5717"/>
            <ac:spMk id="13" creationId="{56FDE7EE-DA6E-A32A-E527-EF1AD3E47C3E}"/>
          </ac:spMkLst>
        </pc:spChg>
        <pc:spChg chg="del">
          <ac:chgData name="Brittany Kelly" userId="3924259992_tp_box_2" providerId="OAuth2" clId="{3A128265-EB03-4B91-ABAD-EEF647B2612E}" dt="2026-07-07T17:44:32.431" v="306" actId="478"/>
          <ac:spMkLst>
            <pc:docMk/>
            <pc:sldMk cId="769762607" sldId="5717"/>
            <ac:spMk id="14" creationId="{38982FE3-F4D1-540A-5CF4-53262B82DE36}"/>
          </ac:spMkLst>
        </pc:spChg>
        <pc:spChg chg="del">
          <ac:chgData name="Brittany Kelly" userId="3924259992_tp_box_2" providerId="OAuth2" clId="{3A128265-EB03-4B91-ABAD-EEF647B2612E}" dt="2026-07-07T17:44:32.431" v="306" actId="478"/>
          <ac:spMkLst>
            <pc:docMk/>
            <pc:sldMk cId="769762607" sldId="5717"/>
            <ac:spMk id="15" creationId="{BB9912AE-F4A8-D409-B1A3-8EC80123FC43}"/>
          </ac:spMkLst>
        </pc:spChg>
        <pc:grpChg chg="del">
          <ac:chgData name="Brittany Kelly" userId="3924259992_tp_box_2" providerId="OAuth2" clId="{3A128265-EB03-4B91-ABAD-EEF647B2612E}" dt="2026-07-07T17:44:32.431" v="306" actId="478"/>
          <ac:grpSpMkLst>
            <pc:docMk/>
            <pc:sldMk cId="769762607" sldId="5717"/>
            <ac:grpSpMk id="16" creationId="{D3B542FB-4544-79A5-C8EB-57288319CF10}"/>
          </ac:grpSpMkLst>
        </pc:grpChg>
        <pc:cxnChg chg="mod">
          <ac:chgData name="Brittany Kelly" userId="3924259992_tp_box_2" providerId="OAuth2" clId="{3A128265-EB03-4B91-ABAD-EEF647B2612E}" dt="2026-07-07T17:51:18.434" v="532" actId="1038"/>
          <ac:cxnSpMkLst>
            <pc:docMk/>
            <pc:sldMk cId="769762607" sldId="5717"/>
            <ac:cxnSpMk id="8" creationId="{8CECDBF3-5FF9-9715-6086-CDD27B242972}"/>
          </ac:cxnSpMkLst>
        </pc:cxnChg>
        <pc:cxnChg chg="mod">
          <ac:chgData name="Brittany Kelly" userId="3924259992_tp_box_2" providerId="OAuth2" clId="{3A128265-EB03-4B91-ABAD-EEF647B2612E}" dt="2026-07-07T17:51:18.434" v="532" actId="1038"/>
          <ac:cxnSpMkLst>
            <pc:docMk/>
            <pc:sldMk cId="769762607" sldId="5717"/>
            <ac:cxnSpMk id="9" creationId="{9254988E-9646-04EF-1566-6B7C2608E430}"/>
          </ac:cxnSpMkLst>
        </pc:cxnChg>
      </pc:sldChg>
      <pc:sldChg chg="modSp mod">
        <pc:chgData name="Brittany Kelly" userId="3924259992_tp_box_2" providerId="OAuth2" clId="{3A128265-EB03-4B91-ABAD-EEF647B2612E}" dt="2026-07-08T12:28:35.175" v="4453" actId="6549"/>
        <pc:sldMkLst>
          <pc:docMk/>
          <pc:sldMk cId="3282873327" sldId="5718"/>
        </pc:sldMkLst>
        <pc:spChg chg="mod">
          <ac:chgData name="Brittany Kelly" userId="3924259992_tp_box_2" providerId="OAuth2" clId="{3A128265-EB03-4B91-ABAD-EEF647B2612E}" dt="2026-07-08T12:28:35.175" v="4453" actId="6549"/>
          <ac:spMkLst>
            <pc:docMk/>
            <pc:sldMk cId="3282873327" sldId="5718"/>
            <ac:spMk id="2" creationId="{E38A8686-5B56-2371-726E-6971BE645AB5}"/>
          </ac:spMkLst>
        </pc:spChg>
        <pc:graphicFrameChg chg="mod modGraphic">
          <ac:chgData name="Brittany Kelly" userId="3924259992_tp_box_2" providerId="OAuth2" clId="{3A128265-EB03-4B91-ABAD-EEF647B2612E}" dt="2026-07-07T20:18:51.755" v="4196"/>
          <ac:graphicFrameMkLst>
            <pc:docMk/>
            <pc:sldMk cId="3282873327" sldId="5718"/>
            <ac:graphicFrameMk id="3" creationId="{42938146-07A5-0DC7-6C89-6890B94DE73F}"/>
          </ac:graphicFrameMkLst>
        </pc:graphicFrameChg>
      </pc:sldChg>
      <pc:sldChg chg="modSp mod">
        <pc:chgData name="Brittany Kelly" userId="3924259992_tp_box_2" providerId="OAuth2" clId="{3A128265-EB03-4B91-ABAD-EEF647B2612E}" dt="2026-07-08T12:29:26.390" v="4456" actId="12789"/>
        <pc:sldMkLst>
          <pc:docMk/>
          <pc:sldMk cId="873912123" sldId="5719"/>
        </pc:sldMkLst>
        <pc:spChg chg="mod">
          <ac:chgData name="Brittany Kelly" userId="3924259992_tp_box_2" providerId="OAuth2" clId="{3A128265-EB03-4B91-ABAD-EEF647B2612E}" dt="2026-07-08T12:29:02.987" v="4454" actId="20577"/>
          <ac:spMkLst>
            <pc:docMk/>
            <pc:sldMk cId="873912123" sldId="5719"/>
            <ac:spMk id="2" creationId="{59E51F6C-CFE4-E876-5007-6AA04D9E320D}"/>
          </ac:spMkLst>
        </pc:spChg>
        <pc:graphicFrameChg chg="mod modGraphic">
          <ac:chgData name="Brittany Kelly" userId="3924259992_tp_box_2" providerId="OAuth2" clId="{3A128265-EB03-4B91-ABAD-EEF647B2612E}" dt="2026-07-08T12:29:26.390" v="4456" actId="12789"/>
          <ac:graphicFrameMkLst>
            <pc:docMk/>
            <pc:sldMk cId="873912123" sldId="5719"/>
            <ac:graphicFrameMk id="3" creationId="{2A1508B1-B79B-6044-8FE0-0880F4622C89}"/>
          </ac:graphicFrameMkLst>
        </pc:graphicFrameChg>
      </pc:sldChg>
      <pc:sldChg chg="del">
        <pc:chgData name="Brittany Kelly" userId="3924259992_tp_box_2" providerId="OAuth2" clId="{3A128265-EB03-4B91-ABAD-EEF647B2612E}" dt="2026-07-08T12:29:50.920" v="4468" actId="47"/>
        <pc:sldMkLst>
          <pc:docMk/>
          <pc:sldMk cId="2715408254" sldId="5721"/>
        </pc:sldMkLst>
      </pc:sldChg>
      <pc:sldChg chg="del">
        <pc:chgData name="Brittany Kelly" userId="3924259992_tp_box_2" providerId="OAuth2" clId="{3A128265-EB03-4B91-ABAD-EEF647B2612E}" dt="2026-07-08T14:11:01.854" v="4481" actId="47"/>
        <pc:sldMkLst>
          <pc:docMk/>
          <pc:sldMk cId="3188000554" sldId="5724"/>
        </pc:sldMkLst>
      </pc:sldChg>
      <pc:sldChg chg="addSp delSp modSp mod modTransition">
        <pc:chgData name="Brittany Kelly" userId="3924259992_tp_box_2" providerId="OAuth2" clId="{3A128265-EB03-4B91-ABAD-EEF647B2612E}" dt="2026-07-07T17:57:35.202" v="1718" actId="207"/>
        <pc:sldMkLst>
          <pc:docMk/>
          <pc:sldMk cId="3775190555" sldId="5725"/>
        </pc:sldMkLst>
        <pc:spChg chg="mod">
          <ac:chgData name="Brittany Kelly" userId="3924259992_tp_box_2" providerId="OAuth2" clId="{3A128265-EB03-4B91-ABAD-EEF647B2612E}" dt="2026-07-07T17:42:21.026" v="265" actId="12789"/>
          <ac:spMkLst>
            <pc:docMk/>
            <pc:sldMk cId="3775190555" sldId="5725"/>
            <ac:spMk id="2" creationId="{0E0A978B-2D9D-A94D-19BE-A6992786BB18}"/>
          </ac:spMkLst>
        </pc:spChg>
        <pc:spChg chg="del mod">
          <ac:chgData name="Brittany Kelly" userId="3924259992_tp_box_2" providerId="OAuth2" clId="{3A128265-EB03-4B91-ABAD-EEF647B2612E}" dt="2026-07-07T17:43:02.585" v="271" actId="478"/>
          <ac:spMkLst>
            <pc:docMk/>
            <pc:sldMk cId="3775190555" sldId="5725"/>
            <ac:spMk id="3" creationId="{D5D7FB7D-14BD-A5F1-9B34-CDBAA5B2D1F2}"/>
          </ac:spMkLst>
        </pc:spChg>
        <pc:spChg chg="del">
          <ac:chgData name="Brittany Kelly" userId="3924259992_tp_box_2" providerId="OAuth2" clId="{3A128265-EB03-4B91-ABAD-EEF647B2612E}" dt="2026-07-07T17:43:06.665" v="274" actId="478"/>
          <ac:spMkLst>
            <pc:docMk/>
            <pc:sldMk cId="3775190555" sldId="5725"/>
            <ac:spMk id="5" creationId="{C41D9414-789F-C4FD-6A9C-6AF0F870C5AD}"/>
          </ac:spMkLst>
        </pc:spChg>
        <pc:spChg chg="del mod">
          <ac:chgData name="Brittany Kelly" userId="3924259992_tp_box_2" providerId="OAuth2" clId="{3A128265-EB03-4B91-ABAD-EEF647B2612E}" dt="2026-07-07T17:43:04.468" v="273" actId="478"/>
          <ac:spMkLst>
            <pc:docMk/>
            <pc:sldMk cId="3775190555" sldId="5725"/>
            <ac:spMk id="7" creationId="{5E61F907-E0D4-470D-8738-19A1D8CE7EEC}"/>
          </ac:spMkLst>
        </pc:spChg>
        <pc:spChg chg="add del mod">
          <ac:chgData name="Brittany Kelly" userId="3924259992_tp_box_2" providerId="OAuth2" clId="{3A128265-EB03-4B91-ABAD-EEF647B2612E}" dt="2026-07-07T17:42:31.727" v="267" actId="478"/>
          <ac:spMkLst>
            <pc:docMk/>
            <pc:sldMk cId="3775190555" sldId="5725"/>
            <ac:spMk id="18" creationId="{C235697D-30A9-88D5-0512-72B093CB85C5}"/>
          </ac:spMkLst>
        </pc:spChg>
        <pc:spChg chg="mod">
          <ac:chgData name="Brittany Kelly" userId="3924259992_tp_box_2" providerId="OAuth2" clId="{3A128265-EB03-4B91-ABAD-EEF647B2612E}" dt="2026-07-07T17:52:18.376" v="550" actId="1035"/>
          <ac:spMkLst>
            <pc:docMk/>
            <pc:sldMk cId="3775190555" sldId="5725"/>
            <ac:spMk id="19" creationId="{80C7CC49-AF40-1521-7071-352D36ED1496}"/>
          </ac:spMkLst>
        </pc:spChg>
        <pc:spChg chg="add del mod">
          <ac:chgData name="Brittany Kelly" userId="3924259992_tp_box_2" providerId="OAuth2" clId="{3A128265-EB03-4B91-ABAD-EEF647B2612E}" dt="2026-07-07T17:48:12.354" v="334" actId="478"/>
          <ac:spMkLst>
            <pc:docMk/>
            <pc:sldMk cId="3775190555" sldId="5725"/>
            <ac:spMk id="21" creationId="{7B869E29-0C36-30D2-03A6-1272063D9844}"/>
          </ac:spMkLst>
        </pc:spChg>
        <pc:spChg chg="del">
          <ac:chgData name="Brittany Kelly" userId="3924259992_tp_box_2" providerId="OAuth2" clId="{3A128265-EB03-4B91-ABAD-EEF647B2612E}" dt="2026-07-07T17:40:08.947" v="237" actId="478"/>
          <ac:spMkLst>
            <pc:docMk/>
            <pc:sldMk cId="3775190555" sldId="5725"/>
            <ac:spMk id="22" creationId="{088E60A7-BF16-8F74-A385-D1967C26C9E5}"/>
          </ac:spMkLst>
        </pc:spChg>
        <pc:spChg chg="mod">
          <ac:chgData name="Brittany Kelly" userId="3924259992_tp_box_2" providerId="OAuth2" clId="{3A128265-EB03-4B91-ABAD-EEF647B2612E}" dt="2026-07-07T17:39:37.666" v="232" actId="207"/>
          <ac:spMkLst>
            <pc:docMk/>
            <pc:sldMk cId="3775190555" sldId="5725"/>
            <ac:spMk id="26" creationId="{99FF553C-2ED5-42AE-338E-0DE054120DC2}"/>
          </ac:spMkLst>
        </pc:spChg>
        <pc:spChg chg="add mod">
          <ac:chgData name="Brittany Kelly" userId="3924259992_tp_box_2" providerId="OAuth2" clId="{3A128265-EB03-4B91-ABAD-EEF647B2612E}" dt="2026-07-07T17:57:35.202" v="1718" actId="207"/>
          <ac:spMkLst>
            <pc:docMk/>
            <pc:sldMk cId="3775190555" sldId="5725"/>
            <ac:spMk id="28" creationId="{54D721CF-0B0D-C634-A478-0EB18E6C5F14}"/>
          </ac:spMkLst>
        </pc:spChg>
        <pc:grpChg chg="del mod">
          <ac:chgData name="Brittany Kelly" userId="3924259992_tp_box_2" providerId="OAuth2" clId="{3A128265-EB03-4B91-ABAD-EEF647B2612E}" dt="2026-07-07T17:45:51.920" v="319" actId="478"/>
          <ac:grpSpMkLst>
            <pc:docMk/>
            <pc:sldMk cId="3775190555" sldId="5725"/>
            <ac:grpSpMk id="10" creationId="{343A532F-596D-CB8D-10E9-A3AD544C95A1}"/>
          </ac:grpSpMkLst>
        </pc:grpChg>
      </pc:sldChg>
      <pc:sldChg chg="addSp delSp modSp add mod modTransition">
        <pc:chgData name="Brittany Kelly" userId="3924259992_tp_box_2" providerId="OAuth2" clId="{3A128265-EB03-4B91-ABAD-EEF647B2612E}" dt="2026-07-07T18:02:22.737" v="2903" actId="207"/>
        <pc:sldMkLst>
          <pc:docMk/>
          <pc:sldMk cId="1720756015" sldId="5726"/>
        </pc:sldMkLst>
        <pc:spChg chg="add mod">
          <ac:chgData name="Brittany Kelly" userId="3924259992_tp_box_2" providerId="OAuth2" clId="{3A128265-EB03-4B91-ABAD-EEF647B2612E}" dt="2026-07-07T18:02:22.737" v="2903" actId="207"/>
          <ac:spMkLst>
            <pc:docMk/>
            <pc:sldMk cId="1720756015" sldId="5726"/>
            <ac:spMk id="11" creationId="{994B447D-33C3-F31F-2BCF-85350B4BF36F}"/>
          </ac:spMkLst>
        </pc:spChg>
        <pc:spChg chg="mod">
          <ac:chgData name="Brittany Kelly" userId="3924259992_tp_box_2" providerId="OAuth2" clId="{3A128265-EB03-4B91-ABAD-EEF647B2612E}" dt="2026-07-07T17:53:35.582" v="563" actId="20577"/>
          <ac:spMkLst>
            <pc:docMk/>
            <pc:sldMk cId="1720756015" sldId="5726"/>
            <ac:spMk id="19" creationId="{78CAB718-875D-12DD-78AB-3F5E942343BE}"/>
          </ac:spMkLst>
        </pc:spChg>
        <pc:spChg chg="mod">
          <ac:chgData name="Brittany Kelly" userId="3924259992_tp_box_2" providerId="OAuth2" clId="{3A128265-EB03-4B91-ABAD-EEF647B2612E}" dt="2026-07-07T17:30:56.671" v="127" actId="113"/>
          <ac:spMkLst>
            <pc:docMk/>
            <pc:sldMk cId="1720756015" sldId="5726"/>
            <ac:spMk id="20" creationId="{FC731957-8D88-5902-CAF4-6C1190B75A30}"/>
          </ac:spMkLst>
        </pc:spChg>
        <pc:spChg chg="mod">
          <ac:chgData name="Brittany Kelly" userId="3924259992_tp_box_2" providerId="OAuth2" clId="{3A128265-EB03-4B91-ABAD-EEF647B2612E}" dt="2026-07-07T17:30:53.081" v="126" actId="113"/>
          <ac:spMkLst>
            <pc:docMk/>
            <pc:sldMk cId="1720756015" sldId="5726"/>
            <ac:spMk id="21" creationId="{9128F679-F01D-43A1-84B0-76BD082BE600}"/>
          </ac:spMkLst>
        </pc:spChg>
        <pc:spChg chg="mod">
          <ac:chgData name="Brittany Kelly" userId="3924259992_tp_box_2" providerId="OAuth2" clId="{3A128265-EB03-4B91-ABAD-EEF647B2612E}" dt="2026-07-07T17:30:12.916" v="103" actId="20577"/>
          <ac:spMkLst>
            <pc:docMk/>
            <pc:sldMk cId="1720756015" sldId="5726"/>
            <ac:spMk id="22" creationId="{09B8D1B5-DF01-DD9F-D78B-669F6770EC11}"/>
          </ac:spMkLst>
        </pc:spChg>
        <pc:grpChg chg="del mod">
          <ac:chgData name="Brittany Kelly" userId="3924259992_tp_box_2" providerId="OAuth2" clId="{3A128265-EB03-4B91-ABAD-EEF647B2612E}" dt="2026-07-07T17:59:24.332" v="1723" actId="478"/>
          <ac:grpSpMkLst>
            <pc:docMk/>
            <pc:sldMk cId="1720756015" sldId="5726"/>
            <ac:grpSpMk id="2" creationId="{BFDC40C3-9ECD-F7C4-BFF8-46C1A8F0DA9A}"/>
          </ac:grpSpMkLst>
        </pc:grpChg>
      </pc:sldChg>
      <pc:sldChg chg="addSp delSp modSp new mod ord">
        <pc:chgData name="Brittany Kelly" userId="3924259992_tp_box_2" providerId="OAuth2" clId="{3A128265-EB03-4B91-ABAD-EEF647B2612E}" dt="2026-07-07T19:55:52.023" v="3959"/>
        <pc:sldMkLst>
          <pc:docMk/>
          <pc:sldMk cId="1187492540" sldId="5727"/>
        </pc:sldMkLst>
        <pc:spChg chg="add del">
          <ac:chgData name="Brittany Kelly" userId="3924259992_tp_box_2" providerId="OAuth2" clId="{3A128265-EB03-4B91-ABAD-EEF647B2612E}" dt="2026-07-07T18:45:29.436" v="3613" actId="478"/>
          <ac:spMkLst>
            <pc:docMk/>
            <pc:sldMk cId="1187492540" sldId="5727"/>
            <ac:spMk id="3" creationId="{EA2AC14C-604F-098B-CC05-B1F3DF91A130}"/>
          </ac:spMkLst>
        </pc:spChg>
        <pc:spChg chg="mod">
          <ac:chgData name="Brittany Kelly" userId="3924259992_tp_box_2" providerId="OAuth2" clId="{3A128265-EB03-4B91-ABAD-EEF647B2612E}" dt="2026-07-07T18:45:41.845" v="3618" actId="1035"/>
          <ac:spMkLst>
            <pc:docMk/>
            <pc:sldMk cId="1187492540" sldId="5727"/>
            <ac:spMk id="5" creationId="{CBCC0FA8-F7CF-5F0B-DC89-AE3C5D4F1A43}"/>
          </ac:spMkLst>
        </pc:spChg>
        <pc:spChg chg="add">
          <ac:chgData name="Brittany Kelly" userId="3924259992_tp_box_2" providerId="OAuth2" clId="{3A128265-EB03-4B91-ABAD-EEF647B2612E}" dt="2026-07-07T18:44:16.053" v="3600" actId="22"/>
          <ac:spMkLst>
            <pc:docMk/>
            <pc:sldMk cId="1187492540" sldId="5727"/>
            <ac:spMk id="7" creationId="{73B29E85-5C0B-73DA-4D8E-1FE8094174B3}"/>
          </ac:spMkLst>
        </pc:spChg>
        <pc:spChg chg="mod">
          <ac:chgData name="Brittany Kelly" userId="3924259992_tp_box_2" providerId="OAuth2" clId="{3A128265-EB03-4B91-ABAD-EEF647B2612E}" dt="2026-07-07T18:45:50.701" v="3620" actId="113"/>
          <ac:spMkLst>
            <pc:docMk/>
            <pc:sldMk cId="1187492540" sldId="5727"/>
            <ac:spMk id="13" creationId="{2A1A03E8-1BD3-2DB6-4817-53C711E4008B}"/>
          </ac:spMkLst>
        </pc:spChg>
        <pc:spChg chg="mod">
          <ac:chgData name="Brittany Kelly" userId="3924259992_tp_box_2" providerId="OAuth2" clId="{3A128265-EB03-4B91-ABAD-EEF647B2612E}" dt="2026-07-07T18:49:31.369" v="3646" actId="6549"/>
          <ac:spMkLst>
            <pc:docMk/>
            <pc:sldMk cId="1187492540" sldId="5727"/>
            <ac:spMk id="15" creationId="{7A42652C-F77A-308E-E376-2B8A0E78E340}"/>
          </ac:spMkLst>
        </pc:spChg>
        <pc:spChg chg="mod">
          <ac:chgData name="Brittany Kelly" userId="3924259992_tp_box_2" providerId="OAuth2" clId="{3A128265-EB03-4B91-ABAD-EEF647B2612E}" dt="2026-07-07T18:45:56.406" v="3622" actId="113"/>
          <ac:spMkLst>
            <pc:docMk/>
            <pc:sldMk cId="1187492540" sldId="5727"/>
            <ac:spMk id="17" creationId="{E9E2945C-1C97-E727-0C19-FF26BF523E31}"/>
          </ac:spMkLst>
        </pc:spChg>
        <pc:spChg chg="add mod">
          <ac:chgData name="Brittany Kelly" userId="3924259992_tp_box_2" providerId="OAuth2" clId="{3A128265-EB03-4B91-ABAD-EEF647B2612E}" dt="2026-07-07T18:45:50.701" v="3620" actId="113"/>
          <ac:spMkLst>
            <pc:docMk/>
            <pc:sldMk cId="1187492540" sldId="5727"/>
            <ac:spMk id="19" creationId="{536B0063-46D9-39E1-4966-243CDDAA7B2F}"/>
          </ac:spMkLst>
        </pc:spChg>
        <pc:spChg chg="add mod">
          <ac:chgData name="Brittany Kelly" userId="3924259992_tp_box_2" providerId="OAuth2" clId="{3A128265-EB03-4B91-ABAD-EEF647B2612E}" dt="2026-07-07T18:45:50.701" v="3620" actId="113"/>
          <ac:spMkLst>
            <pc:docMk/>
            <pc:sldMk cId="1187492540" sldId="5727"/>
            <ac:spMk id="21" creationId="{D3F54F9C-86D4-7BC5-570D-E6EB608B689B}"/>
          </ac:spMkLst>
        </pc:spChg>
        <pc:spChg chg="mod">
          <ac:chgData name="Brittany Kelly" userId="3924259992_tp_box_2" providerId="OAuth2" clId="{3A128265-EB03-4B91-ABAD-EEF647B2612E}" dt="2026-07-07T18:44:53.197" v="3604" actId="554"/>
          <ac:spMkLst>
            <pc:docMk/>
            <pc:sldMk cId="1187492540" sldId="5727"/>
            <ac:spMk id="23" creationId="{7D4C63DF-FB47-16B8-2D75-AD886D00A50D}"/>
          </ac:spMkLst>
        </pc:spChg>
        <pc:spChg chg="add mod">
          <ac:chgData name="Brittany Kelly" userId="3924259992_tp_box_2" providerId="OAuth2" clId="{3A128265-EB03-4B91-ABAD-EEF647B2612E}" dt="2026-07-07T18:49:20.425" v="3645" actId="20577"/>
          <ac:spMkLst>
            <pc:docMk/>
            <pc:sldMk cId="1187492540" sldId="5727"/>
            <ac:spMk id="25" creationId="{82D7D286-32F6-397F-F31D-856B47FF6FBA}"/>
          </ac:spMkLst>
        </pc:spChg>
        <pc:spChg chg="mod">
          <ac:chgData name="Brittany Kelly" userId="3924259992_tp_box_2" providerId="OAuth2" clId="{3A128265-EB03-4B91-ABAD-EEF647B2612E}" dt="2026-07-07T18:46:16.529" v="3627" actId="113"/>
          <ac:spMkLst>
            <pc:docMk/>
            <pc:sldMk cId="1187492540" sldId="5727"/>
            <ac:spMk id="27" creationId="{292F0BD3-F82D-F246-1915-76E313DB0995}"/>
          </ac:spMkLst>
        </pc:spChg>
        <pc:spChg chg="add">
          <ac:chgData name="Brittany Kelly" userId="3924259992_tp_box_2" providerId="OAuth2" clId="{3A128265-EB03-4B91-ABAD-EEF647B2612E}" dt="2026-07-07T18:44:16.053" v="3600" actId="22"/>
          <ac:spMkLst>
            <pc:docMk/>
            <pc:sldMk cId="1187492540" sldId="5727"/>
            <ac:spMk id="29" creationId="{3668327C-9055-1962-DCB0-A0FA27C86CC2}"/>
          </ac:spMkLst>
        </pc:spChg>
        <pc:spChg chg="add">
          <ac:chgData name="Brittany Kelly" userId="3924259992_tp_box_2" providerId="OAuth2" clId="{3A128265-EB03-4B91-ABAD-EEF647B2612E}" dt="2026-07-07T18:44:16.053" v="3600" actId="22"/>
          <ac:spMkLst>
            <pc:docMk/>
            <pc:sldMk cId="1187492540" sldId="5727"/>
            <ac:spMk id="31" creationId="{EA64AA9A-1F24-768A-C751-817AF11A65D6}"/>
          </ac:spMkLst>
        </pc:spChg>
        <pc:spChg chg="mod">
          <ac:chgData name="Brittany Kelly" userId="3924259992_tp_box_2" providerId="OAuth2" clId="{3A128265-EB03-4B91-ABAD-EEF647B2612E}" dt="2026-07-07T18:45:50.701" v="3620" actId="113"/>
          <ac:spMkLst>
            <pc:docMk/>
            <pc:sldMk cId="1187492540" sldId="5727"/>
            <ac:spMk id="33" creationId="{38DF435B-EFAF-5A2C-180E-82FDE99241E3}"/>
          </ac:spMkLst>
        </pc:spChg>
        <pc:spChg chg="mod">
          <ac:chgData name="Brittany Kelly" userId="3924259992_tp_box_2" providerId="OAuth2" clId="{3A128265-EB03-4B91-ABAD-EEF647B2612E}" dt="2026-07-07T18:49:34.105" v="3647" actId="6549"/>
          <ac:spMkLst>
            <pc:docMk/>
            <pc:sldMk cId="1187492540" sldId="5727"/>
            <ac:spMk id="35" creationId="{3B67033F-71D8-7182-677B-A22839CB7EA0}"/>
          </ac:spMkLst>
        </pc:spChg>
        <pc:spChg chg="add mod">
          <ac:chgData name="Brittany Kelly" userId="3924259992_tp_box_2" providerId="OAuth2" clId="{3A128265-EB03-4B91-ABAD-EEF647B2612E}" dt="2026-07-07T18:46:12.079" v="3626" actId="113"/>
          <ac:spMkLst>
            <pc:docMk/>
            <pc:sldMk cId="1187492540" sldId="5727"/>
            <ac:spMk id="37" creationId="{101A5538-CF32-6D00-5A56-328B8BF20571}"/>
          </ac:spMkLst>
        </pc:spChg>
        <pc:spChg chg="add mod">
          <ac:chgData name="Brittany Kelly" userId="3924259992_tp_box_2" providerId="OAuth2" clId="{3A128265-EB03-4B91-ABAD-EEF647B2612E}" dt="2026-07-07T18:45:50.701" v="3620" actId="113"/>
          <ac:spMkLst>
            <pc:docMk/>
            <pc:sldMk cId="1187492540" sldId="5727"/>
            <ac:spMk id="39" creationId="{5E852FA7-8E27-F3A2-A5B2-A2A8D9EA4711}"/>
          </ac:spMkLst>
        </pc:spChg>
        <pc:spChg chg="mod">
          <ac:chgData name="Brittany Kelly" userId="3924259992_tp_box_2" providerId="OAuth2" clId="{3A128265-EB03-4B91-ABAD-EEF647B2612E}" dt="2026-07-07T18:45:50.701" v="3620" actId="113"/>
          <ac:spMkLst>
            <pc:docMk/>
            <pc:sldMk cId="1187492540" sldId="5727"/>
            <ac:spMk id="41" creationId="{14EA8729-B571-C79A-CBAE-DF448916FFAC}"/>
          </ac:spMkLst>
        </pc:spChg>
        <pc:spChg chg="mod">
          <ac:chgData name="Brittany Kelly" userId="3924259992_tp_box_2" providerId="OAuth2" clId="{3A128265-EB03-4B91-ABAD-EEF647B2612E}" dt="2026-07-07T18:44:53.197" v="3604" actId="554"/>
          <ac:spMkLst>
            <pc:docMk/>
            <pc:sldMk cId="1187492540" sldId="5727"/>
            <ac:spMk id="43" creationId="{9713F167-77D0-94B6-A8B8-ED73390E4C11}"/>
          </ac:spMkLst>
        </pc:spChg>
        <pc:spChg chg="add">
          <ac:chgData name="Brittany Kelly" userId="3924259992_tp_box_2" providerId="OAuth2" clId="{3A128265-EB03-4B91-ABAD-EEF647B2612E}" dt="2026-07-07T18:44:16.053" v="3600" actId="22"/>
          <ac:spMkLst>
            <pc:docMk/>
            <pc:sldMk cId="1187492540" sldId="5727"/>
            <ac:spMk id="45" creationId="{8CDAB047-869F-7354-AAC4-877F6E722421}"/>
          </ac:spMkLst>
        </pc:spChg>
        <pc:spChg chg="add mod">
          <ac:chgData name="Brittany Kelly" userId="3924259992_tp_box_2" providerId="OAuth2" clId="{3A128265-EB03-4B91-ABAD-EEF647B2612E}" dt="2026-07-07T18:48:22.931" v="3643" actId="20577"/>
          <ac:spMkLst>
            <pc:docMk/>
            <pc:sldMk cId="1187492540" sldId="5727"/>
            <ac:spMk id="47" creationId="{57B9F655-10CC-0546-3D50-62D1DC2B39A8}"/>
          </ac:spMkLst>
        </pc:spChg>
        <pc:picChg chg="add">
          <ac:chgData name="Brittany Kelly" userId="3924259992_tp_box_2" providerId="OAuth2" clId="{3A128265-EB03-4B91-ABAD-EEF647B2612E}" dt="2026-07-07T18:44:31.656" v="3601" actId="22"/>
          <ac:picMkLst>
            <pc:docMk/>
            <pc:sldMk cId="1187492540" sldId="5727"/>
            <ac:picMk id="49" creationId="{888C52F1-E1EB-BE4B-CE54-E37457F88CB5}"/>
          </ac:picMkLst>
        </pc:picChg>
      </pc:sldChg>
      <pc:sldChg chg="addSp delSp modSp new del mod addAnim delAnim modAnim">
        <pc:chgData name="Brittany Kelly" userId="3924259992_tp_box_2" providerId="OAuth2" clId="{3A128265-EB03-4B91-ABAD-EEF647B2612E}" dt="2026-07-07T18:42:26.897" v="3587" actId="47"/>
        <pc:sldMkLst>
          <pc:docMk/>
          <pc:sldMk cId="1964626439" sldId="5727"/>
        </pc:sldMkLst>
        <pc:spChg chg="mod">
          <ac:chgData name="Brittany Kelly" userId="3924259992_tp_box_2" providerId="OAuth2" clId="{3A128265-EB03-4B91-ABAD-EEF647B2612E}" dt="2026-07-07T18:24:23" v="3374"/>
          <ac:spMkLst>
            <pc:docMk/>
            <pc:sldMk cId="1964626439" sldId="5727"/>
            <ac:spMk id="2" creationId="{0D66B27F-B758-62FB-30D0-1688E61A6E50}"/>
          </ac:spMkLst>
        </pc:spChg>
        <pc:spChg chg="del">
          <ac:chgData name="Brittany Kelly" userId="3924259992_tp_box_2" providerId="OAuth2" clId="{3A128265-EB03-4B91-ABAD-EEF647B2612E}" dt="2026-07-07T18:24:25.062" v="3375" actId="478"/>
          <ac:spMkLst>
            <pc:docMk/>
            <pc:sldMk cId="1964626439" sldId="5727"/>
            <ac:spMk id="3" creationId="{CE2AC296-8E89-D0C0-CEAE-58155A3B6CAB}"/>
          </ac:spMkLst>
        </pc:spChg>
        <pc:spChg chg="add mod">
          <ac:chgData name="Brittany Kelly" userId="3924259992_tp_box_2" providerId="OAuth2" clId="{3A128265-EB03-4B91-ABAD-EEF647B2612E}" dt="2026-07-07T18:37:50.301" v="3552" actId="1076"/>
          <ac:spMkLst>
            <pc:docMk/>
            <pc:sldMk cId="1964626439" sldId="5727"/>
            <ac:spMk id="11" creationId="{B6AB0731-61BA-EB09-3888-7591B6413243}"/>
          </ac:spMkLst>
        </pc:spChg>
        <pc:spChg chg="add mod">
          <ac:chgData name="Brittany Kelly" userId="3924259992_tp_box_2" providerId="OAuth2" clId="{3A128265-EB03-4B91-ABAD-EEF647B2612E}" dt="2026-07-07T18:37:54.781" v="3553" actId="1076"/>
          <ac:spMkLst>
            <pc:docMk/>
            <pc:sldMk cId="1964626439" sldId="5727"/>
            <ac:spMk id="13" creationId="{D1CB2985-DE81-99BF-9406-21C0F139718E}"/>
          </ac:spMkLst>
        </pc:spChg>
        <pc:spChg chg="add mod">
          <ac:chgData name="Brittany Kelly" userId="3924259992_tp_box_2" providerId="OAuth2" clId="{3A128265-EB03-4B91-ABAD-EEF647B2612E}" dt="2026-07-07T18:39:55.539" v="3579" actId="207"/>
          <ac:spMkLst>
            <pc:docMk/>
            <pc:sldMk cId="1964626439" sldId="5727"/>
            <ac:spMk id="15" creationId="{DB8EA1D6-EA19-A160-6217-ABC17EC0E5C4}"/>
          </ac:spMkLst>
        </pc:spChg>
        <pc:spChg chg="add">
          <ac:chgData name="Brittany Kelly" userId="3924259992_tp_box_2" providerId="OAuth2" clId="{3A128265-EB03-4B91-ABAD-EEF647B2612E}" dt="2026-07-07T18:40:05.302" v="3581" actId="22"/>
          <ac:spMkLst>
            <pc:docMk/>
            <pc:sldMk cId="1964626439" sldId="5727"/>
            <ac:spMk id="21" creationId="{A4AB3070-ED6C-ACD2-430D-394701D7133C}"/>
          </ac:spMkLst>
        </pc:spChg>
        <pc:picChg chg="add del mod ord">
          <ac:chgData name="Brittany Kelly" userId="3924259992_tp_box_2" providerId="OAuth2" clId="{3A128265-EB03-4B91-ABAD-EEF647B2612E}" dt="2026-07-07T18:31:46.856" v="3496" actId="478"/>
          <ac:picMkLst>
            <pc:docMk/>
            <pc:sldMk cId="1964626439" sldId="5727"/>
            <ac:picMk id="10" creationId="{4F8E5BB2-E20B-731E-3860-535713CE44C9}"/>
          </ac:picMkLst>
        </pc:picChg>
        <pc:picChg chg="add del mod ord">
          <ac:chgData name="Brittany Kelly" userId="3924259992_tp_box_2" providerId="OAuth2" clId="{3A128265-EB03-4B91-ABAD-EEF647B2612E}" dt="2026-07-07T18:32:59.067" v="3501" actId="478"/>
          <ac:picMkLst>
            <pc:docMk/>
            <pc:sldMk cId="1964626439" sldId="5727"/>
            <ac:picMk id="17" creationId="{2B7B8009-350E-4DDB-B957-06E6C223D5D4}"/>
          </ac:picMkLst>
        </pc:picChg>
        <pc:picChg chg="add mod">
          <ac:chgData name="Brittany Kelly" userId="3924259992_tp_box_2" providerId="OAuth2" clId="{3A128265-EB03-4B91-ABAD-EEF647B2612E}" dt="2026-07-07T18:38:10.736" v="3555" actId="1076"/>
          <ac:picMkLst>
            <pc:docMk/>
            <pc:sldMk cId="1964626439" sldId="5727"/>
            <ac:picMk id="19" creationId="{FBCB3DC5-F831-5DAE-0D97-F903C547FA8E}"/>
          </ac:picMkLst>
        </pc:picChg>
        <pc:picChg chg="add del mod">
          <ac:chgData name="Brittany Kelly" userId="3924259992_tp_box_2" providerId="OAuth2" clId="{3A128265-EB03-4B91-ABAD-EEF647B2612E}" dt="2026-07-07T18:42:23.710" v="3585" actId="478"/>
          <ac:picMkLst>
            <pc:docMk/>
            <pc:sldMk cId="1964626439" sldId="5727"/>
            <ac:picMk id="23" creationId="{B9E9293C-F9BD-6048-70C9-CE5AC0C83DE9}"/>
          </ac:picMkLst>
        </pc:picChg>
        <pc:cxnChg chg="add del mod">
          <ac:chgData name="Brittany Kelly" userId="3924259992_tp_box_2" providerId="OAuth2" clId="{3A128265-EB03-4B91-ABAD-EEF647B2612E}" dt="2026-07-07T18:27:05.098" v="3388" actId="478"/>
          <ac:cxnSpMkLst>
            <pc:docMk/>
            <pc:sldMk cId="1964626439" sldId="5727"/>
            <ac:cxnSpMk id="5" creationId="{FFDB6DF5-4DBF-51DF-850B-D485229903EE}"/>
          </ac:cxnSpMkLst>
        </pc:cxnChg>
        <pc:cxnChg chg="add del mod">
          <ac:chgData name="Brittany Kelly" userId="3924259992_tp_box_2" providerId="OAuth2" clId="{3A128265-EB03-4B91-ABAD-EEF647B2612E}" dt="2026-07-07T18:27:02.960" v="3386" actId="478"/>
          <ac:cxnSpMkLst>
            <pc:docMk/>
            <pc:sldMk cId="1964626439" sldId="5727"/>
            <ac:cxnSpMk id="7" creationId="{BC9CD3CC-31D2-22F2-8923-3D75BB846675}"/>
          </ac:cxnSpMkLst>
        </pc:cxnChg>
        <pc:cxnChg chg="add del mod">
          <ac:chgData name="Brittany Kelly" userId="3924259992_tp_box_2" providerId="OAuth2" clId="{3A128265-EB03-4B91-ABAD-EEF647B2612E}" dt="2026-07-07T18:27:04.506" v="3387" actId="478"/>
          <ac:cxnSpMkLst>
            <pc:docMk/>
            <pc:sldMk cId="1964626439" sldId="5727"/>
            <ac:cxnSpMk id="8" creationId="{8CFDB0ED-98A7-1CAF-6FAE-8D1D55A43968}"/>
          </ac:cxnSpMkLst>
        </pc:cxnChg>
      </pc:sldChg>
      <pc:sldChg chg="addSp delSp modSp add del mod">
        <pc:chgData name="Brittany Kelly" userId="3924259992_tp_box_2" providerId="OAuth2" clId="{3A128265-EB03-4B91-ABAD-EEF647B2612E}" dt="2026-07-07T17:39:11.580" v="230" actId="47"/>
        <pc:sldMkLst>
          <pc:docMk/>
          <pc:sldMk cId="2443702665" sldId="5727"/>
        </pc:sldMkLst>
        <pc:spChg chg="add del mod">
          <ac:chgData name="Brittany Kelly" userId="3924259992_tp_box_2" providerId="OAuth2" clId="{3A128265-EB03-4B91-ABAD-EEF647B2612E}" dt="2026-07-07T17:36:44.978" v="160" actId="478"/>
          <ac:spMkLst>
            <pc:docMk/>
            <pc:sldMk cId="2443702665" sldId="5727"/>
            <ac:spMk id="11" creationId="{320BEBC1-550D-066B-2BF6-817A1894CBA8}"/>
          </ac:spMkLst>
        </pc:spChg>
        <pc:spChg chg="add del mod">
          <ac:chgData name="Brittany Kelly" userId="3924259992_tp_box_2" providerId="OAuth2" clId="{3A128265-EB03-4B91-ABAD-EEF647B2612E}" dt="2026-07-07T17:36:46.791" v="161" actId="478"/>
          <ac:spMkLst>
            <pc:docMk/>
            <pc:sldMk cId="2443702665" sldId="5727"/>
            <ac:spMk id="13" creationId="{CEEEEDD4-2A3A-F75B-88B0-D55B26222748}"/>
          </ac:spMkLst>
        </pc:spChg>
        <pc:spChg chg="mod">
          <ac:chgData name="Brittany Kelly" userId="3924259992_tp_box_2" providerId="OAuth2" clId="{3A128265-EB03-4B91-ABAD-EEF647B2612E}" dt="2026-07-07T17:37:28" v="167" actId="403"/>
          <ac:spMkLst>
            <pc:docMk/>
            <pc:sldMk cId="2443702665" sldId="5727"/>
            <ac:spMk id="19" creationId="{38854F78-E0D2-8999-FE12-22DA46C887DE}"/>
          </ac:spMkLst>
        </pc:spChg>
        <pc:spChg chg="mod">
          <ac:chgData name="Brittany Kelly" userId="3924259992_tp_box_2" providerId="OAuth2" clId="{3A128265-EB03-4B91-ABAD-EEF647B2612E}" dt="2026-07-07T17:34:07.031" v="139" actId="20577"/>
          <ac:spMkLst>
            <pc:docMk/>
            <pc:sldMk cId="2443702665" sldId="5727"/>
            <ac:spMk id="22" creationId="{992E1D56-BC00-2353-F46C-5B3EC29E6181}"/>
          </ac:spMkLst>
        </pc:spChg>
        <pc:spChg chg="add del mod">
          <ac:chgData name="Brittany Kelly" userId="3924259992_tp_box_2" providerId="OAuth2" clId="{3A128265-EB03-4B91-ABAD-EEF647B2612E}" dt="2026-07-07T17:36:48.088" v="162" actId="478"/>
          <ac:spMkLst>
            <pc:docMk/>
            <pc:sldMk cId="2443702665" sldId="5727"/>
            <ac:spMk id="23" creationId="{771A804A-AF09-5C86-4BD6-EE119D2D6FD8}"/>
          </ac:spMkLst>
        </pc:spChg>
        <pc:spChg chg="mod">
          <ac:chgData name="Brittany Kelly" userId="3924259992_tp_box_2" providerId="OAuth2" clId="{3A128265-EB03-4B91-ABAD-EEF647B2612E}" dt="2026-07-07T17:34:16.149" v="141" actId="207"/>
          <ac:spMkLst>
            <pc:docMk/>
            <pc:sldMk cId="2443702665" sldId="5727"/>
            <ac:spMk id="24" creationId="{B65D5F1E-B4CB-F87C-10AB-928E8A6E3158}"/>
          </ac:spMkLst>
        </pc:spChg>
        <pc:spChg chg="add del mod">
          <ac:chgData name="Brittany Kelly" userId="3924259992_tp_box_2" providerId="OAuth2" clId="{3A128265-EB03-4B91-ABAD-EEF647B2612E}" dt="2026-07-07T17:38:56.289" v="229" actId="22"/>
          <ac:spMkLst>
            <pc:docMk/>
            <pc:sldMk cId="2443702665" sldId="5727"/>
            <ac:spMk id="26" creationId="{EF4517F3-26F7-F3C7-FB62-61FE6C9F9814}"/>
          </ac:spMkLst>
        </pc:spChg>
        <pc:grpChg chg="mod">
          <ac:chgData name="Brittany Kelly" userId="3924259992_tp_box_2" providerId="OAuth2" clId="{3A128265-EB03-4B91-ABAD-EEF647B2612E}" dt="2026-07-07T17:38:56.285" v="227" actId="14100"/>
          <ac:grpSpMkLst>
            <pc:docMk/>
            <pc:sldMk cId="2443702665" sldId="5727"/>
            <ac:grpSpMk id="2" creationId="{3004BE4E-5F0B-D020-E43C-32EE7E95F030}"/>
          </ac:grpSpMkLst>
        </pc:grpChg>
      </pc:sldChg>
      <pc:sldChg chg="addSp delSp modSp new mod ord">
        <pc:chgData name="Brittany Kelly" userId="3924259992_tp_box_2" providerId="OAuth2" clId="{3A128265-EB03-4B91-ABAD-EEF647B2612E}" dt="2026-07-08T12:24:40.390" v="4400" actId="2085"/>
        <pc:sldMkLst>
          <pc:docMk/>
          <pc:sldMk cId="2681738577" sldId="5728"/>
        </pc:sldMkLst>
        <pc:spChg chg="del mod">
          <ac:chgData name="Brittany Kelly" userId="3924259992_tp_box_2" providerId="OAuth2" clId="{3A128265-EB03-4B91-ABAD-EEF647B2612E}" dt="2026-07-07T19:06:07.253" v="3681" actId="478"/>
          <ac:spMkLst>
            <pc:docMk/>
            <pc:sldMk cId="2681738577" sldId="5728"/>
            <ac:spMk id="2" creationId="{8EED0606-ACFC-D69D-0B4E-505491AC0289}"/>
          </ac:spMkLst>
        </pc:spChg>
        <pc:spChg chg="del">
          <ac:chgData name="Brittany Kelly" userId="3924259992_tp_box_2" providerId="OAuth2" clId="{3A128265-EB03-4B91-ABAD-EEF647B2612E}" dt="2026-07-07T18:58:56.159" v="3677"/>
          <ac:spMkLst>
            <pc:docMk/>
            <pc:sldMk cId="2681738577" sldId="5728"/>
            <ac:spMk id="3" creationId="{97911C94-9232-1AA7-1C30-84C539BFD465}"/>
          </ac:spMkLst>
        </pc:spChg>
        <pc:spChg chg="add del mod">
          <ac:chgData name="Brittany Kelly" userId="3924259992_tp_box_2" providerId="OAuth2" clId="{3A128265-EB03-4B91-ABAD-EEF647B2612E}" dt="2026-07-07T19:06:04.572" v="3680" actId="478"/>
          <ac:spMkLst>
            <pc:docMk/>
            <pc:sldMk cId="2681738577" sldId="5728"/>
            <ac:spMk id="6" creationId="{21196AB4-49AE-1906-086B-D72695F45A03}"/>
          </ac:spMkLst>
        </pc:spChg>
        <pc:spChg chg="add del mod">
          <ac:chgData name="Brittany Kelly" userId="3924259992_tp_box_2" providerId="OAuth2" clId="{3A128265-EB03-4B91-ABAD-EEF647B2612E}" dt="2026-07-07T19:06:08.760" v="3682" actId="478"/>
          <ac:spMkLst>
            <pc:docMk/>
            <pc:sldMk cId="2681738577" sldId="5728"/>
            <ac:spMk id="8" creationId="{29005607-CD27-F5BF-1338-C65C26569FEB}"/>
          </ac:spMkLst>
        </pc:spChg>
        <pc:spChg chg="add del">
          <ac:chgData name="Brittany Kelly" userId="3924259992_tp_box_2" providerId="OAuth2" clId="{3A128265-EB03-4B91-ABAD-EEF647B2612E}" dt="2026-07-07T19:06:12.119" v="3685" actId="478"/>
          <ac:spMkLst>
            <pc:docMk/>
            <pc:sldMk cId="2681738577" sldId="5728"/>
            <ac:spMk id="10" creationId="{A88A7416-352F-B30A-F6A9-59967A33FF42}"/>
          </ac:spMkLst>
        </pc:spChg>
        <pc:spChg chg="add mod">
          <ac:chgData name="Brittany Kelly" userId="3924259992_tp_box_2" providerId="OAuth2" clId="{3A128265-EB03-4B91-ABAD-EEF647B2612E}" dt="2026-07-07T19:13:25.546" v="3806" actId="164"/>
          <ac:spMkLst>
            <pc:docMk/>
            <pc:sldMk cId="2681738577" sldId="5728"/>
            <ac:spMk id="21" creationId="{A72BBD5F-73A9-5F9A-5E67-732B612BE71A}"/>
          </ac:spMkLst>
        </pc:spChg>
        <pc:spChg chg="add del mod">
          <ac:chgData name="Brittany Kelly" userId="3924259992_tp_box_2" providerId="OAuth2" clId="{3A128265-EB03-4B91-ABAD-EEF647B2612E}" dt="2026-07-08T12:23:07.461" v="4394" actId="478"/>
          <ac:spMkLst>
            <pc:docMk/>
            <pc:sldMk cId="2681738577" sldId="5728"/>
            <ac:spMk id="25" creationId="{5081537B-5804-ADD5-C8B5-21B3E9337B04}"/>
          </ac:spMkLst>
        </pc:spChg>
        <pc:spChg chg="add mod">
          <ac:chgData name="Brittany Kelly" userId="3924259992_tp_box_2" providerId="OAuth2" clId="{3A128265-EB03-4B91-ABAD-EEF647B2612E}" dt="2026-07-08T12:24:40.390" v="4400" actId="2085"/>
          <ac:spMkLst>
            <pc:docMk/>
            <pc:sldMk cId="2681738577" sldId="5728"/>
            <ac:spMk id="26" creationId="{F7E095E1-361D-13CD-71B3-521C2248E7FD}"/>
          </ac:spMkLst>
        </pc:spChg>
        <pc:grpChg chg="add mod">
          <ac:chgData name="Brittany Kelly" userId="3924259992_tp_box_2" providerId="OAuth2" clId="{3A128265-EB03-4B91-ABAD-EEF647B2612E}" dt="2026-07-07T19:13:25.546" v="3806" actId="164"/>
          <ac:grpSpMkLst>
            <pc:docMk/>
            <pc:sldMk cId="2681738577" sldId="5728"/>
            <ac:grpSpMk id="24" creationId="{3494C51A-2744-19FF-28EF-9E685C8FB5BC}"/>
          </ac:grpSpMkLst>
        </pc:grpChg>
        <pc:picChg chg="add del mod">
          <ac:chgData name="Brittany Kelly" userId="3924259992_tp_box_2" providerId="OAuth2" clId="{3A128265-EB03-4B91-ABAD-EEF647B2612E}" dt="2026-07-07T18:59:02.207" v="3678" actId="478"/>
          <ac:picMkLst>
            <pc:docMk/>
            <pc:sldMk cId="2681738577" sldId="5728"/>
            <ac:picMk id="4" creationId="{70ECF129-79E3-7C77-C47F-345490E28669}"/>
          </ac:picMkLst>
        </pc:picChg>
        <pc:picChg chg="add mod">
          <ac:chgData name="Brittany Kelly" userId="3924259992_tp_box_2" providerId="OAuth2" clId="{3A128265-EB03-4B91-ABAD-EEF647B2612E}" dt="2026-07-07T19:13:25.546" v="3806" actId="164"/>
          <ac:picMkLst>
            <pc:docMk/>
            <pc:sldMk cId="2681738577" sldId="5728"/>
            <ac:picMk id="12" creationId="{1F2AD0E4-2D89-067F-0DDB-170901BF02D4}"/>
          </ac:picMkLst>
        </pc:picChg>
        <pc:picChg chg="add del mod">
          <ac:chgData name="Brittany Kelly" userId="3924259992_tp_box_2" providerId="OAuth2" clId="{3A128265-EB03-4B91-ABAD-EEF647B2612E}" dt="2026-07-07T19:08:49.547" v="3697" actId="931"/>
          <ac:picMkLst>
            <pc:docMk/>
            <pc:sldMk cId="2681738577" sldId="5728"/>
            <ac:picMk id="14" creationId="{E9EDC26C-8CE6-55DC-B863-F51384D59F3B}"/>
          </ac:picMkLst>
        </pc:picChg>
        <pc:picChg chg="add mod">
          <ac:chgData name="Brittany Kelly" userId="3924259992_tp_box_2" providerId="OAuth2" clId="{3A128265-EB03-4B91-ABAD-EEF647B2612E}" dt="2026-07-07T19:10:33.209" v="3719" actId="1076"/>
          <ac:picMkLst>
            <pc:docMk/>
            <pc:sldMk cId="2681738577" sldId="5728"/>
            <ac:picMk id="16" creationId="{6FB3CE53-F828-99C1-C6EE-57E12E091A20}"/>
          </ac:picMkLst>
        </pc:picChg>
        <pc:picChg chg="add del mod">
          <ac:chgData name="Brittany Kelly" userId="3924259992_tp_box_2" providerId="OAuth2" clId="{3A128265-EB03-4B91-ABAD-EEF647B2612E}" dt="2026-07-07T19:10:38.438" v="3720" actId="478"/>
          <ac:picMkLst>
            <pc:docMk/>
            <pc:sldMk cId="2681738577" sldId="5728"/>
            <ac:picMk id="18" creationId="{3960A3A1-4C2E-BC63-2A0D-299C25938DB3}"/>
          </ac:picMkLst>
        </pc:picChg>
        <pc:picChg chg="add del mod">
          <ac:chgData name="Brittany Kelly" userId="3924259992_tp_box_2" providerId="OAuth2" clId="{3A128265-EB03-4B91-ABAD-EEF647B2612E}" dt="2026-07-07T19:11:20.315" v="3728" actId="478"/>
          <ac:picMkLst>
            <pc:docMk/>
            <pc:sldMk cId="2681738577" sldId="5728"/>
            <ac:picMk id="20" creationId="{09947F8C-CD83-018D-DFB3-09F1166EBF14}"/>
          </ac:picMkLst>
        </pc:picChg>
        <pc:picChg chg="add mod">
          <ac:chgData name="Brittany Kelly" userId="3924259992_tp_box_2" providerId="OAuth2" clId="{3A128265-EB03-4B91-ABAD-EEF647B2612E}" dt="2026-07-07T19:13:25.546" v="3806" actId="164"/>
          <ac:picMkLst>
            <pc:docMk/>
            <pc:sldMk cId="2681738577" sldId="5728"/>
            <ac:picMk id="23" creationId="{C571BAEA-02C6-10D1-2943-416ED43545F4}"/>
          </ac:picMkLst>
        </pc:picChg>
      </pc:sldChg>
      <pc:sldChg chg="addSp delSp modSp new del mod">
        <pc:chgData name="Brittany Kelly" userId="3924259992_tp_box_2" providerId="OAuth2" clId="{3A128265-EB03-4B91-ABAD-EEF647B2612E}" dt="2026-07-07T20:05:44.281" v="4032" actId="47"/>
        <pc:sldMkLst>
          <pc:docMk/>
          <pc:sldMk cId="1253539355" sldId="5729"/>
        </pc:sldMkLst>
        <pc:picChg chg="add del">
          <ac:chgData name="Brittany Kelly" userId="3924259992_tp_box_2" providerId="OAuth2" clId="{3A128265-EB03-4B91-ABAD-EEF647B2612E}" dt="2026-07-07T19:21:27.645" v="3818" actId="478"/>
          <ac:picMkLst>
            <pc:docMk/>
            <pc:sldMk cId="1253539355" sldId="5729"/>
            <ac:picMk id="3" creationId="{B3CDF342-F087-534C-42EC-9D3ED7A488EA}"/>
          </ac:picMkLst>
        </pc:picChg>
        <pc:picChg chg="add mod modCrop">
          <ac:chgData name="Brittany Kelly" userId="3924259992_tp_box_2" providerId="OAuth2" clId="{3A128265-EB03-4B91-ABAD-EEF647B2612E}" dt="2026-07-07T19:27:24.434" v="3827" actId="732"/>
          <ac:picMkLst>
            <pc:docMk/>
            <pc:sldMk cId="1253539355" sldId="5729"/>
            <ac:picMk id="4" creationId="{752D95AE-1E0D-C184-50BC-C5823AFD534C}"/>
          </ac:picMkLst>
        </pc:picChg>
      </pc:sldChg>
      <pc:sldChg chg="addSp delSp modSp new mod ord">
        <pc:chgData name="Brittany Kelly" userId="3924259992_tp_box_2" providerId="OAuth2" clId="{3A128265-EB03-4B91-ABAD-EEF647B2612E}" dt="2026-07-08T12:31:41.842" v="4473" actId="20577"/>
        <pc:sldMkLst>
          <pc:docMk/>
          <pc:sldMk cId="483486045" sldId="5730"/>
        </pc:sldMkLst>
        <pc:spChg chg="add mod">
          <ac:chgData name="Brittany Kelly" userId="3924259992_tp_box_2" providerId="OAuth2" clId="{3A128265-EB03-4B91-ABAD-EEF647B2612E}" dt="2026-07-07T19:38:49.202" v="3871" actId="14100"/>
          <ac:spMkLst>
            <pc:docMk/>
            <pc:sldMk cId="483486045" sldId="5730"/>
            <ac:spMk id="6" creationId="{5B76FBA1-8587-20B8-FDBD-A7AD644279CB}"/>
          </ac:spMkLst>
        </pc:spChg>
        <pc:spChg chg="add mod">
          <ac:chgData name="Brittany Kelly" userId="3924259992_tp_box_2" providerId="OAuth2" clId="{3A128265-EB03-4B91-ABAD-EEF647B2612E}" dt="2026-07-08T12:31:41.842" v="4473" actId="20577"/>
          <ac:spMkLst>
            <pc:docMk/>
            <pc:sldMk cId="483486045" sldId="5730"/>
            <ac:spMk id="21" creationId="{BF169B77-9079-CE1F-383B-FE82779D8DD2}"/>
          </ac:spMkLst>
        </pc:spChg>
        <pc:grpChg chg="add del mod">
          <ac:chgData name="Brittany Kelly" userId="3924259992_tp_box_2" providerId="OAuth2" clId="{3A128265-EB03-4B91-ABAD-EEF647B2612E}" dt="2026-07-07T19:45:49.869" v="3926" actId="478"/>
          <ac:grpSpMkLst>
            <pc:docMk/>
            <pc:sldMk cId="483486045" sldId="5730"/>
            <ac:grpSpMk id="9" creationId="{542D4B9C-21FE-CAB6-DFE6-CF794B96624E}"/>
          </ac:grpSpMkLst>
        </pc:grpChg>
        <pc:grpChg chg="add mod">
          <ac:chgData name="Brittany Kelly" userId="3924259992_tp_box_2" providerId="OAuth2" clId="{3A128265-EB03-4B91-ABAD-EEF647B2612E}" dt="2026-07-07T20:14:13.845" v="4151" actId="164"/>
          <ac:grpSpMkLst>
            <pc:docMk/>
            <pc:sldMk cId="483486045" sldId="5730"/>
            <ac:grpSpMk id="20" creationId="{2871BC60-6F6D-F4D5-BECE-8F4E68B5EDF3}"/>
          </ac:grpSpMkLst>
        </pc:grpChg>
        <pc:grpChg chg="add mod">
          <ac:chgData name="Brittany Kelly" userId="3924259992_tp_box_2" providerId="OAuth2" clId="{3A128265-EB03-4B91-ABAD-EEF647B2612E}" dt="2026-07-08T12:07:22.901" v="4251" actId="14100"/>
          <ac:grpSpMkLst>
            <pc:docMk/>
            <pc:sldMk cId="483486045" sldId="5730"/>
            <ac:grpSpMk id="22" creationId="{EA20D1FD-54B3-2EAA-D835-BFDF7393A276}"/>
          </ac:grpSpMkLst>
        </pc:grpChg>
        <pc:picChg chg="add mod">
          <ac:chgData name="Brittany Kelly" userId="3924259992_tp_box_2" providerId="OAuth2" clId="{3A128265-EB03-4B91-ABAD-EEF647B2612E}" dt="2026-07-07T20:12:05.485" v="4054" actId="164"/>
          <ac:picMkLst>
            <pc:docMk/>
            <pc:sldMk cId="483486045" sldId="5730"/>
            <ac:picMk id="3" creationId="{261D4F97-37DD-CEBF-B214-F02C9D121189}"/>
          </ac:picMkLst>
        </pc:picChg>
        <pc:picChg chg="add del mod">
          <ac:chgData name="Brittany Kelly" userId="3924259992_tp_box_2" providerId="OAuth2" clId="{3A128265-EB03-4B91-ABAD-EEF647B2612E}" dt="2026-07-07T19:35:50.125" v="3861" actId="478"/>
          <ac:picMkLst>
            <pc:docMk/>
            <pc:sldMk cId="483486045" sldId="5730"/>
            <ac:picMk id="5" creationId="{6D4C8DE0-FC3E-CF70-4F48-FB61CEBE3FBA}"/>
          </ac:picMkLst>
        </pc:picChg>
        <pc:picChg chg="add mod">
          <ac:chgData name="Brittany Kelly" userId="3924259992_tp_box_2" providerId="OAuth2" clId="{3A128265-EB03-4B91-ABAD-EEF647B2612E}" dt="2026-07-07T19:44:52.167" v="3909" actId="1076"/>
          <ac:picMkLst>
            <pc:docMk/>
            <pc:sldMk cId="483486045" sldId="5730"/>
            <ac:picMk id="8" creationId="{05D2BD67-D2F5-FAE3-C65F-AC91BCEA74B2}"/>
          </ac:picMkLst>
        </pc:picChg>
        <pc:picChg chg="add mod ord modCrop">
          <ac:chgData name="Brittany Kelly" userId="3924259992_tp_box_2" providerId="OAuth2" clId="{3A128265-EB03-4B91-ABAD-EEF647B2612E}" dt="2026-07-07T20:14:34.047" v="4155" actId="12788"/>
          <ac:picMkLst>
            <pc:docMk/>
            <pc:sldMk cId="483486045" sldId="5730"/>
            <ac:picMk id="11" creationId="{9F9924FE-CB9D-0559-62C9-53CFFCF9CF83}"/>
          </ac:picMkLst>
        </pc:picChg>
        <pc:picChg chg="add del mod modCrop">
          <ac:chgData name="Brittany Kelly" userId="3924259992_tp_box_2" providerId="OAuth2" clId="{3A128265-EB03-4B91-ABAD-EEF647B2612E}" dt="2026-07-07T19:52:59.583" v="3947" actId="478"/>
          <ac:picMkLst>
            <pc:docMk/>
            <pc:sldMk cId="483486045" sldId="5730"/>
            <ac:picMk id="13" creationId="{99F82AA2-75FC-CA61-137A-05B8486944AB}"/>
          </ac:picMkLst>
        </pc:picChg>
        <pc:picChg chg="add mod ord">
          <ac:chgData name="Brittany Kelly" userId="3924259992_tp_box_2" providerId="OAuth2" clId="{3A128265-EB03-4B91-ABAD-EEF647B2612E}" dt="2026-07-07T20:05:35.474" v="4031" actId="167"/>
          <ac:picMkLst>
            <pc:docMk/>
            <pc:sldMk cId="483486045" sldId="5730"/>
            <ac:picMk id="15" creationId="{3294FCA9-B5BA-602E-8345-B0FB59E63887}"/>
          </ac:picMkLst>
        </pc:picChg>
        <pc:picChg chg="add del mod ord">
          <ac:chgData name="Brittany Kelly" userId="3924259992_tp_box_2" providerId="OAuth2" clId="{3A128265-EB03-4B91-ABAD-EEF647B2612E}" dt="2026-07-07T20:12:05.485" v="4054" actId="164"/>
          <ac:picMkLst>
            <pc:docMk/>
            <pc:sldMk cId="483486045" sldId="5730"/>
            <ac:picMk id="17" creationId="{ABFA9A43-45FA-5667-7F69-F7CABCD7EBB6}"/>
          </ac:picMkLst>
        </pc:picChg>
        <pc:picChg chg="add del mod">
          <ac:chgData name="Brittany Kelly" userId="3924259992_tp_box_2" providerId="OAuth2" clId="{3A128265-EB03-4B91-ABAD-EEF647B2612E}" dt="2026-07-07T20:11:19.899" v="4045" actId="478"/>
          <ac:picMkLst>
            <pc:docMk/>
            <pc:sldMk cId="483486045" sldId="5730"/>
            <ac:picMk id="19" creationId="{23B6D875-37B5-27F8-A78B-DA60022E2873}"/>
          </ac:picMkLst>
        </pc:picChg>
        <pc:picChg chg="add del mod modCrop">
          <ac:chgData name="Brittany Kelly" userId="3924259992_tp_box_2" providerId="OAuth2" clId="{3A128265-EB03-4B91-ABAD-EEF647B2612E}" dt="2026-07-07T19:47:13.028" v="3927" actId="478"/>
          <ac:picMkLst>
            <pc:docMk/>
            <pc:sldMk cId="483486045" sldId="5730"/>
            <ac:picMk id="1026" creationId="{D6D17DAB-65C5-23A4-2FFA-5F24A34BD9E1}"/>
          </ac:picMkLst>
        </pc:picChg>
        <pc:picChg chg="add mod">
          <ac:chgData name="Brittany Kelly" userId="3924259992_tp_box_2" providerId="OAuth2" clId="{3A128265-EB03-4B91-ABAD-EEF647B2612E}" dt="2026-07-07T19:44:52.167" v="3909" actId="1076"/>
          <ac:picMkLst>
            <pc:docMk/>
            <pc:sldMk cId="483486045" sldId="5730"/>
            <ac:picMk id="1027" creationId="{64360648-23D5-A4DC-E967-DA3DB20E4528}"/>
          </ac:picMkLst>
        </pc:picChg>
      </pc:sldChg>
      <pc:sldChg chg="addSp delSp modSp new mod">
        <pc:chgData name="Brittany Kelly" userId="3924259992_tp_box_2" providerId="OAuth2" clId="{3A128265-EB03-4B91-ABAD-EEF647B2612E}" dt="2026-07-08T12:21:06.671" v="4386" actId="14100"/>
        <pc:sldMkLst>
          <pc:docMk/>
          <pc:sldMk cId="3711384166" sldId="5731"/>
        </pc:sldMkLst>
        <pc:spChg chg="mod">
          <ac:chgData name="Brittany Kelly" userId="3924259992_tp_box_2" providerId="OAuth2" clId="{3A128265-EB03-4B91-ABAD-EEF647B2612E}" dt="2026-07-08T12:10:29.946" v="4284" actId="6549"/>
          <ac:spMkLst>
            <pc:docMk/>
            <pc:sldMk cId="3711384166" sldId="5731"/>
            <ac:spMk id="2" creationId="{B49E3915-1E47-7488-4A47-C58EF4EFC0DD}"/>
          </ac:spMkLst>
        </pc:spChg>
        <pc:spChg chg="del">
          <ac:chgData name="Brittany Kelly" userId="3924259992_tp_box_2" providerId="OAuth2" clId="{3A128265-EB03-4B91-ABAD-EEF647B2612E}" dt="2026-07-08T12:10:20.221" v="4280" actId="26606"/>
          <ac:spMkLst>
            <pc:docMk/>
            <pc:sldMk cId="3711384166" sldId="5731"/>
            <ac:spMk id="3" creationId="{AD1AB2CE-7696-56C9-0A02-63DC35A67FFD}"/>
          </ac:spMkLst>
        </pc:spChg>
        <pc:spChg chg="add mod">
          <ac:chgData name="Brittany Kelly" userId="3924259992_tp_box_2" providerId="OAuth2" clId="{3A128265-EB03-4B91-ABAD-EEF647B2612E}" dt="2026-07-08T12:12:59.999" v="4302" actId="164"/>
          <ac:spMkLst>
            <pc:docMk/>
            <pc:sldMk cId="3711384166" sldId="5731"/>
            <ac:spMk id="6" creationId="{7F385210-9CCC-7845-7640-E66FEACC6006}"/>
          </ac:spMkLst>
        </pc:spChg>
        <pc:spChg chg="add mod">
          <ac:chgData name="Brittany Kelly" userId="3924259992_tp_box_2" providerId="OAuth2" clId="{3A128265-EB03-4B91-ABAD-EEF647B2612E}" dt="2026-07-08T12:12:59.999" v="4302" actId="164"/>
          <ac:spMkLst>
            <pc:docMk/>
            <pc:sldMk cId="3711384166" sldId="5731"/>
            <ac:spMk id="8" creationId="{4E3A1646-5823-99D4-BFE3-58FEAD0CB6A3}"/>
          </ac:spMkLst>
        </pc:spChg>
        <pc:spChg chg="add del mod">
          <ac:chgData name="Brittany Kelly" userId="3924259992_tp_box_2" providerId="OAuth2" clId="{3A128265-EB03-4B91-ABAD-EEF647B2612E}" dt="2026-07-08T12:15:28.191" v="4330" actId="478"/>
          <ac:spMkLst>
            <pc:docMk/>
            <pc:sldMk cId="3711384166" sldId="5731"/>
            <ac:spMk id="12" creationId="{52F32778-A79C-1860-512E-277EE6CBC04B}"/>
          </ac:spMkLst>
        </pc:spChg>
        <pc:spChg chg="add mod">
          <ac:chgData name="Brittany Kelly" userId="3924259992_tp_box_2" providerId="OAuth2" clId="{3A128265-EB03-4B91-ABAD-EEF647B2612E}" dt="2026-07-08T12:15:20.314" v="4329" actId="1038"/>
          <ac:spMkLst>
            <pc:docMk/>
            <pc:sldMk cId="3711384166" sldId="5731"/>
            <ac:spMk id="14" creationId="{0D4F8955-DE5E-ECD2-FEAA-6ED2276E5028}"/>
          </ac:spMkLst>
        </pc:spChg>
        <pc:spChg chg="add del mod">
          <ac:chgData name="Brittany Kelly" userId="3924259992_tp_box_2" providerId="OAuth2" clId="{3A128265-EB03-4B91-ABAD-EEF647B2612E}" dt="2026-07-08T12:16:59.381" v="4347" actId="478"/>
          <ac:spMkLst>
            <pc:docMk/>
            <pc:sldMk cId="3711384166" sldId="5731"/>
            <ac:spMk id="15" creationId="{B64C4478-5B74-D1FA-7495-569591D5488B}"/>
          </ac:spMkLst>
        </pc:spChg>
        <pc:spChg chg="add del mod">
          <ac:chgData name="Brittany Kelly" userId="3924259992_tp_box_2" providerId="OAuth2" clId="{3A128265-EB03-4B91-ABAD-EEF647B2612E}" dt="2026-07-08T12:17:56.029" v="4355" actId="478"/>
          <ac:spMkLst>
            <pc:docMk/>
            <pc:sldMk cId="3711384166" sldId="5731"/>
            <ac:spMk id="16" creationId="{2433473A-CAAA-E755-97AB-86246FB27885}"/>
          </ac:spMkLst>
        </pc:spChg>
        <pc:grpChg chg="add mod">
          <ac:chgData name="Brittany Kelly" userId="3924259992_tp_box_2" providerId="OAuth2" clId="{3A128265-EB03-4B91-ABAD-EEF647B2612E}" dt="2026-07-08T12:16:57.781" v="4346" actId="1076"/>
          <ac:grpSpMkLst>
            <pc:docMk/>
            <pc:sldMk cId="3711384166" sldId="5731"/>
            <ac:grpSpMk id="9" creationId="{B61E1DE6-9A1D-86AC-990F-1B6D17A33CE6}"/>
          </ac:grpSpMkLst>
        </pc:grpChg>
        <pc:picChg chg="add mod">
          <ac:chgData name="Brittany Kelly" userId="3924259992_tp_box_2" providerId="OAuth2" clId="{3A128265-EB03-4B91-ABAD-EEF647B2612E}" dt="2026-07-08T12:13:27.657" v="4306" actId="1440"/>
          <ac:picMkLst>
            <pc:docMk/>
            <pc:sldMk cId="3711384166" sldId="5731"/>
            <ac:picMk id="5" creationId="{924B28DF-E799-17CC-44FD-21A6C1037F11}"/>
          </ac:picMkLst>
        </pc:picChg>
        <pc:picChg chg="add mod">
          <ac:chgData name="Brittany Kelly" userId="3924259992_tp_box_2" providerId="OAuth2" clId="{3A128265-EB03-4B91-ABAD-EEF647B2612E}" dt="2026-07-08T12:13:50.379" v="4314" actId="1076"/>
          <ac:picMkLst>
            <pc:docMk/>
            <pc:sldMk cId="3711384166" sldId="5731"/>
            <ac:picMk id="11" creationId="{104D2382-6FAA-771B-1DD9-7D87C68EFFB7}"/>
          </ac:picMkLst>
        </pc:picChg>
        <pc:cxnChg chg="add mod">
          <ac:chgData name="Brittany Kelly" userId="3924259992_tp_box_2" providerId="OAuth2" clId="{3A128265-EB03-4B91-ABAD-EEF647B2612E}" dt="2026-07-08T12:21:06.671" v="4386" actId="14100"/>
          <ac:cxnSpMkLst>
            <pc:docMk/>
            <pc:sldMk cId="3711384166" sldId="5731"/>
            <ac:cxnSpMk id="18" creationId="{A1D58A8F-91D4-0339-D7FA-69987505922F}"/>
          </ac:cxnSpMkLst>
        </pc:cxnChg>
      </pc:sldChg>
      <pc:sldMasterChg chg="delSldLayout">
        <pc:chgData name="Brittany Kelly" userId="3924259992_tp_box_2" providerId="OAuth2" clId="{3A128265-EB03-4B91-ABAD-EEF647B2612E}" dt="2026-07-07T18:44:35.111" v="3602" actId="47"/>
        <pc:sldMasterMkLst>
          <pc:docMk/>
          <pc:sldMasterMk cId="3073008711" sldId="2147483960"/>
        </pc:sldMasterMkLst>
        <pc:sldLayoutChg chg="del">
          <pc:chgData name="Brittany Kelly" userId="3924259992_tp_box_2" providerId="OAuth2" clId="{3A128265-EB03-4B91-ABAD-EEF647B2612E}" dt="2026-07-07T18:44:35.111" v="3602" actId="47"/>
          <pc:sldLayoutMkLst>
            <pc:docMk/>
            <pc:sldMasterMk cId="3073008711" sldId="2147483960"/>
            <pc:sldLayoutMk cId="1632286816" sldId="2147484242"/>
          </pc:sldLayoutMkLst>
        </pc:sldLayoutChg>
      </pc:sldMasterChg>
      <pc:sldMasterChg chg="del delSldLayout">
        <pc:chgData name="Brittany Kelly" userId="3924259992_tp_box_2" providerId="OAuth2" clId="{3A128265-EB03-4B91-ABAD-EEF647B2612E}" dt="2026-07-07T18:43:19.415" v="3592" actId="2696"/>
        <pc:sldMasterMkLst>
          <pc:docMk/>
          <pc:sldMasterMk cId="1829970577" sldId="2147484242"/>
        </pc:sldMasterMkLst>
        <pc:sldLayoutChg chg="del">
          <pc:chgData name="Brittany Kelly" userId="3924259992_tp_box_2" providerId="OAuth2" clId="{3A128265-EB03-4B91-ABAD-EEF647B2612E}" dt="2026-07-07T18:43:19.415" v="3592" actId="2696"/>
          <pc:sldLayoutMkLst>
            <pc:docMk/>
            <pc:sldMasterMk cId="1829970577" sldId="2147484242"/>
            <pc:sldLayoutMk cId="48805170" sldId="2147484243"/>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2267394007" sldId="2147484244"/>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3878891153" sldId="2147484245"/>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3984394544" sldId="2147484246"/>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3491329747" sldId="2147484247"/>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1227997002" sldId="2147484248"/>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1197197266" sldId="2147484249"/>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2590616891" sldId="2147484250"/>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1955762143" sldId="2147484251"/>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3041376899" sldId="2147484252"/>
          </pc:sldLayoutMkLst>
        </pc:sldLayoutChg>
        <pc:sldLayoutChg chg="del">
          <pc:chgData name="Brittany Kelly" userId="3924259992_tp_box_2" providerId="OAuth2" clId="{3A128265-EB03-4B91-ABAD-EEF647B2612E}" dt="2026-07-07T18:43:19.415" v="3592" actId="2696"/>
          <pc:sldLayoutMkLst>
            <pc:docMk/>
            <pc:sldMasterMk cId="1829970577" sldId="2147484242"/>
            <pc:sldLayoutMk cId="1735457672" sldId="214748425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1" i="0" u="none" strike="noStrike" kern="1200" spc="0" baseline="0">
                <a:solidFill>
                  <a:schemeClr val="tx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Millions</a:t>
            </a:r>
          </a:p>
        </c:rich>
      </c:tx>
      <c:overlay val="0"/>
      <c:spPr>
        <a:noFill/>
        <a:ln>
          <a:noFill/>
        </a:ln>
        <a:effectLst/>
      </c:spPr>
      <c:txPr>
        <a:bodyPr rot="0" spcFirstLastPara="1" vertOverflow="ellipsis" vert="horz" wrap="square" anchor="ctr" anchorCtr="1"/>
        <a:lstStyle/>
        <a:p>
          <a:pPr>
            <a:defRPr sz="1915"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8004640371229696E-3"/>
          <c:y val="3.4143077855015323E-2"/>
          <c:w val="0.97447795823665895"/>
          <c:h val="0.80394854242726232"/>
        </c:manualLayout>
      </c:layout>
      <c:ofPieChart>
        <c:ofPieType val="bar"/>
        <c:varyColors val="1"/>
        <c:ser>
          <c:idx val="0"/>
          <c:order val="0"/>
          <c:tx>
            <c:strRef>
              <c:f>Sheet1!$B$1</c:f>
              <c:strCache>
                <c:ptCount val="1"/>
                <c:pt idx="0">
                  <c:v>Millions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D7-4DB6-AB6B-31C40F19F0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D7-4DB6-AB6B-31C40F19F0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D7-4DB6-AB6B-31C40F19F0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D7-4DB6-AB6B-31C40F19F0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6D7-4DB6-AB6B-31C40F19F0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2-4289-F043-AAA6-102C0B812E65}"/>
              </c:ext>
            </c:extLst>
          </c:dPt>
          <c:dLbls>
            <c:dLbl>
              <c:idx val="0"/>
              <c:layout>
                <c:manualLayout>
                  <c:x val="0.1877374993149058"/>
                  <c:y val="-0.19871457699297229"/>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fld id="{D2B2A6AE-4102-4233-B65F-E7E0A4092A8B}" type="CATEGORYNAME">
                      <a:rPr lang="en-US">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[CATEGORY NAME]</a:t>
                    </a:fld>
                    <a:r>
                      <a:rPr lang="en-US" baseline="0" dirty="0">
                        <a:latin typeface="Arial" panose="020B0604020202020204" pitchFamily="34" charset="0"/>
                        <a:cs typeface="Arial" panose="020B0604020202020204" pitchFamily="34" charset="0"/>
                      </a:rPr>
                      <a:t>, </a:t>
                    </a:r>
                    <a:fld id="{E0D911D1-400E-429A-A2FD-903FC2119B52}" type="VALUE">
                      <a:rPr lang="en-US" baseline="0">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[VALUE]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808000073076711"/>
                      <c:h val="0.14173517340669695"/>
                    </c:manualLayout>
                  </c15:layout>
                  <c15:dlblFieldTable/>
                  <c15:showDataLabelsRange val="0"/>
                </c:ext>
                <c:ext xmlns:c16="http://schemas.microsoft.com/office/drawing/2014/chart" uri="{C3380CC4-5D6E-409C-BE32-E72D297353CC}">
                  <c16:uniqueId val="{00000001-A6D7-4DB6-AB6B-31C40F19F0CC}"/>
                </c:ext>
              </c:extLst>
            </c:dLbl>
            <c:dLbl>
              <c:idx val="1"/>
              <c:layout>
                <c:manualLayout>
                  <c:x val="-0.12801327255786771"/>
                  <c:y val="0.22886038699988126"/>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fld id="{B5D48210-1EED-461E-B7AA-68FC7B632EA7}" type="CATEGORYNAME">
                      <a:rPr lang="en-US">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[CATEGORY NAME]</a:t>
                    </a:fld>
                    <a:r>
                      <a:rPr lang="en-US" baseline="0" dirty="0">
                        <a:latin typeface="Arial" panose="020B0604020202020204" pitchFamily="34" charset="0"/>
                        <a:cs typeface="Arial" panose="020B0604020202020204" pitchFamily="34" charset="0"/>
                      </a:rPr>
                      <a:t>, </a:t>
                    </a:r>
                    <a:fld id="{5AE90E0A-CC4B-458F-BFF3-32C4DC72EDA2}" type="VALUE">
                      <a:rPr lang="en-US" baseline="0">
                        <a:latin typeface="Arial" panose="020B0604020202020204" pitchFamily="34" charset="0"/>
                        <a:cs typeface="Arial" panose="020B0604020202020204" pitchFamily="34" charset="0"/>
                      </a:rPr>
                      <a:pPr>
                        <a:defRPr sz="1600" b="1">
                          <a:solidFill>
                            <a:schemeClr val="bg2"/>
                          </a:solidFill>
                          <a:latin typeface="Arial" panose="020B0604020202020204" pitchFamily="34" charset="0"/>
                          <a:cs typeface="Arial" panose="020B0604020202020204" pitchFamily="34" charset="0"/>
                        </a:defRPr>
                      </a:pPr>
                      <a:t>[VALUE]</a:t>
                    </a:fld>
                    <a:endParaRPr 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5361948955916471"/>
                      <c:h val="0.12444445637598305"/>
                    </c:manualLayout>
                  </c15:layout>
                  <c15:dlblFieldTable/>
                  <c15:showDataLabelsRange val="0"/>
                </c:ext>
                <c:ext xmlns:c16="http://schemas.microsoft.com/office/drawing/2014/chart" uri="{C3380CC4-5D6E-409C-BE32-E72D297353CC}">
                  <c16:uniqueId val="{00000003-A6D7-4DB6-AB6B-31C40F19F0CC}"/>
                </c:ext>
              </c:extLst>
            </c:dLbl>
            <c:dLbl>
              <c:idx val="4"/>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14888055611378043"/>
                      <c:h val="9.7656021539665766E-2"/>
                    </c:manualLayout>
                  </c15:layout>
                </c:ext>
                <c:ext xmlns:c16="http://schemas.microsoft.com/office/drawing/2014/chart" uri="{C3380CC4-5D6E-409C-BE32-E72D297353CC}">
                  <c16:uniqueId val="{00000009-A6D7-4DB6-AB6B-31C40F19F0CC}"/>
                </c:ext>
              </c:extLst>
            </c:dLbl>
            <c:dLbl>
              <c:idx val="5"/>
              <c:layout>
                <c:manualLayout>
                  <c:x val="-0.12056049838317782"/>
                  <c:y val="-8.9293751258690037E-17"/>
                </c:manualLayout>
              </c:layout>
              <c:tx>
                <c:rich>
                  <a:bodyPr/>
                  <a:lstStyle/>
                  <a:p>
                    <a:r>
                      <a:rPr lang="en-US" baseline="0" dirty="0">
                        <a:latin typeface="Arial" panose="020B0604020202020204" pitchFamily="34" charset="0"/>
                        <a:cs typeface="Arial" panose="020B0604020202020204" pitchFamily="34" charset="0"/>
                      </a:rPr>
                      <a:t>VTDR, </a:t>
                    </a:r>
                    <a:fld id="{49C70329-BF35-F144-BD81-6287884CBDFD}" type="VALUE">
                      <a:rPr lang="en-US" baseline="0">
                        <a:latin typeface="Arial" panose="020B0604020202020204" pitchFamily="34" charset="0"/>
                        <a:cs typeface="Arial" panose="020B0604020202020204" pitchFamily="34" charset="0"/>
                      </a:rPr>
                      <a:pPr/>
                      <a:t>[VALUE]</a:t>
                    </a:fld>
                    <a:endParaRPr lang="en-US" baseline="0" dirty="0">
                      <a:latin typeface="Arial" panose="020B0604020202020204" pitchFamily="34" charset="0"/>
                      <a:cs typeface="Arial" panose="020B0604020202020204" pitchFamily="34" charset="0"/>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289-F043-AAA6-102C0B812E6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 Diabetes without eye dz</c:v>
                </c:pt>
                <c:pt idx="1">
                  <c:v>Diabetic Retinopathy</c:v>
                </c:pt>
                <c:pt idx="2">
                  <c:v>Only PDR</c:v>
                </c:pt>
                <c:pt idx="3">
                  <c:v>Only DME</c:v>
                </c:pt>
                <c:pt idx="4">
                  <c:v>Both DME and PDR</c:v>
                </c:pt>
              </c:strCache>
            </c:strRef>
          </c:cat>
          <c:val>
            <c:numRef>
              <c:f>Sheet1!$B$2:$B$6</c:f>
              <c:numCache>
                <c:formatCode>0.0</c:formatCode>
                <c:ptCount val="5"/>
                <c:pt idx="0">
                  <c:v>26.7</c:v>
                </c:pt>
                <c:pt idx="1">
                  <c:v>7.8</c:v>
                </c:pt>
                <c:pt idx="2">
                  <c:v>1.2266666666666666</c:v>
                </c:pt>
                <c:pt idx="3">
                  <c:v>0.25824561403508772</c:v>
                </c:pt>
                <c:pt idx="4">
                  <c:v>0.35508771929824562</c:v>
                </c:pt>
              </c:numCache>
            </c:numRef>
          </c:val>
          <c:extLst>
            <c:ext xmlns:c16="http://schemas.microsoft.com/office/drawing/2014/chart" uri="{C3380CC4-5D6E-409C-BE32-E72D297353CC}">
              <c16:uniqueId val="{00000000-4289-F043-AAA6-102C0B812E65}"/>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D-A6D7-4DB6-AB6B-31C40F19F0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F-A6D7-4DB6-AB6B-31C40F19F0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1-A6D7-4DB6-AB6B-31C40F19F0C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3-A6D7-4DB6-AB6B-31C40F19F0C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5-A6D7-4DB6-AB6B-31C40F19F0C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7-A6D7-4DB6-AB6B-31C40F19F0CC}"/>
              </c:ext>
            </c:extLst>
          </c:dPt>
          <c:cat>
            <c:strRef>
              <c:f>Sheet1!$A$2:$A$6</c:f>
              <c:strCache>
                <c:ptCount val="5"/>
                <c:pt idx="0">
                  <c:v> Diabetes without eye dz</c:v>
                </c:pt>
                <c:pt idx="1">
                  <c:v>Diabetic Retinopathy</c:v>
                </c:pt>
                <c:pt idx="2">
                  <c:v>Only PDR</c:v>
                </c:pt>
                <c:pt idx="3">
                  <c:v>Only DME</c:v>
                </c:pt>
                <c:pt idx="4">
                  <c:v>Both DME and PDR</c:v>
                </c:pt>
              </c:strCache>
            </c:strRef>
          </c:cat>
          <c:val>
            <c:numRef>
              <c:f>Sheet1!$C$2:$C$6</c:f>
              <c:numCache>
                <c:formatCode>General</c:formatCode>
                <c:ptCount val="5"/>
              </c:numCache>
            </c:numRef>
          </c:val>
          <c:extLst>
            <c:ext xmlns:c16="http://schemas.microsoft.com/office/drawing/2014/chart" uri="{C3380CC4-5D6E-409C-BE32-E72D297353CC}">
              <c16:uniqueId val="{00000001-4289-F043-AAA6-102C0B812E65}"/>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1.9531852311964484E-2"/>
          <c:y val="0.93123560265445204"/>
          <c:w val="0.95745592560790693"/>
          <c:h val="4.684658702492475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5F5FC2-3296-4EEC-8090-1C570DFC8E85}" type="doc">
      <dgm:prSet loTypeId="urn:microsoft.com/office/officeart/2005/8/layout/orgChart1" loCatId="hierarchy" qsTypeId="urn:microsoft.com/office/officeart/2005/8/quickstyle/simple1" qsCatId="simple" csTypeId="urn:microsoft.com/office/officeart/2005/8/colors/accent3_1" csCatId="accent3" phldr="1"/>
      <dgm:spPr/>
      <dgm:t>
        <a:bodyPr/>
        <a:lstStyle/>
        <a:p>
          <a:endParaRPr lang="en-US"/>
        </a:p>
      </dgm:t>
    </dgm:pt>
    <dgm:pt modelId="{A9B9D429-FCB2-44CC-B06D-465633E3402F}">
      <dgm:prSet phldrT="[Text]" custT="1"/>
      <dgm:spPr>
        <a:xfrm>
          <a:off x="1664033" y="2711"/>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Enrollment visit and Randomization</a:t>
          </a:r>
        </a:p>
      </dgm:t>
    </dgm:pt>
    <dgm:pt modelId="{0CE3085A-A502-42B2-ADEF-9B8667EF65E9}" type="parTrans" cxnId="{61E31512-0910-4E94-906B-E1A843BBD780}">
      <dgm:prSet/>
      <dgm:spPr/>
      <dgm:t>
        <a:bodyPr/>
        <a:lstStyle/>
        <a:p>
          <a:endParaRPr lang="en-US" sz="1600" b="1">
            <a:latin typeface="+mj-lt"/>
          </a:endParaRPr>
        </a:p>
      </dgm:t>
    </dgm:pt>
    <dgm:pt modelId="{E2BF326C-371F-4606-B034-4D6B1480BBB2}" type="sibTrans" cxnId="{61E31512-0910-4E94-906B-E1A843BBD780}">
      <dgm:prSet/>
      <dgm:spPr/>
      <dgm:t>
        <a:bodyPr/>
        <a:lstStyle/>
        <a:p>
          <a:endParaRPr lang="en-US" sz="1600" b="1">
            <a:latin typeface="+mj-lt"/>
          </a:endParaRPr>
        </a:p>
      </dgm:t>
    </dgm:pt>
    <dgm:pt modelId="{BFC04114-558E-43CD-86EC-664EC2D99245}">
      <dgm:prSet phldrT="[Text]" custT="1"/>
      <dgm:spPr>
        <a:xfrm>
          <a:off x="3223579" y="1705220"/>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Deferred Surgery Group</a:t>
          </a:r>
        </a:p>
      </dgm:t>
    </dgm:pt>
    <dgm:pt modelId="{D3D5F246-0B9B-46AF-8262-EE5C7A49D4CB}" type="parTrans" cxnId="{266D7B55-15A9-406D-B7EB-A1FDA88E2FA9}">
      <dgm:prSet/>
      <dgm:spPr>
        <a:xfrm>
          <a:off x="2862983" y="1201661"/>
          <a:ext cx="1559546" cy="503559"/>
        </a:xfrm>
        <a:custGeom>
          <a:avLst/>
          <a:gdLst/>
          <a:ahLst/>
          <a:cxnLst/>
          <a:rect l="0" t="0" r="0" b="0"/>
          <a:pathLst>
            <a:path>
              <a:moveTo>
                <a:pt x="0" y="0"/>
              </a:moveTo>
              <a:lnTo>
                <a:pt x="0" y="251779"/>
              </a:lnTo>
              <a:lnTo>
                <a:pt x="1559546" y="251779"/>
              </a:lnTo>
              <a:lnTo>
                <a:pt x="1559546"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102F25CB-EF2A-4B74-9DE6-AFC94F8A6DDE}" type="sibTrans" cxnId="{266D7B55-15A9-406D-B7EB-A1FDA88E2FA9}">
      <dgm:prSet/>
      <dgm:spPr/>
      <dgm:t>
        <a:bodyPr/>
        <a:lstStyle/>
        <a:p>
          <a:endParaRPr lang="en-US" sz="1600" b="1">
            <a:latin typeface="+mj-lt"/>
          </a:endParaRPr>
        </a:p>
      </dgm:t>
    </dgm:pt>
    <dgm:pt modelId="{92B8E87A-E0D2-48C4-B5F9-4EC1D8BEA15D}">
      <dgm:prSet phldrT="[Text]" custT="1"/>
      <dgm:spPr>
        <a:xfrm>
          <a:off x="104486" y="1705220"/>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Immediate Surgery Group</a:t>
          </a:r>
        </a:p>
      </dgm:t>
    </dgm:pt>
    <dgm:pt modelId="{872D1678-EF36-4A20-ADA2-77E15FC94517}" type="parTrans" cxnId="{26692CD6-5C52-4CEE-9097-00616948D4E2}">
      <dgm:prSet/>
      <dgm:spPr>
        <a:xfrm>
          <a:off x="1303436" y="1201661"/>
          <a:ext cx="1559546" cy="503559"/>
        </a:xfrm>
        <a:custGeom>
          <a:avLst/>
          <a:gdLst/>
          <a:ahLst/>
          <a:cxnLst/>
          <a:rect l="0" t="0" r="0" b="0"/>
          <a:pathLst>
            <a:path>
              <a:moveTo>
                <a:pt x="1559546" y="0"/>
              </a:moveTo>
              <a:lnTo>
                <a:pt x="1559546" y="251779"/>
              </a:lnTo>
              <a:lnTo>
                <a:pt x="0" y="251779"/>
              </a:lnTo>
              <a:lnTo>
                <a:pt x="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B36A54F9-F371-487E-96C6-DF4CEB3A2A3D}" type="sibTrans" cxnId="{26692CD6-5C52-4CEE-9097-00616948D4E2}">
      <dgm:prSet/>
      <dgm:spPr/>
      <dgm:t>
        <a:bodyPr/>
        <a:lstStyle/>
        <a:p>
          <a:endParaRPr lang="en-US" sz="1600" b="1">
            <a:latin typeface="+mj-lt"/>
          </a:endParaRPr>
        </a:p>
      </dgm:t>
    </dgm:pt>
    <dgm:pt modelId="{646B5659-B24D-429C-B493-9266ED723C36}">
      <dgm:prSet custT="1"/>
      <dgm:spPr>
        <a:xfrm>
          <a:off x="104486" y="3407729"/>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Vitrectomy (within 1 month of randomization)</a:t>
          </a:r>
        </a:p>
      </dgm:t>
    </dgm:pt>
    <dgm:pt modelId="{713D135D-ACE1-4B33-A636-C0A9DB227BC7}" type="parTrans" cxnId="{A7001383-40B8-4EF9-8318-C440C00E6C69}">
      <dgm:prSet/>
      <dgm:spPr>
        <a:xfrm>
          <a:off x="1257716" y="2904170"/>
          <a:ext cx="91440" cy="503559"/>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38A5CE1C-7455-4FCF-A0F2-5E2C5FB3FA8F}" type="sibTrans" cxnId="{A7001383-40B8-4EF9-8318-C440C00E6C69}">
      <dgm:prSet/>
      <dgm:spPr/>
      <dgm:t>
        <a:bodyPr/>
        <a:lstStyle/>
        <a:p>
          <a:endParaRPr lang="en-US" sz="1600" b="1">
            <a:latin typeface="+mj-lt"/>
          </a:endParaRPr>
        </a:p>
      </dgm:t>
    </dgm:pt>
    <dgm:pt modelId="{7A7F21E7-46D9-4346-9D61-313EEFC586BE}">
      <dgm:prSet custT="1"/>
      <dgm:spPr>
        <a:xfrm>
          <a:off x="104486" y="5110238"/>
          <a:ext cx="2397900" cy="1198950"/>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1-month post-vitrectomy and 3, 6, 12, 18, 24, 30 (phone call) and 36 months post-randomization</a:t>
          </a:r>
        </a:p>
      </dgm:t>
    </dgm:pt>
    <dgm:pt modelId="{705E6F62-58B4-432C-883B-3FB7042FDA61}" type="parTrans" cxnId="{E5F85798-1C5E-40B2-BB98-24FA04F1673D}">
      <dgm:prSet/>
      <dgm:spPr>
        <a:xfrm>
          <a:off x="1257716" y="4606679"/>
          <a:ext cx="91440" cy="503559"/>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7916D720-C272-4A68-A705-594A154A3113}" type="sibTrans" cxnId="{E5F85798-1C5E-40B2-BB98-24FA04F1673D}">
      <dgm:prSet/>
      <dgm:spPr/>
      <dgm:t>
        <a:bodyPr/>
        <a:lstStyle/>
        <a:p>
          <a:endParaRPr lang="en-US" sz="1600" b="1">
            <a:latin typeface="+mj-lt"/>
          </a:endParaRPr>
        </a:p>
      </dgm:t>
    </dgm:pt>
    <dgm:pt modelId="{722CE02E-2DCD-4461-93E9-0DBF2829885D}">
      <dgm:prSet custT="1"/>
      <dgm:spPr>
        <a:xfrm>
          <a:off x="3005946" y="3407729"/>
          <a:ext cx="2833166" cy="1333879"/>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gm:spPr>
      <dgm:t>
        <a:bodyPr/>
        <a:lstStyle/>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3, 6, 12, 18, 24, 30 (phone call), and 36 months post-randomization.</a:t>
          </a:r>
        </a:p>
        <a:p>
          <a:pPr>
            <a:buNone/>
          </a:pPr>
          <a:r>
            <a:rPr lang="en-US" sz="1600" b="1"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Vitrectomy may be performed during follow-up if protocol criteria is met. Eyes receiving vitrectomy during study will complete a 1-month post-vitrectomy visit </a:t>
          </a:r>
        </a:p>
      </dgm:t>
    </dgm:pt>
    <dgm:pt modelId="{14C79EDB-1644-49E2-A61D-437651975493}" type="parTrans" cxnId="{4EA9170A-D41D-44D0-A043-927B8D441495}">
      <dgm:prSet/>
      <dgm:spPr>
        <a:xfrm>
          <a:off x="4376809" y="2904170"/>
          <a:ext cx="91440" cy="503559"/>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gm:spPr>
      <dgm:t>
        <a:bodyPr/>
        <a:lstStyle/>
        <a:p>
          <a:endParaRPr lang="en-US" sz="1600" b="1">
            <a:latin typeface="Arial" panose="020B0604020202020204" pitchFamily="34" charset="0"/>
            <a:cs typeface="Arial" panose="020B0604020202020204" pitchFamily="34" charset="0"/>
          </a:endParaRPr>
        </a:p>
      </dgm:t>
    </dgm:pt>
    <dgm:pt modelId="{BA632639-6EFF-4390-9AA5-A193E1DF8966}" type="sibTrans" cxnId="{4EA9170A-D41D-44D0-A043-927B8D441495}">
      <dgm:prSet/>
      <dgm:spPr/>
      <dgm:t>
        <a:bodyPr/>
        <a:lstStyle/>
        <a:p>
          <a:endParaRPr lang="en-US" sz="1600" b="1">
            <a:latin typeface="+mj-lt"/>
          </a:endParaRPr>
        </a:p>
      </dgm:t>
    </dgm:pt>
    <dgm:pt modelId="{407A1490-820E-4F14-A998-F00FE2049F07}" type="pres">
      <dgm:prSet presAssocID="{A65F5FC2-3296-4EEC-8090-1C570DFC8E85}" presName="hierChild1" presStyleCnt="0">
        <dgm:presLayoutVars>
          <dgm:orgChart val="1"/>
          <dgm:chPref val="1"/>
          <dgm:dir val="rev"/>
          <dgm:animOne val="branch"/>
          <dgm:animLvl val="lvl"/>
          <dgm:resizeHandles/>
        </dgm:presLayoutVars>
      </dgm:prSet>
      <dgm:spPr/>
    </dgm:pt>
    <dgm:pt modelId="{2146C419-1669-438B-9D5E-9CFF228ED9E7}" type="pres">
      <dgm:prSet presAssocID="{A9B9D429-FCB2-44CC-B06D-465633E3402F}" presName="hierRoot1" presStyleCnt="0">
        <dgm:presLayoutVars>
          <dgm:hierBranch val="init"/>
        </dgm:presLayoutVars>
      </dgm:prSet>
      <dgm:spPr/>
    </dgm:pt>
    <dgm:pt modelId="{8739DF6D-9537-4F2F-98EB-F3A374A0D873}" type="pres">
      <dgm:prSet presAssocID="{A9B9D429-FCB2-44CC-B06D-465633E3402F}" presName="rootComposite1" presStyleCnt="0"/>
      <dgm:spPr/>
    </dgm:pt>
    <dgm:pt modelId="{AA60E403-BC86-471D-A900-575CFD72D181}" type="pres">
      <dgm:prSet presAssocID="{A9B9D429-FCB2-44CC-B06D-465633E3402F}" presName="rootText1" presStyleLbl="node0" presStyleIdx="0" presStyleCnt="1" custScaleX="139697">
        <dgm:presLayoutVars>
          <dgm:chPref val="3"/>
        </dgm:presLayoutVars>
      </dgm:prSet>
      <dgm:spPr/>
    </dgm:pt>
    <dgm:pt modelId="{71AE6157-4245-4C66-8428-75DDC0051910}" type="pres">
      <dgm:prSet presAssocID="{A9B9D429-FCB2-44CC-B06D-465633E3402F}" presName="rootConnector1" presStyleLbl="node1" presStyleIdx="0" presStyleCnt="0"/>
      <dgm:spPr/>
    </dgm:pt>
    <dgm:pt modelId="{50B83B99-DB7D-4425-983B-6816B0A885A3}" type="pres">
      <dgm:prSet presAssocID="{A9B9D429-FCB2-44CC-B06D-465633E3402F}" presName="hierChild2" presStyleCnt="0"/>
      <dgm:spPr/>
    </dgm:pt>
    <dgm:pt modelId="{E07A7B94-93CA-489F-BE79-5A0145527027}" type="pres">
      <dgm:prSet presAssocID="{D3D5F246-0B9B-46AF-8262-EE5C7A49D4CB}" presName="Name37" presStyleLbl="parChTrans1D2" presStyleIdx="0" presStyleCnt="2"/>
      <dgm:spPr/>
    </dgm:pt>
    <dgm:pt modelId="{DAA95396-E218-4332-9AA8-BC55E3A34405}" type="pres">
      <dgm:prSet presAssocID="{BFC04114-558E-43CD-86EC-664EC2D99245}" presName="hierRoot2" presStyleCnt="0">
        <dgm:presLayoutVars>
          <dgm:hierBranch/>
        </dgm:presLayoutVars>
      </dgm:prSet>
      <dgm:spPr/>
    </dgm:pt>
    <dgm:pt modelId="{D090F402-AE16-4647-9841-F8FCE00A83AB}" type="pres">
      <dgm:prSet presAssocID="{BFC04114-558E-43CD-86EC-664EC2D99245}" presName="rootComposite" presStyleCnt="0"/>
      <dgm:spPr/>
    </dgm:pt>
    <dgm:pt modelId="{EB307E25-D68B-4738-B8A6-D0C9218C309B}" type="pres">
      <dgm:prSet presAssocID="{BFC04114-558E-43CD-86EC-664EC2D99245}" presName="rootText" presStyleLbl="node2" presStyleIdx="0" presStyleCnt="2" custScaleX="212132">
        <dgm:presLayoutVars>
          <dgm:chPref val="3"/>
        </dgm:presLayoutVars>
      </dgm:prSet>
      <dgm:spPr/>
    </dgm:pt>
    <dgm:pt modelId="{CF4CFC26-61EE-4FB8-A253-FF9EBC21C736}" type="pres">
      <dgm:prSet presAssocID="{BFC04114-558E-43CD-86EC-664EC2D99245}" presName="rootConnector" presStyleLbl="node2" presStyleIdx="0" presStyleCnt="2"/>
      <dgm:spPr/>
    </dgm:pt>
    <dgm:pt modelId="{56C93AA7-A530-4EB2-BC7E-72B3AF4D6568}" type="pres">
      <dgm:prSet presAssocID="{BFC04114-558E-43CD-86EC-664EC2D99245}" presName="hierChild4" presStyleCnt="0"/>
      <dgm:spPr/>
    </dgm:pt>
    <dgm:pt modelId="{2FECC39B-3A3C-499F-B22A-7AB80843107E}" type="pres">
      <dgm:prSet presAssocID="{14C79EDB-1644-49E2-A61D-437651975493}" presName="Name35" presStyleLbl="parChTrans1D3" presStyleIdx="0" presStyleCnt="2"/>
      <dgm:spPr/>
    </dgm:pt>
    <dgm:pt modelId="{D83D81D1-EFBE-49B7-A8C6-D7E0FA43E338}" type="pres">
      <dgm:prSet presAssocID="{722CE02E-2DCD-4461-93E9-0DBF2829885D}" presName="hierRoot2" presStyleCnt="0">
        <dgm:presLayoutVars>
          <dgm:hierBranch val="l"/>
        </dgm:presLayoutVars>
      </dgm:prSet>
      <dgm:spPr/>
    </dgm:pt>
    <dgm:pt modelId="{B15C8AE7-3200-4665-B248-E8D18FBD5B8C}" type="pres">
      <dgm:prSet presAssocID="{722CE02E-2DCD-4461-93E9-0DBF2829885D}" presName="rootComposite" presStyleCnt="0"/>
      <dgm:spPr/>
    </dgm:pt>
    <dgm:pt modelId="{E6CA4B26-51E3-436C-A8DC-A13BB450DCDC}" type="pres">
      <dgm:prSet presAssocID="{722CE02E-2DCD-4461-93E9-0DBF2829885D}" presName="rootText" presStyleLbl="node3" presStyleIdx="0" presStyleCnt="2" custScaleX="212132" custScaleY="327437" custLinFactNeighborX="3171" custLinFactNeighborY="5104">
        <dgm:presLayoutVars>
          <dgm:chPref val="3"/>
        </dgm:presLayoutVars>
      </dgm:prSet>
      <dgm:spPr/>
    </dgm:pt>
    <dgm:pt modelId="{4CEF94BA-A666-4A27-B2FD-A46A686FBA6B}" type="pres">
      <dgm:prSet presAssocID="{722CE02E-2DCD-4461-93E9-0DBF2829885D}" presName="rootConnector" presStyleLbl="node3" presStyleIdx="0" presStyleCnt="2"/>
      <dgm:spPr/>
    </dgm:pt>
    <dgm:pt modelId="{AACC256F-1750-47B7-A4A4-BF771BA6896E}" type="pres">
      <dgm:prSet presAssocID="{722CE02E-2DCD-4461-93E9-0DBF2829885D}" presName="hierChild4" presStyleCnt="0"/>
      <dgm:spPr/>
    </dgm:pt>
    <dgm:pt modelId="{FF602190-B24C-4853-9B31-9E6A3076BC7E}" type="pres">
      <dgm:prSet presAssocID="{722CE02E-2DCD-4461-93E9-0DBF2829885D}" presName="hierChild5" presStyleCnt="0"/>
      <dgm:spPr/>
    </dgm:pt>
    <dgm:pt modelId="{D438F387-C18D-454B-A867-E6A4D255FD26}" type="pres">
      <dgm:prSet presAssocID="{BFC04114-558E-43CD-86EC-664EC2D99245}" presName="hierChild5" presStyleCnt="0"/>
      <dgm:spPr/>
    </dgm:pt>
    <dgm:pt modelId="{D64C6BB3-0F2F-403D-8CD7-A4F06FB50D23}" type="pres">
      <dgm:prSet presAssocID="{872D1678-EF36-4A20-ADA2-77E15FC94517}" presName="Name37" presStyleLbl="parChTrans1D2" presStyleIdx="1" presStyleCnt="2"/>
      <dgm:spPr/>
    </dgm:pt>
    <dgm:pt modelId="{487E41A9-3171-45CC-A8BD-C1CA2B775BA3}" type="pres">
      <dgm:prSet presAssocID="{92B8E87A-E0D2-48C4-B5F9-4EC1D8BEA15D}" presName="hierRoot2" presStyleCnt="0">
        <dgm:presLayoutVars>
          <dgm:hierBranch/>
        </dgm:presLayoutVars>
      </dgm:prSet>
      <dgm:spPr/>
    </dgm:pt>
    <dgm:pt modelId="{2EB3D0E1-4320-4FF0-B90B-EB38EF93F38C}" type="pres">
      <dgm:prSet presAssocID="{92B8E87A-E0D2-48C4-B5F9-4EC1D8BEA15D}" presName="rootComposite" presStyleCnt="0"/>
      <dgm:spPr/>
    </dgm:pt>
    <dgm:pt modelId="{E6F55009-CC40-4553-BB1A-1972C4B947FE}" type="pres">
      <dgm:prSet presAssocID="{92B8E87A-E0D2-48C4-B5F9-4EC1D8BEA15D}" presName="rootText" presStyleLbl="node2" presStyleIdx="1" presStyleCnt="2" custScaleX="212132">
        <dgm:presLayoutVars>
          <dgm:chPref val="3"/>
        </dgm:presLayoutVars>
      </dgm:prSet>
      <dgm:spPr/>
    </dgm:pt>
    <dgm:pt modelId="{E91D031A-21BD-48F5-9D43-99F08DCFF0B5}" type="pres">
      <dgm:prSet presAssocID="{92B8E87A-E0D2-48C4-B5F9-4EC1D8BEA15D}" presName="rootConnector" presStyleLbl="node2" presStyleIdx="1" presStyleCnt="2"/>
      <dgm:spPr/>
    </dgm:pt>
    <dgm:pt modelId="{89E597C2-6A0C-4090-ADBC-A35DCAE8620D}" type="pres">
      <dgm:prSet presAssocID="{92B8E87A-E0D2-48C4-B5F9-4EC1D8BEA15D}" presName="hierChild4" presStyleCnt="0"/>
      <dgm:spPr/>
    </dgm:pt>
    <dgm:pt modelId="{F22D3299-7FE2-45B6-A60A-CE10D525E452}" type="pres">
      <dgm:prSet presAssocID="{713D135D-ACE1-4B33-A636-C0A9DB227BC7}" presName="Name35" presStyleLbl="parChTrans1D3" presStyleIdx="1" presStyleCnt="2"/>
      <dgm:spPr/>
    </dgm:pt>
    <dgm:pt modelId="{6902152C-F8B9-41E3-9BFF-CECF8FD99646}" type="pres">
      <dgm:prSet presAssocID="{646B5659-B24D-429C-B493-9266ED723C36}" presName="hierRoot2" presStyleCnt="0">
        <dgm:presLayoutVars>
          <dgm:hierBranch/>
        </dgm:presLayoutVars>
      </dgm:prSet>
      <dgm:spPr/>
    </dgm:pt>
    <dgm:pt modelId="{B9C1072E-9FD3-4F9F-B44C-FB4CD5BC3357}" type="pres">
      <dgm:prSet presAssocID="{646B5659-B24D-429C-B493-9266ED723C36}" presName="rootComposite" presStyleCnt="0"/>
      <dgm:spPr/>
    </dgm:pt>
    <dgm:pt modelId="{C0A0680B-ED1C-44CF-BCB9-DB7F87D09D73}" type="pres">
      <dgm:prSet presAssocID="{646B5659-B24D-429C-B493-9266ED723C36}" presName="rootText" presStyleLbl="node3" presStyleIdx="1" presStyleCnt="2" custScaleX="212132" custLinFactNeighborX="3171" custLinFactNeighborY="5104">
        <dgm:presLayoutVars>
          <dgm:chPref val="3"/>
        </dgm:presLayoutVars>
      </dgm:prSet>
      <dgm:spPr/>
    </dgm:pt>
    <dgm:pt modelId="{11F3C571-262C-4223-B5C9-D05AADEEDBCD}" type="pres">
      <dgm:prSet presAssocID="{646B5659-B24D-429C-B493-9266ED723C36}" presName="rootConnector" presStyleLbl="node3" presStyleIdx="1" presStyleCnt="2"/>
      <dgm:spPr/>
    </dgm:pt>
    <dgm:pt modelId="{EC0F4F9C-0D69-4DB1-83A9-190F62EA80FB}" type="pres">
      <dgm:prSet presAssocID="{646B5659-B24D-429C-B493-9266ED723C36}" presName="hierChild4" presStyleCnt="0"/>
      <dgm:spPr/>
    </dgm:pt>
    <dgm:pt modelId="{C941B004-065B-4EA6-80B6-BD8E43B6E447}" type="pres">
      <dgm:prSet presAssocID="{705E6F62-58B4-432C-883B-3FB7042FDA61}" presName="Name35" presStyleLbl="parChTrans1D4" presStyleIdx="0" presStyleCnt="1"/>
      <dgm:spPr/>
    </dgm:pt>
    <dgm:pt modelId="{9B109BAB-38C4-4D8B-AA0F-C4D171D026AD}" type="pres">
      <dgm:prSet presAssocID="{7A7F21E7-46D9-4346-9D61-313EEFC586BE}" presName="hierRoot2" presStyleCnt="0">
        <dgm:presLayoutVars>
          <dgm:hierBranch/>
        </dgm:presLayoutVars>
      </dgm:prSet>
      <dgm:spPr/>
    </dgm:pt>
    <dgm:pt modelId="{9EDF3AF2-7B9C-492E-95A2-D6A8EE5349BA}" type="pres">
      <dgm:prSet presAssocID="{7A7F21E7-46D9-4346-9D61-313EEFC586BE}" presName="rootComposite" presStyleCnt="0"/>
      <dgm:spPr/>
    </dgm:pt>
    <dgm:pt modelId="{E1CD904E-D64E-4046-9BE1-A231BFFD7E8C}" type="pres">
      <dgm:prSet presAssocID="{7A7F21E7-46D9-4346-9D61-313EEFC586BE}" presName="rootText" presStyleLbl="node4" presStyleIdx="0" presStyleCnt="1" custScaleX="212132" custScaleY="164256">
        <dgm:presLayoutVars>
          <dgm:chPref val="3"/>
        </dgm:presLayoutVars>
      </dgm:prSet>
      <dgm:spPr/>
    </dgm:pt>
    <dgm:pt modelId="{678B461E-B46D-4F6D-B14D-9423C67F9E17}" type="pres">
      <dgm:prSet presAssocID="{7A7F21E7-46D9-4346-9D61-313EEFC586BE}" presName="rootConnector" presStyleLbl="node4" presStyleIdx="0" presStyleCnt="1"/>
      <dgm:spPr/>
    </dgm:pt>
    <dgm:pt modelId="{D2D719FD-3DAB-408B-90A2-1DF63C6B53B3}" type="pres">
      <dgm:prSet presAssocID="{7A7F21E7-46D9-4346-9D61-313EEFC586BE}" presName="hierChild4" presStyleCnt="0"/>
      <dgm:spPr/>
    </dgm:pt>
    <dgm:pt modelId="{F737FDF1-0899-469A-93AD-028DCB0892CE}" type="pres">
      <dgm:prSet presAssocID="{7A7F21E7-46D9-4346-9D61-313EEFC586BE}" presName="hierChild5" presStyleCnt="0"/>
      <dgm:spPr/>
    </dgm:pt>
    <dgm:pt modelId="{C5C3A9E6-ED53-43A4-B322-D149D76B39A2}" type="pres">
      <dgm:prSet presAssocID="{646B5659-B24D-429C-B493-9266ED723C36}" presName="hierChild5" presStyleCnt="0"/>
      <dgm:spPr/>
    </dgm:pt>
    <dgm:pt modelId="{89296EDB-51CE-4D08-8512-75EFE9900D06}" type="pres">
      <dgm:prSet presAssocID="{92B8E87A-E0D2-48C4-B5F9-4EC1D8BEA15D}" presName="hierChild5" presStyleCnt="0"/>
      <dgm:spPr/>
    </dgm:pt>
    <dgm:pt modelId="{3B6010D6-20CB-4DCF-99B2-D26B28601DE5}" type="pres">
      <dgm:prSet presAssocID="{A9B9D429-FCB2-44CC-B06D-465633E3402F}" presName="hierChild3" presStyleCnt="0"/>
      <dgm:spPr/>
    </dgm:pt>
  </dgm:ptLst>
  <dgm:cxnLst>
    <dgm:cxn modelId="{4EA9170A-D41D-44D0-A043-927B8D441495}" srcId="{BFC04114-558E-43CD-86EC-664EC2D99245}" destId="{722CE02E-2DCD-4461-93E9-0DBF2829885D}" srcOrd="0" destOrd="0" parTransId="{14C79EDB-1644-49E2-A61D-437651975493}" sibTransId="{BA632639-6EFF-4390-9AA5-A193E1DF8966}"/>
    <dgm:cxn modelId="{CA92A710-C915-4E8C-B93F-F8879293E0C6}" type="presOf" srcId="{646B5659-B24D-429C-B493-9266ED723C36}" destId="{C0A0680B-ED1C-44CF-BCB9-DB7F87D09D73}" srcOrd="0" destOrd="0" presId="urn:microsoft.com/office/officeart/2005/8/layout/orgChart1"/>
    <dgm:cxn modelId="{61E31512-0910-4E94-906B-E1A843BBD780}" srcId="{A65F5FC2-3296-4EEC-8090-1C570DFC8E85}" destId="{A9B9D429-FCB2-44CC-B06D-465633E3402F}" srcOrd="0" destOrd="0" parTransId="{0CE3085A-A502-42B2-ADEF-9B8667EF65E9}" sibTransId="{E2BF326C-371F-4606-B034-4D6B1480BBB2}"/>
    <dgm:cxn modelId="{4DDC851F-DD5C-49B3-BA2B-9EC4A1A0F92A}" type="presOf" srcId="{92B8E87A-E0D2-48C4-B5F9-4EC1D8BEA15D}" destId="{E6F55009-CC40-4553-BB1A-1972C4B947FE}" srcOrd="0" destOrd="0" presId="urn:microsoft.com/office/officeart/2005/8/layout/orgChart1"/>
    <dgm:cxn modelId="{AC5BDA21-8DDA-4530-9F84-E7EFEC98D768}" type="presOf" srcId="{713D135D-ACE1-4B33-A636-C0A9DB227BC7}" destId="{F22D3299-7FE2-45B6-A60A-CE10D525E452}" srcOrd="0" destOrd="0" presId="urn:microsoft.com/office/officeart/2005/8/layout/orgChart1"/>
    <dgm:cxn modelId="{47E80A30-AA8E-45F9-A710-EAEF9D290EB5}" type="presOf" srcId="{646B5659-B24D-429C-B493-9266ED723C36}" destId="{11F3C571-262C-4223-B5C9-D05AADEEDBCD}" srcOrd="1" destOrd="0" presId="urn:microsoft.com/office/officeart/2005/8/layout/orgChart1"/>
    <dgm:cxn modelId="{5F1C8E40-D313-403C-A5CA-29489F2D62E6}" type="presOf" srcId="{A65F5FC2-3296-4EEC-8090-1C570DFC8E85}" destId="{407A1490-820E-4F14-A998-F00FE2049F07}" srcOrd="0" destOrd="0" presId="urn:microsoft.com/office/officeart/2005/8/layout/orgChart1"/>
    <dgm:cxn modelId="{1FCC395B-F6BA-409F-9639-9CC0243CF7D7}" type="presOf" srcId="{872D1678-EF36-4A20-ADA2-77E15FC94517}" destId="{D64C6BB3-0F2F-403D-8CD7-A4F06FB50D23}" srcOrd="0" destOrd="0" presId="urn:microsoft.com/office/officeart/2005/8/layout/orgChart1"/>
    <dgm:cxn modelId="{9E0F4C6F-B6E5-4E17-92EC-99F0FFBCFBA7}" type="presOf" srcId="{D3D5F246-0B9B-46AF-8262-EE5C7A49D4CB}" destId="{E07A7B94-93CA-489F-BE79-5A0145527027}" srcOrd="0" destOrd="0" presId="urn:microsoft.com/office/officeart/2005/8/layout/orgChart1"/>
    <dgm:cxn modelId="{266D7B55-15A9-406D-B7EB-A1FDA88E2FA9}" srcId="{A9B9D429-FCB2-44CC-B06D-465633E3402F}" destId="{BFC04114-558E-43CD-86EC-664EC2D99245}" srcOrd="0" destOrd="0" parTransId="{D3D5F246-0B9B-46AF-8262-EE5C7A49D4CB}" sibTransId="{102F25CB-EF2A-4B74-9DE6-AFC94F8A6DDE}"/>
    <dgm:cxn modelId="{84488B7D-C343-4B29-9F39-24DDCBD8BA51}" type="presOf" srcId="{14C79EDB-1644-49E2-A61D-437651975493}" destId="{2FECC39B-3A3C-499F-B22A-7AB80843107E}" srcOrd="0" destOrd="0" presId="urn:microsoft.com/office/officeart/2005/8/layout/orgChart1"/>
    <dgm:cxn modelId="{A7001383-40B8-4EF9-8318-C440C00E6C69}" srcId="{92B8E87A-E0D2-48C4-B5F9-4EC1D8BEA15D}" destId="{646B5659-B24D-429C-B493-9266ED723C36}" srcOrd="0" destOrd="0" parTransId="{713D135D-ACE1-4B33-A636-C0A9DB227BC7}" sibTransId="{38A5CE1C-7455-4FCF-A0F2-5E2C5FB3FA8F}"/>
    <dgm:cxn modelId="{E5F85798-1C5E-40B2-BB98-24FA04F1673D}" srcId="{646B5659-B24D-429C-B493-9266ED723C36}" destId="{7A7F21E7-46D9-4346-9D61-313EEFC586BE}" srcOrd="0" destOrd="0" parTransId="{705E6F62-58B4-432C-883B-3FB7042FDA61}" sibTransId="{7916D720-C272-4A68-A705-594A154A3113}"/>
    <dgm:cxn modelId="{38F5DEA3-7D60-4104-B3D1-CCB510B07A17}" type="presOf" srcId="{BFC04114-558E-43CD-86EC-664EC2D99245}" destId="{CF4CFC26-61EE-4FB8-A253-FF9EBC21C736}" srcOrd="1" destOrd="0" presId="urn:microsoft.com/office/officeart/2005/8/layout/orgChart1"/>
    <dgm:cxn modelId="{DCBB02AB-3F3D-4EC3-B3B8-E05F2E8AB768}" type="presOf" srcId="{722CE02E-2DCD-4461-93E9-0DBF2829885D}" destId="{E6CA4B26-51E3-436C-A8DC-A13BB450DCDC}" srcOrd="0" destOrd="0" presId="urn:microsoft.com/office/officeart/2005/8/layout/orgChart1"/>
    <dgm:cxn modelId="{E567ADC0-4296-4184-A87D-A9D5E97EF9C2}" type="presOf" srcId="{7A7F21E7-46D9-4346-9D61-313EEFC586BE}" destId="{678B461E-B46D-4F6D-B14D-9423C67F9E17}" srcOrd="1" destOrd="0" presId="urn:microsoft.com/office/officeart/2005/8/layout/orgChart1"/>
    <dgm:cxn modelId="{DB0F78C5-D440-465E-8D73-7D64CC5B4346}" type="presOf" srcId="{A9B9D429-FCB2-44CC-B06D-465633E3402F}" destId="{AA60E403-BC86-471D-A900-575CFD72D181}" srcOrd="0" destOrd="0" presId="urn:microsoft.com/office/officeart/2005/8/layout/orgChart1"/>
    <dgm:cxn modelId="{26692CD6-5C52-4CEE-9097-00616948D4E2}" srcId="{A9B9D429-FCB2-44CC-B06D-465633E3402F}" destId="{92B8E87A-E0D2-48C4-B5F9-4EC1D8BEA15D}" srcOrd="1" destOrd="0" parTransId="{872D1678-EF36-4A20-ADA2-77E15FC94517}" sibTransId="{B36A54F9-F371-487E-96C6-DF4CEB3A2A3D}"/>
    <dgm:cxn modelId="{26517BE4-C1F4-42CF-8682-8D775F695BD4}" type="presOf" srcId="{A9B9D429-FCB2-44CC-B06D-465633E3402F}" destId="{71AE6157-4245-4C66-8428-75DDC0051910}" srcOrd="1" destOrd="0" presId="urn:microsoft.com/office/officeart/2005/8/layout/orgChart1"/>
    <dgm:cxn modelId="{FAD703E6-203C-422B-B911-79EF064251DF}" type="presOf" srcId="{705E6F62-58B4-432C-883B-3FB7042FDA61}" destId="{C941B004-065B-4EA6-80B6-BD8E43B6E447}" srcOrd="0" destOrd="0" presId="urn:microsoft.com/office/officeart/2005/8/layout/orgChart1"/>
    <dgm:cxn modelId="{984971EB-D51F-4FC5-BAED-AE23DC7A3F05}" type="presOf" srcId="{BFC04114-558E-43CD-86EC-664EC2D99245}" destId="{EB307E25-D68B-4738-B8A6-D0C9218C309B}" srcOrd="0" destOrd="0" presId="urn:microsoft.com/office/officeart/2005/8/layout/orgChart1"/>
    <dgm:cxn modelId="{4BE7FEF2-B058-4043-AAE7-F7943E2D648E}" type="presOf" srcId="{92B8E87A-E0D2-48C4-B5F9-4EC1D8BEA15D}" destId="{E91D031A-21BD-48F5-9D43-99F08DCFF0B5}" srcOrd="1" destOrd="0" presId="urn:microsoft.com/office/officeart/2005/8/layout/orgChart1"/>
    <dgm:cxn modelId="{0A31E8FB-25FE-4EC0-AC27-E64169B3143D}" type="presOf" srcId="{722CE02E-2DCD-4461-93E9-0DBF2829885D}" destId="{4CEF94BA-A666-4A27-B2FD-A46A686FBA6B}" srcOrd="1" destOrd="0" presId="urn:microsoft.com/office/officeart/2005/8/layout/orgChart1"/>
    <dgm:cxn modelId="{C13395FF-0FB8-47C4-B81D-588BE28E91DB}" type="presOf" srcId="{7A7F21E7-46D9-4346-9D61-313EEFC586BE}" destId="{E1CD904E-D64E-4046-9BE1-A231BFFD7E8C}" srcOrd="0" destOrd="0" presId="urn:microsoft.com/office/officeart/2005/8/layout/orgChart1"/>
    <dgm:cxn modelId="{65680DA6-BD8A-418B-B8EF-720F48877D91}" type="presParOf" srcId="{407A1490-820E-4F14-A998-F00FE2049F07}" destId="{2146C419-1669-438B-9D5E-9CFF228ED9E7}" srcOrd="0" destOrd="0" presId="urn:microsoft.com/office/officeart/2005/8/layout/orgChart1"/>
    <dgm:cxn modelId="{7AF640D2-AE58-46BF-9D1C-C7BDE40F0B24}" type="presParOf" srcId="{2146C419-1669-438B-9D5E-9CFF228ED9E7}" destId="{8739DF6D-9537-4F2F-98EB-F3A374A0D873}" srcOrd="0" destOrd="0" presId="urn:microsoft.com/office/officeart/2005/8/layout/orgChart1"/>
    <dgm:cxn modelId="{88B44547-B09E-4341-97B0-AEB93A5B1577}" type="presParOf" srcId="{8739DF6D-9537-4F2F-98EB-F3A374A0D873}" destId="{AA60E403-BC86-471D-A900-575CFD72D181}" srcOrd="0" destOrd="0" presId="urn:microsoft.com/office/officeart/2005/8/layout/orgChart1"/>
    <dgm:cxn modelId="{9CDBFF5E-1BC8-41CD-B3B4-EB64C2F27570}" type="presParOf" srcId="{8739DF6D-9537-4F2F-98EB-F3A374A0D873}" destId="{71AE6157-4245-4C66-8428-75DDC0051910}" srcOrd="1" destOrd="0" presId="urn:microsoft.com/office/officeart/2005/8/layout/orgChart1"/>
    <dgm:cxn modelId="{CEC1D32E-2948-4642-AA5B-955C0C551B8E}" type="presParOf" srcId="{2146C419-1669-438B-9D5E-9CFF228ED9E7}" destId="{50B83B99-DB7D-4425-983B-6816B0A885A3}" srcOrd="1" destOrd="0" presId="urn:microsoft.com/office/officeart/2005/8/layout/orgChart1"/>
    <dgm:cxn modelId="{84D0EBB8-082D-47D4-BC84-29850AE41E15}" type="presParOf" srcId="{50B83B99-DB7D-4425-983B-6816B0A885A3}" destId="{E07A7B94-93CA-489F-BE79-5A0145527027}" srcOrd="0" destOrd="0" presId="urn:microsoft.com/office/officeart/2005/8/layout/orgChart1"/>
    <dgm:cxn modelId="{1C38C615-A272-4190-860E-325042559549}" type="presParOf" srcId="{50B83B99-DB7D-4425-983B-6816B0A885A3}" destId="{DAA95396-E218-4332-9AA8-BC55E3A34405}" srcOrd="1" destOrd="0" presId="urn:microsoft.com/office/officeart/2005/8/layout/orgChart1"/>
    <dgm:cxn modelId="{C0AAC961-0DE4-42FD-B377-ED95F7D6D5E0}" type="presParOf" srcId="{DAA95396-E218-4332-9AA8-BC55E3A34405}" destId="{D090F402-AE16-4647-9841-F8FCE00A83AB}" srcOrd="0" destOrd="0" presId="urn:microsoft.com/office/officeart/2005/8/layout/orgChart1"/>
    <dgm:cxn modelId="{0818FC6C-372D-4F16-8C39-365F06132D67}" type="presParOf" srcId="{D090F402-AE16-4647-9841-F8FCE00A83AB}" destId="{EB307E25-D68B-4738-B8A6-D0C9218C309B}" srcOrd="0" destOrd="0" presId="urn:microsoft.com/office/officeart/2005/8/layout/orgChart1"/>
    <dgm:cxn modelId="{7C78E4B0-B39B-468C-92AA-320A6B33D7C1}" type="presParOf" srcId="{D090F402-AE16-4647-9841-F8FCE00A83AB}" destId="{CF4CFC26-61EE-4FB8-A253-FF9EBC21C736}" srcOrd="1" destOrd="0" presId="urn:microsoft.com/office/officeart/2005/8/layout/orgChart1"/>
    <dgm:cxn modelId="{08CBB5CE-C92A-4750-A1A2-023B47729877}" type="presParOf" srcId="{DAA95396-E218-4332-9AA8-BC55E3A34405}" destId="{56C93AA7-A530-4EB2-BC7E-72B3AF4D6568}" srcOrd="1" destOrd="0" presId="urn:microsoft.com/office/officeart/2005/8/layout/orgChart1"/>
    <dgm:cxn modelId="{83AA34EB-F084-416D-87CD-7BA6399F675C}" type="presParOf" srcId="{56C93AA7-A530-4EB2-BC7E-72B3AF4D6568}" destId="{2FECC39B-3A3C-499F-B22A-7AB80843107E}" srcOrd="0" destOrd="0" presId="urn:microsoft.com/office/officeart/2005/8/layout/orgChart1"/>
    <dgm:cxn modelId="{4EA32F0D-9B82-4F63-A960-44A950AE6FB6}" type="presParOf" srcId="{56C93AA7-A530-4EB2-BC7E-72B3AF4D6568}" destId="{D83D81D1-EFBE-49B7-A8C6-D7E0FA43E338}" srcOrd="1" destOrd="0" presId="urn:microsoft.com/office/officeart/2005/8/layout/orgChart1"/>
    <dgm:cxn modelId="{C4D8F8C9-B106-4DD8-83BF-08045A80AFCA}" type="presParOf" srcId="{D83D81D1-EFBE-49B7-A8C6-D7E0FA43E338}" destId="{B15C8AE7-3200-4665-B248-E8D18FBD5B8C}" srcOrd="0" destOrd="0" presId="urn:microsoft.com/office/officeart/2005/8/layout/orgChart1"/>
    <dgm:cxn modelId="{1DBD9E22-ED54-4254-8DE4-67EFC54B36D6}" type="presParOf" srcId="{B15C8AE7-3200-4665-B248-E8D18FBD5B8C}" destId="{E6CA4B26-51E3-436C-A8DC-A13BB450DCDC}" srcOrd="0" destOrd="0" presId="urn:microsoft.com/office/officeart/2005/8/layout/orgChart1"/>
    <dgm:cxn modelId="{F78A9B1F-412C-4405-BAD5-A7DEB1CEB261}" type="presParOf" srcId="{B15C8AE7-3200-4665-B248-E8D18FBD5B8C}" destId="{4CEF94BA-A666-4A27-B2FD-A46A686FBA6B}" srcOrd="1" destOrd="0" presId="urn:microsoft.com/office/officeart/2005/8/layout/orgChart1"/>
    <dgm:cxn modelId="{1697A62C-DB31-415B-8E54-1308008C1E19}" type="presParOf" srcId="{D83D81D1-EFBE-49B7-A8C6-D7E0FA43E338}" destId="{AACC256F-1750-47B7-A4A4-BF771BA6896E}" srcOrd="1" destOrd="0" presId="urn:microsoft.com/office/officeart/2005/8/layout/orgChart1"/>
    <dgm:cxn modelId="{A27B0AB5-6FA3-45C7-8CC4-01F990237A21}" type="presParOf" srcId="{D83D81D1-EFBE-49B7-A8C6-D7E0FA43E338}" destId="{FF602190-B24C-4853-9B31-9E6A3076BC7E}" srcOrd="2" destOrd="0" presId="urn:microsoft.com/office/officeart/2005/8/layout/orgChart1"/>
    <dgm:cxn modelId="{438CCAB2-8030-4F94-971C-DD735835A587}" type="presParOf" srcId="{DAA95396-E218-4332-9AA8-BC55E3A34405}" destId="{D438F387-C18D-454B-A867-E6A4D255FD26}" srcOrd="2" destOrd="0" presId="urn:microsoft.com/office/officeart/2005/8/layout/orgChart1"/>
    <dgm:cxn modelId="{07BA6FA7-AC35-42C0-B17F-C1235E737DC3}" type="presParOf" srcId="{50B83B99-DB7D-4425-983B-6816B0A885A3}" destId="{D64C6BB3-0F2F-403D-8CD7-A4F06FB50D23}" srcOrd="2" destOrd="0" presId="urn:microsoft.com/office/officeart/2005/8/layout/orgChart1"/>
    <dgm:cxn modelId="{E87FA8B3-0FD4-4D7E-86CF-831A74A5CD76}" type="presParOf" srcId="{50B83B99-DB7D-4425-983B-6816B0A885A3}" destId="{487E41A9-3171-45CC-A8BD-C1CA2B775BA3}" srcOrd="3" destOrd="0" presId="urn:microsoft.com/office/officeart/2005/8/layout/orgChart1"/>
    <dgm:cxn modelId="{96D7617B-557B-4708-B659-83751FEA314A}" type="presParOf" srcId="{487E41A9-3171-45CC-A8BD-C1CA2B775BA3}" destId="{2EB3D0E1-4320-4FF0-B90B-EB38EF93F38C}" srcOrd="0" destOrd="0" presId="urn:microsoft.com/office/officeart/2005/8/layout/orgChart1"/>
    <dgm:cxn modelId="{8B520C30-513C-4B21-83D6-0B29F0F2D541}" type="presParOf" srcId="{2EB3D0E1-4320-4FF0-B90B-EB38EF93F38C}" destId="{E6F55009-CC40-4553-BB1A-1972C4B947FE}" srcOrd="0" destOrd="0" presId="urn:microsoft.com/office/officeart/2005/8/layout/orgChart1"/>
    <dgm:cxn modelId="{D73519B7-2912-4A7F-8014-15748A00F668}" type="presParOf" srcId="{2EB3D0E1-4320-4FF0-B90B-EB38EF93F38C}" destId="{E91D031A-21BD-48F5-9D43-99F08DCFF0B5}" srcOrd="1" destOrd="0" presId="urn:microsoft.com/office/officeart/2005/8/layout/orgChart1"/>
    <dgm:cxn modelId="{96BCBB52-06F4-4EC4-AE7E-3E20A3E4FA8A}" type="presParOf" srcId="{487E41A9-3171-45CC-A8BD-C1CA2B775BA3}" destId="{89E597C2-6A0C-4090-ADBC-A35DCAE8620D}" srcOrd="1" destOrd="0" presId="urn:microsoft.com/office/officeart/2005/8/layout/orgChart1"/>
    <dgm:cxn modelId="{9CDADAEC-E023-4F51-BA9E-B96F359F47A7}" type="presParOf" srcId="{89E597C2-6A0C-4090-ADBC-A35DCAE8620D}" destId="{F22D3299-7FE2-45B6-A60A-CE10D525E452}" srcOrd="0" destOrd="0" presId="urn:microsoft.com/office/officeart/2005/8/layout/orgChart1"/>
    <dgm:cxn modelId="{78EC53D1-701C-470B-A269-AD2AE0D4F77D}" type="presParOf" srcId="{89E597C2-6A0C-4090-ADBC-A35DCAE8620D}" destId="{6902152C-F8B9-41E3-9BFF-CECF8FD99646}" srcOrd="1" destOrd="0" presId="urn:microsoft.com/office/officeart/2005/8/layout/orgChart1"/>
    <dgm:cxn modelId="{F52EB1EB-9CD7-49FE-BFE1-CFC53E6E22E8}" type="presParOf" srcId="{6902152C-F8B9-41E3-9BFF-CECF8FD99646}" destId="{B9C1072E-9FD3-4F9F-B44C-FB4CD5BC3357}" srcOrd="0" destOrd="0" presId="urn:microsoft.com/office/officeart/2005/8/layout/orgChart1"/>
    <dgm:cxn modelId="{3DEF6602-31AA-4EF9-AA6F-9AF88D9025F5}" type="presParOf" srcId="{B9C1072E-9FD3-4F9F-B44C-FB4CD5BC3357}" destId="{C0A0680B-ED1C-44CF-BCB9-DB7F87D09D73}" srcOrd="0" destOrd="0" presId="urn:microsoft.com/office/officeart/2005/8/layout/orgChart1"/>
    <dgm:cxn modelId="{E44DBEA3-10F2-4B03-A03D-21DC865185F9}" type="presParOf" srcId="{B9C1072E-9FD3-4F9F-B44C-FB4CD5BC3357}" destId="{11F3C571-262C-4223-B5C9-D05AADEEDBCD}" srcOrd="1" destOrd="0" presId="urn:microsoft.com/office/officeart/2005/8/layout/orgChart1"/>
    <dgm:cxn modelId="{C6D327D6-FEF6-4E91-8EF8-3BFB06064964}" type="presParOf" srcId="{6902152C-F8B9-41E3-9BFF-CECF8FD99646}" destId="{EC0F4F9C-0D69-4DB1-83A9-190F62EA80FB}" srcOrd="1" destOrd="0" presId="urn:microsoft.com/office/officeart/2005/8/layout/orgChart1"/>
    <dgm:cxn modelId="{16C78A27-BA8D-40B0-85C7-A50ABC54EC89}" type="presParOf" srcId="{EC0F4F9C-0D69-4DB1-83A9-190F62EA80FB}" destId="{C941B004-065B-4EA6-80B6-BD8E43B6E447}" srcOrd="0" destOrd="0" presId="urn:microsoft.com/office/officeart/2005/8/layout/orgChart1"/>
    <dgm:cxn modelId="{3FCBC71A-8A88-4B3D-B3F4-0654BB074A32}" type="presParOf" srcId="{EC0F4F9C-0D69-4DB1-83A9-190F62EA80FB}" destId="{9B109BAB-38C4-4D8B-AA0F-C4D171D026AD}" srcOrd="1" destOrd="0" presId="urn:microsoft.com/office/officeart/2005/8/layout/orgChart1"/>
    <dgm:cxn modelId="{831C740F-65AD-4899-82A3-03531AB2B13C}" type="presParOf" srcId="{9B109BAB-38C4-4D8B-AA0F-C4D171D026AD}" destId="{9EDF3AF2-7B9C-492E-95A2-D6A8EE5349BA}" srcOrd="0" destOrd="0" presId="urn:microsoft.com/office/officeart/2005/8/layout/orgChart1"/>
    <dgm:cxn modelId="{7EE64E60-13C7-4D4F-ABCD-82C42FC0ADEA}" type="presParOf" srcId="{9EDF3AF2-7B9C-492E-95A2-D6A8EE5349BA}" destId="{E1CD904E-D64E-4046-9BE1-A231BFFD7E8C}" srcOrd="0" destOrd="0" presId="urn:microsoft.com/office/officeart/2005/8/layout/orgChart1"/>
    <dgm:cxn modelId="{E8DAC88D-C879-4214-9C56-20049C948FD9}" type="presParOf" srcId="{9EDF3AF2-7B9C-492E-95A2-D6A8EE5349BA}" destId="{678B461E-B46D-4F6D-B14D-9423C67F9E17}" srcOrd="1" destOrd="0" presId="urn:microsoft.com/office/officeart/2005/8/layout/orgChart1"/>
    <dgm:cxn modelId="{41186AE1-5661-4380-AA1D-30B3E7B4B392}" type="presParOf" srcId="{9B109BAB-38C4-4D8B-AA0F-C4D171D026AD}" destId="{D2D719FD-3DAB-408B-90A2-1DF63C6B53B3}" srcOrd="1" destOrd="0" presId="urn:microsoft.com/office/officeart/2005/8/layout/orgChart1"/>
    <dgm:cxn modelId="{337D303E-EAB0-4E49-92F9-976309C88CDE}" type="presParOf" srcId="{9B109BAB-38C4-4D8B-AA0F-C4D171D026AD}" destId="{F737FDF1-0899-469A-93AD-028DCB0892CE}" srcOrd="2" destOrd="0" presId="urn:microsoft.com/office/officeart/2005/8/layout/orgChart1"/>
    <dgm:cxn modelId="{EFB79E45-FC32-4CAB-85E3-2DE83B16572E}" type="presParOf" srcId="{6902152C-F8B9-41E3-9BFF-CECF8FD99646}" destId="{C5C3A9E6-ED53-43A4-B322-D149D76B39A2}" srcOrd="2" destOrd="0" presId="urn:microsoft.com/office/officeart/2005/8/layout/orgChart1"/>
    <dgm:cxn modelId="{EE9FF78E-4EA5-467E-9F22-8D53C94B97A3}" type="presParOf" srcId="{487E41A9-3171-45CC-A8BD-C1CA2B775BA3}" destId="{89296EDB-51CE-4D08-8512-75EFE9900D06}" srcOrd="2" destOrd="0" presId="urn:microsoft.com/office/officeart/2005/8/layout/orgChart1"/>
    <dgm:cxn modelId="{E1FAC027-7021-432E-AF1E-F8B1BAEE6612}" type="presParOf" srcId="{2146C419-1669-438B-9D5E-9CFF228ED9E7}" destId="{3B6010D6-20CB-4DCF-99B2-D26B28601DE5}"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1B004-065B-4EA6-80B6-BD8E43B6E447}">
      <dsp:nvSpPr>
        <dsp:cNvPr id="0" name=""/>
        <dsp:cNvSpPr/>
      </dsp:nvSpPr>
      <dsp:spPr>
        <a:xfrm>
          <a:off x="3150939" y="3442318"/>
          <a:ext cx="91440" cy="326200"/>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F22D3299-7FE2-45B6-A60A-CE10D525E452}">
      <dsp:nvSpPr>
        <dsp:cNvPr id="0" name=""/>
        <dsp:cNvSpPr/>
      </dsp:nvSpPr>
      <dsp:spPr>
        <a:xfrm>
          <a:off x="3150939" y="2141759"/>
          <a:ext cx="91440" cy="416450"/>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D64C6BB3-0F2F-403D-8CD7-A4F06FB50D23}">
      <dsp:nvSpPr>
        <dsp:cNvPr id="0" name=""/>
        <dsp:cNvSpPr/>
      </dsp:nvSpPr>
      <dsp:spPr>
        <a:xfrm>
          <a:off x="3196659" y="886324"/>
          <a:ext cx="2061140" cy="371325"/>
        </a:xfrm>
        <a:custGeom>
          <a:avLst/>
          <a:gdLst/>
          <a:ahLst/>
          <a:cxnLst/>
          <a:rect l="0" t="0" r="0" b="0"/>
          <a:pathLst>
            <a:path>
              <a:moveTo>
                <a:pt x="1559546" y="0"/>
              </a:moveTo>
              <a:lnTo>
                <a:pt x="1559546" y="251779"/>
              </a:lnTo>
              <a:lnTo>
                <a:pt x="0" y="251779"/>
              </a:lnTo>
              <a:lnTo>
                <a:pt x="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2FECC39B-3A3C-499F-B22A-7AB80843107E}">
      <dsp:nvSpPr>
        <dsp:cNvPr id="0" name=""/>
        <dsp:cNvSpPr/>
      </dsp:nvSpPr>
      <dsp:spPr>
        <a:xfrm>
          <a:off x="7273220" y="2141759"/>
          <a:ext cx="91440" cy="373541"/>
        </a:xfrm>
        <a:custGeom>
          <a:avLst/>
          <a:gdLst/>
          <a:ahLst/>
          <a:cxnLst/>
          <a:rect l="0" t="0" r="0" b="0"/>
          <a:pathLst>
            <a:path>
              <a:moveTo>
                <a:pt x="45720" y="0"/>
              </a:moveTo>
              <a:lnTo>
                <a:pt x="45720"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E07A7B94-93CA-489F-BE79-5A0145527027}">
      <dsp:nvSpPr>
        <dsp:cNvPr id="0" name=""/>
        <dsp:cNvSpPr/>
      </dsp:nvSpPr>
      <dsp:spPr>
        <a:xfrm>
          <a:off x="5257799" y="886324"/>
          <a:ext cx="2061140" cy="371325"/>
        </a:xfrm>
        <a:custGeom>
          <a:avLst/>
          <a:gdLst/>
          <a:ahLst/>
          <a:cxnLst/>
          <a:rect l="0" t="0" r="0" b="0"/>
          <a:pathLst>
            <a:path>
              <a:moveTo>
                <a:pt x="0" y="0"/>
              </a:moveTo>
              <a:lnTo>
                <a:pt x="0" y="251779"/>
              </a:lnTo>
              <a:lnTo>
                <a:pt x="1559546" y="251779"/>
              </a:lnTo>
              <a:lnTo>
                <a:pt x="1559546" y="503559"/>
              </a:lnTo>
            </a:path>
          </a:pathLst>
        </a:custGeom>
        <a:noFill/>
        <a:ln w="28575" cap="flat" cmpd="sng" algn="ctr">
          <a:solidFill>
            <a:sysClr val="window" lastClr="FFFFFF"/>
          </a:solidFill>
          <a:prstDash val="solid"/>
          <a:miter lim="800000"/>
        </a:ln>
        <a:effectLst/>
      </dsp:spPr>
      <dsp:style>
        <a:lnRef idx="2">
          <a:scrgbClr r="0" g="0" b="0"/>
        </a:lnRef>
        <a:fillRef idx="0">
          <a:scrgbClr r="0" g="0" b="0"/>
        </a:fillRef>
        <a:effectRef idx="0">
          <a:scrgbClr r="0" g="0" b="0"/>
        </a:effectRef>
        <a:fontRef idx="minor"/>
      </dsp:style>
    </dsp:sp>
    <dsp:sp modelId="{AA60E403-BC86-471D-A900-575CFD72D181}">
      <dsp:nvSpPr>
        <dsp:cNvPr id="0" name=""/>
        <dsp:cNvSpPr/>
      </dsp:nvSpPr>
      <dsp:spPr>
        <a:xfrm>
          <a:off x="4022726" y="2215"/>
          <a:ext cx="2470147"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Enrollment visit and Randomization</a:t>
          </a:r>
        </a:p>
      </dsp:txBody>
      <dsp:txXfrm>
        <a:off x="4022726" y="2215"/>
        <a:ext cx="2470147" cy="884108"/>
      </dsp:txXfrm>
    </dsp:sp>
    <dsp:sp modelId="{EB307E25-D68B-4738-B8A6-D0C9218C309B}">
      <dsp:nvSpPr>
        <dsp:cNvPr id="0" name=""/>
        <dsp:cNvSpPr/>
      </dsp:nvSpPr>
      <dsp:spPr>
        <a:xfrm>
          <a:off x="5443462" y="1257650"/>
          <a:ext cx="3750955"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Deferred Surgery Group</a:t>
          </a:r>
        </a:p>
      </dsp:txBody>
      <dsp:txXfrm>
        <a:off x="5443462" y="1257650"/>
        <a:ext cx="3750955" cy="884108"/>
      </dsp:txXfrm>
    </dsp:sp>
    <dsp:sp modelId="{E6CA4B26-51E3-436C-A8DC-A13BB450DCDC}">
      <dsp:nvSpPr>
        <dsp:cNvPr id="0" name=""/>
        <dsp:cNvSpPr/>
      </dsp:nvSpPr>
      <dsp:spPr>
        <a:xfrm>
          <a:off x="5499533" y="2515300"/>
          <a:ext cx="3750955" cy="2894899"/>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3, 6, 12, 18, 24, 30 (phone call), and 36 months post-randomization.</a:t>
          </a:r>
        </a:p>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 Vitrectomy may be performed during follow-up if protocol criteria is met. Eyes receiving vitrectomy during study will complete a 1-month post-vitrectomy visit </a:t>
          </a:r>
        </a:p>
      </dsp:txBody>
      <dsp:txXfrm>
        <a:off x="5499533" y="2515300"/>
        <a:ext cx="3750955" cy="2894899"/>
      </dsp:txXfrm>
    </dsp:sp>
    <dsp:sp modelId="{E6F55009-CC40-4553-BB1A-1972C4B947FE}">
      <dsp:nvSpPr>
        <dsp:cNvPr id="0" name=""/>
        <dsp:cNvSpPr/>
      </dsp:nvSpPr>
      <dsp:spPr>
        <a:xfrm>
          <a:off x="1321181" y="1257650"/>
          <a:ext cx="3750955"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Immediate Surgery Group</a:t>
          </a:r>
        </a:p>
      </dsp:txBody>
      <dsp:txXfrm>
        <a:off x="1321181" y="1257650"/>
        <a:ext cx="3750955" cy="884108"/>
      </dsp:txXfrm>
    </dsp:sp>
    <dsp:sp modelId="{C0A0680B-ED1C-44CF-BCB9-DB7F87D09D73}">
      <dsp:nvSpPr>
        <dsp:cNvPr id="0" name=""/>
        <dsp:cNvSpPr/>
      </dsp:nvSpPr>
      <dsp:spPr>
        <a:xfrm>
          <a:off x="1377251" y="2558209"/>
          <a:ext cx="3750955" cy="884108"/>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Vitrectomy (within 1 month of randomization)</a:t>
          </a:r>
        </a:p>
      </dsp:txBody>
      <dsp:txXfrm>
        <a:off x="1377251" y="2558209"/>
        <a:ext cx="3750955" cy="884108"/>
      </dsp:txXfrm>
    </dsp:sp>
    <dsp:sp modelId="{E1CD904E-D64E-4046-9BE1-A231BFFD7E8C}">
      <dsp:nvSpPr>
        <dsp:cNvPr id="0" name=""/>
        <dsp:cNvSpPr/>
      </dsp:nvSpPr>
      <dsp:spPr>
        <a:xfrm>
          <a:off x="1321181" y="3768519"/>
          <a:ext cx="3750955" cy="1452201"/>
        </a:xfrm>
        <a:prstGeom prst="rect">
          <a:avLst/>
        </a:prstGeom>
        <a:solidFill>
          <a:sysClr val="window" lastClr="FFFFFF">
            <a:hueOff val="0"/>
            <a:satOff val="0"/>
            <a:lumOff val="0"/>
            <a:alphaOff val="0"/>
          </a:sysClr>
        </a:solidFill>
        <a:ln w="12700" cap="flat" cmpd="sng" algn="ctr">
          <a:solidFill>
            <a:srgbClr val="A5A5A5">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Follow-up visits at 1-month post-vitrectomy and 3, 6, 12, 18, 24, 30 (phone call) and 36 months post-randomization</a:t>
          </a:r>
        </a:p>
      </dsp:txBody>
      <dsp:txXfrm>
        <a:off x="1321181" y="3768519"/>
        <a:ext cx="3750955" cy="145220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defTabSz="928688">
              <a:defRPr sz="1200" dirty="0">
                <a:latin typeface="Arial" charset="0"/>
              </a:defRPr>
            </a:lvl1pPr>
          </a:lstStyle>
          <a:p>
            <a:pPr>
              <a:defRPr/>
            </a:pPr>
            <a:endParaRPr lang="en-US" dirty="0"/>
          </a:p>
        </p:txBody>
      </p:sp>
      <p:sp>
        <p:nvSpPr>
          <p:cNvPr id="13824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algn="r" defTabSz="928688">
              <a:defRPr sz="1200" dirty="0">
                <a:latin typeface="Arial" charset="0"/>
              </a:defRPr>
            </a:lvl1pPr>
          </a:lstStyle>
          <a:p>
            <a:pPr>
              <a:defRPr/>
            </a:pPr>
            <a:endParaRPr lang="en-US" dirty="0"/>
          </a:p>
        </p:txBody>
      </p:sp>
      <p:sp>
        <p:nvSpPr>
          <p:cNvPr id="13824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defTabSz="928688">
              <a:defRPr sz="1200" dirty="0">
                <a:latin typeface="Arial" charset="0"/>
              </a:defRPr>
            </a:lvl1pPr>
          </a:lstStyle>
          <a:p>
            <a:pPr>
              <a:defRPr/>
            </a:pPr>
            <a:endParaRPr lang="en-US" dirty="0"/>
          </a:p>
        </p:txBody>
      </p:sp>
      <p:sp>
        <p:nvSpPr>
          <p:cNvPr id="13824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algn="r" defTabSz="928688">
              <a:defRPr sz="1200"/>
            </a:lvl1pPr>
          </a:lstStyle>
          <a:p>
            <a:fld id="{F88EC20B-532E-4CCA-87F4-63478FA22C5B}" type="slidenum">
              <a:rPr lang="en-US" altLang="en-US"/>
              <a:pPr/>
              <a:t>‹#›</a:t>
            </a:fld>
            <a:endParaRPr lang="en-US" altLang="en-US" dirty="0"/>
          </a:p>
        </p:txBody>
      </p:sp>
    </p:spTree>
    <p:extLst>
      <p:ext uri="{BB962C8B-B14F-4D97-AF65-F5344CB8AC3E}">
        <p14:creationId xmlns:p14="http://schemas.microsoft.com/office/powerpoint/2010/main" val="15168400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defTabSz="928688">
              <a:defRPr sz="1200" dirty="0">
                <a:effectLst>
                  <a:outerShdw blurRad="38100" dist="38100" dir="2700000" algn="tl">
                    <a:srgbClr val="C0C0C0"/>
                  </a:outerShdw>
                </a:effectLst>
                <a:latin typeface="Arial" charset="0"/>
              </a:defRPr>
            </a:lvl1pPr>
          </a:lstStyle>
          <a:p>
            <a:pPr>
              <a:defRPr/>
            </a:pPr>
            <a:endParaRPr lang="en-US" dirty="0"/>
          </a:p>
        </p:txBody>
      </p:sp>
      <p:sp>
        <p:nvSpPr>
          <p:cNvPr id="17411"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lvl1pPr algn="r" defTabSz="928688">
              <a:defRPr sz="1200" dirty="0">
                <a:effectLst>
                  <a:outerShdw blurRad="38100" dist="38100" dir="2700000" algn="tl">
                    <a:srgbClr val="C0C0C0"/>
                  </a:outerShdw>
                </a:effectLst>
                <a:latin typeface="Arial" charset="0"/>
              </a:defRPr>
            </a:lvl1pPr>
          </a:lstStyle>
          <a:p>
            <a:pPr>
              <a:defRPr/>
            </a:pPr>
            <a:endParaRPr lang="en-US" dirty="0"/>
          </a:p>
        </p:txBody>
      </p:sp>
      <p:sp>
        <p:nvSpPr>
          <p:cNvPr id="100356" name="Rectangle 4"/>
          <p:cNvSpPr>
            <a:spLocks noGrp="1" noRot="1" noChangeAspect="1" noChangeArrowheads="1" noTextEdit="1"/>
          </p:cNvSpPr>
          <p:nvPr>
            <p:ph type="sldImg" idx="2"/>
          </p:nvPr>
        </p:nvSpPr>
        <p:spPr bwMode="auto">
          <a:xfrm>
            <a:off x="407988" y="698500"/>
            <a:ext cx="6192837"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a:effectLst/>
        </p:spPr>
        <p:txBody>
          <a:bodyPr vert="horz" wrap="square" lIns="92853" tIns="46428" rIns="92853" bIns="464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defTabSz="928688">
              <a:defRPr sz="1200" dirty="0">
                <a:effectLst>
                  <a:outerShdw blurRad="38100" dist="38100" dir="2700000" algn="tl">
                    <a:srgbClr val="C0C0C0"/>
                  </a:outerShdw>
                </a:effectLst>
                <a:latin typeface="Arial" charset="0"/>
              </a:defRPr>
            </a:lvl1pPr>
          </a:lstStyle>
          <a:p>
            <a:pPr>
              <a:defRPr/>
            </a:pPr>
            <a:endParaRPr lang="en-US" dirty="0"/>
          </a:p>
        </p:txBody>
      </p:sp>
      <p:sp>
        <p:nvSpPr>
          <p:cNvPr id="17415"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853" tIns="46428" rIns="92853" bIns="46428" numCol="1" anchor="b" anchorCtr="0" compatLnSpc="1">
            <a:prstTxWarp prst="textNoShape">
              <a:avLst/>
            </a:prstTxWarp>
          </a:bodyPr>
          <a:lstStyle>
            <a:lvl1pPr algn="r" defTabSz="928688">
              <a:defRPr sz="1200">
                <a:effectLst>
                  <a:outerShdw blurRad="38100" dist="38100" dir="2700000" algn="tl">
                    <a:srgbClr val="C0C0C0"/>
                  </a:outerShdw>
                </a:effectLst>
              </a:defRPr>
            </a:lvl1pPr>
          </a:lstStyle>
          <a:p>
            <a:fld id="{245B1665-3A65-4E4C-96D9-462EF46CB597}" type="slidenum">
              <a:rPr lang="en-US" altLang="en-US"/>
              <a:pPr/>
              <a:t>‹#›</a:t>
            </a:fld>
            <a:endParaRPr lang="en-US" altLang="en-US" dirty="0"/>
          </a:p>
        </p:txBody>
      </p:sp>
    </p:spTree>
    <p:extLst>
      <p:ext uri="{BB962C8B-B14F-4D97-AF65-F5344CB8AC3E}">
        <p14:creationId xmlns:p14="http://schemas.microsoft.com/office/powerpoint/2010/main" val="43042588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cbi.nlm.nih.gov/pmc/articles/PMC3078627/#R1"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s://www.ncbi.nlm.nih.gov/pmc/articles/PMC3078627/#R3" TargetMode="External"/><Relationship Id="rId4" Type="http://schemas.openxmlformats.org/officeDocument/2006/relationships/hyperlink" Target="https://www.ncbi.nlm.nih.gov/pmc/articles/PMC3078627/#R2"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491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C5744-AEA7-EB3A-C199-6C2EFE6DB5DE}"/>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1B995D1E-7056-38E9-33AE-60D78856762D}"/>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2F82E0FC-68AC-A13B-2876-A6944E0880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1935963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FC7B-4D43-290C-887E-7BEC12D8BF92}"/>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28BC55FC-49F6-4226-3F7C-C441BE91DBC5}"/>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651DB67C-28AF-C111-D404-7C1396EDCF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347681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2837"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649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36248-F13B-4645-8CAD-7975C8EEA1FC}" type="slidenum">
              <a:rPr lang="en-US" smtClean="0"/>
              <a:pPr/>
              <a:t>34</a:t>
            </a:fld>
            <a:endParaRPr lang="en-US"/>
          </a:p>
        </p:txBody>
      </p:sp>
    </p:spTree>
    <p:extLst>
      <p:ext uri="{BB962C8B-B14F-4D97-AF65-F5344CB8AC3E}">
        <p14:creationId xmlns:p14="http://schemas.microsoft.com/office/powerpoint/2010/main" val="2605940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14132-4197-49A1-8110-C43EC8E4DCC6}" type="slidenum">
              <a:rPr lang="en-US" smtClean="0"/>
              <a:t>35</a:t>
            </a:fld>
            <a:endParaRPr lang="en-US"/>
          </a:p>
        </p:txBody>
      </p:sp>
    </p:spTree>
    <p:extLst>
      <p:ext uri="{BB962C8B-B14F-4D97-AF65-F5344CB8AC3E}">
        <p14:creationId xmlns:p14="http://schemas.microsoft.com/office/powerpoint/2010/main" val="1962214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dirty="0"/>
          </a:p>
        </p:txBody>
      </p:sp>
      <p:sp>
        <p:nvSpPr>
          <p:cNvPr id="4" name="Slide Number Placeholder 3"/>
          <p:cNvSpPr>
            <a:spLocks noGrp="1"/>
          </p:cNvSpPr>
          <p:nvPr>
            <p:ph type="sldNum" sz="quarter" idx="10"/>
          </p:nvPr>
        </p:nvSpPr>
        <p:spPr/>
        <p:txBody>
          <a:bodyPr/>
          <a:lstStyle/>
          <a:p>
            <a:fld id="{43036248-F13B-4645-8CAD-7975C8EEA1FC}" type="slidenum">
              <a:rPr lang="en-US" smtClean="0"/>
              <a:pPr/>
              <a:t>36</a:t>
            </a:fld>
            <a:endParaRPr lang="en-US"/>
          </a:p>
        </p:txBody>
      </p:sp>
    </p:spTree>
    <p:extLst>
      <p:ext uri="{BB962C8B-B14F-4D97-AF65-F5344CB8AC3E}">
        <p14:creationId xmlns:p14="http://schemas.microsoft.com/office/powerpoint/2010/main" val="3824316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37</a:t>
            </a:fld>
            <a:endParaRPr lang="en-US" altLang="en-US"/>
          </a:p>
        </p:txBody>
      </p:sp>
    </p:spTree>
    <p:extLst>
      <p:ext uri="{BB962C8B-B14F-4D97-AF65-F5344CB8AC3E}">
        <p14:creationId xmlns:p14="http://schemas.microsoft.com/office/powerpoint/2010/main" val="186859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14132-4197-49A1-8110-C43EC8E4DCC6}" type="slidenum">
              <a:rPr lang="en-US" smtClean="0"/>
              <a:t>38</a:t>
            </a:fld>
            <a:endParaRPr lang="en-US"/>
          </a:p>
        </p:txBody>
      </p:sp>
    </p:spTree>
    <p:extLst>
      <p:ext uri="{BB962C8B-B14F-4D97-AF65-F5344CB8AC3E}">
        <p14:creationId xmlns:p14="http://schemas.microsoft.com/office/powerpoint/2010/main" val="1562186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41</a:t>
            </a:fld>
            <a:endParaRPr lang="en-US" altLang="en-US"/>
          </a:p>
        </p:txBody>
      </p:sp>
    </p:spTree>
    <p:extLst>
      <p:ext uri="{BB962C8B-B14F-4D97-AF65-F5344CB8AC3E}">
        <p14:creationId xmlns:p14="http://schemas.microsoft.com/office/powerpoint/2010/main" val="801776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7000"/>
              </a:lnSpc>
              <a:spcBef>
                <a:spcPts val="0"/>
              </a:spcBef>
              <a:spcAft>
                <a:spcPts val="600"/>
              </a:spcAft>
              <a:buClrTx/>
              <a:buSzTx/>
              <a:buFont typeface="Courier New" panose="02070309020205020404" pitchFamily="49" charset="0"/>
              <a:buNone/>
              <a:tabLst/>
              <a:defRPr/>
            </a:pPr>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42</a:t>
            </a:fld>
            <a:endParaRPr lang="en-US" altLang="en-US"/>
          </a:p>
        </p:txBody>
      </p:sp>
    </p:spTree>
    <p:extLst>
      <p:ext uri="{BB962C8B-B14F-4D97-AF65-F5344CB8AC3E}">
        <p14:creationId xmlns:p14="http://schemas.microsoft.com/office/powerpoint/2010/main" val="12084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36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14132-4197-49A1-8110-C43EC8E4DCC6}" type="slidenum">
              <a:rPr lang="en-US" smtClean="0"/>
              <a:t>43</a:t>
            </a:fld>
            <a:endParaRPr lang="en-US"/>
          </a:p>
        </p:txBody>
      </p:sp>
    </p:spTree>
    <p:extLst>
      <p:ext uri="{BB962C8B-B14F-4D97-AF65-F5344CB8AC3E}">
        <p14:creationId xmlns:p14="http://schemas.microsoft.com/office/powerpoint/2010/main" val="762753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9111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092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998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5747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2279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dirty="0"/>
          </a:p>
        </p:txBody>
      </p:sp>
      <p:sp>
        <p:nvSpPr>
          <p:cNvPr id="4" name="Slide Number Placeholder 3"/>
          <p:cNvSpPr>
            <a:spLocks noGrp="1"/>
          </p:cNvSpPr>
          <p:nvPr>
            <p:ph type="sldNum" sz="quarter" idx="10"/>
          </p:nvPr>
        </p:nvSpPr>
        <p:spPr/>
        <p:txBody>
          <a:bodyPr/>
          <a:lstStyle/>
          <a:p>
            <a:fld id="{43036248-F13B-4645-8CAD-7975C8EEA1FC}" type="slidenum">
              <a:rPr lang="en-US" smtClean="0"/>
              <a:pPr/>
              <a:t>50</a:t>
            </a:fld>
            <a:endParaRPr lang="en-US"/>
          </a:p>
        </p:txBody>
      </p:sp>
    </p:spTree>
    <p:extLst>
      <p:ext uri="{BB962C8B-B14F-4D97-AF65-F5344CB8AC3E}">
        <p14:creationId xmlns:p14="http://schemas.microsoft.com/office/powerpoint/2010/main" val="3979448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52</a:t>
            </a:fld>
            <a:endParaRPr lang="en-US" altLang="en-US"/>
          </a:p>
        </p:txBody>
      </p:sp>
    </p:spTree>
    <p:extLst>
      <p:ext uri="{BB962C8B-B14F-4D97-AF65-F5344CB8AC3E}">
        <p14:creationId xmlns:p14="http://schemas.microsoft.com/office/powerpoint/2010/main" val="1173506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1383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91102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7</a:t>
            </a:fld>
            <a:endParaRPr lang="en-US" altLang="en-US"/>
          </a:p>
        </p:txBody>
      </p:sp>
    </p:spTree>
    <p:extLst>
      <p:ext uri="{BB962C8B-B14F-4D97-AF65-F5344CB8AC3E}">
        <p14:creationId xmlns:p14="http://schemas.microsoft.com/office/powerpoint/2010/main" val="363627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4843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36248-F13B-4645-8CAD-7975C8EEA1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384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61</a:t>
            </a:fld>
            <a:endParaRPr lang="en-US" altLang="en-US"/>
          </a:p>
        </p:txBody>
      </p:sp>
    </p:spTree>
    <p:extLst>
      <p:ext uri="{BB962C8B-B14F-4D97-AF65-F5344CB8AC3E}">
        <p14:creationId xmlns:p14="http://schemas.microsoft.com/office/powerpoint/2010/main" val="446801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43036248-F13B-4645-8CAD-7975C8EEA1FC}" type="slidenum">
              <a:rPr lang="en-US" smtClean="0"/>
              <a:pPr/>
              <a:t>62</a:t>
            </a:fld>
            <a:endParaRPr lang="en-US"/>
          </a:p>
        </p:txBody>
      </p:sp>
    </p:spTree>
    <p:extLst>
      <p:ext uri="{BB962C8B-B14F-4D97-AF65-F5344CB8AC3E}">
        <p14:creationId xmlns:p14="http://schemas.microsoft.com/office/powerpoint/2010/main" val="350946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63</a:t>
            </a:fld>
            <a:endParaRPr lang="en-US"/>
          </a:p>
        </p:txBody>
      </p:sp>
    </p:spTree>
    <p:extLst>
      <p:ext uri="{BB962C8B-B14F-4D97-AF65-F5344CB8AC3E}">
        <p14:creationId xmlns:p14="http://schemas.microsoft.com/office/powerpoint/2010/main" val="33360896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endParaRPr lang="en-US"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65</a:t>
            </a:fld>
            <a:endParaRPr lang="en-US"/>
          </a:p>
        </p:txBody>
      </p:sp>
    </p:spTree>
    <p:extLst>
      <p:ext uri="{BB962C8B-B14F-4D97-AF65-F5344CB8AC3E}">
        <p14:creationId xmlns:p14="http://schemas.microsoft.com/office/powerpoint/2010/main" val="3824316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b="1"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66</a:t>
            </a:fld>
            <a:endParaRPr lang="en-US"/>
          </a:p>
        </p:txBody>
      </p:sp>
    </p:spTree>
    <p:extLst>
      <p:ext uri="{BB962C8B-B14F-4D97-AF65-F5344CB8AC3E}">
        <p14:creationId xmlns:p14="http://schemas.microsoft.com/office/powerpoint/2010/main" val="1405072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36248-F13B-4645-8CAD-7975C8EEA1FC}" type="slidenum">
              <a:rPr lang="en-US" smtClean="0"/>
              <a:pPr/>
              <a:t>67</a:t>
            </a:fld>
            <a:endParaRPr lang="en-US"/>
          </a:p>
        </p:txBody>
      </p:sp>
    </p:spTree>
    <p:extLst>
      <p:ext uri="{BB962C8B-B14F-4D97-AF65-F5344CB8AC3E}">
        <p14:creationId xmlns:p14="http://schemas.microsoft.com/office/powerpoint/2010/main" val="33165585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83E65C-3EDF-4D90-B709-DF36352B28D7}" type="slidenum">
              <a:rPr lang="en-US" altLang="en-US" smtClean="0"/>
              <a:pPr>
                <a:defRPr/>
              </a:pPr>
              <a:t>68</a:t>
            </a:fld>
            <a:endParaRPr lang="en-US" altLang="en-US"/>
          </a:p>
        </p:txBody>
      </p:sp>
    </p:spTree>
    <p:extLst>
      <p:ext uri="{BB962C8B-B14F-4D97-AF65-F5344CB8AC3E}">
        <p14:creationId xmlns:p14="http://schemas.microsoft.com/office/powerpoint/2010/main" val="618565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51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8</a:t>
            </a:fld>
            <a:endParaRPr lang="en-US" altLang="en-US"/>
          </a:p>
        </p:txBody>
      </p:sp>
    </p:spTree>
    <p:extLst>
      <p:ext uri="{BB962C8B-B14F-4D97-AF65-F5344CB8AC3E}">
        <p14:creationId xmlns:p14="http://schemas.microsoft.com/office/powerpoint/2010/main" val="4214989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70</a:t>
            </a:fld>
            <a:endParaRPr lang="en-US"/>
          </a:p>
        </p:txBody>
      </p:sp>
    </p:spTree>
    <p:extLst>
      <p:ext uri="{BB962C8B-B14F-4D97-AF65-F5344CB8AC3E}">
        <p14:creationId xmlns:p14="http://schemas.microsoft.com/office/powerpoint/2010/main" val="2913433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43036248-F13B-4645-8CAD-7975C8EEA1FC}" type="slidenum">
              <a:rPr lang="en-US" smtClean="0"/>
              <a:pPr/>
              <a:t>72</a:t>
            </a:fld>
            <a:endParaRPr lang="en-US"/>
          </a:p>
        </p:txBody>
      </p:sp>
    </p:spTree>
    <p:extLst>
      <p:ext uri="{BB962C8B-B14F-4D97-AF65-F5344CB8AC3E}">
        <p14:creationId xmlns:p14="http://schemas.microsoft.com/office/powerpoint/2010/main" val="609421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036248-F13B-4645-8CAD-7975C8EEA1FC}" type="slidenum">
              <a:rPr lang="en-US" smtClean="0"/>
              <a:pPr/>
              <a:t>73</a:t>
            </a:fld>
            <a:endParaRPr lang="en-US"/>
          </a:p>
        </p:txBody>
      </p:sp>
    </p:spTree>
    <p:extLst>
      <p:ext uri="{BB962C8B-B14F-4D97-AF65-F5344CB8AC3E}">
        <p14:creationId xmlns:p14="http://schemas.microsoft.com/office/powerpoint/2010/main" val="7446262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036248-F13B-4645-8CAD-7975C8EEA1FC}" type="slidenum">
              <a:rPr lang="en-US" smtClean="0"/>
              <a:pPr/>
              <a:t>74</a:t>
            </a:fld>
            <a:endParaRPr lang="en-US"/>
          </a:p>
        </p:txBody>
      </p:sp>
    </p:spTree>
    <p:extLst>
      <p:ext uri="{BB962C8B-B14F-4D97-AF65-F5344CB8AC3E}">
        <p14:creationId xmlns:p14="http://schemas.microsoft.com/office/powerpoint/2010/main" val="1470151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B2314B-858B-484A-83C9-ED254A3C550E}" type="slidenum">
              <a:rPr lang="en-US" smtClean="0"/>
              <a:t>75</a:t>
            </a:fld>
            <a:endParaRPr lang="en-US"/>
          </a:p>
        </p:txBody>
      </p:sp>
    </p:spTree>
    <p:extLst>
      <p:ext uri="{BB962C8B-B14F-4D97-AF65-F5344CB8AC3E}">
        <p14:creationId xmlns:p14="http://schemas.microsoft.com/office/powerpoint/2010/main" val="2994087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5650"/>
            <a:ext cx="6719887" cy="3779838"/>
          </a:xfrm>
        </p:spPr>
      </p:sp>
      <p:sp>
        <p:nvSpPr>
          <p:cNvPr id="3" name="Notes Placeholder 2"/>
          <p:cNvSpPr>
            <a:spLocks noGrp="1"/>
          </p:cNvSpPr>
          <p:nvPr>
            <p:ph type="body" idx="1"/>
          </p:nvPr>
        </p:nvSpPr>
        <p:spPr/>
        <p:txBody>
          <a:bodyPr/>
          <a:lstStyle/>
          <a:p>
            <a:endParaRPr lang="en-US" b="1" baseline="0"/>
          </a:p>
        </p:txBody>
      </p:sp>
      <p:sp>
        <p:nvSpPr>
          <p:cNvPr id="4" name="Slide Number Placeholder 3"/>
          <p:cNvSpPr>
            <a:spLocks noGrp="1"/>
          </p:cNvSpPr>
          <p:nvPr>
            <p:ph type="sldNum" sz="quarter" idx="10"/>
          </p:nvPr>
        </p:nvSpPr>
        <p:spPr/>
        <p:txBody>
          <a:bodyPr/>
          <a:lstStyle/>
          <a:p>
            <a:fld id="{43036248-F13B-4645-8CAD-7975C8EEA1FC}" type="slidenum">
              <a:rPr lang="en-US" smtClean="0"/>
              <a:pPr/>
              <a:t>77</a:t>
            </a:fld>
            <a:endParaRPr lang="en-US"/>
          </a:p>
        </p:txBody>
      </p:sp>
    </p:spTree>
    <p:extLst>
      <p:ext uri="{BB962C8B-B14F-4D97-AF65-F5344CB8AC3E}">
        <p14:creationId xmlns:p14="http://schemas.microsoft.com/office/powerpoint/2010/main" val="3729912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036248-F13B-4645-8CAD-7975C8EEA1FC}" type="slidenum">
              <a:rPr lang="en-US" smtClean="0"/>
              <a:pPr/>
              <a:t>78</a:t>
            </a:fld>
            <a:endParaRPr lang="en-US"/>
          </a:p>
        </p:txBody>
      </p:sp>
    </p:spTree>
    <p:extLst>
      <p:ext uri="{BB962C8B-B14F-4D97-AF65-F5344CB8AC3E}">
        <p14:creationId xmlns:p14="http://schemas.microsoft.com/office/powerpoint/2010/main" val="3316558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81</a:t>
            </a:fld>
            <a:endParaRPr lang="en-US" altLang="en-US"/>
          </a:p>
        </p:txBody>
      </p:sp>
    </p:spTree>
    <p:extLst>
      <p:ext uri="{BB962C8B-B14F-4D97-AF65-F5344CB8AC3E}">
        <p14:creationId xmlns:p14="http://schemas.microsoft.com/office/powerpoint/2010/main" val="4240181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err="1">
                <a:solidFill>
                  <a:srgbClr val="212121"/>
                </a:solidFill>
                <a:effectLst/>
                <a:latin typeface="Cambria" panose="02040503050406030204" pitchFamily="18" charset="0"/>
              </a:rPr>
              <a:t>exFrom</a:t>
            </a:r>
            <a:r>
              <a:rPr lang="en-US" b="0" i="0">
                <a:solidFill>
                  <a:srgbClr val="212121"/>
                </a:solidFill>
                <a:effectLst/>
                <a:latin typeface="Cambria" panose="02040503050406030204" pitchFamily="18" charset="0"/>
              </a:rPr>
              <a:t> “</a:t>
            </a:r>
            <a:r>
              <a:rPr lang="en-US" b="0" i="0" err="1">
                <a:solidFill>
                  <a:srgbClr val="212121"/>
                </a:solidFill>
                <a:effectLst/>
                <a:latin typeface="Roboto" panose="02000000000000000000" pitchFamily="2" charset="0"/>
              </a:rPr>
              <a:t>Strimbu</a:t>
            </a:r>
            <a:r>
              <a:rPr lang="en-US" b="0" i="0">
                <a:solidFill>
                  <a:srgbClr val="212121"/>
                </a:solidFill>
                <a:effectLst/>
                <a:latin typeface="Roboto" panose="02000000000000000000" pitchFamily="2" charset="0"/>
              </a:rPr>
              <a:t> K, </a:t>
            </a:r>
            <a:r>
              <a:rPr lang="en-US" b="0" i="0" err="1">
                <a:solidFill>
                  <a:srgbClr val="212121"/>
                </a:solidFill>
                <a:effectLst/>
                <a:latin typeface="Roboto" panose="02000000000000000000" pitchFamily="2" charset="0"/>
              </a:rPr>
              <a:t>Tavel</a:t>
            </a:r>
            <a:r>
              <a:rPr lang="en-US" b="0" i="0">
                <a:solidFill>
                  <a:srgbClr val="212121"/>
                </a:solidFill>
                <a:effectLst/>
                <a:latin typeface="Roboto" panose="02000000000000000000" pitchFamily="2" charset="0"/>
              </a:rPr>
              <a:t> JA. What are biomarkers? Curr </a:t>
            </a:r>
            <a:r>
              <a:rPr lang="en-US" b="0" i="0" err="1">
                <a:solidFill>
                  <a:srgbClr val="212121"/>
                </a:solidFill>
                <a:effectLst/>
                <a:latin typeface="Roboto" panose="02000000000000000000" pitchFamily="2" charset="0"/>
              </a:rPr>
              <a:t>Opin</a:t>
            </a:r>
            <a:r>
              <a:rPr lang="en-US" b="0" i="0">
                <a:solidFill>
                  <a:srgbClr val="212121"/>
                </a:solidFill>
                <a:effectLst/>
                <a:latin typeface="Roboto" panose="02000000000000000000" pitchFamily="2" charset="0"/>
              </a:rPr>
              <a:t> HIV AIDS. 2010 Nov;5(6):463-6. </a:t>
            </a:r>
            <a:r>
              <a:rPr lang="en-US" b="0" i="0" err="1">
                <a:solidFill>
                  <a:srgbClr val="212121"/>
                </a:solidFill>
                <a:effectLst/>
                <a:latin typeface="Roboto" panose="02000000000000000000" pitchFamily="2" charset="0"/>
              </a:rPr>
              <a:t>doi</a:t>
            </a:r>
            <a:r>
              <a:rPr lang="en-US" b="0" i="0">
                <a:solidFill>
                  <a:srgbClr val="212121"/>
                </a:solidFill>
                <a:effectLst/>
                <a:latin typeface="Roboto" panose="02000000000000000000" pitchFamily="2" charset="0"/>
              </a:rPr>
              <a:t>: 10.1097/COH.0b013e32833ed177. PMID: 20978388; PMCID: PMC3078627.”:  </a:t>
            </a:r>
            <a:r>
              <a:rPr lang="en-US" b="0" i="0">
                <a:solidFill>
                  <a:srgbClr val="212121"/>
                </a:solidFill>
                <a:effectLst/>
                <a:latin typeface="Cambria" panose="02040503050406030204" pitchFamily="18" charset="0"/>
              </a:rPr>
              <a:t>In 1998, the National Institutes of Health Biomarkers Definitions Working Group defined a biomarker as “a characteristic that is objectively measured and evaluated as an indicator of normal biological processes, pathogenic processes, or pharmacologic responses to a therapeutic intervention.” [</a:t>
            </a:r>
            <a:r>
              <a:rPr lang="en-US" b="0" i="0" u="sng">
                <a:solidFill>
                  <a:srgbClr val="376FAA"/>
                </a:solidFill>
                <a:effectLst/>
                <a:latin typeface="Cambria" panose="02040503050406030204" pitchFamily="18" charset="0"/>
                <a:hlinkClick r:id="rId3"/>
              </a:rPr>
              <a:t>**1</a:t>
            </a:r>
            <a:r>
              <a:rPr lang="en-US" b="0" i="0">
                <a:solidFill>
                  <a:srgbClr val="212121"/>
                </a:solidFill>
                <a:effectLst/>
                <a:latin typeface="Cambria" panose="02040503050406030204" pitchFamily="18" charset="0"/>
              </a:rPr>
              <a:t>] A joint venture on chemical safety, the International </a:t>
            </a:r>
            <a:r>
              <a:rPr lang="en-US" b="0" i="0" err="1">
                <a:solidFill>
                  <a:srgbClr val="212121"/>
                </a:solidFill>
                <a:effectLst/>
                <a:latin typeface="Cambria" panose="02040503050406030204" pitchFamily="18" charset="0"/>
              </a:rPr>
              <a:t>Programme</a:t>
            </a:r>
            <a:r>
              <a:rPr lang="en-US" b="0" i="0">
                <a:solidFill>
                  <a:srgbClr val="212121"/>
                </a:solidFill>
                <a:effectLst/>
                <a:latin typeface="Cambria" panose="02040503050406030204" pitchFamily="18" charset="0"/>
              </a:rPr>
              <a:t> on Chemical Safety, led by the World Health Organization (WHO) and in coordination with the United Nations and the International Labor Organization, has defined a biomarker as “any substance, structure, or process that can be measured in the body or its products and influence or predict the incidence of outcome or disease” [</a:t>
            </a:r>
            <a:r>
              <a:rPr lang="en-US" b="0" i="0" u="sng">
                <a:solidFill>
                  <a:srgbClr val="376FAA"/>
                </a:solidFill>
                <a:effectLst/>
                <a:latin typeface="Cambria" panose="02040503050406030204" pitchFamily="18" charset="0"/>
                <a:hlinkClick r:id="rId4"/>
              </a:rPr>
              <a:t>2</a:t>
            </a:r>
            <a:r>
              <a:rPr lang="en-US" b="0" i="0">
                <a:solidFill>
                  <a:srgbClr val="212121"/>
                </a:solidFill>
                <a:effectLst/>
                <a:latin typeface="Cambria" panose="02040503050406030204" pitchFamily="18" charset="0"/>
              </a:rPr>
              <a:t>]. An even broader definition takes into account not just incidence and outcome of disease, but also the effects of treatments, interventions, and even unintended environmental exposure, such as to chemicals or nutrients. In their report on the validity of biomarkers in environment risk assessment, the WHO has stated that a true definition of biomarkers includes “almost any measurement reflecting an interaction between a biological system and a potential hazard, which may be chemical, physical, or biological. The measured response may be functional and physiological, biochemical at the cellular level, or a molecular interaction.” [</a:t>
            </a:r>
            <a:r>
              <a:rPr lang="en-US" b="0" i="0" u="sng">
                <a:solidFill>
                  <a:srgbClr val="376FAA"/>
                </a:solidFill>
                <a:effectLst/>
                <a:latin typeface="Cambria" panose="02040503050406030204" pitchFamily="18" charset="0"/>
                <a:hlinkClick r:id="rId5"/>
              </a:rPr>
              <a:t>3</a:t>
            </a:r>
            <a:r>
              <a:rPr lang="en-US" b="0" i="0">
                <a:solidFill>
                  <a:srgbClr val="212121"/>
                </a:solidFill>
                <a:effectLst/>
                <a:latin typeface="Cambria" panose="02040503050406030204" pitchFamily="18" charset="0"/>
              </a:rPr>
              <a:t>]. Examples of biomarkers include everything from pulse and blood pressure through basic chemistries to more complex laboratory tests of blood and other tissues. Medical signs have a long history of use in clinical practice—as old as medical practice itself—and biomarkers are merely the most objective, quantifiable medical signs modern laboratory science allows us to measure reproducibly.</a:t>
            </a:r>
            <a:endParaRPr lang="en-US"/>
          </a:p>
          <a:p>
            <a:endParaRPr lang="en-US"/>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83</a:t>
            </a:fld>
            <a:endParaRPr lang="en-US" altLang="en-US"/>
          </a:p>
        </p:txBody>
      </p:sp>
    </p:spTree>
    <p:extLst>
      <p:ext uri="{BB962C8B-B14F-4D97-AF65-F5344CB8AC3E}">
        <p14:creationId xmlns:p14="http://schemas.microsoft.com/office/powerpoint/2010/main" val="22945523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fld id="{0D29BC49-8C39-40E0-8CD5-C366EAB571BD}" type="slidenum">
              <a:rPr lang="en-US" altLang="en-US"/>
              <a:pPr/>
              <a:t>84</a:t>
            </a:fld>
            <a:endParaRPr lang="en-US" altLang="en-US"/>
          </a:p>
        </p:txBody>
      </p:sp>
    </p:spTree>
    <p:extLst>
      <p:ext uri="{BB962C8B-B14F-4D97-AF65-F5344CB8AC3E}">
        <p14:creationId xmlns:p14="http://schemas.microsoft.com/office/powerpoint/2010/main" val="45956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84479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6945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visits in AR at 60 and 72 months until last participant completes 4 years FU</a:t>
            </a:r>
          </a:p>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a:pPr/>
              <a:t>90</a:t>
            </a:fld>
            <a:endParaRPr lang="en-US" altLang="en-US"/>
          </a:p>
        </p:txBody>
      </p:sp>
    </p:spTree>
    <p:extLst>
      <p:ext uri="{BB962C8B-B14F-4D97-AF65-F5344CB8AC3E}">
        <p14:creationId xmlns:p14="http://schemas.microsoft.com/office/powerpoint/2010/main" val="340429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A1355-C896-4129-7C8B-E1AFF015B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01275-DD40-5028-1D72-305A48D65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C73EBD-1501-5641-50E2-8A18E88D563B}"/>
              </a:ext>
            </a:extLst>
          </p:cNvPr>
          <p:cNvSpPr>
            <a:spLocks noGrp="1"/>
          </p:cNvSpPr>
          <p:nvPr>
            <p:ph type="body" idx="1"/>
          </p:nvPr>
        </p:nvSpPr>
        <p:spPr/>
        <p:txBody>
          <a:bodyPr/>
          <a:lstStyle/>
          <a:p>
            <a:r>
              <a:rPr lang="en-US" dirty="0"/>
              <a:t>Additional visits in AR at 60 and 72 months until last participant completes 4 years FU</a:t>
            </a:r>
          </a:p>
          <a:p>
            <a:endParaRPr lang="en-US" dirty="0"/>
          </a:p>
        </p:txBody>
      </p:sp>
      <p:sp>
        <p:nvSpPr>
          <p:cNvPr id="4" name="Slide Number Placeholder 3">
            <a:extLst>
              <a:ext uri="{FF2B5EF4-FFF2-40B4-BE49-F238E27FC236}">
                <a16:creationId xmlns:a16="http://schemas.microsoft.com/office/drawing/2014/main" id="{5D871B12-47B2-65C9-22B4-11086A0683D0}"/>
              </a:ext>
            </a:extLst>
          </p:cNvPr>
          <p:cNvSpPr>
            <a:spLocks noGrp="1"/>
          </p:cNvSpPr>
          <p:nvPr>
            <p:ph type="sldNum" sz="quarter" idx="5"/>
          </p:nvPr>
        </p:nvSpPr>
        <p:spPr/>
        <p:txBody>
          <a:bodyPr/>
          <a:lstStyle/>
          <a:p>
            <a:fld id="{0D29BC49-8C39-40E0-8CD5-C366EAB571BD}" type="slidenum">
              <a:rPr lang="en-US" altLang="en-US"/>
              <a:pPr/>
              <a:t>91</a:t>
            </a:fld>
            <a:endParaRPr lang="en-US" altLang="en-US"/>
          </a:p>
        </p:txBody>
      </p:sp>
    </p:spTree>
    <p:extLst>
      <p:ext uri="{BB962C8B-B14F-4D97-AF65-F5344CB8AC3E}">
        <p14:creationId xmlns:p14="http://schemas.microsoft.com/office/powerpoint/2010/main" val="2930383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29BC49-8C39-40E0-8CD5-C366EAB571BD}" type="slidenum">
              <a:rPr lang="en-US" altLang="en-US" smtClean="0"/>
              <a:pPr/>
              <a:t>92</a:t>
            </a:fld>
            <a:endParaRPr lang="en-US" altLang="en-US"/>
          </a:p>
        </p:txBody>
      </p:sp>
    </p:spTree>
    <p:extLst>
      <p:ext uri="{BB962C8B-B14F-4D97-AF65-F5344CB8AC3E}">
        <p14:creationId xmlns:p14="http://schemas.microsoft.com/office/powerpoint/2010/main" val="2156347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458788" y="720725"/>
            <a:ext cx="6396037" cy="3598863"/>
          </a:xfrm>
          <a:ln/>
        </p:spPr>
      </p:sp>
      <p:sp>
        <p:nvSpPr>
          <p:cNvPr id="24579" name="Rectangle 3"/>
          <p:cNvSpPr>
            <a:spLocks noGrp="1" noChangeArrowheads="1"/>
          </p:cNvSpPr>
          <p:nvPr>
            <p:ph type="body" idx="1"/>
          </p:nvPr>
        </p:nvSpPr>
        <p:spPr>
          <a:noFill/>
          <a:ln/>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3904793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717550" y="1162050"/>
            <a:ext cx="5575300" cy="31369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 name="Slide Number Placeholder 3"/>
          <p:cNvSpPr>
            <a:spLocks noGrp="1"/>
          </p:cNvSpPr>
          <p:nvPr>
            <p:ph type="sldNum" sz="quarter" idx="5"/>
          </p:nvPr>
        </p:nvSpPr>
        <p:spPr/>
        <p:txBody>
          <a:bodyPr/>
          <a:lstStyle>
            <a:lvl1pPr defTabSz="980303" eaLnBrk="0" hangingPunct="0">
              <a:defRPr>
                <a:solidFill>
                  <a:schemeClr val="tx1"/>
                </a:solidFill>
                <a:latin typeface="Arial" panose="020B0604020202020204" pitchFamily="34" charset="0"/>
                <a:cs typeface="Arial" panose="020B0604020202020204" pitchFamily="34" charset="0"/>
              </a:defRPr>
            </a:lvl1pPr>
            <a:lvl2pPr marL="757066" indent="-291179" defTabSz="980303" eaLnBrk="0" hangingPunct="0">
              <a:defRPr>
                <a:solidFill>
                  <a:schemeClr val="tx1"/>
                </a:solidFill>
                <a:latin typeface="Arial" panose="020B0604020202020204" pitchFamily="34" charset="0"/>
                <a:cs typeface="Arial" panose="020B0604020202020204" pitchFamily="34" charset="0"/>
              </a:defRPr>
            </a:lvl2pPr>
            <a:lvl3pPr marL="1164717" indent="-232943" defTabSz="980303" eaLnBrk="0" hangingPunct="0">
              <a:defRPr>
                <a:solidFill>
                  <a:schemeClr val="tx1"/>
                </a:solidFill>
                <a:latin typeface="Arial" panose="020B0604020202020204" pitchFamily="34" charset="0"/>
                <a:cs typeface="Arial" panose="020B0604020202020204" pitchFamily="34" charset="0"/>
              </a:defRPr>
            </a:lvl3pPr>
            <a:lvl4pPr marL="1630604" indent="-232943" defTabSz="980303" eaLnBrk="0" hangingPunct="0">
              <a:defRPr>
                <a:solidFill>
                  <a:schemeClr val="tx1"/>
                </a:solidFill>
                <a:latin typeface="Arial" panose="020B0604020202020204" pitchFamily="34" charset="0"/>
                <a:cs typeface="Arial" panose="020B0604020202020204" pitchFamily="34" charset="0"/>
              </a:defRPr>
            </a:lvl4pPr>
            <a:lvl5pPr marL="2096491" indent="-232943" defTabSz="980303" eaLnBrk="0" hangingPunct="0">
              <a:defRPr>
                <a:solidFill>
                  <a:schemeClr val="tx1"/>
                </a:solidFill>
                <a:latin typeface="Arial" panose="020B0604020202020204" pitchFamily="34" charset="0"/>
                <a:cs typeface="Arial" panose="020B0604020202020204" pitchFamily="34" charset="0"/>
              </a:defRPr>
            </a:lvl5pPr>
            <a:lvl6pPr marL="2562377"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80303" rtl="0" eaLnBrk="0" fontAlgn="auto" latinLnBrk="0" hangingPunct="0">
              <a:lnSpc>
                <a:spcPct val="100000"/>
              </a:lnSpc>
              <a:spcBef>
                <a:spcPts val="0"/>
              </a:spcBef>
              <a:spcAft>
                <a:spcPts val="0"/>
              </a:spcAft>
              <a:buClrTx/>
              <a:buSzTx/>
              <a:buFontTx/>
              <a:buNone/>
              <a:tabLst/>
              <a:defRPr/>
            </a:pPr>
            <a:fld id="{4BA13258-ACBB-4BC3-8E2B-BDCE36C70492}" type="slidenum">
              <a:rPr kumimoji="0" lang="en-US" altLang="en-US" sz="13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80303" rtl="0" eaLnBrk="0" fontAlgn="auto" latinLnBrk="0" hangingPunct="0">
                <a:lnSpc>
                  <a:spcPct val="100000"/>
                </a:lnSpc>
                <a:spcBef>
                  <a:spcPts val="0"/>
                </a:spcBef>
                <a:spcAft>
                  <a:spcPts val="0"/>
                </a:spcAft>
                <a:buClrTx/>
                <a:buSzTx/>
                <a:buFontTx/>
                <a:buNone/>
                <a:tabLst/>
                <a:defRPr/>
              </a:pPr>
              <a:t>98</a:t>
            </a:fld>
            <a:endParaRPr kumimoji="0" lang="en-US" altLang="en-US" sz="13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587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717550" y="1162050"/>
            <a:ext cx="5575300" cy="31369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p:txBody>
          <a:bodyPr/>
          <a:lstStyle>
            <a:lvl1pPr defTabSz="980303" eaLnBrk="0" hangingPunct="0">
              <a:defRPr>
                <a:solidFill>
                  <a:schemeClr val="tx1"/>
                </a:solidFill>
                <a:latin typeface="Arial" panose="020B0604020202020204" pitchFamily="34" charset="0"/>
                <a:cs typeface="Arial" panose="020B0604020202020204" pitchFamily="34" charset="0"/>
              </a:defRPr>
            </a:lvl1pPr>
            <a:lvl2pPr marL="757066" indent="-291179" defTabSz="980303" eaLnBrk="0" hangingPunct="0">
              <a:defRPr>
                <a:solidFill>
                  <a:schemeClr val="tx1"/>
                </a:solidFill>
                <a:latin typeface="Arial" panose="020B0604020202020204" pitchFamily="34" charset="0"/>
                <a:cs typeface="Arial" panose="020B0604020202020204" pitchFamily="34" charset="0"/>
              </a:defRPr>
            </a:lvl2pPr>
            <a:lvl3pPr marL="1164717" indent="-232943" defTabSz="980303" eaLnBrk="0" hangingPunct="0">
              <a:defRPr>
                <a:solidFill>
                  <a:schemeClr val="tx1"/>
                </a:solidFill>
                <a:latin typeface="Arial" panose="020B0604020202020204" pitchFamily="34" charset="0"/>
                <a:cs typeface="Arial" panose="020B0604020202020204" pitchFamily="34" charset="0"/>
              </a:defRPr>
            </a:lvl3pPr>
            <a:lvl4pPr marL="1630604" indent="-232943" defTabSz="980303" eaLnBrk="0" hangingPunct="0">
              <a:defRPr>
                <a:solidFill>
                  <a:schemeClr val="tx1"/>
                </a:solidFill>
                <a:latin typeface="Arial" panose="020B0604020202020204" pitchFamily="34" charset="0"/>
                <a:cs typeface="Arial" panose="020B0604020202020204" pitchFamily="34" charset="0"/>
              </a:defRPr>
            </a:lvl4pPr>
            <a:lvl5pPr marL="2096491" indent="-232943" defTabSz="980303" eaLnBrk="0" hangingPunct="0">
              <a:defRPr>
                <a:solidFill>
                  <a:schemeClr val="tx1"/>
                </a:solidFill>
                <a:latin typeface="Arial" panose="020B0604020202020204" pitchFamily="34" charset="0"/>
                <a:cs typeface="Arial" panose="020B0604020202020204" pitchFamily="34" charset="0"/>
              </a:defRPr>
            </a:lvl5pPr>
            <a:lvl6pPr marL="2562377"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defTabSz="98030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80303" rtl="0" eaLnBrk="0" fontAlgn="auto" latinLnBrk="0" hangingPunct="0">
              <a:lnSpc>
                <a:spcPct val="100000"/>
              </a:lnSpc>
              <a:spcBef>
                <a:spcPts val="0"/>
              </a:spcBef>
              <a:spcAft>
                <a:spcPts val="0"/>
              </a:spcAft>
              <a:buClrTx/>
              <a:buSzTx/>
              <a:buFontTx/>
              <a:buNone/>
              <a:tabLst/>
              <a:defRPr/>
            </a:pPr>
            <a:fld id="{4BA13258-ACBB-4BC3-8E2B-BDCE36C70492}" type="slidenum">
              <a:rPr kumimoji="0" lang="en-US" altLang="en-US" sz="13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pPr marL="0" marR="0" lvl="0" indent="0" algn="r" defTabSz="980303" rtl="0" eaLnBrk="0" fontAlgn="auto" latinLnBrk="0" hangingPunct="0">
                <a:lnSpc>
                  <a:spcPct val="100000"/>
                </a:lnSpc>
                <a:spcBef>
                  <a:spcPts val="0"/>
                </a:spcBef>
                <a:spcAft>
                  <a:spcPts val="0"/>
                </a:spcAft>
                <a:buClrTx/>
                <a:buSzTx/>
                <a:buFontTx/>
                <a:buNone/>
                <a:tabLst/>
                <a:defRPr/>
              </a:pPr>
              <a:t>99</a:t>
            </a:fld>
            <a:endParaRPr kumimoji="0" lang="en-US" altLang="en-US" sz="13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587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2312988" y="527050"/>
            <a:ext cx="4668837" cy="2627313"/>
          </a:xfrm>
          <a:ln/>
        </p:spPr>
      </p:sp>
      <p:sp>
        <p:nvSpPr>
          <p:cNvPr id="40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7865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248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683E-688D-077C-3556-2D3E494A6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0E308-44D6-4D34-9811-B5FA98B4B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4D140-4574-2AC3-4DC3-B6DA3BB32B6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98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578C-387B-D442-651C-E4C0AF0EAF3F}"/>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C3429B36-2D67-CC40-7864-F35815F54E86}"/>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A411FDFE-A6A6-8407-4C83-DCEF03C83F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947950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C3BCE-9807-E81F-02B2-51D2E2ED01C7}"/>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454E791E-F0FD-1A83-7F58-9A940627D9D6}"/>
              </a:ext>
            </a:extLst>
          </p:cNvPr>
          <p:cNvSpPr>
            <a:spLocks noGrp="1" noRot="1" noChangeAspect="1" noChangeArrowheads="1" noTextEdit="1"/>
          </p:cNvSpPr>
          <p:nvPr>
            <p:ph type="sldImg"/>
          </p:nvPr>
        </p:nvSpPr>
        <p:spPr>
          <a:xfrm>
            <a:off x="390525" y="720725"/>
            <a:ext cx="6399213" cy="3598863"/>
          </a:xfrm>
          <a:ln/>
        </p:spPr>
      </p:sp>
      <p:sp>
        <p:nvSpPr>
          <p:cNvPr id="40963" name="Rectangle 3">
            <a:extLst>
              <a:ext uri="{FF2B5EF4-FFF2-40B4-BE49-F238E27FC236}">
                <a16:creationId xmlns:a16="http://schemas.microsoft.com/office/drawing/2014/main" id="{4D64681A-7F1B-7FD1-A36C-5ECB63A26F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900" dirty="0"/>
          </a:p>
        </p:txBody>
      </p:sp>
    </p:spTree>
    <p:extLst>
      <p:ext uri="{BB962C8B-B14F-4D97-AF65-F5344CB8AC3E}">
        <p14:creationId xmlns:p14="http://schemas.microsoft.com/office/powerpoint/2010/main" val="162018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95270" y="3602038"/>
            <a:ext cx="9001463" cy="1655762"/>
          </a:xfrm>
        </p:spPr>
        <p:txBody>
          <a:bodyPr/>
          <a:lstStyle>
            <a:lvl1pPr marL="0" indent="0" algn="ctr">
              <a:buNone/>
              <a:defRPr sz="1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50600403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32000">
              <a:schemeClr val="bg1">
                <a:tint val="90000"/>
                <a:lumMod val="110000"/>
              </a:schemeClr>
            </a:gs>
            <a:gs pos="100000">
              <a:schemeClr val="bg1">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2pPr marL="742950" indent="-285750">
              <a:buSzPct val="100000"/>
              <a:buFont typeface="Courier New" panose="02070309020205020404" pitchFamily="49" charset="0"/>
              <a:buChar char="o"/>
              <a:defRPr/>
            </a:lvl2pPr>
            <a:lvl3pPr marL="1200150" indent="-285750">
              <a:buSzPct val="100000"/>
              <a:buFont typeface="Wingdings" panose="05000000000000000000" pitchFamily="2" charset="2"/>
              <a:buChar char="§"/>
              <a:defRPr/>
            </a:lvl3pPr>
            <a:lvl4pPr marL="1543050" indent="-171450">
              <a:buSzPct val="90000"/>
              <a:buFont typeface="Wingdings" panose="05000000000000000000" pitchFamily="2" charset="2"/>
              <a:buChar char="q"/>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pPr>
              <a:defRPr/>
            </a:pPr>
            <a:fld id="{A6611F31-9D47-4CBA-B581-81609C552327}" type="slidenum">
              <a:rPr lang="en-US" smtClean="0"/>
              <a:pPr>
                <a:defRPr/>
              </a:pPr>
              <a:t>‹#›</a:t>
            </a:fld>
            <a:endParaRPr lang="en-US" dirty="0"/>
          </a:p>
        </p:txBody>
      </p:sp>
    </p:spTree>
    <p:extLst>
      <p:ext uri="{BB962C8B-B14F-4D97-AF65-F5344CB8AC3E}">
        <p14:creationId xmlns:p14="http://schemas.microsoft.com/office/powerpoint/2010/main" val="3380997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C85DE0B-F600-467C-8787-EB41A6388EEC}" type="slidenum">
              <a:rPr lang="en-US" smtClean="0"/>
              <a:pPr>
                <a:defRPr/>
              </a:pPr>
              <a:t>‹#›</a:t>
            </a:fld>
            <a:endParaRPr lang="en-US" dirty="0"/>
          </a:p>
        </p:txBody>
      </p:sp>
    </p:spTree>
    <p:extLst>
      <p:ext uri="{BB962C8B-B14F-4D97-AF65-F5344CB8AC3E}">
        <p14:creationId xmlns:p14="http://schemas.microsoft.com/office/powerpoint/2010/main" val="2757340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020" y="63389"/>
            <a:ext cx="10031145" cy="133349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59020" y="2047125"/>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71152" y="2723929"/>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7328" y="2055592"/>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808" y="2723929"/>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9219497" y="5271867"/>
            <a:ext cx="1143000" cy="365125"/>
          </a:xfrm>
          <a:prstGeom prst="rect">
            <a:avLst/>
          </a:prstGeom>
        </p:spPr>
        <p:txBody>
          <a:bodyPr/>
          <a:lstStyle/>
          <a:p>
            <a:pPr>
              <a:defRPr/>
            </a:pPr>
            <a:endParaRPr lang="en-US" dirty="0"/>
          </a:p>
        </p:txBody>
      </p:sp>
      <p:sp>
        <p:nvSpPr>
          <p:cNvPr id="8" name="Footer Placeholder 7"/>
          <p:cNvSpPr>
            <a:spLocks noGrp="1"/>
          </p:cNvSpPr>
          <p:nvPr>
            <p:ph type="ftr" sz="quarter" idx="11"/>
          </p:nvPr>
        </p:nvSpPr>
        <p:spPr>
          <a:xfrm>
            <a:off x="2059120" y="5271867"/>
            <a:ext cx="7084177" cy="365125"/>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10438697" y="5271867"/>
            <a:ext cx="551167" cy="365125"/>
          </a:xfrm>
        </p:spPr>
        <p:txBody>
          <a:bodyPr/>
          <a:lstStyle/>
          <a:p>
            <a:pPr>
              <a:defRPr/>
            </a:pPr>
            <a:fld id="{375C9D86-3A8E-4BE6-8C0E-A8B0E06CEA38}" type="slidenum">
              <a:rPr lang="en-US" smtClean="0"/>
              <a:pPr>
                <a:defRPr/>
              </a:pPr>
              <a:t>‹#›</a:t>
            </a:fld>
            <a:endParaRPr lang="en-US" dirty="0"/>
          </a:p>
        </p:txBody>
      </p:sp>
    </p:spTree>
    <p:extLst>
      <p:ext uri="{BB962C8B-B14F-4D97-AF65-F5344CB8AC3E}">
        <p14:creationId xmlns:p14="http://schemas.microsoft.com/office/powerpoint/2010/main" val="1366880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39A93027-BBA5-4F0E-ADF2-88213C058D97}" type="slidenum">
              <a:rPr lang="en-US" smtClean="0"/>
              <a:pPr>
                <a:defRPr/>
              </a:pPr>
              <a:t>‹#›</a:t>
            </a:fld>
            <a:endParaRPr lang="en-US" dirty="0"/>
          </a:p>
        </p:txBody>
      </p:sp>
    </p:spTree>
    <p:extLst>
      <p:ext uri="{BB962C8B-B14F-4D97-AF65-F5344CB8AC3E}">
        <p14:creationId xmlns:p14="http://schemas.microsoft.com/office/powerpoint/2010/main" val="1901432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FE21F67-A994-45BB-858F-D1A125A1A861}" type="slidenum">
              <a:rPr lang="en-US" smtClean="0"/>
              <a:pPr>
                <a:defRPr/>
              </a:pPr>
              <a:t>‹#›</a:t>
            </a:fld>
            <a:endParaRPr lang="en-US" dirty="0"/>
          </a:p>
        </p:txBody>
      </p:sp>
    </p:spTree>
    <p:extLst>
      <p:ext uri="{BB962C8B-B14F-4D97-AF65-F5344CB8AC3E}">
        <p14:creationId xmlns:p14="http://schemas.microsoft.com/office/powerpoint/2010/main" val="2638320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36E7A25-7B4B-42A2-8E19-28DF8DB813AE}" type="slidenum">
              <a:rPr lang="en-US" smtClean="0"/>
              <a:pPr>
                <a:defRPr/>
              </a:pPr>
              <a:t>‹#›</a:t>
            </a:fld>
            <a:endParaRPr lang="en-US" dirty="0"/>
          </a:p>
        </p:txBody>
      </p:sp>
    </p:spTree>
    <p:extLst>
      <p:ext uri="{BB962C8B-B14F-4D97-AF65-F5344CB8AC3E}">
        <p14:creationId xmlns:p14="http://schemas.microsoft.com/office/powerpoint/2010/main" val="958464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3CF9AFB-155B-4AF4-8DE2-B20A3843AE35}" type="slidenum">
              <a:rPr lang="en-US" smtClean="0"/>
              <a:pPr>
                <a:defRPr/>
              </a:pPr>
              <a:t>‹#›</a:t>
            </a:fld>
            <a:endParaRPr lang="en-US" dirty="0"/>
          </a:p>
        </p:txBody>
      </p:sp>
    </p:spTree>
    <p:extLst>
      <p:ext uri="{BB962C8B-B14F-4D97-AF65-F5344CB8AC3E}">
        <p14:creationId xmlns:p14="http://schemas.microsoft.com/office/powerpoint/2010/main" val="403451959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3CF9AFB-155B-4AF4-8DE2-B20A3843AE35}" type="slidenum">
              <a:rPr lang="en-US" smtClean="0"/>
              <a:pPr>
                <a:defRPr/>
              </a:pPr>
              <a:t>‹#›</a:t>
            </a:fld>
            <a:endParaRPr lang="en-US" dirty="0"/>
          </a:p>
        </p:txBody>
      </p:sp>
    </p:spTree>
    <p:extLst>
      <p:ext uri="{BB962C8B-B14F-4D97-AF65-F5344CB8AC3E}">
        <p14:creationId xmlns:p14="http://schemas.microsoft.com/office/powerpoint/2010/main" val="54311581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3CF9AFB-155B-4AF4-8DE2-B20A3843AE35}" type="slidenum">
              <a:rPr lang="en-US" smtClean="0"/>
              <a:pPr>
                <a:defRPr/>
              </a:pPr>
              <a:t>‹#›</a:t>
            </a:fld>
            <a:endParaRPr lang="en-US" dirty="0"/>
          </a:p>
        </p:txBody>
      </p:sp>
    </p:spTree>
    <p:extLst>
      <p:ext uri="{BB962C8B-B14F-4D97-AF65-F5344CB8AC3E}">
        <p14:creationId xmlns:p14="http://schemas.microsoft.com/office/powerpoint/2010/main" val="89920176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2572279" y="5883275"/>
            <a:ext cx="7084177"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87952BD-0EF7-4DCF-B5D2-C8F4C640EFEA}" type="slidenum">
              <a:rPr lang="en-US" smtClean="0"/>
              <a:pPr>
                <a:defRPr/>
              </a:pPr>
              <a:t>‹#›</a:t>
            </a:fld>
            <a:endParaRPr lang="en-US" dirty="0"/>
          </a:p>
        </p:txBody>
      </p:sp>
    </p:spTree>
    <p:extLst>
      <p:ext uri="{BB962C8B-B14F-4D97-AF65-F5344CB8AC3E}">
        <p14:creationId xmlns:p14="http://schemas.microsoft.com/office/powerpoint/2010/main" val="228540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dirty="0"/>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3236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14096"/>
            <a:ext cx="10363200" cy="1470025"/>
          </a:xfrm>
        </p:spPr>
        <p:txBody>
          <a:bodyPr/>
          <a:lstStyle>
            <a:lvl1pPr>
              <a:defRPr>
                <a:latin typeface="Arial" panose="020B0604020202020204" pitchFamily="34" charset="0"/>
                <a:cs typeface="Arial" panose="020B0604020202020204" pitchFamily="34" charset="0"/>
              </a:defRPr>
            </a:lvl1pPr>
          </a:lstStyle>
          <a:p>
            <a:r>
              <a:rPr lang="en-US" dirty="0"/>
              <a:t>Master title style</a:t>
            </a:r>
          </a:p>
        </p:txBody>
      </p:sp>
      <p:sp>
        <p:nvSpPr>
          <p:cNvPr id="3" name="Subtitle 2"/>
          <p:cNvSpPr>
            <a:spLocks noGrp="1"/>
          </p:cNvSpPr>
          <p:nvPr>
            <p:ph type="subTitle" idx="1"/>
          </p:nvPr>
        </p:nvSpPr>
        <p:spPr>
          <a:xfrm>
            <a:off x="914400" y="2067599"/>
            <a:ext cx="10363200" cy="1466434"/>
          </a:xfrm>
        </p:spPr>
        <p:txBody>
          <a:bodyPr/>
          <a:lstStyle>
            <a:lvl1pPr marL="0" indent="0" algn="ctr">
              <a:buNone/>
              <a:defRPr>
                <a:latin typeface="Arial" panose="020B0604020202020204" pitchFamily="34" charset="0"/>
                <a:cs typeface="Arial" panose="020B0604020202020204" pitchFamily="34" charset="0"/>
              </a:defRPr>
            </a:lvl1pPr>
            <a:lvl2pPr marL="467783" indent="0" algn="ctr">
              <a:buNone/>
              <a:defRPr/>
            </a:lvl2pPr>
            <a:lvl3pPr marL="935567" indent="0" algn="ctr">
              <a:buNone/>
              <a:defRPr/>
            </a:lvl3pPr>
            <a:lvl4pPr marL="1403352" indent="0" algn="ctr">
              <a:buNone/>
              <a:defRPr/>
            </a:lvl4pPr>
            <a:lvl5pPr marL="1871135" indent="0" algn="ctr">
              <a:buNone/>
              <a:defRPr/>
            </a:lvl5pPr>
            <a:lvl6pPr marL="2338918" indent="0" algn="ctr">
              <a:buNone/>
              <a:defRPr/>
            </a:lvl6pPr>
            <a:lvl7pPr marL="2806702" indent="0" algn="ctr">
              <a:buNone/>
              <a:defRPr/>
            </a:lvl7pPr>
            <a:lvl8pPr marL="3274485" indent="0" algn="ctr">
              <a:buNone/>
              <a:defRPr/>
            </a:lvl8pPr>
            <a:lvl9pPr marL="3742269" indent="0" algn="ctr">
              <a:buNone/>
              <a:defRPr/>
            </a:lvl9pPr>
          </a:lstStyle>
          <a:p>
            <a:r>
              <a:rPr lang="en-US"/>
              <a:t>Click to edit Master subtitle style</a:t>
            </a:r>
            <a:endParaRPr lang="en-US" dirty="0"/>
          </a:p>
        </p:txBody>
      </p:sp>
      <p:graphicFrame>
        <p:nvGraphicFramePr>
          <p:cNvPr id="4" name="Object 25"/>
          <p:cNvGraphicFramePr>
            <a:graphicFrameLocks noChangeAspect="1"/>
          </p:cNvGraphicFramePr>
          <p:nvPr/>
        </p:nvGraphicFramePr>
        <p:xfrm>
          <a:off x="5147159" y="4908986"/>
          <a:ext cx="1897681" cy="1767545"/>
        </p:xfrm>
        <a:graphic>
          <a:graphicData uri="http://schemas.openxmlformats.org/presentationml/2006/ole">
            <mc:AlternateContent xmlns:mc="http://schemas.openxmlformats.org/markup-compatibility/2006">
              <mc:Choice xmlns:v="urn:schemas-microsoft-com:vml" Requires="v">
                <p:oleObj name="A&amp;L Express Graphic" r:id="rId2" imgW="4385310" imgH="4085590" progId="">
                  <p:embed/>
                </p:oleObj>
              </mc:Choice>
              <mc:Fallback>
                <p:oleObj name="A&amp;L Express Graphic" r:id="rId2" imgW="4385310" imgH="4085590" progId="">
                  <p:embed/>
                  <p:pic>
                    <p:nvPicPr>
                      <p:cNvPr id="4" name="Object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159" y="4908986"/>
                        <a:ext cx="1897681" cy="1767545"/>
                      </a:xfrm>
                      <a:prstGeom prst="rect">
                        <a:avLst/>
                      </a:prstGeom>
                      <a:noFill/>
                      <a:ln>
                        <a:noFill/>
                      </a:ln>
                    </p:spPr>
                  </p:pic>
                </p:oleObj>
              </mc:Fallback>
            </mc:AlternateContent>
          </a:graphicData>
        </a:graphic>
      </p:graphicFrame>
      <p:sp>
        <p:nvSpPr>
          <p:cNvPr id="7" name="Text Placeholder 6"/>
          <p:cNvSpPr>
            <a:spLocks noGrp="1"/>
          </p:cNvSpPr>
          <p:nvPr>
            <p:ph type="body" sz="quarter" idx="10" hasCustomPrompt="1"/>
          </p:nvPr>
        </p:nvSpPr>
        <p:spPr>
          <a:xfrm>
            <a:off x="914400" y="3717511"/>
            <a:ext cx="10363200" cy="1102140"/>
          </a:xfrm>
        </p:spPr>
        <p:txBody>
          <a:bodyPr/>
          <a:lstStyle>
            <a:lvl1pPr marL="0" indent="0" algn="ctr">
              <a:buFontTx/>
              <a:buNone/>
              <a:defRPr sz="3200" baseline="0">
                <a:solidFill>
                  <a:schemeClr val="tx2"/>
                </a:solidFill>
              </a:defRPr>
            </a:lvl1pPr>
          </a:lstStyle>
          <a:p>
            <a:pPr lvl="0"/>
            <a:r>
              <a:rPr lang="en-US" dirty="0"/>
              <a:t>Click to edit Master subtitle style</a:t>
            </a:r>
          </a:p>
          <a:p>
            <a:pPr lvl="0"/>
            <a:endParaRPr lang="en-US" dirty="0"/>
          </a:p>
        </p:txBody>
      </p:sp>
    </p:spTree>
    <p:extLst>
      <p:ext uri="{BB962C8B-B14F-4D97-AF65-F5344CB8AC3E}">
        <p14:creationId xmlns:p14="http://schemas.microsoft.com/office/powerpoint/2010/main" val="418318592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914400" y="2133600"/>
            <a:ext cx="508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08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313097"/>
      </p:ext>
    </p:extLst>
  </p:cSld>
  <p:clrMapOvr>
    <a:masterClrMapping/>
  </p:clrMapOvr>
  <p:transition>
    <p:fade/>
  </p:transition>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133600"/>
            <a:ext cx="5080000" cy="3962400"/>
          </a:xfrm>
        </p:spPr>
        <p:txBody>
          <a:bodyPr/>
          <a:lstStyle>
            <a:lvl1pPr>
              <a:buClr>
                <a:srgbClr val="FFFF00"/>
              </a:buClr>
              <a:defRPr sz="2800"/>
            </a:lvl1pPr>
            <a:lvl2pPr>
              <a:buClr>
                <a:srgbClr val="FFFF00"/>
              </a:buClr>
              <a:defRPr sz="2400"/>
            </a:lvl2pPr>
            <a:lvl3pPr>
              <a:buClr>
                <a:srgbClr val="FFFF00"/>
              </a:buClr>
              <a:defRPr sz="2000"/>
            </a:lvl3pPr>
            <a:lvl4pPr>
              <a:buClr>
                <a:srgbClr val="FFFF00"/>
              </a:buClr>
              <a:defRPr sz="1800"/>
            </a:lvl4pPr>
            <a:lvl5pPr>
              <a:buClr>
                <a:srgbClr val="FFFF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133600"/>
            <a:ext cx="5080000" cy="3962400"/>
          </a:xfrm>
        </p:spPr>
        <p:txBody>
          <a:bodyPr/>
          <a:lstStyle>
            <a:lvl1pPr>
              <a:buClr>
                <a:srgbClr val="FFFF00"/>
              </a:buClr>
              <a:defRPr sz="2800"/>
            </a:lvl1pPr>
            <a:lvl2pPr>
              <a:buClr>
                <a:srgbClr val="FFFF00"/>
              </a:buClr>
              <a:defRPr sz="2400"/>
            </a:lvl2pPr>
            <a:lvl3pPr>
              <a:buClr>
                <a:srgbClr val="FFFF00"/>
              </a:buClr>
              <a:defRPr sz="2000"/>
            </a:lvl3pPr>
            <a:lvl4pPr>
              <a:buClr>
                <a:srgbClr val="FFFF00"/>
              </a:buClr>
              <a:defRPr sz="1800"/>
            </a:lvl4pPr>
            <a:lvl5pPr>
              <a:buClr>
                <a:srgbClr val="FFFF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ln/>
        </p:spPr>
        <p:txBody>
          <a:bodyPr/>
          <a:lstStyle>
            <a:lvl1pPr>
              <a:defRPr/>
            </a:lvl1pPr>
          </a:lstStyle>
          <a:p>
            <a:pPr>
              <a:defRPr/>
            </a:pPr>
            <a:fld id="{D2B7D267-3AEB-43CD-B491-75094A0B7839}" type="slidenum">
              <a:rPr lang="en-US"/>
              <a:pPr>
                <a:defRPr/>
              </a:pPr>
              <a:t>‹#›</a:t>
            </a:fld>
            <a:endParaRPr lang="en-US" dirty="0"/>
          </a:p>
        </p:txBody>
      </p:sp>
    </p:spTree>
    <p:extLst>
      <p:ext uri="{BB962C8B-B14F-4D97-AF65-F5344CB8AC3E}">
        <p14:creationId xmlns:p14="http://schemas.microsoft.com/office/powerpoint/2010/main" val="6222964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70" y="1122363"/>
            <a:ext cx="9001463" cy="2387600"/>
          </a:xfrm>
        </p:spPr>
        <p:txBody>
          <a:bodyPr anchor="b">
            <a:normAutofit/>
          </a:bodyPr>
          <a:lstStyle>
            <a:lvl1pPr algn="ct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95270" y="3602038"/>
            <a:ext cx="9001463" cy="1655762"/>
          </a:xfrm>
        </p:spPr>
        <p:txBody>
          <a:bodyPr>
            <a:normAutofit/>
          </a:bodyPr>
          <a:lstStyle>
            <a:lvl1pPr marL="0" indent="0" algn="ctr">
              <a:buNone/>
              <a:defRPr sz="2800">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0" name="Picture 2">
            <a:extLst>
              <a:ext uri="{FF2B5EF4-FFF2-40B4-BE49-F238E27FC236}">
                <a16:creationId xmlns:a16="http://schemas.microsoft.com/office/drawing/2014/main" id="{BB43EDD1-CF2A-3867-721B-2D6DBD008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224" y="188913"/>
            <a:ext cx="29527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Logos\NEI-Logo-Transparent-White.png">
            <a:extLst>
              <a:ext uri="{FF2B5EF4-FFF2-40B4-BE49-F238E27FC236}">
                <a16:creationId xmlns:a16="http://schemas.microsoft.com/office/drawing/2014/main" id="{3DF015E2-5BC5-B517-BE2A-347E170D988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0600" y="5867400"/>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HHS-Logo-White-large">
            <a:extLst>
              <a:ext uri="{FF2B5EF4-FFF2-40B4-BE49-F238E27FC236}">
                <a16:creationId xmlns:a16="http://schemas.microsoft.com/office/drawing/2014/main" id="{746699AD-B6BD-6DF5-6468-0CABE4EAFD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80534" y="5816325"/>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National Institutes of Health Logo. National Institute of Diabetes and Digestive and Kidney Diseases.">
            <a:extLst>
              <a:ext uri="{FF2B5EF4-FFF2-40B4-BE49-F238E27FC236}">
                <a16:creationId xmlns:a16="http://schemas.microsoft.com/office/drawing/2014/main" id="{19BA8812-775E-1703-DDCE-2B1BE430DB41}"/>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302545" y="5852256"/>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28889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570006"/>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19432" y="1577734"/>
            <a:ext cx="10974470" cy="4977441"/>
          </a:xfrm>
        </p:spPr>
        <p:txBody>
          <a:bodyPr>
            <a:normAutofit/>
          </a:bodyPr>
          <a:lstStyle>
            <a:lvl1pPr marL="461963" indent="-461963">
              <a:buClr>
                <a:schemeClr val="accent2">
                  <a:lumMod val="60000"/>
                  <a:lumOff val="40000"/>
                </a:schemeClr>
              </a:buClr>
              <a:buSzPct val="75000"/>
              <a:buFont typeface="Wingdings" panose="05000000000000000000" pitchFamily="2" charset="2"/>
              <a:buChar char="Ø"/>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1pPr>
            <a:lvl2pPr marL="914400" indent="-571500">
              <a:buClr>
                <a:schemeClr val="accent2">
                  <a:lumMod val="60000"/>
                  <a:lumOff val="40000"/>
                </a:schemeClr>
              </a:buClr>
              <a:buSzPct val="75000"/>
              <a:buFont typeface="Wingdings" panose="05000000000000000000" pitchFamily="2" charset="2"/>
              <a:buChar char="§"/>
              <a:tabLst>
                <a:tab pos="685800" algn="l"/>
              </a:tabLst>
              <a:defRPr lang="en-US" sz="2800" b="1" kern="1200" dirty="0" smtClean="0">
                <a:solidFill>
                  <a:schemeClr val="tx1">
                    <a:tint val="75000"/>
                  </a:schemeClr>
                </a:solidFill>
                <a:effectLst/>
                <a:latin typeface="Arial" panose="020B0604020202020204" pitchFamily="34" charset="0"/>
                <a:ea typeface="+mn-ea"/>
                <a:cs typeface="Arial" panose="020B0604020202020204" pitchFamily="34" charset="0"/>
              </a:defRPr>
            </a:lvl2pPr>
            <a:lvl3pPr>
              <a:buClr>
                <a:schemeClr val="accent2">
                  <a:lumMod val="60000"/>
                  <a:lumOff val="40000"/>
                </a:schemeClr>
              </a:buCl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3pPr>
            <a:lvl4pPr>
              <a:buClr>
                <a:srgbClr val="FFC000"/>
              </a:buClr>
              <a:defRPr lang="en-US" sz="1800" b="1" kern="1200" dirty="0" smtClean="0">
                <a:solidFill>
                  <a:schemeClr val="tx1">
                    <a:tint val="75000"/>
                  </a:schemeClr>
                </a:solidFill>
                <a:effectLst/>
                <a:latin typeface="Arial" panose="020B0604020202020204" pitchFamily="34" charset="0"/>
                <a:ea typeface="+mn-ea"/>
                <a:cs typeface="Arial" panose="020B0604020202020204" pitchFamily="34" charset="0"/>
              </a:defRPr>
            </a:lvl4pPr>
            <a:lvl5pPr>
              <a:buClr>
                <a:srgbClr val="FFC000"/>
              </a:buClr>
              <a:defRPr lang="en-US" sz="1800" b="1" kern="1200" dirty="0">
                <a:solidFill>
                  <a:schemeClr val="tx1">
                    <a:tint val="75000"/>
                  </a:schemeClr>
                </a:solidFill>
                <a:effectLst/>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393559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02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extLst/>
          </a:lstStyle>
          <a:p>
            <a:pPr>
              <a:defRPr/>
            </a:pPr>
            <a:fld id="{BED3FB99-F8F8-4A6A-BB43-69ACB673FA80}" type="datetimeFigureOut">
              <a:rPr lang="en-US"/>
              <a:pPr>
                <a:defRPr/>
              </a:pPr>
              <a:t>7/8/2026</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Tree>
    <p:extLst>
      <p:ext uri="{BB962C8B-B14F-4D97-AF65-F5344CB8AC3E}">
        <p14:creationId xmlns:p14="http://schemas.microsoft.com/office/powerpoint/2010/main" val="543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lumMod val="60000"/>
                  <a:lumOff val="40000"/>
                </a:schemeClr>
              </a:buClr>
              <a:defRPr/>
            </a:lvl1pPr>
            <a:lvl2pPr>
              <a:buClr>
                <a:schemeClr val="accent2">
                  <a:lumMod val="60000"/>
                  <a:lumOff val="40000"/>
                </a:schemeClr>
              </a:buClr>
              <a:defRPr/>
            </a:lvl2pPr>
            <a:lvl3pPr>
              <a:buClr>
                <a:schemeClr val="accent2">
                  <a:lumMod val="60000"/>
                  <a:lumOff val="40000"/>
                </a:schemeClr>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83044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7/8/2026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514013" y="5883277"/>
            <a:ext cx="753545" cy="365125"/>
          </a:xfrm>
          <a:prstGeom prst="rect">
            <a:avLst/>
          </a:prstGeom>
        </p:spPr>
        <p:txBody>
          <a:bodyPr/>
          <a:lstStyle/>
          <a:p>
            <a:pPr>
              <a:defRPr/>
            </a:pPr>
            <a:fld id="{D2B7D267-3AEB-43CD-B491-75094A0B7839}" type="slidenum">
              <a:rPr lang="en-US" smtClean="0"/>
              <a:pPr>
                <a:defRPr/>
              </a:pPr>
              <a:t>‹#›</a:t>
            </a:fld>
            <a:endParaRPr lang="en-US"/>
          </a:p>
        </p:txBody>
      </p:sp>
      <p:sp>
        <p:nvSpPr>
          <p:cNvPr id="8" name="Title 1">
            <a:extLst>
              <a:ext uri="{FF2B5EF4-FFF2-40B4-BE49-F238E27FC236}">
                <a16:creationId xmlns:a16="http://schemas.microsoft.com/office/drawing/2014/main" id="{AA0D6A1F-0E9A-7790-0738-EF472BFA4AD0}"/>
              </a:ext>
            </a:extLst>
          </p:cNvPr>
          <p:cNvSpPr>
            <a:spLocks noGrp="1"/>
          </p:cNvSpPr>
          <p:nvPr>
            <p:ph type="title"/>
          </p:nvPr>
        </p:nvSpPr>
        <p:spPr>
          <a:xfrm>
            <a:off x="1" y="0"/>
            <a:ext cx="12192000" cy="1600200"/>
          </a:xfrm>
        </p:spPr>
        <p:txBody>
          <a:bodyPr/>
          <a:lstStyle>
            <a:lvl1pPr>
              <a:defRPr>
                <a:solidFill>
                  <a:schemeClr val="accent2">
                    <a:lumMod val="60000"/>
                    <a:lumOff val="40000"/>
                  </a:schemeClr>
                </a:solidFill>
              </a:defRPr>
            </a:lvl1pPr>
          </a:lstStyle>
          <a:p>
            <a:r>
              <a:rPr lang="en-US" dirty="0"/>
              <a:t>Click to edit Master title style</a:t>
            </a:r>
          </a:p>
        </p:txBody>
      </p:sp>
    </p:spTree>
    <p:extLst>
      <p:ext uri="{BB962C8B-B14F-4D97-AF65-F5344CB8AC3E}">
        <p14:creationId xmlns:p14="http://schemas.microsoft.com/office/powerpoint/2010/main" val="20681670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55213"/>
      </p:ext>
    </p:extLst>
  </p:cSld>
  <p:clrMapOvr>
    <a:masterClrMapping/>
  </p:clrMapOvr>
  <p:transition>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587258"/>
          </a:xfrm>
        </p:spPr>
        <p:txBody>
          <a:bodyPr>
            <a:normAutofit/>
          </a:bodyPr>
          <a:lstStyle>
            <a:lvl1pPr>
              <a:defRPr lang="en-US" sz="4400" b="1" i="0" kern="1200" cap="none" baseline="0" dirty="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298994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4122" y="0"/>
            <a:ext cx="10353761" cy="1325563"/>
          </a:xfrm>
        </p:spPr>
        <p:txBody>
          <a:bodyPr>
            <a:normAutofit/>
          </a:bodyPr>
          <a:lstStyle>
            <a:lvl1pPr>
              <a:defRPr sz="4400">
                <a:solidFill>
                  <a:schemeClr val="accent2">
                    <a:lumMod val="60000"/>
                    <a:lumOff val="40000"/>
                  </a:schemeClr>
                </a:solidFill>
              </a:defRPr>
            </a:lvl1pPr>
          </a:lstStyle>
          <a:p>
            <a:r>
              <a:rPr lang="en-US"/>
              <a:t>Click to edit Master title style</a:t>
            </a:r>
          </a:p>
        </p:txBody>
      </p:sp>
      <p:sp>
        <p:nvSpPr>
          <p:cNvPr id="3" name="Text Placeholder 2"/>
          <p:cNvSpPr>
            <a:spLocks noGrp="1"/>
          </p:cNvSpPr>
          <p:nvPr>
            <p:ph type="body" idx="1"/>
          </p:nvPr>
        </p:nvSpPr>
        <p:spPr>
          <a:xfrm>
            <a:off x="1141806" y="2088320"/>
            <a:ext cx="4879199" cy="823912"/>
          </a:xfrm>
        </p:spPr>
        <p:txBody>
          <a:bodyPr anchor="b">
            <a:normAutofit/>
          </a:bodyPr>
          <a:lstStyle>
            <a:lvl1pPr marL="0" indent="0" algn="ctr">
              <a:lnSpc>
                <a:spcPct val="100000"/>
              </a:lnSpc>
              <a:buNone/>
              <a:defRPr sz="20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5" cy="823912"/>
          </a:xfrm>
        </p:spPr>
        <p:txBody>
          <a:bodyPr anchor="b">
            <a:normAutofit/>
          </a:bodyPr>
          <a:lstStyle>
            <a:lvl1pPr marL="0" indent="0" algn="ctr">
              <a:lnSpc>
                <a:spcPct val="100000"/>
              </a:lnSpc>
              <a:buNone/>
              <a:defRPr lang="en-US" sz="2000" b="1" kern="1200" dirty="0" smtClean="0">
                <a:solidFill>
                  <a:schemeClr val="accent1"/>
                </a:solidFill>
                <a:effectLst/>
                <a:latin typeface="Arial" panose="020B0604020202020204" pitchFamily="34" charset="0"/>
                <a:ea typeface="+mn-ea"/>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31735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3" y="609602"/>
            <a:ext cx="10353763" cy="1325563"/>
          </a:xfrm>
        </p:spPr>
        <p:txBody>
          <a:bodyPr/>
          <a:lstStyle/>
          <a:p>
            <a:r>
              <a:rPr lang="en-US"/>
              <a:t>Click to edit Master title style</a:t>
            </a:r>
          </a:p>
        </p:txBody>
      </p:sp>
      <p:sp>
        <p:nvSpPr>
          <p:cNvPr id="7" name="Text Placeholder 2"/>
          <p:cNvSpPr>
            <a:spLocks noGrp="1"/>
          </p:cNvSpPr>
          <p:nvPr>
            <p:ph type="body" idx="1"/>
          </p:nvPr>
        </p:nvSpPr>
        <p:spPr>
          <a:xfrm>
            <a:off x="913795" y="2088321"/>
            <a:ext cx="3298956" cy="823305"/>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913795" y="2911624"/>
            <a:ext cx="3298956"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9"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4444879" y="2911624"/>
            <a:ext cx="329982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973299" y="2088320"/>
            <a:ext cx="3291211" cy="823304"/>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7976347" y="2911624"/>
            <a:ext cx="3291211" cy="287957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77459692"/>
      </p:ext>
    </p:extLst>
  </p:cSld>
  <p:clrMapOvr>
    <a:masterClrMapping/>
  </p:clrMapOvr>
  <p:transition>
    <p:fade/>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002060"/>
            </a:solidFill>
            <a:ln>
              <a:noFill/>
            </a:ln>
          </p:spPr>
          <p:txBody>
            <a:bodyPr/>
            <a:lstStyle/>
            <a:p>
              <a:endParaRPr lang="en-US"/>
            </a:p>
          </p:txBody>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002060"/>
            </a:solidFill>
            <a:ln>
              <a:noFill/>
            </a:ln>
          </p:spPr>
          <p:txBody>
            <a:bodyPr/>
            <a:lstStyle/>
            <a:p>
              <a:endParaRPr lang="en-US" dirty="0"/>
            </a:p>
          </p:txBody>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9732656" y="5883275"/>
            <a:ext cx="1143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5332412" y="5883275"/>
            <a:ext cx="4324044"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fld id="{A80142A2-EBCF-4D81-8B8D-7B14B94E3355}" type="slidenum">
              <a:rPr lang="en-US" smtClean="0"/>
              <a:t>‹#›</a:t>
            </a:fld>
            <a:endParaRPr lang="en-US" dirty="0"/>
          </a:p>
        </p:txBody>
      </p:sp>
      <p:pic>
        <p:nvPicPr>
          <p:cNvPr id="15" name="Picture 14">
            <a:extLst>
              <a:ext uri="{FF2B5EF4-FFF2-40B4-BE49-F238E27FC236}">
                <a16:creationId xmlns:a16="http://schemas.microsoft.com/office/drawing/2014/main" id="{3C3A8547-D9BB-4895-8E00-F04D3AD46446}"/>
              </a:ext>
            </a:extLst>
          </p:cNvPr>
          <p:cNvPicPr>
            <a:picLocks noChangeAspect="1"/>
          </p:cNvPicPr>
          <p:nvPr userDrawn="1"/>
        </p:nvPicPr>
        <p:blipFill>
          <a:blip r:embed="rId2"/>
          <a:stretch>
            <a:fillRect/>
          </a:stretch>
        </p:blipFill>
        <p:spPr>
          <a:xfrm>
            <a:off x="181143" y="4515570"/>
            <a:ext cx="1816203" cy="1690836"/>
          </a:xfrm>
          <a:prstGeom prst="rect">
            <a:avLst/>
          </a:prstGeom>
        </p:spPr>
      </p:pic>
      <p:pic>
        <p:nvPicPr>
          <p:cNvPr id="16" name="Picture 15">
            <a:extLst>
              <a:ext uri="{FF2B5EF4-FFF2-40B4-BE49-F238E27FC236}">
                <a16:creationId xmlns:a16="http://schemas.microsoft.com/office/drawing/2014/main" id="{C9334D43-C423-43F7-94EA-1E3794AFA8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4277" y="6249616"/>
            <a:ext cx="2375542" cy="55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07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12192000" cy="16002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799"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73008711"/>
      </p:ext>
    </p:extLst>
  </p:cSld>
  <p:clrMap bg1="dk1" tx1="lt1" bg2="dk2" tx2="lt2" accent1="accent1" accent2="accent2" accent3="accent3" accent4="accent4" accent5="accent5" accent6="accent6" hlink="hlink" folHlink="folHlink"/>
  <p:sldLayoutIdLst>
    <p:sldLayoutId id="2147483961" r:id="rId1"/>
    <p:sldLayoutId id="2147484145" r:id="rId2"/>
    <p:sldLayoutId id="2147484146" r:id="rId3"/>
    <p:sldLayoutId id="2147484188" r:id="rId4"/>
    <p:sldLayoutId id="2147484232" r:id="rId5"/>
    <p:sldLayoutId id="2147484233" r:id="rId6"/>
    <p:sldLayoutId id="2147484240" r:id="rId7"/>
    <p:sldLayoutId id="2147484241" r:id="rId8"/>
  </p:sldLayoutIdLst>
  <p:transition>
    <p:fade/>
  </p:transition>
  <p:hf hdr="0" ftr="0" dt="0"/>
  <p:txStyles>
    <p:titleStyle>
      <a:lvl1pPr algn="ctr" defTabSz="685800" rtl="0" eaLnBrk="1" latinLnBrk="0" hangingPunct="1">
        <a:lnSpc>
          <a:spcPct val="90000"/>
        </a:lnSpc>
        <a:spcBef>
          <a:spcPct val="0"/>
        </a:spcBef>
        <a:buNone/>
        <a:defRPr sz="44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4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0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grpSp>
        <p:nvGrpSpPr>
          <p:cNvPr id="7" name="Group 6"/>
          <p:cNvGrpSpPr/>
          <p:nvPr/>
        </p:nvGrpSpPr>
        <p:grpSpPr>
          <a:xfrm rot="5246285">
            <a:off x="5521507" y="-4810784"/>
            <a:ext cx="914400" cy="12406226"/>
            <a:chOff x="1320800" y="0"/>
            <a:chExt cx="1428751" cy="5329238"/>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002060"/>
            </a:solidFill>
            <a:ln>
              <a:noFill/>
            </a:ln>
          </p:spPr>
          <p:txBody>
            <a:bodyPr/>
            <a:lstStyle/>
            <a:p>
              <a:endParaRPr lang="en-US"/>
            </a:p>
          </p:txBody>
        </p:sp>
      </p:grpSp>
      <p:sp>
        <p:nvSpPr>
          <p:cNvPr id="2" name="Title Placeholder 1"/>
          <p:cNvSpPr>
            <a:spLocks noGrp="1"/>
          </p:cNvSpPr>
          <p:nvPr>
            <p:ph type="title"/>
          </p:nvPr>
        </p:nvSpPr>
        <p:spPr>
          <a:xfrm>
            <a:off x="1000976" y="-217987"/>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1757175"/>
            <a:ext cx="10198353" cy="423812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240613" y="6050619"/>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E3CF9AFB-155B-4AF4-8DE2-B20A3843AE35}" type="slidenum">
              <a:rPr lang="en-US" smtClean="0"/>
              <a:pPr>
                <a:defRPr/>
              </a:pPr>
              <a:t>‹#›</a:t>
            </a:fld>
            <a:endParaRPr lang="en-US" dirty="0"/>
          </a:p>
        </p:txBody>
      </p:sp>
      <p:grpSp>
        <p:nvGrpSpPr>
          <p:cNvPr id="15" name="Group 14">
            <a:extLst>
              <a:ext uri="{FF2B5EF4-FFF2-40B4-BE49-F238E27FC236}">
                <a16:creationId xmlns:a16="http://schemas.microsoft.com/office/drawing/2014/main" id="{C00DE13C-10B1-45D9-92BC-9628525A4C95}"/>
              </a:ext>
            </a:extLst>
          </p:cNvPr>
          <p:cNvGrpSpPr/>
          <p:nvPr/>
        </p:nvGrpSpPr>
        <p:grpSpPr>
          <a:xfrm rot="5228445">
            <a:off x="5476096" y="522106"/>
            <a:ext cx="1057165" cy="12431894"/>
            <a:chOff x="1320800" y="0"/>
            <a:chExt cx="1428751" cy="5329238"/>
          </a:xfrm>
        </p:grpSpPr>
        <p:sp>
          <p:nvSpPr>
            <p:cNvPr id="16" name="Freeform 6">
              <a:extLst>
                <a:ext uri="{FF2B5EF4-FFF2-40B4-BE49-F238E27FC236}">
                  <a16:creationId xmlns:a16="http://schemas.microsoft.com/office/drawing/2014/main" id="{C3C65451-CF6E-4220-B1D1-64656321D42A}"/>
                </a:ext>
              </a:extLst>
            </p:cNvPr>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17" name="Freeform 7">
              <a:extLst>
                <a:ext uri="{FF2B5EF4-FFF2-40B4-BE49-F238E27FC236}">
                  <a16:creationId xmlns:a16="http://schemas.microsoft.com/office/drawing/2014/main" id="{75B842E4-6D2B-4F4D-A957-B586C61EDDF7}"/>
                </a:ext>
              </a:extLst>
            </p:cNvPr>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002060"/>
            </a:solidFill>
            <a:ln>
              <a:noFill/>
            </a:ln>
          </p:spPr>
          <p:txBody>
            <a:bodyPr/>
            <a:lstStyle/>
            <a:p>
              <a:endParaRPr lang="en-US"/>
            </a:p>
          </p:txBody>
        </p:sp>
      </p:grpSp>
    </p:spTree>
    <p:extLst>
      <p:ext uri="{BB962C8B-B14F-4D97-AF65-F5344CB8AC3E}">
        <p14:creationId xmlns:p14="http://schemas.microsoft.com/office/powerpoint/2010/main" val="923194437"/>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87" r:id="rId14"/>
  </p:sldLayoutIdLst>
  <p:transition>
    <p:fade/>
  </p:transition>
  <p:hf sldNum="0" hdr="0" ftr="0" dt="0"/>
  <p:txStyles>
    <p:titleStyle>
      <a:lvl1pPr algn="ctr" defTabSz="457200" rtl="0" eaLnBrk="1" latinLnBrk="0" hangingPunct="1">
        <a:spcBef>
          <a:spcPct val="0"/>
        </a:spcBef>
        <a:buNone/>
        <a:defRPr sz="4400" b="1" kern="1200" cap="none">
          <a:ln w="3175" cmpd="sng">
            <a:noFill/>
          </a:ln>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800" kern="1200" cap="none">
          <a:solidFill>
            <a:schemeClr val="tx1"/>
          </a:solidFill>
          <a:effectLst/>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schemeClr>
            </a:gs>
            <a:gs pos="35000">
              <a:schemeClr val="tx2">
                <a:lumMod val="25000"/>
              </a:schemeClr>
            </a:gs>
            <a:gs pos="100000">
              <a:schemeClr val="tx2">
                <a:lumMod val="1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0"/>
            <a:ext cx="12192000" cy="16026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99768" y="1621708"/>
            <a:ext cx="10953135" cy="51410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9277147"/>
      </p:ext>
    </p:extLst>
  </p:cSld>
  <p:clrMap bg1="dk1" tx1="lt1" bg2="dk2"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Lst>
  <p:hf hdr="0" ftr="0" dt="0"/>
  <p:txStyles>
    <p:titleStyle>
      <a:lvl1pPr algn="ctr" defTabSz="685800" rtl="0" eaLnBrk="1" latinLnBrk="0" hangingPunct="1">
        <a:lnSpc>
          <a:spcPct val="90000"/>
        </a:lnSpc>
        <a:spcBef>
          <a:spcPct val="0"/>
        </a:spcBef>
        <a:buNone/>
        <a:defRPr sz="40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p:titleStyle>
    <p:body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0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hyperlink" Target="https://public.jaeb.org/drcrnet/pubs/" TargetMode="External"/><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svg"/><Relationship Id="rId1" Type="http://schemas.openxmlformats.org/officeDocument/2006/relationships/slideLayout" Target="../slideLayouts/slideLayout5.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famvin.org/en/2017/10/28/one-person-collaborative-effor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Retina Anatomy: Function and Associated Conditions">
            <a:extLst>
              <a:ext uri="{FF2B5EF4-FFF2-40B4-BE49-F238E27FC236}">
                <a16:creationId xmlns:a16="http://schemas.microsoft.com/office/drawing/2014/main" id="{6D5A5531-50DF-1997-C901-13D1EFA70DD7}"/>
              </a:ext>
            </a:extLst>
          </p:cNvPr>
          <p:cNvPicPr>
            <a:picLocks noChangeAspect="1"/>
          </p:cNvPicPr>
          <p:nvPr/>
        </p:nvPicPr>
        <p:blipFill>
          <a:blip r:embed="rId3">
            <a:grayscl/>
            <a:alphaModFix amt="20000"/>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7D984490-72B3-F49C-3E73-FCC723F38BAA}"/>
              </a:ext>
            </a:extLst>
          </p:cNvPr>
          <p:cNvSpPr txBox="1"/>
          <p:nvPr/>
        </p:nvSpPr>
        <p:spPr>
          <a:xfrm>
            <a:off x="1066800" y="3429000"/>
            <a:ext cx="9677400" cy="1998176"/>
          </a:xfrm>
          <a:prstGeom prst="rect">
            <a:avLst/>
          </a:prstGeom>
          <a:noFill/>
        </p:spPr>
        <p:txBody>
          <a:bodyPr wrap="square" rtlCol="0">
            <a:spAutoFit/>
          </a:bodyPr>
          <a:lstStyle/>
          <a:p>
            <a:pPr algn="ctr">
              <a:lnSpc>
                <a:spcPct val="150000"/>
              </a:lnSpc>
            </a:pPr>
            <a:r>
              <a:rPr lang="en-US" sz="4400" b="1" dirty="0">
                <a:latin typeface="Arial" panose="020B0604020202020204" pitchFamily="34" charset="0"/>
                <a:cs typeface="Arial" panose="020B0604020202020204" pitchFamily="34" charset="0"/>
              </a:rPr>
              <a:t>DRCR Retina Network</a:t>
            </a:r>
          </a:p>
          <a:p>
            <a:pPr algn="ctr">
              <a:lnSpc>
                <a:spcPct val="150000"/>
              </a:lnSpc>
            </a:pPr>
            <a:r>
              <a:rPr lang="en-US" sz="4400" b="1" dirty="0">
                <a:solidFill>
                  <a:schemeClr val="accent2">
                    <a:lumMod val="60000"/>
                    <a:lumOff val="40000"/>
                  </a:schemeClr>
                </a:solidFill>
                <a:latin typeface="Arial" panose="020B0604020202020204" pitchFamily="34" charset="0"/>
                <a:cs typeface="Arial" panose="020B0604020202020204" pitchFamily="34" charset="0"/>
              </a:rPr>
              <a:t>Overview</a:t>
            </a:r>
            <a:r>
              <a:rPr lang="en-US" sz="4400" b="1" dirty="0">
                <a:latin typeface="Arial" panose="020B0604020202020204" pitchFamily="34" charset="0"/>
                <a:cs typeface="Arial" panose="020B0604020202020204" pitchFamily="34" charset="0"/>
              </a:rPr>
              <a:t> </a:t>
            </a:r>
            <a:endParaRPr lang="en-US" sz="7200" b="1" dirty="0">
              <a:latin typeface="Arial" panose="020B0604020202020204" pitchFamily="34" charset="0"/>
              <a:cs typeface="Arial" panose="020B0604020202020204" pitchFamily="34" charset="0"/>
            </a:endParaRPr>
          </a:p>
        </p:txBody>
      </p:sp>
      <p:pic>
        <p:nvPicPr>
          <p:cNvPr id="6" name="Picture 5" descr="DHHS-Logo-White-lar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2518" y="5952317"/>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National Institutes of Health Logo. National Institute of Diabetes and Digestive and Kidney Diseases."/>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648200" y="6067952"/>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9" name="Group 18">
            <a:extLst>
              <a:ext uri="{FF2B5EF4-FFF2-40B4-BE49-F238E27FC236}">
                <a16:creationId xmlns:a16="http://schemas.microsoft.com/office/drawing/2014/main" id="{6FE4890F-8CC3-C95B-A761-7A86313AADA7}"/>
              </a:ext>
            </a:extLst>
          </p:cNvPr>
          <p:cNvGrpSpPr/>
          <p:nvPr/>
        </p:nvGrpSpPr>
        <p:grpSpPr>
          <a:xfrm>
            <a:off x="1653433" y="5982072"/>
            <a:ext cx="3719499" cy="714933"/>
            <a:chOff x="319101" y="5948221"/>
            <a:chExt cx="3719499" cy="714933"/>
          </a:xfrm>
        </p:grpSpPr>
        <p:pic>
          <p:nvPicPr>
            <p:cNvPr id="5" name="Picture 3" descr="H:\Logos\NEI-Logo-Transparent-Whi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101" y="5948221"/>
              <a:ext cx="2611225" cy="614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8654D2-37F9-40B2-8F6A-4BC073D7B16A}"/>
                </a:ext>
              </a:extLst>
            </p:cNvPr>
            <p:cNvSpPr txBox="1"/>
            <p:nvPr/>
          </p:nvSpPr>
          <p:spPr>
            <a:xfrm>
              <a:off x="1295400" y="6324600"/>
              <a:ext cx="2743200" cy="338554"/>
            </a:xfrm>
            <a:prstGeom prst="rect">
              <a:avLst/>
            </a:prstGeom>
            <a:noFill/>
          </p:spPr>
          <p:txBody>
            <a:bodyPr wrap="square" rtlCol="0">
              <a:spAutoFit/>
            </a:bodyPr>
            <a:lstStyle/>
            <a:p>
              <a:r>
                <a:rPr lang="en-US" sz="1600" dirty="0">
                  <a:latin typeface="Cordia New" panose="020B0502040204020203" pitchFamily="34" charset="-34"/>
                  <a:cs typeface="Cordia New" panose="020B0502040204020203" pitchFamily="34" charset="-34"/>
                </a:rPr>
                <a:t>UG1EY014231</a:t>
              </a:r>
            </a:p>
          </p:txBody>
        </p:sp>
      </p:grpSp>
      <p:pic>
        <p:nvPicPr>
          <p:cNvPr id="12" name="Picture 11">
            <a:extLst>
              <a:ext uri="{FF2B5EF4-FFF2-40B4-BE49-F238E27FC236}">
                <a16:creationId xmlns:a16="http://schemas.microsoft.com/office/drawing/2014/main" id="{1AAECEAE-D846-5740-C610-6C3BEEB2D4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2608" y="1382130"/>
            <a:ext cx="2766785" cy="1894470"/>
          </a:xfrm>
          <a:prstGeom prst="rect">
            <a:avLst/>
          </a:prstGeom>
        </p:spPr>
      </p:pic>
    </p:spTree>
    <p:extLst>
      <p:ext uri="{BB962C8B-B14F-4D97-AF65-F5344CB8AC3E}">
        <p14:creationId xmlns:p14="http://schemas.microsoft.com/office/powerpoint/2010/main" val="300067524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71700"/>
            <a:ext cx="3345955" cy="2514600"/>
          </a:xfrm>
        </p:spPr>
        <p:txBody>
          <a:bodyPr>
            <a:noAutofit/>
          </a:bodyPr>
          <a:lstStyle/>
          <a:p>
            <a:pPr>
              <a:buClr>
                <a:schemeClr val="tx1"/>
              </a:buClr>
            </a:pPr>
            <a:r>
              <a:rPr lang="en-US" sz="3200" dirty="0">
                <a:solidFill>
                  <a:schemeClr val="tx2"/>
                </a:solidFill>
                <a:hlinkClick r:id="rId5">
                  <a:extLst>
                    <a:ext uri="{A12FA001-AC4F-418D-AE19-62706E023703}">
                      <ahyp:hlinkClr xmlns:ahyp="http://schemas.microsoft.com/office/drawing/2018/hyperlinkcolor" val="tx"/>
                    </a:ext>
                  </a:extLst>
                </a:hlinkClick>
              </a:rPr>
              <a:t>Publication List</a:t>
            </a:r>
            <a:br>
              <a:rPr lang="en-US" sz="3200" dirty="0"/>
            </a:br>
            <a:r>
              <a:rPr lang="en-US" sz="3200" dirty="0"/>
              <a:t>drcr.net</a:t>
            </a:r>
            <a:br>
              <a:rPr lang="en-US" sz="2800" dirty="0"/>
            </a:br>
            <a:endParaRPr lang="en-US" sz="2800" dirty="0">
              <a:solidFill>
                <a:schemeClr val="tx2"/>
              </a:solidFill>
            </a:endParaRPr>
          </a:p>
        </p:txBody>
      </p:sp>
      <p:sp>
        <p:nvSpPr>
          <p:cNvPr id="6" name="Slide Number Placeholder 5"/>
          <p:cNvSpPr>
            <a:spLocks noGrp="1"/>
          </p:cNvSpPr>
          <p:nvPr>
            <p:ph type="sldNum" sz="quarter" idx="4294967295"/>
          </p:nvPr>
        </p:nvSpPr>
        <p:spPr>
          <a:xfrm>
            <a:off x="10514013" y="5883277"/>
            <a:ext cx="753545" cy="365125"/>
          </a:xfrm>
          <a:prstGeom prst="rect">
            <a:avLst/>
          </a:prstGeom>
        </p:spPr>
        <p:txBody>
          <a:bodyPr/>
          <a:lstStyle/>
          <a:p>
            <a:fld id="{2FFB7497-0081-4619-9D1C-99D2BD6757C3}" type="slidenum">
              <a:rPr lang="en-US" altLang="en-US" smtClean="0"/>
              <a:pPr/>
              <a:t>10</a:t>
            </a:fld>
            <a:endParaRPr lang="en-US" altLang="en-US" dirty="0"/>
          </a:p>
        </p:txBody>
      </p:sp>
      <p:pic>
        <p:nvPicPr>
          <p:cNvPr id="3" name="Screen Recording 2">
            <a:hlinkClick r:id="" action="ppaction://media"/>
            <a:extLst>
              <a:ext uri="{FF2B5EF4-FFF2-40B4-BE49-F238E27FC236}">
                <a16:creationId xmlns:a16="http://schemas.microsoft.com/office/drawing/2014/main" id="{F2CB881D-A12F-1BB8-52A7-227D5A14D89C}"/>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r="6727"/>
          <a:stretch/>
        </p:blipFill>
        <p:spPr>
          <a:xfrm>
            <a:off x="3598460" y="334962"/>
            <a:ext cx="8593540" cy="6188075"/>
          </a:xfrm>
          <a:prstGeom prst="rect">
            <a:avLst/>
          </a:prstGeom>
        </p:spPr>
      </p:pic>
    </p:spTree>
    <p:extLst>
      <p:ext uri="{BB962C8B-B14F-4D97-AF65-F5344CB8AC3E}">
        <p14:creationId xmlns:p14="http://schemas.microsoft.com/office/powerpoint/2010/main" val="501650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4294967295"/>
          </p:nvPr>
        </p:nvSpPr>
        <p:spPr>
          <a:xfrm>
            <a:off x="3875088" y="2119313"/>
            <a:ext cx="8316912" cy="1479550"/>
          </a:xfrm>
        </p:spPr>
        <p:txBody>
          <a:bodyPr/>
          <a:lstStyle/>
          <a:p>
            <a:pPr algn="ctr" eaLnBrk="1" hangingPunct="1">
              <a:buFont typeface="Wingdings" pitchFamily="2" charset="2"/>
              <a:buNone/>
            </a:pPr>
            <a:endParaRPr lang="en-US" altLang="en-US" sz="2000">
              <a:cs typeface="Arial" pitchFamily="34" charset="0"/>
            </a:endParaRPr>
          </a:p>
          <a:p>
            <a:pPr algn="ctr" eaLnBrk="1" hangingPunct="1">
              <a:buFont typeface="Wingdings" pitchFamily="2" charset="2"/>
              <a:buNone/>
            </a:pPr>
            <a:endParaRPr lang="en-US" altLang="en-US" sz="2000">
              <a:cs typeface="Arial" pitchFamily="34" charset="0"/>
            </a:endParaRPr>
          </a:p>
          <a:p>
            <a:pPr algn="ctr" eaLnBrk="1" hangingPunct="1">
              <a:buFont typeface="Wingdings" pitchFamily="2" charset="2"/>
              <a:buNone/>
            </a:pPr>
            <a:endParaRPr lang="en-US" altLang="en-US">
              <a:cs typeface="Arial" pitchFamily="34" charset="0"/>
            </a:endParaRPr>
          </a:p>
          <a:p>
            <a:pPr algn="ctr" eaLnBrk="1" hangingPunct="1">
              <a:buFont typeface="Wingdings" pitchFamily="2" charset="2"/>
              <a:buNone/>
            </a:pPr>
            <a:endParaRPr lang="en-US" altLang="en-US">
              <a:cs typeface="Arial" pitchFamily="34" charset="0"/>
            </a:endParaRPr>
          </a:p>
          <a:p>
            <a:pPr algn="ctr" eaLnBrk="1" hangingPunct="1">
              <a:buFont typeface="Wingdings" pitchFamily="2" charset="2"/>
              <a:buNone/>
            </a:pPr>
            <a:endParaRPr lang="en-US" altLang="en-US" sz="2400" i="1">
              <a:cs typeface="Times New Roman" pitchFamily="18" charset="0"/>
            </a:endParaRPr>
          </a:p>
          <a:p>
            <a:pPr algn="ctr" eaLnBrk="1" hangingPunct="1">
              <a:buFont typeface="Wingdings" pitchFamily="2" charset="2"/>
              <a:buNone/>
            </a:pPr>
            <a:endParaRPr lang="en-US" altLang="en-US" sz="2400">
              <a:cs typeface="Times New Roman" pitchFamily="18" charset="0"/>
            </a:endParaRPr>
          </a:p>
        </p:txBody>
      </p:sp>
      <p:sp>
        <p:nvSpPr>
          <p:cNvPr id="2" name="TextBox 1"/>
          <p:cNvSpPr txBox="1"/>
          <p:nvPr/>
        </p:nvSpPr>
        <p:spPr>
          <a:xfrm>
            <a:off x="1523999" y="1447800"/>
            <a:ext cx="9144000" cy="34470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i="1" u="none" strike="noStrike" kern="1200" cap="none" spc="0" normalizeH="0" baseline="0" noProof="0" dirty="0">
                <a:ln>
                  <a:noFill/>
                </a:ln>
                <a:solidFill>
                  <a:schemeClr val="accent2">
                    <a:lumMod val="60000"/>
                    <a:lumOff val="40000"/>
                  </a:schemeClr>
                </a:solidFill>
                <a:effectLst/>
                <a:uLnTx/>
                <a:uFillTx/>
                <a:latin typeface="French Script MT" panose="03020402040607040605" pitchFamily="66"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Aptos" panose="020B0004020202020204" pitchFamily="34" charset="0"/>
                <a:cs typeface="Arial" panose="020B0604020202020204" pitchFamily="34" charset="0"/>
              </a:rPr>
              <a:t>To join the DRCR Retina Network email </a:t>
            </a:r>
            <a:r>
              <a:rPr lang="en-US" sz="4000" b="1" dirty="0">
                <a:solidFill>
                  <a:prstClr val="white"/>
                </a:solidFill>
                <a:latin typeface="Aptos" panose="020B0004020202020204" pitchFamily="34" charset="0"/>
                <a:cs typeface="Arial" panose="020B0604020202020204" pitchFamily="34" charset="0"/>
              </a:rPr>
              <a:t>drcrnet@jaeb.org</a:t>
            </a:r>
            <a:endParaRPr kumimoji="0" lang="en-US" sz="4000" b="1" u="none" strike="noStrike" kern="1200" cap="none" spc="0" normalizeH="0" baseline="0" noProof="0" dirty="0">
              <a:ln>
                <a:noFill/>
              </a:ln>
              <a:solidFill>
                <a:prstClr val="white"/>
              </a:solidFill>
              <a:effectLst/>
              <a:uLnTx/>
              <a:uFillTx/>
              <a:latin typeface="Aptos" panose="020B00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E1698DA-4DB9-4624-9D14-F8F800B5D2C4}"/>
              </a:ext>
            </a:extLst>
          </p:cNvPr>
          <p:cNvGrpSpPr/>
          <p:nvPr/>
        </p:nvGrpSpPr>
        <p:grpSpPr>
          <a:xfrm>
            <a:off x="1309900" y="5685183"/>
            <a:ext cx="10443143" cy="838342"/>
            <a:chOff x="1309900" y="5685183"/>
            <a:chExt cx="10443143" cy="838342"/>
          </a:xfrm>
        </p:grpSpPr>
        <p:pic>
          <p:nvPicPr>
            <p:cNvPr id="10" name="Picture 3" descr="H:\Logos\NEI-Logo-Transparent-White.png">
              <a:extLst>
                <a:ext uri="{FF2B5EF4-FFF2-40B4-BE49-F238E27FC236}">
                  <a16:creationId xmlns:a16="http://schemas.microsoft.com/office/drawing/2014/main" id="{AAC6C911-2371-46E0-9777-74539A516A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900" y="5685183"/>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HHS-Logo-White-large">
              <a:extLst>
                <a:ext uri="{FF2B5EF4-FFF2-40B4-BE49-F238E27FC236}">
                  <a16:creationId xmlns:a16="http://schemas.microsoft.com/office/drawing/2014/main" id="{CBE3EAEB-DE27-4FB1-A9B7-53DF7BC30A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3544" y="5778837"/>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National Institutes of Health Logo. National Institute of Diabetes and Digestive and Kidney Diseases.">
              <a:extLst>
                <a:ext uri="{FF2B5EF4-FFF2-40B4-BE49-F238E27FC236}">
                  <a16:creationId xmlns:a16="http://schemas.microsoft.com/office/drawing/2014/main" id="{F938A904-488F-4C5B-9E06-9E84D4E7CFCE}"/>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bwMode="auto">
            <a:xfrm>
              <a:off x="4738700" y="5778837"/>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4" name="Picture 3">
            <a:extLst>
              <a:ext uri="{FF2B5EF4-FFF2-40B4-BE49-F238E27FC236}">
                <a16:creationId xmlns:a16="http://schemas.microsoft.com/office/drawing/2014/main" id="{3D6E403E-9B9D-7764-ACA2-DFAF145385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981" y="230689"/>
            <a:ext cx="3242910" cy="1374591"/>
          </a:xfrm>
          <a:prstGeom prst="rect">
            <a:avLst/>
          </a:prstGeom>
        </p:spPr>
      </p:pic>
    </p:spTree>
    <p:extLst>
      <p:ext uri="{BB962C8B-B14F-4D97-AF65-F5344CB8AC3E}">
        <p14:creationId xmlns:p14="http://schemas.microsoft.com/office/powerpoint/2010/main" val="42455237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ne glowing fluorescent bulb amonst unlit incandescent bulbs">
            <a:extLst>
              <a:ext uri="{FF2B5EF4-FFF2-40B4-BE49-F238E27FC236}">
                <a16:creationId xmlns:a16="http://schemas.microsoft.com/office/drawing/2014/main" id="{FD1155DF-B264-D82B-706B-14218BB7683D}"/>
              </a:ext>
            </a:extLst>
          </p:cNvPr>
          <p:cNvPicPr>
            <a:picLocks noChangeAspect="1"/>
          </p:cNvPicPr>
          <p:nvPr/>
        </p:nvPicPr>
        <p:blipFill>
          <a:blip r:embed="rId2">
            <a:duotone>
              <a:prstClr val="black"/>
              <a:schemeClr val="tx2">
                <a:tint val="45000"/>
                <a:satMod val="400000"/>
              </a:schemeClr>
            </a:duotone>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0" name="TextBox 139">
            <a:extLst>
              <a:ext uri="{FF2B5EF4-FFF2-40B4-BE49-F238E27FC236}">
                <a16:creationId xmlns:a16="http://schemas.microsoft.com/office/drawing/2014/main" id="{5B19A901-44A5-CA26-B56D-E7EE6DBD7EC7}"/>
              </a:ext>
            </a:extLst>
          </p:cNvPr>
          <p:cNvSpPr txBox="1"/>
          <p:nvPr/>
        </p:nvSpPr>
        <p:spPr>
          <a:xfrm>
            <a:off x="1883569" y="754559"/>
            <a:ext cx="8424862" cy="769441"/>
          </a:xfrm>
          <a:prstGeom prst="rect">
            <a:avLst/>
          </a:prstGeom>
          <a:noFill/>
        </p:spPr>
        <p:txBody>
          <a:bodyPr wrap="square" rtlCol="0" anchor="ctr">
            <a:spAutoFit/>
          </a:bodyPr>
          <a:lstStyle/>
          <a:p>
            <a:pPr algn="ctr"/>
            <a:r>
              <a:rPr lang="en-US" sz="4400" b="1" dirty="0">
                <a:solidFill>
                  <a:schemeClr val="accent2">
                    <a:lumMod val="60000"/>
                    <a:lumOff val="40000"/>
                  </a:schemeClr>
                </a:solidFill>
                <a:latin typeface="Arial" panose="020B0604020202020204" pitchFamily="34" charset="0"/>
                <a:ea typeface="+mj-ea"/>
                <a:cs typeface="Arial" panose="020B0604020202020204" pitchFamily="34" charset="0"/>
              </a:rPr>
              <a:t>Protocol Idea Review Process</a:t>
            </a:r>
          </a:p>
        </p:txBody>
      </p:sp>
    </p:spTree>
    <p:extLst>
      <p:ext uri="{BB962C8B-B14F-4D97-AF65-F5344CB8AC3E}">
        <p14:creationId xmlns:p14="http://schemas.microsoft.com/office/powerpoint/2010/main" val="12397341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0281B01-D9D3-DA00-3B63-1E77E67F0B8C}"/>
              </a:ext>
            </a:extLst>
          </p:cNvPr>
          <p:cNvGrpSpPr/>
          <p:nvPr/>
        </p:nvGrpSpPr>
        <p:grpSpPr>
          <a:xfrm>
            <a:off x="0" y="838669"/>
            <a:ext cx="3725451" cy="3550451"/>
            <a:chOff x="0" y="838669"/>
            <a:chExt cx="3725451" cy="3550451"/>
          </a:xfrm>
        </p:grpSpPr>
        <p:sp>
          <p:nvSpPr>
            <p:cNvPr id="99" name="Arrow: Chevron 98">
              <a:extLst>
                <a:ext uri="{FF2B5EF4-FFF2-40B4-BE49-F238E27FC236}">
                  <a16:creationId xmlns:a16="http://schemas.microsoft.com/office/drawing/2014/main" id="{1FEC52C3-8F36-A431-7DFF-D50D3AF9E06B}"/>
                </a:ext>
              </a:extLst>
            </p:cNvPr>
            <p:cNvSpPr/>
            <p:nvPr/>
          </p:nvSpPr>
          <p:spPr>
            <a:xfrm>
              <a:off x="0" y="2468880"/>
              <a:ext cx="2623173" cy="1920240"/>
            </a:xfrm>
            <a:prstGeom prst="chevron">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sp>
          <p:nvSpPr>
            <p:cNvPr id="110" name="Oval 109">
              <a:extLst>
                <a:ext uri="{FF2B5EF4-FFF2-40B4-BE49-F238E27FC236}">
                  <a16:creationId xmlns:a16="http://schemas.microsoft.com/office/drawing/2014/main" id="{DF0C11A7-4818-F5CA-316F-629DEBBB4F96}"/>
                </a:ext>
              </a:extLst>
            </p:cNvPr>
            <p:cNvSpPr/>
            <p:nvPr/>
          </p:nvSpPr>
          <p:spPr>
            <a:xfrm>
              <a:off x="430398" y="856651"/>
              <a:ext cx="457200" cy="4572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pic>
          <p:nvPicPr>
            <p:cNvPr id="31" name="Graphic 30" descr="Storytelling outline">
              <a:extLst>
                <a:ext uri="{FF2B5EF4-FFF2-40B4-BE49-F238E27FC236}">
                  <a16:creationId xmlns:a16="http://schemas.microsoft.com/office/drawing/2014/main" id="{6AA2070C-F25B-68FB-E1BA-C4A92AA1901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87490" y="2875544"/>
              <a:ext cx="1049269" cy="1097280"/>
            </a:xfrm>
            <a:prstGeom prst="rect">
              <a:avLst/>
            </a:prstGeom>
          </p:spPr>
        </p:pic>
        <p:cxnSp>
          <p:nvCxnSpPr>
            <p:cNvPr id="107" name="Straight Connector 106">
              <a:extLst>
                <a:ext uri="{FF2B5EF4-FFF2-40B4-BE49-F238E27FC236}">
                  <a16:creationId xmlns:a16="http://schemas.microsoft.com/office/drawing/2014/main" id="{C46930E0-4E93-7416-ED10-2A473037CF69}"/>
                </a:ext>
              </a:extLst>
            </p:cNvPr>
            <p:cNvCxnSpPr>
              <a:cxnSpLocks/>
              <a:stCxn id="110" idx="4"/>
            </p:cNvCxnSpPr>
            <p:nvPr/>
          </p:nvCxnSpPr>
          <p:spPr>
            <a:xfrm>
              <a:off x="658998" y="1313851"/>
              <a:ext cx="0" cy="10214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90B2C537-691B-9DB3-4F10-37DC39642E9A}"/>
                </a:ext>
              </a:extLst>
            </p:cNvPr>
            <p:cNvSpPr txBox="1"/>
            <p:nvPr/>
          </p:nvSpPr>
          <p:spPr>
            <a:xfrm>
              <a:off x="982251" y="838669"/>
              <a:ext cx="2743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Submit ideas to drcr@jaeb.org</a:t>
              </a:r>
            </a:p>
          </p:txBody>
        </p:sp>
        <p:sp>
          <p:nvSpPr>
            <p:cNvPr id="134" name="TextBox 133">
              <a:extLst>
                <a:ext uri="{FF2B5EF4-FFF2-40B4-BE49-F238E27FC236}">
                  <a16:creationId xmlns:a16="http://schemas.microsoft.com/office/drawing/2014/main" id="{0C8326B3-3716-32B8-AEA9-BB1E3F90673F}"/>
                </a:ext>
              </a:extLst>
            </p:cNvPr>
            <p:cNvSpPr txBox="1"/>
            <p:nvPr/>
          </p:nvSpPr>
          <p:spPr>
            <a:xfrm>
              <a:off x="462170" y="851854"/>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1</a:t>
              </a:r>
            </a:p>
          </p:txBody>
        </p:sp>
      </p:grpSp>
      <p:grpSp>
        <p:nvGrpSpPr>
          <p:cNvPr id="13" name="Group 12">
            <a:extLst>
              <a:ext uri="{FF2B5EF4-FFF2-40B4-BE49-F238E27FC236}">
                <a16:creationId xmlns:a16="http://schemas.microsoft.com/office/drawing/2014/main" id="{FE0EE5A2-76F3-9D75-34C2-E289AB74EDC5}"/>
              </a:ext>
            </a:extLst>
          </p:cNvPr>
          <p:cNvGrpSpPr/>
          <p:nvPr/>
        </p:nvGrpSpPr>
        <p:grpSpPr>
          <a:xfrm>
            <a:off x="3789028" y="838669"/>
            <a:ext cx="3719191" cy="3550451"/>
            <a:chOff x="3789028" y="838669"/>
            <a:chExt cx="3719191" cy="3550451"/>
          </a:xfrm>
        </p:grpSpPr>
        <p:sp>
          <p:nvSpPr>
            <p:cNvPr id="124" name="Oval 123">
              <a:extLst>
                <a:ext uri="{FF2B5EF4-FFF2-40B4-BE49-F238E27FC236}">
                  <a16:creationId xmlns:a16="http://schemas.microsoft.com/office/drawing/2014/main" id="{7850D828-B1DB-7C85-8361-B66EDCF8D314}"/>
                </a:ext>
              </a:extLst>
            </p:cNvPr>
            <p:cNvSpPr/>
            <p:nvPr/>
          </p:nvSpPr>
          <p:spPr>
            <a:xfrm>
              <a:off x="4082488" y="856651"/>
              <a:ext cx="457200" cy="457200"/>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1" name="Arrow: Chevron 100">
              <a:extLst>
                <a:ext uri="{FF2B5EF4-FFF2-40B4-BE49-F238E27FC236}">
                  <a16:creationId xmlns:a16="http://schemas.microsoft.com/office/drawing/2014/main" id="{A9D125E1-20C6-D7D4-A950-9081619BC400}"/>
                </a:ext>
              </a:extLst>
            </p:cNvPr>
            <p:cNvSpPr/>
            <p:nvPr/>
          </p:nvSpPr>
          <p:spPr>
            <a:xfrm>
              <a:off x="3789028" y="2468880"/>
              <a:ext cx="2623173" cy="1920240"/>
            </a:xfrm>
            <a:prstGeom prst="chevron">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35" name="Graphic 34" descr="Teacher outline">
              <a:extLst>
                <a:ext uri="{FF2B5EF4-FFF2-40B4-BE49-F238E27FC236}">
                  <a16:creationId xmlns:a16="http://schemas.microsoft.com/office/drawing/2014/main" id="{1289F3C1-5869-0B93-C576-6C3B97FCB6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19536" y="2928159"/>
              <a:ext cx="1049269" cy="1097280"/>
            </a:xfrm>
            <a:prstGeom prst="rect">
              <a:avLst/>
            </a:prstGeom>
          </p:spPr>
        </p:pic>
        <p:cxnSp>
          <p:nvCxnSpPr>
            <p:cNvPr id="123" name="Straight Connector 122">
              <a:extLst>
                <a:ext uri="{FF2B5EF4-FFF2-40B4-BE49-F238E27FC236}">
                  <a16:creationId xmlns:a16="http://schemas.microsoft.com/office/drawing/2014/main" id="{C0D32F4E-F529-7A4F-0C78-AE801F565A6D}"/>
                </a:ext>
              </a:extLst>
            </p:cNvPr>
            <p:cNvCxnSpPr>
              <a:cxnSpLocks/>
              <a:stCxn id="124" idx="4"/>
            </p:cNvCxnSpPr>
            <p:nvPr/>
          </p:nvCxnSpPr>
          <p:spPr>
            <a:xfrm>
              <a:off x="4311088" y="1313851"/>
              <a:ext cx="0" cy="1021480"/>
            </a:xfrm>
            <a:prstGeom prst="line">
              <a:avLst/>
            </a:prstGeom>
            <a:solidFill>
              <a:schemeClr val="accent3">
                <a:lumMod val="40000"/>
                <a:lumOff val="60000"/>
              </a:schemeClr>
            </a:solidFill>
            <a:ln w="28575">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7B35387B-2A6C-642E-B426-633167A21D90}"/>
                </a:ext>
              </a:extLst>
            </p:cNvPr>
            <p:cNvSpPr txBox="1"/>
            <p:nvPr/>
          </p:nvSpPr>
          <p:spPr>
            <a:xfrm>
              <a:off x="4765019" y="838669"/>
              <a:ext cx="2743200"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SC designated ideas presented at semiannual meeting</a:t>
              </a:r>
            </a:p>
          </p:txBody>
        </p:sp>
        <p:sp>
          <p:nvSpPr>
            <p:cNvPr id="135" name="TextBox 134">
              <a:extLst>
                <a:ext uri="{FF2B5EF4-FFF2-40B4-BE49-F238E27FC236}">
                  <a16:creationId xmlns:a16="http://schemas.microsoft.com/office/drawing/2014/main" id="{2A68183C-E9C5-5302-8337-20C6DD621F48}"/>
                </a:ext>
              </a:extLst>
            </p:cNvPr>
            <p:cNvSpPr txBox="1"/>
            <p:nvPr/>
          </p:nvSpPr>
          <p:spPr>
            <a:xfrm>
              <a:off x="4138118" y="851854"/>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3</a:t>
              </a:r>
            </a:p>
          </p:txBody>
        </p:sp>
      </p:grpSp>
      <p:grpSp>
        <p:nvGrpSpPr>
          <p:cNvPr id="15" name="Group 14">
            <a:extLst>
              <a:ext uri="{FF2B5EF4-FFF2-40B4-BE49-F238E27FC236}">
                <a16:creationId xmlns:a16="http://schemas.microsoft.com/office/drawing/2014/main" id="{6D3BD185-FE05-7D46-A1F7-8AFA4EB2A9ED}"/>
              </a:ext>
            </a:extLst>
          </p:cNvPr>
          <p:cNvGrpSpPr/>
          <p:nvPr/>
        </p:nvGrpSpPr>
        <p:grpSpPr>
          <a:xfrm>
            <a:off x="7578056" y="838669"/>
            <a:ext cx="3577527" cy="3550451"/>
            <a:chOff x="7578056" y="838669"/>
            <a:chExt cx="3577527" cy="3550451"/>
          </a:xfrm>
        </p:grpSpPr>
        <p:sp>
          <p:nvSpPr>
            <p:cNvPr id="127" name="Oval 126">
              <a:extLst>
                <a:ext uri="{FF2B5EF4-FFF2-40B4-BE49-F238E27FC236}">
                  <a16:creationId xmlns:a16="http://schemas.microsoft.com/office/drawing/2014/main" id="{14E0EC77-3134-ADEE-A371-0FB59250D969}"/>
                </a:ext>
              </a:extLst>
            </p:cNvPr>
            <p:cNvSpPr/>
            <p:nvPr/>
          </p:nvSpPr>
          <p:spPr>
            <a:xfrm>
              <a:off x="7799660" y="856651"/>
              <a:ext cx="457200" cy="457200"/>
            </a:xfrm>
            <a:prstGeom prst="ellipse">
              <a:avLst/>
            </a:prstGeom>
            <a:solidFill>
              <a:schemeClr val="accent3">
                <a:lumMod val="75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3" name="Arrow: Chevron 102">
              <a:extLst>
                <a:ext uri="{FF2B5EF4-FFF2-40B4-BE49-F238E27FC236}">
                  <a16:creationId xmlns:a16="http://schemas.microsoft.com/office/drawing/2014/main" id="{E496DBDF-D008-CD90-F368-AB332D61D924}"/>
                </a:ext>
              </a:extLst>
            </p:cNvPr>
            <p:cNvSpPr/>
            <p:nvPr/>
          </p:nvSpPr>
          <p:spPr>
            <a:xfrm>
              <a:off x="7578056" y="2468880"/>
              <a:ext cx="2623173" cy="1920240"/>
            </a:xfrm>
            <a:prstGeom prst="chevron">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39" name="Graphic 38" descr="Meeting outline">
              <a:extLst>
                <a:ext uri="{FF2B5EF4-FFF2-40B4-BE49-F238E27FC236}">
                  <a16:creationId xmlns:a16="http://schemas.microsoft.com/office/drawing/2014/main" id="{2D0F74BA-8518-EEED-E07C-E6082B0A2AB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48977" y="2880360"/>
              <a:ext cx="1049269" cy="1097280"/>
            </a:xfrm>
            <a:prstGeom prst="rect">
              <a:avLst/>
            </a:prstGeom>
          </p:spPr>
        </p:pic>
        <p:cxnSp>
          <p:nvCxnSpPr>
            <p:cNvPr id="126" name="Straight Connector 125">
              <a:extLst>
                <a:ext uri="{FF2B5EF4-FFF2-40B4-BE49-F238E27FC236}">
                  <a16:creationId xmlns:a16="http://schemas.microsoft.com/office/drawing/2014/main" id="{4A4C5CFF-FF30-0DA0-C655-4D0CA80EED95}"/>
                </a:ext>
              </a:extLst>
            </p:cNvPr>
            <p:cNvCxnSpPr>
              <a:cxnSpLocks/>
              <a:stCxn id="127" idx="4"/>
            </p:cNvCxnSpPr>
            <p:nvPr/>
          </p:nvCxnSpPr>
          <p:spPr>
            <a:xfrm>
              <a:off x="8028260" y="1313851"/>
              <a:ext cx="0" cy="1021480"/>
            </a:xfrm>
            <a:prstGeom prst="line">
              <a:avLst/>
            </a:prstGeom>
            <a:solidFill>
              <a:schemeClr val="accent3">
                <a:lumMod val="75000"/>
              </a:schemeClr>
            </a:solidFill>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A67C7807-E5B3-A45E-3380-CC99AF14A218}"/>
                </a:ext>
              </a:extLst>
            </p:cNvPr>
            <p:cNvSpPr txBox="1"/>
            <p:nvPr/>
          </p:nvSpPr>
          <p:spPr>
            <a:xfrm>
              <a:off x="8412383" y="838669"/>
              <a:ext cx="2743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SC recommendation to EC</a:t>
              </a:r>
            </a:p>
          </p:txBody>
        </p:sp>
        <p:sp>
          <p:nvSpPr>
            <p:cNvPr id="136" name="TextBox 135">
              <a:extLst>
                <a:ext uri="{FF2B5EF4-FFF2-40B4-BE49-F238E27FC236}">
                  <a16:creationId xmlns:a16="http://schemas.microsoft.com/office/drawing/2014/main" id="{78713ED2-26CD-F00F-6DE7-757FB45D0CE3}"/>
                </a:ext>
              </a:extLst>
            </p:cNvPr>
            <p:cNvSpPr txBox="1"/>
            <p:nvPr/>
          </p:nvSpPr>
          <p:spPr>
            <a:xfrm>
              <a:off x="7860530" y="851160"/>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5</a:t>
              </a:r>
            </a:p>
          </p:txBody>
        </p:sp>
      </p:grpSp>
      <p:grpSp>
        <p:nvGrpSpPr>
          <p:cNvPr id="14" name="Group 13">
            <a:extLst>
              <a:ext uri="{FF2B5EF4-FFF2-40B4-BE49-F238E27FC236}">
                <a16:creationId xmlns:a16="http://schemas.microsoft.com/office/drawing/2014/main" id="{E4B5BE4C-4950-2026-4AF8-1FEC55F831AD}"/>
              </a:ext>
            </a:extLst>
          </p:cNvPr>
          <p:cNvGrpSpPr/>
          <p:nvPr/>
        </p:nvGrpSpPr>
        <p:grpSpPr>
          <a:xfrm>
            <a:off x="4311088" y="2468880"/>
            <a:ext cx="3995627" cy="3649098"/>
            <a:chOff x="4311088" y="2468880"/>
            <a:chExt cx="3995627" cy="3649098"/>
          </a:xfrm>
        </p:grpSpPr>
        <p:sp>
          <p:nvSpPr>
            <p:cNvPr id="118" name="Oval 117">
              <a:extLst>
                <a:ext uri="{FF2B5EF4-FFF2-40B4-BE49-F238E27FC236}">
                  <a16:creationId xmlns:a16="http://schemas.microsoft.com/office/drawing/2014/main" id="{6AD6304A-DCB3-ED4E-5488-27F072D849AE}"/>
                </a:ext>
              </a:extLst>
            </p:cNvPr>
            <p:cNvSpPr/>
            <p:nvPr/>
          </p:nvSpPr>
          <p:spPr>
            <a:xfrm flipV="1">
              <a:off x="6955563" y="5511499"/>
              <a:ext cx="457200" cy="4572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2" name="Arrow: Chevron 101">
              <a:extLst>
                <a:ext uri="{FF2B5EF4-FFF2-40B4-BE49-F238E27FC236}">
                  <a16:creationId xmlns:a16="http://schemas.microsoft.com/office/drawing/2014/main" id="{D0198CDB-0B84-38EF-C95C-88B49A18CAE7}"/>
                </a:ext>
              </a:extLst>
            </p:cNvPr>
            <p:cNvSpPr/>
            <p:nvPr/>
          </p:nvSpPr>
          <p:spPr>
            <a:xfrm>
              <a:off x="5683542" y="2468880"/>
              <a:ext cx="2623173" cy="1920240"/>
            </a:xfrm>
            <a:prstGeom prst="chevron">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pic>
          <p:nvPicPr>
            <p:cNvPr id="37" name="Graphic 36" descr="Checklist outline">
              <a:extLst>
                <a:ext uri="{FF2B5EF4-FFF2-40B4-BE49-F238E27FC236}">
                  <a16:creationId xmlns:a16="http://schemas.microsoft.com/office/drawing/2014/main" id="{9B49C18F-9892-AAA5-EE4C-E15E84FAC0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59529" y="2912683"/>
              <a:ext cx="1049269" cy="1097280"/>
            </a:xfrm>
            <a:prstGeom prst="rect">
              <a:avLst/>
            </a:prstGeom>
          </p:spPr>
        </p:pic>
        <p:cxnSp>
          <p:nvCxnSpPr>
            <p:cNvPr id="117" name="Straight Connector 116">
              <a:extLst>
                <a:ext uri="{FF2B5EF4-FFF2-40B4-BE49-F238E27FC236}">
                  <a16:creationId xmlns:a16="http://schemas.microsoft.com/office/drawing/2014/main" id="{CA016A16-9996-175F-947C-A5C70825464C}"/>
                </a:ext>
              </a:extLst>
            </p:cNvPr>
            <p:cNvCxnSpPr>
              <a:cxnSpLocks/>
              <a:stCxn id="118" idx="4"/>
            </p:cNvCxnSpPr>
            <p:nvPr/>
          </p:nvCxnSpPr>
          <p:spPr>
            <a:xfrm flipV="1">
              <a:off x="7184163" y="4490019"/>
              <a:ext cx="0" cy="1021480"/>
            </a:xfrm>
            <a:prstGeom prst="line">
              <a:avLst/>
            </a:prstGeom>
            <a:solidFill>
              <a:schemeClr val="accent3">
                <a:lumMod val="60000"/>
                <a:lumOff val="40000"/>
              </a:schemeClr>
            </a:solidFill>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8857D5C5-26FF-802E-1F9D-5D1ABC4E12ED}"/>
                </a:ext>
              </a:extLst>
            </p:cNvPr>
            <p:cNvSpPr txBox="1"/>
            <p:nvPr/>
          </p:nvSpPr>
          <p:spPr>
            <a:xfrm>
              <a:off x="4311088" y="5410092"/>
              <a:ext cx="2743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Investigator feedback taken back to SC</a:t>
              </a:r>
            </a:p>
          </p:txBody>
        </p:sp>
        <p:sp>
          <p:nvSpPr>
            <p:cNvPr id="138" name="TextBox 137">
              <a:extLst>
                <a:ext uri="{FF2B5EF4-FFF2-40B4-BE49-F238E27FC236}">
                  <a16:creationId xmlns:a16="http://schemas.microsoft.com/office/drawing/2014/main" id="{B1983952-CFB5-E4A1-2C09-FFD4442AB881}"/>
                </a:ext>
              </a:extLst>
            </p:cNvPr>
            <p:cNvSpPr txBox="1"/>
            <p:nvPr/>
          </p:nvSpPr>
          <p:spPr>
            <a:xfrm>
              <a:off x="7016433" y="5507034"/>
              <a:ext cx="335460" cy="461665"/>
            </a:xfrm>
            <a:prstGeom prst="rect">
              <a:avLst/>
            </a:prstGeom>
            <a:noFill/>
          </p:spPr>
          <p:txBody>
            <a:bodyPr wrap="square" rtlCol="0">
              <a:spAutoFit/>
            </a:bodyPr>
            <a:lstStyle/>
            <a:p>
              <a:r>
                <a:rPr lang="en-US" sz="2400" b="1" dirty="0">
                  <a:solidFill>
                    <a:schemeClr val="tx2">
                      <a:lumMod val="25000"/>
                    </a:schemeClr>
                  </a:solidFill>
                  <a:latin typeface="Aptos" panose="020B0004020202020204" pitchFamily="34" charset="0"/>
                </a:rPr>
                <a:t>4</a:t>
              </a:r>
            </a:p>
          </p:txBody>
        </p:sp>
      </p:grpSp>
      <p:grpSp>
        <p:nvGrpSpPr>
          <p:cNvPr id="27" name="Group 26">
            <a:extLst>
              <a:ext uri="{FF2B5EF4-FFF2-40B4-BE49-F238E27FC236}">
                <a16:creationId xmlns:a16="http://schemas.microsoft.com/office/drawing/2014/main" id="{70E0CE94-4294-BE28-2558-10007FC14F0E}"/>
              </a:ext>
            </a:extLst>
          </p:cNvPr>
          <p:cNvGrpSpPr/>
          <p:nvPr/>
        </p:nvGrpSpPr>
        <p:grpSpPr>
          <a:xfrm>
            <a:off x="8060551" y="2479029"/>
            <a:ext cx="4103805" cy="4254502"/>
            <a:chOff x="8060551" y="2479029"/>
            <a:chExt cx="4103805" cy="4254502"/>
          </a:xfrm>
        </p:grpSpPr>
        <p:sp>
          <p:nvSpPr>
            <p:cNvPr id="104" name="Arrow: Chevron 103">
              <a:extLst>
                <a:ext uri="{FF2B5EF4-FFF2-40B4-BE49-F238E27FC236}">
                  <a16:creationId xmlns:a16="http://schemas.microsoft.com/office/drawing/2014/main" id="{2897AB89-6487-BC65-8A15-7F0C9E9D239F}"/>
                </a:ext>
              </a:extLst>
            </p:cNvPr>
            <p:cNvSpPr/>
            <p:nvPr/>
          </p:nvSpPr>
          <p:spPr>
            <a:xfrm>
              <a:off x="9541183" y="2479029"/>
              <a:ext cx="2623173" cy="1920240"/>
            </a:xfrm>
            <a:prstGeom prst="chevron">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43" name="Graphic 42" descr="Thumbs Down outline">
              <a:extLst>
                <a:ext uri="{FF2B5EF4-FFF2-40B4-BE49-F238E27FC236}">
                  <a16:creationId xmlns:a16="http://schemas.microsoft.com/office/drawing/2014/main" id="{EAD5C4A9-C0B3-9B56-56A8-C22E3AD2A9B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244533" y="2679268"/>
              <a:ext cx="874391" cy="914400"/>
            </a:xfrm>
            <a:prstGeom prst="rect">
              <a:avLst/>
            </a:prstGeom>
          </p:spPr>
        </p:pic>
        <p:cxnSp>
          <p:nvCxnSpPr>
            <p:cNvPr id="114" name="Straight Connector 113">
              <a:extLst>
                <a:ext uri="{FF2B5EF4-FFF2-40B4-BE49-F238E27FC236}">
                  <a16:creationId xmlns:a16="http://schemas.microsoft.com/office/drawing/2014/main" id="{27A8318A-7794-644B-BB0C-41CF52DBC0D5}"/>
                </a:ext>
              </a:extLst>
            </p:cNvPr>
            <p:cNvCxnSpPr>
              <a:cxnSpLocks/>
              <a:stCxn id="115" idx="4"/>
            </p:cNvCxnSpPr>
            <p:nvPr/>
          </p:nvCxnSpPr>
          <p:spPr>
            <a:xfrm flipV="1">
              <a:off x="11020500" y="4490019"/>
              <a:ext cx="0" cy="1021480"/>
            </a:xfrm>
            <a:prstGeom prst="line">
              <a:avLst/>
            </a:prstGeom>
            <a:solidFill>
              <a:schemeClr val="accent3">
                <a:lumMod val="50000"/>
              </a:schemeClr>
            </a:solidFill>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CFC797B9-D25B-62DC-8DAA-A54351346CBD}"/>
                </a:ext>
              </a:extLst>
            </p:cNvPr>
            <p:cNvSpPr/>
            <p:nvPr/>
          </p:nvSpPr>
          <p:spPr>
            <a:xfrm flipV="1">
              <a:off x="10791900" y="5511499"/>
              <a:ext cx="457200" cy="457200"/>
            </a:xfrm>
            <a:prstGeom prst="ellipse">
              <a:avLst/>
            </a:prstGeom>
            <a:solidFill>
              <a:schemeClr val="accent3">
                <a:lumMod val="5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133" name="TextBox 132">
              <a:extLst>
                <a:ext uri="{FF2B5EF4-FFF2-40B4-BE49-F238E27FC236}">
                  <a16:creationId xmlns:a16="http://schemas.microsoft.com/office/drawing/2014/main" id="{00CC5F68-F624-9C57-C112-4E1068BA3AE8}"/>
                </a:ext>
              </a:extLst>
            </p:cNvPr>
            <p:cNvSpPr txBox="1"/>
            <p:nvPr/>
          </p:nvSpPr>
          <p:spPr>
            <a:xfrm>
              <a:off x="8060551" y="5410092"/>
              <a:ext cx="2743200"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EC makes final decision as to whether a PDC will be created or not</a:t>
              </a:r>
            </a:p>
          </p:txBody>
        </p:sp>
        <p:sp>
          <p:nvSpPr>
            <p:cNvPr id="139" name="TextBox 138">
              <a:extLst>
                <a:ext uri="{FF2B5EF4-FFF2-40B4-BE49-F238E27FC236}">
                  <a16:creationId xmlns:a16="http://schemas.microsoft.com/office/drawing/2014/main" id="{C09908D8-20FA-3968-D438-9F0AAA94381B}"/>
                </a:ext>
              </a:extLst>
            </p:cNvPr>
            <p:cNvSpPr txBox="1"/>
            <p:nvPr/>
          </p:nvSpPr>
          <p:spPr>
            <a:xfrm>
              <a:off x="10852770" y="5507034"/>
              <a:ext cx="335460" cy="461665"/>
            </a:xfrm>
            <a:prstGeom prst="rect">
              <a:avLst/>
            </a:prstGeom>
            <a:noFill/>
          </p:spPr>
          <p:txBody>
            <a:bodyPr wrap="square" rtlCol="0">
              <a:spAutoFit/>
            </a:bodyPr>
            <a:lstStyle/>
            <a:p>
              <a:r>
                <a:rPr lang="en-US" sz="2400" b="1" dirty="0">
                  <a:latin typeface="Aptos" panose="020B0004020202020204" pitchFamily="34" charset="0"/>
                </a:rPr>
                <a:t>6</a:t>
              </a:r>
            </a:p>
          </p:txBody>
        </p:sp>
        <p:pic>
          <p:nvPicPr>
            <p:cNvPr id="41" name="Graphic 40" descr="Thumbs up sign outline">
              <a:extLst>
                <a:ext uri="{FF2B5EF4-FFF2-40B4-BE49-F238E27FC236}">
                  <a16:creationId xmlns:a16="http://schemas.microsoft.com/office/drawing/2014/main" id="{D7934942-91C8-45FE-5962-933D355E41F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543491" y="3439149"/>
              <a:ext cx="874391" cy="914400"/>
            </a:xfrm>
            <a:prstGeom prst="rect">
              <a:avLst/>
            </a:prstGeom>
          </p:spPr>
        </p:pic>
      </p:grpSp>
      <p:grpSp>
        <p:nvGrpSpPr>
          <p:cNvPr id="24" name="Group 23">
            <a:extLst>
              <a:ext uri="{FF2B5EF4-FFF2-40B4-BE49-F238E27FC236}">
                <a16:creationId xmlns:a16="http://schemas.microsoft.com/office/drawing/2014/main" id="{6A6F8780-DDDF-081B-E3F5-E9FBFD8C485F}"/>
              </a:ext>
            </a:extLst>
          </p:cNvPr>
          <p:cNvGrpSpPr/>
          <p:nvPr/>
        </p:nvGrpSpPr>
        <p:grpSpPr>
          <a:xfrm>
            <a:off x="1125109" y="2468880"/>
            <a:ext cx="3392578" cy="3649098"/>
            <a:chOff x="1125109" y="2468880"/>
            <a:chExt cx="3392578" cy="3649098"/>
          </a:xfrm>
        </p:grpSpPr>
        <p:sp>
          <p:nvSpPr>
            <p:cNvPr id="121" name="Oval 120">
              <a:extLst>
                <a:ext uri="{FF2B5EF4-FFF2-40B4-BE49-F238E27FC236}">
                  <a16:creationId xmlns:a16="http://schemas.microsoft.com/office/drawing/2014/main" id="{70E7AB9E-CEBD-74C6-200B-BDABBFAB1289}"/>
                </a:ext>
              </a:extLst>
            </p:cNvPr>
            <p:cNvSpPr/>
            <p:nvPr/>
          </p:nvSpPr>
          <p:spPr>
            <a:xfrm flipV="1">
              <a:off x="2977500" y="5511499"/>
              <a:ext cx="457200" cy="457200"/>
            </a:xfrm>
            <a:prstGeom prst="ellipse">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cxnSp>
          <p:nvCxnSpPr>
            <p:cNvPr id="120" name="Straight Connector 119">
              <a:extLst>
                <a:ext uri="{FF2B5EF4-FFF2-40B4-BE49-F238E27FC236}">
                  <a16:creationId xmlns:a16="http://schemas.microsoft.com/office/drawing/2014/main" id="{FAFECD43-CD36-4AF1-0CB9-8B0D80DF671B}"/>
                </a:ext>
              </a:extLst>
            </p:cNvPr>
            <p:cNvCxnSpPr>
              <a:cxnSpLocks/>
              <a:stCxn id="121" idx="4"/>
            </p:cNvCxnSpPr>
            <p:nvPr/>
          </p:nvCxnSpPr>
          <p:spPr>
            <a:xfrm flipV="1">
              <a:off x="3206100" y="4490019"/>
              <a:ext cx="0" cy="1021480"/>
            </a:xfrm>
            <a:prstGeom prst="line">
              <a:avLst/>
            </a:prstGeom>
            <a:solidFill>
              <a:schemeClr val="accent3">
                <a:lumMod val="20000"/>
                <a:lumOff val="80000"/>
              </a:schemeClr>
            </a:solidFill>
            <a:ln w="28575">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0" name="Arrow: Chevron 99">
              <a:extLst>
                <a:ext uri="{FF2B5EF4-FFF2-40B4-BE49-F238E27FC236}">
                  <a16:creationId xmlns:a16="http://schemas.microsoft.com/office/drawing/2014/main" id="{7483ECA7-903D-0375-CD39-6DE69AC513C1}"/>
                </a:ext>
              </a:extLst>
            </p:cNvPr>
            <p:cNvSpPr/>
            <p:nvPr/>
          </p:nvSpPr>
          <p:spPr>
            <a:xfrm>
              <a:off x="1894514" y="2468880"/>
              <a:ext cx="2623173" cy="1920240"/>
            </a:xfrm>
            <a:prstGeom prst="chevron">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ptos" panose="020B0004020202020204" pitchFamily="34" charset="0"/>
              </a:endParaRPr>
            </a:p>
          </p:txBody>
        </p:sp>
        <p:pic>
          <p:nvPicPr>
            <p:cNvPr id="33" name="Graphic 32" descr="Woman Shrugging outline">
              <a:extLst>
                <a:ext uri="{FF2B5EF4-FFF2-40B4-BE49-F238E27FC236}">
                  <a16:creationId xmlns:a16="http://schemas.microsoft.com/office/drawing/2014/main" id="{E6B1A1C9-3B95-5F73-A912-4AEBEF025C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913516" y="2943963"/>
              <a:ext cx="1049269" cy="1097280"/>
            </a:xfrm>
            <a:prstGeom prst="rect">
              <a:avLst/>
            </a:prstGeom>
          </p:spPr>
        </p:pic>
        <p:sp>
          <p:nvSpPr>
            <p:cNvPr id="129" name="TextBox 128">
              <a:extLst>
                <a:ext uri="{FF2B5EF4-FFF2-40B4-BE49-F238E27FC236}">
                  <a16:creationId xmlns:a16="http://schemas.microsoft.com/office/drawing/2014/main" id="{B7BEDA2C-95FB-F22C-25DD-CE5265478A70}"/>
                </a:ext>
              </a:extLst>
            </p:cNvPr>
            <p:cNvSpPr txBox="1"/>
            <p:nvPr/>
          </p:nvSpPr>
          <p:spPr>
            <a:xfrm>
              <a:off x="1125109" y="5410092"/>
              <a:ext cx="178338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Present to the applicable SC</a:t>
              </a:r>
            </a:p>
          </p:txBody>
        </p:sp>
        <p:sp>
          <p:nvSpPr>
            <p:cNvPr id="23" name="TextBox 22">
              <a:extLst>
                <a:ext uri="{FF2B5EF4-FFF2-40B4-BE49-F238E27FC236}">
                  <a16:creationId xmlns:a16="http://schemas.microsoft.com/office/drawing/2014/main" id="{05B9CA3E-E928-EFA3-6AEB-DBCC6E110B05}"/>
                </a:ext>
              </a:extLst>
            </p:cNvPr>
            <p:cNvSpPr txBox="1"/>
            <p:nvPr/>
          </p:nvSpPr>
          <p:spPr>
            <a:xfrm>
              <a:off x="3091799" y="5507033"/>
              <a:ext cx="228601" cy="461665"/>
            </a:xfrm>
            <a:prstGeom prst="rect">
              <a:avLst/>
            </a:prstGeom>
            <a:noFill/>
          </p:spPr>
          <p:txBody>
            <a:bodyPr wrap="square" rtlCol="0">
              <a:spAutoFit/>
            </a:bodyPr>
            <a:lstStyle/>
            <a:p>
              <a:pPr algn="ctr"/>
              <a:r>
                <a:rPr lang="en-US" sz="2400" b="1" dirty="0">
                  <a:solidFill>
                    <a:schemeClr val="tx2">
                      <a:lumMod val="25000"/>
                    </a:schemeClr>
                  </a:solidFill>
                  <a:latin typeface="Aptos" panose="020B0004020202020204" pitchFamily="34" charset="0"/>
                </a:rPr>
                <a:t>2</a:t>
              </a:r>
            </a:p>
          </p:txBody>
        </p:sp>
      </p:grpSp>
    </p:spTree>
    <p:extLst>
      <p:ext uri="{BB962C8B-B14F-4D97-AF65-F5344CB8AC3E}">
        <p14:creationId xmlns:p14="http://schemas.microsoft.com/office/powerpoint/2010/main" val="3682068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2905" y="5017657"/>
            <a:ext cx="8169442"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Laser superior to corticosteroid for DME</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B </a:t>
            </a:r>
          </a:p>
        </p:txBody>
      </p:sp>
      <p:sp>
        <p:nvSpPr>
          <p:cNvPr id="7" name="TextBox 6">
            <a:extLst>
              <a:ext uri="{FF2B5EF4-FFF2-40B4-BE49-F238E27FC236}">
                <a16:creationId xmlns:a16="http://schemas.microsoft.com/office/drawing/2014/main" id="{98D1F6B8-44E8-0D45-DFA3-0F4165FD9FE9}"/>
              </a:ext>
            </a:extLst>
          </p:cNvPr>
          <p:cNvSpPr txBox="1"/>
          <p:nvPr/>
        </p:nvSpPr>
        <p:spPr>
          <a:xfrm>
            <a:off x="822960" y="2633246"/>
            <a:ext cx="26151840" cy="677108"/>
          </a:xfrm>
          <a:prstGeom prst="rect">
            <a:avLst/>
          </a:prstGeom>
          <a:noFill/>
        </p:spPr>
        <p:txBody>
          <a:bodyPr wrap="square" rtlCol="0" anchor="ctr">
            <a:spAutoFit/>
          </a:bodyPr>
          <a:lstStyle/>
          <a:p>
            <a:r>
              <a:rPr lang="en-US" sz="3800" b="1" dirty="0">
                <a:solidFill>
                  <a:schemeClr val="accent2">
                    <a:lumMod val="60000"/>
                    <a:lumOff val="40000"/>
                  </a:schemeClr>
                </a:solidFill>
              </a:rPr>
              <a:t>2008</a:t>
            </a:r>
            <a:r>
              <a:rPr lang="en-US" sz="3800" dirty="0"/>
              <a:t>	2009	2010	2011	2012	2013	2014	2015	2016	2017	2018	2019	2020	2021	2022	2023	2024	2025	2026</a:t>
            </a:r>
          </a:p>
        </p:txBody>
      </p:sp>
    </p:spTree>
    <p:extLst>
      <p:ext uri="{BB962C8B-B14F-4D97-AF65-F5344CB8AC3E}">
        <p14:creationId xmlns:p14="http://schemas.microsoft.com/office/powerpoint/2010/main" val="769762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r>
              <a:rPr lang="en-US" sz="4400" b="1">
                <a:solidFill>
                  <a:schemeClr val="accent2">
                    <a:lumMod val="60000"/>
                    <a:lumOff val="40000"/>
                  </a:schemeClr>
                </a:solidFill>
                <a:latin typeface="+mn-lt"/>
                <a:cs typeface="Times New Roman" panose="02020603050405020304" pitchFamily="18" charset="0"/>
              </a:rPr>
              <a:t>DRCR Major Findings</a:t>
            </a:r>
            <a:endParaRPr lang="en-US" sz="4400" b="1">
              <a:solidFill>
                <a:schemeClr val="accent2">
                  <a:lumMod val="60000"/>
                  <a:lumOff val="40000"/>
                </a:schemeClr>
              </a:solidFill>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algn="ctr"/>
            <a:r>
              <a:rPr lang="en-US" sz="2000" b="1">
                <a:latin typeface="+mj-lt"/>
                <a:cs typeface="Times New Roman" panose="02020603050405020304" pitchFamily="18" charset="0"/>
              </a:rPr>
              <a:t>Two Decades of Revolutionizing Diabetic Retinopathy Care: </a:t>
            </a:r>
          </a:p>
          <a:p>
            <a:pPr algn="ctr"/>
            <a:r>
              <a:rPr lang="en-US" sz="2000" b="1">
                <a:solidFill>
                  <a:schemeClr val="accent3">
                    <a:lumMod val="40000"/>
                    <a:lumOff val="60000"/>
                  </a:schemeClr>
                </a:solidFill>
                <a:latin typeface="+mj-lt"/>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19032"/>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5016257"/>
            <a:ext cx="8229600" cy="461665"/>
          </a:xfrm>
          <a:prstGeom prst="rect">
            <a:avLst/>
          </a:prstGeom>
          <a:noFill/>
        </p:spPr>
        <p:txBody>
          <a:bodyPr wrap="square">
            <a:spAutoFit/>
          </a:bodyPr>
          <a:lstStyle/>
          <a:p>
            <a:pPr algn="ctr" eaLnBrk="0" hangingPunct="0"/>
            <a:r>
              <a:rPr lang="en-US" sz="2400" b="1"/>
              <a:t>Anti-VEGF superior to laser for DME</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6495" y="4489704"/>
            <a:ext cx="2743200" cy="1514773"/>
          </a:xfrm>
          <a:prstGeom prst="ellipse">
            <a:avLst/>
          </a:prstGeom>
          <a:solidFill>
            <a:schemeClr val="tx1">
              <a:lumMod val="85000"/>
            </a:schemeClr>
          </a:solidFill>
        </p:spPr>
        <p:txBody>
          <a:bodyPr wrap="square" anchor="ctr">
            <a:spAutoFit/>
          </a:bodyPr>
          <a:lstStyle/>
          <a:p>
            <a:pPr algn="ctr" eaLnBrk="0" hangingPunct="0"/>
            <a:r>
              <a:rPr lang="en-US" sz="3200" b="1">
                <a:solidFill>
                  <a:schemeClr val="accent3">
                    <a:lumMod val="50000"/>
                  </a:schemeClr>
                </a:solidFill>
              </a:rPr>
              <a:t>Protocol I</a:t>
            </a:r>
          </a:p>
        </p:txBody>
      </p:sp>
      <p:sp>
        <p:nvSpPr>
          <p:cNvPr id="7" name="TextBox 6">
            <a:extLst>
              <a:ext uri="{FF2B5EF4-FFF2-40B4-BE49-F238E27FC236}">
                <a16:creationId xmlns:a16="http://schemas.microsoft.com/office/drawing/2014/main" id="{01B4C47B-6CF9-82B1-372D-06EA534384BC}"/>
              </a:ext>
            </a:extLst>
          </p:cNvPr>
          <p:cNvSpPr txBox="1"/>
          <p:nvPr/>
        </p:nvSpPr>
        <p:spPr>
          <a:xfrm>
            <a:off x="-1828800" y="2633246"/>
            <a:ext cx="26151840" cy="677108"/>
          </a:xfrm>
          <a:prstGeom prst="rect">
            <a:avLst/>
          </a:prstGeom>
          <a:noFill/>
        </p:spPr>
        <p:txBody>
          <a:bodyPr wrap="square" rtlCol="0" anchor="ctr">
            <a:spAutoFit/>
          </a:bodyPr>
          <a:lstStyle/>
          <a:p>
            <a:r>
              <a:rPr lang="en-US" sz="3800" dirty="0"/>
              <a:t>2008	2009	</a:t>
            </a:r>
            <a:r>
              <a:rPr lang="en-US" sz="3800" b="1" dirty="0">
                <a:solidFill>
                  <a:schemeClr val="accent2">
                    <a:lumMod val="60000"/>
                    <a:lumOff val="40000"/>
                  </a:schemeClr>
                </a:solidFill>
              </a:rPr>
              <a:t>2010</a:t>
            </a:r>
            <a:r>
              <a:rPr lang="en-US" sz="3800" dirty="0"/>
              <a:t>	2011	2012	2013	2014	2015	2016	2017	2018	2019	2020	2021	2022	2023	2024	2025	2026</a:t>
            </a:r>
          </a:p>
        </p:txBody>
      </p:sp>
    </p:spTree>
    <p:extLst>
      <p:ext uri="{BB962C8B-B14F-4D97-AF65-F5344CB8AC3E}">
        <p14:creationId xmlns:p14="http://schemas.microsoft.com/office/powerpoint/2010/main" val="2858621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3813177"/>
            <a:ext cx="8597064" cy="2651760"/>
          </a:xfrm>
          <a:prstGeom prst="rect">
            <a:avLst/>
          </a:prstGeom>
          <a:noFill/>
        </p:spPr>
        <p:txBody>
          <a:bodyPr wrap="square" anchor="ctr">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a:rPr>
              <a:t>On average, aflibercept outperforms other anti-VEGF agents for DME at one year when starting with moderate or worse vision loss (20/50 or worse)</a:t>
            </a:r>
            <a:endPar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endParaRPr>
          </a:p>
          <a:p>
            <a:pPr marR="0" lvl="0" algn="ctr" defTabSz="4572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Times New Roman"/>
            </a:endParaRPr>
          </a:p>
          <a:p>
            <a:pPr marR="0" lvl="0" algn="ctr"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a:rPr>
              <a:t>On average, bevacizumab and ranibizumab 0.3-mg perform similarly to aflibercept at 1 year when starting with mild vision loss (20/32 to 20/40)</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T</a:t>
            </a:r>
          </a:p>
        </p:txBody>
      </p:sp>
      <p:sp>
        <p:nvSpPr>
          <p:cNvPr id="3" name="TextBox 2">
            <a:extLst>
              <a:ext uri="{FF2B5EF4-FFF2-40B4-BE49-F238E27FC236}">
                <a16:creationId xmlns:a16="http://schemas.microsoft.com/office/drawing/2014/main" id="{3D5F7912-8A67-7F9E-504D-9D658DD4198E}"/>
              </a:ext>
            </a:extLst>
          </p:cNvPr>
          <p:cNvSpPr txBox="1"/>
          <p:nvPr/>
        </p:nvSpPr>
        <p:spPr>
          <a:xfrm>
            <a:off x="-8610600" y="2633246"/>
            <a:ext cx="26151840" cy="677108"/>
          </a:xfrm>
          <a:prstGeom prst="rect">
            <a:avLst/>
          </a:prstGeom>
          <a:noFill/>
        </p:spPr>
        <p:txBody>
          <a:bodyPr wrap="square" rtlCol="0" anchor="ctr">
            <a:spAutoFit/>
          </a:bodyPr>
          <a:lstStyle/>
          <a:p>
            <a:r>
              <a:rPr lang="en-US" sz="3800" dirty="0"/>
              <a:t>2008	2009	2010	2011	2012	2013	2014	</a:t>
            </a:r>
            <a:r>
              <a:rPr lang="en-US" sz="3800" b="1" dirty="0">
                <a:solidFill>
                  <a:schemeClr val="accent2">
                    <a:lumMod val="60000"/>
                    <a:lumOff val="40000"/>
                  </a:schemeClr>
                </a:solidFill>
              </a:rPr>
              <a:t>2015</a:t>
            </a:r>
            <a:r>
              <a:rPr lang="en-US" sz="3800" dirty="0"/>
              <a:t>	2016	2017	2018	2019	2020	2021	2022	2023	2024	2025	2026</a:t>
            </a:r>
          </a:p>
        </p:txBody>
      </p:sp>
    </p:spTree>
    <p:extLst>
      <p:ext uri="{BB962C8B-B14F-4D97-AF65-F5344CB8AC3E}">
        <p14:creationId xmlns:p14="http://schemas.microsoft.com/office/powerpoint/2010/main" val="4294898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4648491"/>
            <a:ext cx="8674186" cy="1200329"/>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Dexamethasone + ranibizumab does not improve VA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At 6 months compared with ranibizumab alone for eyes with persistent DME following anti-VEGF therapy</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7904"/>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U </a:t>
            </a:r>
          </a:p>
        </p:txBody>
      </p:sp>
      <p:sp>
        <p:nvSpPr>
          <p:cNvPr id="7" name="TextBox 6">
            <a:extLst>
              <a:ext uri="{FF2B5EF4-FFF2-40B4-BE49-F238E27FC236}">
                <a16:creationId xmlns:a16="http://schemas.microsoft.com/office/drawing/2014/main" id="{BC9D491E-DF63-87D5-1360-82EB77D01E10}"/>
              </a:ext>
            </a:extLst>
          </p:cNvPr>
          <p:cNvSpPr txBox="1"/>
          <p:nvPr/>
        </p:nvSpPr>
        <p:spPr>
          <a:xfrm>
            <a:off x="-12725400" y="2633246"/>
            <a:ext cx="26151840" cy="677108"/>
          </a:xfrm>
          <a:prstGeom prst="rect">
            <a:avLst/>
          </a:prstGeom>
          <a:noFill/>
        </p:spPr>
        <p:txBody>
          <a:bodyPr wrap="square" rtlCol="0" anchor="ctr">
            <a:spAutoFit/>
          </a:bodyPr>
          <a:lstStyle/>
          <a:p>
            <a:r>
              <a:rPr lang="en-US" sz="3800" dirty="0"/>
              <a:t>2008	2009	2010	2011	2012	2013	2014	2015	2016	2017	</a:t>
            </a:r>
            <a:r>
              <a:rPr lang="en-US" sz="3800" b="1" dirty="0">
                <a:solidFill>
                  <a:schemeClr val="accent2">
                    <a:lumMod val="60000"/>
                    <a:lumOff val="40000"/>
                  </a:schemeClr>
                </a:solidFill>
              </a:rPr>
              <a:t>2018</a:t>
            </a:r>
            <a:r>
              <a:rPr lang="en-US" sz="3800" dirty="0"/>
              <a:t>	2019	2020	2021	2022	2023	2024	2025	2026</a:t>
            </a:r>
          </a:p>
        </p:txBody>
      </p:sp>
    </p:spTree>
    <p:extLst>
      <p:ext uri="{BB962C8B-B14F-4D97-AF65-F5344CB8AC3E}">
        <p14:creationId xmlns:p14="http://schemas.microsoft.com/office/powerpoint/2010/main" val="1522033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0"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56811" y="4512312"/>
            <a:ext cx="8835188" cy="1569660"/>
          </a:xfrm>
          <a:prstGeom prst="rect">
            <a:avLst/>
          </a:prstGeom>
          <a:no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Among eyes with CI-DME and good visual acuity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(20/25 or better), VA loss after 2 years was similar regardless of whether initial management was aflibercept, laser, or observation</a:t>
            </a: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V </a:t>
            </a:r>
          </a:p>
        </p:txBody>
      </p:sp>
      <p:sp>
        <p:nvSpPr>
          <p:cNvPr id="11" name="TextBox 10">
            <a:extLst>
              <a:ext uri="{FF2B5EF4-FFF2-40B4-BE49-F238E27FC236}">
                <a16:creationId xmlns:a16="http://schemas.microsoft.com/office/drawing/2014/main" id="{C4104314-936D-AB87-B7E0-4DE3AC8B6074}"/>
              </a:ext>
            </a:extLst>
          </p:cNvPr>
          <p:cNvSpPr txBox="1"/>
          <p:nvPr/>
        </p:nvSpPr>
        <p:spPr>
          <a:xfrm>
            <a:off x="-6358908" y="2679413"/>
            <a:ext cx="1097280" cy="584775"/>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2008</a:t>
            </a:r>
          </a:p>
        </p:txBody>
      </p:sp>
      <p:sp>
        <p:nvSpPr>
          <p:cNvPr id="3" name="TextBox 2">
            <a:extLst>
              <a:ext uri="{FF2B5EF4-FFF2-40B4-BE49-F238E27FC236}">
                <a16:creationId xmlns:a16="http://schemas.microsoft.com/office/drawing/2014/main" id="{B74AFD56-0ED7-1D51-5D04-39C05DDB6432}"/>
              </a:ext>
            </a:extLst>
          </p:cNvPr>
          <p:cNvSpPr txBox="1"/>
          <p:nvPr/>
        </p:nvSpPr>
        <p:spPr>
          <a:xfrm>
            <a:off x="-14173200" y="2633246"/>
            <a:ext cx="26151840" cy="677108"/>
          </a:xfrm>
          <a:prstGeom prst="rect">
            <a:avLst/>
          </a:prstGeom>
          <a:noFill/>
        </p:spPr>
        <p:txBody>
          <a:bodyPr wrap="square" rtlCol="0" anchor="ctr">
            <a:spAutoFit/>
          </a:bodyPr>
          <a:lstStyle/>
          <a:p>
            <a:r>
              <a:rPr lang="en-US" sz="3800" dirty="0"/>
              <a:t>2008	2009	2010	2011	2012	2013	2014	2015	2016	2017	2018	</a:t>
            </a:r>
            <a:r>
              <a:rPr lang="en-US" sz="3800" b="1" dirty="0">
                <a:solidFill>
                  <a:schemeClr val="accent2">
                    <a:lumMod val="60000"/>
                    <a:lumOff val="40000"/>
                  </a:schemeClr>
                </a:solidFill>
              </a:rPr>
              <a:t>2019</a:t>
            </a:r>
            <a:r>
              <a:rPr lang="en-US" sz="3800" dirty="0"/>
              <a:t>	2020	2021	2022	2023	2024	2025	2026</a:t>
            </a:r>
          </a:p>
        </p:txBody>
      </p:sp>
    </p:spTree>
    <p:extLst>
      <p:ext uri="{BB962C8B-B14F-4D97-AF65-F5344CB8AC3E}">
        <p14:creationId xmlns:p14="http://schemas.microsoft.com/office/powerpoint/2010/main" val="3553021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64097" y="3461921"/>
            <a:ext cx="8698685" cy="34163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mn-ea"/>
                <a:cs typeface="Arial" charset="0"/>
              </a:rPr>
              <a:t>Photobiomodulation as given in this study, while safe and well tolerated, was not found to be effective for the treatment of CI-DME in eyes with good vision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Times New Roman"/>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No evidence of a significant difference in visual outcomes over a 2-year period between aflibercept monotherapy and treatment with bevacizumab first with a switch to aflibercept in the case of suboptimal response</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7744" y="3554041"/>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AE </a:t>
            </a:r>
          </a:p>
        </p:txBody>
      </p:sp>
      <p:sp>
        <p:nvSpPr>
          <p:cNvPr id="2" name="TextBox 1">
            <a:extLst>
              <a:ext uri="{FF2B5EF4-FFF2-40B4-BE49-F238E27FC236}">
                <a16:creationId xmlns:a16="http://schemas.microsoft.com/office/drawing/2014/main" id="{4E702E6E-9F14-6ACA-3AFB-E7A2238E4FDA}"/>
              </a:ext>
            </a:extLst>
          </p:cNvPr>
          <p:cNvSpPr txBox="1"/>
          <p:nvPr/>
        </p:nvSpPr>
        <p:spPr>
          <a:xfrm>
            <a:off x="237744" y="519385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AC </a:t>
            </a:r>
          </a:p>
        </p:txBody>
      </p:sp>
      <p:sp>
        <p:nvSpPr>
          <p:cNvPr id="5" name="TextBox 4">
            <a:extLst>
              <a:ext uri="{FF2B5EF4-FFF2-40B4-BE49-F238E27FC236}">
                <a16:creationId xmlns:a16="http://schemas.microsoft.com/office/drawing/2014/main" id="{72D30782-5EB1-62F8-58B2-BE7647589CC6}"/>
              </a:ext>
            </a:extLst>
          </p:cNvPr>
          <p:cNvSpPr txBox="1"/>
          <p:nvPr/>
        </p:nvSpPr>
        <p:spPr>
          <a:xfrm>
            <a:off x="-19583400" y="2633246"/>
            <a:ext cx="26151840" cy="677108"/>
          </a:xfrm>
          <a:prstGeom prst="rect">
            <a:avLst/>
          </a:prstGeom>
          <a:noFill/>
        </p:spPr>
        <p:txBody>
          <a:bodyPr wrap="square" rtlCol="0" anchor="ctr">
            <a:spAutoFit/>
          </a:bodyPr>
          <a:lstStyle/>
          <a:p>
            <a:r>
              <a:rPr lang="en-US" sz="3800" dirty="0"/>
              <a:t>2008	2009	2010	2011	2012	2013	2014	2015	2016	2017	2018	2019	2020	2021	2022	</a:t>
            </a:r>
            <a:r>
              <a:rPr lang="en-US" sz="3800" b="1" dirty="0">
                <a:solidFill>
                  <a:schemeClr val="accent2">
                    <a:lumMod val="60000"/>
                    <a:lumOff val="40000"/>
                  </a:schemeClr>
                </a:solidFill>
              </a:rPr>
              <a:t>2023</a:t>
            </a:r>
            <a:r>
              <a:rPr lang="en-US" sz="3800" dirty="0"/>
              <a:t>	2024	2025	2026</a:t>
            </a:r>
          </a:p>
        </p:txBody>
      </p:sp>
    </p:spTree>
    <p:extLst>
      <p:ext uri="{BB962C8B-B14F-4D97-AF65-F5344CB8AC3E}">
        <p14:creationId xmlns:p14="http://schemas.microsoft.com/office/powerpoint/2010/main" val="3737230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9AF85-41FF-C53C-9D96-4479903347D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18BB80-C755-9D4F-E6DE-1AE616E513EE}"/>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657EB857-E806-BB89-1FC3-0ACF7581A481}"/>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Macular Edema </a:t>
            </a:r>
          </a:p>
        </p:txBody>
      </p:sp>
      <p:cxnSp>
        <p:nvCxnSpPr>
          <p:cNvPr id="8" name="Straight Connector 7">
            <a:extLst>
              <a:ext uri="{FF2B5EF4-FFF2-40B4-BE49-F238E27FC236}">
                <a16:creationId xmlns:a16="http://schemas.microsoft.com/office/drawing/2014/main" id="{7F7AAF9B-CAE4-E62F-DAD9-79AF87996103}"/>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1C7C8E-DC26-8948-10A6-FB28A3F71378}"/>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F0679062-88C2-2A65-79D8-C8C7D6934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80C7CC49-AF40-1521-7071-352D36ED1496}"/>
              </a:ext>
            </a:extLst>
          </p:cNvPr>
          <p:cNvSpPr txBox="1"/>
          <p:nvPr/>
        </p:nvSpPr>
        <p:spPr>
          <a:xfrm>
            <a:off x="3352800" y="4038600"/>
            <a:ext cx="8698685" cy="2308324"/>
          </a:xfrm>
          <a:prstGeom prst="rect">
            <a:avLst/>
          </a:prstGeom>
          <a:noFill/>
        </p:spPr>
        <p:txBody>
          <a:bodyPr wrap="square">
            <a:spAutoFit/>
          </a:bodyPr>
          <a:lstStyle/>
          <a:p>
            <a:pPr lvl="0" algn="ctr">
              <a:defRPr/>
            </a:pPr>
            <a:r>
              <a:rPr lang="en-US" sz="2400" b="1" dirty="0"/>
              <a:t>No statistically significant improvement in CST at 6 months in the tonabersat versus placebo groups. </a:t>
            </a:r>
          </a:p>
          <a:p>
            <a:pPr lvl="0" algn="ctr">
              <a:defRPr/>
            </a:pPr>
            <a:endParaRPr lang="en-US" sz="2400" b="1" dirty="0"/>
          </a:p>
          <a:p>
            <a:pPr lvl="0" algn="ctr">
              <a:defRPr/>
            </a:pPr>
            <a:r>
              <a:rPr lang="en-US" sz="2400" b="1" dirty="0"/>
              <a:t>A post hoc analysis that limited anti-VEGF impact demonstrated statistically significant benefit in the tonabersat group. </a:t>
            </a:r>
            <a:endParaRPr kumimoji="0" lang="en-US" sz="320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0E0A978B-2D9D-A94D-19BE-A6992786BB18}"/>
              </a:ext>
            </a:extLst>
          </p:cNvPr>
          <p:cNvSpPr txBox="1"/>
          <p:nvPr/>
        </p:nvSpPr>
        <p:spPr>
          <a:xfrm>
            <a:off x="237744" y="44897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AN </a:t>
            </a:r>
          </a:p>
        </p:txBody>
      </p:sp>
      <p:sp>
        <p:nvSpPr>
          <p:cNvPr id="28" name="TextBox 27">
            <a:extLst>
              <a:ext uri="{FF2B5EF4-FFF2-40B4-BE49-F238E27FC236}">
                <a16:creationId xmlns:a16="http://schemas.microsoft.com/office/drawing/2014/main" id="{54D721CF-0B0D-C634-A478-0EB18E6C5F14}"/>
              </a:ext>
            </a:extLst>
          </p:cNvPr>
          <p:cNvSpPr txBox="1"/>
          <p:nvPr/>
        </p:nvSpPr>
        <p:spPr>
          <a:xfrm>
            <a:off x="-23622000" y="2633246"/>
            <a:ext cx="26151840" cy="677108"/>
          </a:xfrm>
          <a:prstGeom prst="rect">
            <a:avLst/>
          </a:prstGeom>
          <a:noFill/>
        </p:spPr>
        <p:txBody>
          <a:bodyPr wrap="square" rtlCol="0" anchor="ctr">
            <a:spAutoFit/>
          </a:bodyPr>
          <a:lstStyle/>
          <a:p>
            <a:r>
              <a:rPr lang="en-US" sz="3800" dirty="0"/>
              <a:t>2008	2009	2010	2011	2012	2013	2014	2015	2016	2017	2018	2019	2020	2021	2022	2023	2024	2025	</a:t>
            </a:r>
            <a:r>
              <a:rPr lang="en-US" sz="3800" b="1" dirty="0">
                <a:solidFill>
                  <a:schemeClr val="accent2">
                    <a:lumMod val="60000"/>
                    <a:lumOff val="40000"/>
                  </a:schemeClr>
                </a:solidFill>
              </a:rPr>
              <a:t>2026</a:t>
            </a:r>
          </a:p>
        </p:txBody>
      </p:sp>
    </p:spTree>
    <p:extLst>
      <p:ext uri="{BB962C8B-B14F-4D97-AF65-F5344CB8AC3E}">
        <p14:creationId xmlns:p14="http://schemas.microsoft.com/office/powerpoint/2010/main" val="3775190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FB3CE53-F828-99C1-C6EE-57E12E091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352800"/>
            <a:ext cx="756525" cy="518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4" name="Group 23">
            <a:extLst>
              <a:ext uri="{FF2B5EF4-FFF2-40B4-BE49-F238E27FC236}">
                <a16:creationId xmlns:a16="http://schemas.microsoft.com/office/drawing/2014/main" id="{3494C51A-2744-19FF-28EF-9E685C8FB5BC}"/>
              </a:ext>
            </a:extLst>
          </p:cNvPr>
          <p:cNvGrpSpPr/>
          <p:nvPr/>
        </p:nvGrpSpPr>
        <p:grpSpPr>
          <a:xfrm>
            <a:off x="0" y="3544"/>
            <a:ext cx="12192000" cy="6854456"/>
            <a:chOff x="0" y="3544"/>
            <a:chExt cx="12192000" cy="6854456"/>
          </a:xfrm>
        </p:grpSpPr>
        <p:pic>
          <p:nvPicPr>
            <p:cNvPr id="12" name="Picture 11">
              <a:extLst>
                <a:ext uri="{FF2B5EF4-FFF2-40B4-BE49-F238E27FC236}">
                  <a16:creationId xmlns:a16="http://schemas.microsoft.com/office/drawing/2014/main" id="{1F2AD0E4-2D89-067F-0DDB-170901BF0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4"/>
              <a:ext cx="12192000" cy="6854456"/>
            </a:xfrm>
            <a:prstGeom prst="rect">
              <a:avLst/>
            </a:prstGeom>
            <a:noFill/>
          </p:spPr>
        </p:pic>
        <p:sp>
          <p:nvSpPr>
            <p:cNvPr id="21" name="TextBox 20">
              <a:extLst>
                <a:ext uri="{FF2B5EF4-FFF2-40B4-BE49-F238E27FC236}">
                  <a16:creationId xmlns:a16="http://schemas.microsoft.com/office/drawing/2014/main" id="{A72BBD5F-73A9-5F9A-5E67-732B612BE71A}"/>
                </a:ext>
              </a:extLst>
            </p:cNvPr>
            <p:cNvSpPr txBox="1"/>
            <p:nvPr/>
          </p:nvSpPr>
          <p:spPr>
            <a:xfrm>
              <a:off x="152400" y="152400"/>
              <a:ext cx="5334000" cy="1371600"/>
            </a:xfrm>
            <a:prstGeom prst="rect">
              <a:avLst/>
            </a:prstGeom>
            <a:solidFill>
              <a:schemeClr val="bg2"/>
            </a:solidFill>
          </p:spPr>
          <p:txBody>
            <a:bodyPr wrap="square" rtlCol="0" anchor="ctr">
              <a:spAutoFit/>
            </a:bodyPr>
            <a:lstStyle/>
            <a:p>
              <a:r>
                <a:rPr lang="en-US" sz="3200" b="1" dirty="0">
                  <a:latin typeface="Arial" panose="020B0604020202020204" pitchFamily="34" charset="0"/>
                  <a:cs typeface="Arial" panose="020B0604020202020204" pitchFamily="34" charset="0"/>
                </a:rPr>
                <a:t>	  DRCR Retina Network</a:t>
              </a:r>
            </a:p>
          </p:txBody>
        </p:sp>
        <p:pic>
          <p:nvPicPr>
            <p:cNvPr id="23" name="Picture 22">
              <a:extLst>
                <a:ext uri="{FF2B5EF4-FFF2-40B4-BE49-F238E27FC236}">
                  <a16:creationId xmlns:a16="http://schemas.microsoft.com/office/drawing/2014/main" id="{C571BAEA-02C6-10D1-2943-416ED4354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
              <a:ext cx="756525" cy="518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6" name="Rectangle 25">
            <a:extLst>
              <a:ext uri="{FF2B5EF4-FFF2-40B4-BE49-F238E27FC236}">
                <a16:creationId xmlns:a16="http://schemas.microsoft.com/office/drawing/2014/main" id="{F7E095E1-361D-13CD-71B3-521C2248E7FD}"/>
              </a:ext>
            </a:extLst>
          </p:cNvPr>
          <p:cNvSpPr/>
          <p:nvPr/>
        </p:nvSpPr>
        <p:spPr>
          <a:xfrm>
            <a:off x="8686800" y="1828800"/>
            <a:ext cx="1752600" cy="152400"/>
          </a:xfrm>
          <a:prstGeom prst="rect">
            <a:avLst/>
          </a:prstGeom>
          <a:solidFill>
            <a:schemeClr val="tx2">
              <a:lumMod val="1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73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2905" y="5017657"/>
            <a:ext cx="8169442" cy="461665"/>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Anti-VEGF at least as good as PRP for VA at 2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S </a:t>
            </a:r>
          </a:p>
        </p:txBody>
      </p:sp>
      <p:sp>
        <p:nvSpPr>
          <p:cNvPr id="11" name="TextBox 10">
            <a:extLst>
              <a:ext uri="{FF2B5EF4-FFF2-40B4-BE49-F238E27FC236}">
                <a16:creationId xmlns:a16="http://schemas.microsoft.com/office/drawing/2014/main" id="{E5E5A55C-AD4F-C5E4-7407-4E3A5B423865}"/>
              </a:ext>
            </a:extLst>
          </p:cNvPr>
          <p:cNvSpPr txBox="1"/>
          <p:nvPr/>
        </p:nvSpPr>
        <p:spPr>
          <a:xfrm>
            <a:off x="-8610600" y="2633246"/>
            <a:ext cx="26151840" cy="677108"/>
          </a:xfrm>
          <a:prstGeom prst="rect">
            <a:avLst/>
          </a:prstGeom>
          <a:noFill/>
        </p:spPr>
        <p:txBody>
          <a:bodyPr wrap="square" rtlCol="0" anchor="ctr">
            <a:spAutoFit/>
          </a:bodyPr>
          <a:lstStyle/>
          <a:p>
            <a:r>
              <a:rPr lang="en-US" sz="3800" dirty="0"/>
              <a:t>2008	2009	2010	2011	2012	2013	2014	</a:t>
            </a:r>
            <a:r>
              <a:rPr lang="en-US" sz="3800" b="1" dirty="0">
                <a:solidFill>
                  <a:schemeClr val="accent2">
                    <a:lumMod val="60000"/>
                    <a:lumOff val="40000"/>
                  </a:schemeClr>
                </a:solidFill>
              </a:rPr>
              <a:t>2015</a:t>
            </a:r>
            <a:r>
              <a:rPr lang="en-US" sz="3800" dirty="0"/>
              <a:t>	2016	2017	2018	2019	2020	2021	2022	2023	2024	2025	2026</a:t>
            </a:r>
          </a:p>
        </p:txBody>
      </p:sp>
    </p:spTree>
    <p:extLst>
      <p:ext uri="{BB962C8B-B14F-4D97-AF65-F5344CB8AC3E}">
        <p14:creationId xmlns:p14="http://schemas.microsoft.com/office/powerpoint/2010/main" val="272220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406553" y="4832991"/>
            <a:ext cx="8169442" cy="830997"/>
          </a:xfrm>
          <a:prstGeom prst="rect">
            <a:avLst/>
          </a:prstGeom>
          <a:noFill/>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Mean change in VA with ranibizumab similar to PRP at 5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S </a:t>
            </a:r>
          </a:p>
        </p:txBody>
      </p:sp>
      <p:sp>
        <p:nvSpPr>
          <p:cNvPr id="11" name="TextBox 10">
            <a:extLst>
              <a:ext uri="{FF2B5EF4-FFF2-40B4-BE49-F238E27FC236}">
                <a16:creationId xmlns:a16="http://schemas.microsoft.com/office/drawing/2014/main" id="{11962E49-B768-7F32-C404-2BDCB2F0CF12}"/>
              </a:ext>
            </a:extLst>
          </p:cNvPr>
          <p:cNvSpPr txBox="1"/>
          <p:nvPr/>
        </p:nvSpPr>
        <p:spPr>
          <a:xfrm>
            <a:off x="-12725400" y="2633246"/>
            <a:ext cx="26151840" cy="677108"/>
          </a:xfrm>
          <a:prstGeom prst="rect">
            <a:avLst/>
          </a:prstGeom>
          <a:noFill/>
        </p:spPr>
        <p:txBody>
          <a:bodyPr wrap="square" rtlCol="0" anchor="ctr">
            <a:spAutoFit/>
          </a:bodyPr>
          <a:lstStyle/>
          <a:p>
            <a:r>
              <a:rPr lang="en-US" sz="3800" dirty="0"/>
              <a:t>2008	2009	2010	2011	2012	2013	2014	2015	2016	2017	</a:t>
            </a:r>
            <a:r>
              <a:rPr lang="en-US" sz="3800" b="1" dirty="0">
                <a:solidFill>
                  <a:schemeClr val="accent2">
                    <a:lumMod val="60000"/>
                    <a:lumOff val="40000"/>
                  </a:schemeClr>
                </a:solidFill>
              </a:rPr>
              <a:t>2018</a:t>
            </a:r>
            <a:r>
              <a:rPr lang="en-US" sz="3800" dirty="0"/>
              <a:t>	2019	2020	2021	2022	2023	2024	2025	2026</a:t>
            </a:r>
          </a:p>
        </p:txBody>
      </p:sp>
    </p:spTree>
    <p:extLst>
      <p:ext uri="{BB962C8B-B14F-4D97-AF65-F5344CB8AC3E}">
        <p14:creationId xmlns:p14="http://schemas.microsoft.com/office/powerpoint/2010/main" val="27570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1904" y="4491104"/>
            <a:ext cx="8204997" cy="1569660"/>
          </a:xfrm>
          <a:prstGeom prst="rect">
            <a:avLst/>
          </a:prstGeom>
          <a:no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mn-ea"/>
                <a:cs typeface="Arial" charset="0"/>
              </a:rPr>
              <a:t>In eyes with VH from PDR, vision improved more quickly with vitrectomy compared with aflibercept but there was no significant difference in mean VA letter score over 24 weeks</a:t>
            </a: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AB </a:t>
            </a:r>
          </a:p>
        </p:txBody>
      </p:sp>
      <p:sp>
        <p:nvSpPr>
          <p:cNvPr id="11" name="TextBox 10">
            <a:extLst>
              <a:ext uri="{FF2B5EF4-FFF2-40B4-BE49-F238E27FC236}">
                <a16:creationId xmlns:a16="http://schemas.microsoft.com/office/drawing/2014/main" id="{94C3B2F3-CD17-1458-FA12-30ED01680721}"/>
              </a:ext>
            </a:extLst>
          </p:cNvPr>
          <p:cNvSpPr txBox="1"/>
          <p:nvPr/>
        </p:nvSpPr>
        <p:spPr>
          <a:xfrm>
            <a:off x="-15483840" y="2633246"/>
            <a:ext cx="26151840" cy="677108"/>
          </a:xfrm>
          <a:prstGeom prst="rect">
            <a:avLst/>
          </a:prstGeom>
          <a:noFill/>
        </p:spPr>
        <p:txBody>
          <a:bodyPr wrap="square" rtlCol="0" anchor="ctr">
            <a:spAutoFit/>
          </a:bodyPr>
          <a:lstStyle/>
          <a:p>
            <a:r>
              <a:rPr lang="en-US" sz="3800" dirty="0"/>
              <a:t>2008	2009	2010	2011	2012	2013	2014	2015	2016	2017	2018	2019	</a:t>
            </a:r>
            <a:r>
              <a:rPr lang="en-US" sz="3800" b="1" dirty="0">
                <a:solidFill>
                  <a:schemeClr val="accent2">
                    <a:lumMod val="60000"/>
                    <a:lumOff val="40000"/>
                  </a:schemeClr>
                </a:solidFill>
              </a:rPr>
              <a:t>2020</a:t>
            </a:r>
            <a:r>
              <a:rPr lang="en-US" sz="3800" dirty="0"/>
              <a:t>	2021	2022	2023	2024	2025	2026</a:t>
            </a:r>
          </a:p>
        </p:txBody>
      </p:sp>
    </p:spTree>
    <p:extLst>
      <p:ext uri="{BB962C8B-B14F-4D97-AF65-F5344CB8AC3E}">
        <p14:creationId xmlns:p14="http://schemas.microsoft.com/office/powerpoint/2010/main" val="421397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70998" y="4278994"/>
            <a:ext cx="8239552" cy="1938992"/>
          </a:xfrm>
          <a:prstGeom prst="rect">
            <a:avLst/>
          </a:prstGeom>
          <a:no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(2-Year):  Among eyes with moderately severe to severe NPDR, the proportion that developed PDR or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CI-DME was lower with periodic aflibercept treatment compared with sham but did not result in VA benefit through at least 2 years</a:t>
            </a:r>
            <a:endParaRPr kumimoji="0" lang="en-US"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W </a:t>
            </a:r>
          </a:p>
        </p:txBody>
      </p:sp>
      <p:sp>
        <p:nvSpPr>
          <p:cNvPr id="11" name="TextBox 10">
            <a:extLst>
              <a:ext uri="{FF2B5EF4-FFF2-40B4-BE49-F238E27FC236}">
                <a16:creationId xmlns:a16="http://schemas.microsoft.com/office/drawing/2014/main" id="{49FE921B-4611-7542-6821-048BC28AFC81}"/>
              </a:ext>
            </a:extLst>
          </p:cNvPr>
          <p:cNvSpPr txBox="1"/>
          <p:nvPr/>
        </p:nvSpPr>
        <p:spPr>
          <a:xfrm>
            <a:off x="-16840200" y="2633246"/>
            <a:ext cx="26151840" cy="677108"/>
          </a:xfrm>
          <a:prstGeom prst="rect">
            <a:avLst/>
          </a:prstGeom>
          <a:noFill/>
        </p:spPr>
        <p:txBody>
          <a:bodyPr wrap="square" rtlCol="0" anchor="ctr">
            <a:spAutoFit/>
          </a:bodyPr>
          <a:lstStyle/>
          <a:p>
            <a:r>
              <a:rPr lang="en-US" sz="3800" dirty="0"/>
              <a:t>2008	2009	2010	2011	2012	2013	2014	2015	2016	2017	2018	2019	2020	</a:t>
            </a:r>
            <a:r>
              <a:rPr lang="en-US" sz="3800" b="1" dirty="0">
                <a:solidFill>
                  <a:schemeClr val="accent2">
                    <a:lumMod val="60000"/>
                    <a:lumOff val="40000"/>
                  </a:schemeClr>
                </a:solidFill>
              </a:rPr>
              <a:t>2021</a:t>
            </a:r>
            <a:r>
              <a:rPr lang="en-US" sz="3800" dirty="0"/>
              <a:t>	2022	2023	2024	2025	2026</a:t>
            </a:r>
          </a:p>
        </p:txBody>
      </p:sp>
    </p:spTree>
    <p:extLst>
      <p:ext uri="{BB962C8B-B14F-4D97-AF65-F5344CB8AC3E}">
        <p14:creationId xmlns:p14="http://schemas.microsoft.com/office/powerpoint/2010/main" val="56403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0A39C-218A-085C-68B3-44FD087399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272B5C-6BEA-1DB1-F5CA-62F20B1D2D1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EAF921A5-BED7-1DD0-EB2A-6D87369E09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EB77A8F0-C9D9-4A4A-F674-A33E4FAE21E6}"/>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772429-C53F-3775-83E8-684C3FD37561}"/>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C83EF5CC-8128-FC06-5B89-54A289940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78CAB718-875D-12DD-78AB-3F5E942343BE}"/>
              </a:ext>
            </a:extLst>
          </p:cNvPr>
          <p:cNvSpPr txBox="1"/>
          <p:nvPr/>
        </p:nvSpPr>
        <p:spPr>
          <a:xfrm>
            <a:off x="3429000" y="3779489"/>
            <a:ext cx="8239552" cy="2246769"/>
          </a:xfrm>
          <a:prstGeom prst="rect">
            <a:avLst/>
          </a:prstGeom>
          <a:noFill/>
        </p:spPr>
        <p:txBody>
          <a:bodyPr wrap="square" anchor="ctr">
            <a:spAutoFit/>
          </a:bodyPr>
          <a:lstStyle/>
          <a:p>
            <a:pPr lvl="0" algn="ctr" eaLnBrk="0" hangingPunct="0">
              <a:defRPr/>
            </a:pPr>
            <a:r>
              <a:rPr lang="en-US" sz="2000" b="1" dirty="0"/>
              <a:t>No association with future DR progression was identified from peripheral lesions on UWF baseline color photos. The presence of peripheral lesions on UWF FA images were associated with a greater risk of disease worsening over 4 yrs.</a:t>
            </a:r>
            <a:br>
              <a:rPr lang="en-US" sz="2000" b="1" dirty="0"/>
            </a:br>
            <a:endParaRPr lang="en-US" sz="2000" b="1" dirty="0"/>
          </a:p>
          <a:p>
            <a:pPr lvl="0" algn="ctr" eaLnBrk="0" hangingPunct="0">
              <a:defRPr/>
            </a:pPr>
            <a:r>
              <a:rPr lang="en-US" sz="2000" b="1" dirty="0"/>
              <a:t>On UWF-FA images, greater baseline retinal nonperfusion was also associated with a higher risk of DR worsening over 4 yrs.</a:t>
            </a:r>
            <a:endParaRPr kumimoji="0" lang="en-US" sz="2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09B8D1B5-DF01-DD9F-D78B-669F6770EC11}"/>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A9CCC">
                    <a:lumMod val="50000"/>
                  </a:srgbClr>
                </a:solidFill>
                <a:effectLst/>
                <a:uLnTx/>
                <a:uFillTx/>
                <a:latin typeface="Arial"/>
                <a:ea typeface="+mn-ea"/>
                <a:cs typeface="+mn-cs"/>
              </a:rPr>
              <a:t>Protocol AA </a:t>
            </a:r>
          </a:p>
        </p:txBody>
      </p:sp>
      <p:sp>
        <p:nvSpPr>
          <p:cNvPr id="11" name="TextBox 10">
            <a:extLst>
              <a:ext uri="{FF2B5EF4-FFF2-40B4-BE49-F238E27FC236}">
                <a16:creationId xmlns:a16="http://schemas.microsoft.com/office/drawing/2014/main" id="{994B447D-33C3-F31F-2BCF-85350B4BF36F}"/>
              </a:ext>
            </a:extLst>
          </p:cNvPr>
          <p:cNvSpPr txBox="1"/>
          <p:nvPr/>
        </p:nvSpPr>
        <p:spPr>
          <a:xfrm>
            <a:off x="-18211800" y="2633246"/>
            <a:ext cx="26151840" cy="677108"/>
          </a:xfrm>
          <a:prstGeom prst="rect">
            <a:avLst/>
          </a:prstGeom>
          <a:noFill/>
        </p:spPr>
        <p:txBody>
          <a:bodyPr wrap="square" rtlCol="0" anchor="ctr">
            <a:spAutoFit/>
          </a:bodyPr>
          <a:lstStyle/>
          <a:p>
            <a:r>
              <a:rPr lang="en-US" sz="3800" dirty="0"/>
              <a:t>2008	2009	2010	2011	2012	2013	2014	2015	2016	2017	2018	2019	2020	2021	</a:t>
            </a:r>
            <a:r>
              <a:rPr lang="en-US" sz="3800" b="1" dirty="0">
                <a:solidFill>
                  <a:schemeClr val="accent2">
                    <a:lumMod val="60000"/>
                    <a:lumOff val="40000"/>
                  </a:schemeClr>
                </a:solidFill>
              </a:rPr>
              <a:t>2022</a:t>
            </a:r>
            <a:r>
              <a:rPr lang="en-US" sz="3800" dirty="0"/>
              <a:t>	2023	2024	2025	2026</a:t>
            </a:r>
          </a:p>
        </p:txBody>
      </p:sp>
    </p:spTree>
    <p:extLst>
      <p:ext uri="{BB962C8B-B14F-4D97-AF65-F5344CB8AC3E}">
        <p14:creationId xmlns:p14="http://schemas.microsoft.com/office/powerpoint/2010/main" val="172075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A7C583-F08D-419B-D4A2-EDFE22387036}"/>
              </a:ext>
            </a:extLst>
          </p:cNvPr>
          <p:cNvSpPr txBox="1"/>
          <p:nvPr/>
        </p:nvSpPr>
        <p:spPr>
          <a:xfrm>
            <a:off x="238125" y="234434"/>
            <a:ext cx="6096000"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Times New Roman" panose="02020603050405020304" pitchFamily="18" charset="0"/>
              </a:rPr>
              <a:t>DRCR Major Findings</a:t>
            </a:r>
            <a:endParaRPr kumimoji="0" lang="en-US" sz="4400" b="1" i="0" u="none" strike="noStrike" kern="1200" cap="none" spc="0" normalizeH="0" baseline="0" noProof="0">
              <a:ln>
                <a:noFill/>
              </a:ln>
              <a:solidFill>
                <a:srgbClr val="FFC000">
                  <a:lumMod val="60000"/>
                  <a:lumOff val="40000"/>
                </a:srgbClr>
              </a:solidFill>
              <a:effectLst/>
              <a:uLnTx/>
              <a:uFillTx/>
              <a:latin typeface="Arial"/>
              <a:ea typeface="+mn-ea"/>
              <a:cs typeface="+mn-cs"/>
            </a:endParaRPr>
          </a:p>
        </p:txBody>
      </p:sp>
      <p:sp>
        <p:nvSpPr>
          <p:cNvPr id="6" name="TextBox 5">
            <a:extLst>
              <a:ext uri="{FF2B5EF4-FFF2-40B4-BE49-F238E27FC236}">
                <a16:creationId xmlns:a16="http://schemas.microsoft.com/office/drawing/2014/main" id="{BC82AA79-1484-21F6-65D0-8E7CE001DEC3}"/>
              </a:ext>
            </a:extLst>
          </p:cNvPr>
          <p:cNvSpPr txBox="1"/>
          <p:nvPr/>
        </p:nvSpPr>
        <p:spPr>
          <a:xfrm>
            <a:off x="2290762" y="1224260"/>
            <a:ext cx="7610475"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Two Decades of Revolutionizing Diabetic Retinopathy Care: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A9CCC">
                    <a:lumMod val="40000"/>
                    <a:lumOff val="60000"/>
                  </a:srgbClr>
                </a:solidFill>
                <a:effectLst/>
                <a:uLnTx/>
                <a:uFillTx/>
                <a:latin typeface="Arial"/>
                <a:ea typeface="+mn-ea"/>
                <a:cs typeface="Times New Roman" panose="02020603050405020304" pitchFamily="18" charset="0"/>
              </a:rPr>
              <a:t>Diabetic Retinopathy</a:t>
            </a:r>
          </a:p>
        </p:txBody>
      </p:sp>
      <p:cxnSp>
        <p:nvCxnSpPr>
          <p:cNvPr id="8" name="Straight Connector 7">
            <a:extLst>
              <a:ext uri="{FF2B5EF4-FFF2-40B4-BE49-F238E27FC236}">
                <a16:creationId xmlns:a16="http://schemas.microsoft.com/office/drawing/2014/main" id="{8CECDBF3-5FF9-9715-6086-CDD27B242972}"/>
              </a:ext>
            </a:extLst>
          </p:cNvPr>
          <p:cNvCxnSpPr/>
          <p:nvPr/>
        </p:nvCxnSpPr>
        <p:spPr>
          <a:xfrm>
            <a:off x="-1" y="25146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54988E-9646-04EF-1566-6B7C2608E430}"/>
              </a:ext>
            </a:extLst>
          </p:cNvPr>
          <p:cNvCxnSpPr/>
          <p:nvPr/>
        </p:nvCxnSpPr>
        <p:spPr>
          <a:xfrm>
            <a:off x="-1" y="3429000"/>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black and white logo&#10;&#10;Description automatically generated">
            <a:extLst>
              <a:ext uri="{FF2B5EF4-FFF2-40B4-BE49-F238E27FC236}">
                <a16:creationId xmlns:a16="http://schemas.microsoft.com/office/drawing/2014/main" id="{980B3162-33DE-231D-3741-D2A81AFF9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6537" y="157645"/>
            <a:ext cx="1557338" cy="1058379"/>
          </a:xfrm>
          <a:prstGeom prst="rect">
            <a:avLst/>
          </a:prstGeom>
        </p:spPr>
      </p:pic>
      <p:sp>
        <p:nvSpPr>
          <p:cNvPr id="19" name="TextBox 18">
            <a:extLst>
              <a:ext uri="{FF2B5EF4-FFF2-40B4-BE49-F238E27FC236}">
                <a16:creationId xmlns:a16="http://schemas.microsoft.com/office/drawing/2014/main" id="{AA788E7A-89D2-298A-C769-4C1C2AD4EA2C}"/>
              </a:ext>
            </a:extLst>
          </p:cNvPr>
          <p:cNvSpPr txBox="1"/>
          <p:nvPr/>
        </p:nvSpPr>
        <p:spPr>
          <a:xfrm>
            <a:off x="3398293" y="3909662"/>
            <a:ext cx="8239552" cy="2677656"/>
          </a:xfrm>
          <a:prstGeom prst="rect">
            <a:avLst/>
          </a:prstGeom>
          <a:noFill/>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(4-Year):  Preventative aflibercept treatment compared to sham in eyes with moderate to severe NPDR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Times New Roman" panose="02020603050405020304" pitchFamily="18" charset="0"/>
              </a:rPr>
              <a:t>(DRSS level 43-53) and VA 20/25 or better (≥ 79 letters)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Lowered the probability of developing PDR 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    CI-DME within 4 years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a:ea typeface="+mn-ea"/>
                <a:cs typeface="Times New Roman" panose="02020603050405020304" pitchFamily="18" charset="0"/>
              </a:rPr>
              <a:t>Did not confer VA benefit at 4 years</a:t>
            </a:r>
          </a:p>
        </p:txBody>
      </p:sp>
      <p:sp>
        <p:nvSpPr>
          <p:cNvPr id="22" name="TextBox 21">
            <a:extLst>
              <a:ext uri="{FF2B5EF4-FFF2-40B4-BE49-F238E27FC236}">
                <a16:creationId xmlns:a16="http://schemas.microsoft.com/office/drawing/2014/main" id="{1C459E67-1969-1112-8F3E-2A0CF3423558}"/>
              </a:ext>
            </a:extLst>
          </p:cNvPr>
          <p:cNvSpPr txBox="1"/>
          <p:nvPr/>
        </p:nvSpPr>
        <p:spPr>
          <a:xfrm>
            <a:off x="238125" y="4491104"/>
            <a:ext cx="2743200" cy="1514773"/>
          </a:xfrm>
          <a:prstGeom prst="ellipse">
            <a:avLst/>
          </a:prstGeom>
          <a:solidFill>
            <a:schemeClr val="tx1">
              <a:lumMod val="85000"/>
            </a:schemeClr>
          </a:solidFill>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A9CCC">
                    <a:lumMod val="50000"/>
                  </a:srgbClr>
                </a:solidFill>
                <a:effectLst/>
                <a:uLnTx/>
                <a:uFillTx/>
                <a:latin typeface="Arial"/>
                <a:ea typeface="+mn-ea"/>
                <a:cs typeface="+mn-cs"/>
              </a:rPr>
              <a:t>Protocol W </a:t>
            </a:r>
          </a:p>
        </p:txBody>
      </p:sp>
      <p:sp>
        <p:nvSpPr>
          <p:cNvPr id="11" name="TextBox 10">
            <a:extLst>
              <a:ext uri="{FF2B5EF4-FFF2-40B4-BE49-F238E27FC236}">
                <a16:creationId xmlns:a16="http://schemas.microsoft.com/office/drawing/2014/main" id="{1A977952-CFE9-BAAF-E3BD-FB28732FE36A}"/>
              </a:ext>
            </a:extLst>
          </p:cNvPr>
          <p:cNvSpPr txBox="1"/>
          <p:nvPr/>
        </p:nvSpPr>
        <p:spPr>
          <a:xfrm>
            <a:off x="-19583400" y="2633246"/>
            <a:ext cx="26151840" cy="677108"/>
          </a:xfrm>
          <a:prstGeom prst="rect">
            <a:avLst/>
          </a:prstGeom>
          <a:noFill/>
        </p:spPr>
        <p:txBody>
          <a:bodyPr wrap="square" rtlCol="0" anchor="ctr">
            <a:spAutoFit/>
          </a:bodyPr>
          <a:lstStyle/>
          <a:p>
            <a:r>
              <a:rPr lang="en-US" sz="3800" dirty="0"/>
              <a:t>2008	2009	2010	2011	2012	2013	2014	2015	2016	2017	2018	2019	2020	2021	2022	</a:t>
            </a:r>
            <a:r>
              <a:rPr lang="en-US" sz="3800" b="1" dirty="0">
                <a:solidFill>
                  <a:schemeClr val="accent2">
                    <a:lumMod val="60000"/>
                    <a:lumOff val="40000"/>
                  </a:schemeClr>
                </a:solidFill>
              </a:rPr>
              <a:t>2023</a:t>
            </a:r>
            <a:r>
              <a:rPr lang="en-US" sz="3800" dirty="0"/>
              <a:t>	2024	2025	2026</a:t>
            </a:r>
          </a:p>
        </p:txBody>
      </p:sp>
    </p:spTree>
    <p:extLst>
      <p:ext uri="{BB962C8B-B14F-4D97-AF65-F5344CB8AC3E}">
        <p14:creationId xmlns:p14="http://schemas.microsoft.com/office/powerpoint/2010/main" val="663365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29D8E-053D-562F-A232-F23AAE913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BDB99-1676-D38E-0B3B-6DE845A931CE}"/>
              </a:ext>
            </a:extLst>
          </p:cNvPr>
          <p:cNvSpPr>
            <a:spLocks noGrp="1"/>
          </p:cNvSpPr>
          <p:nvPr>
            <p:ph type="title"/>
          </p:nvPr>
        </p:nvSpPr>
        <p:spPr>
          <a:xfrm>
            <a:off x="0" y="0"/>
            <a:ext cx="12192000" cy="1552256"/>
          </a:xfrm>
        </p:spPr>
        <p:txBody>
          <a:bodyPr/>
          <a:lstStyle/>
          <a:p>
            <a:pPr>
              <a:defRPr/>
            </a:pPr>
            <a:r>
              <a:rPr lang="en-US" dirty="0"/>
              <a:t>Protocols Currently Certifying Sites</a:t>
            </a:r>
          </a:p>
        </p:txBody>
      </p:sp>
      <p:graphicFrame>
        <p:nvGraphicFramePr>
          <p:cNvPr id="3" name="Table 2">
            <a:extLst>
              <a:ext uri="{FF2B5EF4-FFF2-40B4-BE49-F238E27FC236}">
                <a16:creationId xmlns:a16="http://schemas.microsoft.com/office/drawing/2014/main" id="{6008AFB1-FDAE-7D36-E172-BB8AA30428D0}"/>
              </a:ext>
            </a:extLst>
          </p:cNvPr>
          <p:cNvGraphicFramePr>
            <a:graphicFrameLocks noGrp="1"/>
          </p:cNvGraphicFramePr>
          <p:nvPr>
            <p:extLst>
              <p:ext uri="{D42A27DB-BD31-4B8C-83A1-F6EECF244321}">
                <p14:modId xmlns:p14="http://schemas.microsoft.com/office/powerpoint/2010/main" val="840704470"/>
              </p:ext>
            </p:extLst>
          </p:nvPr>
        </p:nvGraphicFramePr>
        <p:xfrm>
          <a:off x="609600" y="2331720"/>
          <a:ext cx="11201400" cy="2194560"/>
        </p:xfrm>
        <a:graphic>
          <a:graphicData uri="http://schemas.openxmlformats.org/drawingml/2006/table">
            <a:tbl>
              <a:tblPr firstRow="1" firstCol="1" bandRow="1">
                <a:tableStyleId>{8799B23B-EC83-4686-B30A-512413B5E67A}</a:tableStyleId>
              </a:tblPr>
              <a:tblGrid>
                <a:gridCol w="2086536">
                  <a:extLst>
                    <a:ext uri="{9D8B030D-6E8A-4147-A177-3AD203B41FA5}">
                      <a16:colId xmlns:a16="http://schemas.microsoft.com/office/drawing/2014/main" val="736856655"/>
                    </a:ext>
                  </a:extLst>
                </a:gridCol>
                <a:gridCol w="9114864">
                  <a:extLst>
                    <a:ext uri="{9D8B030D-6E8A-4147-A177-3AD203B41FA5}">
                      <a16:colId xmlns:a16="http://schemas.microsoft.com/office/drawing/2014/main" val="3346433594"/>
                    </a:ext>
                  </a:extLst>
                </a:gridCol>
              </a:tblGrid>
              <a:tr h="109728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AR</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b="0" kern="100" dirty="0">
                          <a:effectLst/>
                          <a:latin typeface="Arial" panose="020B0604020202020204" pitchFamily="34" charset="0"/>
                          <a:cs typeface="Arial" panose="020B0604020202020204" pitchFamily="34" charset="0"/>
                        </a:rPr>
                        <a:t>Longitudinal Natural History Study of Retinal Function in Eyes of Patients with Diabetes</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095013"/>
                  </a:ext>
                </a:extLst>
              </a:tr>
              <a:tr h="109728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kern="100" dirty="0">
                          <a:effectLst/>
                          <a:latin typeface="Arial" panose="020B0604020202020204" pitchFamily="34" charset="0"/>
                          <a:cs typeface="Arial" panose="020B0604020202020204" pitchFamily="34" charset="0"/>
                        </a:rPr>
                        <a:t>Longitudinal Study of Retinal Function in Eyes Treated for Diabetic Macular Edema with Anti-VEGF Agents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0610504"/>
                  </a:ext>
                </a:extLst>
              </a:tr>
            </a:tbl>
          </a:graphicData>
        </a:graphic>
      </p:graphicFrame>
    </p:spTree>
    <p:extLst>
      <p:ext uri="{BB962C8B-B14F-4D97-AF65-F5344CB8AC3E}">
        <p14:creationId xmlns:p14="http://schemas.microsoft.com/office/powerpoint/2010/main" val="155312266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9EDC-B271-E4C3-B1C9-A15C791E4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A8686-5B56-2371-726E-6971BE645AB5}"/>
              </a:ext>
            </a:extLst>
          </p:cNvPr>
          <p:cNvSpPr>
            <a:spLocks noGrp="1"/>
          </p:cNvSpPr>
          <p:nvPr>
            <p:ph type="title"/>
          </p:nvPr>
        </p:nvSpPr>
        <p:spPr>
          <a:xfrm>
            <a:off x="0" y="0"/>
            <a:ext cx="12192000" cy="1552256"/>
          </a:xfrm>
        </p:spPr>
        <p:txBody>
          <a:bodyPr>
            <a:normAutofit/>
          </a:bodyPr>
          <a:lstStyle/>
          <a:p>
            <a:pPr>
              <a:defRPr/>
            </a:pPr>
            <a:r>
              <a:rPr lang="en-US" sz="4000" dirty="0"/>
              <a:t>Protocols Currently Certifying Sites &amp; Enrolling</a:t>
            </a:r>
          </a:p>
        </p:txBody>
      </p:sp>
      <p:graphicFrame>
        <p:nvGraphicFramePr>
          <p:cNvPr id="3" name="Table 2">
            <a:extLst>
              <a:ext uri="{FF2B5EF4-FFF2-40B4-BE49-F238E27FC236}">
                <a16:creationId xmlns:a16="http://schemas.microsoft.com/office/drawing/2014/main" id="{42938146-07A5-0DC7-6C89-6890B94DE73F}"/>
              </a:ext>
            </a:extLst>
          </p:cNvPr>
          <p:cNvGraphicFramePr>
            <a:graphicFrameLocks noGrp="1"/>
          </p:cNvGraphicFramePr>
          <p:nvPr>
            <p:extLst>
              <p:ext uri="{D42A27DB-BD31-4B8C-83A1-F6EECF244321}">
                <p14:modId xmlns:p14="http://schemas.microsoft.com/office/powerpoint/2010/main" val="3630403585"/>
              </p:ext>
            </p:extLst>
          </p:nvPr>
        </p:nvGraphicFramePr>
        <p:xfrm>
          <a:off x="457200" y="1554480"/>
          <a:ext cx="11277600" cy="5212080"/>
        </p:xfrm>
        <a:graphic>
          <a:graphicData uri="http://schemas.openxmlformats.org/drawingml/2006/table">
            <a:tbl>
              <a:tblPr firstRow="1" firstCol="1" bandRow="1">
                <a:tableStyleId>{8799B23B-EC83-4686-B30A-512413B5E67A}</a:tableStyleId>
              </a:tblPr>
              <a:tblGrid>
                <a:gridCol w="2100732">
                  <a:extLst>
                    <a:ext uri="{9D8B030D-6E8A-4147-A177-3AD203B41FA5}">
                      <a16:colId xmlns:a16="http://schemas.microsoft.com/office/drawing/2014/main" val="736856655"/>
                    </a:ext>
                  </a:extLst>
                </a:gridCol>
                <a:gridCol w="9176868">
                  <a:extLst>
                    <a:ext uri="{9D8B030D-6E8A-4147-A177-3AD203B41FA5}">
                      <a16:colId xmlns:a16="http://schemas.microsoft.com/office/drawing/2014/main" val="3346433594"/>
                    </a:ext>
                  </a:extLst>
                </a:gridCol>
              </a:tblGrid>
              <a:tr h="585164">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AFA</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Diabetic Retinopathy and Changes in Lipid Metabolism</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1897899"/>
                  </a:ext>
                </a:extLst>
              </a:tr>
              <a:tr h="1718194">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AL</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A Randomized Clinical Trial Evaluating Intravitreal Faricimab (6.0 mg) Injections or Fluocinolone Acetonide (0.19 mg) Intravitreal Implants vs Observation for Prevention of Visual Acuity Loss due to Radiation Retinopathy</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2202316"/>
                  </a:ext>
                </a:extLst>
              </a:tr>
              <a:tr h="843186">
                <a:tc>
                  <a:txBody>
                    <a:bodyPr/>
                    <a:lstStyle/>
                    <a:p>
                      <a:pPr marL="0" marR="0" algn="ctr">
                        <a:lnSpc>
                          <a:spcPct val="107000"/>
                        </a:lnSpc>
                        <a:spcAft>
                          <a:spcPts val="800"/>
                        </a:spcAft>
                      </a:pPr>
                      <a:r>
                        <a:rPr lang="en-US" sz="2200" kern="0">
                          <a:effectLst/>
                          <a:latin typeface="Arial" panose="020B0604020202020204" pitchFamily="34" charset="0"/>
                          <a:cs typeface="Arial" panose="020B0604020202020204" pitchFamily="34" charset="0"/>
                        </a:rPr>
                        <a:t>AM</a:t>
                      </a:r>
                      <a:endParaRPr lang="en-US" sz="2200"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Randomized Trial Comparing Immediate versus Deferred Surgery for Symptomatic Epiretinal Membranes</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625573"/>
                  </a:ext>
                </a:extLst>
              </a:tr>
              <a:tr h="1280685">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AP</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A Randomized Clinical Trial Evaluating Combination </a:t>
                      </a:r>
                      <a:r>
                        <a:rPr lang="en-US" sz="2200" kern="0" dirty="0" err="1">
                          <a:effectLst/>
                          <a:latin typeface="Arial" panose="020B0604020202020204" pitchFamily="34" charset="0"/>
                          <a:cs typeface="Arial" panose="020B0604020202020204" pitchFamily="34" charset="0"/>
                        </a:rPr>
                        <a:t>Faricimab</a:t>
                      </a:r>
                      <a:r>
                        <a:rPr lang="en-US" sz="2200" kern="0" dirty="0">
                          <a:effectLst/>
                          <a:latin typeface="Arial" panose="020B0604020202020204" pitchFamily="34" charset="0"/>
                          <a:cs typeface="Arial" panose="020B0604020202020204" pitchFamily="34" charset="0"/>
                        </a:rPr>
                        <a:t> + PRP vs. Vitrectomy + </a:t>
                      </a:r>
                      <a:r>
                        <a:rPr lang="en-US" sz="2200" kern="0" dirty="0" err="1">
                          <a:effectLst/>
                          <a:latin typeface="Arial" panose="020B0604020202020204" pitchFamily="34" charset="0"/>
                          <a:cs typeface="Arial" panose="020B0604020202020204" pitchFamily="34" charset="0"/>
                        </a:rPr>
                        <a:t>Endolaser</a:t>
                      </a:r>
                      <a:r>
                        <a:rPr lang="en-US" sz="2200" kern="0" dirty="0">
                          <a:effectLst/>
                          <a:latin typeface="Arial" panose="020B0604020202020204" pitchFamily="34" charset="0"/>
                          <a:cs typeface="Arial" panose="020B0604020202020204" pitchFamily="34" charset="0"/>
                        </a:rPr>
                        <a:t> for Treatment of Proliferative Diabetic Retinopathy</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9325925"/>
                  </a:ext>
                </a:extLst>
              </a:tr>
              <a:tr h="784851">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GEN</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b="0" kern="0" dirty="0">
                          <a:effectLst/>
                          <a:latin typeface="Arial" panose="020B0604020202020204" pitchFamily="34" charset="0"/>
                          <a:cs typeface="Arial" panose="020B0604020202020204" pitchFamily="34" charset="0"/>
                        </a:rPr>
                        <a:t>Genetics in Retinal Diseases Project</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780533"/>
                  </a:ext>
                </a:extLst>
              </a:tr>
            </a:tbl>
          </a:graphicData>
        </a:graphic>
      </p:graphicFrame>
    </p:spTree>
    <p:extLst>
      <p:ext uri="{BB962C8B-B14F-4D97-AF65-F5344CB8AC3E}">
        <p14:creationId xmlns:p14="http://schemas.microsoft.com/office/powerpoint/2010/main" val="328287332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41597-674E-C05F-038E-35207647E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51F6C-CFE4-E876-5007-6AA04D9E320D}"/>
              </a:ext>
            </a:extLst>
          </p:cNvPr>
          <p:cNvSpPr>
            <a:spLocks noGrp="1"/>
          </p:cNvSpPr>
          <p:nvPr>
            <p:ph type="title"/>
          </p:nvPr>
        </p:nvSpPr>
        <p:spPr>
          <a:xfrm>
            <a:off x="0" y="0"/>
            <a:ext cx="12192000" cy="1552256"/>
          </a:xfrm>
        </p:spPr>
        <p:txBody>
          <a:bodyPr/>
          <a:lstStyle/>
          <a:p>
            <a:pPr>
              <a:defRPr/>
            </a:pPr>
            <a:r>
              <a:rPr lang="en-US" dirty="0"/>
              <a:t>Protocols Currently In Follow Up</a:t>
            </a:r>
          </a:p>
        </p:txBody>
      </p:sp>
      <p:graphicFrame>
        <p:nvGraphicFramePr>
          <p:cNvPr id="3" name="Table 2">
            <a:extLst>
              <a:ext uri="{FF2B5EF4-FFF2-40B4-BE49-F238E27FC236}">
                <a16:creationId xmlns:a16="http://schemas.microsoft.com/office/drawing/2014/main" id="{2A1508B1-B79B-6044-8FE0-0880F4622C89}"/>
              </a:ext>
            </a:extLst>
          </p:cNvPr>
          <p:cNvGraphicFramePr>
            <a:graphicFrameLocks noGrp="1"/>
          </p:cNvGraphicFramePr>
          <p:nvPr>
            <p:extLst>
              <p:ext uri="{D42A27DB-BD31-4B8C-83A1-F6EECF244321}">
                <p14:modId xmlns:p14="http://schemas.microsoft.com/office/powerpoint/2010/main" val="1361291761"/>
              </p:ext>
            </p:extLst>
          </p:nvPr>
        </p:nvGraphicFramePr>
        <p:xfrm>
          <a:off x="457200" y="2240280"/>
          <a:ext cx="11277600" cy="2377440"/>
        </p:xfrm>
        <a:graphic>
          <a:graphicData uri="http://schemas.openxmlformats.org/drawingml/2006/table">
            <a:tbl>
              <a:tblPr firstRow="1" firstCol="1" bandRow="1">
                <a:tableStyleId>{8799B23B-EC83-4686-B30A-512413B5E67A}</a:tableStyleId>
              </a:tblPr>
              <a:tblGrid>
                <a:gridCol w="2100732">
                  <a:extLst>
                    <a:ext uri="{9D8B030D-6E8A-4147-A177-3AD203B41FA5}">
                      <a16:colId xmlns:a16="http://schemas.microsoft.com/office/drawing/2014/main" val="736856655"/>
                    </a:ext>
                  </a:extLst>
                </a:gridCol>
                <a:gridCol w="9176868">
                  <a:extLst>
                    <a:ext uri="{9D8B030D-6E8A-4147-A177-3AD203B41FA5}">
                      <a16:colId xmlns:a16="http://schemas.microsoft.com/office/drawing/2014/main" val="3346433594"/>
                    </a:ext>
                  </a:extLst>
                </a:gridCol>
              </a:tblGrid>
              <a:tr h="118872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AF</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b="0" kern="0" dirty="0">
                          <a:effectLst/>
                          <a:latin typeface="Arial" panose="020B0604020202020204" pitchFamily="34" charset="0"/>
                          <a:cs typeface="Arial" panose="020B0604020202020204" pitchFamily="34" charset="0"/>
                        </a:rPr>
                        <a:t>A Randomized Trial Evaluating Fenofibrate for Prevention of Diabetic Retinopathy Worsening</a:t>
                      </a:r>
                      <a:endParaRPr lang="en-US" sz="2200" b="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381429"/>
                  </a:ext>
                </a:extLst>
              </a:tr>
              <a:tr h="118872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AO</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107000"/>
                        </a:lnSpc>
                        <a:spcAft>
                          <a:spcPts val="800"/>
                        </a:spcAft>
                      </a:pPr>
                      <a:r>
                        <a:rPr lang="en-US" sz="2200" kern="0" dirty="0">
                          <a:effectLst/>
                          <a:latin typeface="Arial" panose="020B0604020202020204" pitchFamily="34" charset="0"/>
                          <a:cs typeface="Arial" panose="020B0604020202020204" pitchFamily="34" charset="0"/>
                        </a:rPr>
                        <a:t>Home OCT-Guided Treatment versus Treat and Extend for the Management of Neovascular AMD</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9654933"/>
                  </a:ext>
                </a:extLst>
              </a:tr>
            </a:tbl>
          </a:graphicData>
        </a:graphic>
      </p:graphicFrame>
    </p:spTree>
    <p:extLst>
      <p:ext uri="{BB962C8B-B14F-4D97-AF65-F5344CB8AC3E}">
        <p14:creationId xmlns:p14="http://schemas.microsoft.com/office/powerpoint/2010/main" val="8739121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C0D4-155A-72B4-2B1E-48D82D912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2FE99D-0599-2392-AE62-D26F06348B58}"/>
              </a:ext>
            </a:extLst>
          </p:cNvPr>
          <p:cNvSpPr>
            <a:spLocks noGrp="1"/>
          </p:cNvSpPr>
          <p:nvPr>
            <p:ph type="title"/>
          </p:nvPr>
        </p:nvSpPr>
        <p:spPr>
          <a:xfrm>
            <a:off x="0" y="0"/>
            <a:ext cx="12192000" cy="1552256"/>
          </a:xfrm>
        </p:spPr>
        <p:txBody>
          <a:bodyPr/>
          <a:lstStyle/>
          <a:p>
            <a:pPr>
              <a:defRPr/>
            </a:pPr>
            <a:r>
              <a:rPr lang="en-US" dirty="0"/>
              <a:t>Other Projects</a:t>
            </a:r>
          </a:p>
        </p:txBody>
      </p:sp>
      <p:graphicFrame>
        <p:nvGraphicFramePr>
          <p:cNvPr id="3" name="Table 2">
            <a:extLst>
              <a:ext uri="{FF2B5EF4-FFF2-40B4-BE49-F238E27FC236}">
                <a16:creationId xmlns:a16="http://schemas.microsoft.com/office/drawing/2014/main" id="{847158DD-6C38-CD80-171C-2C370031B590}"/>
              </a:ext>
            </a:extLst>
          </p:cNvPr>
          <p:cNvGraphicFramePr>
            <a:graphicFrameLocks noGrp="1"/>
          </p:cNvGraphicFramePr>
          <p:nvPr>
            <p:extLst>
              <p:ext uri="{D42A27DB-BD31-4B8C-83A1-F6EECF244321}">
                <p14:modId xmlns:p14="http://schemas.microsoft.com/office/powerpoint/2010/main" val="3133156378"/>
              </p:ext>
            </p:extLst>
          </p:nvPr>
        </p:nvGraphicFramePr>
        <p:xfrm>
          <a:off x="533400" y="1965960"/>
          <a:ext cx="11201400" cy="2926080"/>
        </p:xfrm>
        <a:graphic>
          <a:graphicData uri="http://schemas.openxmlformats.org/drawingml/2006/table">
            <a:tbl>
              <a:tblPr firstRow="1" firstCol="1" bandRow="1">
                <a:tableStyleId>{8799B23B-EC83-4686-B30A-512413B5E67A}</a:tableStyleId>
              </a:tblPr>
              <a:tblGrid>
                <a:gridCol w="2086536">
                  <a:extLst>
                    <a:ext uri="{9D8B030D-6E8A-4147-A177-3AD203B41FA5}">
                      <a16:colId xmlns:a16="http://schemas.microsoft.com/office/drawing/2014/main" val="736856655"/>
                    </a:ext>
                  </a:extLst>
                </a:gridCol>
                <a:gridCol w="9114864">
                  <a:extLst>
                    <a:ext uri="{9D8B030D-6E8A-4147-A177-3AD203B41FA5}">
                      <a16:colId xmlns:a16="http://schemas.microsoft.com/office/drawing/2014/main" val="3346433594"/>
                    </a:ext>
                  </a:extLst>
                </a:gridCol>
              </a:tblGrid>
              <a:tr h="1463040">
                <a:tc>
                  <a:txBody>
                    <a:bodyPr/>
                    <a:lstStyle/>
                    <a:p>
                      <a:pPr marL="0" marR="0" algn="ctr">
                        <a:lnSpc>
                          <a:spcPct val="107000"/>
                        </a:lnSpc>
                        <a:spcAft>
                          <a:spcPts val="800"/>
                        </a:spcAft>
                      </a:pPr>
                      <a:r>
                        <a:rPr lang="en-US" sz="2200" b="1" dirty="0">
                          <a:latin typeface="Arial" panose="020B0604020202020204" pitchFamily="34" charset="0"/>
                          <a:cs typeface="Arial" panose="020B0604020202020204" pitchFamily="34" charset="0"/>
                        </a:rPr>
                        <a:t>ROP4</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b="0" kern="1200" dirty="0">
                          <a:solidFill>
                            <a:schemeClr val="tx1"/>
                          </a:solidFill>
                          <a:latin typeface="Arial" panose="020B0604020202020204" pitchFamily="34" charset="0"/>
                          <a:cs typeface="Arial" panose="020B0604020202020204" pitchFamily="34" charset="0"/>
                        </a:rPr>
                        <a:t>Collaboration with the Pediatric Eye Disease Investigator Group evaluating bevacizumab for treatment of type 1 retinopathy of prematurity </a:t>
                      </a:r>
                      <a:endParaRPr lang="en-US" sz="2200" b="0" kern="1200" dirty="0">
                        <a:solidFill>
                          <a:schemeClr val="tx1"/>
                        </a:solidFill>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654933"/>
                  </a:ext>
                </a:extLst>
              </a:tr>
              <a:tr h="1463040">
                <a:tc>
                  <a:txBody>
                    <a:bodyPr/>
                    <a:lstStyle/>
                    <a:p>
                      <a:pPr marL="0" marR="0" algn="ctr">
                        <a:lnSpc>
                          <a:spcPct val="107000"/>
                        </a:lnSpc>
                        <a:spcAft>
                          <a:spcPts val="800"/>
                        </a:spcAft>
                      </a:pPr>
                      <a:r>
                        <a:rPr lang="en-US" sz="2200" kern="0" dirty="0">
                          <a:effectLst/>
                          <a:latin typeface="Arial" panose="020B0604020202020204" pitchFamily="34" charset="0"/>
                          <a:cs typeface="Arial" panose="020B0604020202020204" pitchFamily="34" charset="0"/>
                        </a:rPr>
                        <a:t>AI</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07000"/>
                        </a:lnSpc>
                        <a:spcAft>
                          <a:spcPts val="800"/>
                        </a:spcAft>
                      </a:pPr>
                      <a:r>
                        <a:rPr lang="en-US" sz="2200" dirty="0">
                          <a:latin typeface="Arial" panose="020B0604020202020204" pitchFamily="34" charset="0"/>
                          <a:cs typeface="Arial" panose="020B0604020202020204" pitchFamily="34" charset="0"/>
                        </a:rPr>
                        <a:t>Collaborations with groups that have active machine or deep learning efforts underway for automated detection of retinal disease or automated predication of disease progression </a:t>
                      </a:r>
                      <a:endParaRPr lang="en-US" sz="22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0095013"/>
                  </a:ext>
                </a:extLst>
              </a:tr>
            </a:tbl>
          </a:graphicData>
        </a:graphic>
      </p:graphicFrame>
    </p:spTree>
    <p:extLst>
      <p:ext uri="{BB962C8B-B14F-4D97-AF65-F5344CB8AC3E}">
        <p14:creationId xmlns:p14="http://schemas.microsoft.com/office/powerpoint/2010/main" val="41830110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0">
            <a:extLst>
              <a:ext uri="{FF2B5EF4-FFF2-40B4-BE49-F238E27FC236}">
                <a16:creationId xmlns:a16="http://schemas.microsoft.com/office/drawing/2014/main" id="{CBCC0FA8-F7CF-5F0B-DC89-AE3C5D4F1A43}"/>
              </a:ext>
            </a:extLst>
          </p:cNvPr>
          <p:cNvSpPr/>
          <p:nvPr/>
        </p:nvSpPr>
        <p:spPr>
          <a:xfrm>
            <a:off x="457200" y="2362200"/>
            <a:ext cx="6653113" cy="492323"/>
          </a:xfrm>
          <a:prstGeom prst="rect">
            <a:avLst/>
          </a:prstGeom>
          <a:noFill/>
          <a:ln/>
        </p:spPr>
        <p:txBody>
          <a:bodyPr wrap="none" lIns="0" tIns="0" rIns="0" bIns="0" rtlCol="0" anchor="t"/>
          <a:lstStyle/>
          <a:p>
            <a:pPr algn="ctr">
              <a:lnSpc>
                <a:spcPts val="3875"/>
              </a:lnSpc>
            </a:pPr>
            <a:r>
              <a:rPr lang="en-US" sz="3667" b="1" dirty="0">
                <a:solidFill>
                  <a:schemeClr val="accent2">
                    <a:lumMod val="60000"/>
                    <a:lumOff val="40000"/>
                  </a:schemeClr>
                </a:solidFill>
                <a:latin typeface="Arial" panose="020B0604020202020204" pitchFamily="34" charset="0"/>
                <a:ea typeface="Kanit" pitchFamily="34" charset="-122"/>
                <a:cs typeface="Arial" panose="020B0604020202020204" pitchFamily="34" charset="0"/>
              </a:rPr>
              <a:t>Network Evolution and Scope</a:t>
            </a:r>
            <a:endParaRPr lang="en-US" sz="3667" b="1"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7" name="Shape 1">
            <a:extLst>
              <a:ext uri="{FF2B5EF4-FFF2-40B4-BE49-F238E27FC236}">
                <a16:creationId xmlns:a16="http://schemas.microsoft.com/office/drawing/2014/main" id="{73B29E85-5C0B-73DA-4D8E-1FE8094174B3}"/>
              </a:ext>
            </a:extLst>
          </p:cNvPr>
          <p:cNvSpPr/>
          <p:nvPr/>
        </p:nvSpPr>
        <p:spPr>
          <a:xfrm>
            <a:off x="585887" y="4847729"/>
            <a:ext cx="11020227" cy="19050"/>
          </a:xfrm>
          <a:prstGeom prst="roundRect">
            <a:avLst>
              <a:gd name="adj" fmla="val 131810"/>
            </a:avLst>
          </a:prstGeom>
          <a:solidFill>
            <a:srgbClr val="3477B7"/>
          </a:solidFill>
          <a:ln/>
        </p:spPr>
        <p:txBody>
          <a:bodyPr/>
          <a:lstStyle/>
          <a:p>
            <a:endParaRPr lang="en-US" sz="1500"/>
          </a:p>
        </p:txBody>
      </p:sp>
      <p:sp>
        <p:nvSpPr>
          <p:cNvPr id="9" name="Shape 2">
            <a:extLst>
              <a:ext uri="{FF2B5EF4-FFF2-40B4-BE49-F238E27FC236}">
                <a16:creationId xmlns:a16="http://schemas.microsoft.com/office/drawing/2014/main" id="{0575D186-D7D8-C081-85E0-E3358E158D60}"/>
              </a:ext>
            </a:extLst>
          </p:cNvPr>
          <p:cNvSpPr/>
          <p:nvPr/>
        </p:nvSpPr>
        <p:spPr>
          <a:xfrm>
            <a:off x="2717602" y="4345583"/>
            <a:ext cx="19050" cy="502146"/>
          </a:xfrm>
          <a:prstGeom prst="roundRect">
            <a:avLst>
              <a:gd name="adj" fmla="val 131810"/>
            </a:avLst>
          </a:prstGeom>
          <a:solidFill>
            <a:srgbClr val="3477B7"/>
          </a:solidFill>
          <a:ln/>
        </p:spPr>
        <p:txBody>
          <a:bodyPr/>
          <a:lstStyle/>
          <a:p>
            <a:endParaRPr lang="en-US" sz="1500" b="1">
              <a:latin typeface="Arial" panose="020B0604020202020204" pitchFamily="34" charset="0"/>
              <a:cs typeface="Arial" panose="020B0604020202020204" pitchFamily="34" charset="0"/>
            </a:endParaRPr>
          </a:p>
        </p:txBody>
      </p:sp>
      <p:sp>
        <p:nvSpPr>
          <p:cNvPr id="11" name="Shape 3">
            <a:extLst>
              <a:ext uri="{FF2B5EF4-FFF2-40B4-BE49-F238E27FC236}">
                <a16:creationId xmlns:a16="http://schemas.microsoft.com/office/drawing/2014/main" id="{4B38FB1C-67E0-D9A8-575A-5E2A72DBE1EE}"/>
              </a:ext>
            </a:extLst>
          </p:cNvPr>
          <p:cNvSpPr/>
          <p:nvPr/>
        </p:nvSpPr>
        <p:spPr>
          <a:xfrm>
            <a:off x="2538810" y="4659412"/>
            <a:ext cx="376634" cy="376634"/>
          </a:xfrm>
          <a:prstGeom prst="roundRect">
            <a:avLst>
              <a:gd name="adj" fmla="val 6667"/>
            </a:avLst>
          </a:prstGeom>
          <a:solidFill>
            <a:srgbClr val="1B5E9E"/>
          </a:solidFill>
          <a:ln/>
        </p:spPr>
        <p:txBody>
          <a:bodyPr/>
          <a:lstStyle/>
          <a:p>
            <a:endParaRPr lang="en-US" sz="1500" b="1">
              <a:latin typeface="Arial" panose="020B0604020202020204" pitchFamily="34" charset="0"/>
              <a:cs typeface="Arial" panose="020B0604020202020204" pitchFamily="34" charset="0"/>
            </a:endParaRPr>
          </a:p>
        </p:txBody>
      </p:sp>
      <p:sp>
        <p:nvSpPr>
          <p:cNvPr id="13" name="Text 4">
            <a:extLst>
              <a:ext uri="{FF2B5EF4-FFF2-40B4-BE49-F238E27FC236}">
                <a16:creationId xmlns:a16="http://schemas.microsoft.com/office/drawing/2014/main" id="{2A1A03E8-1BD3-2DB6-4817-53C711E4008B}"/>
              </a:ext>
            </a:extLst>
          </p:cNvPr>
          <p:cNvSpPr/>
          <p:nvPr/>
        </p:nvSpPr>
        <p:spPr>
          <a:xfrm>
            <a:off x="2609007" y="4700042"/>
            <a:ext cx="236240" cy="295374"/>
          </a:xfrm>
          <a:prstGeom prst="rect">
            <a:avLst/>
          </a:prstGeom>
          <a:noFill/>
          <a:ln/>
        </p:spPr>
        <p:txBody>
          <a:bodyPr wrap="none" lIns="0" tIns="0" rIns="0" bIns="0" rtlCol="0" anchor="ctr"/>
          <a:lstStyle/>
          <a:p>
            <a:pPr algn="ctr">
              <a:lnSpc>
                <a:spcPts val="1833"/>
              </a:lnSpc>
            </a:pPr>
            <a:r>
              <a:rPr lang="en-US" sz="1833" b="1" dirty="0">
                <a:solidFill>
                  <a:srgbClr val="FFFFFF"/>
                </a:solidFill>
                <a:latin typeface="Arial" panose="020B0604020202020204" pitchFamily="34" charset="0"/>
                <a:ea typeface="Kanit" pitchFamily="34" charset="-122"/>
                <a:cs typeface="Arial" panose="020B0604020202020204" pitchFamily="34" charset="0"/>
              </a:rPr>
              <a:t>1</a:t>
            </a:r>
            <a:endParaRPr lang="en-US" sz="1833" b="1" dirty="0">
              <a:latin typeface="Arial" panose="020B0604020202020204" pitchFamily="34" charset="0"/>
              <a:cs typeface="Arial" panose="020B0604020202020204" pitchFamily="34" charset="0"/>
            </a:endParaRPr>
          </a:p>
        </p:txBody>
      </p:sp>
      <p:sp>
        <p:nvSpPr>
          <p:cNvPr id="15" name="Text 5">
            <a:extLst>
              <a:ext uri="{FF2B5EF4-FFF2-40B4-BE49-F238E27FC236}">
                <a16:creationId xmlns:a16="http://schemas.microsoft.com/office/drawing/2014/main" id="{7A42652C-F77A-308E-E376-2B8A0E78E340}"/>
              </a:ext>
            </a:extLst>
          </p:cNvPr>
          <p:cNvSpPr/>
          <p:nvPr/>
        </p:nvSpPr>
        <p:spPr>
          <a:xfrm>
            <a:off x="1742480" y="3296047"/>
            <a:ext cx="1969393" cy="246162"/>
          </a:xfrm>
          <a:prstGeom prst="rect">
            <a:avLst/>
          </a:prstGeom>
          <a:noFill/>
          <a:ln/>
        </p:spPr>
        <p:txBody>
          <a:bodyPr wrap="none" lIns="0" tIns="0" rIns="0" bIns="0" rtlCol="0" anchor="t"/>
          <a:lstStyle/>
          <a:p>
            <a:pPr algn="ctr">
              <a:lnSpc>
                <a:spcPts val="1917"/>
              </a:lnSpc>
            </a:pPr>
            <a:r>
              <a:rPr lang="en-US" sz="2000" b="1" dirty="0">
                <a:solidFill>
                  <a:srgbClr val="D9E1FF"/>
                </a:solidFill>
                <a:latin typeface="Arial" panose="020B0604020202020204" pitchFamily="34" charset="0"/>
                <a:ea typeface="Kanit" pitchFamily="34" charset="-122"/>
                <a:cs typeface="Arial" panose="020B0604020202020204" pitchFamily="34" charset="0"/>
              </a:rPr>
              <a:t>2002</a:t>
            </a:r>
            <a:endParaRPr lang="en-US" sz="2000" b="1" dirty="0">
              <a:latin typeface="Arial" panose="020B0604020202020204" pitchFamily="34" charset="0"/>
              <a:cs typeface="Arial" panose="020B0604020202020204" pitchFamily="34" charset="0"/>
            </a:endParaRPr>
          </a:p>
        </p:txBody>
      </p:sp>
      <p:sp>
        <p:nvSpPr>
          <p:cNvPr id="17" name="Text 6">
            <a:extLst>
              <a:ext uri="{FF2B5EF4-FFF2-40B4-BE49-F238E27FC236}">
                <a16:creationId xmlns:a16="http://schemas.microsoft.com/office/drawing/2014/main" id="{E9E2945C-1C97-E727-0C19-FF26BF523E31}"/>
              </a:ext>
            </a:extLst>
          </p:cNvPr>
          <p:cNvSpPr/>
          <p:nvPr/>
        </p:nvSpPr>
        <p:spPr>
          <a:xfrm>
            <a:off x="585887" y="3642619"/>
            <a:ext cx="4115198" cy="535583"/>
          </a:xfrm>
          <a:prstGeom prst="rect">
            <a:avLst/>
          </a:prstGeom>
          <a:noFill/>
          <a:ln/>
        </p:spPr>
        <p:txBody>
          <a:bodyPr wrap="square" lIns="0" tIns="0" rIns="0" bIns="0" rtlCol="0" anchor="t"/>
          <a:lstStyle/>
          <a:p>
            <a:pPr algn="ctr">
              <a:lnSpc>
                <a:spcPts val="2083"/>
              </a:lnSpc>
            </a:pPr>
            <a:r>
              <a:rPr lang="en-US" sz="2000" dirty="0">
                <a:solidFill>
                  <a:srgbClr val="D9E1FF"/>
                </a:solidFill>
                <a:latin typeface="Helvetica" pitchFamily="2" charset="0"/>
                <a:ea typeface="Martel Sans Light" pitchFamily="34" charset="-122"/>
                <a:cs typeface="Martel Sans Light" pitchFamily="34" charset="-120"/>
              </a:rPr>
              <a:t>DRCR.net founded to focus on diabetic retinopathy research</a:t>
            </a:r>
            <a:endParaRPr lang="en-US" sz="2000" dirty="0">
              <a:latin typeface="Helvetica" pitchFamily="2" charset="0"/>
            </a:endParaRPr>
          </a:p>
        </p:txBody>
      </p:sp>
      <p:sp>
        <p:nvSpPr>
          <p:cNvPr id="19" name="Shape 7">
            <a:extLst>
              <a:ext uri="{FF2B5EF4-FFF2-40B4-BE49-F238E27FC236}">
                <a16:creationId xmlns:a16="http://schemas.microsoft.com/office/drawing/2014/main" id="{536B0063-46D9-39E1-4966-243CDDAA7B2F}"/>
              </a:ext>
            </a:extLst>
          </p:cNvPr>
          <p:cNvSpPr/>
          <p:nvPr/>
        </p:nvSpPr>
        <p:spPr>
          <a:xfrm>
            <a:off x="4963418" y="4847730"/>
            <a:ext cx="19050" cy="502146"/>
          </a:xfrm>
          <a:prstGeom prst="roundRect">
            <a:avLst>
              <a:gd name="adj" fmla="val 131810"/>
            </a:avLst>
          </a:prstGeom>
          <a:solidFill>
            <a:srgbClr val="3477B7"/>
          </a:solidFill>
          <a:ln/>
        </p:spPr>
        <p:txBody>
          <a:bodyPr/>
          <a:lstStyle/>
          <a:p>
            <a:endParaRPr lang="en-US" sz="1500" b="1">
              <a:latin typeface="Arial" panose="020B0604020202020204" pitchFamily="34" charset="0"/>
              <a:cs typeface="Arial" panose="020B0604020202020204" pitchFamily="34" charset="0"/>
            </a:endParaRPr>
          </a:p>
        </p:txBody>
      </p:sp>
      <p:sp>
        <p:nvSpPr>
          <p:cNvPr id="21" name="Shape 8">
            <a:extLst>
              <a:ext uri="{FF2B5EF4-FFF2-40B4-BE49-F238E27FC236}">
                <a16:creationId xmlns:a16="http://schemas.microsoft.com/office/drawing/2014/main" id="{D3F54F9C-86D4-7BC5-570D-E6EB608B689B}"/>
              </a:ext>
            </a:extLst>
          </p:cNvPr>
          <p:cNvSpPr/>
          <p:nvPr/>
        </p:nvSpPr>
        <p:spPr>
          <a:xfrm>
            <a:off x="4784626" y="4659412"/>
            <a:ext cx="376634" cy="376634"/>
          </a:xfrm>
          <a:prstGeom prst="roundRect">
            <a:avLst>
              <a:gd name="adj" fmla="val 6667"/>
            </a:avLst>
          </a:prstGeom>
          <a:solidFill>
            <a:srgbClr val="1B5E9E"/>
          </a:solidFill>
          <a:ln/>
        </p:spPr>
        <p:txBody>
          <a:bodyPr/>
          <a:lstStyle/>
          <a:p>
            <a:endParaRPr lang="en-US" sz="1500" b="1">
              <a:latin typeface="Arial" panose="020B0604020202020204" pitchFamily="34" charset="0"/>
              <a:cs typeface="Arial" panose="020B0604020202020204" pitchFamily="34" charset="0"/>
            </a:endParaRPr>
          </a:p>
        </p:txBody>
      </p:sp>
      <p:sp>
        <p:nvSpPr>
          <p:cNvPr id="23" name="Text 9">
            <a:extLst>
              <a:ext uri="{FF2B5EF4-FFF2-40B4-BE49-F238E27FC236}">
                <a16:creationId xmlns:a16="http://schemas.microsoft.com/office/drawing/2014/main" id="{7D4C63DF-FB47-16B8-2D75-AD886D00A50D}"/>
              </a:ext>
            </a:extLst>
          </p:cNvPr>
          <p:cNvSpPr/>
          <p:nvPr/>
        </p:nvSpPr>
        <p:spPr>
          <a:xfrm>
            <a:off x="4854823" y="4700042"/>
            <a:ext cx="236240" cy="295374"/>
          </a:xfrm>
          <a:prstGeom prst="rect">
            <a:avLst/>
          </a:prstGeom>
          <a:noFill/>
          <a:ln/>
        </p:spPr>
        <p:txBody>
          <a:bodyPr wrap="none" lIns="0" tIns="0" rIns="0" bIns="0" rtlCol="0" anchor="ctr"/>
          <a:lstStyle/>
          <a:p>
            <a:pPr algn="ctr">
              <a:lnSpc>
                <a:spcPts val="1833"/>
              </a:lnSpc>
            </a:pPr>
            <a:r>
              <a:rPr lang="en-US" sz="1833" b="1" dirty="0">
                <a:solidFill>
                  <a:srgbClr val="FFFFFF"/>
                </a:solidFill>
                <a:latin typeface="Arial" panose="020B0604020202020204" pitchFamily="34" charset="0"/>
                <a:ea typeface="Kanit" pitchFamily="34" charset="-122"/>
                <a:cs typeface="Arial" panose="020B0604020202020204" pitchFamily="34" charset="0"/>
              </a:rPr>
              <a:t>2</a:t>
            </a:r>
            <a:endParaRPr lang="en-US" sz="1833" b="1" dirty="0">
              <a:latin typeface="Arial" panose="020B0604020202020204" pitchFamily="34" charset="0"/>
              <a:cs typeface="Arial" panose="020B0604020202020204" pitchFamily="34" charset="0"/>
            </a:endParaRPr>
          </a:p>
        </p:txBody>
      </p:sp>
      <p:sp>
        <p:nvSpPr>
          <p:cNvPr id="25" name="Text 10">
            <a:extLst>
              <a:ext uri="{FF2B5EF4-FFF2-40B4-BE49-F238E27FC236}">
                <a16:creationId xmlns:a16="http://schemas.microsoft.com/office/drawing/2014/main" id="{82D7D286-32F6-397F-F31D-856B47FF6FBA}"/>
              </a:ext>
            </a:extLst>
          </p:cNvPr>
          <p:cNvSpPr/>
          <p:nvPr/>
        </p:nvSpPr>
        <p:spPr>
          <a:xfrm>
            <a:off x="3988296" y="5517257"/>
            <a:ext cx="1969393" cy="246162"/>
          </a:xfrm>
          <a:prstGeom prst="rect">
            <a:avLst/>
          </a:prstGeom>
          <a:noFill/>
          <a:ln/>
        </p:spPr>
        <p:txBody>
          <a:bodyPr wrap="none" lIns="0" tIns="0" rIns="0" bIns="0" rtlCol="0" anchor="t"/>
          <a:lstStyle/>
          <a:p>
            <a:pPr algn="ctr">
              <a:lnSpc>
                <a:spcPts val="1917"/>
              </a:lnSpc>
            </a:pPr>
            <a:r>
              <a:rPr lang="en-US" sz="2000" b="1" dirty="0">
                <a:solidFill>
                  <a:srgbClr val="D9E1FF"/>
                </a:solidFill>
                <a:latin typeface="Arial" panose="020B0604020202020204" pitchFamily="34" charset="0"/>
                <a:ea typeface="Kanit" pitchFamily="34" charset="-122"/>
                <a:cs typeface="Arial" panose="020B0604020202020204" pitchFamily="34" charset="0"/>
              </a:rPr>
              <a:t>2017</a:t>
            </a:r>
            <a:endParaRPr lang="en-US" sz="2000" b="1" dirty="0">
              <a:latin typeface="Arial" panose="020B0604020202020204" pitchFamily="34" charset="0"/>
              <a:cs typeface="Arial" panose="020B0604020202020204" pitchFamily="34" charset="0"/>
            </a:endParaRPr>
          </a:p>
        </p:txBody>
      </p:sp>
      <p:sp>
        <p:nvSpPr>
          <p:cNvPr id="27" name="Text 11">
            <a:extLst>
              <a:ext uri="{FF2B5EF4-FFF2-40B4-BE49-F238E27FC236}">
                <a16:creationId xmlns:a16="http://schemas.microsoft.com/office/drawing/2014/main" id="{292F0BD3-F82D-F246-1915-76E313DB0995}"/>
              </a:ext>
            </a:extLst>
          </p:cNvPr>
          <p:cNvSpPr/>
          <p:nvPr/>
        </p:nvSpPr>
        <p:spPr>
          <a:xfrm>
            <a:off x="2999085" y="5863829"/>
            <a:ext cx="3947815" cy="535583"/>
          </a:xfrm>
          <a:prstGeom prst="rect">
            <a:avLst/>
          </a:prstGeom>
          <a:noFill/>
          <a:ln/>
        </p:spPr>
        <p:txBody>
          <a:bodyPr wrap="square" lIns="0" tIns="0" rIns="0" bIns="0" rtlCol="0" anchor="t"/>
          <a:lstStyle/>
          <a:p>
            <a:pPr algn="ctr">
              <a:lnSpc>
                <a:spcPts val="2083"/>
              </a:lnSpc>
            </a:pPr>
            <a:r>
              <a:rPr lang="en-US" sz="2000" dirty="0">
                <a:solidFill>
                  <a:srgbClr val="D9E1FF"/>
                </a:solidFill>
                <a:latin typeface="Arial" panose="020B0604020202020204" pitchFamily="34" charset="0"/>
                <a:ea typeface="Martel Sans Light" pitchFamily="34" charset="-122"/>
                <a:cs typeface="Arial" panose="020B0604020202020204" pitchFamily="34" charset="0"/>
              </a:rPr>
              <a:t>Network expands scope to include broader retinal disorders</a:t>
            </a:r>
            <a:endParaRPr lang="en-US" sz="2000" dirty="0">
              <a:latin typeface="Arial" panose="020B0604020202020204" pitchFamily="34" charset="0"/>
              <a:cs typeface="Arial" panose="020B0604020202020204" pitchFamily="34" charset="0"/>
            </a:endParaRPr>
          </a:p>
        </p:txBody>
      </p:sp>
      <p:sp>
        <p:nvSpPr>
          <p:cNvPr id="29" name="Shape 12">
            <a:extLst>
              <a:ext uri="{FF2B5EF4-FFF2-40B4-BE49-F238E27FC236}">
                <a16:creationId xmlns:a16="http://schemas.microsoft.com/office/drawing/2014/main" id="{3668327C-9055-1962-DCB0-A0FA27C86CC2}"/>
              </a:ext>
            </a:extLst>
          </p:cNvPr>
          <p:cNvSpPr/>
          <p:nvPr/>
        </p:nvSpPr>
        <p:spPr>
          <a:xfrm>
            <a:off x="7209333" y="4345583"/>
            <a:ext cx="19050" cy="502146"/>
          </a:xfrm>
          <a:prstGeom prst="roundRect">
            <a:avLst>
              <a:gd name="adj" fmla="val 131810"/>
            </a:avLst>
          </a:prstGeom>
          <a:solidFill>
            <a:srgbClr val="3477B7"/>
          </a:solidFill>
          <a:ln/>
        </p:spPr>
        <p:txBody>
          <a:bodyPr/>
          <a:lstStyle/>
          <a:p>
            <a:endParaRPr lang="en-US" sz="1500" b="1">
              <a:latin typeface="Arial" panose="020B0604020202020204" pitchFamily="34" charset="0"/>
              <a:cs typeface="Arial" panose="020B0604020202020204" pitchFamily="34" charset="0"/>
            </a:endParaRPr>
          </a:p>
        </p:txBody>
      </p:sp>
      <p:sp>
        <p:nvSpPr>
          <p:cNvPr id="31" name="Shape 13">
            <a:extLst>
              <a:ext uri="{FF2B5EF4-FFF2-40B4-BE49-F238E27FC236}">
                <a16:creationId xmlns:a16="http://schemas.microsoft.com/office/drawing/2014/main" id="{EA64AA9A-1F24-768A-C751-817AF11A65D6}"/>
              </a:ext>
            </a:extLst>
          </p:cNvPr>
          <p:cNvSpPr/>
          <p:nvPr/>
        </p:nvSpPr>
        <p:spPr>
          <a:xfrm>
            <a:off x="7030542" y="4659412"/>
            <a:ext cx="376634" cy="376634"/>
          </a:xfrm>
          <a:prstGeom prst="roundRect">
            <a:avLst>
              <a:gd name="adj" fmla="val 6667"/>
            </a:avLst>
          </a:prstGeom>
          <a:solidFill>
            <a:srgbClr val="1B5E9E"/>
          </a:solidFill>
          <a:ln/>
        </p:spPr>
        <p:txBody>
          <a:bodyPr/>
          <a:lstStyle/>
          <a:p>
            <a:endParaRPr lang="en-US" sz="1500" b="1">
              <a:latin typeface="Arial" panose="020B0604020202020204" pitchFamily="34" charset="0"/>
              <a:cs typeface="Arial" panose="020B0604020202020204" pitchFamily="34" charset="0"/>
            </a:endParaRPr>
          </a:p>
        </p:txBody>
      </p:sp>
      <p:sp>
        <p:nvSpPr>
          <p:cNvPr id="33" name="Text 14">
            <a:extLst>
              <a:ext uri="{FF2B5EF4-FFF2-40B4-BE49-F238E27FC236}">
                <a16:creationId xmlns:a16="http://schemas.microsoft.com/office/drawing/2014/main" id="{38DF435B-EFAF-5A2C-180E-82FDE99241E3}"/>
              </a:ext>
            </a:extLst>
          </p:cNvPr>
          <p:cNvSpPr/>
          <p:nvPr/>
        </p:nvSpPr>
        <p:spPr>
          <a:xfrm>
            <a:off x="7100738" y="4700042"/>
            <a:ext cx="236240" cy="295374"/>
          </a:xfrm>
          <a:prstGeom prst="rect">
            <a:avLst/>
          </a:prstGeom>
          <a:noFill/>
          <a:ln/>
        </p:spPr>
        <p:txBody>
          <a:bodyPr wrap="none" lIns="0" tIns="0" rIns="0" bIns="0" rtlCol="0" anchor="ctr"/>
          <a:lstStyle/>
          <a:p>
            <a:pPr algn="ctr">
              <a:lnSpc>
                <a:spcPts val="1833"/>
              </a:lnSpc>
            </a:pPr>
            <a:r>
              <a:rPr lang="en-US" sz="1833" b="1" dirty="0">
                <a:solidFill>
                  <a:srgbClr val="FFFFFF"/>
                </a:solidFill>
                <a:latin typeface="Arial" panose="020B0604020202020204" pitchFamily="34" charset="0"/>
                <a:ea typeface="Kanit" pitchFamily="34" charset="-122"/>
                <a:cs typeface="Arial" panose="020B0604020202020204" pitchFamily="34" charset="0"/>
              </a:rPr>
              <a:t>3</a:t>
            </a:r>
            <a:endParaRPr lang="en-US" sz="1833" b="1" dirty="0">
              <a:latin typeface="Arial" panose="020B0604020202020204" pitchFamily="34" charset="0"/>
              <a:cs typeface="Arial" panose="020B0604020202020204" pitchFamily="34" charset="0"/>
            </a:endParaRPr>
          </a:p>
        </p:txBody>
      </p:sp>
      <p:sp>
        <p:nvSpPr>
          <p:cNvPr id="35" name="Text 15">
            <a:extLst>
              <a:ext uri="{FF2B5EF4-FFF2-40B4-BE49-F238E27FC236}">
                <a16:creationId xmlns:a16="http://schemas.microsoft.com/office/drawing/2014/main" id="{3B67033F-71D8-7182-677B-A22839CB7EA0}"/>
              </a:ext>
            </a:extLst>
          </p:cNvPr>
          <p:cNvSpPr/>
          <p:nvPr/>
        </p:nvSpPr>
        <p:spPr>
          <a:xfrm>
            <a:off x="6234212" y="3296047"/>
            <a:ext cx="1969393" cy="246162"/>
          </a:xfrm>
          <a:prstGeom prst="rect">
            <a:avLst/>
          </a:prstGeom>
          <a:noFill/>
          <a:ln/>
        </p:spPr>
        <p:txBody>
          <a:bodyPr wrap="none" lIns="0" tIns="0" rIns="0" bIns="0" rtlCol="0" anchor="t"/>
          <a:lstStyle/>
          <a:p>
            <a:pPr algn="ctr">
              <a:lnSpc>
                <a:spcPts val="1917"/>
              </a:lnSpc>
            </a:pPr>
            <a:r>
              <a:rPr lang="en-US" sz="2000" b="1" dirty="0">
                <a:solidFill>
                  <a:srgbClr val="D9E1FF"/>
                </a:solidFill>
                <a:latin typeface="Arial" panose="020B0604020202020204" pitchFamily="34" charset="0"/>
                <a:ea typeface="Kanit" pitchFamily="34" charset="-122"/>
                <a:cs typeface="Arial" panose="020B0604020202020204" pitchFamily="34" charset="0"/>
              </a:rPr>
              <a:t>2019</a:t>
            </a:r>
            <a:endParaRPr lang="en-US" sz="2000" b="1" dirty="0">
              <a:latin typeface="Arial" panose="020B0604020202020204" pitchFamily="34" charset="0"/>
              <a:cs typeface="Arial" panose="020B0604020202020204" pitchFamily="34" charset="0"/>
            </a:endParaRPr>
          </a:p>
        </p:txBody>
      </p:sp>
      <p:sp>
        <p:nvSpPr>
          <p:cNvPr id="37" name="Text 16">
            <a:extLst>
              <a:ext uri="{FF2B5EF4-FFF2-40B4-BE49-F238E27FC236}">
                <a16:creationId xmlns:a16="http://schemas.microsoft.com/office/drawing/2014/main" id="{101A5538-CF32-6D00-5A56-328B8BF20571}"/>
              </a:ext>
            </a:extLst>
          </p:cNvPr>
          <p:cNvSpPr/>
          <p:nvPr/>
        </p:nvSpPr>
        <p:spPr>
          <a:xfrm>
            <a:off x="5245001" y="3642619"/>
            <a:ext cx="4318743" cy="776981"/>
          </a:xfrm>
          <a:prstGeom prst="rect">
            <a:avLst/>
          </a:prstGeom>
          <a:noFill/>
          <a:ln/>
        </p:spPr>
        <p:txBody>
          <a:bodyPr wrap="square" lIns="0" tIns="0" rIns="0" bIns="0" rtlCol="0" anchor="t"/>
          <a:lstStyle/>
          <a:p>
            <a:pPr algn="ctr">
              <a:lnSpc>
                <a:spcPts val="2083"/>
              </a:lnSpc>
            </a:pPr>
            <a:r>
              <a:rPr lang="en-US" sz="2000" dirty="0">
                <a:solidFill>
                  <a:srgbClr val="D9E1FF"/>
                </a:solidFill>
                <a:latin typeface="Arial" panose="020B0604020202020204" pitchFamily="34" charset="0"/>
                <a:ea typeface="Martel Sans Light" pitchFamily="34" charset="-122"/>
                <a:cs typeface="Arial" panose="020B0604020202020204" pitchFamily="34" charset="0"/>
              </a:rPr>
              <a:t>Rebranded as DRCR Retina Network to reflect expanded mission</a:t>
            </a:r>
            <a:endParaRPr lang="en-US" sz="2000" dirty="0">
              <a:latin typeface="Arial" panose="020B0604020202020204" pitchFamily="34" charset="0"/>
              <a:cs typeface="Arial" panose="020B0604020202020204" pitchFamily="34" charset="0"/>
            </a:endParaRPr>
          </a:p>
        </p:txBody>
      </p:sp>
      <p:sp>
        <p:nvSpPr>
          <p:cNvPr id="39" name="Shape 17">
            <a:extLst>
              <a:ext uri="{FF2B5EF4-FFF2-40B4-BE49-F238E27FC236}">
                <a16:creationId xmlns:a16="http://schemas.microsoft.com/office/drawing/2014/main" id="{5E852FA7-8E27-F3A2-A5B2-A2A8D9EA4711}"/>
              </a:ext>
            </a:extLst>
          </p:cNvPr>
          <p:cNvSpPr/>
          <p:nvPr/>
        </p:nvSpPr>
        <p:spPr>
          <a:xfrm>
            <a:off x="9455150" y="4847730"/>
            <a:ext cx="19050" cy="502146"/>
          </a:xfrm>
          <a:prstGeom prst="roundRect">
            <a:avLst>
              <a:gd name="adj" fmla="val 131810"/>
            </a:avLst>
          </a:prstGeom>
          <a:solidFill>
            <a:srgbClr val="3477B7"/>
          </a:solidFill>
          <a:ln/>
        </p:spPr>
        <p:txBody>
          <a:bodyPr/>
          <a:lstStyle/>
          <a:p>
            <a:endParaRPr lang="en-US" sz="1500" b="1">
              <a:latin typeface="Arial" panose="020B0604020202020204" pitchFamily="34" charset="0"/>
              <a:cs typeface="Arial" panose="020B0604020202020204" pitchFamily="34" charset="0"/>
            </a:endParaRPr>
          </a:p>
        </p:txBody>
      </p:sp>
      <p:sp>
        <p:nvSpPr>
          <p:cNvPr id="41" name="Shape 18">
            <a:extLst>
              <a:ext uri="{FF2B5EF4-FFF2-40B4-BE49-F238E27FC236}">
                <a16:creationId xmlns:a16="http://schemas.microsoft.com/office/drawing/2014/main" id="{14EA8729-B571-C79A-CBAE-DF448916FFAC}"/>
              </a:ext>
            </a:extLst>
          </p:cNvPr>
          <p:cNvSpPr/>
          <p:nvPr/>
        </p:nvSpPr>
        <p:spPr>
          <a:xfrm>
            <a:off x="9276358" y="4659412"/>
            <a:ext cx="376634" cy="376634"/>
          </a:xfrm>
          <a:prstGeom prst="roundRect">
            <a:avLst>
              <a:gd name="adj" fmla="val 6667"/>
            </a:avLst>
          </a:prstGeom>
          <a:solidFill>
            <a:srgbClr val="1B5E9E"/>
          </a:solidFill>
          <a:ln/>
        </p:spPr>
        <p:txBody>
          <a:bodyPr/>
          <a:lstStyle/>
          <a:p>
            <a:endParaRPr lang="en-US" sz="1500" b="1">
              <a:latin typeface="Arial" panose="020B0604020202020204" pitchFamily="34" charset="0"/>
              <a:cs typeface="Arial" panose="020B0604020202020204" pitchFamily="34" charset="0"/>
            </a:endParaRPr>
          </a:p>
        </p:txBody>
      </p:sp>
      <p:sp>
        <p:nvSpPr>
          <p:cNvPr id="43" name="Text 19">
            <a:extLst>
              <a:ext uri="{FF2B5EF4-FFF2-40B4-BE49-F238E27FC236}">
                <a16:creationId xmlns:a16="http://schemas.microsoft.com/office/drawing/2014/main" id="{9713F167-77D0-94B6-A8B8-ED73390E4C11}"/>
              </a:ext>
            </a:extLst>
          </p:cNvPr>
          <p:cNvSpPr/>
          <p:nvPr/>
        </p:nvSpPr>
        <p:spPr>
          <a:xfrm>
            <a:off x="9346555" y="4700042"/>
            <a:ext cx="236240" cy="295374"/>
          </a:xfrm>
          <a:prstGeom prst="rect">
            <a:avLst/>
          </a:prstGeom>
          <a:noFill/>
          <a:ln/>
        </p:spPr>
        <p:txBody>
          <a:bodyPr wrap="none" lIns="0" tIns="0" rIns="0" bIns="0" rtlCol="0" anchor="ctr"/>
          <a:lstStyle/>
          <a:p>
            <a:pPr algn="ctr">
              <a:lnSpc>
                <a:spcPts val="1833"/>
              </a:lnSpc>
            </a:pPr>
            <a:r>
              <a:rPr lang="en-US" sz="1833" b="1" dirty="0">
                <a:solidFill>
                  <a:srgbClr val="FFFFFF"/>
                </a:solidFill>
                <a:latin typeface="Arial" panose="020B0604020202020204" pitchFamily="34" charset="0"/>
                <a:ea typeface="Kanit" pitchFamily="34" charset="-122"/>
                <a:cs typeface="Arial" panose="020B0604020202020204" pitchFamily="34" charset="0"/>
              </a:rPr>
              <a:t>4</a:t>
            </a:r>
            <a:endParaRPr lang="en-US" sz="1833" b="1" dirty="0">
              <a:latin typeface="Arial" panose="020B0604020202020204" pitchFamily="34" charset="0"/>
              <a:cs typeface="Arial" panose="020B0604020202020204" pitchFamily="34" charset="0"/>
            </a:endParaRPr>
          </a:p>
        </p:txBody>
      </p:sp>
      <p:sp>
        <p:nvSpPr>
          <p:cNvPr id="45" name="Text 20">
            <a:extLst>
              <a:ext uri="{FF2B5EF4-FFF2-40B4-BE49-F238E27FC236}">
                <a16:creationId xmlns:a16="http://schemas.microsoft.com/office/drawing/2014/main" id="{8CDAB047-869F-7354-AAC4-877F6E722421}"/>
              </a:ext>
            </a:extLst>
          </p:cNvPr>
          <p:cNvSpPr/>
          <p:nvPr/>
        </p:nvSpPr>
        <p:spPr>
          <a:xfrm>
            <a:off x="8480029" y="5517257"/>
            <a:ext cx="1969393" cy="246162"/>
          </a:xfrm>
          <a:prstGeom prst="rect">
            <a:avLst/>
          </a:prstGeom>
          <a:noFill/>
          <a:ln/>
        </p:spPr>
        <p:txBody>
          <a:bodyPr wrap="none" lIns="0" tIns="0" rIns="0" bIns="0" rtlCol="0" anchor="t"/>
          <a:lstStyle/>
          <a:p>
            <a:pPr algn="ctr">
              <a:lnSpc>
                <a:spcPts val="1917"/>
              </a:lnSpc>
            </a:pPr>
            <a:r>
              <a:rPr lang="en-US" sz="2000" b="1" dirty="0">
                <a:solidFill>
                  <a:srgbClr val="D9E1FF"/>
                </a:solidFill>
                <a:latin typeface="Arial" panose="020B0604020202020204" pitchFamily="34" charset="0"/>
                <a:ea typeface="Kanit" pitchFamily="34" charset="-122"/>
                <a:cs typeface="Arial" panose="020B0604020202020204" pitchFamily="34" charset="0"/>
              </a:rPr>
              <a:t>Today</a:t>
            </a:r>
            <a:endParaRPr lang="en-US" sz="2000" b="1" dirty="0">
              <a:latin typeface="Arial" panose="020B0604020202020204" pitchFamily="34" charset="0"/>
              <a:cs typeface="Arial" panose="020B0604020202020204" pitchFamily="34" charset="0"/>
            </a:endParaRPr>
          </a:p>
        </p:txBody>
      </p:sp>
      <p:sp>
        <p:nvSpPr>
          <p:cNvPr id="47" name="Text 21">
            <a:extLst>
              <a:ext uri="{FF2B5EF4-FFF2-40B4-BE49-F238E27FC236}">
                <a16:creationId xmlns:a16="http://schemas.microsoft.com/office/drawing/2014/main" id="{57B9F655-10CC-0546-3D50-62D1DC2B39A8}"/>
              </a:ext>
            </a:extLst>
          </p:cNvPr>
          <p:cNvSpPr/>
          <p:nvPr/>
        </p:nvSpPr>
        <p:spPr>
          <a:xfrm>
            <a:off x="7490818" y="5863829"/>
            <a:ext cx="4364485" cy="535583"/>
          </a:xfrm>
          <a:prstGeom prst="rect">
            <a:avLst/>
          </a:prstGeom>
          <a:noFill/>
          <a:ln/>
        </p:spPr>
        <p:txBody>
          <a:bodyPr wrap="square" lIns="0" tIns="0" rIns="0" bIns="0" rtlCol="0" anchor="t"/>
          <a:lstStyle/>
          <a:p>
            <a:pPr algn="ctr">
              <a:lnSpc>
                <a:spcPts val="2083"/>
              </a:lnSpc>
            </a:pPr>
            <a:r>
              <a:rPr lang="en-US" sz="2000" dirty="0">
                <a:solidFill>
                  <a:srgbClr val="D9E1FF"/>
                </a:solidFill>
                <a:latin typeface="Arial" panose="020B0604020202020204" pitchFamily="34" charset="0"/>
                <a:ea typeface="Martel Sans Light" pitchFamily="34" charset="-122"/>
                <a:cs typeface="Arial" panose="020B0604020202020204" pitchFamily="34" charset="0"/>
              </a:rPr>
              <a:t>Over 140 participating sites with 400+ physicians across US, Canada, and UK</a:t>
            </a:r>
            <a:endParaRPr lang="en-US" sz="2000" dirty="0">
              <a:latin typeface="Arial" panose="020B0604020202020204" pitchFamily="34" charset="0"/>
              <a:cs typeface="Arial" panose="020B0604020202020204" pitchFamily="34" charset="0"/>
            </a:endParaRPr>
          </a:p>
        </p:txBody>
      </p:sp>
      <p:pic>
        <p:nvPicPr>
          <p:cNvPr id="49" name="Image 0" descr="preencoded.png">
            <a:extLst>
              <a:ext uri="{FF2B5EF4-FFF2-40B4-BE49-F238E27FC236}">
                <a16:creationId xmlns:a16="http://schemas.microsoft.com/office/drawing/2014/main" id="{888C52F1-E1EB-BE4B-CE54-E37457F88CB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
            <a:ext cx="12192000" cy="2092424"/>
          </a:xfrm>
          <a:prstGeom prst="rect">
            <a:avLst/>
          </a:prstGeom>
        </p:spPr>
      </p:pic>
    </p:spTree>
    <p:extLst>
      <p:ext uri="{BB962C8B-B14F-4D97-AF65-F5344CB8AC3E}">
        <p14:creationId xmlns:p14="http://schemas.microsoft.com/office/powerpoint/2010/main" val="118749254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1595268" y="2235200"/>
            <a:ext cx="9001463" cy="2387600"/>
          </a:xfrm>
        </p:spPr>
        <p:txBody>
          <a:bodyPr/>
          <a:lstStyle/>
          <a:p>
            <a:r>
              <a:rPr lang="en-US" altLang="en-US" sz="5400" dirty="0"/>
              <a:t>Current Studies</a:t>
            </a:r>
            <a:br>
              <a:rPr lang="en-US" altLang="en-US" sz="5400" dirty="0"/>
            </a:br>
            <a:endParaRPr lang="en-US" altLang="en-US" sz="5400" dirty="0"/>
          </a:p>
        </p:txBody>
      </p:sp>
    </p:spTree>
    <p:extLst>
      <p:ext uri="{BB962C8B-B14F-4D97-AF65-F5344CB8AC3E}">
        <p14:creationId xmlns:p14="http://schemas.microsoft.com/office/powerpoint/2010/main" val="267947427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10972800" cy="5486400"/>
          </a:xfrm>
        </p:spPr>
        <p:txBody>
          <a:bodyPr/>
          <a:lstStyle/>
          <a:p>
            <a:br>
              <a:rPr lang="en-US" sz="4400" dirty="0"/>
            </a:br>
            <a:endParaRPr lang="en-US" sz="4400" dirty="0"/>
          </a:p>
        </p:txBody>
      </p:sp>
      <p:sp>
        <p:nvSpPr>
          <p:cNvPr id="3" name="Rectangle 2"/>
          <p:cNvSpPr/>
          <p:nvPr/>
        </p:nvSpPr>
        <p:spPr>
          <a:xfrm>
            <a:off x="609600" y="2057400"/>
            <a:ext cx="10972800" cy="2006703"/>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AF</a:t>
            </a:r>
          </a:p>
          <a:p>
            <a:pPr lvl="0" algn="ctr">
              <a:spcBef>
                <a:spcPct val="20000"/>
              </a:spcBef>
              <a:buClr>
                <a:srgbClr val="FFFF00"/>
              </a:buClr>
              <a:buSzPct val="75000"/>
            </a:pPr>
            <a:r>
              <a:rPr lang="en-US" sz="3200" b="1" dirty="0">
                <a:latin typeface="Arial" panose="020B0604020202020204" pitchFamily="34" charset="0"/>
                <a:cs typeface="Arial" panose="020B0604020202020204" pitchFamily="34" charset="0"/>
              </a:rPr>
              <a:t>A Randomized Trial Evaluating Fenofibrate for Prevention of Diabetic Retinopathy Worsening</a:t>
            </a:r>
            <a:endParaRPr lang="en-US" altLang="en-US" sz="3200" b="1"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3031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9EF9-F520-4B30-B195-E1BED7DDEA0B}"/>
              </a:ext>
            </a:extLst>
          </p:cNvPr>
          <p:cNvSpPr>
            <a:spLocks noGrp="1"/>
          </p:cNvSpPr>
          <p:nvPr>
            <p:ph type="title"/>
          </p:nvPr>
        </p:nvSpPr>
        <p:spPr>
          <a:xfrm>
            <a:off x="1" y="0"/>
            <a:ext cx="12192000" cy="1587640"/>
          </a:xfrm>
        </p:spPr>
        <p:txBody>
          <a:bodyPr/>
          <a:lstStyle/>
          <a:p>
            <a:r>
              <a:rPr lang="en-US" dirty="0"/>
              <a:t>Study Rationale</a:t>
            </a:r>
          </a:p>
        </p:txBody>
      </p:sp>
      <p:sp>
        <p:nvSpPr>
          <p:cNvPr id="3" name="Content Placeholder 2">
            <a:extLst>
              <a:ext uri="{FF2B5EF4-FFF2-40B4-BE49-F238E27FC236}">
                <a16:creationId xmlns:a16="http://schemas.microsoft.com/office/drawing/2014/main" id="{04CB4FBD-F2AF-4321-8792-9AC91A29C2D0}"/>
              </a:ext>
            </a:extLst>
          </p:cNvPr>
          <p:cNvSpPr>
            <a:spLocks noGrp="1"/>
          </p:cNvSpPr>
          <p:nvPr>
            <p:ph idx="1"/>
          </p:nvPr>
        </p:nvSpPr>
        <p:spPr>
          <a:xfrm>
            <a:off x="609600" y="1600200"/>
            <a:ext cx="10972799" cy="5029200"/>
          </a:xfrm>
        </p:spPr>
        <p:txBody>
          <a:bodyPr>
            <a:normAutofit lnSpcReduction="10000"/>
          </a:bodyPr>
          <a:lstStyle/>
          <a:p>
            <a:pPr marL="461963" indent="-461963">
              <a:spcAft>
                <a:spcPts val="1200"/>
              </a:spcAft>
            </a:pPr>
            <a:r>
              <a:rPr lang="en-US" sz="2800" dirty="0"/>
              <a:t>Widespread use of an oral agent, fenofibrate, that is effective at reducing worsening of DR might decrease the numbers of patients who develop vision-threatening complications and need to undergo invasive treatment</a:t>
            </a:r>
          </a:p>
          <a:p>
            <a:pPr marL="914400" lvl="1" indent="-341313">
              <a:spcAft>
                <a:spcPts val="1200"/>
              </a:spcAft>
            </a:pPr>
            <a:r>
              <a:rPr lang="en-US" sz="2400" dirty="0"/>
              <a:t>Reduce vision loss from advanced DR</a:t>
            </a:r>
          </a:p>
          <a:p>
            <a:pPr marL="914400" lvl="1" indent="-341313">
              <a:spcAft>
                <a:spcPts val="1200"/>
              </a:spcAft>
            </a:pPr>
            <a:r>
              <a:rPr lang="en-US" sz="2400" dirty="0"/>
              <a:t>Reduce complications/adverse events associated with invasive and expensive treatments</a:t>
            </a:r>
          </a:p>
          <a:p>
            <a:pPr>
              <a:spcAft>
                <a:spcPts val="1200"/>
              </a:spcAft>
            </a:pPr>
            <a:r>
              <a:rPr lang="en-US" sz="2800" dirty="0"/>
              <a:t>Long term study will provide opportunities to evaluate new imaging, visual function tests, methods for DR detection</a:t>
            </a:r>
          </a:p>
        </p:txBody>
      </p:sp>
    </p:spTree>
    <p:extLst>
      <p:ext uri="{BB962C8B-B14F-4D97-AF65-F5344CB8AC3E}">
        <p14:creationId xmlns:p14="http://schemas.microsoft.com/office/powerpoint/2010/main" val="210362792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C3EF-7D6B-46AA-AE21-157E688BD8CA}"/>
              </a:ext>
            </a:extLst>
          </p:cNvPr>
          <p:cNvSpPr>
            <a:spLocks noGrp="1"/>
          </p:cNvSpPr>
          <p:nvPr>
            <p:ph type="title"/>
          </p:nvPr>
        </p:nvSpPr>
        <p:spPr/>
        <p:txBody>
          <a:bodyPr/>
          <a:lstStyle/>
          <a:p>
            <a:r>
              <a:rPr lang="en-US" dirty="0"/>
              <a:t>History of Fenofibrate</a:t>
            </a:r>
          </a:p>
        </p:txBody>
      </p:sp>
      <p:sp>
        <p:nvSpPr>
          <p:cNvPr id="3" name="Content Placeholder 2">
            <a:extLst>
              <a:ext uri="{FF2B5EF4-FFF2-40B4-BE49-F238E27FC236}">
                <a16:creationId xmlns:a16="http://schemas.microsoft.com/office/drawing/2014/main" id="{88D4FF2E-D571-49B6-838E-BDBFD407334B}"/>
              </a:ext>
            </a:extLst>
          </p:cNvPr>
          <p:cNvSpPr>
            <a:spLocks noGrp="1"/>
          </p:cNvSpPr>
          <p:nvPr>
            <p:ph idx="1"/>
          </p:nvPr>
        </p:nvSpPr>
        <p:spPr>
          <a:xfrm>
            <a:off x="609601" y="1600200"/>
            <a:ext cx="10972799" cy="5181600"/>
          </a:xfrm>
        </p:spPr>
        <p:txBody>
          <a:bodyPr>
            <a:normAutofit fontScale="92500" lnSpcReduction="10000"/>
          </a:bodyPr>
          <a:lstStyle/>
          <a:p>
            <a:r>
              <a:rPr lang="en-US" sz="3000" dirty="0"/>
              <a:t>Two</a:t>
            </a:r>
            <a:r>
              <a:rPr lang="en-US" sz="3000" dirty="0">
                <a:latin typeface="Arial" panose="020B0604020202020204" pitchFamily="34" charset="0"/>
                <a:cs typeface="Arial" panose="020B0604020202020204" pitchFamily="34" charset="0"/>
              </a:rPr>
              <a:t> placebo-controlled clinical trials (FIELD and ACCORD) demonstrated a beneficial effect of fenofibrate on diabetic retinopathy as part of pre-planned secondary analyses</a:t>
            </a:r>
          </a:p>
          <a:p>
            <a:endParaRPr lang="en-US" sz="3000" dirty="0">
              <a:latin typeface="Arial" panose="020B0604020202020204" pitchFamily="34" charset="0"/>
              <a:cs typeface="Arial" panose="020B0604020202020204" pitchFamily="34" charset="0"/>
            </a:endParaRPr>
          </a:p>
          <a:p>
            <a:r>
              <a:rPr lang="en-US" sz="3000" dirty="0">
                <a:latin typeface="Arial" panose="020B0604020202020204" pitchFamily="34" charset="0"/>
                <a:cs typeface="Arial" panose="020B0604020202020204" pitchFamily="34" charset="0"/>
              </a:rPr>
              <a:t>However, for various reasons, treatment with fenofibrate has not been adopted by retina or systemic care practitioners</a:t>
            </a:r>
            <a:endParaRPr lang="en-US" sz="3000" dirty="0"/>
          </a:p>
          <a:p>
            <a:pPr marL="914400" lvl="1" indent="-457200"/>
            <a:r>
              <a:rPr lang="en-US" sz="2600" dirty="0">
                <a:latin typeface="Arial" panose="020B0604020202020204" pitchFamily="34" charset="0"/>
                <a:cs typeface="Arial" panose="020B0604020202020204" pitchFamily="34" charset="0"/>
              </a:rPr>
              <a:t>lack of information </a:t>
            </a:r>
          </a:p>
          <a:p>
            <a:pPr marL="914400" lvl="1" indent="-457200"/>
            <a:r>
              <a:rPr lang="en-US" sz="2600" dirty="0">
                <a:latin typeface="Arial" panose="020B0604020202020204" pitchFamily="34" charset="0"/>
                <a:cs typeface="Arial" panose="020B0604020202020204" pitchFamily="34" charset="0"/>
              </a:rPr>
              <a:t>belief that data is not strong enough to change practice </a:t>
            </a:r>
          </a:p>
          <a:p>
            <a:pPr marL="914400" lvl="1" indent="-457200"/>
            <a:r>
              <a:rPr lang="en-US" sz="2600" dirty="0">
                <a:latin typeface="Arial" panose="020B0604020202020204" pitchFamily="34" charset="0"/>
                <a:cs typeface="Arial" panose="020B0604020202020204" pitchFamily="34" charset="0"/>
              </a:rPr>
              <a:t>hesitation to use a systemic drug by ophthalmologists</a:t>
            </a:r>
          </a:p>
          <a:p>
            <a:pPr marL="914400" lvl="1" indent="-457200"/>
            <a:r>
              <a:rPr lang="en-US" sz="2600" dirty="0">
                <a:latin typeface="Arial" panose="020B0604020202020204" pitchFamily="34" charset="0"/>
                <a:cs typeface="Arial" panose="020B0604020202020204" pitchFamily="34" charset="0"/>
              </a:rPr>
              <a:t>inability to successfully grade retinal disease by PCPs</a:t>
            </a:r>
            <a:endParaRPr lang="en-US" sz="2600" dirty="0"/>
          </a:p>
          <a:p>
            <a:pPr marL="0" indent="0">
              <a:buNone/>
            </a:pPr>
            <a:endParaRPr lang="en-US" dirty="0"/>
          </a:p>
        </p:txBody>
      </p:sp>
    </p:spTree>
    <p:extLst>
      <p:ext uri="{BB962C8B-B14F-4D97-AF65-F5344CB8AC3E}">
        <p14:creationId xmlns:p14="http://schemas.microsoft.com/office/powerpoint/2010/main" val="18311633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272D-6518-4B7F-BFC4-7668D7BAFF97}"/>
              </a:ext>
            </a:extLst>
          </p:cNvPr>
          <p:cNvSpPr>
            <a:spLocks noGrp="1"/>
          </p:cNvSpPr>
          <p:nvPr>
            <p:ph type="title"/>
          </p:nvPr>
        </p:nvSpPr>
        <p:spPr/>
        <p:txBody>
          <a:bodyPr>
            <a:normAutofit/>
          </a:bodyPr>
          <a:lstStyle/>
          <a:p>
            <a:r>
              <a:rPr lang="en-US" dirty="0">
                <a:latin typeface="Arial" pitchFamily="34" charset="0"/>
                <a:cs typeface="Arial" pitchFamily="34" charset="0"/>
              </a:rPr>
              <a:t>DRCR Retina Network Study Objectives</a:t>
            </a:r>
            <a:endParaRPr lang="en-US" dirty="0"/>
          </a:p>
        </p:txBody>
      </p:sp>
      <p:sp>
        <p:nvSpPr>
          <p:cNvPr id="3" name="Content Placeholder 2">
            <a:extLst>
              <a:ext uri="{FF2B5EF4-FFF2-40B4-BE49-F238E27FC236}">
                <a16:creationId xmlns:a16="http://schemas.microsoft.com/office/drawing/2014/main" id="{BE0CB350-4DCD-4FA4-9003-3AED1712EA78}"/>
              </a:ext>
            </a:extLst>
          </p:cNvPr>
          <p:cNvSpPr>
            <a:spLocks noGrp="1"/>
          </p:cNvSpPr>
          <p:nvPr>
            <p:ph idx="1"/>
          </p:nvPr>
        </p:nvSpPr>
        <p:spPr>
          <a:xfrm>
            <a:off x="609600" y="1426949"/>
            <a:ext cx="10972800" cy="5431051"/>
          </a:xfrm>
        </p:spPr>
        <p:txBody>
          <a:bodyPr>
            <a:normAutofit lnSpcReduction="10000"/>
          </a:bodyPr>
          <a:lstStyle/>
          <a:p>
            <a:pPr marL="461963" indent="-461963"/>
            <a:r>
              <a:rPr lang="en-US" dirty="0"/>
              <a:t>To determine if fenofibrate is effective at preventing DR worsening in participants with mild to moderate non-proliferative DR and no CI-DME at baseline through </a:t>
            </a:r>
            <a:r>
              <a:rPr lang="en-US"/>
              <a:t>up to 6</a:t>
            </a:r>
            <a:r>
              <a:rPr lang="en-US" dirty="0"/>
              <a:t> years of follow-up</a:t>
            </a:r>
          </a:p>
          <a:p>
            <a:pPr marL="461963" indent="-461963"/>
            <a:r>
              <a:rPr lang="en-US" dirty="0"/>
              <a:t>If effective, additional goals of the study are</a:t>
            </a:r>
          </a:p>
          <a:p>
            <a:pPr marL="974725" indent="-403225">
              <a:buFont typeface="+mj-lt"/>
              <a:buAutoNum type="arabicPeriod"/>
            </a:pPr>
            <a:r>
              <a:rPr lang="en-US" sz="2400" dirty="0"/>
              <a:t>To provide a model for ophthalmologists to prescribe and/or collaborate with an internist to prescribe and monitor the drug safely	</a:t>
            </a:r>
          </a:p>
          <a:p>
            <a:pPr marL="974725" indent="-403225">
              <a:buFont typeface="+mj-lt"/>
              <a:buAutoNum type="arabicPeriod"/>
            </a:pPr>
            <a:r>
              <a:rPr lang="en-US" sz="2400" dirty="0"/>
              <a:t>Disseminate standardized prescribing guidelines with the aim to encourage broader use</a:t>
            </a:r>
          </a:p>
          <a:p>
            <a:pPr marL="974725" indent="-403225">
              <a:buFont typeface="+mj-lt"/>
              <a:buAutoNum type="arabicPeriod"/>
            </a:pPr>
            <a:r>
              <a:rPr lang="en-US" sz="2400" dirty="0"/>
              <a:t>Collect information on potential predictive biomarkers via blood sampling, functional and structural testing as well as glucose level from CGM over course of DR progression.</a:t>
            </a:r>
          </a:p>
        </p:txBody>
      </p:sp>
    </p:spTree>
    <p:extLst>
      <p:ext uri="{BB962C8B-B14F-4D97-AF65-F5344CB8AC3E}">
        <p14:creationId xmlns:p14="http://schemas.microsoft.com/office/powerpoint/2010/main" val="377935747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FB7D-D316-487B-9406-924E362BA370}"/>
              </a:ext>
            </a:extLst>
          </p:cNvPr>
          <p:cNvSpPr>
            <a:spLocks noGrp="1"/>
          </p:cNvSpPr>
          <p:nvPr>
            <p:ph type="title"/>
          </p:nvPr>
        </p:nvSpPr>
        <p:spPr/>
        <p:txBody>
          <a:bodyPr wrap="square" anchor="ctr">
            <a:normAutofit/>
          </a:bodyPr>
          <a:lstStyle/>
          <a:p>
            <a:r>
              <a:rPr lang="en-US" dirty="0"/>
              <a:t>Ancillary Ocular Components</a:t>
            </a:r>
          </a:p>
        </p:txBody>
      </p:sp>
      <p:sp>
        <p:nvSpPr>
          <p:cNvPr id="18" name="Content Placeholder 17">
            <a:extLst>
              <a:ext uri="{FF2B5EF4-FFF2-40B4-BE49-F238E27FC236}">
                <a16:creationId xmlns:a16="http://schemas.microsoft.com/office/drawing/2014/main" id="{AE8ED9D6-3472-433A-8E0D-FC8FEEA92502}"/>
              </a:ext>
            </a:extLst>
          </p:cNvPr>
          <p:cNvSpPr>
            <a:spLocks noGrp="1"/>
          </p:cNvSpPr>
          <p:nvPr>
            <p:ph idx="1"/>
          </p:nvPr>
        </p:nvSpPr>
        <p:spPr>
          <a:xfrm>
            <a:off x="609600" y="1524000"/>
            <a:ext cx="10972799" cy="5257800"/>
          </a:xfrm>
        </p:spPr>
        <p:txBody>
          <a:bodyPr>
            <a:normAutofit/>
          </a:bodyPr>
          <a:lstStyle/>
          <a:p>
            <a:r>
              <a:rPr lang="en-US" dirty="0"/>
              <a:t>Data from visual function assessments such as contrast sensitivity, visual field (VF) testing and structural data from OCT angiography (OCTA) will provide valuable info on potential predictive biomarkers of functional outcomes over natural history of DR progression</a:t>
            </a:r>
          </a:p>
          <a:p>
            <a:r>
              <a:rPr lang="en-US" dirty="0"/>
              <a:t>Specific objectives include:</a:t>
            </a:r>
          </a:p>
          <a:p>
            <a:pPr marL="800100" lvl="1" indent="-514350">
              <a:buFont typeface="+mj-lt"/>
              <a:buAutoNum type="arabicPeriod"/>
            </a:pPr>
            <a:r>
              <a:rPr lang="en-US" sz="2200" dirty="0"/>
              <a:t>Quantification of VF and contrast sensitivity at baseline &amp; evaluation of relationship with DR severity level</a:t>
            </a:r>
          </a:p>
          <a:p>
            <a:pPr marL="800100" lvl="1" indent="-514350">
              <a:buFont typeface="+mj-lt"/>
              <a:buAutoNum type="arabicPeriod"/>
            </a:pPr>
            <a:r>
              <a:rPr lang="en-US" sz="2200" dirty="0"/>
              <a:t>Identification of biomarkers on OCTA at baseline that are associated with retinopathy progression</a:t>
            </a:r>
          </a:p>
          <a:p>
            <a:pPr marL="800100" lvl="1" indent="-514350">
              <a:buFont typeface="+mj-lt"/>
              <a:buAutoNum type="arabicPeriod"/>
            </a:pPr>
            <a:r>
              <a:rPr lang="en-US" sz="2200" dirty="0"/>
              <a:t>Explore whether fenofibrate treatment has any effect on VF and/or contrast sensitivity</a:t>
            </a:r>
          </a:p>
          <a:p>
            <a:pPr marL="800100" lvl="1" indent="-514350">
              <a:buFont typeface="+mj-lt"/>
              <a:buAutoNum type="arabicPeriod"/>
            </a:pPr>
            <a:endParaRPr lang="en-US" dirty="0"/>
          </a:p>
        </p:txBody>
      </p:sp>
    </p:spTree>
    <p:extLst>
      <p:ext uri="{BB962C8B-B14F-4D97-AF65-F5344CB8AC3E}">
        <p14:creationId xmlns:p14="http://schemas.microsoft.com/office/powerpoint/2010/main" val="20062181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a:off x="5781028" y="5250537"/>
            <a:ext cx="533400" cy="82400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2" name="Title 1"/>
          <p:cNvSpPr>
            <a:spLocks noGrp="1"/>
          </p:cNvSpPr>
          <p:nvPr>
            <p:ph type="title"/>
          </p:nvPr>
        </p:nvSpPr>
        <p:spPr>
          <a:xfrm>
            <a:off x="0" y="0"/>
            <a:ext cx="12192000" cy="990600"/>
          </a:xfrm>
        </p:spPr>
        <p:txBody>
          <a:bodyPr/>
          <a:lstStyle/>
          <a:p>
            <a:pPr>
              <a:defRPr/>
            </a:pPr>
            <a:r>
              <a:rPr lang="en-US" sz="4400" dirty="0"/>
              <a:t>Study Design</a:t>
            </a:r>
          </a:p>
        </p:txBody>
      </p:sp>
      <p:sp>
        <p:nvSpPr>
          <p:cNvPr id="8" name="Text Box 14"/>
          <p:cNvSpPr txBox="1">
            <a:spLocks noChangeArrowheads="1"/>
          </p:cNvSpPr>
          <p:nvPr/>
        </p:nvSpPr>
        <p:spPr bwMode="auto">
          <a:xfrm>
            <a:off x="685800" y="1576684"/>
            <a:ext cx="11294532" cy="3822876"/>
          </a:xfrm>
          <a:prstGeom prst="rect">
            <a:avLst/>
          </a:prstGeom>
          <a:solidFill>
            <a:srgbClr val="000000"/>
          </a:solidFill>
          <a:ln w="25400">
            <a:solidFill>
              <a:srgbClr val="FFFFFF"/>
            </a:solidFill>
            <a:miter lim="800000"/>
            <a:headEnd/>
            <a:tailEnd/>
          </a:ln>
        </p:spPr>
        <p:txBody>
          <a:bodyPr wrap="square">
            <a:noAutofit/>
          </a:bodyPr>
          <a:lstStyle/>
          <a:p>
            <a:pPr lvl="0">
              <a:spcAft>
                <a:spcPts val="300"/>
              </a:spcAft>
            </a:pPr>
            <a:r>
              <a:rPr lang="en-US" sz="1800" b="1" dirty="0">
                <a:solidFill>
                  <a:schemeClr val="accent2"/>
                </a:solidFill>
                <a:latin typeface="Arial" panose="020B0604020202020204" pitchFamily="34" charset="0"/>
                <a:cs typeface="Arial" pitchFamily="34" charset="0"/>
              </a:rPr>
              <a:t>Major Patient-level criteria:</a:t>
            </a:r>
          </a:p>
          <a:p>
            <a:pPr marL="285750" lvl="0" indent="-28575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contraindication to fenofibrate use, no severe renal disease, no liver disease (defined via central lab values)</a:t>
            </a:r>
          </a:p>
          <a:p>
            <a:pPr lvl="0">
              <a:spcAft>
                <a:spcPts val="300"/>
              </a:spcAft>
            </a:pPr>
            <a:r>
              <a:rPr lang="en-US" sz="1800" b="1" dirty="0">
                <a:solidFill>
                  <a:schemeClr val="accent2"/>
                </a:solidFill>
                <a:latin typeface="Arial" panose="020B0604020202020204" pitchFamily="34" charset="0"/>
                <a:cs typeface="Arial" pitchFamily="34" charset="0"/>
              </a:rPr>
              <a:t>At </a:t>
            </a:r>
            <a:r>
              <a:rPr lang="en-US" b="1" dirty="0">
                <a:solidFill>
                  <a:schemeClr val="accent2"/>
                </a:solidFill>
                <a:latin typeface="Arial" panose="020B0604020202020204" pitchFamily="34" charset="0"/>
                <a:cs typeface="Arial" pitchFamily="34" charset="0"/>
              </a:rPr>
              <a:t>least one e</a:t>
            </a:r>
            <a:r>
              <a:rPr lang="en-US" sz="1800" b="1" dirty="0">
                <a:solidFill>
                  <a:schemeClr val="accent2"/>
                </a:solidFill>
                <a:latin typeface="Arial" panose="020B0604020202020204" pitchFamily="34" charset="0"/>
                <a:cs typeface="Arial" pitchFamily="34" charset="0"/>
              </a:rPr>
              <a:t>ye that meets these criteria* (according to the investigator, confirmed by RC grading):</a:t>
            </a:r>
          </a:p>
          <a:p>
            <a:pPr marL="34290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ETDRS DR severity level between 35 and 47 (mild NPDR to moderately severe NPDR)</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Best-corrected E-ETDRS VA letter score ≥74</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evidence of CI-DME (using standard DRCR OCT thresholds)</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prior treatment for DME or DR (other than focal/grid laser, but must be &gt; 12 months prior) </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anticipated need for intravitreous anti-VEGF or PRP in the next 6 months </a:t>
            </a:r>
          </a:p>
          <a:p>
            <a:pPr marL="342900" lvl="0" indent="-342900">
              <a:spcAft>
                <a:spcPts val="3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No history of intravitreous anti-VEGF or corticosteroid treatment within the prior year</a:t>
            </a:r>
          </a:p>
          <a:p>
            <a:pPr lvl="0">
              <a:spcAft>
                <a:spcPts val="300"/>
              </a:spcAft>
            </a:pPr>
            <a:r>
              <a:rPr lang="en-US" sz="1600" b="1" i="1" dirty="0">
                <a:solidFill>
                  <a:schemeClr val="accent3">
                    <a:lumMod val="40000"/>
                    <a:lumOff val="60000"/>
                  </a:schemeClr>
                </a:solidFill>
                <a:latin typeface="Arial" panose="020B0604020202020204" pitchFamily="34" charset="0"/>
                <a:cs typeface="Arial" panose="020B0604020202020204" pitchFamily="34" charset="0"/>
              </a:rPr>
              <a:t>* If only one eye is eligible, the non-study eye must have at least microaneurysms only (DR severity level 20) but there is no upper limit in DR severity level, and no exclusion criteria based on prior treatment.</a:t>
            </a:r>
            <a:endParaRPr lang="en-US" sz="1600" b="1" i="1" dirty="0">
              <a:latin typeface="Arial" panose="020B0604020202020204" pitchFamily="34" charset="0"/>
              <a:cs typeface="Arial" panose="020B0604020202020204" pitchFamily="34" charset="0"/>
            </a:endParaRPr>
          </a:p>
        </p:txBody>
      </p:sp>
      <p:sp>
        <p:nvSpPr>
          <p:cNvPr id="7177" name="Text Box 14"/>
          <p:cNvSpPr txBox="1">
            <a:spLocks noChangeArrowheads="1"/>
          </p:cNvSpPr>
          <p:nvPr/>
        </p:nvSpPr>
        <p:spPr bwMode="auto">
          <a:xfrm>
            <a:off x="2590800" y="858044"/>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dirty="0">
                <a:solidFill>
                  <a:schemeClr val="accent2"/>
                </a:solidFill>
                <a:latin typeface="Arial" pitchFamily="34" charset="0"/>
                <a:cs typeface="Arial" pitchFamily="34" charset="0"/>
              </a:rPr>
              <a:t>Multi-Center Randomized Clinical Trial </a:t>
            </a:r>
          </a:p>
          <a:p>
            <a:pPr algn="ctr"/>
            <a:r>
              <a:rPr lang="en-US" sz="2000" b="1" dirty="0">
                <a:solidFill>
                  <a:schemeClr val="accent2"/>
                </a:solidFill>
                <a:latin typeface="Arial" pitchFamily="34" charset="0"/>
                <a:cs typeface="Arial" pitchFamily="34" charset="0"/>
              </a:rPr>
              <a:t>(N = 560)</a:t>
            </a:r>
          </a:p>
        </p:txBody>
      </p:sp>
      <p:sp>
        <p:nvSpPr>
          <p:cNvPr id="20" name="TextBox 19"/>
          <p:cNvSpPr txBox="1"/>
          <p:nvPr/>
        </p:nvSpPr>
        <p:spPr>
          <a:xfrm>
            <a:off x="1531213" y="6099256"/>
            <a:ext cx="9033029" cy="40011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lvl="0" algn="ctr"/>
            <a:r>
              <a:rPr lang="en-US" sz="2000" b="1" dirty="0">
                <a:solidFill>
                  <a:schemeClr val="bg2"/>
                </a:solidFill>
                <a:latin typeface="Arial" pitchFamily="34" charset="0"/>
                <a:cs typeface="Arial" pitchFamily="34" charset="0"/>
              </a:rPr>
              <a:t>Primary Outcome: Proportion of eyes with DR worsening </a:t>
            </a:r>
            <a:r>
              <a:rPr lang="en-US" sz="2000" b="1">
                <a:solidFill>
                  <a:schemeClr val="bg2"/>
                </a:solidFill>
                <a:latin typeface="Arial" pitchFamily="34" charset="0"/>
                <a:cs typeface="Arial" pitchFamily="34" charset="0"/>
              </a:rPr>
              <a:t>through 6</a:t>
            </a:r>
            <a:r>
              <a:rPr lang="en-US" sz="2000" b="1" dirty="0">
                <a:solidFill>
                  <a:schemeClr val="bg2"/>
                </a:solidFill>
                <a:latin typeface="Arial" pitchFamily="34" charset="0"/>
                <a:cs typeface="Arial" pitchFamily="34" charset="0"/>
              </a:rPr>
              <a:t> years</a:t>
            </a:r>
            <a:endParaRPr lang="en-US" sz="2000" b="1" dirty="0">
              <a:solidFill>
                <a:schemeClr val="bg2"/>
              </a:solidFill>
            </a:endParaRPr>
          </a:p>
        </p:txBody>
      </p:sp>
      <p:sp>
        <p:nvSpPr>
          <p:cNvPr id="11" name="Rectangle 11"/>
          <p:cNvSpPr>
            <a:spLocks noChangeArrowheads="1"/>
          </p:cNvSpPr>
          <p:nvPr/>
        </p:nvSpPr>
        <p:spPr bwMode="auto">
          <a:xfrm>
            <a:off x="2743200" y="5549875"/>
            <a:ext cx="2816442" cy="400110"/>
          </a:xfrm>
          <a:prstGeom prst="rect">
            <a:avLst/>
          </a:prstGeom>
          <a:solidFill>
            <a:schemeClr val="accent2">
              <a:lumMod val="7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itchFamily="34" charset="0"/>
                <a:cs typeface="Arial" pitchFamily="34" charset="0"/>
              </a:rPr>
              <a:t>160 mg Fenofibrate</a:t>
            </a:r>
          </a:p>
        </p:txBody>
      </p:sp>
      <p:sp>
        <p:nvSpPr>
          <p:cNvPr id="12" name="Rectangle 11"/>
          <p:cNvSpPr>
            <a:spLocks noChangeArrowheads="1"/>
          </p:cNvSpPr>
          <p:nvPr/>
        </p:nvSpPr>
        <p:spPr bwMode="auto">
          <a:xfrm>
            <a:off x="6578344" y="5549353"/>
            <a:ext cx="2957338" cy="400110"/>
          </a:xfrm>
          <a:prstGeom prst="rect">
            <a:avLst/>
          </a:prstGeom>
          <a:solidFill>
            <a:schemeClr val="accent3"/>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itchFamily="34" charset="0"/>
                <a:cs typeface="Arial" pitchFamily="34" charset="0"/>
              </a:rPr>
              <a:t>Placebo</a:t>
            </a:r>
          </a:p>
        </p:txBody>
      </p:sp>
    </p:spTree>
    <p:extLst>
      <p:ext uri="{BB962C8B-B14F-4D97-AF65-F5344CB8AC3E}">
        <p14:creationId xmlns:p14="http://schemas.microsoft.com/office/powerpoint/2010/main" val="89619883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D862-89A1-3F20-873A-B8D90D5295E3}"/>
              </a:ext>
            </a:extLst>
          </p:cNvPr>
          <p:cNvSpPr>
            <a:spLocks noGrp="1"/>
          </p:cNvSpPr>
          <p:nvPr>
            <p:ph type="ctrTitle"/>
          </p:nvPr>
        </p:nvSpPr>
        <p:spPr>
          <a:xfrm>
            <a:off x="304800" y="2235200"/>
            <a:ext cx="11582400" cy="2387600"/>
          </a:xfrm>
        </p:spPr>
        <p:txBody>
          <a:bodyPr>
            <a:normAutofit/>
          </a:bodyPr>
          <a:lstStyle/>
          <a:p>
            <a:r>
              <a:rPr lang="en-US" sz="4400" dirty="0"/>
              <a:t>Protocol AF Ancillary Study: Protocol AFA</a:t>
            </a:r>
            <a:br>
              <a:rPr lang="en-US" sz="4400" dirty="0"/>
            </a:br>
            <a:r>
              <a:rPr lang="en-US" sz="3600" dirty="0">
                <a:solidFill>
                  <a:schemeClr val="tx1"/>
                </a:solidFill>
                <a:effectLst/>
                <a:latin typeface="Arial" panose="020B0604020202020204" pitchFamily="34" charset="0"/>
                <a:ea typeface="Calibri" panose="020F0502020204030204" pitchFamily="34" charset="0"/>
              </a:rPr>
              <a:t>Diabetic Retinopathy and Changes </a:t>
            </a:r>
            <a:br>
              <a:rPr lang="en-US" sz="3600" dirty="0">
                <a:solidFill>
                  <a:schemeClr val="tx1"/>
                </a:solidFill>
                <a:effectLst/>
                <a:latin typeface="Arial" panose="020B0604020202020204" pitchFamily="34" charset="0"/>
                <a:ea typeface="Calibri" panose="020F0502020204030204" pitchFamily="34" charset="0"/>
              </a:rPr>
            </a:br>
            <a:r>
              <a:rPr lang="en-US" sz="3600" dirty="0">
                <a:solidFill>
                  <a:schemeClr val="tx1"/>
                </a:solidFill>
                <a:effectLst/>
                <a:latin typeface="Arial" panose="020B0604020202020204" pitchFamily="34" charset="0"/>
                <a:ea typeface="Calibri" panose="020F0502020204030204" pitchFamily="34" charset="0"/>
              </a:rPr>
              <a:t>in Lipid Metabolism </a:t>
            </a:r>
            <a:br>
              <a:rPr lang="en-US" sz="4400" dirty="0">
                <a:effectLst/>
                <a:latin typeface="Arial" panose="020B0604020202020204" pitchFamily="34" charset="0"/>
                <a:ea typeface="Calibri" panose="020F0502020204030204" pitchFamily="34" charset="0"/>
              </a:rPr>
            </a:br>
            <a:endParaRPr lang="en-US" sz="4400" dirty="0"/>
          </a:p>
        </p:txBody>
      </p:sp>
    </p:spTree>
    <p:extLst>
      <p:ext uri="{BB962C8B-B14F-4D97-AF65-F5344CB8AC3E}">
        <p14:creationId xmlns:p14="http://schemas.microsoft.com/office/powerpoint/2010/main" val="371656255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9EF9-F520-4B30-B195-E1BED7DDEA0B}"/>
              </a:ext>
            </a:extLst>
          </p:cNvPr>
          <p:cNvSpPr>
            <a:spLocks noGrp="1"/>
          </p:cNvSpPr>
          <p:nvPr>
            <p:ph type="title"/>
          </p:nvPr>
        </p:nvSpPr>
        <p:spPr/>
        <p:txBody>
          <a:bodyPr/>
          <a:lstStyle/>
          <a:p>
            <a:r>
              <a:rPr lang="en-US"/>
              <a:t>Predictive Biomarkers</a:t>
            </a:r>
          </a:p>
        </p:txBody>
      </p:sp>
      <p:sp>
        <p:nvSpPr>
          <p:cNvPr id="3" name="Content Placeholder 2">
            <a:extLst>
              <a:ext uri="{FF2B5EF4-FFF2-40B4-BE49-F238E27FC236}">
                <a16:creationId xmlns:a16="http://schemas.microsoft.com/office/drawing/2014/main" id="{04CB4FBD-F2AF-4321-8792-9AC91A29C2D0}"/>
              </a:ext>
            </a:extLst>
          </p:cNvPr>
          <p:cNvSpPr>
            <a:spLocks noGrp="1"/>
          </p:cNvSpPr>
          <p:nvPr>
            <p:ph idx="1"/>
          </p:nvPr>
        </p:nvSpPr>
        <p:spPr/>
        <p:txBody>
          <a:bodyPr vert="horz" lIns="91440" tIns="45720" rIns="91440" bIns="45720" rtlCol="0" anchor="t">
            <a:normAutofit/>
          </a:bodyPr>
          <a:lstStyle/>
          <a:p>
            <a:pPr marL="461645" indent="-461645">
              <a:spcAft>
                <a:spcPts val="1200"/>
              </a:spcAft>
            </a:pPr>
            <a:r>
              <a:rPr lang="en-US" sz="2400" dirty="0">
                <a:effectLst/>
                <a:latin typeface="Arial"/>
                <a:ea typeface="Calibri" panose="020F0502020204030204" pitchFamily="34" charset="0"/>
                <a:cs typeface="Times New Roman"/>
              </a:rPr>
              <a:t>While the primary objective of Protocol AF is to determine if fenofibrate is effective at preventing DR worsening, an additional goal is to collect information on potential predictive biomarkers via blood sampling over the course of DR progression</a:t>
            </a:r>
            <a:endParaRPr lang="en-US" dirty="0">
              <a:latin typeface="Arial"/>
              <a:cs typeface="Times New Roman"/>
            </a:endParaRPr>
          </a:p>
          <a:p>
            <a:pPr marL="461645" indent="-461645">
              <a:spcAft>
                <a:spcPts val="1200"/>
              </a:spcAft>
            </a:pPr>
            <a:r>
              <a:rPr lang="en-US" sz="2400" dirty="0">
                <a:effectLst/>
                <a:latin typeface="Arial" panose="020B0604020202020204" pitchFamily="34" charset="0"/>
                <a:ea typeface="Calibri" panose="020F0502020204030204" pitchFamily="34" charset="0"/>
              </a:rPr>
              <a:t>Diabetic Retinopathy and Changes in Lipid Metabolism (</a:t>
            </a:r>
            <a:r>
              <a:rPr lang="en-US" sz="2400" dirty="0"/>
              <a:t>Protocol AFA) is an ancillary study for Protocol AF</a:t>
            </a:r>
          </a:p>
          <a:p>
            <a:pPr marL="461645" indent="-461645">
              <a:spcAft>
                <a:spcPts val="120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Protocol AFA will include AF participants in analyses, but will also recruit populations with DR severity differing from the Protocol AF cohort (DR severit</a:t>
            </a:r>
            <a:r>
              <a:rPr lang="en-US" sz="2400" dirty="0">
                <a:latin typeface="Arial" panose="020B0604020202020204" pitchFamily="34" charset="0"/>
                <a:ea typeface="Calibri" panose="020F0502020204030204" pitchFamily="34" charset="0"/>
                <a:cs typeface="Times New Roman" panose="02020603050405020304" pitchFamily="18" charset="0"/>
              </a:rPr>
              <a:t>y &lt;35 &amp; &gt;47)</a:t>
            </a:r>
            <a:endParaRPr lang="en-US" sz="1600" dirty="0"/>
          </a:p>
        </p:txBody>
      </p:sp>
    </p:spTree>
    <p:extLst>
      <p:ext uri="{BB962C8B-B14F-4D97-AF65-F5344CB8AC3E}">
        <p14:creationId xmlns:p14="http://schemas.microsoft.com/office/powerpoint/2010/main" val="2803660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1999-C36F-5D99-E0E7-4A2AEEDB1A3B}"/>
              </a:ext>
            </a:extLst>
          </p:cNvPr>
          <p:cNvSpPr>
            <a:spLocks noGrp="1"/>
          </p:cNvSpPr>
          <p:nvPr>
            <p:ph type="title"/>
          </p:nvPr>
        </p:nvSpPr>
        <p:spPr/>
        <p:txBody>
          <a:bodyPr/>
          <a:lstStyle/>
          <a:p>
            <a:r>
              <a:rPr lang="en-US"/>
              <a:t>Collaboration </a:t>
            </a:r>
          </a:p>
        </p:txBody>
      </p:sp>
      <p:sp>
        <p:nvSpPr>
          <p:cNvPr id="3" name="Content Placeholder 2">
            <a:extLst>
              <a:ext uri="{FF2B5EF4-FFF2-40B4-BE49-F238E27FC236}">
                <a16:creationId xmlns:a16="http://schemas.microsoft.com/office/drawing/2014/main" id="{FAA99743-2679-B62B-923B-984F926E9ED3}"/>
              </a:ext>
            </a:extLst>
          </p:cNvPr>
          <p:cNvSpPr>
            <a:spLocks noGrp="1"/>
          </p:cNvSpPr>
          <p:nvPr>
            <p:ph idx="1"/>
          </p:nvPr>
        </p:nvSpPr>
        <p:spPr>
          <a:xfrm>
            <a:off x="609601" y="1615647"/>
            <a:ext cx="6206323" cy="4780491"/>
          </a:xfrm>
        </p:spPr>
        <p:txBody>
          <a:bodyPr>
            <a:normAutofit/>
          </a:bodyPr>
          <a:lstStyle/>
          <a:p>
            <a:pPr>
              <a:buClr>
                <a:schemeClr val="accent2">
                  <a:lumMod val="60000"/>
                  <a:lumOff val="40000"/>
                </a:schemeClr>
              </a:buClr>
            </a:pPr>
            <a:r>
              <a:rPr lang="en-US" sz="2400">
                <a:effectLst/>
                <a:latin typeface="Arial" panose="020B0604020202020204" pitchFamily="34" charset="0"/>
                <a:ea typeface="Calibri" panose="020F0502020204030204" pitchFamily="34" charset="0"/>
                <a:cs typeface="Times New Roman" panose="02020603050405020304" pitchFamily="18" charset="0"/>
              </a:rPr>
              <a:t>Protocol AFA is a collaborative effort between DRCR and the Lowy Medical Research Institute (LMRI)</a:t>
            </a:r>
          </a:p>
          <a:p>
            <a:pPr>
              <a:buClr>
                <a:schemeClr val="accent2">
                  <a:lumMod val="60000"/>
                  <a:lumOff val="40000"/>
                </a:schemeClr>
              </a:buClr>
            </a:pPr>
            <a:endParaRPr lang="en-US" sz="2400">
              <a:effectLst/>
              <a:latin typeface="Arial" panose="020B0604020202020204" pitchFamily="34" charset="0"/>
              <a:ea typeface="Calibri" panose="020F0502020204030204" pitchFamily="34" charset="0"/>
              <a:cs typeface="Times New Roman" panose="02020603050405020304" pitchFamily="18" charset="0"/>
            </a:endParaRPr>
          </a:p>
          <a:p>
            <a:pPr>
              <a:buClr>
                <a:schemeClr val="accent2">
                  <a:lumMod val="60000"/>
                  <a:lumOff val="40000"/>
                </a:schemeClr>
              </a:buClr>
            </a:pPr>
            <a:r>
              <a:rPr lang="en-US" sz="2400">
                <a:effectLst/>
                <a:latin typeface="Arial" panose="020B0604020202020204" pitchFamily="34" charset="0"/>
                <a:ea typeface="Calibri" panose="020F0502020204030204" pitchFamily="34" charset="0"/>
                <a:cs typeface="Times New Roman" panose="02020603050405020304" pitchFamily="18" charset="0"/>
              </a:rPr>
              <a:t>LMRI will be performing the metabolite analyses with the de-identified serum samples and the genetic sequencing and associated analyses</a:t>
            </a:r>
            <a:endParaRPr lang="en-US" sz="3600"/>
          </a:p>
        </p:txBody>
      </p:sp>
      <p:pic>
        <p:nvPicPr>
          <p:cNvPr id="7" name="Picture 6">
            <a:extLst>
              <a:ext uri="{FF2B5EF4-FFF2-40B4-BE49-F238E27FC236}">
                <a16:creationId xmlns:a16="http://schemas.microsoft.com/office/drawing/2014/main" id="{EA363369-9D97-B3BB-4818-6A81C857C2EE}"/>
              </a:ext>
            </a:extLst>
          </p:cNvPr>
          <p:cNvPicPr>
            <a:picLocks noChangeAspect="1"/>
          </p:cNvPicPr>
          <p:nvPr/>
        </p:nvPicPr>
        <p:blipFill>
          <a:blip r:embed="rId2"/>
          <a:stretch>
            <a:fillRect/>
          </a:stretch>
        </p:blipFill>
        <p:spPr>
          <a:xfrm>
            <a:off x="7329321" y="5187952"/>
            <a:ext cx="3362325" cy="695325"/>
          </a:xfrm>
          <a:prstGeom prst="rect">
            <a:avLst/>
          </a:prstGeom>
        </p:spPr>
      </p:pic>
      <p:pic>
        <p:nvPicPr>
          <p:cNvPr id="9" name="Picture 8" descr="A close-up of words&#10;&#10;Description automatically generated">
            <a:extLst>
              <a:ext uri="{FF2B5EF4-FFF2-40B4-BE49-F238E27FC236}">
                <a16:creationId xmlns:a16="http://schemas.microsoft.com/office/drawing/2014/main" id="{EF39DC19-820B-25C8-4F79-0E23ECA6A71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15924" y="1600200"/>
            <a:ext cx="4389120" cy="3233928"/>
          </a:xfrm>
          <a:prstGeom prst="rect">
            <a:avLst/>
          </a:prstGeom>
        </p:spPr>
      </p:pic>
      <p:sp>
        <p:nvSpPr>
          <p:cNvPr id="10" name="TextBox 9">
            <a:extLst>
              <a:ext uri="{FF2B5EF4-FFF2-40B4-BE49-F238E27FC236}">
                <a16:creationId xmlns:a16="http://schemas.microsoft.com/office/drawing/2014/main" id="{73ED87B6-EC21-D3C6-EA30-C46AEFD3EA7B}"/>
              </a:ext>
            </a:extLst>
          </p:cNvPr>
          <p:cNvSpPr txBox="1"/>
          <p:nvPr/>
        </p:nvSpPr>
        <p:spPr>
          <a:xfrm>
            <a:off x="8229599" y="4839416"/>
            <a:ext cx="3674417" cy="153888"/>
          </a:xfrm>
          <a:prstGeom prst="rect">
            <a:avLst/>
          </a:prstGeom>
          <a:noFill/>
        </p:spPr>
        <p:txBody>
          <a:bodyPr wrap="square" rtlCol="0">
            <a:spAutoFit/>
          </a:bodyPr>
          <a:lstStyle/>
          <a:p>
            <a:r>
              <a:rPr lang="en-US" sz="400">
                <a:solidFill>
                  <a:schemeClr val="bg2"/>
                </a:solidFill>
                <a:hlinkClick r:id="rId4" tooltip="https://famvin.org/en/2017/10/28/one-person-collaborative-effort/">
                  <a:extLst>
                    <a:ext uri="{A12FA001-AC4F-418D-AE19-62706E023703}">
                      <ahyp:hlinkClr xmlns:ahyp="http://schemas.microsoft.com/office/drawing/2018/hyperlinkcolor" val="tx"/>
                    </a:ext>
                  </a:extLst>
                </a:hlinkClick>
              </a:rPr>
              <a:t>This Photo</a:t>
            </a:r>
            <a:r>
              <a:rPr lang="en-US" sz="400">
                <a:solidFill>
                  <a:schemeClr val="bg2"/>
                </a:solidFill>
              </a:rPr>
              <a:t> by Unknown Author is licensed under </a:t>
            </a:r>
            <a:r>
              <a:rPr lang="en-US" sz="400">
                <a:solidFill>
                  <a:schemeClr val="bg2"/>
                </a:solidFill>
                <a:hlinkClick r:id="rId5" tooltip="https://creativecommons.org/licenses/by/3.0/">
                  <a:extLst>
                    <a:ext uri="{A12FA001-AC4F-418D-AE19-62706E023703}">
                      <ahyp:hlinkClr xmlns:ahyp="http://schemas.microsoft.com/office/drawing/2018/hyperlinkcolor" val="tx"/>
                    </a:ext>
                  </a:extLst>
                </a:hlinkClick>
              </a:rPr>
              <a:t>CC BY</a:t>
            </a:r>
            <a:endParaRPr lang="en-US" sz="400">
              <a:solidFill>
                <a:schemeClr val="bg2"/>
              </a:solidFill>
            </a:endParaRPr>
          </a:p>
        </p:txBody>
      </p:sp>
    </p:spTree>
    <p:extLst>
      <p:ext uri="{BB962C8B-B14F-4D97-AF65-F5344CB8AC3E}">
        <p14:creationId xmlns:p14="http://schemas.microsoft.com/office/powerpoint/2010/main" val="3925766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524000"/>
          </a:xfrm>
        </p:spPr>
        <p:txBody>
          <a:bodyPr>
            <a:normAutofit/>
          </a:bodyPr>
          <a:lstStyle/>
          <a:p>
            <a:r>
              <a:rPr lang="en-US" sz="4800" dirty="0"/>
              <a:t>Funding - UG1EY014231</a:t>
            </a:r>
          </a:p>
        </p:txBody>
      </p:sp>
      <p:sp>
        <p:nvSpPr>
          <p:cNvPr id="3" name="Content Placeholder 2"/>
          <p:cNvSpPr>
            <a:spLocks noGrp="1"/>
          </p:cNvSpPr>
          <p:nvPr>
            <p:ph idx="1"/>
          </p:nvPr>
        </p:nvSpPr>
        <p:spPr>
          <a:xfrm>
            <a:off x="2895600" y="5334000"/>
            <a:ext cx="5943600" cy="990600"/>
          </a:xfrm>
        </p:spPr>
        <p:txBody>
          <a:bodyPr anchor="ctr">
            <a:noAutofit/>
          </a:bodyPr>
          <a:lstStyle/>
          <a:p>
            <a:pPr marL="0" indent="0" algn="ctr">
              <a:lnSpc>
                <a:spcPct val="150000"/>
              </a:lnSpc>
              <a:buNone/>
            </a:pPr>
            <a:r>
              <a:rPr lang="en-US" altLang="en-US" sz="2800" b="1" dirty="0"/>
              <a:t>Current award </a:t>
            </a:r>
            <a:r>
              <a:rPr lang="en-US" altLang="en-US" sz="2800" dirty="0"/>
              <a:t>2024-2028</a:t>
            </a:r>
          </a:p>
        </p:txBody>
      </p:sp>
      <p:pic>
        <p:nvPicPr>
          <p:cNvPr id="9" name="Picture 8" descr="NIDDK (@NIDDKgov) / Posts / X">
            <a:extLst>
              <a:ext uri="{FF2B5EF4-FFF2-40B4-BE49-F238E27FC236}">
                <a16:creationId xmlns:a16="http://schemas.microsoft.com/office/drawing/2014/main" id="{F19C3F4E-8678-0F52-108F-4DD458CB33FC}"/>
              </a:ext>
            </a:extLst>
          </p:cNvPr>
          <p:cNvPicPr>
            <a:picLocks noChangeAspect="1"/>
          </p:cNvPicPr>
          <p:nvPr/>
        </p:nvPicPr>
        <p:blipFill>
          <a:blip r:embed="rId2"/>
          <a:stretch>
            <a:fillRect/>
          </a:stretch>
        </p:blipFill>
        <p:spPr>
          <a:xfrm>
            <a:off x="7052836" y="1814995"/>
            <a:ext cx="3228010" cy="3228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B7DBA6BB-3812-3605-C58F-9F5CD469CC63}"/>
              </a:ext>
            </a:extLst>
          </p:cNvPr>
          <p:cNvPicPr>
            <a:picLocks noChangeAspect="1"/>
          </p:cNvPicPr>
          <p:nvPr/>
        </p:nvPicPr>
        <p:blipFill>
          <a:blip r:embed="rId3"/>
          <a:stretch>
            <a:fillRect/>
          </a:stretch>
        </p:blipFill>
        <p:spPr>
          <a:xfrm>
            <a:off x="1911155" y="1813737"/>
            <a:ext cx="3230526" cy="3230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777402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18BC-522D-7B7C-2CC4-708E02332622}"/>
              </a:ext>
            </a:extLst>
          </p:cNvPr>
          <p:cNvSpPr>
            <a:spLocks noGrp="1"/>
          </p:cNvSpPr>
          <p:nvPr>
            <p:ph type="title"/>
          </p:nvPr>
        </p:nvSpPr>
        <p:spPr/>
        <p:txBody>
          <a:bodyPr/>
          <a:lstStyle/>
          <a:p>
            <a:r>
              <a:rPr lang="en-US"/>
              <a:t>Protocol AFA Rationale</a:t>
            </a:r>
          </a:p>
        </p:txBody>
      </p:sp>
      <p:sp>
        <p:nvSpPr>
          <p:cNvPr id="3" name="Content Placeholder 2">
            <a:extLst>
              <a:ext uri="{FF2B5EF4-FFF2-40B4-BE49-F238E27FC236}">
                <a16:creationId xmlns:a16="http://schemas.microsoft.com/office/drawing/2014/main" id="{46F11351-C6B2-67AE-EE37-BA844FBF1402}"/>
              </a:ext>
            </a:extLst>
          </p:cNvPr>
          <p:cNvSpPr>
            <a:spLocks noGrp="1"/>
          </p:cNvSpPr>
          <p:nvPr>
            <p:ph idx="1"/>
          </p:nvPr>
        </p:nvSpPr>
        <p:spPr>
          <a:xfrm>
            <a:off x="609601" y="1127343"/>
            <a:ext cx="10972800" cy="5571170"/>
          </a:xfrm>
        </p:spPr>
        <p:txBody>
          <a:bodyPr>
            <a:normAutofit/>
          </a:bodyPr>
          <a:lstStyle/>
          <a:p>
            <a:pPr marL="461963" indent="-461963">
              <a:spcAft>
                <a:spcPts val="1200"/>
              </a:spcAft>
            </a:pPr>
            <a:r>
              <a:rPr lang="en-US" dirty="0" err="1">
                <a:ea typeface="Calibri" panose="020F0502020204030204" pitchFamily="34" charset="0"/>
                <a:cs typeface="Times New Roman" panose="02020603050405020304" pitchFamily="18" charset="0"/>
              </a:rPr>
              <a:t>D</a:t>
            </a:r>
            <a:r>
              <a:rPr lang="en-US" dirty="0" err="1">
                <a:effectLst/>
                <a:latin typeface="Arial" panose="020B0604020202020204" pitchFamily="34" charset="0"/>
                <a:ea typeface="Calibri" panose="020F0502020204030204" pitchFamily="34" charset="0"/>
                <a:cs typeface="Times New Roman" panose="02020603050405020304" pitchFamily="18" charset="0"/>
              </a:rPr>
              <a:t>eoxysphingolipids</a:t>
            </a:r>
            <a:r>
              <a:rPr lang="en-US" dirty="0">
                <a:ea typeface="Calibri" panose="020F0502020204030204" pitchFamily="34" charset="0"/>
                <a:cs typeface="Times New Roman" panose="02020603050405020304" pitchFamily="18" charset="0"/>
              </a:rPr>
              <a:t> </a:t>
            </a:r>
            <a:r>
              <a:rPr lang="en-US" dirty="0">
                <a:effectLst/>
                <a:latin typeface="Arial" panose="020B0604020202020204" pitchFamily="34" charset="0"/>
                <a:ea typeface="Calibri" panose="020F0502020204030204" pitchFamily="34" charset="0"/>
                <a:cs typeface="Times New Roman" panose="02020603050405020304" pitchFamily="18" charset="0"/>
              </a:rPr>
              <a:t>have been demonstrated to be elevated in both type 1 and 2 diabetes, and to be associated with an increased risk of developing diabetic polyneuropathy</a:t>
            </a:r>
          </a:p>
          <a:p>
            <a:pPr marL="461963" indent="-461963">
              <a:spcAft>
                <a:spcPts val="1200"/>
              </a:spcAft>
            </a:pPr>
            <a:r>
              <a:rPr lang="en-US" dirty="0">
                <a:effectLst/>
                <a:latin typeface="Arial" panose="020B0604020202020204" pitchFamily="34" charset="0"/>
                <a:ea typeface="Calibri" panose="020F0502020204030204" pitchFamily="34" charset="0"/>
                <a:cs typeface="Times New Roman" panose="02020603050405020304" pitchFamily="18" charset="0"/>
              </a:rPr>
              <a:t>A 2019 NEJM paper found an association between elevated </a:t>
            </a:r>
            <a:r>
              <a:rPr lang="en-US" dirty="0" err="1">
                <a:effectLst/>
                <a:latin typeface="Arial" panose="020B0604020202020204" pitchFamily="34" charset="0"/>
                <a:ea typeface="Calibri" panose="020F0502020204030204" pitchFamily="34" charset="0"/>
                <a:cs typeface="Times New Roman" panose="02020603050405020304" pitchFamily="18" charset="0"/>
              </a:rPr>
              <a:t>deoxysphingolipids</a:t>
            </a:r>
            <a:r>
              <a:rPr lang="en-US" dirty="0">
                <a:effectLst/>
                <a:latin typeface="Arial" panose="020B0604020202020204" pitchFamily="34" charset="0"/>
                <a:ea typeface="Calibri" panose="020F0502020204030204" pitchFamily="34" charset="0"/>
                <a:cs typeface="Times New Roman" panose="02020603050405020304" pitchFamily="18" charset="0"/>
              </a:rPr>
              <a:t> and </a:t>
            </a:r>
            <a:r>
              <a:rPr lang="en-US" dirty="0" err="1">
                <a:effectLst/>
                <a:latin typeface="Arial" panose="020B0604020202020204" pitchFamily="34" charset="0"/>
                <a:ea typeface="Calibri" panose="020F0502020204030204" pitchFamily="34" charset="0"/>
                <a:cs typeface="Times New Roman" panose="02020603050405020304" pitchFamily="18" charset="0"/>
              </a:rPr>
              <a:t>MacTel</a:t>
            </a:r>
            <a:r>
              <a:rPr lang="en-US" dirty="0">
                <a:effectLst/>
                <a:latin typeface="Arial" panose="020B0604020202020204" pitchFamily="34" charset="0"/>
                <a:ea typeface="Calibri" panose="020F0502020204030204" pitchFamily="34" charset="0"/>
                <a:cs typeface="Times New Roman" panose="02020603050405020304" pitchFamily="18" charset="0"/>
              </a:rPr>
              <a:t> Type 2</a:t>
            </a:r>
          </a:p>
          <a:p>
            <a:pPr marL="461963" indent="-461963"/>
            <a:r>
              <a:rPr lang="en-US" dirty="0">
                <a:effectLst/>
                <a:latin typeface="Arial" panose="020B0604020202020204" pitchFamily="34" charset="0"/>
                <a:ea typeface="Calibri" panose="020F0502020204030204" pitchFamily="34" charset="0"/>
              </a:rPr>
              <a:t>This study will help </a:t>
            </a:r>
            <a:r>
              <a:rPr lang="en-US" dirty="0">
                <a:ea typeface="Calibri" panose="020F0502020204030204" pitchFamily="34" charset="0"/>
              </a:rPr>
              <a:t>evaluate </a:t>
            </a:r>
          </a:p>
          <a:p>
            <a:pPr marL="457200" indent="0">
              <a:spcBef>
                <a:spcPts val="0"/>
              </a:spcBef>
              <a:buNone/>
            </a:pPr>
            <a:r>
              <a:rPr lang="en-US" dirty="0">
                <a:ea typeface="Calibri" panose="020F0502020204030204" pitchFamily="34" charset="0"/>
              </a:rPr>
              <a:t>if </a:t>
            </a:r>
            <a:r>
              <a:rPr lang="en-US" dirty="0" err="1">
                <a:ea typeface="Calibri" panose="020F0502020204030204" pitchFamily="34" charset="0"/>
              </a:rPr>
              <a:t>deoxysphingolipid</a:t>
            </a:r>
            <a:r>
              <a:rPr lang="en-US" dirty="0">
                <a:ea typeface="Calibri" panose="020F0502020204030204" pitchFamily="34" charset="0"/>
              </a:rPr>
              <a:t> serum </a:t>
            </a:r>
          </a:p>
          <a:p>
            <a:pPr marL="457200" indent="0">
              <a:spcBef>
                <a:spcPts val="0"/>
              </a:spcBef>
              <a:buNone/>
            </a:pPr>
            <a:r>
              <a:rPr lang="en-US" dirty="0">
                <a:ea typeface="Calibri" panose="020F0502020204030204" pitchFamily="34" charset="0"/>
              </a:rPr>
              <a:t>levels are correlated with </a:t>
            </a:r>
          </a:p>
          <a:p>
            <a:pPr marL="457200" indent="0">
              <a:spcBef>
                <a:spcPts val="0"/>
              </a:spcBef>
              <a:buNone/>
            </a:pPr>
            <a:r>
              <a:rPr lang="en-US" dirty="0">
                <a:ea typeface="Calibri" panose="020F0502020204030204" pitchFamily="34" charset="0"/>
              </a:rPr>
              <a:t>DR severity </a:t>
            </a:r>
          </a:p>
        </p:txBody>
      </p:sp>
      <p:pic>
        <p:nvPicPr>
          <p:cNvPr id="5" name="Picture 4">
            <a:extLst>
              <a:ext uri="{FF2B5EF4-FFF2-40B4-BE49-F238E27FC236}">
                <a16:creationId xmlns:a16="http://schemas.microsoft.com/office/drawing/2014/main" id="{1EF45128-D8EF-E2B4-4B6D-EC78E794845C}"/>
              </a:ext>
            </a:extLst>
          </p:cNvPr>
          <p:cNvPicPr>
            <a:picLocks noChangeAspect="1"/>
          </p:cNvPicPr>
          <p:nvPr/>
        </p:nvPicPr>
        <p:blipFill>
          <a:blip r:embed="rId2"/>
          <a:stretch>
            <a:fillRect/>
          </a:stretch>
        </p:blipFill>
        <p:spPr>
          <a:xfrm>
            <a:off x="6226281" y="4370757"/>
            <a:ext cx="5660920" cy="1972848"/>
          </a:xfrm>
          <a:prstGeom prst="rect">
            <a:avLst/>
          </a:prstGeom>
        </p:spPr>
      </p:pic>
    </p:spTree>
    <p:extLst>
      <p:ext uri="{BB962C8B-B14F-4D97-AF65-F5344CB8AC3E}">
        <p14:creationId xmlns:p14="http://schemas.microsoft.com/office/powerpoint/2010/main" val="26171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6389-7981-C398-EA09-20E23329488B}"/>
              </a:ext>
            </a:extLst>
          </p:cNvPr>
          <p:cNvSpPr>
            <a:spLocks noGrp="1"/>
          </p:cNvSpPr>
          <p:nvPr>
            <p:ph type="title"/>
          </p:nvPr>
        </p:nvSpPr>
        <p:spPr/>
        <p:txBody>
          <a:bodyPr>
            <a:normAutofit/>
          </a:bodyPr>
          <a:lstStyle/>
          <a:p>
            <a:r>
              <a:rPr lang="en-US"/>
              <a:t>Description of Groups for Analyses</a:t>
            </a:r>
            <a:br>
              <a:rPr lang="en-US"/>
            </a:br>
            <a:endParaRPr lang="en-US"/>
          </a:p>
        </p:txBody>
      </p:sp>
      <p:graphicFrame>
        <p:nvGraphicFramePr>
          <p:cNvPr id="5" name="Content Placeholder 4">
            <a:extLst>
              <a:ext uri="{FF2B5EF4-FFF2-40B4-BE49-F238E27FC236}">
                <a16:creationId xmlns:a16="http://schemas.microsoft.com/office/drawing/2014/main" id="{96BDD4CB-72C6-32A1-B0A8-95BEDEC9B863}"/>
              </a:ext>
            </a:extLst>
          </p:cNvPr>
          <p:cNvGraphicFramePr>
            <a:graphicFrameLocks noGrp="1"/>
          </p:cNvGraphicFramePr>
          <p:nvPr>
            <p:ph idx="1"/>
            <p:extLst>
              <p:ext uri="{D42A27DB-BD31-4B8C-83A1-F6EECF244321}">
                <p14:modId xmlns:p14="http://schemas.microsoft.com/office/powerpoint/2010/main" val="2530015778"/>
              </p:ext>
            </p:extLst>
          </p:nvPr>
        </p:nvGraphicFramePr>
        <p:xfrm>
          <a:off x="516194" y="1532061"/>
          <a:ext cx="11159611" cy="4846321"/>
        </p:xfrm>
        <a:graphic>
          <a:graphicData uri="http://schemas.openxmlformats.org/drawingml/2006/table">
            <a:tbl>
              <a:tblPr firstRow="1" firstCol="1" bandRow="1">
                <a:tableStyleId>{93296810-A885-4BE3-A3E7-6D5BEEA58F35}</a:tableStyleId>
              </a:tblPr>
              <a:tblGrid>
                <a:gridCol w="2707925">
                  <a:extLst>
                    <a:ext uri="{9D8B030D-6E8A-4147-A177-3AD203B41FA5}">
                      <a16:colId xmlns:a16="http://schemas.microsoft.com/office/drawing/2014/main" val="3868947225"/>
                    </a:ext>
                  </a:extLst>
                </a:gridCol>
                <a:gridCol w="6839196">
                  <a:extLst>
                    <a:ext uri="{9D8B030D-6E8A-4147-A177-3AD203B41FA5}">
                      <a16:colId xmlns:a16="http://schemas.microsoft.com/office/drawing/2014/main" val="2593038846"/>
                    </a:ext>
                  </a:extLst>
                </a:gridCol>
                <a:gridCol w="1612490">
                  <a:extLst>
                    <a:ext uri="{9D8B030D-6E8A-4147-A177-3AD203B41FA5}">
                      <a16:colId xmlns:a16="http://schemas.microsoft.com/office/drawing/2014/main" val="4138920854"/>
                    </a:ext>
                  </a:extLst>
                </a:gridCol>
              </a:tblGrid>
              <a:tr h="694309">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Analysis Group</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Group Description</a:t>
                      </a:r>
                      <a:endParaRPr lang="en-US" sz="1800" dirty="0">
                        <a:solidFill>
                          <a:srgbClr val="000000"/>
                        </a:solidFill>
                        <a:effectLst/>
                        <a:latin typeface="Arial" panose="020B0604020202020204" pitchFamily="34" charset="0"/>
                        <a:cs typeface="Arial" panose="020B0604020202020204" pitchFamily="34" charset="0"/>
                      </a:endParaRPr>
                    </a:p>
                    <a:p>
                      <a:pPr marL="0" marR="0">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Participants with Type 2 Diabetes, </a:t>
                      </a:r>
                      <a:r>
                        <a:rPr lang="en-US" sz="1800" b="1" u="sng" dirty="0">
                          <a:solidFill>
                            <a:srgbClr val="000000"/>
                          </a:solidFill>
                          <a:effectLst/>
                          <a:latin typeface="Arial" panose="020B0604020202020204" pitchFamily="34" charset="0"/>
                          <a:cs typeface="Arial" panose="020B0604020202020204" pitchFamily="34" charset="0"/>
                        </a:rPr>
                        <a:t>and worse eye</a:t>
                      </a:r>
                      <a:r>
                        <a:rPr lang="en-US" sz="1800" b="1" dirty="0">
                          <a:solidFill>
                            <a:srgbClr val="000000"/>
                          </a:solidFill>
                          <a:effectLst/>
                          <a:latin typeface="Arial" panose="020B0604020202020204" pitchFamily="34" charset="0"/>
                          <a:cs typeface="Arial" panose="020B0604020202020204" pitchFamily="34" charset="0"/>
                        </a:rPr>
                        <a:t>:</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Number of</a:t>
                      </a:r>
                      <a:endParaRPr lang="en-US" sz="1800">
                        <a:solidFill>
                          <a:srgbClr val="000000"/>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Participants </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6570290"/>
                  </a:ext>
                </a:extLst>
              </a:tr>
              <a:tr h="664732">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1</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Absent of DR, or microaneurysms only (Diabetes ≥15 yrs)</a:t>
                      </a:r>
                    </a:p>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(DR severity level 10 to 20)</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80</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986746066"/>
                  </a:ext>
                </a:extLst>
              </a:tr>
              <a:tr h="697456">
                <a:tc>
                  <a:txBody>
                    <a:bodyPr/>
                    <a:lstStyle/>
                    <a:p>
                      <a:pPr marL="0" marR="0" algn="ctr">
                        <a:spcBef>
                          <a:spcPts val="0"/>
                        </a:spcBef>
                        <a:spcAft>
                          <a:spcPts val="0"/>
                        </a:spcAft>
                      </a:pPr>
                      <a:r>
                        <a:rPr lang="en-US" sz="1800" b="1">
                          <a:solidFill>
                            <a:schemeClr val="bg2"/>
                          </a:solidFill>
                          <a:effectLst/>
                          <a:latin typeface="Arial" panose="020B0604020202020204" pitchFamily="34" charset="0"/>
                          <a:cs typeface="Arial" panose="020B0604020202020204" pitchFamily="34" charset="0"/>
                        </a:rPr>
                        <a:t>Group 2 </a:t>
                      </a:r>
                    </a:p>
                    <a:p>
                      <a:pPr marL="0" marR="0" algn="ctr">
                        <a:spcBef>
                          <a:spcPts val="0"/>
                        </a:spcBef>
                        <a:spcAft>
                          <a:spcPts val="0"/>
                        </a:spcAft>
                      </a:pPr>
                      <a:r>
                        <a:rPr lang="en-US" sz="1800" b="1">
                          <a:solidFill>
                            <a:schemeClr val="bg2"/>
                          </a:solidFill>
                          <a:effectLst/>
                          <a:latin typeface="Arial" panose="020B0604020202020204" pitchFamily="34" charset="0"/>
                          <a:cs typeface="Arial" panose="020B0604020202020204" pitchFamily="34" charset="0"/>
                        </a:rPr>
                        <a:t>(Protocol AF Cohort)</a:t>
                      </a:r>
                      <a:endParaRPr lang="en-US" sz="180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solidFill>
                            <a:schemeClr val="bg2"/>
                          </a:solidFill>
                          <a:effectLst/>
                          <a:latin typeface="Arial" panose="020B0604020202020204" pitchFamily="34" charset="0"/>
                          <a:cs typeface="Arial" panose="020B0604020202020204" pitchFamily="34" charset="0"/>
                        </a:rPr>
                        <a:t>Mild to moderately severe DR</a:t>
                      </a:r>
                    </a:p>
                    <a:p>
                      <a:pPr marL="0" marR="0" algn="just">
                        <a:spcBef>
                          <a:spcPts val="0"/>
                        </a:spcBef>
                        <a:spcAft>
                          <a:spcPts val="0"/>
                        </a:spcAft>
                      </a:pPr>
                      <a:r>
                        <a:rPr lang="en-US" sz="1800" b="1" dirty="0">
                          <a:solidFill>
                            <a:schemeClr val="bg2"/>
                          </a:solidFill>
                          <a:effectLst/>
                          <a:latin typeface="Arial" panose="020B0604020202020204" pitchFamily="34" charset="0"/>
                          <a:cs typeface="Arial" panose="020B0604020202020204" pitchFamily="34" charset="0"/>
                        </a:rPr>
                        <a:t>(DR severity level 35 to 47)</a:t>
                      </a:r>
                      <a:endParaRPr lang="en-US" sz="1800" b="1" dirty="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chemeClr val="bg2"/>
                          </a:solidFill>
                          <a:effectLst/>
                          <a:latin typeface="Arial" panose="020B0604020202020204" pitchFamily="34" charset="0"/>
                          <a:cs typeface="Arial" panose="020B0604020202020204" pitchFamily="34" charset="0"/>
                        </a:rPr>
                        <a:t>200</a:t>
                      </a:r>
                      <a:endParaRPr lang="en-US" sz="1800">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25184226"/>
                  </a:ext>
                </a:extLst>
              </a:tr>
              <a:tr h="697456">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3</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Severe non-proliferative DR </a:t>
                      </a:r>
                    </a:p>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(DR severity level 53)</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80</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17537365"/>
                  </a:ext>
                </a:extLst>
              </a:tr>
              <a:tr h="697456">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4</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Proliferative DR </a:t>
                      </a:r>
                    </a:p>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(DR severity level 61 to 81)</a:t>
                      </a:r>
                      <a:endPar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80</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29534087"/>
                  </a:ext>
                </a:extLst>
              </a:tr>
              <a:tr h="1046185">
                <a:tc>
                  <a:txBody>
                    <a:bodyPr/>
                    <a:lstStyle/>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AFA Group 5</a:t>
                      </a:r>
                    </a:p>
                    <a:p>
                      <a:pPr marL="0" marR="0" algn="ctr">
                        <a:spcBef>
                          <a:spcPts val="0"/>
                        </a:spcBef>
                        <a:spcAft>
                          <a:spcPts val="0"/>
                        </a:spcAft>
                      </a:pPr>
                      <a:r>
                        <a:rPr lang="en-US" sz="1800" b="1">
                          <a:solidFill>
                            <a:srgbClr val="000000"/>
                          </a:solidFill>
                          <a:effectLst/>
                          <a:latin typeface="Arial" panose="020B0604020202020204" pitchFamily="34" charset="0"/>
                          <a:cs typeface="Arial" panose="020B0604020202020204" pitchFamily="34" charset="0"/>
                        </a:rPr>
                        <a:t>(Healthy Controls)</a:t>
                      </a:r>
                      <a:endPar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just">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Absent of any diagnosis of diabetes and absent evidence of retinal disease as determined by color fundus photography and OCT imaging</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20</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71593417"/>
                  </a:ext>
                </a:extLst>
              </a:tr>
              <a:tr h="348727">
                <a:tc gridSpan="2">
                  <a:txBody>
                    <a:bodyPr/>
                    <a:lstStyle/>
                    <a:p>
                      <a:pPr marL="0" marR="0" algn="r">
                        <a:spcBef>
                          <a:spcPts val="0"/>
                        </a:spcBef>
                        <a:spcAft>
                          <a:spcPts val="0"/>
                        </a:spcAft>
                      </a:pPr>
                      <a:r>
                        <a:rPr lang="en-US" sz="1800" b="1">
                          <a:solidFill>
                            <a:schemeClr val="tx1"/>
                          </a:solidFill>
                          <a:effectLst/>
                          <a:latin typeface="Arial" panose="020B0604020202020204" pitchFamily="34" charset="0"/>
                          <a:cs typeface="Arial" panose="020B0604020202020204" pitchFamily="34" charset="0"/>
                        </a:rPr>
                        <a:t>Total Number of Participants in the Analysis Pool (AF &amp; AFA)</a:t>
                      </a:r>
                      <a:endParaRPr lang="en-US" sz="1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1800" b="1" dirty="0">
                          <a:solidFill>
                            <a:srgbClr val="000000"/>
                          </a:solidFill>
                          <a:effectLst/>
                          <a:latin typeface="Arial" panose="020B0604020202020204" pitchFamily="34" charset="0"/>
                          <a:cs typeface="Arial" panose="020B0604020202020204" pitchFamily="34" charset="0"/>
                        </a:rPr>
                        <a:t>460</a:t>
                      </a:r>
                      <a:endPar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25184117"/>
                  </a:ext>
                </a:extLst>
              </a:tr>
            </a:tbl>
          </a:graphicData>
        </a:graphic>
      </p:graphicFrame>
    </p:spTree>
    <p:extLst>
      <p:ext uri="{BB962C8B-B14F-4D97-AF65-F5344CB8AC3E}">
        <p14:creationId xmlns:p14="http://schemas.microsoft.com/office/powerpoint/2010/main" val="2546960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2EAF-A032-8F49-3EB0-0DDAAB0CD825}"/>
              </a:ext>
            </a:extLst>
          </p:cNvPr>
          <p:cNvSpPr>
            <a:spLocks noGrp="1"/>
          </p:cNvSpPr>
          <p:nvPr>
            <p:ph type="title"/>
          </p:nvPr>
        </p:nvSpPr>
        <p:spPr/>
        <p:txBody>
          <a:bodyPr/>
          <a:lstStyle/>
          <a:p>
            <a:r>
              <a:rPr lang="en-US"/>
              <a:t>Major Eligibility Criteria</a:t>
            </a:r>
          </a:p>
        </p:txBody>
      </p:sp>
      <p:sp>
        <p:nvSpPr>
          <p:cNvPr id="3" name="Content Placeholder 2">
            <a:extLst>
              <a:ext uri="{FF2B5EF4-FFF2-40B4-BE49-F238E27FC236}">
                <a16:creationId xmlns:a16="http://schemas.microsoft.com/office/drawing/2014/main" id="{3BA7E621-F582-2363-084F-9681C73A659A}"/>
              </a:ext>
            </a:extLst>
          </p:cNvPr>
          <p:cNvSpPr>
            <a:spLocks noGrp="1"/>
          </p:cNvSpPr>
          <p:nvPr>
            <p:ph sz="half" idx="1"/>
          </p:nvPr>
        </p:nvSpPr>
        <p:spPr>
          <a:xfrm>
            <a:off x="825910" y="1474838"/>
            <a:ext cx="5120640" cy="4846320"/>
          </a:xfrm>
          <a:ln w="38100">
            <a:solidFill>
              <a:schemeClr val="accent1">
                <a:lumMod val="60000"/>
                <a:lumOff val="40000"/>
              </a:schemeClr>
            </a:solidFill>
          </a:ln>
        </p:spPr>
        <p:txBody>
          <a:bodyPr>
            <a:noAutofit/>
          </a:bodyPr>
          <a:lstStyle/>
          <a:p>
            <a:pPr marL="0" indent="0" algn="ctr">
              <a:lnSpc>
                <a:spcPct val="107000"/>
              </a:lnSpc>
              <a:spcBef>
                <a:spcPts val="0"/>
              </a:spcBef>
              <a:buNone/>
              <a:tabLst>
                <a:tab pos="228600" algn="l"/>
              </a:tabLst>
            </a:pPr>
            <a:r>
              <a:rPr lang="en-US" sz="2000" dirty="0">
                <a:solidFill>
                  <a:schemeClr val="accent1">
                    <a:lumMod val="60000"/>
                    <a:lumOff val="40000"/>
                  </a:schemeClr>
                </a:solidFill>
                <a:effectLst/>
                <a:ea typeface="Calibri" panose="020F0502020204030204" pitchFamily="34" charset="0"/>
              </a:rPr>
              <a:t>Inclusion</a:t>
            </a:r>
          </a:p>
          <a:p>
            <a:pPr algn="just">
              <a:lnSpc>
                <a:spcPct val="107000"/>
              </a:lnSpc>
              <a:spcBef>
                <a:spcPts val="0"/>
              </a:spcBef>
              <a:buClr>
                <a:schemeClr val="accent2">
                  <a:lumMod val="60000"/>
                  <a:lumOff val="40000"/>
                </a:schemeClr>
              </a:buClr>
              <a:buFont typeface="+mj-lt"/>
              <a:buAutoNum type="alphaLcPeriod"/>
              <a:tabLst>
                <a:tab pos="228600" algn="l"/>
              </a:tabLst>
            </a:pPr>
            <a:r>
              <a:rPr lang="en-US" sz="2000" dirty="0">
                <a:solidFill>
                  <a:schemeClr val="tx1"/>
                </a:solidFill>
                <a:effectLst/>
                <a:ea typeface="Calibri" panose="020F0502020204030204" pitchFamily="34" charset="0"/>
              </a:rPr>
              <a:t>Age ≥ 18 and &lt; 80 years</a:t>
            </a:r>
          </a:p>
          <a:p>
            <a:pPr algn="just">
              <a:lnSpc>
                <a:spcPct val="107000"/>
              </a:lnSpc>
              <a:spcBef>
                <a:spcPts val="0"/>
              </a:spcBef>
              <a:spcAft>
                <a:spcPts val="600"/>
              </a:spcAft>
              <a:buClr>
                <a:schemeClr val="accent2">
                  <a:lumMod val="60000"/>
                  <a:lumOff val="40000"/>
                </a:schemeClr>
              </a:buClr>
              <a:buFont typeface="+mj-lt"/>
              <a:buAutoNum type="alphaLcPeriod"/>
              <a:tabLst>
                <a:tab pos="457200" algn="l"/>
              </a:tabLst>
            </a:pPr>
            <a:r>
              <a:rPr lang="en-US" sz="2000" dirty="0">
                <a:solidFill>
                  <a:schemeClr val="tx1"/>
                </a:solidFill>
                <a:effectLst/>
                <a:ea typeface="Calibri" panose="020F0502020204030204" pitchFamily="34" charset="0"/>
              </a:rPr>
              <a:t>Diagnosis of T2DM, falling under:</a:t>
            </a:r>
          </a:p>
          <a:p>
            <a:pPr marL="800100" lvl="1" indent="-342900">
              <a:spcBef>
                <a:spcPts val="0"/>
              </a:spcBef>
              <a:buClr>
                <a:schemeClr val="accent2">
                  <a:lumMod val="60000"/>
                  <a:lumOff val="40000"/>
                </a:schemeClr>
              </a:buClr>
            </a:pPr>
            <a:r>
              <a:rPr lang="en-US" sz="2000" dirty="0">
                <a:solidFill>
                  <a:schemeClr val="tx1"/>
                </a:solidFill>
                <a:effectLst/>
                <a:ea typeface="Times New Roman" panose="02020603050405020304" pitchFamily="18" charset="0"/>
              </a:rPr>
              <a:t>DR Severity 10 to 20 the patient must have been diagnosed </a:t>
            </a:r>
            <a:r>
              <a:rPr lang="en-US" sz="2000" dirty="0">
                <a:solidFill>
                  <a:schemeClr val="accent1">
                    <a:lumMod val="60000"/>
                    <a:lumOff val="40000"/>
                  </a:schemeClr>
                </a:solidFill>
                <a:effectLst/>
                <a:ea typeface="Times New Roman" panose="02020603050405020304" pitchFamily="18" charset="0"/>
              </a:rPr>
              <a:t>≥15 years ago </a:t>
            </a:r>
          </a:p>
          <a:p>
            <a:pPr marL="800100" lvl="1" indent="-342900">
              <a:spcBef>
                <a:spcPts val="0"/>
              </a:spcBef>
              <a:buClr>
                <a:schemeClr val="accent2">
                  <a:lumMod val="60000"/>
                  <a:lumOff val="40000"/>
                </a:schemeClr>
              </a:buClr>
            </a:pPr>
            <a:r>
              <a:rPr lang="en-US" sz="2000" dirty="0">
                <a:solidFill>
                  <a:schemeClr val="tx1"/>
                </a:solidFill>
                <a:effectLst/>
                <a:ea typeface="Calibri" panose="020F0502020204030204" pitchFamily="34" charset="0"/>
              </a:rPr>
              <a:t>Any amount of time if DR Severity ≥ 35 </a:t>
            </a:r>
            <a:r>
              <a:rPr lang="en-US" sz="2000" b="1" dirty="0">
                <a:solidFill>
                  <a:schemeClr val="tx1"/>
                </a:solidFill>
                <a:effectLst/>
                <a:ea typeface="Times New Roman" panose="02020603050405020304" pitchFamily="18" charset="0"/>
              </a:rPr>
              <a:t>	             </a:t>
            </a:r>
            <a:endParaRPr lang="en-US" sz="2000" dirty="0">
              <a:ea typeface="Times New Roman" panose="02020603050405020304" pitchFamily="18" charset="0"/>
            </a:endParaRPr>
          </a:p>
          <a:p>
            <a:pPr marL="457200" lvl="1" indent="0">
              <a:spcBef>
                <a:spcPts val="0"/>
              </a:spcBef>
              <a:buClr>
                <a:schemeClr val="accent2">
                  <a:lumMod val="60000"/>
                  <a:lumOff val="40000"/>
                </a:schemeClr>
              </a:buClr>
              <a:buNone/>
            </a:pPr>
            <a:r>
              <a:rPr lang="en-US" sz="2000" b="1" dirty="0">
                <a:solidFill>
                  <a:schemeClr val="tx1"/>
                </a:solidFill>
                <a:effectLst/>
                <a:ea typeface="Times New Roman" panose="02020603050405020304" pitchFamily="18" charset="0"/>
              </a:rPr>
              <a:t>OR</a:t>
            </a:r>
            <a:endParaRPr lang="en-US" sz="2000" dirty="0">
              <a:solidFill>
                <a:schemeClr val="tx1"/>
              </a:solidFill>
              <a:effectLst/>
              <a:ea typeface="Times New Roman" panose="02020603050405020304" pitchFamily="18" charset="0"/>
            </a:endParaRPr>
          </a:p>
          <a:p>
            <a:pPr marL="795337" lvl="1" indent="-342900">
              <a:spcBef>
                <a:spcPts val="0"/>
              </a:spcBef>
              <a:spcAft>
                <a:spcPts val="600"/>
              </a:spcAft>
              <a:buClr>
                <a:schemeClr val="accent2">
                  <a:lumMod val="60000"/>
                  <a:lumOff val="40000"/>
                </a:schemeClr>
              </a:buClr>
            </a:pPr>
            <a:r>
              <a:rPr lang="en-US" sz="2000" dirty="0">
                <a:solidFill>
                  <a:schemeClr val="tx1"/>
                </a:solidFill>
                <a:effectLst/>
                <a:ea typeface="Times New Roman" panose="02020603050405020304" pitchFamily="18" charset="0"/>
              </a:rPr>
              <a:t>Non-diabetic, healthy controls (n=20) </a:t>
            </a:r>
          </a:p>
          <a:p>
            <a:pPr marL="342900" indent="-342900" algn="just">
              <a:spcBef>
                <a:spcPts val="0"/>
              </a:spcBef>
              <a:spcAft>
                <a:spcPts val="600"/>
              </a:spcAft>
              <a:buClr>
                <a:schemeClr val="accent2">
                  <a:lumMod val="60000"/>
                  <a:lumOff val="40000"/>
                </a:schemeClr>
              </a:buClr>
              <a:buFont typeface="+mj-lt"/>
              <a:buAutoNum type="alphaLcPeriod"/>
            </a:pPr>
            <a:r>
              <a:rPr lang="en-US" sz="2000" dirty="0">
                <a:solidFill>
                  <a:schemeClr val="tx1"/>
                </a:solidFill>
              </a:rPr>
              <a:t>Able and willing to provide genetics sample for AFA analyses</a:t>
            </a:r>
          </a:p>
          <a:p>
            <a:endParaRPr lang="en-US" sz="2000" dirty="0">
              <a:solidFill>
                <a:schemeClr val="tx1"/>
              </a:solidFill>
              <a:latin typeface="+mn-lt"/>
            </a:endParaRPr>
          </a:p>
        </p:txBody>
      </p:sp>
      <p:sp>
        <p:nvSpPr>
          <p:cNvPr id="5" name="Content Placeholder 4">
            <a:extLst>
              <a:ext uri="{FF2B5EF4-FFF2-40B4-BE49-F238E27FC236}">
                <a16:creationId xmlns:a16="http://schemas.microsoft.com/office/drawing/2014/main" id="{356B9CD0-21A3-888B-F455-FC5593ACB6DF}"/>
              </a:ext>
            </a:extLst>
          </p:cNvPr>
          <p:cNvSpPr>
            <a:spLocks noGrp="1"/>
          </p:cNvSpPr>
          <p:nvPr>
            <p:ph sz="half" idx="2"/>
          </p:nvPr>
        </p:nvSpPr>
        <p:spPr>
          <a:xfrm>
            <a:off x="6432266" y="1474838"/>
            <a:ext cx="5120640" cy="4846320"/>
          </a:xfrm>
          <a:ln w="38100">
            <a:solidFill>
              <a:schemeClr val="accent3">
                <a:lumMod val="60000"/>
                <a:lumOff val="40000"/>
              </a:schemeClr>
            </a:solidFill>
          </a:ln>
        </p:spPr>
        <p:txBody>
          <a:bodyPr>
            <a:normAutofit/>
          </a:bodyPr>
          <a:lstStyle/>
          <a:p>
            <a:pPr marL="0" indent="0" algn="ctr">
              <a:buNone/>
            </a:pPr>
            <a:r>
              <a:rPr lang="en-US" sz="2000" dirty="0">
                <a:solidFill>
                  <a:schemeClr val="accent3">
                    <a:lumMod val="60000"/>
                    <a:lumOff val="40000"/>
                  </a:schemeClr>
                </a:solidFill>
              </a:rPr>
              <a:t>Exclusion</a:t>
            </a:r>
          </a:p>
          <a:p>
            <a:pPr marL="342900" marR="0" lvl="0" indent="-342900" algn="just">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Participation in an investigational trial that involved Tx in last 30 days (with exception of Protocol AF)</a:t>
            </a:r>
          </a:p>
          <a:p>
            <a:pPr marL="342900" marR="0" lvl="0" indent="-342900" algn="just">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Known allergy to fluorescein dye</a:t>
            </a:r>
          </a:p>
          <a:p>
            <a:pPr marL="342900" marR="0" lvl="0" indent="-342900">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Any retinal condition that complicates the Dx &amp; grading of DR, or shows signs of retinal diseases other than DR</a:t>
            </a:r>
          </a:p>
          <a:p>
            <a:pPr marL="342900" marR="0" lvl="0" indent="-342900">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Has taken a PPAR-agonist in last 90 days or a serine or glycine supplement in last 60 days</a:t>
            </a:r>
          </a:p>
          <a:p>
            <a:pPr marL="342900" marR="0" lvl="0" indent="-342900" algn="just">
              <a:lnSpc>
                <a:spcPct val="107000"/>
              </a:lnSpc>
              <a:spcBef>
                <a:spcPts val="0"/>
              </a:spcBef>
              <a:spcAft>
                <a:spcPts val="600"/>
              </a:spcAft>
              <a:buClr>
                <a:schemeClr val="accent2">
                  <a:lumMod val="60000"/>
                  <a:lumOff val="40000"/>
                </a:schemeClr>
              </a:buClr>
              <a:buFont typeface="+mj-lt"/>
              <a:buAutoNum type="arabicPeriod"/>
              <a:tabLst>
                <a:tab pos="228600" algn="l"/>
              </a:tabLst>
            </a:pPr>
            <a:r>
              <a:rPr lang="en-US" sz="2000" dirty="0">
                <a:effectLst/>
                <a:ea typeface="Calibri" panose="020F0502020204030204" pitchFamily="34" charset="0"/>
              </a:rPr>
              <a:t>Currently pregnant or lactating</a:t>
            </a:r>
          </a:p>
          <a:p>
            <a:endParaRPr lang="en-US" sz="2000" dirty="0">
              <a:latin typeface="+mn-lt"/>
            </a:endParaRPr>
          </a:p>
        </p:txBody>
      </p:sp>
    </p:spTree>
    <p:extLst>
      <p:ext uri="{BB962C8B-B14F-4D97-AF65-F5344CB8AC3E}">
        <p14:creationId xmlns:p14="http://schemas.microsoft.com/office/powerpoint/2010/main" val="42038302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FD50-1E1D-459C-9C91-9E47E9C89FC0}"/>
              </a:ext>
            </a:extLst>
          </p:cNvPr>
          <p:cNvSpPr>
            <a:spLocks noGrp="1"/>
          </p:cNvSpPr>
          <p:nvPr>
            <p:ph type="title"/>
          </p:nvPr>
        </p:nvSpPr>
        <p:spPr>
          <a:xfrm>
            <a:off x="161679" y="0"/>
            <a:ext cx="6149523" cy="1597891"/>
          </a:xfrm>
        </p:spPr>
        <p:txBody>
          <a:bodyPr/>
          <a:lstStyle/>
          <a:p>
            <a:r>
              <a:rPr lang="en-US" dirty="0"/>
              <a:t>Procedures</a:t>
            </a:r>
          </a:p>
        </p:txBody>
      </p:sp>
      <p:sp>
        <p:nvSpPr>
          <p:cNvPr id="15" name="TextBox 14">
            <a:extLst>
              <a:ext uri="{FF2B5EF4-FFF2-40B4-BE49-F238E27FC236}">
                <a16:creationId xmlns:a16="http://schemas.microsoft.com/office/drawing/2014/main" id="{B25E3000-D586-4859-8829-820A43AE1C07}"/>
              </a:ext>
            </a:extLst>
          </p:cNvPr>
          <p:cNvSpPr txBox="1"/>
          <p:nvPr/>
        </p:nvSpPr>
        <p:spPr>
          <a:xfrm>
            <a:off x="7190617" y="6314939"/>
            <a:ext cx="4635854" cy="523220"/>
          </a:xfrm>
          <a:prstGeom prst="rect">
            <a:avLst/>
          </a:prstGeom>
          <a:noFill/>
        </p:spPr>
        <p:txBody>
          <a:bodyPr wrap="square" rtlCol="0">
            <a:spAutoFit/>
          </a:bodyPr>
          <a:lstStyle/>
          <a:p>
            <a:pPr>
              <a:buClr>
                <a:srgbClr val="FFFF00"/>
              </a:buClr>
            </a:pPr>
            <a:r>
              <a:rPr lang="en-US" sz="1400" i="1" dirty="0">
                <a:latin typeface="Arial" panose="020B0604020202020204" pitchFamily="34" charset="0"/>
                <a:cs typeface="Arial" panose="020B0604020202020204" pitchFamily="34" charset="0"/>
              </a:rPr>
              <a:t>*Ancillary component at select sites/select participants</a:t>
            </a:r>
          </a:p>
          <a:p>
            <a:pPr>
              <a:buClr>
                <a:srgbClr val="FFFF00"/>
              </a:buClr>
            </a:pPr>
            <a:r>
              <a:rPr lang="en-US" sz="1400" i="1" dirty="0">
                <a:latin typeface="Arial" panose="020B0604020202020204" pitchFamily="34" charset="0"/>
                <a:cs typeface="Arial" panose="020B0604020202020204" pitchFamily="34" charset="0"/>
              </a:rPr>
              <a:t>** FA will NOT be done for healthy controls</a:t>
            </a:r>
          </a:p>
        </p:txBody>
      </p:sp>
      <p:sp>
        <p:nvSpPr>
          <p:cNvPr id="3" name="TextBox 2">
            <a:extLst>
              <a:ext uri="{FF2B5EF4-FFF2-40B4-BE49-F238E27FC236}">
                <a16:creationId xmlns:a16="http://schemas.microsoft.com/office/drawing/2014/main" id="{7B860273-EC0D-9D69-2678-C24456BBCABD}"/>
              </a:ext>
            </a:extLst>
          </p:cNvPr>
          <p:cNvSpPr txBox="1"/>
          <p:nvPr/>
        </p:nvSpPr>
        <p:spPr>
          <a:xfrm>
            <a:off x="716924" y="1371600"/>
            <a:ext cx="5039031" cy="224676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Study procedures mirror the Protocol AF Screening visit </a:t>
            </a:r>
          </a:p>
          <a:p>
            <a:pPr algn="ctr"/>
            <a:r>
              <a:rPr lang="en-US" sz="2800" b="1" dirty="0">
                <a:latin typeface="Arial" panose="020B0604020202020204" pitchFamily="34" charset="0"/>
                <a:cs typeface="Arial" panose="020B0604020202020204" pitchFamily="34" charset="0"/>
              </a:rPr>
              <a:t>except OCTA* and Contrast Sensitivity* will also </a:t>
            </a:r>
          </a:p>
          <a:p>
            <a:pPr algn="ctr"/>
            <a:r>
              <a:rPr lang="en-US" sz="2800" b="1" dirty="0">
                <a:latin typeface="Arial" panose="020B0604020202020204" pitchFamily="34" charset="0"/>
                <a:cs typeface="Arial" panose="020B0604020202020204" pitchFamily="34" charset="0"/>
              </a:rPr>
              <a:t>be completed</a:t>
            </a:r>
          </a:p>
        </p:txBody>
      </p:sp>
      <p:pic>
        <p:nvPicPr>
          <p:cNvPr id="6" name="Picture 5">
            <a:extLst>
              <a:ext uri="{FF2B5EF4-FFF2-40B4-BE49-F238E27FC236}">
                <a16:creationId xmlns:a16="http://schemas.microsoft.com/office/drawing/2014/main" id="{E874A30A-B1FA-CB55-E685-CA802500EF21}"/>
              </a:ext>
            </a:extLst>
          </p:cNvPr>
          <p:cNvPicPr>
            <a:picLocks noChangeAspect="1"/>
          </p:cNvPicPr>
          <p:nvPr/>
        </p:nvPicPr>
        <p:blipFill>
          <a:blip r:embed="rId3"/>
          <a:stretch>
            <a:fillRect/>
          </a:stretch>
        </p:blipFill>
        <p:spPr>
          <a:xfrm>
            <a:off x="1107985" y="3800063"/>
            <a:ext cx="4523488" cy="2776486"/>
          </a:xfrm>
          <a:prstGeom prst="rect">
            <a:avLst/>
          </a:prstGeom>
        </p:spPr>
      </p:pic>
      <p:sp>
        <p:nvSpPr>
          <p:cNvPr id="5" name="Scroll: Vertical 4">
            <a:extLst>
              <a:ext uri="{FF2B5EF4-FFF2-40B4-BE49-F238E27FC236}">
                <a16:creationId xmlns:a16="http://schemas.microsoft.com/office/drawing/2014/main" id="{C71C09C5-D0E4-2424-2B71-7038EDAE8D03}"/>
              </a:ext>
            </a:extLst>
          </p:cNvPr>
          <p:cNvSpPr/>
          <p:nvPr/>
        </p:nvSpPr>
        <p:spPr>
          <a:xfrm>
            <a:off x="6096000" y="195956"/>
            <a:ext cx="5987845" cy="6101851"/>
          </a:xfrm>
          <a:prstGeom prst="verticalScroll">
            <a:avLst/>
          </a:prstGeom>
          <a:solidFill>
            <a:schemeClr val="tx1">
              <a:lumMod val="9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lvl="0" indent="-285750">
              <a:buFont typeface="Arial" panose="020B0604020202020204" pitchFamily="34" charset="0"/>
              <a:buChar char="•"/>
            </a:pPr>
            <a:endParaRPr lang="en-US" sz="2200" b="1" dirty="0">
              <a:solidFill>
                <a:schemeClr val="bg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Medical History</a:t>
            </a:r>
          </a:p>
          <a:p>
            <a:pPr marL="28575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BP, weight and height</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Fasting blood &amp; serum samples, including serum shipped on dry ice and genetics sample collection</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Urine sample</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Protocol refraction/ETDRS VA</a:t>
            </a:r>
          </a:p>
          <a:p>
            <a:pPr marL="285750" indent="-285750">
              <a:buFont typeface="Arial" panose="020B0604020202020204" pitchFamily="34" charset="0"/>
              <a:buChar char="•"/>
            </a:pPr>
            <a:r>
              <a:rPr lang="en-US" sz="2200" b="1" dirty="0" err="1">
                <a:solidFill>
                  <a:schemeClr val="bg1"/>
                </a:solidFill>
                <a:latin typeface="Arial"/>
                <a:cs typeface="Arial"/>
              </a:rPr>
              <a:t>Spectralis</a:t>
            </a:r>
            <a:r>
              <a:rPr lang="en-US" sz="2200" b="1" dirty="0">
                <a:solidFill>
                  <a:schemeClr val="bg1"/>
                </a:solidFill>
                <a:latin typeface="Arial"/>
                <a:cs typeface="Arial"/>
              </a:rPr>
              <a:t> SD OCT (including RNFL) </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Ocular exam</a:t>
            </a:r>
          </a:p>
          <a:p>
            <a:pPr marL="285750" lvl="0" indent="-285750">
              <a:buFont typeface="Arial" panose="020B0604020202020204" pitchFamily="34" charset="0"/>
              <a:buChar char="•"/>
            </a:pPr>
            <a:r>
              <a:rPr lang="en-US" sz="2200" b="1" dirty="0">
                <a:solidFill>
                  <a:schemeClr val="bg1"/>
                </a:solidFill>
                <a:latin typeface="Arial" panose="020B0604020202020204" pitchFamily="34" charset="0"/>
                <a:cs typeface="Arial" panose="020B0604020202020204" pitchFamily="34" charset="0"/>
              </a:rPr>
              <a:t>Fundus photos and FA**, using widest field</a:t>
            </a:r>
          </a:p>
          <a:p>
            <a:pPr marL="285750" lvl="0" indent="-285750">
              <a:buFont typeface="Arial" panose="020B0604020202020204" pitchFamily="34" charset="0"/>
              <a:buChar char="•"/>
            </a:pPr>
            <a:r>
              <a:rPr lang="en-US" sz="2200" b="1" i="1" dirty="0">
                <a:solidFill>
                  <a:schemeClr val="bg1"/>
                </a:solidFill>
                <a:latin typeface="Arial" panose="020B0604020202020204" pitchFamily="34" charset="0"/>
                <a:cs typeface="Arial" panose="020B0604020202020204" pitchFamily="34" charset="0"/>
              </a:rPr>
              <a:t>OCT Angiography*</a:t>
            </a:r>
          </a:p>
          <a:p>
            <a:pPr marL="285750" lvl="0" indent="-285750">
              <a:buFont typeface="Arial" panose="020B0604020202020204" pitchFamily="34" charset="0"/>
              <a:buChar char="•"/>
            </a:pPr>
            <a:r>
              <a:rPr lang="en-US" sz="2200" b="1" i="1" dirty="0">
                <a:solidFill>
                  <a:schemeClr val="bg1"/>
                </a:solidFill>
                <a:latin typeface="Arial" panose="020B0604020202020204" pitchFamily="34" charset="0"/>
                <a:cs typeface="Arial" panose="020B0604020202020204" pitchFamily="34" charset="0"/>
              </a:rPr>
              <a:t>Contrast Sensitivity*</a:t>
            </a:r>
          </a:p>
          <a:p>
            <a:pPr algn="ctr"/>
            <a:endParaRPr lang="en-US" dirty="0"/>
          </a:p>
        </p:txBody>
      </p:sp>
    </p:spTree>
    <p:extLst>
      <p:ext uri="{BB962C8B-B14F-4D97-AF65-F5344CB8AC3E}">
        <p14:creationId xmlns:p14="http://schemas.microsoft.com/office/powerpoint/2010/main" val="2865982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
            <a:ext cx="10972800" cy="5486400"/>
          </a:xfrm>
        </p:spPr>
        <p:txBody>
          <a:bodyPr/>
          <a:lstStyle/>
          <a:p>
            <a:br>
              <a:rPr lang="en-US" sz="4400" dirty="0"/>
            </a:br>
            <a:endParaRPr lang="en-US" sz="4400" dirty="0"/>
          </a:p>
        </p:txBody>
      </p:sp>
      <p:sp>
        <p:nvSpPr>
          <p:cNvPr id="4" name="Rectangle 3">
            <a:extLst>
              <a:ext uri="{FF2B5EF4-FFF2-40B4-BE49-F238E27FC236}">
                <a16:creationId xmlns:a16="http://schemas.microsoft.com/office/drawing/2014/main" id="{25B09803-2479-7F26-505D-668A097B30A6}"/>
              </a:ext>
            </a:extLst>
          </p:cNvPr>
          <p:cNvSpPr/>
          <p:nvPr/>
        </p:nvSpPr>
        <p:spPr>
          <a:xfrm>
            <a:off x="609600" y="2209800"/>
            <a:ext cx="10972800" cy="2006703"/>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AM</a:t>
            </a:r>
          </a:p>
          <a:p>
            <a:pPr marL="0" marR="0" lvl="0" indent="0" algn="ctr" defTabSz="914400" rtl="0" eaLnBrk="0" fontAlgn="base" latinLnBrk="0" hangingPunct="0">
              <a:lnSpc>
                <a:spcPct val="100000"/>
              </a:lnSpc>
              <a:spcBef>
                <a:spcPct val="20000"/>
              </a:spcBef>
              <a:spcAft>
                <a:spcPct val="0"/>
              </a:spcAft>
              <a:buClr>
                <a:srgbClr val="FFFF00"/>
              </a:buClr>
              <a:buSzPct val="75000"/>
              <a:buFontTx/>
              <a:buNone/>
              <a:tabLst/>
              <a:defRPr/>
            </a:pPr>
            <a:r>
              <a:rPr kumimoji="0" lang="en-US" altLang="en-US" sz="3200" b="1" i="0" u="none" strike="noStrike" kern="1200" cap="none" spc="0" normalizeH="0" baseline="0" noProof="0" dirty="0">
                <a:ln>
                  <a:noFill/>
                </a:ln>
                <a:solidFill>
                  <a:srgbClr val="F8F8F8"/>
                </a:solidFill>
                <a:effectLst/>
                <a:uLnTx/>
                <a:uFillTx/>
                <a:latin typeface="Arial" panose="020B0604020202020204" pitchFamily="34" charset="0"/>
                <a:ea typeface="ＭＳ Ｐゴシック" pitchFamily="34" charset="-128"/>
                <a:cs typeface="Arial" panose="020B0604020202020204" pitchFamily="34" charset="0"/>
              </a:rPr>
              <a:t>Randomized Trial Comparing Immediate vs Deferred Surgery for Symptomatic ERMs</a:t>
            </a: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24545160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60000"/>
                    <a:lumOff val="40000"/>
                  </a:schemeClr>
                </a:solidFill>
              </a:rPr>
              <a:t>Rationale</a:t>
            </a:r>
          </a:p>
        </p:txBody>
      </p:sp>
      <p:sp>
        <p:nvSpPr>
          <p:cNvPr id="3" name="Content Placeholder 2"/>
          <p:cNvSpPr>
            <a:spLocks noGrp="1"/>
          </p:cNvSpPr>
          <p:nvPr>
            <p:ph idx="1"/>
          </p:nvPr>
        </p:nvSpPr>
        <p:spPr>
          <a:xfrm>
            <a:off x="609600" y="1590676"/>
            <a:ext cx="10972800" cy="4889500"/>
          </a:xfrm>
        </p:spPr>
        <p:txBody>
          <a:bodyPr>
            <a:noAutofit/>
          </a:bodyPr>
          <a:lstStyle/>
          <a:p>
            <a:pPr marL="411163" indent="-411163"/>
            <a:r>
              <a:rPr lang="en-US" sz="2800" dirty="0"/>
              <a:t>Vitrectomy with ERM peeling has a high success rate, yet some patients experience less than optimal VA improvement</a:t>
            </a:r>
          </a:p>
          <a:p>
            <a:pPr marL="411163" indent="-411163"/>
            <a:r>
              <a:rPr lang="en-US" sz="2800" dirty="0"/>
              <a:t>Patients with significant macular changes on OCT but relatively good vision advised to defer surgery until vision declines to 20/40 or worse</a:t>
            </a:r>
          </a:p>
        </p:txBody>
      </p:sp>
    </p:spTree>
    <p:extLst>
      <p:ext uri="{BB962C8B-B14F-4D97-AF65-F5344CB8AC3E}">
        <p14:creationId xmlns:p14="http://schemas.microsoft.com/office/powerpoint/2010/main" val="271678092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60000"/>
                    <a:lumOff val="40000"/>
                  </a:schemeClr>
                </a:solidFill>
              </a:rPr>
              <a:t>Rationale</a:t>
            </a:r>
          </a:p>
        </p:txBody>
      </p:sp>
      <p:sp>
        <p:nvSpPr>
          <p:cNvPr id="3" name="Content Placeholder 2"/>
          <p:cNvSpPr>
            <a:spLocks noGrp="1"/>
          </p:cNvSpPr>
          <p:nvPr>
            <p:ph idx="1"/>
          </p:nvPr>
        </p:nvSpPr>
        <p:spPr>
          <a:xfrm>
            <a:off x="609600" y="1600200"/>
            <a:ext cx="10972800" cy="4860925"/>
          </a:xfrm>
        </p:spPr>
        <p:txBody>
          <a:bodyPr>
            <a:noAutofit/>
          </a:bodyPr>
          <a:lstStyle/>
          <a:p>
            <a:pPr marL="411163" indent="-411163"/>
            <a:r>
              <a:rPr lang="en-US" sz="2800" dirty="0"/>
              <a:t>It is unknown whether delaying surgery, which allows the foveal architecture to remain compromised and potentially to deteriorate, results in worse VA outcomes than if surgery is performed earlier</a:t>
            </a:r>
          </a:p>
          <a:p>
            <a:pPr marL="411163" indent="-411163"/>
            <a:r>
              <a:rPr lang="en-US" sz="2800" dirty="0"/>
              <a:t>There is a need to better understand predictors of outcomes when surgery is performed and predictors of progression when surgery is deferred</a:t>
            </a:r>
          </a:p>
        </p:txBody>
      </p:sp>
    </p:spTree>
    <p:extLst>
      <p:ext uri="{BB962C8B-B14F-4D97-AF65-F5344CB8AC3E}">
        <p14:creationId xmlns:p14="http://schemas.microsoft.com/office/powerpoint/2010/main" val="214022491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a:xfrm>
            <a:off x="609600" y="1600200"/>
            <a:ext cx="10972799" cy="4953000"/>
          </a:xfrm>
        </p:spPr>
        <p:txBody>
          <a:bodyPr>
            <a:normAutofit/>
          </a:bodyPr>
          <a:lstStyle/>
          <a:p>
            <a:r>
              <a:rPr lang="en-US" sz="2400" dirty="0"/>
              <a:t>Primary</a:t>
            </a:r>
          </a:p>
          <a:p>
            <a:pPr lvl="1"/>
            <a:r>
              <a:rPr lang="en-US" sz="2400" dirty="0"/>
              <a:t>Compare visual acuity outcomes at 36 months between eyes randomized to immediate versus deferred surgery</a:t>
            </a:r>
          </a:p>
          <a:p>
            <a:r>
              <a:rPr lang="en-US" sz="2400" dirty="0"/>
              <a:t> Secondary – </a:t>
            </a:r>
            <a:r>
              <a:rPr lang="en-US" sz="2400" i="1" dirty="0"/>
              <a:t>between-group comparisons</a:t>
            </a:r>
          </a:p>
          <a:p>
            <a:pPr lvl="1"/>
            <a:r>
              <a:rPr lang="en-US" sz="2400" dirty="0"/>
              <a:t>Compare changes in visual function (using M-CHARTS), reading speed (using MNREAD), and OCT outcomes from randomization at 36 months between eyes randomized to immediate versus deferred surgery</a:t>
            </a:r>
          </a:p>
          <a:p>
            <a:pPr lvl="1"/>
            <a:r>
              <a:rPr lang="en-US" sz="2400" dirty="0"/>
              <a:t>Compare complication rates between eyes randomized to immediate versus deferred surgery </a:t>
            </a:r>
          </a:p>
          <a:p>
            <a:endParaRPr lang="en-US" sz="2400" dirty="0"/>
          </a:p>
        </p:txBody>
      </p:sp>
    </p:spTree>
    <p:extLst>
      <p:ext uri="{BB962C8B-B14F-4D97-AF65-F5344CB8AC3E}">
        <p14:creationId xmlns:p14="http://schemas.microsoft.com/office/powerpoint/2010/main" val="213616970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p:txBody>
          <a:bodyPr>
            <a:normAutofit/>
          </a:bodyPr>
          <a:lstStyle/>
          <a:p>
            <a:r>
              <a:rPr lang="en-US" sz="2400" dirty="0"/>
              <a:t>Secondary – </a:t>
            </a:r>
            <a:r>
              <a:rPr lang="en-US" sz="2400" i="1" dirty="0"/>
              <a:t>within-group comparisons</a:t>
            </a:r>
          </a:p>
          <a:p>
            <a:pPr lvl="1"/>
            <a:r>
              <a:rPr lang="en-US" sz="2400" dirty="0"/>
              <a:t>Determine the rate of and time to progression of ERM to needing vitrectomy in eyes randomized to deferred surgery </a:t>
            </a:r>
          </a:p>
          <a:p>
            <a:pPr lvl="1"/>
            <a:r>
              <a:rPr lang="en-US" sz="2400" dirty="0"/>
              <a:t>Determine if there are baseline or later variables (such as performance of cataract surgery or OCT findings) that predict ERM progression to needing vitrectomy in eyes randomized to deferred surgery </a:t>
            </a:r>
          </a:p>
          <a:p>
            <a:endParaRPr lang="en-US" sz="2400" dirty="0"/>
          </a:p>
        </p:txBody>
      </p:sp>
    </p:spTree>
    <p:extLst>
      <p:ext uri="{BB962C8B-B14F-4D97-AF65-F5344CB8AC3E}">
        <p14:creationId xmlns:p14="http://schemas.microsoft.com/office/powerpoint/2010/main" val="156371138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AA6-4272-451A-8A0C-F31CCC361FAA}"/>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6F023EEF-EC95-4C03-9DC8-68A816A6AB4E}"/>
              </a:ext>
            </a:extLst>
          </p:cNvPr>
          <p:cNvSpPr>
            <a:spLocks noGrp="1"/>
          </p:cNvSpPr>
          <p:nvPr>
            <p:ph idx="1"/>
          </p:nvPr>
        </p:nvSpPr>
        <p:spPr/>
        <p:txBody>
          <a:bodyPr>
            <a:noAutofit/>
          </a:bodyPr>
          <a:lstStyle/>
          <a:p>
            <a:r>
              <a:rPr lang="en-US" sz="2400" dirty="0"/>
              <a:t>Other objectives</a:t>
            </a:r>
            <a:endParaRPr lang="en-US" sz="2400" i="1" dirty="0"/>
          </a:p>
          <a:p>
            <a:pPr lvl="1"/>
            <a:r>
              <a:rPr lang="en-US" sz="2400" dirty="0"/>
              <a:t>Explore associations between participant factors and retinal anatomy with outcomes</a:t>
            </a:r>
          </a:p>
          <a:p>
            <a:pPr lvl="1"/>
            <a:r>
              <a:rPr lang="en-US" sz="2400" dirty="0"/>
              <a:t>Assess how often lens removal is needed after phakic vitrectomy (among eyes receiving surgery during the study)  </a:t>
            </a:r>
          </a:p>
          <a:p>
            <a:pPr lvl="1"/>
            <a:r>
              <a:rPr lang="en-US" sz="2400" dirty="0"/>
              <a:t>Collect natural history data for deferred surgery eyes</a:t>
            </a:r>
          </a:p>
          <a:p>
            <a:pPr lvl="1"/>
            <a:r>
              <a:rPr lang="en-US" sz="2400" dirty="0"/>
              <a:t>Assess whether fundus autofluorescence (FAF) images are of value in assessing the progression of ERM or improvement in macular anatomy after ERM removal (as part of an ancillary study among sites with machine capabilities)</a:t>
            </a:r>
          </a:p>
        </p:txBody>
      </p:sp>
    </p:spTree>
    <p:extLst>
      <p:ext uri="{BB962C8B-B14F-4D97-AF65-F5344CB8AC3E}">
        <p14:creationId xmlns:p14="http://schemas.microsoft.com/office/powerpoint/2010/main" val="16663786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6918-C551-A068-87E6-5131DD0C68A9}"/>
              </a:ext>
            </a:extLst>
          </p:cNvPr>
          <p:cNvSpPr>
            <a:spLocks noGrp="1"/>
          </p:cNvSpPr>
          <p:nvPr>
            <p:ph type="title"/>
          </p:nvPr>
        </p:nvSpPr>
        <p:spPr/>
        <p:txBody>
          <a:bodyPr/>
          <a:lstStyle/>
          <a:p>
            <a:r>
              <a:rPr lang="en-US" dirty="0"/>
              <a:t>Other Financial Relationships</a:t>
            </a:r>
          </a:p>
        </p:txBody>
      </p:sp>
      <p:graphicFrame>
        <p:nvGraphicFramePr>
          <p:cNvPr id="7" name="Content Placeholder 6">
            <a:extLst>
              <a:ext uri="{FF2B5EF4-FFF2-40B4-BE49-F238E27FC236}">
                <a16:creationId xmlns:a16="http://schemas.microsoft.com/office/drawing/2014/main" id="{162571CB-C04C-BABF-D72E-A22D8EE7E65E}"/>
              </a:ext>
            </a:extLst>
          </p:cNvPr>
          <p:cNvGraphicFramePr>
            <a:graphicFrameLocks noGrp="1"/>
          </p:cNvGraphicFramePr>
          <p:nvPr>
            <p:ph idx="1"/>
            <p:extLst>
              <p:ext uri="{D42A27DB-BD31-4B8C-83A1-F6EECF244321}">
                <p14:modId xmlns:p14="http://schemas.microsoft.com/office/powerpoint/2010/main" val="2207855960"/>
              </p:ext>
            </p:extLst>
          </p:nvPr>
        </p:nvGraphicFramePr>
        <p:xfrm>
          <a:off x="304800" y="1295400"/>
          <a:ext cx="11582400" cy="5257798"/>
        </p:xfrm>
        <a:graphic>
          <a:graphicData uri="http://schemas.openxmlformats.org/drawingml/2006/table">
            <a:tbl>
              <a:tblPr>
                <a:tableStyleId>{5C22544A-7EE6-4342-B048-85BDC9FD1C3A}</a:tableStyleId>
              </a:tblPr>
              <a:tblGrid>
                <a:gridCol w="4114800">
                  <a:extLst>
                    <a:ext uri="{9D8B030D-6E8A-4147-A177-3AD203B41FA5}">
                      <a16:colId xmlns:a16="http://schemas.microsoft.com/office/drawing/2014/main" val="1934860041"/>
                    </a:ext>
                  </a:extLst>
                </a:gridCol>
                <a:gridCol w="4267200">
                  <a:extLst>
                    <a:ext uri="{9D8B030D-6E8A-4147-A177-3AD203B41FA5}">
                      <a16:colId xmlns:a16="http://schemas.microsoft.com/office/drawing/2014/main" val="1694632699"/>
                    </a:ext>
                  </a:extLst>
                </a:gridCol>
                <a:gridCol w="3200400">
                  <a:extLst>
                    <a:ext uri="{9D8B030D-6E8A-4147-A177-3AD203B41FA5}">
                      <a16:colId xmlns:a16="http://schemas.microsoft.com/office/drawing/2014/main" val="450005113"/>
                    </a:ext>
                  </a:extLst>
                </a:gridCol>
              </a:tblGrid>
              <a:tr h="602292">
                <a:tc>
                  <a:txBody>
                    <a:bodyPr/>
                    <a:lstStyle/>
                    <a:p>
                      <a:pPr algn="ctr" fontAlgn="ctr"/>
                      <a:r>
                        <a:rPr lang="en-US" sz="2800" b="1" u="none" strike="noStrike" dirty="0">
                          <a:solidFill>
                            <a:schemeClr val="tx1">
                              <a:lumMod val="95000"/>
                            </a:schemeClr>
                          </a:solidFill>
                          <a:effectLst/>
                          <a:latin typeface="Arial" panose="020B0604020202020204" pitchFamily="34" charset="0"/>
                          <a:cs typeface="Arial" panose="020B0604020202020204" pitchFamily="34" charset="0"/>
                        </a:rPr>
                        <a:t>Entity</a:t>
                      </a:r>
                      <a:endParaRPr lang="en-US" sz="28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tx1">
                        <a:lumMod val="50000"/>
                      </a:schemeClr>
                    </a:solidFill>
                  </a:tcPr>
                </a:tc>
                <a:tc>
                  <a:txBody>
                    <a:bodyPr/>
                    <a:lstStyle/>
                    <a:p>
                      <a:pPr algn="ctr" fontAlgn="ctr"/>
                      <a:r>
                        <a:rPr lang="en-US" sz="2800" b="1" i="0" u="none" strike="noStrike" dirty="0">
                          <a:solidFill>
                            <a:schemeClr val="tx1">
                              <a:lumMod val="95000"/>
                            </a:schemeClr>
                          </a:solidFill>
                          <a:effectLst/>
                          <a:latin typeface="Arial" panose="020B0604020202020204" pitchFamily="34" charset="0"/>
                          <a:cs typeface="Arial" panose="020B0604020202020204" pitchFamily="34" charset="0"/>
                        </a:rPr>
                        <a:t>Type of Funding</a:t>
                      </a:r>
                    </a:p>
                  </a:txBody>
                  <a:tcPr marL="7620" marR="7620" marT="7620" marB="0" anchor="ctr">
                    <a:solidFill>
                      <a:schemeClr val="tx1">
                        <a:lumMod val="50000"/>
                      </a:schemeClr>
                    </a:solidFill>
                  </a:tcPr>
                </a:tc>
                <a:tc>
                  <a:txBody>
                    <a:bodyPr/>
                    <a:lstStyle/>
                    <a:p>
                      <a:pPr algn="ctr" fontAlgn="ctr"/>
                      <a:r>
                        <a:rPr lang="en-US" sz="2800" b="1" u="none" strike="noStrike" dirty="0">
                          <a:solidFill>
                            <a:schemeClr val="tx1">
                              <a:lumMod val="95000"/>
                            </a:schemeClr>
                          </a:solidFill>
                          <a:effectLst/>
                          <a:latin typeface="Arial" panose="020B0604020202020204" pitchFamily="34" charset="0"/>
                          <a:cs typeface="Arial" panose="020B0604020202020204" pitchFamily="34" charset="0"/>
                        </a:rPr>
                        <a:t>Protocol</a:t>
                      </a:r>
                      <a:endParaRPr lang="en-US" sz="28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tx1">
                        <a:lumMod val="50000"/>
                      </a:schemeClr>
                    </a:solidFill>
                  </a:tcPr>
                </a:tc>
                <a:extLst>
                  <a:ext uri="{0D108BD9-81ED-4DB2-BD59-A6C34878D82A}">
                    <a16:rowId xmlns:a16="http://schemas.microsoft.com/office/drawing/2014/main" val="1601835004"/>
                  </a:ext>
                </a:extLst>
              </a:tr>
              <a:tr h="822023">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Breakthrough T1D Foundation </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AF, AR, AS</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308398526"/>
                  </a:ext>
                </a:extLst>
              </a:tr>
              <a:tr h="822023">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Helmsley Charitable Trust Foundation</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Funding</a:t>
                      </a:r>
                      <a:endParaRPr lang="en-US" sz="2400" b="1" i="0" u="none" strike="noStrike">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AF</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798008825"/>
                  </a:ext>
                </a:extLst>
              </a:tr>
              <a:tr h="602292">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Roche/Genentech</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pt-BR" sz="2400" b="1" u="none" strike="noStrike" dirty="0">
                          <a:solidFill>
                            <a:schemeClr val="tx1">
                              <a:lumMod val="95000"/>
                            </a:schemeClr>
                          </a:solidFill>
                          <a:effectLst/>
                          <a:latin typeface="Arial" panose="020B0604020202020204" pitchFamily="34" charset="0"/>
                          <a:cs typeface="Arial" panose="020B0604020202020204" pitchFamily="34" charset="0"/>
                        </a:rPr>
                        <a:t>AF, AO, AL, AP</a:t>
                      </a:r>
                      <a:endParaRPr lang="pt-BR"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4057864053"/>
                  </a:ext>
                </a:extLst>
              </a:tr>
              <a:tr h="602292">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Notal</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Study Device Discounts</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AO</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3842023258"/>
                  </a:ext>
                </a:extLst>
              </a:tr>
              <a:tr h="602292">
                <a:tc>
                  <a:txBody>
                    <a:bodyPr/>
                    <a:lstStyle/>
                    <a:p>
                      <a:pPr algn="ctr" fontAlgn="ctr"/>
                      <a:r>
                        <a:rPr lang="en-US" sz="2400" b="1" u="none" strike="noStrike">
                          <a:solidFill>
                            <a:schemeClr val="tx1">
                              <a:lumMod val="95000"/>
                            </a:schemeClr>
                          </a:solidFill>
                          <a:effectLst/>
                          <a:latin typeface="Arial" panose="020B0604020202020204" pitchFamily="34" charset="0"/>
                          <a:cs typeface="Arial" panose="020B0604020202020204" pitchFamily="34" charset="0"/>
                        </a:rPr>
                        <a:t>ANI</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Funding and Study Drug</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tc>
                  <a:txBody>
                    <a:bodyPr/>
                    <a:lstStyle/>
                    <a:p>
                      <a:pPr algn="ctr" fontAlgn="ctr"/>
                      <a:r>
                        <a:rPr lang="en-US" sz="2400" b="1" u="none" strike="noStrike" dirty="0">
                          <a:solidFill>
                            <a:schemeClr val="tx1">
                              <a:lumMod val="95000"/>
                            </a:schemeClr>
                          </a:solidFill>
                          <a:effectLst/>
                          <a:latin typeface="Arial" panose="020B0604020202020204" pitchFamily="34" charset="0"/>
                          <a:cs typeface="Arial" panose="020B0604020202020204" pitchFamily="34" charset="0"/>
                        </a:rPr>
                        <a:t>AL</a:t>
                      </a:r>
                      <a:endParaRPr lang="en-US" sz="2400" b="1" i="0" u="none" strike="noStrike" dirty="0">
                        <a:solidFill>
                          <a:schemeClr val="tx1">
                            <a:lumMod val="95000"/>
                          </a:schemeClr>
                        </a:solidFill>
                        <a:effectLst/>
                        <a:latin typeface="Arial" panose="020B0604020202020204" pitchFamily="34" charset="0"/>
                        <a:cs typeface="Arial" panose="020B0604020202020204" pitchFamily="34" charset="0"/>
                      </a:endParaRPr>
                    </a:p>
                  </a:txBody>
                  <a:tcPr marL="7620" marR="7620" marT="7620" marB="0" anchor="ctr">
                    <a:solidFill>
                      <a:schemeClr val="bg1"/>
                    </a:solidFill>
                  </a:tcPr>
                </a:tc>
                <a:extLst>
                  <a:ext uri="{0D108BD9-81ED-4DB2-BD59-A6C34878D82A}">
                    <a16:rowId xmlns:a16="http://schemas.microsoft.com/office/drawing/2014/main" val="2411196013"/>
                  </a:ext>
                </a:extLst>
              </a:tr>
              <a:tr h="602292">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Regeneron</a:t>
                      </a:r>
                    </a:p>
                  </a:txBody>
                  <a:tcPr marL="7620" marR="7620" marT="7620" marB="0" anchor="ctr">
                    <a:solidFill>
                      <a:schemeClr val="bg1"/>
                    </a:solidFill>
                  </a:tcPr>
                </a:tc>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Funding and Study Drug</a:t>
                      </a:r>
                    </a:p>
                  </a:txBody>
                  <a:tcPr marL="7620" marR="7620" marT="7620" marB="0" anchor="ctr">
                    <a:solidFill>
                      <a:schemeClr val="bg1"/>
                    </a:solidFill>
                  </a:tcPr>
                </a:tc>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AR, AS</a:t>
                      </a:r>
                    </a:p>
                  </a:txBody>
                  <a:tcPr marL="7620" marR="7620" marT="7620" marB="0" anchor="ctr">
                    <a:solidFill>
                      <a:schemeClr val="bg1"/>
                    </a:solidFill>
                  </a:tcPr>
                </a:tc>
                <a:extLst>
                  <a:ext uri="{0D108BD9-81ED-4DB2-BD59-A6C34878D82A}">
                    <a16:rowId xmlns:a16="http://schemas.microsoft.com/office/drawing/2014/main" val="2917266985"/>
                  </a:ext>
                </a:extLst>
              </a:tr>
              <a:tr h="602292">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MTM Vision Initiative</a:t>
                      </a:r>
                    </a:p>
                  </a:txBody>
                  <a:tcPr marL="7620" marR="7620" marT="7620" marB="0" anchor="ctr">
                    <a:solidFill>
                      <a:schemeClr val="bg1"/>
                    </a:solidFill>
                  </a:tcPr>
                </a:tc>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Funding</a:t>
                      </a:r>
                    </a:p>
                  </a:txBody>
                  <a:tcPr marL="7620" marR="7620" marT="7620" marB="0" anchor="ctr">
                    <a:solidFill>
                      <a:schemeClr val="bg1"/>
                    </a:solidFill>
                  </a:tcPr>
                </a:tc>
                <a:tc>
                  <a:txBody>
                    <a:bodyPr/>
                    <a:lstStyle/>
                    <a:p>
                      <a:pPr algn="ctr" fontAlgn="ctr"/>
                      <a:r>
                        <a:rPr lang="en-US" sz="2400" b="1" i="0" u="none" strike="noStrike" dirty="0">
                          <a:solidFill>
                            <a:schemeClr val="tx1">
                              <a:lumMod val="95000"/>
                            </a:schemeClr>
                          </a:solidFill>
                          <a:effectLst/>
                          <a:latin typeface="Arial" panose="020B0604020202020204" pitchFamily="34" charset="0"/>
                          <a:cs typeface="Arial" panose="020B0604020202020204" pitchFamily="34" charset="0"/>
                        </a:rPr>
                        <a:t>AR, AS</a:t>
                      </a:r>
                    </a:p>
                  </a:txBody>
                  <a:tcPr marL="7620" marR="7620" marT="7620" marB="0" anchor="ctr">
                    <a:solidFill>
                      <a:schemeClr val="bg1"/>
                    </a:solidFill>
                  </a:tcPr>
                </a:tc>
                <a:extLst>
                  <a:ext uri="{0D108BD9-81ED-4DB2-BD59-A6C34878D82A}">
                    <a16:rowId xmlns:a16="http://schemas.microsoft.com/office/drawing/2014/main" val="3447932201"/>
                  </a:ext>
                </a:extLst>
              </a:tr>
            </a:tbl>
          </a:graphicData>
        </a:graphic>
      </p:graphicFrame>
    </p:spTree>
    <p:extLst>
      <p:ext uri="{BB962C8B-B14F-4D97-AF65-F5344CB8AC3E}">
        <p14:creationId xmlns:p14="http://schemas.microsoft.com/office/powerpoint/2010/main" val="310125076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own Arrow 12"/>
          <p:cNvSpPr/>
          <p:nvPr/>
        </p:nvSpPr>
        <p:spPr>
          <a:xfrm>
            <a:off x="5905500" y="4267200"/>
            <a:ext cx="533400" cy="851829"/>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4" name="Down Arrow 13"/>
          <p:cNvSpPr/>
          <p:nvPr/>
        </p:nvSpPr>
        <p:spPr>
          <a:xfrm>
            <a:off x="3581400" y="5381365"/>
            <a:ext cx="533400" cy="843633"/>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6" name="Down Arrow 15"/>
          <p:cNvSpPr/>
          <p:nvPr/>
        </p:nvSpPr>
        <p:spPr>
          <a:xfrm>
            <a:off x="8001000" y="5417152"/>
            <a:ext cx="533400" cy="82400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0"/>
            <a:ext cx="12192000" cy="1661002"/>
          </a:xfrm>
        </p:spPr>
        <p:txBody>
          <a:bodyPr/>
          <a:lstStyle/>
          <a:p>
            <a:pPr>
              <a:defRPr/>
            </a:pPr>
            <a:r>
              <a:rPr lang="en-US" dirty="0"/>
              <a:t>Study Design</a:t>
            </a:r>
          </a:p>
        </p:txBody>
      </p:sp>
      <p:sp>
        <p:nvSpPr>
          <p:cNvPr id="8" name="Text Box 14"/>
          <p:cNvSpPr txBox="1">
            <a:spLocks noChangeArrowheads="1"/>
          </p:cNvSpPr>
          <p:nvPr/>
        </p:nvSpPr>
        <p:spPr bwMode="auto">
          <a:xfrm>
            <a:off x="552450" y="2120949"/>
            <a:ext cx="11239500" cy="2616101"/>
          </a:xfrm>
          <a:prstGeom prst="rect">
            <a:avLst/>
          </a:prstGeom>
          <a:solidFill>
            <a:srgbClr val="000000"/>
          </a:solidFill>
          <a:ln w="25400">
            <a:solidFill>
              <a:srgbClr val="FFFFFF"/>
            </a:solidFill>
            <a:miter lim="800000"/>
            <a:headEnd/>
            <a:tailEnd/>
          </a:ln>
        </p:spPr>
        <p:txBody>
          <a:bodyPr wrap="square">
            <a:spAutoFit/>
          </a:bodyPr>
          <a:lstStyle/>
          <a:p>
            <a:pPr lvl="0" algn="ctr"/>
            <a:r>
              <a:rPr lang="en-US" sz="2000" b="1" dirty="0">
                <a:solidFill>
                  <a:schemeClr val="accent2">
                    <a:lumMod val="60000"/>
                    <a:lumOff val="40000"/>
                  </a:schemeClr>
                </a:solidFill>
                <a:latin typeface="Arial" panose="020B0604020202020204" pitchFamily="34" charset="0"/>
                <a:cs typeface="Arial" pitchFamily="34" charset="0"/>
              </a:rPr>
              <a:t>At least 1 eye meeting all the following criteria</a:t>
            </a:r>
          </a:p>
          <a:p>
            <a:pPr marL="285750" lvl="0" indent="-285750">
              <a:buFont typeface="Arial" panose="020B0604020202020204" pitchFamily="34" charset="0"/>
              <a:buChar char="•"/>
            </a:pPr>
            <a:r>
              <a:rPr lang="en-US" b="1" dirty="0">
                <a:latin typeface="Arial" panose="020B0604020202020204" pitchFamily="34" charset="0"/>
                <a:cs typeface="Arial" pitchFamily="34" charset="0"/>
              </a:rPr>
              <a:t>E-ETDRS visual acuity 20/40 or better (≥69 letters)</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ERM must be thought to be the primary cause of vision loss</a:t>
            </a:r>
          </a:p>
          <a:p>
            <a:pPr marL="285750" lvl="0" indent="-285750">
              <a:buFont typeface="Arial" panose="020B0604020202020204" pitchFamily="34" charset="0"/>
              <a:buChar char="•"/>
            </a:pPr>
            <a:r>
              <a:rPr lang="en-US" b="1" dirty="0">
                <a:latin typeface="Arial" panose="020B0604020202020204" pitchFamily="34" charset="0"/>
                <a:cs typeface="Arial" pitchFamily="34" charset="0"/>
              </a:rPr>
              <a:t>ERM meeting the following criteria (no RC confirmation required)</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ERM is not secondary to another condition</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Symptoms of visual loss and/or distortion (and in the opinion of the investigator, the ERM is contributing to the participant’s symptoms); either new or worsening in the past 24 months</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Epiretinal membrane involving or altering the central 3 mm of the macula on OCT </a:t>
            </a:r>
          </a:p>
          <a:p>
            <a:pPr marL="742950" lvl="1" indent="-285750">
              <a:buFont typeface="Arial" panose="020B0604020202020204" pitchFamily="34" charset="0"/>
              <a:buChar char="•"/>
            </a:pPr>
            <a:r>
              <a:rPr lang="en-US" b="1" dirty="0">
                <a:latin typeface="Arial" panose="020B0604020202020204" pitchFamily="34" charset="0"/>
                <a:cs typeface="Arial" pitchFamily="34" charset="0"/>
              </a:rPr>
              <a:t>Distortion within the central subfield by ERM on OCT </a:t>
            </a:r>
          </a:p>
        </p:txBody>
      </p:sp>
      <p:sp>
        <p:nvSpPr>
          <p:cNvPr id="7177" name="Text Box 14"/>
          <p:cNvSpPr txBox="1">
            <a:spLocks noChangeArrowheads="1"/>
          </p:cNvSpPr>
          <p:nvPr/>
        </p:nvSpPr>
        <p:spPr bwMode="auto">
          <a:xfrm>
            <a:off x="2667000" y="1195948"/>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dirty="0">
                <a:solidFill>
                  <a:schemeClr val="accent2">
                    <a:lumMod val="60000"/>
                    <a:lumOff val="40000"/>
                  </a:schemeClr>
                </a:solidFill>
                <a:latin typeface="Arial" pitchFamily="34" charset="0"/>
                <a:cs typeface="Arial" pitchFamily="34" charset="0"/>
              </a:rPr>
              <a:t>Multi-Center Randomized Clinical Trial </a:t>
            </a:r>
          </a:p>
          <a:p>
            <a:pPr algn="ctr"/>
            <a:r>
              <a:rPr lang="en-US" sz="2000" b="1" dirty="0">
                <a:solidFill>
                  <a:schemeClr val="accent2">
                    <a:lumMod val="60000"/>
                    <a:lumOff val="40000"/>
                  </a:schemeClr>
                </a:solidFill>
                <a:latin typeface="Arial" pitchFamily="34" charset="0"/>
                <a:cs typeface="Arial" pitchFamily="34" charset="0"/>
              </a:rPr>
              <a:t>(400 Eyes)</a:t>
            </a:r>
          </a:p>
        </p:txBody>
      </p:sp>
      <p:sp>
        <p:nvSpPr>
          <p:cNvPr id="20" name="TextBox 19"/>
          <p:cNvSpPr txBox="1"/>
          <p:nvPr/>
        </p:nvSpPr>
        <p:spPr>
          <a:xfrm>
            <a:off x="609600" y="6276360"/>
            <a:ext cx="10972800" cy="400110"/>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2"/>
                </a:solidFill>
                <a:latin typeface="Arial" panose="020B0604020202020204" pitchFamily="34" charset="0"/>
                <a:cs typeface="Arial" pitchFamily="34" charset="0"/>
              </a:rPr>
              <a:t>Primary Outcome: Mean change in visual acuity letter score from baseline to 36 months</a:t>
            </a:r>
            <a:endParaRPr lang="en-US" sz="2000" dirty="0">
              <a:latin typeface="Arial" panose="020B0604020202020204" pitchFamily="34" charset="0"/>
              <a:cs typeface="Arial" panose="020B0604020202020204" pitchFamily="34" charset="0"/>
            </a:endParaRPr>
          </a:p>
        </p:txBody>
      </p:sp>
      <p:sp>
        <p:nvSpPr>
          <p:cNvPr id="11" name="Rectangle 11"/>
          <p:cNvSpPr>
            <a:spLocks noChangeArrowheads="1"/>
          </p:cNvSpPr>
          <p:nvPr/>
        </p:nvSpPr>
        <p:spPr bwMode="auto">
          <a:xfrm>
            <a:off x="2133600" y="5005626"/>
            <a:ext cx="3657600" cy="707886"/>
          </a:xfrm>
          <a:prstGeom prst="rect">
            <a:avLst/>
          </a:prstGeom>
          <a:solidFill>
            <a:schemeClr val="accent2">
              <a:lumMod val="75000"/>
            </a:schemeClr>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anose="020B0604020202020204" pitchFamily="34" charset="0"/>
                <a:cs typeface="Arial" pitchFamily="34" charset="0"/>
              </a:rPr>
              <a:t>Immediate Surgery (within 4 weeks)</a:t>
            </a:r>
          </a:p>
        </p:txBody>
      </p:sp>
      <p:sp>
        <p:nvSpPr>
          <p:cNvPr id="12" name="Rectangle 11"/>
          <p:cNvSpPr>
            <a:spLocks noChangeArrowheads="1"/>
          </p:cNvSpPr>
          <p:nvPr/>
        </p:nvSpPr>
        <p:spPr bwMode="auto">
          <a:xfrm>
            <a:off x="6553200" y="4851737"/>
            <a:ext cx="3657600" cy="1015663"/>
          </a:xfrm>
          <a:prstGeom prst="rect">
            <a:avLst/>
          </a:prstGeom>
          <a:solidFill>
            <a:schemeClr val="accent3"/>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nchor="ctr" anchorCtr="1">
            <a:spAutoFit/>
          </a:bodyPr>
          <a:lstStyle/>
          <a:p>
            <a:pPr lvl="0" algn="ctr"/>
            <a:r>
              <a:rPr lang="en-US" sz="2000" b="1" dirty="0">
                <a:solidFill>
                  <a:schemeClr val="bg2"/>
                </a:solidFill>
                <a:latin typeface="Arial" panose="020B0604020202020204" pitchFamily="34" charset="0"/>
                <a:cs typeface="Arial" pitchFamily="34" charset="0"/>
              </a:rPr>
              <a:t>Deferred Surgery (vitrectomy only if protocol criteria met)</a:t>
            </a:r>
          </a:p>
        </p:txBody>
      </p:sp>
    </p:spTree>
    <p:extLst>
      <p:ext uri="{BB962C8B-B14F-4D97-AF65-F5344CB8AC3E}">
        <p14:creationId xmlns:p14="http://schemas.microsoft.com/office/powerpoint/2010/main" val="274158577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99F9-3169-42EB-8958-6EFB9BD8B2AA}"/>
              </a:ext>
            </a:extLst>
          </p:cNvPr>
          <p:cNvSpPr>
            <a:spLocks noGrp="1"/>
          </p:cNvSpPr>
          <p:nvPr>
            <p:ph type="title"/>
          </p:nvPr>
        </p:nvSpPr>
        <p:spPr/>
        <p:txBody>
          <a:bodyPr/>
          <a:lstStyle/>
          <a:p>
            <a:r>
              <a:rPr lang="en-US" dirty="0"/>
              <a:t>Schematic of Study Design</a:t>
            </a:r>
          </a:p>
        </p:txBody>
      </p:sp>
      <p:graphicFrame>
        <p:nvGraphicFramePr>
          <p:cNvPr id="8" name="Diagram 7">
            <a:extLst>
              <a:ext uri="{FF2B5EF4-FFF2-40B4-BE49-F238E27FC236}">
                <a16:creationId xmlns:a16="http://schemas.microsoft.com/office/drawing/2014/main" id="{5D029A58-6465-4053-8255-D4546EED6452}"/>
              </a:ext>
            </a:extLst>
          </p:cNvPr>
          <p:cNvGraphicFramePr/>
          <p:nvPr>
            <p:extLst>
              <p:ext uri="{D42A27DB-BD31-4B8C-83A1-F6EECF244321}">
                <p14:modId xmlns:p14="http://schemas.microsoft.com/office/powerpoint/2010/main" val="1535924726"/>
              </p:ext>
            </p:extLst>
          </p:nvPr>
        </p:nvGraphicFramePr>
        <p:xfrm>
          <a:off x="685800" y="1219200"/>
          <a:ext cx="10515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780189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48A06C-51F1-FED0-FEF7-657E0512F43D}"/>
              </a:ext>
            </a:extLst>
          </p:cNvPr>
          <p:cNvSpPr/>
          <p:nvPr/>
        </p:nvSpPr>
        <p:spPr>
          <a:xfrm>
            <a:off x="609600" y="2362200"/>
            <a:ext cx="10972800" cy="2006703"/>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AO</a:t>
            </a:r>
          </a:p>
          <a:p>
            <a:pPr marL="0" marR="0" lvl="0" indent="0" algn="ctr" defTabSz="914400" rtl="0" eaLnBrk="0" fontAlgn="base" latinLnBrk="0" hangingPunct="0">
              <a:lnSpc>
                <a:spcPct val="100000"/>
              </a:lnSpc>
              <a:spcBef>
                <a:spcPct val="20000"/>
              </a:spcBef>
              <a:spcAft>
                <a:spcPct val="0"/>
              </a:spcAft>
              <a:buClr>
                <a:srgbClr val="FFFF00"/>
              </a:buClr>
              <a:buSzPct val="75000"/>
              <a:buFontTx/>
              <a:buNone/>
              <a:tabLst/>
              <a:defRPr/>
            </a:pP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Home OCT-Guided Treatment versus Treat and Extend for the Management of Neovascular AMD</a:t>
            </a: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4169303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39BFC9-506B-094C-BBA1-FC43222EEBBC}"/>
              </a:ext>
            </a:extLst>
          </p:cNvPr>
          <p:cNvSpPr>
            <a:spLocks noGrp="1"/>
          </p:cNvSpPr>
          <p:nvPr>
            <p:ph type="title"/>
          </p:nvPr>
        </p:nvSpPr>
        <p:spPr>
          <a:xfrm>
            <a:off x="0" y="-76200"/>
            <a:ext cx="12192000" cy="1600200"/>
          </a:xfrm>
        </p:spPr>
        <p:txBody>
          <a:bodyPr>
            <a:normAutofit/>
          </a:bodyPr>
          <a:lstStyle/>
          <a:p>
            <a:r>
              <a:rPr lang="en-US">
                <a:cs typeface="Arial"/>
              </a:rPr>
              <a:t>Background</a:t>
            </a:r>
          </a:p>
        </p:txBody>
      </p:sp>
      <p:sp>
        <p:nvSpPr>
          <p:cNvPr id="3" name="Content Placeholder 2"/>
          <p:cNvSpPr>
            <a:spLocks noGrp="1"/>
          </p:cNvSpPr>
          <p:nvPr>
            <p:ph idx="1"/>
          </p:nvPr>
        </p:nvSpPr>
        <p:spPr>
          <a:xfrm>
            <a:off x="554635" y="1600200"/>
            <a:ext cx="11387983" cy="4901184"/>
          </a:xfrm>
        </p:spPr>
        <p:txBody>
          <a:bodyPr>
            <a:noAutofit/>
          </a:bodyPr>
          <a:lstStyle/>
          <a:p>
            <a:pPr marL="467995" indent="-467995"/>
            <a:r>
              <a:rPr lang="en-US" sz="2200" dirty="0">
                <a:cs typeface="Arial"/>
              </a:rPr>
              <a:t>Treatment of nAMD with anti-VEGF is highly effective but is associated with considerable treatment burden and cost for patients and healthcare systems</a:t>
            </a:r>
          </a:p>
          <a:p>
            <a:pPr marL="467995" indent="-467995"/>
            <a:r>
              <a:rPr lang="en-US" sz="2200" kern="0" dirty="0">
                <a:latin typeface="Arial" panose="020B0604020202020204" pitchFamily="34" charset="0"/>
                <a:cs typeface="Arial" panose="020B0604020202020204" pitchFamily="34" charset="0"/>
              </a:rPr>
              <a:t>Optimal timing and the number of injections needed to achieve best visual acuity and disease control for each patient is unknown</a:t>
            </a:r>
          </a:p>
          <a:p>
            <a:pPr marL="467995" indent="-467995"/>
            <a:r>
              <a:rPr lang="en-US" sz="2200" kern="0" dirty="0">
                <a:latin typeface="Arial" panose="020B0604020202020204" pitchFamily="34" charset="0"/>
                <a:cs typeface="Arial" panose="020B0604020202020204" pitchFamily="34" charset="0"/>
              </a:rPr>
              <a:t>Innovations are needed to reduce the burden of anti-VEGF injections and monitoring while still maintaining vision and treatment efficacy</a:t>
            </a:r>
          </a:p>
          <a:p>
            <a:pPr marL="467995" indent="-467995"/>
            <a:endParaRPr lang="en-US" sz="2200" dirty="0">
              <a:cs typeface="Arial"/>
            </a:endParaRPr>
          </a:p>
        </p:txBody>
      </p:sp>
    </p:spTree>
    <p:extLst>
      <p:ext uri="{BB962C8B-B14F-4D97-AF65-F5344CB8AC3E}">
        <p14:creationId xmlns:p14="http://schemas.microsoft.com/office/powerpoint/2010/main" val="32839905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39BFC9-506B-094C-BBA1-FC43222EEBBC}"/>
              </a:ext>
            </a:extLst>
          </p:cNvPr>
          <p:cNvSpPr>
            <a:spLocks noGrp="1"/>
          </p:cNvSpPr>
          <p:nvPr>
            <p:ph type="title"/>
          </p:nvPr>
        </p:nvSpPr>
        <p:spPr>
          <a:xfrm>
            <a:off x="0" y="-76200"/>
            <a:ext cx="12192000" cy="1600200"/>
          </a:xfrm>
        </p:spPr>
        <p:txBody>
          <a:bodyPr>
            <a:normAutofit/>
          </a:bodyPr>
          <a:lstStyle/>
          <a:p>
            <a:r>
              <a:rPr lang="en-US" sz="4400">
                <a:effectLst/>
                <a:cs typeface="Arial"/>
              </a:rPr>
              <a:t>Notal Home OCT</a:t>
            </a:r>
          </a:p>
        </p:txBody>
      </p:sp>
      <p:sp>
        <p:nvSpPr>
          <p:cNvPr id="3" name="Content Placeholder 2"/>
          <p:cNvSpPr>
            <a:spLocks noGrp="1"/>
          </p:cNvSpPr>
          <p:nvPr>
            <p:ph idx="1"/>
          </p:nvPr>
        </p:nvSpPr>
        <p:spPr>
          <a:xfrm>
            <a:off x="554635" y="1592826"/>
            <a:ext cx="7537805" cy="4908558"/>
          </a:xfrm>
        </p:spPr>
        <p:txBody>
          <a:bodyPr>
            <a:noAutofit/>
          </a:bodyPr>
          <a:lstStyle/>
          <a:p>
            <a:pPr marL="467995" indent="-467995"/>
            <a:r>
              <a:rPr lang="en-US" sz="2200" kern="0" dirty="0">
                <a:latin typeface="Arial" panose="020B0604020202020204" pitchFamily="34" charset="0"/>
                <a:cs typeface="Arial"/>
              </a:rPr>
              <a:t>Designed for technician-free operation in the home setting </a:t>
            </a:r>
          </a:p>
          <a:p>
            <a:pPr marL="467995" indent="-467995"/>
            <a:r>
              <a:rPr lang="en-US" sz="2200" kern="0" dirty="0">
                <a:latin typeface="Arial" panose="020B0604020202020204" pitchFamily="34" charset="0"/>
                <a:cs typeface="Arial"/>
              </a:rPr>
              <a:t>Allows daily disease activity monitoring and the possibility of a tailored and more personalized approach to managing nAMD</a:t>
            </a:r>
          </a:p>
          <a:p>
            <a:pPr marL="467995" indent="-467995"/>
            <a:r>
              <a:rPr lang="en-US" sz="2200" kern="0" dirty="0">
                <a:cs typeface="Arial"/>
              </a:rPr>
              <a:t>Notal Vision provides Home OCT device, data analytics and compliance monitoring </a:t>
            </a:r>
          </a:p>
          <a:p>
            <a:pPr marL="467995" indent="-467995"/>
            <a:endParaRPr lang="en-US" sz="2800" kern="0" dirty="0">
              <a:cs typeface="Arial"/>
            </a:endParaRPr>
          </a:p>
          <a:p>
            <a:pPr marL="467995" indent="-467995"/>
            <a:endParaRPr lang="en-US" sz="2800" kern="0" dirty="0">
              <a:latin typeface="Arial" panose="020B0604020202020204" pitchFamily="34" charset="0"/>
              <a:cs typeface="Arial" panose="020B0604020202020204" pitchFamily="34" charset="0"/>
            </a:endParaRPr>
          </a:p>
          <a:p>
            <a:pPr marL="467995" indent="-467995"/>
            <a:endParaRPr lang="en-US" dirty="0">
              <a:cs typeface="Arial"/>
            </a:endParaRPr>
          </a:p>
        </p:txBody>
      </p:sp>
      <p:pic>
        <p:nvPicPr>
          <p:cNvPr id="10" name="Picture 2" descr="C:\Users\gidi\AppData\Local\Microsoft\Windows\Temporary Internet Files\Content.Outlook\03GWXHYU\notal 17.37.png">
            <a:extLst>
              <a:ext uri="{FF2B5EF4-FFF2-40B4-BE49-F238E27FC236}">
                <a16:creationId xmlns:a16="http://schemas.microsoft.com/office/drawing/2014/main" id="{330F71A0-0FFC-9332-5390-A604C31CE7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28010" y="1988278"/>
            <a:ext cx="2602594" cy="288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35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2C69-5E2D-A3E2-B0E8-06AE6E889808}"/>
              </a:ext>
            </a:extLst>
          </p:cNvPr>
          <p:cNvSpPr>
            <a:spLocks noGrp="1"/>
          </p:cNvSpPr>
          <p:nvPr>
            <p:ph type="title"/>
          </p:nvPr>
        </p:nvSpPr>
        <p:spPr>
          <a:xfrm>
            <a:off x="0" y="1"/>
            <a:ext cx="12192000" cy="1580928"/>
          </a:xfrm>
        </p:spPr>
        <p:txBody>
          <a:bodyPr>
            <a:normAutofit/>
          </a:bodyPr>
          <a:lstStyle/>
          <a:p>
            <a:pPr algn="ctr"/>
            <a:r>
              <a:rPr lang="en-US" sz="4400">
                <a:cs typeface="Arial"/>
              </a:rPr>
              <a:t>Notal Home OCT</a:t>
            </a:r>
          </a:p>
        </p:txBody>
      </p:sp>
      <p:grpSp>
        <p:nvGrpSpPr>
          <p:cNvPr id="13" name="Group 12">
            <a:extLst>
              <a:ext uri="{FF2B5EF4-FFF2-40B4-BE49-F238E27FC236}">
                <a16:creationId xmlns:a16="http://schemas.microsoft.com/office/drawing/2014/main" id="{C6D94A99-9CD9-37E3-512B-22F0C28814AB}"/>
              </a:ext>
            </a:extLst>
          </p:cNvPr>
          <p:cNvGrpSpPr/>
          <p:nvPr/>
        </p:nvGrpSpPr>
        <p:grpSpPr>
          <a:xfrm>
            <a:off x="2861253" y="1722342"/>
            <a:ext cx="2310884" cy="1442985"/>
            <a:chOff x="9774831" y="4447128"/>
            <a:chExt cx="2310884" cy="1442985"/>
          </a:xfrm>
        </p:grpSpPr>
        <p:pic>
          <p:nvPicPr>
            <p:cNvPr id="4" name="Picture 16">
              <a:extLst>
                <a:ext uri="{FF2B5EF4-FFF2-40B4-BE49-F238E27FC236}">
                  <a16:creationId xmlns:a16="http://schemas.microsoft.com/office/drawing/2014/main" id="{E0AF1007-1450-3DAC-54F8-0D79D00E2E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5" name="Picture 16">
              <a:extLst>
                <a:ext uri="{FF2B5EF4-FFF2-40B4-BE49-F238E27FC236}">
                  <a16:creationId xmlns:a16="http://schemas.microsoft.com/office/drawing/2014/main" id="{44D6953E-FD12-FB6E-1911-DAF13B9051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6" name="Picture 16">
              <a:extLst>
                <a:ext uri="{FF2B5EF4-FFF2-40B4-BE49-F238E27FC236}">
                  <a16:creationId xmlns:a16="http://schemas.microsoft.com/office/drawing/2014/main" id="{A01DF340-26EE-FA77-0739-D8775BF5B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7" name="Picture 16">
              <a:extLst>
                <a:ext uri="{FF2B5EF4-FFF2-40B4-BE49-F238E27FC236}">
                  <a16:creationId xmlns:a16="http://schemas.microsoft.com/office/drawing/2014/main" id="{4552AAE3-8B91-5655-1E04-1DD347B8B5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8" name="Straight Arrow Connector 7">
              <a:extLst>
                <a:ext uri="{FF2B5EF4-FFF2-40B4-BE49-F238E27FC236}">
                  <a16:creationId xmlns:a16="http://schemas.microsoft.com/office/drawing/2014/main" id="{0B091486-9A86-84C6-3F98-FF2C0243C21F}"/>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A28C2E6-ABA8-EBA7-2477-5FB1F9635820}"/>
                </a:ext>
              </a:extLst>
            </p:cNvPr>
            <p:cNvSpPr txBox="1"/>
            <p:nvPr/>
          </p:nvSpPr>
          <p:spPr>
            <a:xfrm>
              <a:off x="9774831" y="5428448"/>
              <a:ext cx="101487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10" name="Straight Arrow Connector 9">
              <a:extLst>
                <a:ext uri="{FF2B5EF4-FFF2-40B4-BE49-F238E27FC236}">
                  <a16:creationId xmlns:a16="http://schemas.microsoft.com/office/drawing/2014/main" id="{267E1787-625C-AC25-669B-FFECA2DB3F06}"/>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16">
              <a:extLst>
                <a:ext uri="{FF2B5EF4-FFF2-40B4-BE49-F238E27FC236}">
                  <a16:creationId xmlns:a16="http://schemas.microsoft.com/office/drawing/2014/main" id="{45566DF3-265A-5B49-A606-98FA1CADEB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12" name="TextBox 11">
              <a:extLst>
                <a:ext uri="{FF2B5EF4-FFF2-40B4-BE49-F238E27FC236}">
                  <a16:creationId xmlns:a16="http://schemas.microsoft.com/office/drawing/2014/main" id="{6A412049-FC4C-563D-4CA8-1757A4FCFEBD}"/>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sp>
        <p:nvSpPr>
          <p:cNvPr id="14" name="TextBox 13">
            <a:extLst>
              <a:ext uri="{FF2B5EF4-FFF2-40B4-BE49-F238E27FC236}">
                <a16:creationId xmlns:a16="http://schemas.microsoft.com/office/drawing/2014/main" id="{CF8600C8-D449-B95D-7228-049A443550F0}"/>
              </a:ext>
            </a:extLst>
          </p:cNvPr>
          <p:cNvSpPr txBox="1"/>
          <p:nvPr/>
        </p:nvSpPr>
        <p:spPr>
          <a:xfrm>
            <a:off x="204482" y="1873536"/>
            <a:ext cx="2438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Patients Acquire Daily OCT Scans</a:t>
            </a:r>
          </a:p>
        </p:txBody>
      </p:sp>
      <p:grpSp>
        <p:nvGrpSpPr>
          <p:cNvPr id="15" name="Group 14">
            <a:extLst>
              <a:ext uri="{FF2B5EF4-FFF2-40B4-BE49-F238E27FC236}">
                <a16:creationId xmlns:a16="http://schemas.microsoft.com/office/drawing/2014/main" id="{6D548953-695D-EF35-4531-71619BF22194}"/>
              </a:ext>
            </a:extLst>
          </p:cNvPr>
          <p:cNvGrpSpPr/>
          <p:nvPr/>
        </p:nvGrpSpPr>
        <p:grpSpPr>
          <a:xfrm>
            <a:off x="6272445" y="1752222"/>
            <a:ext cx="2310884" cy="1442985"/>
            <a:chOff x="9774831" y="4447128"/>
            <a:chExt cx="2310884" cy="1442985"/>
          </a:xfrm>
        </p:grpSpPr>
        <p:pic>
          <p:nvPicPr>
            <p:cNvPr id="16" name="Picture 16">
              <a:extLst>
                <a:ext uri="{FF2B5EF4-FFF2-40B4-BE49-F238E27FC236}">
                  <a16:creationId xmlns:a16="http://schemas.microsoft.com/office/drawing/2014/main" id="{4B8142F0-ACB1-8820-E9A0-40F5662A66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17" name="Picture 16">
              <a:extLst>
                <a:ext uri="{FF2B5EF4-FFF2-40B4-BE49-F238E27FC236}">
                  <a16:creationId xmlns:a16="http://schemas.microsoft.com/office/drawing/2014/main" id="{E8A0A7FB-E368-C380-7C0B-DB8BD0485D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18" name="Picture 16">
              <a:extLst>
                <a:ext uri="{FF2B5EF4-FFF2-40B4-BE49-F238E27FC236}">
                  <a16:creationId xmlns:a16="http://schemas.microsoft.com/office/drawing/2014/main" id="{BE9787D8-F1BD-61D3-C376-A75D340046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19" name="Picture 16">
              <a:extLst>
                <a:ext uri="{FF2B5EF4-FFF2-40B4-BE49-F238E27FC236}">
                  <a16:creationId xmlns:a16="http://schemas.microsoft.com/office/drawing/2014/main" id="{4E574995-6AE3-DE99-4044-210665D029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20" name="Straight Arrow Connector 19">
              <a:extLst>
                <a:ext uri="{FF2B5EF4-FFF2-40B4-BE49-F238E27FC236}">
                  <a16:creationId xmlns:a16="http://schemas.microsoft.com/office/drawing/2014/main" id="{214C56DC-9F81-DB64-E35D-9A8F9265D9CF}"/>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2A9DC09-604C-03F5-5A6E-E309B2791EBA}"/>
                </a:ext>
              </a:extLst>
            </p:cNvPr>
            <p:cNvSpPr txBox="1"/>
            <p:nvPr/>
          </p:nvSpPr>
          <p:spPr>
            <a:xfrm>
              <a:off x="9774831" y="542844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22" name="Straight Arrow Connector 21">
              <a:extLst>
                <a:ext uri="{FF2B5EF4-FFF2-40B4-BE49-F238E27FC236}">
                  <a16:creationId xmlns:a16="http://schemas.microsoft.com/office/drawing/2014/main" id="{D4C4F808-D425-2549-A8A0-4AF7448935FF}"/>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16">
              <a:extLst>
                <a:ext uri="{FF2B5EF4-FFF2-40B4-BE49-F238E27FC236}">
                  <a16:creationId xmlns:a16="http://schemas.microsoft.com/office/drawing/2014/main" id="{ABCBBC28-F340-E6DF-5D78-273248DB95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24" name="TextBox 23">
              <a:extLst>
                <a:ext uri="{FF2B5EF4-FFF2-40B4-BE49-F238E27FC236}">
                  <a16:creationId xmlns:a16="http://schemas.microsoft.com/office/drawing/2014/main" id="{73C0BF76-7477-F8E2-C665-FF9AA02EE6D3}"/>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grpSp>
        <p:nvGrpSpPr>
          <p:cNvPr id="25" name="Group 24">
            <a:extLst>
              <a:ext uri="{FF2B5EF4-FFF2-40B4-BE49-F238E27FC236}">
                <a16:creationId xmlns:a16="http://schemas.microsoft.com/office/drawing/2014/main" id="{9285CF03-26EF-4D97-6B73-ED7FB35DCAE8}"/>
              </a:ext>
            </a:extLst>
          </p:cNvPr>
          <p:cNvGrpSpPr/>
          <p:nvPr/>
        </p:nvGrpSpPr>
        <p:grpSpPr>
          <a:xfrm>
            <a:off x="9744824" y="1638517"/>
            <a:ext cx="2310884" cy="1442985"/>
            <a:chOff x="9774831" y="4447128"/>
            <a:chExt cx="2310884" cy="1442985"/>
          </a:xfrm>
        </p:grpSpPr>
        <p:pic>
          <p:nvPicPr>
            <p:cNvPr id="26" name="Picture 16">
              <a:extLst>
                <a:ext uri="{FF2B5EF4-FFF2-40B4-BE49-F238E27FC236}">
                  <a16:creationId xmlns:a16="http://schemas.microsoft.com/office/drawing/2014/main" id="{00E41592-08BB-BA1F-23A6-93E3A35B98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121618" y="4447128"/>
              <a:ext cx="1119674" cy="662472"/>
            </a:xfrm>
            <a:prstGeom prst="rect">
              <a:avLst/>
            </a:prstGeom>
          </p:spPr>
        </p:pic>
        <p:pic>
          <p:nvPicPr>
            <p:cNvPr id="27" name="Picture 26">
              <a:extLst>
                <a:ext uri="{FF2B5EF4-FFF2-40B4-BE49-F238E27FC236}">
                  <a16:creationId xmlns:a16="http://schemas.microsoft.com/office/drawing/2014/main" id="{0FFA430B-2DFE-089C-9A3C-86F994F123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10040753" y="4512443"/>
              <a:ext cx="1119674" cy="662472"/>
            </a:xfrm>
            <a:prstGeom prst="rect">
              <a:avLst/>
            </a:prstGeom>
          </p:spPr>
        </p:pic>
        <p:pic>
          <p:nvPicPr>
            <p:cNvPr id="28" name="Picture 16">
              <a:extLst>
                <a:ext uri="{FF2B5EF4-FFF2-40B4-BE49-F238E27FC236}">
                  <a16:creationId xmlns:a16="http://schemas.microsoft.com/office/drawing/2014/main" id="{2FB78BBC-E92E-1E89-3BDF-3C48239A7C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959888" y="4577758"/>
              <a:ext cx="1119674" cy="662472"/>
            </a:xfrm>
            <a:prstGeom prst="rect">
              <a:avLst/>
            </a:prstGeom>
          </p:spPr>
        </p:pic>
        <p:pic>
          <p:nvPicPr>
            <p:cNvPr id="29" name="Picture 16">
              <a:extLst>
                <a:ext uri="{FF2B5EF4-FFF2-40B4-BE49-F238E27FC236}">
                  <a16:creationId xmlns:a16="http://schemas.microsoft.com/office/drawing/2014/main" id="{11008AB3-2580-B2C1-D3C8-D606EF221B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879023" y="4643073"/>
              <a:ext cx="1119674" cy="662472"/>
            </a:xfrm>
            <a:prstGeom prst="rect">
              <a:avLst/>
            </a:prstGeom>
          </p:spPr>
        </p:pic>
        <p:cxnSp>
          <p:nvCxnSpPr>
            <p:cNvPr id="30" name="Straight Arrow Connector 29">
              <a:extLst>
                <a:ext uri="{FF2B5EF4-FFF2-40B4-BE49-F238E27FC236}">
                  <a16:creationId xmlns:a16="http://schemas.microsoft.com/office/drawing/2014/main" id="{359E3419-2A5C-BBDD-7A24-5BC1E731DA4C}"/>
                </a:ext>
              </a:extLst>
            </p:cNvPr>
            <p:cNvCxnSpPr>
              <a:cxnSpLocks/>
            </p:cNvCxnSpPr>
            <p:nvPr/>
          </p:nvCxnSpPr>
          <p:spPr>
            <a:xfrm>
              <a:off x="9774831" y="5395062"/>
              <a:ext cx="11196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DFDEBAF-7EE9-92A0-2C7A-9E16D92DD9BD}"/>
                </a:ext>
              </a:extLst>
            </p:cNvPr>
            <p:cNvSpPr txBox="1"/>
            <p:nvPr/>
          </p:nvSpPr>
          <p:spPr>
            <a:xfrm>
              <a:off x="9774831" y="542844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500 A-scans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cxnSp>
          <p:nvCxnSpPr>
            <p:cNvPr id="32" name="Straight Arrow Connector 31">
              <a:extLst>
                <a:ext uri="{FF2B5EF4-FFF2-40B4-BE49-F238E27FC236}">
                  <a16:creationId xmlns:a16="http://schemas.microsoft.com/office/drawing/2014/main" id="{93C62EE8-5C0A-8066-176E-258532A46049}"/>
                </a:ext>
              </a:extLst>
            </p:cNvPr>
            <p:cNvCxnSpPr>
              <a:cxnSpLocks/>
            </p:cNvCxnSpPr>
            <p:nvPr/>
          </p:nvCxnSpPr>
          <p:spPr>
            <a:xfrm flipV="1">
              <a:off x="10975370" y="5021299"/>
              <a:ext cx="450979" cy="4071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Picture 16">
              <a:extLst>
                <a:ext uri="{FF2B5EF4-FFF2-40B4-BE49-F238E27FC236}">
                  <a16:creationId xmlns:a16="http://schemas.microsoft.com/office/drawing/2014/main" id="{69CDD86A-BCD1-8E5D-E124-1E70CA5572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5834" t="21979" r="10354"/>
            <a:stretch/>
          </p:blipFill>
          <p:spPr>
            <a:xfrm>
              <a:off x="9774831" y="4699057"/>
              <a:ext cx="1119674" cy="662472"/>
            </a:xfrm>
            <a:prstGeom prst="rect">
              <a:avLst/>
            </a:prstGeom>
          </p:spPr>
        </p:pic>
        <p:sp>
          <p:nvSpPr>
            <p:cNvPr id="34" name="TextBox 33">
              <a:extLst>
                <a:ext uri="{FF2B5EF4-FFF2-40B4-BE49-F238E27FC236}">
                  <a16:creationId xmlns:a16="http://schemas.microsoft.com/office/drawing/2014/main" id="{A11D2D65-1519-649E-0C77-61B5A83066EE}"/>
                </a:ext>
              </a:extLst>
            </p:cNvPr>
            <p:cNvSpPr txBox="1"/>
            <p:nvPr/>
          </p:nvSpPr>
          <p:spPr>
            <a:xfrm>
              <a:off x="11137100" y="5141918"/>
              <a:ext cx="9486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3 mm,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Calibri" panose="020F0502020204030204"/>
                  <a:ea typeface="+mn-ea"/>
                  <a:cs typeface="+mn-cs"/>
                </a:rPr>
                <a:t>88 B-scans</a:t>
              </a:r>
              <a:endParaRPr kumimoji="0" lang="en-US" sz="1200" b="1" i="0" u="none" strike="noStrike" kern="1200" cap="none" spc="0" normalizeH="0" baseline="0" noProof="0">
                <a:ln>
                  <a:noFill/>
                </a:ln>
                <a:effectLst/>
                <a:uLnTx/>
                <a:uFillTx/>
                <a:latin typeface="Calibri" panose="020F0502020204030204"/>
                <a:ea typeface="+mn-ea"/>
                <a:cs typeface="Calibri"/>
              </a:endParaRPr>
            </a:p>
          </p:txBody>
        </p:sp>
      </p:grpSp>
      <p:sp>
        <p:nvSpPr>
          <p:cNvPr id="35" name="TextBox 34">
            <a:extLst>
              <a:ext uri="{FF2B5EF4-FFF2-40B4-BE49-F238E27FC236}">
                <a16:creationId xmlns:a16="http://schemas.microsoft.com/office/drawing/2014/main" id="{C92531FF-1F91-7B72-C789-C0126F938AEA}"/>
              </a:ext>
            </a:extLst>
          </p:cNvPr>
          <p:cNvSpPr txBox="1"/>
          <p:nvPr/>
        </p:nvSpPr>
        <p:spPr>
          <a:xfrm>
            <a:off x="274490" y="3237221"/>
            <a:ext cx="21686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AI detects fluids, provides quantified spatial fluid maps</a:t>
            </a:r>
          </a:p>
        </p:txBody>
      </p:sp>
      <p:pic>
        <p:nvPicPr>
          <p:cNvPr id="36" name="Picture 35">
            <a:extLst>
              <a:ext uri="{FF2B5EF4-FFF2-40B4-BE49-F238E27FC236}">
                <a16:creationId xmlns:a16="http://schemas.microsoft.com/office/drawing/2014/main" id="{6A9F0B14-F04A-28E5-4244-817B388C8967}"/>
              </a:ext>
            </a:extLst>
          </p:cNvPr>
          <p:cNvPicPr>
            <a:picLocks noChangeAspect="1"/>
          </p:cNvPicPr>
          <p:nvPr/>
        </p:nvPicPr>
        <p:blipFill rotWithShape="1">
          <a:blip r:embed="rId3"/>
          <a:srcRect t="1373" b="-1373"/>
          <a:stretch/>
        </p:blipFill>
        <p:spPr>
          <a:xfrm>
            <a:off x="6189478" y="3225169"/>
            <a:ext cx="1642940" cy="1327496"/>
          </a:xfrm>
          <a:prstGeom prst="rect">
            <a:avLst/>
          </a:prstGeom>
        </p:spPr>
      </p:pic>
      <p:pic>
        <p:nvPicPr>
          <p:cNvPr id="37" name="Picture 36">
            <a:extLst>
              <a:ext uri="{FF2B5EF4-FFF2-40B4-BE49-F238E27FC236}">
                <a16:creationId xmlns:a16="http://schemas.microsoft.com/office/drawing/2014/main" id="{3E484596-EFAF-5D51-65B5-011FA1EB1868}"/>
              </a:ext>
            </a:extLst>
          </p:cNvPr>
          <p:cNvPicPr>
            <a:picLocks noChangeAspect="1"/>
          </p:cNvPicPr>
          <p:nvPr/>
        </p:nvPicPr>
        <p:blipFill rotWithShape="1">
          <a:blip r:embed="rId4"/>
          <a:srcRect t="2746"/>
          <a:stretch/>
        </p:blipFill>
        <p:spPr>
          <a:xfrm>
            <a:off x="2855585" y="3245882"/>
            <a:ext cx="1642940" cy="1314778"/>
          </a:xfrm>
          <a:prstGeom prst="rect">
            <a:avLst/>
          </a:prstGeom>
        </p:spPr>
      </p:pic>
      <p:pic>
        <p:nvPicPr>
          <p:cNvPr id="38" name="Picture 37">
            <a:extLst>
              <a:ext uri="{FF2B5EF4-FFF2-40B4-BE49-F238E27FC236}">
                <a16:creationId xmlns:a16="http://schemas.microsoft.com/office/drawing/2014/main" id="{DC59839F-9013-2CC6-11C8-F5F97EFAE563}"/>
              </a:ext>
            </a:extLst>
          </p:cNvPr>
          <p:cNvPicPr>
            <a:picLocks noChangeAspect="1"/>
          </p:cNvPicPr>
          <p:nvPr/>
        </p:nvPicPr>
        <p:blipFill rotWithShape="1">
          <a:blip r:embed="rId5"/>
          <a:srcRect t="2462"/>
          <a:stretch/>
        </p:blipFill>
        <p:spPr>
          <a:xfrm>
            <a:off x="9573944" y="3257921"/>
            <a:ext cx="1556476" cy="1249517"/>
          </a:xfrm>
          <a:prstGeom prst="rect">
            <a:avLst/>
          </a:prstGeom>
        </p:spPr>
      </p:pic>
      <p:sp>
        <p:nvSpPr>
          <p:cNvPr id="39" name="TextBox 38">
            <a:extLst>
              <a:ext uri="{FF2B5EF4-FFF2-40B4-BE49-F238E27FC236}">
                <a16:creationId xmlns:a16="http://schemas.microsoft.com/office/drawing/2014/main" id="{B89C824F-EF78-DB63-0BB8-81955F90E6BE}"/>
              </a:ext>
            </a:extLst>
          </p:cNvPr>
          <p:cNvSpPr txBox="1"/>
          <p:nvPr/>
        </p:nvSpPr>
        <p:spPr>
          <a:xfrm>
            <a:off x="274490" y="5083340"/>
            <a:ext cx="23689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effectLst/>
                <a:uLnTx/>
                <a:uFillTx/>
                <a:latin typeface="Calibri" panose="020F0502020204030204"/>
                <a:ea typeface="+mn-ea"/>
                <a:cs typeface="+mn-cs"/>
              </a:rPr>
              <a:t>Total volume for each day is mapped to fluid volume trajectory</a:t>
            </a:r>
          </a:p>
        </p:txBody>
      </p:sp>
      <p:pic>
        <p:nvPicPr>
          <p:cNvPr id="40" name="Picture 39">
            <a:extLst>
              <a:ext uri="{FF2B5EF4-FFF2-40B4-BE49-F238E27FC236}">
                <a16:creationId xmlns:a16="http://schemas.microsoft.com/office/drawing/2014/main" id="{E67C5B16-774D-446D-DC52-9AA061B97C73}"/>
              </a:ext>
            </a:extLst>
          </p:cNvPr>
          <p:cNvPicPr>
            <a:picLocks noChangeAspect="1"/>
          </p:cNvPicPr>
          <p:nvPr/>
        </p:nvPicPr>
        <p:blipFill rotWithShape="1">
          <a:blip r:embed="rId6"/>
          <a:srcRect t="6474"/>
          <a:stretch/>
        </p:blipFill>
        <p:spPr>
          <a:xfrm>
            <a:off x="2838318" y="4922303"/>
            <a:ext cx="8492547" cy="1307532"/>
          </a:xfrm>
          <a:prstGeom prst="rect">
            <a:avLst/>
          </a:prstGeom>
        </p:spPr>
      </p:pic>
      <p:cxnSp>
        <p:nvCxnSpPr>
          <p:cNvPr id="42" name="Straight Arrow Connector 41">
            <a:extLst>
              <a:ext uri="{FF2B5EF4-FFF2-40B4-BE49-F238E27FC236}">
                <a16:creationId xmlns:a16="http://schemas.microsoft.com/office/drawing/2014/main" id="{94CD85DE-3C4F-524D-7E0E-3344B4620B55}"/>
              </a:ext>
            </a:extLst>
          </p:cNvPr>
          <p:cNvCxnSpPr/>
          <p:nvPr/>
        </p:nvCxnSpPr>
        <p:spPr>
          <a:xfrm>
            <a:off x="2764675" y="6357842"/>
            <a:ext cx="849254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092FDEC-082F-4E3B-D286-B5B8D30CAF8D}"/>
              </a:ext>
            </a:extLst>
          </p:cNvPr>
          <p:cNvSpPr txBox="1"/>
          <p:nvPr/>
        </p:nvSpPr>
        <p:spPr>
          <a:xfrm>
            <a:off x="6259155" y="6503793"/>
            <a:ext cx="168227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effectLst/>
                <a:uLnTx/>
                <a:uFillTx/>
                <a:latin typeface="Calibri" panose="020F0502020204030204"/>
                <a:ea typeface="+mn-ea"/>
                <a:cs typeface="+mn-cs"/>
              </a:rPr>
              <a:t>days</a:t>
            </a:r>
          </a:p>
        </p:txBody>
      </p:sp>
    </p:spTree>
    <p:extLst>
      <p:ext uri="{BB962C8B-B14F-4D97-AF65-F5344CB8AC3E}">
        <p14:creationId xmlns:p14="http://schemas.microsoft.com/office/powerpoint/2010/main" val="19368442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39BFC9-506B-094C-BBA1-FC43222EEBBC}"/>
              </a:ext>
            </a:extLst>
          </p:cNvPr>
          <p:cNvSpPr>
            <a:spLocks noGrp="1"/>
          </p:cNvSpPr>
          <p:nvPr>
            <p:ph type="title"/>
          </p:nvPr>
        </p:nvSpPr>
        <p:spPr>
          <a:xfrm>
            <a:off x="0" y="-76200"/>
            <a:ext cx="12192000" cy="1676400"/>
          </a:xfrm>
        </p:spPr>
        <p:txBody>
          <a:bodyPr>
            <a:normAutofit/>
          </a:bodyPr>
          <a:lstStyle/>
          <a:p>
            <a:r>
              <a:rPr lang="en-US">
                <a:cs typeface="Arial"/>
              </a:rPr>
              <a:t>Summary of Rationale</a:t>
            </a:r>
          </a:p>
        </p:txBody>
      </p:sp>
      <p:sp>
        <p:nvSpPr>
          <p:cNvPr id="3" name="Content Placeholder 2"/>
          <p:cNvSpPr>
            <a:spLocks noGrp="1"/>
          </p:cNvSpPr>
          <p:nvPr>
            <p:ph idx="1"/>
          </p:nvPr>
        </p:nvSpPr>
        <p:spPr>
          <a:xfrm>
            <a:off x="623459" y="1600200"/>
            <a:ext cx="11046815" cy="4901184"/>
          </a:xfrm>
        </p:spPr>
        <p:txBody>
          <a:bodyPr>
            <a:noAutofit/>
          </a:bodyPr>
          <a:lstStyle/>
          <a:p>
            <a:pPr marL="467995" indent="-467995">
              <a:buClr>
                <a:schemeClr val="accent2">
                  <a:lumMod val="60000"/>
                  <a:lumOff val="40000"/>
                </a:schemeClr>
              </a:buClr>
            </a:pPr>
            <a:r>
              <a:rPr lang="en-US" sz="2400" kern="0" dirty="0">
                <a:cs typeface="Arial"/>
              </a:rPr>
              <a:t>A large randomized trial is needed to determine the role of Home OCT in clinical practice</a:t>
            </a:r>
          </a:p>
          <a:p>
            <a:pPr marL="467995" indent="-467995">
              <a:buClr>
                <a:schemeClr val="accent2">
                  <a:lumMod val="60000"/>
                  <a:lumOff val="40000"/>
                </a:schemeClr>
              </a:buClr>
            </a:pPr>
            <a:r>
              <a:rPr lang="en-US" sz="2400" kern="0" dirty="0">
                <a:cs typeface="Arial"/>
              </a:rPr>
              <a:t>This trial will also provide guidance for using Home OCT </a:t>
            </a:r>
          </a:p>
          <a:p>
            <a:pPr marL="925195" lvl="1" indent="-467995">
              <a:buClr>
                <a:schemeClr val="accent2">
                  <a:lumMod val="60000"/>
                  <a:lumOff val="40000"/>
                </a:schemeClr>
              </a:buClr>
            </a:pPr>
            <a:r>
              <a:rPr lang="en-US" sz="2400" kern="0" dirty="0">
                <a:cs typeface="Arial"/>
              </a:rPr>
              <a:t>Setting fluid thresholds </a:t>
            </a:r>
          </a:p>
          <a:p>
            <a:pPr marL="925195" lvl="1" indent="-467995">
              <a:buClr>
                <a:schemeClr val="accent2">
                  <a:lumMod val="60000"/>
                  <a:lumOff val="40000"/>
                </a:schemeClr>
              </a:buClr>
            </a:pPr>
            <a:r>
              <a:rPr lang="en-US" sz="2400" kern="0" dirty="0">
                <a:cs typeface="Arial"/>
              </a:rPr>
              <a:t>Rules for bringing participants into the office for assessment</a:t>
            </a:r>
          </a:p>
          <a:p>
            <a:pPr marL="467995" indent="-467995">
              <a:buClr>
                <a:schemeClr val="accent2">
                  <a:lumMod val="60000"/>
                  <a:lumOff val="40000"/>
                </a:schemeClr>
              </a:buClr>
            </a:pPr>
            <a:r>
              <a:rPr lang="en-US" sz="2400" kern="0" dirty="0">
                <a:cs typeface="Arial"/>
              </a:rPr>
              <a:t>It is important to understand visual acuity outcomes and visit and injection frequencies using a Home OCT-guided treatment strategy versus Treat and Extend (T&amp;E), the most common regimen used in clinical practice</a:t>
            </a:r>
          </a:p>
          <a:p>
            <a:pPr marL="0" indent="0">
              <a:buNone/>
            </a:pPr>
            <a:r>
              <a:rPr lang="en-US" sz="2400" kern="0" dirty="0">
                <a:cs typeface="Arial"/>
              </a:rPr>
              <a:t> </a:t>
            </a:r>
          </a:p>
          <a:p>
            <a:pPr marL="467995" indent="-467995"/>
            <a:endParaRPr lang="en-US" sz="2400" kern="0" dirty="0">
              <a:latin typeface="Arial" panose="020B0604020202020204" pitchFamily="34" charset="0"/>
              <a:cs typeface="Arial" panose="020B0604020202020204" pitchFamily="34" charset="0"/>
            </a:endParaRPr>
          </a:p>
          <a:p>
            <a:pPr marL="467995" indent="-467995"/>
            <a:endParaRPr lang="en-US" sz="2400" dirty="0">
              <a:cs typeface="Arial"/>
            </a:endParaRPr>
          </a:p>
        </p:txBody>
      </p:sp>
    </p:spTree>
    <p:extLst>
      <p:ext uri="{BB962C8B-B14F-4D97-AF65-F5344CB8AC3E}">
        <p14:creationId xmlns:p14="http://schemas.microsoft.com/office/powerpoint/2010/main" val="14384459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14"/>
          <p:cNvSpPr/>
          <p:nvPr/>
        </p:nvSpPr>
        <p:spPr>
          <a:xfrm>
            <a:off x="5827822" y="4353936"/>
            <a:ext cx="533400" cy="561975"/>
          </a:xfrm>
          <a:prstGeom prst="downArrow">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0" y="0"/>
            <a:ext cx="12192000" cy="1601688"/>
          </a:xfrm>
        </p:spPr>
        <p:txBody>
          <a:bodyPr/>
          <a:lstStyle/>
          <a:p>
            <a:pPr>
              <a:defRPr/>
            </a:pPr>
            <a:r>
              <a:rPr lang="en-US" sz="4400"/>
              <a:t>Protocol AO: Home OCT vs. T&amp;E</a:t>
            </a:r>
            <a:endParaRPr lang="en-US" sz="2800"/>
          </a:p>
        </p:txBody>
      </p:sp>
      <p:sp>
        <p:nvSpPr>
          <p:cNvPr id="8" name="Text Box 14"/>
          <p:cNvSpPr txBox="1">
            <a:spLocks noChangeArrowheads="1"/>
          </p:cNvSpPr>
          <p:nvPr/>
        </p:nvSpPr>
        <p:spPr bwMode="auto">
          <a:xfrm>
            <a:off x="1824941" y="2313755"/>
            <a:ext cx="8539162" cy="2031325"/>
          </a:xfrm>
          <a:prstGeom prst="rect">
            <a:avLst/>
          </a:prstGeom>
          <a:solidFill>
            <a:srgbClr val="000000"/>
          </a:solidFill>
          <a:ln w="25400">
            <a:solidFill>
              <a:srgbClr val="FFFFFF"/>
            </a:solidFill>
            <a:miter lim="800000"/>
            <a:headEnd/>
            <a:tailEnd/>
          </a:ln>
        </p:spPr>
        <p:txBody>
          <a:bodyPr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Inclusion Criteria:</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Age ≥ 50 years </a:t>
            </a:r>
          </a:p>
          <a:p>
            <a:pPr lvl="2" indent="-285750" defTabSz="914400">
              <a:buClr>
                <a:srgbClr val="FFC000"/>
              </a:buClr>
              <a:buFont typeface="Wingdings" panose="05000000000000000000" pitchFamily="2" charset="2"/>
              <a:buChar char="§"/>
              <a:defRPr/>
            </a:pPr>
            <a:r>
              <a:rPr kumimoji="0" lang="en-US" sz="1800" b="1" i="0" u="none" strike="noStrike" kern="1200" cap="none" spc="0" normalizeH="0" baseline="0" noProof="0">
                <a:ln>
                  <a:noFill/>
                </a:ln>
                <a:solidFill>
                  <a:srgbClr val="F8F8F8"/>
                </a:solidFill>
                <a:effectLst/>
                <a:uLnTx/>
                <a:uFillTx/>
                <a:latin typeface="Arial"/>
                <a:ea typeface="+mn-ea"/>
                <a:cs typeface="+mn-cs"/>
              </a:rPr>
              <a:t>Best corrected E-ETDRS VA </a:t>
            </a:r>
            <a:r>
              <a:rPr lang="en-US" b="1">
                <a:solidFill>
                  <a:srgbClr val="F8F8F8"/>
                </a:solidFill>
                <a:latin typeface="Arial"/>
              </a:rPr>
              <a:t>≥24 letters (20/320 or better)</a:t>
            </a:r>
          </a:p>
          <a:p>
            <a:pPr lvl="2" indent="-285750" defTabSz="914400">
              <a:buClr>
                <a:srgbClr val="FFC000"/>
              </a:buClr>
              <a:buFont typeface="Wingdings" panose="05000000000000000000" pitchFamily="2" charset="2"/>
              <a:buChar char="§"/>
              <a:defRPr/>
            </a:pPr>
            <a:r>
              <a:rPr lang="en-US" b="1">
                <a:solidFill>
                  <a:srgbClr val="F8F8F8"/>
                </a:solidFill>
                <a:latin typeface="Arial"/>
              </a:rPr>
              <a:t>Active MNV lesion (IRF or SRF) secondary to AMD</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MNV or s</a:t>
            </a:r>
            <a:r>
              <a:rPr lang="en-US" b="1" err="1">
                <a:solidFill>
                  <a:srgbClr val="F8F8F8"/>
                </a:solidFill>
                <a:latin typeface="Arial"/>
              </a:rPr>
              <a:t>equela</a:t>
            </a:r>
            <a:r>
              <a:rPr lang="en-US" b="1">
                <a:solidFill>
                  <a:srgbClr val="F8F8F8"/>
                </a:solidFill>
                <a:latin typeface="Arial"/>
              </a:rPr>
              <a:t> of the MNV involving the foveal center</a:t>
            </a:r>
          </a:p>
          <a:p>
            <a:pPr marR="0" lvl="2" indent="-285750" algn="l" defTabSz="914400" rtl="0" eaLnBrk="1" fontAlgn="auto" latinLnBrk="0" hangingPunct="1">
              <a:lnSpc>
                <a:spcPct val="100000"/>
              </a:lnSpc>
              <a:spcBef>
                <a:spcPts val="0"/>
              </a:spcBef>
              <a:spcAft>
                <a:spcPts val="0"/>
              </a:spcAft>
              <a:buClr>
                <a:srgbClr val="FFC000"/>
              </a:buClr>
              <a:buSzTx/>
              <a:buFont typeface="Wingdings" panose="05000000000000000000" pitchFamily="2" charset="2"/>
              <a:buChar char="§"/>
              <a:tabLst/>
              <a:defRPr/>
            </a:pPr>
            <a:r>
              <a:rPr kumimoji="0" lang="en-US" sz="1800" b="1" i="0" u="none" strike="noStrike" kern="1200" cap="none" spc="0" normalizeH="0" baseline="0" noProof="0">
                <a:ln>
                  <a:noFill/>
                </a:ln>
                <a:solidFill>
                  <a:srgbClr val="F8F8F8"/>
                </a:solidFill>
                <a:effectLst/>
                <a:uLnTx/>
                <a:uFillTx/>
                <a:latin typeface="Arial"/>
                <a:ea typeface="+mn-ea"/>
                <a:cs typeface="+mn-cs"/>
              </a:rPr>
              <a:t>≥ 1 drusen (&gt;63 microns) in either eye OR late AMD (MNV or macular atrophy) in the other eye</a:t>
            </a:r>
          </a:p>
        </p:txBody>
      </p:sp>
      <p:sp>
        <p:nvSpPr>
          <p:cNvPr id="7177" name="Text Box 14"/>
          <p:cNvSpPr txBox="1">
            <a:spLocks noChangeArrowheads="1"/>
          </p:cNvSpPr>
          <p:nvPr/>
        </p:nvSpPr>
        <p:spPr bwMode="auto">
          <a:xfrm>
            <a:off x="2590800" y="1499587"/>
            <a:ext cx="7162800" cy="707886"/>
          </a:xfrm>
          <a:prstGeom prst="rect">
            <a:avLst/>
          </a:prstGeom>
          <a:solidFill>
            <a:srgbClr val="000000"/>
          </a:solidFill>
          <a:ln w="25400">
            <a:solidFill>
              <a:srgbClr val="FFFFFF"/>
            </a:solid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Multi-Center Randomized Clinical Trial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itchFamily="34" charset="0"/>
                <a:ea typeface="+mn-ea"/>
                <a:cs typeface="Arial" pitchFamily="34" charset="0"/>
              </a:rPr>
              <a:t>600 Eyes from 80 Sites</a:t>
            </a:r>
          </a:p>
        </p:txBody>
      </p:sp>
      <p:sp>
        <p:nvSpPr>
          <p:cNvPr id="11" name="Rectangle 11"/>
          <p:cNvSpPr>
            <a:spLocks noChangeArrowheads="1"/>
          </p:cNvSpPr>
          <p:nvPr/>
        </p:nvSpPr>
        <p:spPr bwMode="auto">
          <a:xfrm>
            <a:off x="3156980" y="4686259"/>
            <a:ext cx="2611654" cy="707886"/>
          </a:xfrm>
          <a:prstGeom prst="rect">
            <a:avLst/>
          </a:prstGeom>
          <a:solidFill>
            <a:schemeClr val="accent1"/>
          </a:solidFill>
          <a:ln>
            <a:solidFill>
              <a:schemeClr val="accent1"/>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Treat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and Extend</a:t>
            </a:r>
          </a:p>
        </p:txBody>
      </p:sp>
      <p:sp>
        <p:nvSpPr>
          <p:cNvPr id="12" name="Rectangle 11"/>
          <p:cNvSpPr>
            <a:spLocks noChangeArrowheads="1"/>
          </p:cNvSpPr>
          <p:nvPr/>
        </p:nvSpPr>
        <p:spPr bwMode="auto">
          <a:xfrm>
            <a:off x="6441122" y="4667406"/>
            <a:ext cx="2611654" cy="707886"/>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chemeClr val="bg1"/>
                </a:solidFill>
                <a:effectLst/>
                <a:uLnTx/>
                <a:uFillTx/>
                <a:latin typeface="Arial" pitchFamily="34" charset="0"/>
                <a:ea typeface="+mn-ea"/>
                <a:cs typeface="Arial" pitchFamily="34" charset="0"/>
              </a:rPr>
              <a:t>Home OCT-Guided Treatment</a:t>
            </a:r>
          </a:p>
        </p:txBody>
      </p:sp>
      <p:sp>
        <p:nvSpPr>
          <p:cNvPr id="3" name="Rectangle 2">
            <a:extLst>
              <a:ext uri="{FF2B5EF4-FFF2-40B4-BE49-F238E27FC236}">
                <a16:creationId xmlns:a16="http://schemas.microsoft.com/office/drawing/2014/main" id="{F6DA4474-30D4-4091-9F95-81730DC21B60}"/>
              </a:ext>
            </a:extLst>
          </p:cNvPr>
          <p:cNvSpPr/>
          <p:nvPr/>
        </p:nvSpPr>
        <p:spPr>
          <a:xfrm>
            <a:off x="1370029" y="5505815"/>
            <a:ext cx="9451942" cy="707886"/>
          </a:xfrm>
          <a:prstGeom prst="rect">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0" lang="en-US" sz="2000" b="1" i="0" u="none" strike="noStrike" kern="1200" cap="none" spc="0" normalizeH="0" baseline="0" noProof="0">
                <a:ln>
                  <a:noFill/>
                </a:ln>
                <a:solidFill>
                  <a:srgbClr val="000000"/>
                </a:solidFill>
                <a:effectLst/>
                <a:uLnTx/>
                <a:uFillTx/>
                <a:latin typeface="Arial" pitchFamily="34" charset="0"/>
                <a:ea typeface="+mn-ea"/>
                <a:cs typeface="Arial" pitchFamily="34" charset="0"/>
              </a:rPr>
              <a:t>Co-primary </a:t>
            </a:r>
            <a:r>
              <a:rPr lang="en-US" sz="2000" b="1">
                <a:solidFill>
                  <a:srgbClr val="000000"/>
                </a:solidFill>
                <a:latin typeface="Arial" pitchFamily="34" charset="0"/>
                <a:cs typeface="Arial" pitchFamily="34" charset="0"/>
              </a:rPr>
              <a:t>o</a:t>
            </a:r>
            <a:r>
              <a:rPr kumimoji="0" lang="en-US" sz="2000" b="1" i="0" u="none" strike="noStrike" kern="1200" cap="none" spc="0" normalizeH="0" baseline="0" noProof="0" err="1">
                <a:ln>
                  <a:noFill/>
                </a:ln>
                <a:solidFill>
                  <a:srgbClr val="000000"/>
                </a:solidFill>
                <a:effectLst/>
                <a:uLnTx/>
                <a:uFillTx/>
                <a:latin typeface="Arial" pitchFamily="34" charset="0"/>
                <a:ea typeface="+mn-ea"/>
                <a:cs typeface="Arial" pitchFamily="34" charset="0"/>
              </a:rPr>
              <a:t>utcom</a:t>
            </a:r>
            <a:r>
              <a:rPr lang="en-US" sz="2000" b="1">
                <a:solidFill>
                  <a:srgbClr val="000000"/>
                </a:solidFill>
                <a:latin typeface="Arial" pitchFamily="34" charset="0"/>
                <a:cs typeface="Arial" pitchFamily="34" charset="0"/>
              </a:rPr>
              <a:t>es: Superiority comparison of mean change in visual acuity and number of injections from baseline to 104 weeks</a:t>
            </a:r>
            <a:endParaRPr lang="en-US" sz="2000"/>
          </a:p>
        </p:txBody>
      </p:sp>
    </p:spTree>
    <p:extLst>
      <p:ext uri="{BB962C8B-B14F-4D97-AF65-F5344CB8AC3E}">
        <p14:creationId xmlns:p14="http://schemas.microsoft.com/office/powerpoint/2010/main" val="4474547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1B2F-09DC-40EB-981D-0FA0254F44ED}"/>
              </a:ext>
            </a:extLst>
          </p:cNvPr>
          <p:cNvSpPr>
            <a:spLocks noGrp="1"/>
          </p:cNvSpPr>
          <p:nvPr>
            <p:ph type="title"/>
          </p:nvPr>
        </p:nvSpPr>
        <p:spPr/>
        <p:txBody>
          <a:bodyPr>
            <a:normAutofit/>
          </a:bodyPr>
          <a:lstStyle/>
          <a:p>
            <a:r>
              <a:rPr lang="en-US"/>
              <a:t>Objectives</a:t>
            </a:r>
          </a:p>
        </p:txBody>
      </p:sp>
      <p:sp>
        <p:nvSpPr>
          <p:cNvPr id="3" name="Content Placeholder 2">
            <a:extLst>
              <a:ext uri="{FF2B5EF4-FFF2-40B4-BE49-F238E27FC236}">
                <a16:creationId xmlns:a16="http://schemas.microsoft.com/office/drawing/2014/main" id="{A4FB5DCF-E892-40E7-835D-D7F7FBE292C1}"/>
              </a:ext>
            </a:extLst>
          </p:cNvPr>
          <p:cNvSpPr>
            <a:spLocks noGrp="1"/>
          </p:cNvSpPr>
          <p:nvPr>
            <p:ph idx="1"/>
          </p:nvPr>
        </p:nvSpPr>
        <p:spPr>
          <a:xfrm>
            <a:off x="609600" y="1066800"/>
            <a:ext cx="10972800" cy="4495800"/>
          </a:xfrm>
        </p:spPr>
        <p:txBody>
          <a:bodyPr>
            <a:noAutofit/>
          </a:bodyPr>
          <a:lstStyle/>
          <a:p>
            <a:pPr>
              <a:spcBef>
                <a:spcPts val="0"/>
              </a:spcBef>
            </a:pPr>
            <a:r>
              <a:rPr lang="en-US" sz="2400" dirty="0">
                <a:effectLst/>
                <a:ea typeface="Times New Roman" panose="02020603050405020304" pitchFamily="18" charset="0"/>
              </a:rPr>
              <a:t>Primary</a:t>
            </a:r>
          </a:p>
          <a:p>
            <a:pPr lvl="1">
              <a:spcBef>
                <a:spcPts val="0"/>
              </a:spcBef>
            </a:pPr>
            <a:r>
              <a:rPr lang="en-US" sz="2400" dirty="0">
                <a:effectLst/>
                <a:ea typeface="Times New Roman" panose="02020603050405020304" pitchFamily="18" charset="0"/>
              </a:rPr>
              <a:t>Determine if Home OCT results in 1) better visual acuity outcomes and/or 2) fewer number of injections over 104 weeks compared with T&amp;E</a:t>
            </a:r>
            <a:endParaRPr lang="en-US" sz="1600" dirty="0">
              <a:effectLst/>
              <a:ea typeface="Times New Roman" panose="02020603050405020304" pitchFamily="18" charset="0"/>
            </a:endParaRPr>
          </a:p>
          <a:p>
            <a:pPr>
              <a:spcBef>
                <a:spcPts val="0"/>
              </a:spcBef>
            </a:pPr>
            <a:r>
              <a:rPr lang="en-US" sz="2400" dirty="0">
                <a:effectLst/>
                <a:ea typeface="Times New Roman" panose="02020603050405020304" pitchFamily="18" charset="0"/>
              </a:rPr>
              <a:t>Secondary</a:t>
            </a:r>
          </a:p>
          <a:p>
            <a:pPr lvl="1">
              <a:spcBef>
                <a:spcPts val="0"/>
              </a:spcBef>
              <a:spcAft>
                <a:spcPts val="600"/>
              </a:spcAft>
            </a:pPr>
            <a:r>
              <a:rPr lang="en-US" sz="2400" dirty="0">
                <a:effectLst/>
                <a:ea typeface="Times New Roman" panose="02020603050405020304" pitchFamily="18" charset="0"/>
              </a:rPr>
              <a:t>Compare the number of visits</a:t>
            </a:r>
          </a:p>
          <a:p>
            <a:pPr lvl="1">
              <a:spcBef>
                <a:spcPts val="0"/>
              </a:spcBef>
              <a:spcAft>
                <a:spcPts val="600"/>
              </a:spcAft>
            </a:pPr>
            <a:r>
              <a:rPr lang="en-US" sz="2400" dirty="0">
                <a:effectLst/>
                <a:ea typeface="Times New Roman" panose="02020603050405020304" pitchFamily="18" charset="0"/>
              </a:rPr>
              <a:t>Compare the rates of development of fibrosis and macular atrophy</a:t>
            </a:r>
          </a:p>
          <a:p>
            <a:pPr lvl="1">
              <a:spcBef>
                <a:spcPts val="0"/>
              </a:spcBef>
              <a:spcAft>
                <a:spcPts val="600"/>
              </a:spcAft>
            </a:pPr>
            <a:r>
              <a:rPr lang="en-US" sz="2400" dirty="0">
                <a:effectLst/>
                <a:ea typeface="Times New Roman" panose="02020603050405020304" pitchFamily="18" charset="0"/>
              </a:rPr>
              <a:t>Understand fluid dynamics in the retina (Home OCT group)</a:t>
            </a:r>
          </a:p>
          <a:p>
            <a:pPr lvl="1">
              <a:spcBef>
                <a:spcPts val="0"/>
              </a:spcBef>
              <a:spcAft>
                <a:spcPts val="600"/>
              </a:spcAft>
            </a:pPr>
            <a:r>
              <a:rPr lang="en-US" sz="2400" dirty="0">
                <a:effectLst/>
                <a:ea typeface="Times New Roman" panose="02020603050405020304" pitchFamily="18" charset="0"/>
              </a:rPr>
              <a:t>Understand the distribution of injection intervals </a:t>
            </a:r>
          </a:p>
          <a:p>
            <a:pPr lvl="1">
              <a:spcBef>
                <a:spcPts val="0"/>
              </a:spcBef>
              <a:spcAft>
                <a:spcPts val="600"/>
              </a:spcAft>
            </a:pPr>
            <a:r>
              <a:rPr lang="en-US" sz="2400" dirty="0">
                <a:effectLst/>
                <a:ea typeface="Times New Roman" panose="02020603050405020304" pitchFamily="18" charset="0"/>
              </a:rPr>
              <a:t>Compare participant- and site-reported outcomes related to treatment and monitoring burden</a:t>
            </a:r>
          </a:p>
          <a:p>
            <a:pPr lvl="1">
              <a:spcBef>
                <a:spcPts val="0"/>
              </a:spcBef>
              <a:spcAft>
                <a:spcPts val="600"/>
              </a:spcAft>
            </a:pPr>
            <a:r>
              <a:rPr lang="en-US" sz="2400" dirty="0">
                <a:effectLst/>
                <a:ea typeface="Times New Roman" panose="02020603050405020304" pitchFamily="18" charset="0"/>
              </a:rPr>
              <a:t>Compare cost over 2 years</a:t>
            </a:r>
            <a:endParaRPr lang="en-US" sz="2400" dirty="0"/>
          </a:p>
        </p:txBody>
      </p:sp>
    </p:spTree>
    <p:extLst>
      <p:ext uri="{BB962C8B-B14F-4D97-AF65-F5344CB8AC3E}">
        <p14:creationId xmlns:p14="http://schemas.microsoft.com/office/powerpoint/2010/main" val="24176460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1B2F-09DC-40EB-981D-0FA0254F44ED}"/>
              </a:ext>
            </a:extLst>
          </p:cNvPr>
          <p:cNvSpPr>
            <a:spLocks noGrp="1"/>
          </p:cNvSpPr>
          <p:nvPr>
            <p:ph type="title"/>
          </p:nvPr>
        </p:nvSpPr>
        <p:spPr/>
        <p:txBody>
          <a:bodyPr>
            <a:normAutofit/>
          </a:bodyPr>
          <a:lstStyle/>
          <a:p>
            <a:r>
              <a:rPr lang="en-US" dirty="0"/>
              <a:t>Ancillary Study</a:t>
            </a:r>
          </a:p>
        </p:txBody>
      </p:sp>
      <p:sp>
        <p:nvSpPr>
          <p:cNvPr id="3" name="Content Placeholder 2">
            <a:extLst>
              <a:ext uri="{FF2B5EF4-FFF2-40B4-BE49-F238E27FC236}">
                <a16:creationId xmlns:a16="http://schemas.microsoft.com/office/drawing/2014/main" id="{A4FB5DCF-E892-40E7-835D-D7F7FBE292C1}"/>
              </a:ext>
            </a:extLst>
          </p:cNvPr>
          <p:cNvSpPr>
            <a:spLocks noGrp="1"/>
          </p:cNvSpPr>
          <p:nvPr>
            <p:ph idx="1"/>
          </p:nvPr>
        </p:nvSpPr>
        <p:spPr>
          <a:xfrm>
            <a:off x="644577" y="1387519"/>
            <a:ext cx="10972800" cy="5219505"/>
          </a:xfrm>
        </p:spPr>
        <p:txBody>
          <a:bodyPr>
            <a:noAutofit/>
          </a:bodyPr>
          <a:lstStyle/>
          <a:p>
            <a:pPr>
              <a:spcBef>
                <a:spcPts val="0"/>
              </a:spcBef>
              <a:spcAft>
                <a:spcPts val="600"/>
              </a:spcAft>
            </a:pPr>
            <a:r>
              <a:rPr lang="en-US" sz="2400" dirty="0">
                <a:cs typeface="Arial"/>
              </a:rPr>
              <a:t>Based on CATT and other studies:</a:t>
            </a:r>
          </a:p>
          <a:p>
            <a:pPr lvl="1">
              <a:spcBef>
                <a:spcPts val="0"/>
              </a:spcBef>
              <a:spcAft>
                <a:spcPts val="600"/>
              </a:spcAft>
            </a:pPr>
            <a:r>
              <a:rPr lang="en-US" sz="2400" dirty="0">
                <a:cs typeface="Arial"/>
              </a:rPr>
              <a:t>50-75% of patients at baseline will have unilateral disease</a:t>
            </a:r>
          </a:p>
          <a:p>
            <a:pPr lvl="1">
              <a:spcBef>
                <a:spcPts val="0"/>
              </a:spcBef>
              <a:spcAft>
                <a:spcPts val="600"/>
              </a:spcAft>
            </a:pPr>
            <a:r>
              <a:rPr lang="en-US" sz="2400" dirty="0">
                <a:cs typeface="Arial"/>
              </a:rPr>
              <a:t>Risk of fellow eye conversion to exudative disease is 10% per year</a:t>
            </a:r>
          </a:p>
          <a:p>
            <a:pPr>
              <a:spcBef>
                <a:spcPts val="0"/>
              </a:spcBef>
              <a:spcAft>
                <a:spcPts val="600"/>
              </a:spcAft>
            </a:pPr>
            <a:r>
              <a:rPr lang="en-US" sz="2400" dirty="0">
                <a:cs typeface="Arial"/>
              </a:rPr>
              <a:t>Fellow eyes at risk will be followed with multimodal imaging (including OCTA) to:</a:t>
            </a:r>
          </a:p>
          <a:p>
            <a:pPr lvl="1">
              <a:spcBef>
                <a:spcPts val="0"/>
              </a:spcBef>
              <a:spcAft>
                <a:spcPts val="600"/>
              </a:spcAft>
            </a:pPr>
            <a:r>
              <a:rPr lang="en-US" sz="2400" dirty="0">
                <a:cs typeface="Arial"/>
              </a:rPr>
              <a:t>Describe the incidence and prevalence of non-exudative CNV and the rate of progression to exudative disease</a:t>
            </a:r>
          </a:p>
          <a:p>
            <a:pPr lvl="1">
              <a:spcBef>
                <a:spcPts val="0"/>
              </a:spcBef>
              <a:spcAft>
                <a:spcPts val="600"/>
              </a:spcAft>
            </a:pPr>
            <a:r>
              <a:rPr lang="en-US" sz="2400" dirty="0">
                <a:cs typeface="Arial"/>
              </a:rPr>
              <a:t>Compare time to diagnosis of nAMD, visual acuity when diagnosed, and 2-year vision and imaging outcomes between groups </a:t>
            </a:r>
          </a:p>
        </p:txBody>
      </p:sp>
    </p:spTree>
    <p:extLst>
      <p:ext uri="{BB962C8B-B14F-4D97-AF65-F5344CB8AC3E}">
        <p14:creationId xmlns:p14="http://schemas.microsoft.com/office/powerpoint/2010/main" val="21799570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294FCA9-B5BA-602E-8345-B0FB59E63887}"/>
              </a:ext>
              <a:ext uri="{C183D7F6-B498-43B3-948B-1728B52AA6E4}">
                <adec:decorative xmlns:adec="http://schemas.microsoft.com/office/drawing/2017/decorative" val="1"/>
              </a:ext>
            </a:extLst>
          </p:cNvPr>
          <p:cNvPicPr>
            <a:picLocks noChangeAspect="1"/>
          </p:cNvPicPr>
          <p:nvPr/>
        </p:nvPicPr>
        <p:blipFill>
          <a:blip r:embed="rId2">
            <a:alphaModFix amt="35000"/>
          </a:blip>
          <a:srcRect l="1096" t="1938" r="2612" b="43075"/>
          <a:stretch>
            <a:fillRect/>
          </a:stretch>
        </p:blipFill>
        <p:spPr>
          <a:xfrm>
            <a:off x="0" y="5316"/>
            <a:ext cx="12192000" cy="1671084"/>
          </a:xfrm>
          <a:prstGeom prst="rect">
            <a:avLst/>
          </a:prstGeom>
          <a:ln>
            <a:noFill/>
          </a:ln>
        </p:spPr>
      </p:pic>
      <p:sp>
        <p:nvSpPr>
          <p:cNvPr id="6" name="Title 1">
            <a:extLst>
              <a:ext uri="{FF2B5EF4-FFF2-40B4-BE49-F238E27FC236}">
                <a16:creationId xmlns:a16="http://schemas.microsoft.com/office/drawing/2014/main" id="{5B76FBA1-8587-20B8-FDBD-A7AD644279CB}"/>
              </a:ext>
            </a:extLst>
          </p:cNvPr>
          <p:cNvSpPr txBox="1">
            <a:spLocks/>
          </p:cNvSpPr>
          <p:nvPr/>
        </p:nvSpPr>
        <p:spPr>
          <a:xfrm>
            <a:off x="1" y="0"/>
            <a:ext cx="12191999" cy="1600200"/>
          </a:xfrm>
          <a:prstGeom prst="rect">
            <a:avLst/>
          </a:prstGeom>
        </p:spPr>
        <p:txBody>
          <a:bodyPr anchor="ctr"/>
          <a:lstStyle>
            <a:lvl1pPr algn="ctr" defTabSz="685800" rtl="0" eaLnBrk="1" latinLnBrk="0" hangingPunct="1">
              <a:lnSpc>
                <a:spcPct val="90000"/>
              </a:lnSpc>
              <a:spcBef>
                <a:spcPct val="0"/>
              </a:spcBef>
              <a:buNone/>
              <a:defRPr sz="4400" b="1" i="0" kern="1200" cap="none" baseline="0">
                <a:solidFill>
                  <a:schemeClr val="accent2">
                    <a:lumMod val="60000"/>
                    <a:lumOff val="40000"/>
                  </a:schemeClr>
                </a:solidFill>
                <a:effectLst/>
                <a:latin typeface="Arial" panose="020B0604020202020204" pitchFamily="34" charset="0"/>
                <a:ea typeface="+mj-ea"/>
                <a:cs typeface="Arial" panose="020B0604020202020204" pitchFamily="34" charset="0"/>
              </a:defRPr>
            </a:lvl1pPr>
          </a:lstStyle>
          <a:p>
            <a:r>
              <a:rPr lang="en-US" dirty="0"/>
              <a:t>Collaborative Network</a:t>
            </a:r>
          </a:p>
        </p:txBody>
      </p:sp>
      <p:grpSp>
        <p:nvGrpSpPr>
          <p:cNvPr id="22" name="Group 21">
            <a:extLst>
              <a:ext uri="{FF2B5EF4-FFF2-40B4-BE49-F238E27FC236}">
                <a16:creationId xmlns:a16="http://schemas.microsoft.com/office/drawing/2014/main" id="{EA20D1FD-54B3-2EAA-D835-BFDF7393A276}"/>
              </a:ext>
            </a:extLst>
          </p:cNvPr>
          <p:cNvGrpSpPr/>
          <p:nvPr/>
        </p:nvGrpSpPr>
        <p:grpSpPr>
          <a:xfrm>
            <a:off x="1074595" y="1752600"/>
            <a:ext cx="10042810" cy="3225800"/>
            <a:chOff x="1074595" y="1752600"/>
            <a:chExt cx="10042810" cy="3225800"/>
          </a:xfrm>
        </p:grpSpPr>
        <p:grpSp>
          <p:nvGrpSpPr>
            <p:cNvPr id="20" name="Group 19">
              <a:extLst>
                <a:ext uri="{FF2B5EF4-FFF2-40B4-BE49-F238E27FC236}">
                  <a16:creationId xmlns:a16="http://schemas.microsoft.com/office/drawing/2014/main" id="{2871BC60-6F6D-F4D5-BECE-8F4E68B5EDF3}"/>
                </a:ext>
              </a:extLst>
            </p:cNvPr>
            <p:cNvGrpSpPr/>
            <p:nvPr/>
          </p:nvGrpSpPr>
          <p:grpSpPr>
            <a:xfrm>
              <a:off x="1074595" y="1828800"/>
              <a:ext cx="10042810" cy="3149600"/>
              <a:chOff x="1524000" y="1676400"/>
              <a:chExt cx="10332020" cy="3454400"/>
            </a:xfrm>
          </p:grpSpPr>
          <p:pic>
            <p:nvPicPr>
              <p:cNvPr id="17" name="Picture 16" descr="Gray cityscape view">
                <a:extLst>
                  <a:ext uri="{FF2B5EF4-FFF2-40B4-BE49-F238E27FC236}">
                    <a16:creationId xmlns:a16="http://schemas.microsoft.com/office/drawing/2014/main" id="{ABFA9A43-45FA-5667-7F69-F7CABCD7E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676400"/>
                <a:ext cx="5150420" cy="2971800"/>
              </a:xfrm>
              <a:prstGeom prst="rect">
                <a:avLst/>
              </a:prstGeom>
            </p:spPr>
          </p:pic>
          <p:pic>
            <p:nvPicPr>
              <p:cNvPr id="3" name="Picture 2">
                <a:extLst>
                  <a:ext uri="{FF2B5EF4-FFF2-40B4-BE49-F238E27FC236}">
                    <a16:creationId xmlns:a16="http://schemas.microsoft.com/office/drawing/2014/main" id="{261D4F97-37DD-CEBF-B214-F02C9D121189}"/>
                  </a:ext>
                </a:extLst>
              </p:cNvPr>
              <p:cNvPicPr>
                <a:picLocks noChangeAspect="1"/>
              </p:cNvPicPr>
              <p:nvPr/>
            </p:nvPicPr>
            <p:blipFill>
              <a:blip r:embed="rId4"/>
              <a:stretch>
                <a:fillRect/>
              </a:stretch>
            </p:blipFill>
            <p:spPr>
              <a:xfrm>
                <a:off x="1524000" y="1676400"/>
                <a:ext cx="5181600" cy="3454400"/>
              </a:xfrm>
              <a:prstGeom prst="rect">
                <a:avLst/>
              </a:prstGeom>
            </p:spPr>
          </p:pic>
        </p:grpSp>
        <p:sp>
          <p:nvSpPr>
            <p:cNvPr id="21" name="TextBox 20">
              <a:extLst>
                <a:ext uri="{FF2B5EF4-FFF2-40B4-BE49-F238E27FC236}">
                  <a16:creationId xmlns:a16="http://schemas.microsoft.com/office/drawing/2014/main" id="{BF169B77-9079-CE1F-383B-FE82779D8DD2}"/>
                </a:ext>
              </a:extLst>
            </p:cNvPr>
            <p:cNvSpPr txBox="1"/>
            <p:nvPr/>
          </p:nvSpPr>
          <p:spPr>
            <a:xfrm>
              <a:off x="6629400" y="1752600"/>
              <a:ext cx="44196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Site locations across the US, CA, and UK</a:t>
              </a:r>
            </a:p>
            <a:p>
              <a:pPr algn="r"/>
              <a:r>
                <a:rPr lang="en-US" dirty="0">
                  <a:latin typeface="Arial" panose="020B0604020202020204" pitchFamily="34" charset="0"/>
                  <a:cs typeface="Arial" panose="020B0604020202020204" pitchFamily="34" charset="0"/>
                </a:rPr>
                <a:t>400+ Investigators</a:t>
              </a:r>
            </a:p>
            <a:p>
              <a:pPr algn="r"/>
              <a:r>
                <a:rPr lang="en-US" dirty="0">
                  <a:latin typeface="Arial" panose="020B0604020202020204" pitchFamily="34" charset="0"/>
                  <a:cs typeface="Arial" panose="020B0604020202020204" pitchFamily="34" charset="0"/>
                </a:rPr>
                <a:t>1,000+ Other Clinic Personnel</a:t>
              </a:r>
            </a:p>
          </p:txBody>
        </p:sp>
      </p:grpSp>
      <p:pic>
        <p:nvPicPr>
          <p:cNvPr id="11" name="Picture 10">
            <a:extLst>
              <a:ext uri="{FF2B5EF4-FFF2-40B4-BE49-F238E27FC236}">
                <a16:creationId xmlns:a16="http://schemas.microsoft.com/office/drawing/2014/main" id="{9F9924FE-CB9D-0559-62C9-53CFFCF9CF83}"/>
              </a:ext>
            </a:extLst>
          </p:cNvPr>
          <p:cNvPicPr>
            <a:picLocks noChangeAspect="1"/>
          </p:cNvPicPr>
          <p:nvPr/>
        </p:nvPicPr>
        <p:blipFill>
          <a:blip r:embed="rId5"/>
          <a:srcRect t="11649" b="50515"/>
          <a:stretch>
            <a:fillRect/>
          </a:stretch>
        </p:blipFill>
        <p:spPr>
          <a:xfrm>
            <a:off x="606684" y="4419600"/>
            <a:ext cx="10978632" cy="2002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348604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E7235-46FA-999A-6731-443C63684A8A}"/>
              </a:ext>
            </a:extLst>
          </p:cNvPr>
          <p:cNvSpPr>
            <a:spLocks noGrp="1"/>
          </p:cNvSpPr>
          <p:nvPr>
            <p:ph type="title"/>
          </p:nvPr>
        </p:nvSpPr>
        <p:spPr>
          <a:xfrm>
            <a:off x="0" y="0"/>
            <a:ext cx="12192000" cy="1614284"/>
          </a:xfrm>
        </p:spPr>
        <p:txBody>
          <a:bodyPr/>
          <a:lstStyle/>
          <a:p>
            <a:r>
              <a:rPr lang="en-US"/>
              <a:t>Visit Schedule</a:t>
            </a:r>
          </a:p>
        </p:txBody>
      </p:sp>
      <p:sp>
        <p:nvSpPr>
          <p:cNvPr id="3" name="Content Placeholder 2">
            <a:extLst>
              <a:ext uri="{FF2B5EF4-FFF2-40B4-BE49-F238E27FC236}">
                <a16:creationId xmlns:a16="http://schemas.microsoft.com/office/drawing/2014/main" id="{D08195E1-7EC6-6C5E-A25B-8A8D715B4D2C}"/>
              </a:ext>
            </a:extLst>
          </p:cNvPr>
          <p:cNvSpPr>
            <a:spLocks noGrp="1"/>
          </p:cNvSpPr>
          <p:nvPr>
            <p:ph idx="1"/>
          </p:nvPr>
        </p:nvSpPr>
        <p:spPr/>
        <p:txBody>
          <a:bodyPr>
            <a:normAutofit/>
          </a:bodyPr>
          <a:lstStyle/>
          <a:p>
            <a:pPr>
              <a:lnSpc>
                <a:spcPct val="100000"/>
              </a:lnSpc>
              <a:spcBef>
                <a:spcPts val="600"/>
              </a:spcBef>
              <a:spcAft>
                <a:spcPts val="600"/>
              </a:spcAft>
            </a:pPr>
            <a:r>
              <a:rPr lang="en-US" sz="2400" dirty="0"/>
              <a:t>Required visits for both groups</a:t>
            </a:r>
          </a:p>
          <a:p>
            <a:pPr lvl="1">
              <a:lnSpc>
                <a:spcPct val="100000"/>
              </a:lnSpc>
              <a:spcBef>
                <a:spcPts val="600"/>
              </a:spcBef>
              <a:spcAft>
                <a:spcPts val="600"/>
              </a:spcAft>
            </a:pPr>
            <a:r>
              <a:rPr lang="en-US" sz="2400" dirty="0"/>
              <a:t>52 weeks</a:t>
            </a:r>
          </a:p>
          <a:p>
            <a:pPr lvl="1">
              <a:lnSpc>
                <a:spcPct val="100000"/>
              </a:lnSpc>
              <a:spcBef>
                <a:spcPts val="600"/>
              </a:spcBef>
              <a:spcAft>
                <a:spcPts val="600"/>
              </a:spcAft>
            </a:pPr>
            <a:r>
              <a:rPr lang="en-US" sz="2400" dirty="0"/>
              <a:t>104 weeks</a:t>
            </a:r>
          </a:p>
          <a:p>
            <a:pPr>
              <a:lnSpc>
                <a:spcPct val="100000"/>
              </a:lnSpc>
              <a:spcBef>
                <a:spcPts val="600"/>
              </a:spcBef>
              <a:spcAft>
                <a:spcPts val="600"/>
              </a:spcAft>
            </a:pPr>
            <a:r>
              <a:rPr lang="en-US" sz="2400" dirty="0"/>
              <a:t>All other visits occur according to treatment </a:t>
            </a:r>
            <a:r>
              <a:rPr lang="en-US" dirty="0"/>
              <a:t>group:</a:t>
            </a:r>
          </a:p>
          <a:p>
            <a:pPr lvl="1">
              <a:lnSpc>
                <a:spcPct val="100000"/>
              </a:lnSpc>
              <a:spcBef>
                <a:spcPts val="600"/>
              </a:spcBef>
              <a:spcAft>
                <a:spcPts val="600"/>
              </a:spcAft>
            </a:pPr>
            <a:r>
              <a:rPr lang="en-US" sz="2400" dirty="0"/>
              <a:t>Treat and Extend – monthly injections until stable, increase by 2-week increments to a maximum of 18 weeks until recurrent disease activity</a:t>
            </a:r>
          </a:p>
          <a:p>
            <a:pPr lvl="1">
              <a:lnSpc>
                <a:spcPct val="100000"/>
              </a:lnSpc>
              <a:spcBef>
                <a:spcPts val="600"/>
              </a:spcBef>
              <a:spcAft>
                <a:spcPts val="600"/>
              </a:spcAft>
            </a:pPr>
            <a:r>
              <a:rPr lang="en-US" sz="2400" dirty="0"/>
              <a:t>Home OCT – after initial injection, participant returns based on fluid detected by Home OCT algorithm</a:t>
            </a:r>
          </a:p>
          <a:p>
            <a:pPr>
              <a:lnSpc>
                <a:spcPct val="100000"/>
              </a:lnSpc>
              <a:spcBef>
                <a:spcPts val="600"/>
              </a:spcBef>
              <a:spcAft>
                <a:spcPts val="600"/>
              </a:spcAft>
            </a:pPr>
            <a:endParaRPr lang="en-US" sz="2400" dirty="0"/>
          </a:p>
          <a:p>
            <a:pPr marL="574675" lvl="1" indent="0">
              <a:lnSpc>
                <a:spcPct val="100000"/>
              </a:lnSpc>
              <a:spcBef>
                <a:spcPts val="600"/>
              </a:spcBef>
              <a:spcAft>
                <a:spcPts val="600"/>
              </a:spcAft>
              <a:buNone/>
            </a:pPr>
            <a:endParaRPr lang="en-US" sz="2400" dirty="0"/>
          </a:p>
        </p:txBody>
      </p:sp>
      <p:pic>
        <p:nvPicPr>
          <p:cNvPr id="1026" name="Picture 2" descr="OneCalendar - Discover the best calendar app of 2023">
            <a:extLst>
              <a:ext uri="{FF2B5EF4-FFF2-40B4-BE49-F238E27FC236}">
                <a16:creationId xmlns:a16="http://schemas.microsoft.com/office/drawing/2014/main" id="{0CC54D06-16DF-5A9A-F13D-CC06A5FD8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738" y="1295400"/>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646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48A06C-51F1-FED0-FEF7-657E0512F43D}"/>
              </a:ext>
            </a:extLst>
          </p:cNvPr>
          <p:cNvSpPr/>
          <p:nvPr/>
        </p:nvSpPr>
        <p:spPr>
          <a:xfrm>
            <a:off x="609600" y="1981200"/>
            <a:ext cx="10972800" cy="2499146"/>
          </a:xfrm>
          <a:prstGeom prst="rect">
            <a:avLst/>
          </a:prstGeom>
        </p:spPr>
        <p:txBody>
          <a:bodyPr wrap="square">
            <a:spAutoFit/>
          </a:bodyPr>
          <a:lstStyle/>
          <a:p>
            <a:pPr lvl="0" algn="ctr">
              <a:spcBef>
                <a:spcPct val="20000"/>
              </a:spcBef>
              <a:buClr>
                <a:srgbClr val="FFFF00"/>
              </a:buClr>
              <a:buSzPct val="75000"/>
            </a:pPr>
            <a:r>
              <a:rPr lang="en-US" sz="5400" b="1" dirty="0">
                <a:solidFill>
                  <a:schemeClr val="accent2">
                    <a:lumMod val="60000"/>
                    <a:lumOff val="40000"/>
                  </a:schemeClr>
                </a:solidFill>
                <a:latin typeface="Arial" panose="020B0604020202020204" pitchFamily="34" charset="0"/>
                <a:cs typeface="Arial" panose="020B0604020202020204" pitchFamily="34" charset="0"/>
              </a:rPr>
              <a:t>Protocol AL</a:t>
            </a:r>
          </a:p>
          <a:p>
            <a:pPr marL="0" marR="0" lvl="0" indent="0" algn="ctr" defTabSz="914400" rtl="0" eaLnBrk="0" fontAlgn="base" latinLnBrk="0" hangingPunct="0">
              <a:lnSpc>
                <a:spcPct val="100000"/>
              </a:lnSpc>
              <a:spcBef>
                <a:spcPct val="20000"/>
              </a:spcBef>
              <a:spcAft>
                <a:spcPct val="0"/>
              </a:spcAft>
              <a:buClr>
                <a:srgbClr val="FFFF00"/>
              </a:buClr>
              <a:buSzPct val="75000"/>
              <a:buFontTx/>
              <a:buNone/>
              <a:tabLst/>
              <a:defRPr/>
            </a:pP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A Randomized Clinical Trial Evaluating </a:t>
            </a:r>
            <a:r>
              <a:rPr lang="en-US" altLang="en-US" sz="3200" b="1" dirty="0" err="1">
                <a:solidFill>
                  <a:srgbClr val="F8F8F8"/>
                </a:solidFill>
                <a:latin typeface="Arial" panose="020B0604020202020204" pitchFamily="34" charset="0"/>
                <a:ea typeface="ＭＳ Ｐゴシック" pitchFamily="34" charset="-128"/>
                <a:cs typeface="Arial" panose="020B0604020202020204" pitchFamily="34" charset="0"/>
              </a:rPr>
              <a:t>Faricimab</a:t>
            </a: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 or </a:t>
            </a:r>
            <a:r>
              <a:rPr lang="en-US" altLang="en-US" sz="3200" b="1" dirty="0" err="1">
                <a:solidFill>
                  <a:srgbClr val="F8F8F8"/>
                </a:solidFill>
                <a:latin typeface="Arial" panose="020B0604020202020204" pitchFamily="34" charset="0"/>
                <a:ea typeface="ＭＳ Ｐゴシック" pitchFamily="34" charset="-128"/>
                <a:cs typeface="Arial" panose="020B0604020202020204" pitchFamily="34" charset="0"/>
              </a:rPr>
              <a:t>Iluvien</a:t>
            </a:r>
            <a:r>
              <a:rPr lang="en-US" altLang="en-US" sz="3200" b="1" dirty="0">
                <a:solidFill>
                  <a:srgbClr val="F8F8F8"/>
                </a:solidFill>
                <a:latin typeface="Arial" panose="020B0604020202020204" pitchFamily="34" charset="0"/>
                <a:ea typeface="ＭＳ Ｐゴシック" pitchFamily="34" charset="-128"/>
                <a:cs typeface="Arial" panose="020B0604020202020204" pitchFamily="34" charset="0"/>
              </a:rPr>
              <a:t> vs Observation for the Prevention of VA loss due to Radiation Retinopathy</a:t>
            </a:r>
            <a:endParaRPr kumimoji="0" lang="en-US" altLang="en-US" sz="3200" b="1" i="0" u="none" strike="noStrike" kern="0" cap="none" spc="0" normalizeH="0" baseline="0" noProof="0" dirty="0">
              <a:ln>
                <a:noFill/>
              </a:ln>
              <a:solidFill>
                <a:srgbClr val="FFFFFF"/>
              </a:solidFill>
              <a:effectLst/>
              <a:uLnTx/>
              <a:uFillTx/>
              <a:latin typeface="Arial" panose="020B0604020202020204" pitchFamily="34" charset="0"/>
              <a:cs typeface="Arial" pitchFamily="34" charset="0"/>
            </a:endParaRPr>
          </a:p>
        </p:txBody>
      </p:sp>
    </p:spTree>
    <p:extLst>
      <p:ext uri="{BB962C8B-B14F-4D97-AF65-F5344CB8AC3E}">
        <p14:creationId xmlns:p14="http://schemas.microsoft.com/office/powerpoint/2010/main" val="347239297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solidFill>
                  <a:schemeClr val="accent2">
                    <a:lumMod val="60000"/>
                    <a:lumOff val="40000"/>
                  </a:schemeClr>
                </a:solidFill>
              </a:rPr>
              <a:t>Radiation Retinopathy (RR)</a:t>
            </a:r>
          </a:p>
        </p:txBody>
      </p:sp>
      <p:sp>
        <p:nvSpPr>
          <p:cNvPr id="4" name="Content Placeholder 3">
            <a:extLst>
              <a:ext uri="{FF2B5EF4-FFF2-40B4-BE49-F238E27FC236}">
                <a16:creationId xmlns:a16="http://schemas.microsoft.com/office/drawing/2014/main" id="{EB068BB4-6108-9C02-ED94-94405E7A9506}"/>
              </a:ext>
            </a:extLst>
          </p:cNvPr>
          <p:cNvSpPr>
            <a:spLocks noGrp="1"/>
          </p:cNvSpPr>
          <p:nvPr>
            <p:ph idx="1"/>
          </p:nvPr>
        </p:nvSpPr>
        <p:spPr>
          <a:xfrm>
            <a:off x="913794" y="1326322"/>
            <a:ext cx="10353763" cy="5150677"/>
          </a:xfrm>
        </p:spPr>
        <p:txBody>
          <a:bodyPr>
            <a:noAutofit/>
          </a:bodyPr>
          <a:lstStyle/>
          <a:p>
            <a:pPr marL="457200" indent="-457200" defTabSz="257175">
              <a:buFont typeface="Wingdings" panose="05000000000000000000" pitchFamily="2" charset="2"/>
              <a:buChar char="Ø"/>
            </a:pPr>
            <a:r>
              <a:rPr lang="en-US" sz="2400" b="1" dirty="0">
                <a:latin typeface="Arial" panose="020B0604020202020204" pitchFamily="34" charset="0"/>
                <a:cs typeface="Arial" panose="020B0604020202020204" pitchFamily="34" charset="0"/>
              </a:rPr>
              <a:t>RR is a common complication after I-125 plaque brachytherapy for choroidal melanoma</a:t>
            </a:r>
          </a:p>
          <a:p>
            <a:pPr marL="457200" indent="-457200" defTabSz="257175">
              <a:buFont typeface="Wingdings" panose="05000000000000000000" pitchFamily="2" charset="2"/>
              <a:buChar char="Ø"/>
            </a:pPr>
            <a:r>
              <a:rPr lang="en-US" sz="2400" b="1" dirty="0">
                <a:latin typeface="Arial"/>
                <a:cs typeface="Arial"/>
              </a:rPr>
              <a:t>Development is similar to other retinal vascular diseases and may include:</a:t>
            </a:r>
          </a:p>
          <a:p>
            <a:pPr marL="914400" lvl="1" indent="-457200" defTabSz="257175">
              <a:buFont typeface="Wingdings" panose="05000000000000000000" pitchFamily="2" charset="2"/>
              <a:buChar char="§"/>
            </a:pPr>
            <a:r>
              <a:rPr lang="en-US" sz="2400" b="1" dirty="0">
                <a:latin typeface="Arial"/>
                <a:cs typeface="Arial"/>
              </a:rPr>
              <a:t>Capillary leakage</a:t>
            </a:r>
          </a:p>
          <a:p>
            <a:pPr marL="914400" lvl="1" indent="-457200" defTabSz="257175">
              <a:buFont typeface="Wingdings" panose="05000000000000000000" pitchFamily="2" charset="2"/>
              <a:buChar char="§"/>
            </a:pPr>
            <a:r>
              <a:rPr lang="en-US" sz="2400" b="1" dirty="0">
                <a:latin typeface="Arial" panose="020B0604020202020204" pitchFamily="34" charset="0"/>
                <a:cs typeface="Arial" panose="020B0604020202020204" pitchFamily="34" charset="0"/>
              </a:rPr>
              <a:t>Macular edema</a:t>
            </a:r>
          </a:p>
          <a:p>
            <a:pPr marL="914400" lvl="1" indent="-457200" defTabSz="257175">
              <a:buFont typeface="Wingdings" panose="05000000000000000000" pitchFamily="2" charset="2"/>
              <a:buChar char="§"/>
            </a:pPr>
            <a:r>
              <a:rPr lang="en-US" sz="2400" b="1" dirty="0">
                <a:latin typeface="Arial" panose="020B0604020202020204" pitchFamily="34" charset="0"/>
                <a:cs typeface="Arial" panose="020B0604020202020204" pitchFamily="34" charset="0"/>
              </a:rPr>
              <a:t>Vision loss secondary to progressive macular and retinal ischemia </a:t>
            </a:r>
          </a:p>
          <a:p>
            <a:pPr marL="457200" indent="-457200" defTabSz="257175">
              <a:buFont typeface="Wingdings" panose="05000000000000000000" pitchFamily="2" charset="2"/>
              <a:buChar char="Ø"/>
            </a:pPr>
            <a:r>
              <a:rPr lang="en-US" sz="2400" b="1" dirty="0">
                <a:latin typeface="Arial" panose="020B0604020202020204" pitchFamily="34" charset="0"/>
                <a:cs typeface="Arial" panose="020B0604020202020204" pitchFamily="34" charset="0"/>
              </a:rPr>
              <a:t>RR frequently progresses over time to profound vision loss</a:t>
            </a:r>
          </a:p>
          <a:p>
            <a:pPr marL="914400" lvl="1" indent="-457200" defTabSz="257175">
              <a:buFont typeface="Wingdings" panose="05000000000000000000" pitchFamily="2" charset="2"/>
              <a:buChar char="§"/>
            </a:pPr>
            <a:r>
              <a:rPr lang="en-US" sz="2400" b="1" dirty="0">
                <a:latin typeface="Arial" panose="020B0604020202020204" pitchFamily="34" charset="0"/>
                <a:cs typeface="Arial" panose="020B0604020202020204" pitchFamily="34" charset="0"/>
              </a:rPr>
              <a:t>The Collaborative Ocular Melanoma Study (COMS) reported that at 3 years, only 43% of patients have VA better than 20/200</a:t>
            </a:r>
          </a:p>
        </p:txBody>
      </p:sp>
    </p:spTree>
    <p:extLst>
      <p:ext uri="{BB962C8B-B14F-4D97-AF65-F5344CB8AC3E}">
        <p14:creationId xmlns:p14="http://schemas.microsoft.com/office/powerpoint/2010/main" val="98150219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F537B5-1FE7-6133-2337-50CB3FA152A0}"/>
              </a:ext>
            </a:extLst>
          </p:cNvPr>
          <p:cNvSpPr>
            <a:spLocks noGrp="1"/>
          </p:cNvSpPr>
          <p:nvPr>
            <p:ph type="title"/>
          </p:nvPr>
        </p:nvSpPr>
        <p:spPr/>
        <p:txBody>
          <a:bodyPr/>
          <a:lstStyle/>
          <a:p>
            <a:r>
              <a:rPr lang="en-US" dirty="0">
                <a:latin typeface="Arial"/>
                <a:cs typeface="Arial"/>
              </a:rPr>
              <a:t>Rationale</a:t>
            </a:r>
            <a:endParaRPr lang="en-US" dirty="0"/>
          </a:p>
        </p:txBody>
      </p:sp>
      <p:sp>
        <p:nvSpPr>
          <p:cNvPr id="4" name="Content Placeholder 3">
            <a:extLst>
              <a:ext uri="{FF2B5EF4-FFF2-40B4-BE49-F238E27FC236}">
                <a16:creationId xmlns:a16="http://schemas.microsoft.com/office/drawing/2014/main" id="{DC94E562-2FFE-47FC-9FC7-CEF8CD4D5382}"/>
              </a:ext>
            </a:extLst>
          </p:cNvPr>
          <p:cNvSpPr>
            <a:spLocks noGrp="1"/>
          </p:cNvSpPr>
          <p:nvPr>
            <p:ph idx="1"/>
          </p:nvPr>
        </p:nvSpPr>
        <p:spPr>
          <a:xfrm>
            <a:off x="954921" y="1326322"/>
            <a:ext cx="10353763" cy="5226877"/>
          </a:xfrm>
        </p:spPr>
        <p:txBody>
          <a:bodyPr>
            <a:normAutofit/>
          </a:bodyPr>
          <a:lstStyle/>
          <a:p>
            <a:pPr defTabSz="257175">
              <a:lnSpc>
                <a:spcPct val="100000"/>
              </a:lnSpc>
              <a:spcBef>
                <a:spcPts val="600"/>
              </a:spcBef>
              <a:spcAft>
                <a:spcPts val="600"/>
              </a:spcAft>
            </a:pPr>
            <a:r>
              <a:rPr lang="en-US" sz="2400" dirty="0">
                <a:solidFill>
                  <a:schemeClr val="tx1"/>
                </a:solidFill>
              </a:rPr>
              <a:t>P</a:t>
            </a:r>
            <a:r>
              <a:rPr lang="en-US" sz="2400" dirty="0">
                <a:solidFill>
                  <a:schemeClr val="tx1"/>
                </a:solidFill>
                <a:effectLst/>
              </a:rPr>
              <a:t>revious studies suggest that anti-VEGF and steroids may each have a role in preventing macular edema and vision loss associated with radiation retinopathy.  </a:t>
            </a:r>
          </a:p>
          <a:p>
            <a:pPr defTabSz="257175">
              <a:lnSpc>
                <a:spcPct val="100000"/>
              </a:lnSpc>
              <a:spcBef>
                <a:spcPts val="600"/>
              </a:spcBef>
              <a:spcAft>
                <a:spcPts val="600"/>
              </a:spcAft>
            </a:pPr>
            <a:r>
              <a:rPr lang="en-US" sz="2400" dirty="0">
                <a:solidFill>
                  <a:schemeClr val="tx1"/>
                </a:solidFill>
                <a:effectLst/>
              </a:rPr>
              <a:t>A large randomized, controlled trial has not been performed</a:t>
            </a:r>
          </a:p>
          <a:p>
            <a:pPr defTabSz="257175">
              <a:lnSpc>
                <a:spcPct val="100000"/>
              </a:lnSpc>
              <a:spcBef>
                <a:spcPts val="600"/>
              </a:spcBef>
              <a:spcAft>
                <a:spcPts val="600"/>
              </a:spcAft>
            </a:pPr>
            <a:r>
              <a:rPr lang="en-US" sz="2400" dirty="0">
                <a:solidFill>
                  <a:schemeClr val="tx1"/>
                </a:solidFill>
                <a:effectLst/>
              </a:rPr>
              <a:t>A treatment that prevents the development of RR would have important consequences for many eyes successfully treated for choroidal melanoma but are at risk of severe RR and vision loss over time.</a:t>
            </a:r>
          </a:p>
          <a:p>
            <a:pPr>
              <a:spcBef>
                <a:spcPts val="0"/>
              </a:spcBef>
            </a:pPr>
            <a:endParaRPr lang="en-US" sz="2000" dirty="0"/>
          </a:p>
        </p:txBody>
      </p:sp>
      <p:sp>
        <p:nvSpPr>
          <p:cNvPr id="6" name="Title 1">
            <a:extLst>
              <a:ext uri="{FF2B5EF4-FFF2-40B4-BE49-F238E27FC236}">
                <a16:creationId xmlns:a16="http://schemas.microsoft.com/office/drawing/2014/main" id="{09C9352A-1D32-444F-AD4F-D94A5FD51017}"/>
              </a:ext>
            </a:extLst>
          </p:cNvPr>
          <p:cNvSpPr txBox="1">
            <a:spLocks/>
          </p:cNvSpPr>
          <p:nvPr/>
        </p:nvSpPr>
        <p:spPr>
          <a:xfrm>
            <a:off x="1524000" y="3048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Tree>
    <p:extLst>
      <p:ext uri="{BB962C8B-B14F-4D97-AF65-F5344CB8AC3E}">
        <p14:creationId xmlns:p14="http://schemas.microsoft.com/office/powerpoint/2010/main" val="78828097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DA9E404-F2E7-30EE-3FF9-E369F0C5C845}"/>
              </a:ext>
            </a:extLst>
          </p:cNvPr>
          <p:cNvSpPr>
            <a:spLocks noGrp="1"/>
          </p:cNvSpPr>
          <p:nvPr>
            <p:ph type="title"/>
          </p:nvPr>
        </p:nvSpPr>
        <p:spPr/>
        <p:txBody>
          <a:bodyPr/>
          <a:lstStyle/>
          <a:p>
            <a:r>
              <a:rPr lang="en-US" dirty="0"/>
              <a:t>Objectives</a:t>
            </a:r>
          </a:p>
        </p:txBody>
      </p:sp>
      <p:sp>
        <p:nvSpPr>
          <p:cNvPr id="8" name="Rectangle: Diagonal Corners Rounded 7">
            <a:extLst>
              <a:ext uri="{FF2B5EF4-FFF2-40B4-BE49-F238E27FC236}">
                <a16:creationId xmlns:a16="http://schemas.microsoft.com/office/drawing/2014/main" id="{76BDABD9-AF6F-241A-F6A4-6F8D32F4C3FA}"/>
              </a:ext>
            </a:extLst>
          </p:cNvPr>
          <p:cNvSpPr/>
          <p:nvPr/>
        </p:nvSpPr>
        <p:spPr>
          <a:xfrm>
            <a:off x="854767" y="1616765"/>
            <a:ext cx="3260037" cy="4996070"/>
          </a:xfrm>
          <a:prstGeom prst="round2Diag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257175">
              <a:spcBef>
                <a:spcPts val="600"/>
              </a:spcBef>
              <a:spcAft>
                <a:spcPts val="1200"/>
              </a:spcAft>
              <a:buClr>
                <a:srgbClr val="FFC000"/>
              </a:buClr>
            </a:pPr>
            <a:r>
              <a:rPr lang="en-US" sz="2400" b="1" dirty="0">
                <a:solidFill>
                  <a:schemeClr val="bg2"/>
                </a:solidFill>
                <a:latin typeface="Arial"/>
                <a:cs typeface="Arial"/>
              </a:rPr>
              <a:t>Compare long-term VA outcomes in eyes treated with repeated anti-VEGF injections or sustained-release steroid with eyes initially observed and treated only if </a:t>
            </a:r>
            <a:r>
              <a:rPr lang="en-US" sz="2400" b="1">
                <a:solidFill>
                  <a:schemeClr val="bg2"/>
                </a:solidFill>
                <a:latin typeface="Arial"/>
                <a:cs typeface="Arial"/>
              </a:rPr>
              <a:t>ME develops.</a:t>
            </a:r>
            <a:endParaRPr lang="en-US" sz="2400" b="1" dirty="0">
              <a:solidFill>
                <a:schemeClr val="bg2"/>
              </a:solidFill>
              <a:latin typeface="Arial" panose="020B0604020202020204" pitchFamily="34" charset="0"/>
              <a:cs typeface="Arial" panose="020B0604020202020204" pitchFamily="34" charset="0"/>
            </a:endParaRPr>
          </a:p>
        </p:txBody>
      </p:sp>
      <p:sp>
        <p:nvSpPr>
          <p:cNvPr id="9" name="Rectangle: Diagonal Corners Rounded 8">
            <a:extLst>
              <a:ext uri="{FF2B5EF4-FFF2-40B4-BE49-F238E27FC236}">
                <a16:creationId xmlns:a16="http://schemas.microsoft.com/office/drawing/2014/main" id="{EA30A81F-D2D4-73C3-E458-DCE4C644ED72}"/>
              </a:ext>
            </a:extLst>
          </p:cNvPr>
          <p:cNvSpPr/>
          <p:nvPr/>
        </p:nvSpPr>
        <p:spPr>
          <a:xfrm>
            <a:off x="4196767" y="1616765"/>
            <a:ext cx="3380779" cy="4996069"/>
          </a:xfrm>
          <a:prstGeom prst="round2Diag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spcBef>
                <a:spcPts val="1200"/>
              </a:spcBef>
              <a:spcAft>
                <a:spcPts val="600"/>
              </a:spcAft>
              <a:buClr>
                <a:srgbClr val="FFC000"/>
              </a:buClr>
            </a:pPr>
            <a:r>
              <a:rPr lang="en-US" sz="2400" b="1" dirty="0">
                <a:solidFill>
                  <a:schemeClr val="bg2"/>
                </a:solidFill>
                <a:latin typeface="Arial" panose="020B0604020202020204" pitchFamily="34" charset="0"/>
                <a:cs typeface="Arial" panose="020B0604020202020204" pitchFamily="34" charset="0"/>
              </a:rPr>
              <a:t>Determine if treatment with repeated anti-VEGF or sustained-release steroid versus initial observation can prevent or alter the course of RR and its consequences, such as ME.</a:t>
            </a:r>
          </a:p>
        </p:txBody>
      </p:sp>
      <p:sp>
        <p:nvSpPr>
          <p:cNvPr id="10" name="Rectangle: Diagonal Corners Rounded 9">
            <a:extLst>
              <a:ext uri="{FF2B5EF4-FFF2-40B4-BE49-F238E27FC236}">
                <a16:creationId xmlns:a16="http://schemas.microsoft.com/office/drawing/2014/main" id="{138A4290-FC06-958F-918A-824D2F8E1482}"/>
              </a:ext>
            </a:extLst>
          </p:cNvPr>
          <p:cNvSpPr/>
          <p:nvPr/>
        </p:nvSpPr>
        <p:spPr>
          <a:xfrm>
            <a:off x="7659755" y="1616765"/>
            <a:ext cx="3260036" cy="4996067"/>
          </a:xfrm>
          <a:prstGeom prst="round2Diag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57175">
              <a:spcBef>
                <a:spcPts val="1200"/>
              </a:spcBef>
              <a:spcAft>
                <a:spcPts val="600"/>
              </a:spcAft>
              <a:buClr>
                <a:srgbClr val="FFC000"/>
              </a:buClr>
            </a:pPr>
            <a:r>
              <a:rPr lang="en-US" sz="2400" b="1" dirty="0">
                <a:solidFill>
                  <a:schemeClr val="bg2"/>
                </a:solidFill>
                <a:latin typeface="Arial" panose="020B0604020202020204" pitchFamily="34" charset="0"/>
                <a:cs typeface="Arial" panose="020B0604020202020204" pitchFamily="34" charset="0"/>
              </a:rPr>
              <a:t>Evaluate the natural history of RR with frequent multimodal imaging.</a:t>
            </a:r>
          </a:p>
        </p:txBody>
      </p:sp>
      <p:sp>
        <p:nvSpPr>
          <p:cNvPr id="11" name="Isosceles Triangle 10">
            <a:extLst>
              <a:ext uri="{FF2B5EF4-FFF2-40B4-BE49-F238E27FC236}">
                <a16:creationId xmlns:a16="http://schemas.microsoft.com/office/drawing/2014/main" id="{2945A099-A8E5-FE96-B9E9-8B78F24084C3}"/>
              </a:ext>
            </a:extLst>
          </p:cNvPr>
          <p:cNvSpPr/>
          <p:nvPr/>
        </p:nvSpPr>
        <p:spPr>
          <a:xfrm rot="5400000">
            <a:off x="3671508" y="5864739"/>
            <a:ext cx="820328" cy="596340"/>
          </a:xfrm>
          <a:prstGeom prst="triangle">
            <a:avLst>
              <a:gd name="adj" fmla="val 4694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CB66FA7-ABFE-8107-7DCC-37A3AF96D8E0}"/>
              </a:ext>
            </a:extLst>
          </p:cNvPr>
          <p:cNvSpPr/>
          <p:nvPr/>
        </p:nvSpPr>
        <p:spPr>
          <a:xfrm rot="5400000">
            <a:off x="7130322" y="5864738"/>
            <a:ext cx="820330" cy="596340"/>
          </a:xfrm>
          <a:prstGeom prst="triangle">
            <a:avLst>
              <a:gd name="adj" fmla="val 4694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851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4">
            <a:extLst>
              <a:ext uri="{FF2B5EF4-FFF2-40B4-BE49-F238E27FC236}">
                <a16:creationId xmlns:a16="http://schemas.microsoft.com/office/drawing/2014/main" id="{A57A369E-95ED-424E-81A3-7BE099EF2FC2}"/>
              </a:ext>
            </a:extLst>
          </p:cNvPr>
          <p:cNvSpPr/>
          <p:nvPr/>
        </p:nvSpPr>
        <p:spPr>
          <a:xfrm rot="16200000">
            <a:off x="6873605" y="5002368"/>
            <a:ext cx="850741" cy="1469610"/>
          </a:xfrm>
          <a:prstGeom prst="downArrow">
            <a:avLst/>
          </a:prstGeom>
          <a:solidFill>
            <a:schemeClr val="tx1"/>
          </a:solidFill>
          <a:ln>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7" name="Down Arrow 14">
            <a:extLst>
              <a:ext uri="{FF2B5EF4-FFF2-40B4-BE49-F238E27FC236}">
                <a16:creationId xmlns:a16="http://schemas.microsoft.com/office/drawing/2014/main" id="{817010E0-2761-4E53-967E-B85EFD6EA725}"/>
              </a:ext>
            </a:extLst>
          </p:cNvPr>
          <p:cNvSpPr/>
          <p:nvPr/>
        </p:nvSpPr>
        <p:spPr>
          <a:xfrm rot="16200000">
            <a:off x="6873606" y="1966045"/>
            <a:ext cx="850741" cy="1469610"/>
          </a:xfrm>
          <a:prstGeom prst="downArrow">
            <a:avLst/>
          </a:prstGeom>
          <a:solidFill>
            <a:schemeClr val="accent6"/>
          </a:solidFill>
          <a:ln>
            <a:solidFill>
              <a:schemeClr val="accent6"/>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5" name="Down Arrow 14"/>
          <p:cNvSpPr/>
          <p:nvPr/>
        </p:nvSpPr>
        <p:spPr>
          <a:xfrm rot="16200000">
            <a:off x="6874108" y="3514400"/>
            <a:ext cx="850741" cy="1469610"/>
          </a:xfrm>
          <a:prstGeom prst="downArrow">
            <a:avLst/>
          </a:prstGeom>
          <a:solidFill>
            <a:schemeClr val="accent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2" name="Title 1"/>
          <p:cNvSpPr>
            <a:spLocks noGrp="1"/>
          </p:cNvSpPr>
          <p:nvPr>
            <p:ph type="title"/>
          </p:nvPr>
        </p:nvSpPr>
        <p:spPr>
          <a:xfrm>
            <a:off x="0" y="0"/>
            <a:ext cx="12192000" cy="1101376"/>
          </a:xfrm>
        </p:spPr>
        <p:txBody>
          <a:bodyPr>
            <a:normAutofit/>
          </a:bodyPr>
          <a:lstStyle/>
          <a:p>
            <a:pPr>
              <a:defRPr/>
            </a:pPr>
            <a:r>
              <a:rPr lang="en-US" dirty="0"/>
              <a:t>Study Design</a:t>
            </a:r>
          </a:p>
        </p:txBody>
      </p:sp>
      <p:sp>
        <p:nvSpPr>
          <p:cNvPr id="4" name="Slide Number Placeholder 3"/>
          <p:cNvSpPr>
            <a:spLocks noGrp="1"/>
          </p:cNvSpPr>
          <p:nvPr>
            <p:ph type="sldNum" sz="quarter" idx="4294967295"/>
          </p:nvPr>
        </p:nvSpPr>
        <p:spPr>
          <a:xfrm>
            <a:off x="10514013" y="5883277"/>
            <a:ext cx="753545" cy="365125"/>
          </a:xfrm>
          <a:prstGeom prst="rect">
            <a:avLst/>
          </a:prstGeom>
        </p:spPr>
        <p:txBody>
          <a:bodyPr/>
          <a:lstStyle/>
          <a:p>
            <a:pPr>
              <a:defRPr/>
            </a:pPr>
            <a:fld id="{C3C2799D-32D5-4870-A0B5-9802DC66A87E}" type="slidenum">
              <a:rPr lang="en-US" smtClean="0"/>
              <a:pPr>
                <a:defRPr/>
              </a:pPr>
              <a:t>65</a:t>
            </a:fld>
            <a:endParaRPr lang="en-US"/>
          </a:p>
        </p:txBody>
      </p:sp>
      <p:sp>
        <p:nvSpPr>
          <p:cNvPr id="8" name="Text Box 14"/>
          <p:cNvSpPr txBox="1">
            <a:spLocks noChangeArrowheads="1"/>
          </p:cNvSpPr>
          <p:nvPr/>
        </p:nvSpPr>
        <p:spPr bwMode="auto">
          <a:xfrm>
            <a:off x="950762" y="2081094"/>
            <a:ext cx="3941762" cy="4216539"/>
          </a:xfrm>
          <a:prstGeom prst="rect">
            <a:avLst/>
          </a:prstGeom>
          <a:solidFill>
            <a:srgbClr val="000000"/>
          </a:solidFill>
          <a:ln w="25400">
            <a:solidFill>
              <a:srgbClr val="FFFFFF"/>
            </a:solidFill>
            <a:miter lim="800000"/>
            <a:headEnd/>
            <a:tailEnd/>
          </a:ln>
        </p:spPr>
        <p:txBody>
          <a:bodyPr wrap="square">
            <a:spAutoFit/>
          </a:bodyPr>
          <a:lstStyle/>
          <a:p>
            <a:pPr lvl="0"/>
            <a:r>
              <a:rPr lang="en-US" sz="2400" b="1" dirty="0">
                <a:solidFill>
                  <a:schemeClr val="accent3">
                    <a:lumMod val="60000"/>
                    <a:lumOff val="40000"/>
                  </a:schemeClr>
                </a:solidFill>
                <a:latin typeface="Arial" pitchFamily="34" charset="0"/>
                <a:cs typeface="Arial" pitchFamily="34" charset="0"/>
              </a:rPr>
              <a:t>At least 1 eye that meets all the following criteria</a:t>
            </a:r>
            <a:r>
              <a:rPr lang="en-US" sz="2000" b="1" dirty="0">
                <a:solidFill>
                  <a:schemeClr val="accent3">
                    <a:lumMod val="60000"/>
                    <a:lumOff val="40000"/>
                  </a:schemeClr>
                </a:solidFill>
                <a:latin typeface="Arial" pitchFamily="34" charset="0"/>
                <a:cs typeface="Arial" pitchFamily="34" charset="0"/>
              </a:rPr>
              <a:t>:</a:t>
            </a: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Primary choroidal melanoma receiving treatment with I-125 plaque</a:t>
            </a: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Baseline VA ≥ 20/200</a:t>
            </a:r>
          </a:p>
          <a:p>
            <a:pPr marL="342900" indent="-342900">
              <a:buClr>
                <a:srgbClr val="FFC000"/>
              </a:buClr>
              <a:buFont typeface="Wingdings" panose="05000000000000000000" pitchFamily="2" charset="2"/>
              <a:buChar char="§"/>
            </a:pPr>
            <a:r>
              <a:rPr lang="en-US" sz="2000" b="1" dirty="0">
                <a:latin typeface="Arial" pitchFamily="34" charset="0"/>
                <a:cs typeface="Arial" pitchFamily="34" charset="0"/>
              </a:rPr>
              <a:t>Calculated planned dose to the macula ≥ 30 </a:t>
            </a:r>
            <a:r>
              <a:rPr lang="en-US" sz="2000" b="1" dirty="0" err="1">
                <a:latin typeface="Arial" pitchFamily="34" charset="0"/>
                <a:cs typeface="Arial" pitchFamily="34" charset="0"/>
              </a:rPr>
              <a:t>Gy</a:t>
            </a:r>
            <a:endParaRPr lang="en-US" sz="2000" b="1" dirty="0">
              <a:latin typeface="Arial" pitchFamily="34" charset="0"/>
              <a:cs typeface="Arial" pitchFamily="34" charset="0"/>
            </a:endParaRP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Tumor cannot be directly under the geometric center of the fovea</a:t>
            </a:r>
          </a:p>
          <a:p>
            <a:pPr marL="342900" lvl="0" indent="-342900">
              <a:buClr>
                <a:srgbClr val="FFC000"/>
              </a:buClr>
              <a:buFont typeface="Wingdings" panose="05000000000000000000" pitchFamily="2" charset="2"/>
              <a:buChar char="§"/>
            </a:pPr>
            <a:r>
              <a:rPr lang="en-US" sz="2000" b="1" dirty="0">
                <a:latin typeface="Arial" pitchFamily="34" charset="0"/>
                <a:cs typeface="Arial" pitchFamily="34" charset="0"/>
              </a:rPr>
              <a:t>Tumor cannot touch the optic disc</a:t>
            </a:r>
          </a:p>
        </p:txBody>
      </p:sp>
      <p:sp>
        <p:nvSpPr>
          <p:cNvPr id="7177" name="Text Box 14"/>
          <p:cNvSpPr txBox="1">
            <a:spLocks noChangeArrowheads="1"/>
          </p:cNvSpPr>
          <p:nvPr/>
        </p:nvSpPr>
        <p:spPr bwMode="auto">
          <a:xfrm>
            <a:off x="2590800" y="893904"/>
            <a:ext cx="7162800" cy="707886"/>
          </a:xfrm>
          <a:prstGeom prst="rect">
            <a:avLst/>
          </a:prstGeom>
          <a:solidFill>
            <a:srgbClr val="000000"/>
          </a:solidFill>
          <a:ln w="25400">
            <a:solidFill>
              <a:srgbClr val="FFFFFF"/>
            </a:solidFill>
            <a:miter lim="800000"/>
            <a:headEnd/>
            <a:tailEnd/>
          </a:ln>
        </p:spPr>
        <p:txBody>
          <a:bodyPr wrap="square">
            <a:spAutoFit/>
          </a:bodyPr>
          <a:lstStyle/>
          <a:p>
            <a:pPr algn="ctr"/>
            <a:r>
              <a:rPr lang="en-US" sz="2000" b="1">
                <a:latin typeface="Arial" pitchFamily="34" charset="0"/>
                <a:cs typeface="Arial" pitchFamily="34" charset="0"/>
              </a:rPr>
              <a:t>Multi-Center Randomized Clinical Trial </a:t>
            </a:r>
          </a:p>
          <a:p>
            <a:pPr algn="ctr"/>
            <a:r>
              <a:rPr lang="en-US" sz="2000" b="1">
                <a:latin typeface="Arial" pitchFamily="34" charset="0"/>
                <a:cs typeface="Arial" pitchFamily="34" charset="0"/>
              </a:rPr>
              <a:t>(600 Eyes, 600 Participants)</a:t>
            </a:r>
          </a:p>
        </p:txBody>
      </p:sp>
      <p:sp>
        <p:nvSpPr>
          <p:cNvPr id="20" name="TextBox 19"/>
          <p:cNvSpPr txBox="1"/>
          <p:nvPr/>
        </p:nvSpPr>
        <p:spPr>
          <a:xfrm>
            <a:off x="8504192" y="2079505"/>
            <a:ext cx="3114952" cy="2308324"/>
          </a:xfrm>
          <a:prstGeom prst="rect">
            <a:avLst/>
          </a:prstGeom>
          <a:solidFill>
            <a:schemeClr val="tx2"/>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n-US" sz="2400" b="1" dirty="0">
                <a:solidFill>
                  <a:schemeClr val="bg2">
                    <a:lumMod val="50000"/>
                  </a:schemeClr>
                </a:solidFill>
                <a:latin typeface="Arial" pitchFamily="34" charset="0"/>
                <a:cs typeface="Arial" pitchFamily="34" charset="0"/>
              </a:rPr>
              <a:t>Primary Outcomes:</a:t>
            </a:r>
          </a:p>
          <a:p>
            <a:pPr lvl="0" algn="ctr"/>
            <a:r>
              <a:rPr lang="en-US" sz="2400" b="1" dirty="0">
                <a:solidFill>
                  <a:schemeClr val="bg2">
                    <a:lumMod val="50000"/>
                  </a:schemeClr>
                </a:solidFill>
                <a:latin typeface="Arial" pitchFamily="34" charset="0"/>
                <a:cs typeface="Arial" pitchFamily="34" charset="0"/>
              </a:rPr>
              <a:t>Change in VA from baseline to 3 years,</a:t>
            </a:r>
          </a:p>
          <a:p>
            <a:pPr lvl="0" algn="ctr"/>
            <a:r>
              <a:rPr lang="en-US" sz="2400" b="1" dirty="0">
                <a:solidFill>
                  <a:schemeClr val="bg2">
                    <a:lumMod val="50000"/>
                  </a:schemeClr>
                </a:solidFill>
                <a:latin typeface="Arial" pitchFamily="34" charset="0"/>
                <a:cs typeface="Arial" pitchFamily="34" charset="0"/>
              </a:rPr>
              <a:t>Loss of 15 or more letters of VA from baseline to 3 years</a:t>
            </a:r>
            <a:endParaRPr lang="en-US" sz="2400" b="1" dirty="0">
              <a:solidFill>
                <a:schemeClr val="bg2">
                  <a:lumMod val="50000"/>
                </a:schemeClr>
              </a:solidFill>
            </a:endParaRPr>
          </a:p>
        </p:txBody>
      </p:sp>
      <p:sp>
        <p:nvSpPr>
          <p:cNvPr id="13" name="TextBox 12">
            <a:extLst>
              <a:ext uri="{FF2B5EF4-FFF2-40B4-BE49-F238E27FC236}">
                <a16:creationId xmlns:a16="http://schemas.microsoft.com/office/drawing/2014/main" id="{10920B23-38D6-4E6C-A959-B6FADD5E1C56}"/>
              </a:ext>
            </a:extLst>
          </p:cNvPr>
          <p:cNvSpPr txBox="1"/>
          <p:nvPr/>
        </p:nvSpPr>
        <p:spPr>
          <a:xfrm>
            <a:off x="8504192" y="4763451"/>
            <a:ext cx="3114952" cy="1569660"/>
          </a:xfrm>
          <a:prstGeom prst="rect">
            <a:avLst/>
          </a:prstGeom>
          <a:solidFill>
            <a:schemeClr val="tx2"/>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lvl="0" algn="ctr"/>
            <a:r>
              <a:rPr lang="en-US" sz="2400" b="1" dirty="0">
                <a:solidFill>
                  <a:schemeClr val="bg2">
                    <a:lumMod val="50000"/>
                  </a:schemeClr>
                </a:solidFill>
                <a:latin typeface="Arial" pitchFamily="34" charset="0"/>
                <a:cs typeface="Arial" pitchFamily="34" charset="0"/>
              </a:rPr>
              <a:t>Key Secondary Outcome: Development of ME on OCT</a:t>
            </a:r>
            <a:endParaRPr lang="en-US" sz="2400" b="1" dirty="0">
              <a:solidFill>
                <a:schemeClr val="bg2">
                  <a:lumMod val="50000"/>
                </a:schemeClr>
              </a:solidFill>
            </a:endParaRPr>
          </a:p>
        </p:txBody>
      </p:sp>
      <p:sp>
        <p:nvSpPr>
          <p:cNvPr id="3" name="Rectangle 2">
            <a:extLst>
              <a:ext uri="{FF2B5EF4-FFF2-40B4-BE49-F238E27FC236}">
                <a16:creationId xmlns:a16="http://schemas.microsoft.com/office/drawing/2014/main" id="{404789FA-E548-428C-9F08-9A68F211BA16}"/>
              </a:ext>
            </a:extLst>
          </p:cNvPr>
          <p:cNvSpPr/>
          <p:nvPr/>
        </p:nvSpPr>
        <p:spPr>
          <a:xfrm>
            <a:off x="5276044" y="2017664"/>
            <a:ext cx="2023435" cy="1244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err="1">
                <a:solidFill>
                  <a:schemeClr val="bg2">
                    <a:lumMod val="50000"/>
                  </a:schemeClr>
                </a:solidFill>
                <a:latin typeface="Arial" panose="020B0604020202020204" pitchFamily="34" charset="0"/>
                <a:cs typeface="Arial" panose="020B0604020202020204" pitchFamily="34" charset="0"/>
              </a:rPr>
              <a:t>Faricimab</a:t>
            </a:r>
            <a:endParaRPr lang="en-US" sz="2400" b="1">
              <a:solidFill>
                <a:schemeClr val="bg2">
                  <a:lumMod val="50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296514E-FDF1-4A00-860E-A4DD9FFCB286}"/>
              </a:ext>
            </a:extLst>
          </p:cNvPr>
          <p:cNvSpPr/>
          <p:nvPr/>
        </p:nvSpPr>
        <p:spPr>
          <a:xfrm>
            <a:off x="5276043" y="3567064"/>
            <a:ext cx="2023435" cy="124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Iluvien</a:t>
            </a:r>
          </a:p>
        </p:txBody>
      </p:sp>
      <p:sp>
        <p:nvSpPr>
          <p:cNvPr id="16" name="Rectangle 15">
            <a:extLst>
              <a:ext uri="{FF2B5EF4-FFF2-40B4-BE49-F238E27FC236}">
                <a16:creationId xmlns:a16="http://schemas.microsoft.com/office/drawing/2014/main" id="{78374BCD-A8BA-4E80-9741-83D66B31446A}"/>
              </a:ext>
            </a:extLst>
          </p:cNvPr>
          <p:cNvSpPr/>
          <p:nvPr/>
        </p:nvSpPr>
        <p:spPr>
          <a:xfrm>
            <a:off x="5276043" y="5114874"/>
            <a:ext cx="2023435" cy="1244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Observation</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8AE7E77C-12B2-9AD0-D494-ACA6F6ED3892}"/>
              </a:ext>
            </a:extLst>
          </p:cNvPr>
          <p:cNvSpPr>
            <a:spLocks noGrp="1"/>
          </p:cNvSpPr>
          <p:nvPr>
            <p:ph type="title"/>
          </p:nvPr>
        </p:nvSpPr>
        <p:spPr/>
        <p:txBody>
          <a:bodyPr/>
          <a:lstStyle/>
          <a:p>
            <a:r>
              <a:rPr lang="en-US" dirty="0"/>
              <a:t>Treatment Groups</a:t>
            </a:r>
          </a:p>
        </p:txBody>
      </p:sp>
      <p:sp>
        <p:nvSpPr>
          <p:cNvPr id="7" name="TextBox 6">
            <a:extLst>
              <a:ext uri="{FF2B5EF4-FFF2-40B4-BE49-F238E27FC236}">
                <a16:creationId xmlns:a16="http://schemas.microsoft.com/office/drawing/2014/main" id="{7FD7A25A-8E8A-BA43-A0B6-436A848158FB}"/>
              </a:ext>
            </a:extLst>
          </p:cNvPr>
          <p:cNvSpPr txBox="1"/>
          <p:nvPr/>
        </p:nvSpPr>
        <p:spPr>
          <a:xfrm>
            <a:off x="619432" y="5929122"/>
            <a:ext cx="10982633"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If the 24-month visit is missed, or the implant cannot be given at the 24 month visit for any reason, the second implant may be administered at the next study visit through the 33-month visit.</a:t>
            </a:r>
          </a:p>
        </p:txBody>
      </p:sp>
      <p:sp>
        <p:nvSpPr>
          <p:cNvPr id="8" name="Down Arrow 14">
            <a:extLst>
              <a:ext uri="{FF2B5EF4-FFF2-40B4-BE49-F238E27FC236}">
                <a16:creationId xmlns:a16="http://schemas.microsoft.com/office/drawing/2014/main" id="{5C7BB5AB-2E75-AF48-FD4A-3CFBBAF72DCD}"/>
              </a:ext>
            </a:extLst>
          </p:cNvPr>
          <p:cNvSpPr/>
          <p:nvPr/>
        </p:nvSpPr>
        <p:spPr>
          <a:xfrm rot="16200000">
            <a:off x="2568621" y="4292731"/>
            <a:ext cx="850741" cy="1469610"/>
          </a:xfrm>
          <a:prstGeom prst="downArrow">
            <a:avLst/>
          </a:prstGeom>
          <a:solidFill>
            <a:schemeClr val="tx1"/>
          </a:solidFill>
          <a:ln>
            <a:solidFill>
              <a:schemeClr val="accent4"/>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1" name="Down Arrow 14">
            <a:extLst>
              <a:ext uri="{FF2B5EF4-FFF2-40B4-BE49-F238E27FC236}">
                <a16:creationId xmlns:a16="http://schemas.microsoft.com/office/drawing/2014/main" id="{0FD3A555-2E2F-D4B0-6313-0F75FAFD8B05}"/>
              </a:ext>
            </a:extLst>
          </p:cNvPr>
          <p:cNvSpPr/>
          <p:nvPr/>
        </p:nvSpPr>
        <p:spPr>
          <a:xfrm rot="16200000">
            <a:off x="2568622" y="1256408"/>
            <a:ext cx="850741" cy="1469610"/>
          </a:xfrm>
          <a:prstGeom prst="downArrow">
            <a:avLst/>
          </a:prstGeom>
          <a:solidFill>
            <a:schemeClr val="accent6"/>
          </a:solidFill>
          <a:ln>
            <a:solidFill>
              <a:schemeClr val="accent6"/>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2" name="Down Arrow 14">
            <a:extLst>
              <a:ext uri="{FF2B5EF4-FFF2-40B4-BE49-F238E27FC236}">
                <a16:creationId xmlns:a16="http://schemas.microsoft.com/office/drawing/2014/main" id="{FBF5D2B7-BF44-9D67-C7D5-46CB312902C7}"/>
              </a:ext>
            </a:extLst>
          </p:cNvPr>
          <p:cNvSpPr/>
          <p:nvPr/>
        </p:nvSpPr>
        <p:spPr>
          <a:xfrm rot="16200000">
            <a:off x="2569124" y="2804763"/>
            <a:ext cx="850741" cy="1469610"/>
          </a:xfrm>
          <a:prstGeom prst="downArrow">
            <a:avLst/>
          </a:prstGeom>
          <a:solidFill>
            <a:schemeClr val="accent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a:p>
        </p:txBody>
      </p:sp>
      <p:sp>
        <p:nvSpPr>
          <p:cNvPr id="17" name="Rectangle 16">
            <a:extLst>
              <a:ext uri="{FF2B5EF4-FFF2-40B4-BE49-F238E27FC236}">
                <a16:creationId xmlns:a16="http://schemas.microsoft.com/office/drawing/2014/main" id="{DFC179F1-3EAA-0D2E-8F5A-A323876B482B}"/>
              </a:ext>
            </a:extLst>
          </p:cNvPr>
          <p:cNvSpPr/>
          <p:nvPr/>
        </p:nvSpPr>
        <p:spPr>
          <a:xfrm>
            <a:off x="971060" y="1308027"/>
            <a:ext cx="2023435" cy="1244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err="1">
                <a:solidFill>
                  <a:schemeClr val="bg2">
                    <a:lumMod val="50000"/>
                  </a:schemeClr>
                </a:solidFill>
                <a:latin typeface="Arial" panose="020B0604020202020204" pitchFamily="34" charset="0"/>
                <a:cs typeface="Arial" panose="020B0604020202020204" pitchFamily="34" charset="0"/>
              </a:rPr>
              <a:t>Faricimab</a:t>
            </a:r>
            <a:endParaRPr lang="en-US" sz="2400" b="1" dirty="0">
              <a:solidFill>
                <a:schemeClr val="bg2">
                  <a:lumMod val="50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BD46861-54F3-CF64-5176-37FB2C2A2D34}"/>
              </a:ext>
            </a:extLst>
          </p:cNvPr>
          <p:cNvSpPr/>
          <p:nvPr/>
        </p:nvSpPr>
        <p:spPr>
          <a:xfrm>
            <a:off x="971059" y="2857427"/>
            <a:ext cx="2023435" cy="124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Iluvien</a:t>
            </a:r>
          </a:p>
        </p:txBody>
      </p:sp>
      <p:sp>
        <p:nvSpPr>
          <p:cNvPr id="19" name="Rectangle 18">
            <a:extLst>
              <a:ext uri="{FF2B5EF4-FFF2-40B4-BE49-F238E27FC236}">
                <a16:creationId xmlns:a16="http://schemas.microsoft.com/office/drawing/2014/main" id="{8EAD55F9-E6F4-5288-9A2D-5023FC3772AD}"/>
              </a:ext>
            </a:extLst>
          </p:cNvPr>
          <p:cNvSpPr/>
          <p:nvPr/>
        </p:nvSpPr>
        <p:spPr>
          <a:xfrm>
            <a:off x="971059" y="4405237"/>
            <a:ext cx="2023435" cy="1244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Observation</a:t>
            </a:r>
          </a:p>
        </p:txBody>
      </p:sp>
      <p:sp>
        <p:nvSpPr>
          <p:cNvPr id="23" name="Rectangle 22">
            <a:extLst>
              <a:ext uri="{FF2B5EF4-FFF2-40B4-BE49-F238E27FC236}">
                <a16:creationId xmlns:a16="http://schemas.microsoft.com/office/drawing/2014/main" id="{1B0DB503-476F-BA34-AF5A-18D083E72D5B}"/>
              </a:ext>
            </a:extLst>
          </p:cNvPr>
          <p:cNvSpPr/>
          <p:nvPr/>
        </p:nvSpPr>
        <p:spPr>
          <a:xfrm>
            <a:off x="3989304" y="4479489"/>
            <a:ext cx="7364497" cy="10960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395" lvl="1" algn="ctr">
              <a:buClr>
                <a:srgbClr val="FFC000"/>
              </a:buClr>
            </a:pPr>
            <a:r>
              <a:rPr lang="en-US" sz="2800" b="1" dirty="0">
                <a:solidFill>
                  <a:schemeClr val="tx1"/>
                </a:solidFill>
                <a:latin typeface="Arial" panose="020B0604020202020204" pitchFamily="34" charset="0"/>
                <a:cs typeface="Arial" panose="020B0604020202020204" pitchFamily="34" charset="0"/>
              </a:rPr>
              <a:t>No treatment unless ME develops</a:t>
            </a:r>
          </a:p>
        </p:txBody>
      </p:sp>
      <p:sp>
        <p:nvSpPr>
          <p:cNvPr id="24" name="Rectangle 23">
            <a:extLst>
              <a:ext uri="{FF2B5EF4-FFF2-40B4-BE49-F238E27FC236}">
                <a16:creationId xmlns:a16="http://schemas.microsoft.com/office/drawing/2014/main" id="{CF6C2D79-2AEC-6705-8822-2CC484356522}"/>
              </a:ext>
            </a:extLst>
          </p:cNvPr>
          <p:cNvSpPr/>
          <p:nvPr/>
        </p:nvSpPr>
        <p:spPr>
          <a:xfrm>
            <a:off x="3989304" y="2991521"/>
            <a:ext cx="7364497" cy="10960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395" lvl="1" algn="ctr">
              <a:buClr>
                <a:srgbClr val="FFC000"/>
              </a:buClr>
            </a:pPr>
            <a:r>
              <a:rPr lang="en-US" sz="2800" b="1" dirty="0">
                <a:solidFill>
                  <a:schemeClr val="tx1"/>
                </a:solidFill>
                <a:latin typeface="Arial" panose="020B0604020202020204" pitchFamily="34" charset="0"/>
                <a:cs typeface="Arial" panose="020B0604020202020204" pitchFamily="34" charset="0"/>
              </a:rPr>
              <a:t>Implant at randomization and at 24* months</a:t>
            </a:r>
          </a:p>
        </p:txBody>
      </p:sp>
      <p:sp>
        <p:nvSpPr>
          <p:cNvPr id="25" name="Rectangle 24">
            <a:extLst>
              <a:ext uri="{FF2B5EF4-FFF2-40B4-BE49-F238E27FC236}">
                <a16:creationId xmlns:a16="http://schemas.microsoft.com/office/drawing/2014/main" id="{E423A701-A5CC-1101-0A6C-C8F3B635FE5A}"/>
              </a:ext>
            </a:extLst>
          </p:cNvPr>
          <p:cNvSpPr/>
          <p:nvPr/>
        </p:nvSpPr>
        <p:spPr>
          <a:xfrm>
            <a:off x="3989304" y="1443166"/>
            <a:ext cx="7364497" cy="10960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2395" lvl="1" algn="ctr">
              <a:buClr>
                <a:srgbClr val="FFC000"/>
              </a:buClr>
            </a:pPr>
            <a:r>
              <a:rPr lang="en-US" sz="2800" b="1" dirty="0">
                <a:solidFill>
                  <a:schemeClr val="tx1"/>
                </a:solidFill>
                <a:latin typeface="Arial"/>
                <a:cs typeface="Arial"/>
              </a:rPr>
              <a:t>Injection at randomization &amp; every 3 months</a:t>
            </a:r>
            <a:endParaRPr lang="en-US" sz="2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4264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EFCFA4-09FF-9F86-9566-3C861B2F906B}"/>
              </a:ext>
            </a:extLst>
          </p:cNvPr>
          <p:cNvSpPr>
            <a:spLocks noGrp="1"/>
          </p:cNvSpPr>
          <p:nvPr>
            <p:ph type="title"/>
          </p:nvPr>
        </p:nvSpPr>
        <p:spPr/>
        <p:txBody>
          <a:bodyPr/>
          <a:lstStyle/>
          <a:p>
            <a:r>
              <a:rPr lang="en-US" dirty="0"/>
              <a:t>Follow Up</a:t>
            </a:r>
          </a:p>
        </p:txBody>
      </p:sp>
      <p:sp>
        <p:nvSpPr>
          <p:cNvPr id="3" name="Content Placeholder 2"/>
          <p:cNvSpPr>
            <a:spLocks noGrp="1"/>
          </p:cNvSpPr>
          <p:nvPr>
            <p:ph idx="1"/>
          </p:nvPr>
        </p:nvSpPr>
        <p:spPr>
          <a:xfrm>
            <a:off x="2045474" y="4483983"/>
            <a:ext cx="1993126" cy="457200"/>
          </a:xfrm>
        </p:spPr>
        <p:txBody>
          <a:bodyPr>
            <a:normAutofit fontScale="92500"/>
          </a:bodyPr>
          <a:lstStyle/>
          <a:p>
            <a:pPr marL="0" indent="0" algn="ctr">
              <a:buNone/>
            </a:pPr>
            <a:r>
              <a:rPr lang="en-US" dirty="0"/>
              <a:t>1</a:t>
            </a:r>
            <a:r>
              <a:rPr lang="en-US" baseline="30000" dirty="0"/>
              <a:t>st</a:t>
            </a:r>
            <a:r>
              <a:rPr lang="en-US" dirty="0"/>
              <a:t> Year</a:t>
            </a:r>
          </a:p>
        </p:txBody>
      </p:sp>
      <p:sp>
        <p:nvSpPr>
          <p:cNvPr id="5" name="Pentagon 4"/>
          <p:cNvSpPr/>
          <p:nvPr/>
        </p:nvSpPr>
        <p:spPr bwMode="auto">
          <a:xfrm>
            <a:off x="741484" y="1858962"/>
            <a:ext cx="2198077" cy="1342687"/>
          </a:xfrm>
          <a:prstGeom prst="homePlate">
            <a:avLst/>
          </a:prstGeom>
          <a:solidFill>
            <a:schemeClr val="tx2"/>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ct val="0"/>
              </a:spcBef>
              <a:spcAft>
                <a:spcPct val="0"/>
              </a:spcAft>
            </a:pPr>
            <a:r>
              <a:rPr lang="en-US" sz="2400" b="1" dirty="0">
                <a:solidFill>
                  <a:schemeClr val="bg2">
                    <a:lumMod val="50000"/>
                  </a:schemeClr>
                </a:solidFill>
                <a:latin typeface="Arial"/>
                <a:cs typeface="Arial"/>
              </a:rPr>
              <a:t>4-week</a:t>
            </a:r>
          </a:p>
          <a:p>
            <a:pPr algn="ctr">
              <a:spcBef>
                <a:spcPct val="0"/>
              </a:spcBef>
              <a:spcAft>
                <a:spcPct val="0"/>
              </a:spcAft>
            </a:pPr>
            <a:r>
              <a:rPr lang="en-US" sz="2400" b="1" dirty="0">
                <a:solidFill>
                  <a:schemeClr val="bg2">
                    <a:lumMod val="50000"/>
                  </a:schemeClr>
                </a:solidFill>
                <a:latin typeface="Arial"/>
                <a:cs typeface="Arial"/>
              </a:rPr>
              <a:t>Visit </a:t>
            </a:r>
          </a:p>
          <a:p>
            <a:pPr algn="ctr">
              <a:spcBef>
                <a:spcPct val="0"/>
              </a:spcBef>
              <a:spcAft>
                <a:spcPct val="0"/>
              </a:spcAft>
            </a:pPr>
            <a:r>
              <a:rPr lang="en-US" sz="2000" b="1" i="1" dirty="0">
                <a:solidFill>
                  <a:schemeClr val="bg2">
                    <a:lumMod val="50000"/>
                  </a:schemeClr>
                </a:solidFill>
                <a:latin typeface="Arial"/>
                <a:cs typeface="Arial"/>
              </a:rPr>
              <a:t>(</a:t>
            </a:r>
            <a:r>
              <a:rPr lang="en-US" sz="2000" b="1" i="1" dirty="0" err="1">
                <a:solidFill>
                  <a:schemeClr val="bg2">
                    <a:lumMod val="50000"/>
                  </a:schemeClr>
                </a:solidFill>
                <a:latin typeface="Arial"/>
                <a:cs typeface="Arial"/>
              </a:rPr>
              <a:t>Iluvien</a:t>
            </a:r>
            <a:r>
              <a:rPr lang="en-US" sz="2000" b="1" i="1" dirty="0">
                <a:solidFill>
                  <a:schemeClr val="bg2">
                    <a:lumMod val="50000"/>
                  </a:schemeClr>
                </a:solidFill>
                <a:latin typeface="Arial"/>
                <a:cs typeface="Arial"/>
              </a:rPr>
              <a:t> </a:t>
            </a:r>
          </a:p>
          <a:p>
            <a:pPr algn="ctr">
              <a:spcBef>
                <a:spcPct val="0"/>
              </a:spcBef>
              <a:spcAft>
                <a:spcPct val="0"/>
              </a:spcAft>
            </a:pPr>
            <a:r>
              <a:rPr lang="en-US" sz="2000" b="1" i="1" dirty="0">
                <a:solidFill>
                  <a:schemeClr val="bg2">
                    <a:lumMod val="50000"/>
                  </a:schemeClr>
                </a:solidFill>
                <a:latin typeface="Arial"/>
                <a:cs typeface="Arial"/>
              </a:rPr>
              <a:t>arm only)</a:t>
            </a:r>
            <a:endParaRPr lang="en-US" sz="2000" i="1" dirty="0">
              <a:solidFill>
                <a:schemeClr val="bg2">
                  <a:lumMod val="50000"/>
                </a:schemeClr>
              </a:solidFill>
              <a:cs typeface="Arial"/>
            </a:endParaRPr>
          </a:p>
        </p:txBody>
      </p:sp>
      <p:sp>
        <p:nvSpPr>
          <p:cNvPr id="6" name="Chevron 5"/>
          <p:cNvSpPr/>
          <p:nvPr/>
        </p:nvSpPr>
        <p:spPr bwMode="auto">
          <a:xfrm>
            <a:off x="4940107" y="1830050"/>
            <a:ext cx="3276600"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bg2">
                    <a:lumMod val="50000"/>
                  </a:schemeClr>
                </a:solidFill>
                <a:latin typeface="Arial"/>
                <a:cs typeface="Arial"/>
              </a:rPr>
              <a:t>Visits q 3 months</a:t>
            </a:r>
            <a:endParaRPr lang="en-US" sz="2000" b="1" dirty="0">
              <a:solidFill>
                <a:schemeClr val="bg2">
                  <a:lumMod val="50000"/>
                </a:schemeClr>
              </a:solidFill>
              <a:latin typeface="Arial"/>
              <a:cs typeface="Arial"/>
            </a:endParaRPr>
          </a:p>
        </p:txBody>
      </p:sp>
      <p:cxnSp>
        <p:nvCxnSpPr>
          <p:cNvPr id="9" name="Straight Arrow Connector 8"/>
          <p:cNvCxnSpPr>
            <a:cxnSpLocks/>
          </p:cNvCxnSpPr>
          <p:nvPr/>
        </p:nvCxnSpPr>
        <p:spPr bwMode="auto">
          <a:xfrm>
            <a:off x="657225" y="4388023"/>
            <a:ext cx="10508864"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0" name="Content Placeholder 2"/>
          <p:cNvSpPr txBox="1">
            <a:spLocks/>
          </p:cNvSpPr>
          <p:nvPr/>
        </p:nvSpPr>
        <p:spPr bwMode="auto">
          <a:xfrm>
            <a:off x="5401356" y="443506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2</a:t>
            </a:r>
            <a:r>
              <a:rPr lang="en-US" kern="0" baseline="30000">
                <a:solidFill>
                  <a:schemeClr val="tx1"/>
                </a:solidFill>
                <a:latin typeface="Arial" panose="020B0604020202020204" pitchFamily="34" charset="0"/>
                <a:cs typeface="Arial" panose="020B0604020202020204" pitchFamily="34" charset="0"/>
              </a:rPr>
              <a:t>nd</a:t>
            </a:r>
            <a:r>
              <a:rPr lang="en-US" kern="0">
                <a:solidFill>
                  <a:schemeClr val="tx1"/>
                </a:solidFill>
                <a:latin typeface="Arial" panose="020B0604020202020204" pitchFamily="34" charset="0"/>
                <a:cs typeface="Arial" panose="020B0604020202020204" pitchFamily="34" charset="0"/>
              </a:rPr>
              <a:t> Year</a:t>
            </a:r>
          </a:p>
        </p:txBody>
      </p:sp>
      <p:sp>
        <p:nvSpPr>
          <p:cNvPr id="11" name="TextBox 10"/>
          <p:cNvSpPr txBox="1"/>
          <p:nvPr/>
        </p:nvSpPr>
        <p:spPr>
          <a:xfrm>
            <a:off x="657225" y="5396502"/>
            <a:ext cx="10944840" cy="523220"/>
          </a:xfrm>
          <a:prstGeom prst="rect">
            <a:avLst/>
          </a:prstGeom>
          <a:noFill/>
        </p:spPr>
        <p:txBody>
          <a:bodyPr wrap="square" rtlCol="0">
            <a:spAutoFit/>
          </a:bodyPr>
          <a:lstStyle/>
          <a:p>
            <a:pPr marL="0" lvl="2"/>
            <a:r>
              <a:rPr lang="en-US" sz="2800" b="1" dirty="0">
                <a:latin typeface="Arial" panose="020B0604020202020204" pitchFamily="34" charset="0"/>
                <a:cs typeface="Arial" panose="020B0604020202020204" pitchFamily="34" charset="0"/>
              </a:rPr>
              <a:t>Wide field fundus photographs, wide-field FA, OCT, and OCTA</a:t>
            </a:r>
          </a:p>
        </p:txBody>
      </p:sp>
      <p:sp>
        <p:nvSpPr>
          <p:cNvPr id="12" name="Rounded Rectangle 11"/>
          <p:cNvSpPr/>
          <p:nvPr/>
        </p:nvSpPr>
        <p:spPr bwMode="auto">
          <a:xfrm>
            <a:off x="1840523" y="330153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3" name="Rounded Rectangle 12"/>
          <p:cNvSpPr/>
          <p:nvPr/>
        </p:nvSpPr>
        <p:spPr bwMode="auto">
          <a:xfrm>
            <a:off x="5105400" y="331402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4" name="Chevron 13">
            <a:extLst>
              <a:ext uri="{FF2B5EF4-FFF2-40B4-BE49-F238E27FC236}">
                <a16:creationId xmlns:a16="http://schemas.microsoft.com/office/drawing/2014/main" id="{096AF319-8D79-0E4E-B385-C3918A81BE4B}"/>
              </a:ext>
            </a:extLst>
          </p:cNvPr>
          <p:cNvSpPr/>
          <p:nvPr/>
        </p:nvSpPr>
        <p:spPr bwMode="auto">
          <a:xfrm>
            <a:off x="7889489" y="1858962"/>
            <a:ext cx="3276600"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Visits q 3 months</a:t>
            </a:r>
            <a:endParaRPr lang="en-US" sz="2400" b="1" dirty="0">
              <a:solidFill>
                <a:schemeClr val="bg2">
                  <a:lumMod val="50000"/>
                </a:schemeClr>
              </a:solidFill>
              <a:latin typeface="Arial" charset="0"/>
            </a:endParaRPr>
          </a:p>
        </p:txBody>
      </p:sp>
      <p:sp>
        <p:nvSpPr>
          <p:cNvPr id="15" name="Rounded Rectangle 14">
            <a:extLst>
              <a:ext uri="{FF2B5EF4-FFF2-40B4-BE49-F238E27FC236}">
                <a16:creationId xmlns:a16="http://schemas.microsoft.com/office/drawing/2014/main" id="{44245050-4AF1-F54E-89EF-17CCE0E6FC85}"/>
              </a:ext>
            </a:extLst>
          </p:cNvPr>
          <p:cNvSpPr/>
          <p:nvPr/>
        </p:nvSpPr>
        <p:spPr bwMode="auto">
          <a:xfrm>
            <a:off x="8317523" y="3315481"/>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6" name="Content Placeholder 2">
            <a:extLst>
              <a:ext uri="{FF2B5EF4-FFF2-40B4-BE49-F238E27FC236}">
                <a16:creationId xmlns:a16="http://schemas.microsoft.com/office/drawing/2014/main" id="{549AEC12-C1E9-264D-A6C1-56837236BD8D}"/>
              </a:ext>
            </a:extLst>
          </p:cNvPr>
          <p:cNvSpPr txBox="1">
            <a:spLocks/>
          </p:cNvSpPr>
          <p:nvPr/>
        </p:nvSpPr>
        <p:spPr bwMode="auto">
          <a:xfrm>
            <a:off x="8613479" y="448398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3</a:t>
            </a:r>
            <a:r>
              <a:rPr lang="en-US" kern="0" baseline="30000">
                <a:solidFill>
                  <a:schemeClr val="tx1"/>
                </a:solidFill>
                <a:latin typeface="Arial" panose="020B0604020202020204" pitchFamily="34" charset="0"/>
                <a:cs typeface="Arial" panose="020B0604020202020204" pitchFamily="34" charset="0"/>
              </a:rPr>
              <a:t>rd </a:t>
            </a:r>
            <a:r>
              <a:rPr lang="en-US" kern="0">
                <a:solidFill>
                  <a:schemeClr val="tx1"/>
                </a:solidFill>
                <a:latin typeface="Arial" panose="020B0604020202020204" pitchFamily="34" charset="0"/>
                <a:cs typeface="Arial" panose="020B0604020202020204" pitchFamily="34" charset="0"/>
              </a:rPr>
              <a:t>Year</a:t>
            </a:r>
          </a:p>
        </p:txBody>
      </p:sp>
      <p:sp>
        <p:nvSpPr>
          <p:cNvPr id="18" name="Chevron 5">
            <a:extLst>
              <a:ext uri="{FF2B5EF4-FFF2-40B4-BE49-F238E27FC236}">
                <a16:creationId xmlns:a16="http://schemas.microsoft.com/office/drawing/2014/main" id="{6D7892DB-5315-BA29-0F6D-9822675D802E}"/>
              </a:ext>
            </a:extLst>
          </p:cNvPr>
          <p:cNvSpPr/>
          <p:nvPr/>
        </p:nvSpPr>
        <p:spPr bwMode="auto">
          <a:xfrm>
            <a:off x="2400300" y="1841991"/>
            <a:ext cx="2867025"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400" b="1" dirty="0">
                <a:solidFill>
                  <a:schemeClr val="bg2">
                    <a:lumMod val="50000"/>
                  </a:schemeClr>
                </a:solidFill>
                <a:latin typeface="Arial"/>
                <a:cs typeface="Arial"/>
              </a:rPr>
              <a:t>Visits q3 months</a:t>
            </a:r>
          </a:p>
        </p:txBody>
      </p:sp>
    </p:spTree>
    <p:extLst>
      <p:ext uri="{BB962C8B-B14F-4D97-AF65-F5344CB8AC3E}">
        <p14:creationId xmlns:p14="http://schemas.microsoft.com/office/powerpoint/2010/main" val="2985506734"/>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diagram of a human eye&#10;&#10;Description automatically generated">
            <a:extLst>
              <a:ext uri="{FF2B5EF4-FFF2-40B4-BE49-F238E27FC236}">
                <a16:creationId xmlns:a16="http://schemas.microsoft.com/office/drawing/2014/main" id="{1A39A86F-B6FA-04E3-0AB9-1A9DAB953C91}"/>
              </a:ext>
            </a:extLst>
          </p:cNvPr>
          <p:cNvPicPr>
            <a:picLocks noChangeAspect="1"/>
          </p:cNvPicPr>
          <p:nvPr/>
        </p:nvPicPr>
        <p:blipFill>
          <a:blip r:embed="rId3"/>
          <a:stretch>
            <a:fillRect/>
          </a:stretch>
        </p:blipFill>
        <p:spPr>
          <a:xfrm>
            <a:off x="8849558" y="265883"/>
            <a:ext cx="2732841" cy="2929899"/>
          </a:xfrm>
          <a:prstGeom prst="rect">
            <a:avLst/>
          </a:prstGeom>
        </p:spPr>
      </p:pic>
      <p:sp>
        <p:nvSpPr>
          <p:cNvPr id="15" name="Rectangle 3">
            <a:extLst>
              <a:ext uri="{FF2B5EF4-FFF2-40B4-BE49-F238E27FC236}">
                <a16:creationId xmlns:a16="http://schemas.microsoft.com/office/drawing/2014/main" id="{562C4EBA-DC9F-474B-A303-2E9725321111}"/>
              </a:ext>
            </a:extLst>
          </p:cNvPr>
          <p:cNvSpPr>
            <a:spLocks noChangeArrowheads="1"/>
          </p:cNvSpPr>
          <p:nvPr/>
        </p:nvSpPr>
        <p:spPr bwMode="auto">
          <a:xfrm>
            <a:off x="609599" y="1776240"/>
            <a:ext cx="10972800" cy="330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685800" fontAlgn="base">
              <a:lnSpc>
                <a:spcPct val="90000"/>
              </a:lnSpc>
              <a:spcBef>
                <a:spcPct val="0"/>
              </a:spcBef>
              <a:spcAft>
                <a:spcPct val="0"/>
              </a:spcAft>
            </a:pPr>
            <a:r>
              <a:rPr lang="en-US" altLang="en-US" sz="4400" b="1" dirty="0">
                <a:solidFill>
                  <a:schemeClr val="accent2">
                    <a:lumMod val="60000"/>
                    <a:lumOff val="40000"/>
                  </a:schemeClr>
                </a:solidFill>
                <a:latin typeface="Arial"/>
                <a:ea typeface="+mj-ea"/>
                <a:cs typeface="Arial"/>
              </a:rPr>
              <a:t>Protocol AP</a:t>
            </a:r>
          </a:p>
          <a:p>
            <a:pPr lvl="0" algn="ctr" defTabSz="685800" fontAlgn="base">
              <a:lnSpc>
                <a:spcPct val="90000"/>
              </a:lnSpc>
              <a:spcBef>
                <a:spcPct val="0"/>
              </a:spcBef>
              <a:spcAft>
                <a:spcPct val="0"/>
              </a:spcAft>
            </a:pPr>
            <a:endParaRPr lang="en-US" altLang="en-US" sz="4400" b="1" dirty="0">
              <a:solidFill>
                <a:schemeClr val="accent2">
                  <a:lumMod val="60000"/>
                  <a:lumOff val="40000"/>
                </a:schemeClr>
              </a:solidFill>
              <a:latin typeface="Arial"/>
              <a:ea typeface="+mj-ea"/>
              <a:cs typeface="Arial"/>
            </a:endParaRPr>
          </a:p>
          <a:p>
            <a:pPr algn="ctr" defTabSz="685800">
              <a:lnSpc>
                <a:spcPct val="90000"/>
              </a:lnSpc>
              <a:spcBef>
                <a:spcPct val="0"/>
              </a:spcBef>
              <a:spcAft>
                <a:spcPct val="0"/>
              </a:spcAft>
            </a:pPr>
            <a:endParaRPr lang="en-US" altLang="en-US" sz="2000" b="1" dirty="0">
              <a:solidFill>
                <a:schemeClr val="accent2">
                  <a:lumMod val="60000"/>
                  <a:lumOff val="40000"/>
                </a:schemeClr>
              </a:solidFill>
              <a:latin typeface="Arial"/>
              <a:ea typeface="+mj-ea"/>
              <a:cs typeface="Arial"/>
            </a:endParaRPr>
          </a:p>
          <a:p>
            <a:pPr algn="ctr" defTabSz="685800" fontAlgn="base">
              <a:lnSpc>
                <a:spcPct val="90000"/>
              </a:lnSpc>
              <a:spcBef>
                <a:spcPct val="0"/>
              </a:spcBef>
              <a:spcAft>
                <a:spcPct val="0"/>
              </a:spcAft>
            </a:pPr>
            <a:r>
              <a:rPr lang="en-US" altLang="en-US" sz="4000" b="1" dirty="0">
                <a:solidFill>
                  <a:schemeClr val="accent2">
                    <a:lumMod val="60000"/>
                    <a:lumOff val="40000"/>
                  </a:schemeClr>
                </a:solidFill>
                <a:latin typeface="Arial"/>
                <a:ea typeface="+mj-ea"/>
                <a:cs typeface="Arial"/>
              </a:rPr>
              <a:t>Combination Anti-VEGF + PRP vs. Vitrectomy + Endolaser for PDR</a:t>
            </a:r>
            <a:endParaRPr lang="en-US" altLang="en-US" sz="4000" b="1" dirty="0">
              <a:solidFill>
                <a:schemeClr val="accent2">
                  <a:lumMod val="60000"/>
                  <a:lumOff val="40000"/>
                </a:schemeClr>
              </a:solidFill>
              <a:latin typeface="Arial" panose="020B0604020202020204" pitchFamily="34" charset="0"/>
              <a:ea typeface="+mj-ea"/>
              <a:cs typeface="Arial" panose="020B0604020202020204" pitchFamily="34" charset="0"/>
            </a:endParaRPr>
          </a:p>
          <a:p>
            <a:pPr algn="ctr" defTabSz="685800">
              <a:lnSpc>
                <a:spcPct val="90000"/>
              </a:lnSpc>
              <a:spcBef>
                <a:spcPct val="0"/>
              </a:spcBef>
              <a:spcAft>
                <a:spcPct val="0"/>
              </a:spcAft>
            </a:pPr>
            <a:endParaRPr lang="en-US" altLang="en-US" sz="2000" b="1" dirty="0">
              <a:solidFill>
                <a:schemeClr val="accent2">
                  <a:lumMod val="60000"/>
                  <a:lumOff val="40000"/>
                </a:schemeClr>
              </a:solidFill>
              <a:latin typeface="Arial"/>
              <a:ea typeface="+mj-ea"/>
              <a:cs typeface="Arial"/>
            </a:endParaRPr>
          </a:p>
          <a:p>
            <a:pPr algn="ctr" defTabSz="685800" fontAlgn="base">
              <a:lnSpc>
                <a:spcPct val="90000"/>
              </a:lnSpc>
              <a:spcBef>
                <a:spcPct val="0"/>
              </a:spcBef>
              <a:spcAft>
                <a:spcPct val="0"/>
              </a:spcAft>
            </a:pPr>
            <a:r>
              <a:rPr lang="en-US" altLang="en-US" sz="2400" b="1" dirty="0">
                <a:latin typeface="Arial"/>
                <a:ea typeface="+mj-ea"/>
                <a:cs typeface="Arial"/>
              </a:rPr>
              <a:t>Presenter: Raj K. Maturi, MD </a:t>
            </a:r>
            <a:endParaRPr lang="en-US" altLang="en-US" sz="2400" b="1" dirty="0">
              <a:latin typeface="Arial" panose="020B0604020202020204" pitchFamily="34" charset="0"/>
              <a:ea typeface="+mj-ea"/>
              <a:cs typeface="Arial" panose="020B0604020202020204" pitchFamily="34" charset="0"/>
            </a:endParaRPr>
          </a:p>
        </p:txBody>
      </p:sp>
      <p:grpSp>
        <p:nvGrpSpPr>
          <p:cNvPr id="9" name="Group 8">
            <a:extLst>
              <a:ext uri="{FF2B5EF4-FFF2-40B4-BE49-F238E27FC236}">
                <a16:creationId xmlns:a16="http://schemas.microsoft.com/office/drawing/2014/main" id="{74992931-C17E-43EA-8806-1AC739B08C8D}"/>
              </a:ext>
            </a:extLst>
          </p:cNvPr>
          <p:cNvGrpSpPr/>
          <p:nvPr/>
        </p:nvGrpSpPr>
        <p:grpSpPr>
          <a:xfrm>
            <a:off x="1309900" y="5685183"/>
            <a:ext cx="10443143" cy="838342"/>
            <a:chOff x="1309900" y="5685183"/>
            <a:chExt cx="10443143" cy="838342"/>
          </a:xfrm>
        </p:grpSpPr>
        <p:pic>
          <p:nvPicPr>
            <p:cNvPr id="10" name="Picture 3" descr="H:\Logos\NEI-Logo-Transparent-White.png">
              <a:extLst>
                <a:ext uri="{FF2B5EF4-FFF2-40B4-BE49-F238E27FC236}">
                  <a16:creationId xmlns:a16="http://schemas.microsoft.com/office/drawing/2014/main" id="{68FC0511-ECDF-4451-A9A1-15BDD4352A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9900" y="5685183"/>
              <a:ext cx="2848555" cy="6707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HHS-Logo-White-large">
              <a:extLst>
                <a:ext uri="{FF2B5EF4-FFF2-40B4-BE49-F238E27FC236}">
                  <a16:creationId xmlns:a16="http://schemas.microsoft.com/office/drawing/2014/main" id="{8534D87A-BFA8-422E-B69D-907C43DECE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3544" y="5778837"/>
              <a:ext cx="3719499" cy="7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National Institutes of Health Logo. National Institute of Diabetes and Digestive and Kidney Diseases.">
              <a:extLst>
                <a:ext uri="{FF2B5EF4-FFF2-40B4-BE49-F238E27FC236}">
                  <a16:creationId xmlns:a16="http://schemas.microsoft.com/office/drawing/2014/main" id="{7D1CA222-D09C-4DF3-BF49-2E4436E933C6}"/>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bwMode="auto">
            <a:xfrm>
              <a:off x="4738700" y="5778837"/>
              <a:ext cx="2714599" cy="58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TextBox 1">
            <a:extLst>
              <a:ext uri="{FF2B5EF4-FFF2-40B4-BE49-F238E27FC236}">
                <a16:creationId xmlns:a16="http://schemas.microsoft.com/office/drawing/2014/main" id="{45044F44-2985-DB69-C8F3-A7AF440A838B}"/>
              </a:ext>
            </a:extLst>
          </p:cNvPr>
          <p:cNvSpPr txBox="1"/>
          <p:nvPr/>
        </p:nvSpPr>
        <p:spPr>
          <a:xfrm>
            <a:off x="540774" y="529712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33712416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0F15-3B8B-1705-B244-0CF2A067B73A}"/>
              </a:ext>
            </a:extLst>
          </p:cNvPr>
          <p:cNvSpPr>
            <a:spLocks noGrp="1"/>
          </p:cNvSpPr>
          <p:nvPr>
            <p:ph type="title"/>
          </p:nvPr>
        </p:nvSpPr>
        <p:spPr>
          <a:xfrm>
            <a:off x="0" y="2"/>
            <a:ext cx="12192000" cy="2475343"/>
          </a:xfrm>
        </p:spPr>
        <p:txBody>
          <a:bodyPr>
            <a:normAutofit/>
          </a:bodyPr>
          <a:lstStyle/>
          <a:p>
            <a:r>
              <a:rPr lang="en-US" sz="3600">
                <a:latin typeface="Arial"/>
                <a:cs typeface="Arial"/>
              </a:rPr>
              <a:t>Prevalence of Diabetic Retinopathy in the US in 2021*</a:t>
            </a:r>
          </a:p>
          <a:p>
            <a:br>
              <a:rPr lang="en-US"/>
            </a:br>
            <a:endParaRPr lang="en-US"/>
          </a:p>
        </p:txBody>
      </p:sp>
      <p:graphicFrame>
        <p:nvGraphicFramePr>
          <p:cNvPr id="6" name="Content Placeholder 5">
            <a:extLst>
              <a:ext uri="{FF2B5EF4-FFF2-40B4-BE49-F238E27FC236}">
                <a16:creationId xmlns:a16="http://schemas.microsoft.com/office/drawing/2014/main" id="{1E610923-EA24-DBF5-21E2-E0A79AF4F016}"/>
              </a:ext>
            </a:extLst>
          </p:cNvPr>
          <p:cNvGraphicFramePr>
            <a:graphicFrameLocks noGrp="1"/>
          </p:cNvGraphicFramePr>
          <p:nvPr>
            <p:ph idx="1"/>
            <p:extLst>
              <p:ext uri="{D42A27DB-BD31-4B8C-83A1-F6EECF244321}">
                <p14:modId xmlns:p14="http://schemas.microsoft.com/office/powerpoint/2010/main" val="493571826"/>
              </p:ext>
            </p:extLst>
          </p:nvPr>
        </p:nvGraphicFramePr>
        <p:xfrm>
          <a:off x="620713" y="1163638"/>
          <a:ext cx="10947400" cy="52149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4895753-B737-2A4E-F1FC-2A984F5EFED6}"/>
              </a:ext>
            </a:extLst>
          </p:cNvPr>
          <p:cNvSpPr txBox="1"/>
          <p:nvPr/>
        </p:nvSpPr>
        <p:spPr>
          <a:xfrm>
            <a:off x="1758460" y="6376375"/>
            <a:ext cx="40515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rial" panose="020B0604020202020204" pitchFamily="34" charset="0"/>
                <a:cs typeface="Arial" panose="020B0604020202020204" pitchFamily="34" charset="0"/>
              </a:rPr>
              <a:t>*Lundeen, et. al.  JAMA </a:t>
            </a:r>
            <a:r>
              <a:rPr lang="en-US" sz="1100" b="1" dirty="0" err="1">
                <a:latin typeface="Arial" panose="020B0604020202020204" pitchFamily="34" charset="0"/>
                <a:cs typeface="Arial" panose="020B0604020202020204" pitchFamily="34" charset="0"/>
              </a:rPr>
              <a:t>Oph</a:t>
            </a:r>
            <a:r>
              <a:rPr lang="en-US" sz="1100" b="1" dirty="0">
                <a:latin typeface="Arial" panose="020B0604020202020204" pitchFamily="34" charset="0"/>
                <a:cs typeface="Arial" panose="020B0604020202020204" pitchFamily="34" charset="0"/>
              </a:rPr>
              <a:t> 2023</a:t>
            </a:r>
          </a:p>
        </p:txBody>
      </p:sp>
      <p:sp>
        <p:nvSpPr>
          <p:cNvPr id="8" name="TextBox 7">
            <a:extLst>
              <a:ext uri="{FF2B5EF4-FFF2-40B4-BE49-F238E27FC236}">
                <a16:creationId xmlns:a16="http://schemas.microsoft.com/office/drawing/2014/main" id="{1D2C4672-B55D-ACAD-938E-D7D50BEF3AB4}"/>
              </a:ext>
            </a:extLst>
          </p:cNvPr>
          <p:cNvSpPr txBox="1"/>
          <p:nvPr/>
        </p:nvSpPr>
        <p:spPr>
          <a:xfrm>
            <a:off x="6350998" y="6376375"/>
            <a:ext cx="4363993" cy="261610"/>
          </a:xfrm>
          <a:prstGeom prst="rect">
            <a:avLst/>
          </a:prstGeom>
          <a:noFill/>
        </p:spPr>
        <p:txBody>
          <a:bodyPr wrap="square" lIns="91440" tIns="45720" rIns="91440" bIns="45720" rtlCol="0" anchor="t">
            <a:spAutoFit/>
          </a:bodyPr>
          <a:lstStyle/>
          <a:p>
            <a:r>
              <a:rPr lang="en-US" sz="1100" b="1" dirty="0">
                <a:latin typeface="Arial" panose="020B0604020202020204" pitchFamily="34" charset="0"/>
                <a:cs typeface="Arial" panose="020B0604020202020204" pitchFamily="34" charset="0"/>
              </a:rPr>
              <a:t>** breakdown of VTDR based on Protocol W progression rates</a:t>
            </a:r>
          </a:p>
        </p:txBody>
      </p:sp>
      <p:sp>
        <p:nvSpPr>
          <p:cNvPr id="3" name="TextBox 2">
            <a:extLst>
              <a:ext uri="{FF2B5EF4-FFF2-40B4-BE49-F238E27FC236}">
                <a16:creationId xmlns:a16="http://schemas.microsoft.com/office/drawing/2014/main" id="{EB237C8A-2446-B7D2-12A4-6A76B389274E}"/>
              </a:ext>
            </a:extLst>
          </p:cNvPr>
          <p:cNvSpPr txBox="1"/>
          <p:nvPr/>
        </p:nvSpPr>
        <p:spPr>
          <a:xfrm>
            <a:off x="674157" y="1089823"/>
            <a:ext cx="286337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2">
                    <a:lumMod val="60000"/>
                    <a:lumOff val="40000"/>
                  </a:schemeClr>
                </a:solidFill>
                <a:latin typeface="Arial" panose="020B0604020202020204" pitchFamily="34" charset="0"/>
                <a:cs typeface="Arial" panose="020B0604020202020204" pitchFamily="34" charset="0"/>
              </a:rPr>
              <a:t>DM: 36 M</a:t>
            </a:r>
            <a:endParaRPr lang="en-US" dirty="0">
              <a:solidFill>
                <a:schemeClr val="accent2">
                  <a:lumMod val="60000"/>
                  <a:lumOff val="40000"/>
                </a:schemeClr>
              </a:solidFill>
              <a:latin typeface="Arial" panose="020B0604020202020204" pitchFamily="34" charset="0"/>
              <a:cs typeface="Arial" panose="020B0604020202020204" pitchFamily="34" charset="0"/>
            </a:endParaRPr>
          </a:p>
          <a:p>
            <a:endParaRPr lang="en-US" sz="2800" b="1" dirty="0">
              <a:solidFill>
                <a:schemeClr val="accent2">
                  <a:lumMod val="60000"/>
                  <a:lumOff val="40000"/>
                </a:schemeClr>
              </a:solidFill>
              <a:latin typeface="Arial" panose="020B0604020202020204" pitchFamily="34" charset="0"/>
              <a:cs typeface="Arial" panose="020B0604020202020204" pitchFamily="34" charset="0"/>
            </a:endParaRPr>
          </a:p>
          <a:p>
            <a:r>
              <a:rPr lang="en-US" sz="2800" b="1" dirty="0">
                <a:solidFill>
                  <a:schemeClr val="accent2">
                    <a:lumMod val="60000"/>
                    <a:lumOff val="40000"/>
                  </a:schemeClr>
                </a:solidFill>
                <a:latin typeface="Arial" panose="020B0604020202020204" pitchFamily="34" charset="0"/>
                <a:cs typeface="Arial" panose="020B0604020202020204" pitchFamily="34" charset="0"/>
              </a:rPr>
              <a:t>DR: ~10 M (1/33)</a:t>
            </a:r>
            <a:endParaRPr lang="en-US"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F1EC8EF2-10F5-175D-2DC9-187257F47DC1}"/>
              </a:ext>
            </a:extLst>
          </p:cNvPr>
          <p:cNvSpPr/>
          <p:nvPr/>
        </p:nvSpPr>
        <p:spPr>
          <a:xfrm>
            <a:off x="7887854" y="2475345"/>
            <a:ext cx="1487055" cy="908754"/>
          </a:xfrm>
          <a:prstGeom prst="ellipse">
            <a:avLst/>
          </a:prstGeom>
          <a:noFill/>
          <a:ln w="82550">
            <a:solidFill>
              <a:schemeClr val="accent4"/>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1768B1-3FA4-C5AC-A9BB-4CBAFA7B2E2A}"/>
              </a:ext>
            </a:extLst>
          </p:cNvPr>
          <p:cNvSpPr txBox="1"/>
          <p:nvPr/>
        </p:nvSpPr>
        <p:spPr>
          <a:xfrm>
            <a:off x="6550568" y="3301160"/>
            <a:ext cx="363494" cy="261610"/>
          </a:xfrm>
          <a:prstGeom prst="rect">
            <a:avLst/>
          </a:prstGeom>
          <a:noFill/>
        </p:spPr>
        <p:txBody>
          <a:bodyPr wrap="square" lIns="91440" tIns="45720" rIns="91440" bIns="45720" rtlCol="0" anchor="t">
            <a:spAutoFit/>
          </a:bodyPr>
          <a:lstStyle/>
          <a:p>
            <a:r>
              <a:rPr lang="en-US" sz="1100" b="1" dirty="0">
                <a:solidFill>
                  <a:schemeClr val="bg1"/>
                </a:solidFill>
              </a:rPr>
              <a:t>**</a:t>
            </a:r>
            <a:r>
              <a:rPr lang="en-US" sz="1100" b="1" dirty="0"/>
              <a:t> </a:t>
            </a:r>
            <a:endParaRPr lang="en-US" sz="1100" b="1" dirty="0">
              <a:cs typeface="Arial"/>
            </a:endParaRPr>
          </a:p>
        </p:txBody>
      </p:sp>
    </p:spTree>
    <p:extLst>
      <p:ext uri="{BB962C8B-B14F-4D97-AF65-F5344CB8AC3E}">
        <p14:creationId xmlns:p14="http://schemas.microsoft.com/office/powerpoint/2010/main" val="32114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F71E5C-4342-8E8B-BD00-D0A17F81DD9F}"/>
              </a:ext>
            </a:extLst>
          </p:cNvPr>
          <p:cNvSpPr>
            <a:spLocks noGrp="1"/>
          </p:cNvSpPr>
          <p:nvPr>
            <p:ph type="title"/>
          </p:nvPr>
        </p:nvSpPr>
        <p:spPr/>
        <p:txBody>
          <a:bodyPr/>
          <a:lstStyle/>
          <a:p>
            <a:r>
              <a:rPr lang="en-US" dirty="0"/>
              <a:t>Number of Active Sites by Location</a:t>
            </a:r>
          </a:p>
        </p:txBody>
      </p:sp>
      <p:sp>
        <p:nvSpPr>
          <p:cNvPr id="4" name="Slide Number Placeholder 3">
            <a:extLst>
              <a:ext uri="{FF2B5EF4-FFF2-40B4-BE49-F238E27FC236}">
                <a16:creationId xmlns:a16="http://schemas.microsoft.com/office/drawing/2014/main" id="{6E6E0F1D-A42D-4706-882C-205146946E80}"/>
              </a:ext>
            </a:extLst>
          </p:cNvPr>
          <p:cNvSpPr>
            <a:spLocks noGrp="1"/>
          </p:cNvSpPr>
          <p:nvPr>
            <p:ph type="sldNum" sz="quarter" idx="4294967295"/>
          </p:nvPr>
        </p:nvSpPr>
        <p:spPr bwMode="auto">
          <a:xfrm>
            <a:off x="10514013" y="5883277"/>
            <a:ext cx="75354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664F039-66C0-455B-85F8-814E55F2BD41}" type="slidenum">
              <a:rPr lang="en-US" altLang="en-US" smtClean="0"/>
              <a:pPr>
                <a:defRPr/>
              </a:pPr>
              <a:t>7</a:t>
            </a:fld>
            <a:endParaRPr lang="en-US" altLang="en-US"/>
          </a:p>
        </p:txBody>
      </p:sp>
      <p:pic>
        <p:nvPicPr>
          <p:cNvPr id="2" name="Picture 1">
            <a:extLst>
              <a:ext uri="{FF2B5EF4-FFF2-40B4-BE49-F238E27FC236}">
                <a16:creationId xmlns:a16="http://schemas.microsoft.com/office/drawing/2014/main" id="{B468E812-0E65-1271-D15D-3439ABD8E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14" y="1147577"/>
            <a:ext cx="10308771" cy="5481823"/>
          </a:xfrm>
          <a:prstGeom prst="rect">
            <a:avLst/>
          </a:prstGeom>
        </p:spPr>
      </p:pic>
    </p:spTree>
    <p:extLst>
      <p:ext uri="{BB962C8B-B14F-4D97-AF65-F5344CB8AC3E}">
        <p14:creationId xmlns:p14="http://schemas.microsoft.com/office/powerpoint/2010/main" val="19086190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
            <a:ext cx="12192000" cy="1612635"/>
          </a:xfrm>
        </p:spPr>
        <p:txBody>
          <a:bodyPr anchor="ctr">
            <a:normAutofit/>
          </a:bodyPr>
          <a:lstStyle/>
          <a:p>
            <a:r>
              <a:rPr lang="en-US" dirty="0">
                <a:latin typeface="Arial"/>
                <a:cs typeface="Arial"/>
              </a:rPr>
              <a:t>Current</a:t>
            </a:r>
            <a:r>
              <a:rPr lang="en-US" cap="small" dirty="0">
                <a:latin typeface="Arial"/>
                <a:cs typeface="Arial"/>
              </a:rPr>
              <a:t> PDR T</a:t>
            </a:r>
            <a:r>
              <a:rPr lang="en-US" dirty="0">
                <a:latin typeface="Arial"/>
                <a:cs typeface="Arial"/>
              </a:rPr>
              <a:t>reatments</a:t>
            </a:r>
            <a:endParaRPr lang="en-US" cap="small" dirty="0">
              <a:latin typeface="Arial" pitchFamily="34" charset="0"/>
              <a:cs typeface="Arial" pitchFamily="34" charset="0"/>
            </a:endParaRPr>
          </a:p>
        </p:txBody>
      </p:sp>
      <p:sp>
        <p:nvSpPr>
          <p:cNvPr id="5" name="TextBox 4"/>
          <p:cNvSpPr txBox="1"/>
          <p:nvPr/>
        </p:nvSpPr>
        <p:spPr>
          <a:xfrm>
            <a:off x="618836" y="1612637"/>
            <a:ext cx="10972895" cy="4925644"/>
          </a:xfrm>
          <a:prstGeom prst="rect">
            <a:avLst/>
          </a:prstGeom>
          <a:noFill/>
        </p:spPr>
        <p:txBody>
          <a:bodyPr wrap="square" lIns="91440" tIns="45720" rIns="91440" bIns="45720" rtlCol="0" anchor="t">
            <a:spAutoFit/>
          </a:bodyPr>
          <a:lstStyle/>
          <a:p>
            <a:pPr marL="457200" indent="-457200" defTabSz="257175">
              <a:lnSpc>
                <a:spcPct val="130000"/>
              </a:lnSpc>
              <a:spcAft>
                <a:spcPts val="800"/>
              </a:spcAft>
              <a:buClr>
                <a:schemeClr val="accent2">
                  <a:lumMod val="60000"/>
                  <a:lumOff val="40000"/>
                </a:schemeClr>
              </a:buClr>
              <a:buFont typeface="Wingdings" panose="05000000000000000000" pitchFamily="2" charset="2"/>
              <a:buChar char="Ø"/>
            </a:pPr>
            <a:r>
              <a:rPr lang="en-US" sz="2400" b="1" dirty="0">
                <a:latin typeface="Arial"/>
                <a:cs typeface="Arial"/>
              </a:rPr>
              <a:t>Prior studies (Protocol S, CLARITY) show anti-VEGF and PRP are viable treatments for PDR</a:t>
            </a:r>
          </a:p>
          <a:p>
            <a:pPr marL="457200" indent="-457200" defTabSz="257175">
              <a:lnSpc>
                <a:spcPct val="130000"/>
              </a:lnSpc>
              <a:spcAft>
                <a:spcPts val="800"/>
              </a:spcAft>
              <a:buClr>
                <a:schemeClr val="accent2">
                  <a:lumMod val="60000"/>
                  <a:lumOff val="40000"/>
                </a:schemeClr>
              </a:buClr>
              <a:buFont typeface="Wingdings" panose="05000000000000000000" pitchFamily="2" charset="2"/>
              <a:buChar char="Ø"/>
            </a:pPr>
            <a:r>
              <a:rPr lang="en-US" sz="2400" b="1" dirty="0">
                <a:latin typeface="Arial" panose="020B0604020202020204" pitchFamily="34" charset="0"/>
                <a:cs typeface="Arial" panose="020B0604020202020204" pitchFamily="34" charset="0"/>
              </a:rPr>
              <a:t>Neither anti-VEGF nor PRP is a perfectly effective or durable therapy for PDR</a:t>
            </a:r>
          </a:p>
          <a:p>
            <a:pPr marL="914400" lvl="1" indent="-457200" defTabSz="257175">
              <a:lnSpc>
                <a:spcPct val="130000"/>
              </a:lnSpc>
              <a:spcAft>
                <a:spcPts val="800"/>
              </a:spcAft>
              <a:buClr>
                <a:schemeClr val="accent2">
                  <a:lumMod val="60000"/>
                  <a:lumOff val="40000"/>
                </a:schemeClr>
              </a:buClr>
              <a:buFont typeface="Wingdings" panose="05000000000000000000" pitchFamily="2" charset="2"/>
              <a:buChar char="§"/>
            </a:pPr>
            <a:r>
              <a:rPr lang="en-US" sz="2000" b="1" dirty="0">
                <a:latin typeface="Arial" panose="020B0604020202020204" pitchFamily="34" charset="0"/>
                <a:cs typeface="Arial" panose="020B0604020202020204" pitchFamily="34" charset="0"/>
              </a:rPr>
              <a:t>PRP: ~50% of eyes with full PRP will need additional treatment for NV recurrence or VH; causes on average greater visual field loss, greater chance of DME development, and greater chance of vitreous hemorrhage within 2 years</a:t>
            </a:r>
          </a:p>
          <a:p>
            <a:pPr marL="914400" lvl="1" indent="-457200" defTabSz="257175">
              <a:lnSpc>
                <a:spcPct val="130000"/>
              </a:lnSpc>
              <a:spcAft>
                <a:spcPts val="800"/>
              </a:spcAft>
              <a:buClr>
                <a:schemeClr val="accent2">
                  <a:lumMod val="60000"/>
                  <a:lumOff val="40000"/>
                </a:schemeClr>
              </a:buClr>
              <a:buFont typeface="Wingdings" panose="05000000000000000000" pitchFamily="2" charset="2"/>
              <a:buChar char="§"/>
            </a:pPr>
            <a:r>
              <a:rPr lang="en-US" sz="2000" b="1" dirty="0">
                <a:latin typeface="Arial" panose="020B0604020202020204" pitchFamily="34" charset="0"/>
                <a:cs typeface="Arial" panose="020B0604020202020204" pitchFamily="34" charset="0"/>
              </a:rPr>
              <a:t>Anti-VEGF: most eyes with PDR need continued anti-VEGF injections through at least 5 years; noncompliance with injections may cause recurrent NV</a:t>
            </a:r>
          </a:p>
          <a:p>
            <a:pPr marL="457200" indent="-457200" defTabSz="257175">
              <a:lnSpc>
                <a:spcPct val="130000"/>
              </a:lnSpc>
              <a:spcAft>
                <a:spcPts val="800"/>
              </a:spcAft>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6DED-0931-C946-4FB3-4D8F0708CC70}"/>
              </a:ext>
            </a:extLst>
          </p:cNvPr>
          <p:cNvSpPr>
            <a:spLocks noGrp="1"/>
          </p:cNvSpPr>
          <p:nvPr>
            <p:ph type="title"/>
          </p:nvPr>
        </p:nvSpPr>
        <p:spPr/>
        <p:txBody>
          <a:bodyPr/>
          <a:lstStyle/>
          <a:p>
            <a:r>
              <a:rPr lang="en-US" dirty="0"/>
              <a:t>Study Rationale</a:t>
            </a:r>
          </a:p>
        </p:txBody>
      </p:sp>
      <p:sp>
        <p:nvSpPr>
          <p:cNvPr id="3" name="Content Placeholder 2">
            <a:extLst>
              <a:ext uri="{FF2B5EF4-FFF2-40B4-BE49-F238E27FC236}">
                <a16:creationId xmlns:a16="http://schemas.microsoft.com/office/drawing/2014/main" id="{F4E62D66-9520-2976-6F11-A351D60E1C2B}"/>
              </a:ext>
            </a:extLst>
          </p:cNvPr>
          <p:cNvSpPr>
            <a:spLocks noGrp="1"/>
          </p:cNvSpPr>
          <p:nvPr>
            <p:ph idx="1"/>
          </p:nvPr>
        </p:nvSpPr>
        <p:spPr/>
        <p:txBody>
          <a:bodyPr>
            <a:normAutofit/>
          </a:bodyPr>
          <a:lstStyle/>
          <a:p>
            <a:r>
              <a:rPr lang="en-US" sz="2800" dirty="0"/>
              <a:t>No long-term data on a standardized approach to combination therapy from a large randomized clinical trial</a:t>
            </a:r>
          </a:p>
          <a:p>
            <a:endParaRPr lang="en-US" sz="2800" dirty="0"/>
          </a:p>
          <a:p>
            <a:r>
              <a:rPr lang="en-US" sz="2800" dirty="0"/>
              <a:t>Advances in surgical technique in addition to the advantages of removing the hyaloid during surgery make vitrectomy with endolaser an appealing option needing further investigation </a:t>
            </a:r>
          </a:p>
        </p:txBody>
      </p:sp>
    </p:spTree>
    <p:extLst>
      <p:ext uri="{BB962C8B-B14F-4D97-AF65-F5344CB8AC3E}">
        <p14:creationId xmlns:p14="http://schemas.microsoft.com/office/powerpoint/2010/main" val="24570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a:solidFill>
                  <a:schemeClr val="accent2">
                    <a:lumMod val="60000"/>
                    <a:lumOff val="40000"/>
                  </a:schemeClr>
                </a:solidFill>
                <a:latin typeface="Arial" pitchFamily="34" charset="0"/>
                <a:cs typeface="Arial" pitchFamily="34" charset="0"/>
              </a:rPr>
              <a:t>Study Treatments</a:t>
            </a:r>
          </a:p>
        </p:txBody>
      </p:sp>
      <p:sp>
        <p:nvSpPr>
          <p:cNvPr id="3" name="Content Placeholder 2">
            <a:extLst>
              <a:ext uri="{FF2B5EF4-FFF2-40B4-BE49-F238E27FC236}">
                <a16:creationId xmlns:a16="http://schemas.microsoft.com/office/drawing/2014/main" id="{802D3219-BC9A-3841-9D45-EA8BAC5068EE}"/>
              </a:ext>
            </a:extLst>
          </p:cNvPr>
          <p:cNvSpPr>
            <a:spLocks noGrp="1"/>
          </p:cNvSpPr>
          <p:nvPr>
            <p:ph idx="1"/>
          </p:nvPr>
        </p:nvSpPr>
        <p:spPr/>
        <p:txBody>
          <a:bodyPr>
            <a:normAutofit lnSpcReduction="10000"/>
          </a:bodyPr>
          <a:lstStyle/>
          <a:p>
            <a:pPr marL="457200" indent="-457200" defTabSz="257175">
              <a:lnSpc>
                <a:spcPct val="130000"/>
              </a:lnSpc>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Anti-VEGF + PRP</a:t>
            </a:r>
          </a:p>
          <a:p>
            <a:pPr marL="914400" lvl="1" indent="-457200" defTabSz="257175">
              <a:lnSpc>
                <a:spcPct val="130000"/>
              </a:lnSpc>
              <a:buClr>
                <a:schemeClr val="accent2">
                  <a:lumMod val="60000"/>
                  <a:lumOff val="40000"/>
                </a:schemeClr>
              </a:buClr>
              <a:buFont typeface="Wingdings" panose="05000000000000000000" pitchFamily="2" charset="2"/>
              <a:buChar char="§"/>
            </a:pPr>
            <a:r>
              <a:rPr lang="en-US" sz="2400" b="1" dirty="0">
                <a:latin typeface="Arial"/>
                <a:cs typeface="Arial"/>
              </a:rPr>
              <a:t>Many clinicians are using combination therapy, but there is little data on the long-term visual acuity outcomes of this approach</a:t>
            </a:r>
          </a:p>
          <a:p>
            <a:pPr marL="457200" indent="-457200" defTabSz="257175">
              <a:lnSpc>
                <a:spcPct val="130000"/>
              </a:lnSpc>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a:p>
            <a:pPr marL="457200" indent="-457200" defTabSz="257175">
              <a:lnSpc>
                <a:spcPct val="130000"/>
              </a:lnSpc>
              <a:buClr>
                <a:schemeClr val="accent2">
                  <a:lumMod val="60000"/>
                  <a:lumOff val="40000"/>
                </a:schemeClr>
              </a:buClr>
              <a:buFont typeface="Wingdings" panose="05000000000000000000" pitchFamily="2" charset="2"/>
              <a:buChar char="Ø"/>
            </a:pPr>
            <a:r>
              <a:rPr lang="en-US" sz="2800" b="1" dirty="0">
                <a:latin typeface="Arial" panose="020B0604020202020204" pitchFamily="34" charset="0"/>
                <a:cs typeface="Arial" panose="020B0604020202020204" pitchFamily="34" charset="0"/>
              </a:rPr>
              <a:t>Vitrectomy with Endolaser</a:t>
            </a:r>
          </a:p>
          <a:p>
            <a:pPr marL="914400" lvl="1" indent="-457200" defTabSz="257175">
              <a:lnSpc>
                <a:spcPct val="130000"/>
              </a:lnSpc>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PPV allows full PRP while also removing attached hyaloid, which can contribute to PDR worsening, development of TRD and other complications</a:t>
            </a:r>
            <a:endParaRPr lang="en-US" sz="2800" b="1" dirty="0">
              <a:latin typeface="Arial" panose="020B0604020202020204" pitchFamily="34" charset="0"/>
              <a:cs typeface="Arial" panose="020B0604020202020204" pitchFamily="34" charset="0"/>
            </a:endParaRPr>
          </a:p>
          <a:p>
            <a:pPr marL="914400" lvl="1" indent="-457200" defTabSz="257175">
              <a:lnSpc>
                <a:spcPct val="130000"/>
              </a:lnSpc>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Modern techniques have reduced surgical times and complications </a:t>
            </a:r>
          </a:p>
          <a:p>
            <a:pPr marL="0" indent="0">
              <a:buNone/>
            </a:pPr>
            <a:endParaRPr lang="en-US" dirty="0"/>
          </a:p>
        </p:txBody>
      </p:sp>
    </p:spTree>
    <p:extLst>
      <p:ext uri="{BB962C8B-B14F-4D97-AF65-F5344CB8AC3E}">
        <p14:creationId xmlns:p14="http://schemas.microsoft.com/office/powerpoint/2010/main" val="2161968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4BF-DBB6-441D-9779-FAD2E2056A36}"/>
              </a:ext>
            </a:extLst>
          </p:cNvPr>
          <p:cNvSpPr>
            <a:spLocks noGrp="1"/>
          </p:cNvSpPr>
          <p:nvPr>
            <p:ph type="title"/>
          </p:nvPr>
        </p:nvSpPr>
        <p:spPr/>
        <p:txBody>
          <a:bodyPr/>
          <a:lstStyle/>
          <a:p>
            <a:r>
              <a:rPr lang="en-US"/>
              <a:t>Study Objectives</a:t>
            </a:r>
          </a:p>
        </p:txBody>
      </p:sp>
      <p:sp>
        <p:nvSpPr>
          <p:cNvPr id="3" name="Content Placeholder 2"/>
          <p:cNvSpPr>
            <a:spLocks noGrp="1"/>
          </p:cNvSpPr>
          <p:nvPr>
            <p:ph idx="1"/>
          </p:nvPr>
        </p:nvSpPr>
        <p:spPr/>
        <p:txBody>
          <a:bodyPr>
            <a:noAutofit/>
          </a:bodyPr>
          <a:lstStyle/>
          <a:p>
            <a:pPr marL="7938" lvl="1" indent="0">
              <a:buNone/>
            </a:pPr>
            <a:endParaRPr lang="en-US">
              <a:latin typeface="Arial" pitchFamily="34" charset="0"/>
              <a:cs typeface="Arial" pitchFamily="34" charset="0"/>
            </a:endParaRPr>
          </a:p>
          <a:p>
            <a:pPr marL="7938" lvl="1" indent="0">
              <a:buNone/>
            </a:pPr>
            <a:r>
              <a:rPr lang="en-US" sz="2800">
                <a:latin typeface="Arial" pitchFamily="34" charset="0"/>
                <a:cs typeface="Arial" pitchFamily="34" charset="0"/>
              </a:rPr>
              <a:t>		</a:t>
            </a:r>
          </a:p>
        </p:txBody>
      </p:sp>
      <p:sp>
        <p:nvSpPr>
          <p:cNvPr id="5" name="TextBox 4"/>
          <p:cNvSpPr txBox="1"/>
          <p:nvPr/>
        </p:nvSpPr>
        <p:spPr>
          <a:xfrm>
            <a:off x="623726" y="1595666"/>
            <a:ext cx="11199973" cy="4910062"/>
          </a:xfrm>
          <a:prstGeom prst="rect">
            <a:avLst/>
          </a:prstGeom>
          <a:noFill/>
        </p:spPr>
        <p:txBody>
          <a:bodyPr wrap="square" rtlCol="0">
            <a:spAutoFit/>
          </a:bodyPr>
          <a:lstStyle/>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To evaluate the safety and efficacy of the two treatment strategies:</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dirty="0">
                <a:latin typeface="Arial" panose="020B0604020202020204" pitchFamily="34" charset="0"/>
                <a:cs typeface="Arial" panose="020B0604020202020204" pitchFamily="34" charset="0"/>
              </a:rPr>
              <a:t>Assess long-term visual acuity outcomes</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dirty="0">
                <a:latin typeface="Arial" panose="020B0604020202020204" pitchFamily="34" charset="0"/>
                <a:cs typeface="Arial" panose="020B0604020202020204" pitchFamily="34" charset="0"/>
              </a:rPr>
              <a:t>Assess visit and treatment burden</a:t>
            </a:r>
          </a:p>
          <a:p>
            <a:pPr marL="914400" lvl="1" indent="-457200" defTabSz="257175">
              <a:lnSpc>
                <a:spcPct val="130000"/>
              </a:lnSpc>
              <a:spcAft>
                <a:spcPts val="1200"/>
              </a:spcAft>
              <a:buClr>
                <a:schemeClr val="accent2">
                  <a:lumMod val="60000"/>
                  <a:lumOff val="40000"/>
                </a:schemeClr>
              </a:buClr>
              <a:buSzPct val="75000"/>
              <a:buFont typeface="Wingdings" panose="05000000000000000000" pitchFamily="2" charset="2"/>
              <a:buChar char="§"/>
            </a:pPr>
            <a:r>
              <a:rPr lang="en-US" sz="2800" b="1" dirty="0">
                <a:latin typeface="Arial" panose="020B0604020202020204" pitchFamily="34" charset="0"/>
                <a:cs typeface="Arial" panose="020B0604020202020204" pitchFamily="34" charset="0"/>
              </a:rPr>
              <a:t>Assess complications (VH, recurrent NV, TRD)</a:t>
            </a:r>
          </a:p>
          <a:p>
            <a:pPr marL="457200" indent="-457200" defTabSz="257175">
              <a:lnSpc>
                <a:spcPct val="130000"/>
              </a:lnSpc>
              <a:spcAft>
                <a:spcPts val="800"/>
              </a:spcAft>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a:p>
            <a:pPr marL="473075" indent="-473075">
              <a:spcBef>
                <a:spcPts val="2400"/>
              </a:spcBef>
              <a:spcAft>
                <a:spcPts val="1200"/>
              </a:spcAft>
              <a:buClr>
                <a:srgbClr val="FFFF00"/>
              </a:buClr>
              <a:buFont typeface="Wingdings" pitchFamily="2" charset="2"/>
              <a:buChar char="Ø"/>
            </a:pPr>
            <a:endParaRPr lang="en-US" sz="2800" b="1" dirty="0"/>
          </a:p>
        </p:txBody>
      </p:sp>
      <p:sp>
        <p:nvSpPr>
          <p:cNvPr id="6" name="Title 1">
            <a:extLst>
              <a:ext uri="{FF2B5EF4-FFF2-40B4-BE49-F238E27FC236}">
                <a16:creationId xmlns:a16="http://schemas.microsoft.com/office/drawing/2014/main" id="{6604479F-6A19-7F41-8654-0F5D27BB53AB}"/>
              </a:ext>
            </a:extLst>
          </p:cNvPr>
          <p:cNvSpPr txBox="1">
            <a:spLocks/>
          </p:cNvSpPr>
          <p:nvPr/>
        </p:nvSpPr>
        <p:spPr>
          <a:xfrm>
            <a:off x="1524000" y="1524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4BF-DBB6-441D-9779-FAD2E2056A36}"/>
              </a:ext>
            </a:extLst>
          </p:cNvPr>
          <p:cNvSpPr>
            <a:spLocks noGrp="1"/>
          </p:cNvSpPr>
          <p:nvPr>
            <p:ph type="title"/>
          </p:nvPr>
        </p:nvSpPr>
        <p:spPr/>
        <p:txBody>
          <a:bodyPr/>
          <a:lstStyle/>
          <a:p>
            <a:r>
              <a:rPr lang="en-US"/>
              <a:t>Study Objectives</a:t>
            </a:r>
          </a:p>
        </p:txBody>
      </p:sp>
      <p:sp>
        <p:nvSpPr>
          <p:cNvPr id="3" name="Content Placeholder 2"/>
          <p:cNvSpPr>
            <a:spLocks noGrp="1"/>
          </p:cNvSpPr>
          <p:nvPr>
            <p:ph idx="1"/>
          </p:nvPr>
        </p:nvSpPr>
        <p:spPr/>
        <p:txBody>
          <a:bodyPr>
            <a:noAutofit/>
          </a:bodyPr>
          <a:lstStyle/>
          <a:p>
            <a:pPr marL="7938" lvl="1" indent="0">
              <a:buNone/>
            </a:pPr>
            <a:endParaRPr lang="en-US">
              <a:latin typeface="Arial" pitchFamily="34" charset="0"/>
              <a:cs typeface="Arial" pitchFamily="34" charset="0"/>
            </a:endParaRPr>
          </a:p>
          <a:p>
            <a:pPr marL="7938" lvl="1" indent="0">
              <a:buNone/>
            </a:pPr>
            <a:r>
              <a:rPr lang="en-US" sz="2800">
                <a:latin typeface="Arial" pitchFamily="34" charset="0"/>
                <a:cs typeface="Arial" pitchFamily="34" charset="0"/>
              </a:rPr>
              <a:t>		</a:t>
            </a:r>
          </a:p>
        </p:txBody>
      </p:sp>
      <p:sp>
        <p:nvSpPr>
          <p:cNvPr id="5" name="TextBox 4"/>
          <p:cNvSpPr txBox="1"/>
          <p:nvPr/>
        </p:nvSpPr>
        <p:spPr>
          <a:xfrm>
            <a:off x="623978" y="1595666"/>
            <a:ext cx="10944045" cy="4937760"/>
          </a:xfrm>
          <a:prstGeom prst="rect">
            <a:avLst/>
          </a:prstGeom>
          <a:noFill/>
        </p:spPr>
        <p:txBody>
          <a:bodyPr wrap="square" rtlCol="0">
            <a:spAutoFit/>
          </a:bodyPr>
          <a:lstStyle/>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Develop reliable methods for characterizing the presence and extent of vitreous adherence at baseline using OCT</a:t>
            </a:r>
          </a:p>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Assess whether degree of adherence of the vitreous predicts treatment prognosis</a:t>
            </a:r>
          </a:p>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Provide a standardized strategy for combination treatment</a:t>
            </a:r>
          </a:p>
          <a:p>
            <a:pPr marL="457200" indent="-457200" defTabSz="257175">
              <a:lnSpc>
                <a:spcPct val="130000"/>
              </a:lnSpc>
              <a:spcAft>
                <a:spcPts val="1200"/>
              </a:spcAft>
              <a:buClr>
                <a:schemeClr val="accent2">
                  <a:lumMod val="60000"/>
                  <a:lumOff val="40000"/>
                </a:schemeClr>
              </a:buClr>
              <a:buSzPct val="75000"/>
              <a:buFont typeface="Wingdings" panose="05000000000000000000" pitchFamily="2" charset="2"/>
              <a:buChar char="Ø"/>
            </a:pPr>
            <a:r>
              <a:rPr lang="en-US" sz="2800" b="1" dirty="0">
                <a:latin typeface="Arial" panose="020B0604020202020204" pitchFamily="34" charset="0"/>
                <a:cs typeface="Arial" panose="020B0604020202020204" pitchFamily="34" charset="0"/>
              </a:rPr>
              <a:t>Provide a standardized vitrectomy approach</a:t>
            </a:r>
          </a:p>
          <a:p>
            <a:pPr marL="457200" indent="-457200" defTabSz="257175">
              <a:lnSpc>
                <a:spcPct val="130000"/>
              </a:lnSpc>
              <a:spcAft>
                <a:spcPts val="800"/>
              </a:spcAft>
              <a:buClr>
                <a:srgbClr val="FFC000"/>
              </a:buClr>
              <a:buFont typeface="Wingdings" panose="05000000000000000000" pitchFamily="2" charset="2"/>
              <a:buChar char="Ø"/>
            </a:pPr>
            <a:endParaRPr lang="en-US" sz="2800" b="1" dirty="0">
              <a:latin typeface="Arial" panose="020B0604020202020204" pitchFamily="34" charset="0"/>
              <a:cs typeface="Arial" panose="020B0604020202020204" pitchFamily="34" charset="0"/>
            </a:endParaRPr>
          </a:p>
          <a:p>
            <a:pPr marL="473075" indent="-473075">
              <a:spcBef>
                <a:spcPts val="2400"/>
              </a:spcBef>
              <a:spcAft>
                <a:spcPts val="1200"/>
              </a:spcAft>
              <a:buClr>
                <a:srgbClr val="FFFF00"/>
              </a:buClr>
              <a:buFont typeface="Wingdings" pitchFamily="2" charset="2"/>
              <a:buChar char="Ø"/>
            </a:pPr>
            <a:endParaRPr lang="en-US" sz="2800" b="1" dirty="0"/>
          </a:p>
        </p:txBody>
      </p:sp>
      <p:sp>
        <p:nvSpPr>
          <p:cNvPr id="6" name="Title 1">
            <a:extLst>
              <a:ext uri="{FF2B5EF4-FFF2-40B4-BE49-F238E27FC236}">
                <a16:creationId xmlns:a16="http://schemas.microsoft.com/office/drawing/2014/main" id="{6604479F-6A19-7F41-8654-0F5D27BB53AB}"/>
              </a:ext>
            </a:extLst>
          </p:cNvPr>
          <p:cNvSpPr txBox="1">
            <a:spLocks/>
          </p:cNvSpPr>
          <p:nvPr/>
        </p:nvSpPr>
        <p:spPr>
          <a:xfrm>
            <a:off x="1524000" y="152400"/>
            <a:ext cx="9144000" cy="1143000"/>
          </a:xfrm>
          <a:prstGeom prst="rect">
            <a:avLst/>
          </a:prstGeom>
        </p:spPr>
        <p:txBody>
          <a:bodyPr/>
          <a:lstStyle>
            <a:lvl1pPr algn="ctr" rtl="0" eaLnBrk="1" fontAlgn="base" hangingPunct="1">
              <a:spcBef>
                <a:spcPct val="0"/>
              </a:spcBef>
              <a:spcAft>
                <a:spcPct val="0"/>
              </a:spcAft>
              <a:defRPr sz="4400" b="1">
                <a:solidFill>
                  <a:srgbClr val="FFFF00"/>
                </a:solidFill>
                <a:latin typeface="+mj-lt"/>
                <a:ea typeface="+mj-ea"/>
                <a:cs typeface="+mj-cs"/>
              </a:defRPr>
            </a:lvl1pPr>
            <a:lvl2pPr algn="ctr" rtl="0" eaLnBrk="1" fontAlgn="base" hangingPunct="1">
              <a:spcBef>
                <a:spcPct val="0"/>
              </a:spcBef>
              <a:spcAft>
                <a:spcPct val="0"/>
              </a:spcAft>
              <a:defRPr sz="4400" b="1">
                <a:solidFill>
                  <a:srgbClr val="FFFF00"/>
                </a:solidFill>
                <a:latin typeface="Arial" charset="0"/>
              </a:defRPr>
            </a:lvl2pPr>
            <a:lvl3pPr algn="ctr" rtl="0" eaLnBrk="1" fontAlgn="base" hangingPunct="1">
              <a:spcBef>
                <a:spcPct val="0"/>
              </a:spcBef>
              <a:spcAft>
                <a:spcPct val="0"/>
              </a:spcAft>
              <a:defRPr sz="4400" b="1">
                <a:solidFill>
                  <a:srgbClr val="FFFF00"/>
                </a:solidFill>
                <a:latin typeface="Arial" charset="0"/>
              </a:defRPr>
            </a:lvl3pPr>
            <a:lvl4pPr algn="ctr" rtl="0" eaLnBrk="1" fontAlgn="base" hangingPunct="1">
              <a:spcBef>
                <a:spcPct val="0"/>
              </a:spcBef>
              <a:spcAft>
                <a:spcPct val="0"/>
              </a:spcAft>
              <a:defRPr sz="4400" b="1">
                <a:solidFill>
                  <a:srgbClr val="FFFF00"/>
                </a:solidFill>
                <a:latin typeface="Arial" charset="0"/>
              </a:defRPr>
            </a:lvl4pPr>
            <a:lvl5pPr algn="ctr" rtl="0" eaLnBrk="1" fontAlgn="base" hangingPunct="1">
              <a:spcBef>
                <a:spcPct val="0"/>
              </a:spcBef>
              <a:spcAft>
                <a:spcPct val="0"/>
              </a:spcAft>
              <a:defRPr sz="4400" b="1">
                <a:solidFill>
                  <a:srgbClr val="FFFF00"/>
                </a:solidFill>
                <a:latin typeface="Arial" charset="0"/>
              </a:defRPr>
            </a:lvl5pPr>
            <a:lvl6pPr marL="457200" algn="l" rtl="0" eaLnBrk="1" fontAlgn="base" hangingPunct="1">
              <a:spcBef>
                <a:spcPct val="0"/>
              </a:spcBef>
              <a:spcAft>
                <a:spcPct val="0"/>
              </a:spcAft>
              <a:defRPr sz="4400" b="1">
                <a:solidFill>
                  <a:srgbClr val="FFFF00"/>
                </a:solidFill>
                <a:latin typeface="Arial" charset="0"/>
              </a:defRPr>
            </a:lvl6pPr>
            <a:lvl7pPr marL="914400" algn="l" rtl="0" eaLnBrk="1" fontAlgn="base" hangingPunct="1">
              <a:spcBef>
                <a:spcPct val="0"/>
              </a:spcBef>
              <a:spcAft>
                <a:spcPct val="0"/>
              </a:spcAft>
              <a:defRPr sz="4400" b="1">
                <a:solidFill>
                  <a:srgbClr val="FFFF00"/>
                </a:solidFill>
                <a:latin typeface="Arial" charset="0"/>
              </a:defRPr>
            </a:lvl7pPr>
            <a:lvl8pPr marL="1371600" algn="l" rtl="0" eaLnBrk="1" fontAlgn="base" hangingPunct="1">
              <a:spcBef>
                <a:spcPct val="0"/>
              </a:spcBef>
              <a:spcAft>
                <a:spcPct val="0"/>
              </a:spcAft>
              <a:defRPr sz="4400" b="1">
                <a:solidFill>
                  <a:srgbClr val="FFFF00"/>
                </a:solidFill>
                <a:latin typeface="Arial" charset="0"/>
              </a:defRPr>
            </a:lvl8pPr>
            <a:lvl9pPr marL="1828800" algn="l" rtl="0" eaLnBrk="1" fontAlgn="base" hangingPunct="1">
              <a:spcBef>
                <a:spcPct val="0"/>
              </a:spcBef>
              <a:spcAft>
                <a:spcPct val="0"/>
              </a:spcAft>
              <a:defRPr sz="4400" b="1">
                <a:solidFill>
                  <a:srgbClr val="FFFF00"/>
                </a:solidFill>
                <a:latin typeface="Arial" charset="0"/>
              </a:defRPr>
            </a:lvl9pPr>
          </a:lstStyle>
          <a:p>
            <a:endParaRPr lang="en-US" kern="0">
              <a:latin typeface="Arial" pitchFamily="34" charset="0"/>
              <a:cs typeface="Arial" pitchFamily="34" charset="0"/>
            </a:endParaRPr>
          </a:p>
        </p:txBody>
      </p:sp>
    </p:spTree>
    <p:extLst>
      <p:ext uri="{BB962C8B-B14F-4D97-AF65-F5344CB8AC3E}">
        <p14:creationId xmlns:p14="http://schemas.microsoft.com/office/powerpoint/2010/main" val="2676916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33">
            <a:extLst>
              <a:ext uri="{FF2B5EF4-FFF2-40B4-BE49-F238E27FC236}">
                <a16:creationId xmlns:a16="http://schemas.microsoft.com/office/drawing/2014/main" id="{4DF7D229-FD88-CEB7-EBA7-5C42370BF61F}"/>
              </a:ext>
            </a:extLst>
          </p:cNvPr>
          <p:cNvSpPr>
            <a:spLocks noChangeArrowheads="1"/>
          </p:cNvSpPr>
          <p:nvPr/>
        </p:nvSpPr>
        <p:spPr bwMode="auto">
          <a:xfrm rot="5400000">
            <a:off x="7265954" y="5026962"/>
            <a:ext cx="765175" cy="246063"/>
          </a:xfrm>
          <a:prstGeom prst="rightArrow">
            <a:avLst>
              <a:gd name="adj1" fmla="val 50000"/>
              <a:gd name="adj2" fmla="val 50071"/>
            </a:avLst>
          </a:prstGeom>
          <a:solidFill>
            <a:schemeClr val="accent2">
              <a:lumMod val="60000"/>
              <a:lumOff val="40000"/>
            </a:schemeClr>
          </a:solidFill>
          <a:ln w="12700" algn="ctr">
            <a:solidFill>
              <a:schemeClr val="tx1"/>
            </a:solidFill>
            <a:round/>
            <a:headEnd/>
            <a:tailEnd/>
          </a:ln>
        </p:spPr>
        <p:txBody>
          <a:bodyPr wrap="none" anchor="ct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spcBef>
                <a:spcPct val="0"/>
              </a:spcBef>
              <a:buClrTx/>
              <a:buFontTx/>
              <a:buNone/>
            </a:pPr>
            <a:endParaRPr lang="en-US" altLang="en-US" sz="1800" b="0">
              <a:solidFill>
                <a:schemeClr val="tx1"/>
              </a:solidFill>
            </a:endParaRPr>
          </a:p>
        </p:txBody>
      </p:sp>
      <p:sp>
        <p:nvSpPr>
          <p:cNvPr id="12" name="Right Arrow 33">
            <a:extLst>
              <a:ext uri="{FF2B5EF4-FFF2-40B4-BE49-F238E27FC236}">
                <a16:creationId xmlns:a16="http://schemas.microsoft.com/office/drawing/2014/main" id="{0E5C9201-01E9-88DF-6EB1-89A2E5096403}"/>
              </a:ext>
            </a:extLst>
          </p:cNvPr>
          <p:cNvSpPr>
            <a:spLocks noChangeArrowheads="1"/>
          </p:cNvSpPr>
          <p:nvPr/>
        </p:nvSpPr>
        <p:spPr bwMode="auto">
          <a:xfrm rot="5400000">
            <a:off x="4179761" y="5026963"/>
            <a:ext cx="765175" cy="246063"/>
          </a:xfrm>
          <a:prstGeom prst="rightArrow">
            <a:avLst>
              <a:gd name="adj1" fmla="val 50000"/>
              <a:gd name="adj2" fmla="val 50071"/>
            </a:avLst>
          </a:prstGeom>
          <a:solidFill>
            <a:schemeClr val="accent1">
              <a:lumMod val="60000"/>
              <a:lumOff val="40000"/>
            </a:schemeClr>
          </a:solidFill>
          <a:ln w="12700" algn="ctr">
            <a:solidFill>
              <a:schemeClr val="tx1"/>
            </a:solidFill>
            <a:round/>
            <a:headEnd/>
            <a:tailEnd/>
          </a:ln>
        </p:spPr>
        <p:txBody>
          <a:bodyPr wrap="none" anchor="ct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spcBef>
                <a:spcPct val="0"/>
              </a:spcBef>
              <a:buClrTx/>
              <a:buFontTx/>
              <a:buNone/>
            </a:pPr>
            <a:endParaRPr lang="en-US" altLang="en-US" sz="1800" b="0">
              <a:solidFill>
                <a:schemeClr val="tx1"/>
              </a:solidFill>
            </a:endParaRPr>
          </a:p>
        </p:txBody>
      </p:sp>
      <p:sp>
        <p:nvSpPr>
          <p:cNvPr id="2" name="Title 1">
            <a:extLst>
              <a:ext uri="{FF2B5EF4-FFF2-40B4-BE49-F238E27FC236}">
                <a16:creationId xmlns:a16="http://schemas.microsoft.com/office/drawing/2014/main" id="{B07FB5AF-9A94-75C0-23E5-E54419A28BE5}"/>
              </a:ext>
            </a:extLst>
          </p:cNvPr>
          <p:cNvSpPr>
            <a:spLocks noGrp="1"/>
          </p:cNvSpPr>
          <p:nvPr>
            <p:ph type="title"/>
          </p:nvPr>
        </p:nvSpPr>
        <p:spPr>
          <a:xfrm>
            <a:off x="0" y="2"/>
            <a:ext cx="12192000" cy="1168005"/>
          </a:xfrm>
        </p:spPr>
        <p:txBody>
          <a:bodyPr/>
          <a:lstStyle/>
          <a:p>
            <a:r>
              <a:rPr lang="en-US"/>
              <a:t>Study Design</a:t>
            </a:r>
          </a:p>
        </p:txBody>
      </p:sp>
      <p:sp>
        <p:nvSpPr>
          <p:cNvPr id="8" name="Rectangle 187">
            <a:extLst>
              <a:ext uri="{FF2B5EF4-FFF2-40B4-BE49-F238E27FC236}">
                <a16:creationId xmlns:a16="http://schemas.microsoft.com/office/drawing/2014/main" id="{6878ED9A-3377-4254-13FC-67C2DDF57FED}"/>
              </a:ext>
            </a:extLst>
          </p:cNvPr>
          <p:cNvSpPr>
            <a:spLocks noChangeArrowheads="1"/>
          </p:cNvSpPr>
          <p:nvPr/>
        </p:nvSpPr>
        <p:spPr bwMode="auto">
          <a:xfrm>
            <a:off x="3395533" y="1139794"/>
            <a:ext cx="5104826" cy="990600"/>
          </a:xfrm>
          <a:prstGeom prst="rect">
            <a:avLst/>
          </a:prstGeom>
          <a:solidFill>
            <a:schemeClr val="bg2"/>
          </a:solidFill>
          <a:ln w="12700" algn="ctr">
            <a:solidFill>
              <a:schemeClr val="tx1"/>
            </a:solid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r>
              <a:rPr lang="en-US" altLang="ja-JP" sz="2000" b="1" dirty="0">
                <a:latin typeface="Arial" charset="0"/>
                <a:ea typeface="MS Mincho" pitchFamily="49" charset="-128"/>
              </a:rPr>
              <a:t>Multi-Center Randomized Clinical Trial:</a:t>
            </a:r>
          </a:p>
          <a:p>
            <a:pPr algn="ctr" eaLnBrk="0" hangingPunct="0">
              <a:defRPr/>
            </a:pPr>
            <a:r>
              <a:rPr lang="en-US" altLang="ja-JP" sz="2000" b="1" dirty="0">
                <a:latin typeface="Arial" charset="0"/>
                <a:ea typeface="MS Mincho" pitchFamily="49" charset="-128"/>
              </a:rPr>
              <a:t>N ~426 eyes (2 study eyes allowed)</a:t>
            </a:r>
          </a:p>
        </p:txBody>
      </p:sp>
      <p:sp>
        <p:nvSpPr>
          <p:cNvPr id="9" name="TextBox 8">
            <a:extLst>
              <a:ext uri="{FF2B5EF4-FFF2-40B4-BE49-F238E27FC236}">
                <a16:creationId xmlns:a16="http://schemas.microsoft.com/office/drawing/2014/main" id="{ABE7CC07-BE8B-1AF5-D1AD-78A4ECDE10CE}"/>
              </a:ext>
            </a:extLst>
          </p:cNvPr>
          <p:cNvSpPr txBox="1"/>
          <p:nvPr/>
        </p:nvSpPr>
        <p:spPr>
          <a:xfrm>
            <a:off x="1627419" y="2156816"/>
            <a:ext cx="8641055" cy="2158052"/>
          </a:xfrm>
          <a:prstGeom prst="rect">
            <a:avLst/>
          </a:prstGeom>
          <a:solidFill>
            <a:schemeClr val="bg2"/>
          </a:solidFill>
          <a:ln>
            <a:solidFill>
              <a:schemeClr val="tx1"/>
            </a:solidFill>
          </a:ln>
        </p:spPr>
        <p:txBody>
          <a:bodyPr wrap="square" lIns="91440" tIns="45720" rIns="91440" bIns="45720" rtlCol="0" anchor="ctr">
            <a:noAutofit/>
          </a:bodyPr>
          <a:lstStyle/>
          <a:p>
            <a:r>
              <a:rPr lang="en-US" sz="2400" b="1" dirty="0">
                <a:latin typeface="Arial" panose="020B0604020202020204" pitchFamily="34" charset="0"/>
                <a:cs typeface="Arial" panose="020B0604020202020204" pitchFamily="34" charset="0"/>
              </a:rPr>
              <a:t>At least 1 eye that meets the following criteria:</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PDR (level 65 or worse) by central reading center</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No TRD involving the macula</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No significant VH that would preclude PRP</a:t>
            </a:r>
          </a:p>
          <a:p>
            <a:pPr marL="800100" lvl="1" indent="-342900">
              <a:buClr>
                <a:schemeClr val="accent2">
                  <a:lumMod val="60000"/>
                  <a:lumOff val="40000"/>
                </a:schemeClr>
              </a:buClr>
              <a:buFont typeface="Wingdings" panose="05000000000000000000" pitchFamily="2" charset="2"/>
              <a:buChar char="§"/>
            </a:pPr>
            <a:r>
              <a:rPr lang="en-US" sz="2400" b="1" dirty="0">
                <a:latin typeface="Arial" panose="020B0604020202020204" pitchFamily="34" charset="0"/>
                <a:cs typeface="Arial" panose="020B0604020202020204" pitchFamily="34" charset="0"/>
              </a:rPr>
              <a:t>No CI-DME</a:t>
            </a:r>
          </a:p>
        </p:txBody>
      </p:sp>
      <p:sp>
        <p:nvSpPr>
          <p:cNvPr id="10" name="Text Box 206">
            <a:extLst>
              <a:ext uri="{FF2B5EF4-FFF2-40B4-BE49-F238E27FC236}">
                <a16:creationId xmlns:a16="http://schemas.microsoft.com/office/drawing/2014/main" id="{AA37C972-C7CE-8F39-B025-E9ABB0EAAE37}"/>
              </a:ext>
            </a:extLst>
          </p:cNvPr>
          <p:cNvSpPr txBox="1">
            <a:spLocks noChangeArrowheads="1"/>
          </p:cNvSpPr>
          <p:nvPr/>
        </p:nvSpPr>
        <p:spPr bwMode="auto">
          <a:xfrm>
            <a:off x="3609848" y="4341290"/>
            <a:ext cx="1905000" cy="893136"/>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40" tIns="45720" rIns="91440" bIns="45720" anchor="ctr"/>
          <a:lstStyle/>
          <a:p>
            <a:pPr algn="ctr" eaLnBrk="0" hangingPunct="0">
              <a:defRPr/>
            </a:pPr>
            <a:r>
              <a:rPr lang="en-US" altLang="ja-JP" sz="2000" b="1">
                <a:solidFill>
                  <a:schemeClr val="bg2"/>
                </a:solidFill>
                <a:latin typeface="Arial"/>
                <a:ea typeface="MS Mincho"/>
                <a:cs typeface="Arial"/>
              </a:rPr>
              <a:t>Immediate PPV + Endolaser</a:t>
            </a:r>
            <a:endParaRPr lang="en-US">
              <a:solidFill>
                <a:schemeClr val="bg2"/>
              </a:solidFill>
            </a:endParaRPr>
          </a:p>
        </p:txBody>
      </p:sp>
      <p:sp>
        <p:nvSpPr>
          <p:cNvPr id="11" name="Text Box 206">
            <a:extLst>
              <a:ext uri="{FF2B5EF4-FFF2-40B4-BE49-F238E27FC236}">
                <a16:creationId xmlns:a16="http://schemas.microsoft.com/office/drawing/2014/main" id="{F09AA8EC-1B11-545C-1EB4-7712AF208E9D}"/>
              </a:ext>
            </a:extLst>
          </p:cNvPr>
          <p:cNvSpPr txBox="1">
            <a:spLocks noChangeArrowheads="1"/>
          </p:cNvSpPr>
          <p:nvPr/>
        </p:nvSpPr>
        <p:spPr bwMode="auto">
          <a:xfrm>
            <a:off x="6722416" y="4341290"/>
            <a:ext cx="1852252" cy="89313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0" hangingPunct="0">
              <a:defRPr/>
            </a:pPr>
            <a:r>
              <a:rPr lang="en-US" altLang="ja-JP" sz="2000" b="1">
                <a:solidFill>
                  <a:schemeClr val="bg2"/>
                </a:solidFill>
                <a:latin typeface="Arial" charset="0"/>
                <a:ea typeface="MS Mincho" pitchFamily="49" charset="-128"/>
              </a:rPr>
              <a:t>Anti-VEGF + PRP</a:t>
            </a:r>
          </a:p>
        </p:txBody>
      </p:sp>
      <p:sp>
        <p:nvSpPr>
          <p:cNvPr id="14" name="Rectangle 13">
            <a:extLst>
              <a:ext uri="{FF2B5EF4-FFF2-40B4-BE49-F238E27FC236}">
                <a16:creationId xmlns:a16="http://schemas.microsoft.com/office/drawing/2014/main" id="{553BA10A-4BEF-2632-9706-D1AA81906CD0}"/>
              </a:ext>
            </a:extLst>
          </p:cNvPr>
          <p:cNvSpPr/>
          <p:nvPr/>
        </p:nvSpPr>
        <p:spPr bwMode="auto">
          <a:xfrm>
            <a:off x="1915428" y="5532582"/>
            <a:ext cx="8296977" cy="1210925"/>
          </a:xfrm>
          <a:prstGeom prst="rect">
            <a:avLst/>
          </a:prstGeom>
          <a:solidFill>
            <a:schemeClr val="tx2"/>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nchor="ctr">
            <a:normAutofit lnSpcReduction="10000"/>
          </a:bodyPr>
          <a:lstStyle/>
          <a:p>
            <a:pPr algn="ctr" eaLnBrk="0" hangingPunct="0">
              <a:defRPr/>
            </a:pPr>
            <a:r>
              <a:rPr lang="en-US" sz="2000" b="1">
                <a:solidFill>
                  <a:schemeClr val="bg2"/>
                </a:solidFill>
                <a:latin typeface="Arial"/>
                <a:cs typeface="Arial"/>
              </a:rPr>
              <a:t>Primary Outcomes: </a:t>
            </a:r>
            <a:br>
              <a:rPr lang="en-US" sz="2000" b="1">
                <a:solidFill>
                  <a:schemeClr val="bg2"/>
                </a:solidFill>
                <a:latin typeface="Arial"/>
                <a:cs typeface="Arial"/>
              </a:rPr>
            </a:br>
            <a:r>
              <a:rPr lang="en-US" sz="2000" b="1">
                <a:solidFill>
                  <a:schemeClr val="bg2"/>
                </a:solidFill>
                <a:latin typeface="Arial"/>
                <a:cs typeface="Arial"/>
              </a:rPr>
              <a:t>Change in visual acuity from baseline to 3 years</a:t>
            </a:r>
          </a:p>
          <a:p>
            <a:pPr algn="ctr" eaLnBrk="0" hangingPunct="0">
              <a:defRPr/>
            </a:pPr>
            <a:r>
              <a:rPr lang="en-US" sz="2000" b="1">
                <a:solidFill>
                  <a:schemeClr val="bg2"/>
                </a:solidFill>
                <a:latin typeface="Arial" charset="0"/>
                <a:cs typeface="Arial"/>
              </a:rPr>
              <a:t>Number of in-office treatments (injections or PRP) following the end of randomized treatment over 3 years</a:t>
            </a:r>
          </a:p>
        </p:txBody>
      </p:sp>
    </p:spTree>
    <p:extLst>
      <p:ext uri="{BB962C8B-B14F-4D97-AF65-F5344CB8AC3E}">
        <p14:creationId xmlns:p14="http://schemas.microsoft.com/office/powerpoint/2010/main" val="911101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E9552-F95C-224F-8E74-D979EE83B422}"/>
              </a:ext>
            </a:extLst>
          </p:cNvPr>
          <p:cNvSpPr>
            <a:spLocks noGrp="1"/>
          </p:cNvSpPr>
          <p:nvPr>
            <p:ph type="title"/>
          </p:nvPr>
        </p:nvSpPr>
        <p:spPr/>
        <p:txBody>
          <a:bodyPr/>
          <a:lstStyle/>
          <a:p>
            <a:r>
              <a:rPr lang="en-US" dirty="0"/>
              <a:t>Key Secondary Outcomes</a:t>
            </a:r>
          </a:p>
        </p:txBody>
      </p:sp>
      <p:sp>
        <p:nvSpPr>
          <p:cNvPr id="3" name="Content Placeholder 2">
            <a:extLst>
              <a:ext uri="{FF2B5EF4-FFF2-40B4-BE49-F238E27FC236}">
                <a16:creationId xmlns:a16="http://schemas.microsoft.com/office/drawing/2014/main" id="{0E5EA33A-896C-AE80-0686-3F489FE4BEA8}"/>
              </a:ext>
            </a:extLst>
          </p:cNvPr>
          <p:cNvSpPr>
            <a:spLocks noGrp="1"/>
          </p:cNvSpPr>
          <p:nvPr>
            <p:ph idx="1"/>
          </p:nvPr>
        </p:nvSpPr>
        <p:spPr>
          <a:xfrm>
            <a:off x="622539" y="1606538"/>
            <a:ext cx="10946921" cy="4798964"/>
          </a:xfrm>
        </p:spPr>
        <p:txBody>
          <a:bodyPr>
            <a:normAutofit/>
          </a:bodyPr>
          <a:lstStyle/>
          <a:p>
            <a:pPr>
              <a:buClr>
                <a:schemeClr val="accent2">
                  <a:lumMod val="60000"/>
                  <a:lumOff val="40000"/>
                </a:schemeClr>
              </a:buClr>
            </a:pPr>
            <a:r>
              <a:rPr lang="en-US" sz="2800" dirty="0"/>
              <a:t>Development of complications (VH, recurrent NV, any TRD, macula threatening TRD) over 3 years</a:t>
            </a:r>
          </a:p>
          <a:p>
            <a:pPr>
              <a:lnSpc>
                <a:spcPct val="150000"/>
              </a:lnSpc>
              <a:buClr>
                <a:schemeClr val="accent2">
                  <a:lumMod val="60000"/>
                  <a:lumOff val="40000"/>
                </a:schemeClr>
              </a:buClr>
            </a:pPr>
            <a:r>
              <a:rPr lang="en-US" sz="2800" dirty="0"/>
              <a:t>Change in VA AUC over 3 years</a:t>
            </a:r>
          </a:p>
          <a:p>
            <a:pPr>
              <a:lnSpc>
                <a:spcPct val="150000"/>
              </a:lnSpc>
              <a:buClr>
                <a:schemeClr val="accent2">
                  <a:lumMod val="60000"/>
                  <a:lumOff val="40000"/>
                </a:schemeClr>
              </a:buClr>
            </a:pPr>
            <a:r>
              <a:rPr lang="en-US" sz="2800" dirty="0"/>
              <a:t>Number of visits over 3 years</a:t>
            </a:r>
          </a:p>
          <a:p>
            <a:pPr>
              <a:lnSpc>
                <a:spcPct val="100000"/>
              </a:lnSpc>
              <a:buClr>
                <a:schemeClr val="accent2">
                  <a:lumMod val="60000"/>
                  <a:lumOff val="40000"/>
                </a:schemeClr>
              </a:buClr>
            </a:pPr>
            <a:r>
              <a:rPr lang="en-US" sz="2800" dirty="0"/>
              <a:t>Number of additional procedures after end of randomization treatment to treat PDR (injections, laser, vitrectomy) over 3 years</a:t>
            </a:r>
          </a:p>
          <a:p>
            <a:endParaRPr lang="en-US" dirty="0"/>
          </a:p>
        </p:txBody>
      </p:sp>
    </p:spTree>
    <p:extLst>
      <p:ext uri="{BB962C8B-B14F-4D97-AF65-F5344CB8AC3E}">
        <p14:creationId xmlns:p14="http://schemas.microsoft.com/office/powerpoint/2010/main" val="12534612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578542"/>
          </a:xfrm>
        </p:spPr>
        <p:txBody>
          <a:bodyPr>
            <a:normAutofit/>
          </a:bodyPr>
          <a:lstStyle/>
          <a:p>
            <a:r>
              <a:rPr lang="en-US" dirty="0"/>
              <a:t>Treatment Groups</a:t>
            </a:r>
          </a:p>
        </p:txBody>
      </p:sp>
      <p:grpSp>
        <p:nvGrpSpPr>
          <p:cNvPr id="4" name="Group 3">
            <a:extLst>
              <a:ext uri="{FF2B5EF4-FFF2-40B4-BE49-F238E27FC236}">
                <a16:creationId xmlns:a16="http://schemas.microsoft.com/office/drawing/2014/main" id="{53EDC4B9-62DF-4E90-946B-2884A326D21D}"/>
              </a:ext>
            </a:extLst>
          </p:cNvPr>
          <p:cNvGrpSpPr/>
          <p:nvPr/>
        </p:nvGrpSpPr>
        <p:grpSpPr>
          <a:xfrm>
            <a:off x="535685" y="2127060"/>
            <a:ext cx="5560315" cy="4360436"/>
            <a:chOff x="378667" y="1472541"/>
            <a:chExt cx="3625162" cy="5152877"/>
          </a:xfrm>
        </p:grpSpPr>
        <p:sp>
          <p:nvSpPr>
            <p:cNvPr id="10" name="TextBox 9"/>
            <p:cNvSpPr txBox="1"/>
            <p:nvPr/>
          </p:nvSpPr>
          <p:spPr>
            <a:xfrm>
              <a:off x="378667" y="2951946"/>
              <a:ext cx="3625162" cy="3673472"/>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pPr marL="569595" lvl="1"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3 injections (1</a:t>
              </a:r>
              <a:r>
                <a:rPr lang="en-US" sz="2800" b="1" baseline="30000" dirty="0">
                  <a:solidFill>
                    <a:schemeClr val="tx1"/>
                  </a:solidFill>
                  <a:latin typeface="Arial"/>
                  <a:cs typeface="Arial"/>
                </a:rPr>
                <a:t>st</a:t>
              </a:r>
              <a:r>
                <a:rPr lang="en-US" sz="2800" b="1" dirty="0">
                  <a:solidFill>
                    <a:schemeClr val="tx1"/>
                  </a:solidFill>
                  <a:latin typeface="Arial"/>
                  <a:cs typeface="Arial"/>
                </a:rPr>
                <a:t> is at randomization then q4 week injections)</a:t>
              </a:r>
            </a:p>
            <a:p>
              <a:pPr marL="569595" lvl="1"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Complete PRP in 1-3 sessions</a:t>
              </a:r>
            </a:p>
            <a:p>
              <a:pPr marL="569595" lvl="1"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All completed within 90 days of randomization</a:t>
              </a:r>
            </a:p>
          </p:txBody>
        </p:sp>
        <p:sp>
          <p:nvSpPr>
            <p:cNvPr id="14" name="Rectangle 13">
              <a:extLst>
                <a:ext uri="{FF2B5EF4-FFF2-40B4-BE49-F238E27FC236}">
                  <a16:creationId xmlns:a16="http://schemas.microsoft.com/office/drawing/2014/main" id="{92F15F02-F81B-4454-B698-83EDF8A39486}"/>
                </a:ext>
              </a:extLst>
            </p:cNvPr>
            <p:cNvSpPr/>
            <p:nvPr/>
          </p:nvSpPr>
          <p:spPr>
            <a:xfrm>
              <a:off x="1098119" y="1472541"/>
              <a:ext cx="2023435" cy="1244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a:solidFill>
                    <a:schemeClr val="bg2">
                      <a:lumMod val="50000"/>
                    </a:schemeClr>
                  </a:solidFill>
                  <a:latin typeface="Arial" panose="020B0604020202020204" pitchFamily="34" charset="0"/>
                  <a:cs typeface="Arial" panose="020B0604020202020204" pitchFamily="34" charset="0"/>
                </a:rPr>
                <a:t>Anti-VEGF + PRP</a:t>
              </a:r>
            </a:p>
          </p:txBody>
        </p:sp>
      </p:grpSp>
      <p:grpSp>
        <p:nvGrpSpPr>
          <p:cNvPr id="5" name="Group 4">
            <a:extLst>
              <a:ext uri="{FF2B5EF4-FFF2-40B4-BE49-F238E27FC236}">
                <a16:creationId xmlns:a16="http://schemas.microsoft.com/office/drawing/2014/main" id="{3E93D531-39A5-441B-9AE9-9FB4AD816E92}"/>
              </a:ext>
            </a:extLst>
          </p:cNvPr>
          <p:cNvGrpSpPr/>
          <p:nvPr/>
        </p:nvGrpSpPr>
        <p:grpSpPr>
          <a:xfrm>
            <a:off x="6635422" y="2127060"/>
            <a:ext cx="5184400" cy="3498662"/>
            <a:chOff x="4114799" y="1518695"/>
            <a:chExt cx="4661826" cy="4070757"/>
          </a:xfrm>
        </p:grpSpPr>
        <p:sp>
          <p:nvSpPr>
            <p:cNvPr id="9" name="TextBox 8"/>
            <p:cNvSpPr txBox="1"/>
            <p:nvPr/>
          </p:nvSpPr>
          <p:spPr>
            <a:xfrm>
              <a:off x="4114799" y="2975295"/>
              <a:ext cx="4661826" cy="261415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pPr marL="457200"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Must be within 4 weeks of randomization </a:t>
              </a:r>
              <a:endParaRPr lang="en-US" sz="2800" b="1" dirty="0">
                <a:solidFill>
                  <a:schemeClr val="tx1"/>
                </a:solidFill>
                <a:latin typeface="Arial" panose="020B0604020202020204" pitchFamily="34" charset="0"/>
                <a:cs typeface="Arial" panose="020B0604020202020204" pitchFamily="34" charset="0"/>
              </a:endParaRPr>
            </a:p>
            <a:p>
              <a:pPr marL="457200" indent="-457200">
                <a:buClr>
                  <a:schemeClr val="accent2">
                    <a:lumMod val="60000"/>
                    <a:lumOff val="40000"/>
                  </a:schemeClr>
                </a:buClr>
                <a:buSzPct val="75000"/>
                <a:buFont typeface="Wingdings" panose="05000000000000000000" pitchFamily="2" charset="2"/>
                <a:buChar char="Ø"/>
              </a:pPr>
              <a:r>
                <a:rPr lang="en-US" sz="2800" b="1" dirty="0">
                  <a:solidFill>
                    <a:schemeClr val="tx1"/>
                  </a:solidFill>
                  <a:latin typeface="Arial"/>
                  <a:cs typeface="Arial"/>
                </a:rPr>
                <a:t>1 injection of anti-VEGF allowed prior to vitrectomy</a:t>
              </a:r>
            </a:p>
          </p:txBody>
        </p:sp>
        <p:sp>
          <p:nvSpPr>
            <p:cNvPr id="15" name="Rectangle 14">
              <a:extLst>
                <a:ext uri="{FF2B5EF4-FFF2-40B4-BE49-F238E27FC236}">
                  <a16:creationId xmlns:a16="http://schemas.microsoft.com/office/drawing/2014/main" id="{519A3A5D-F6FF-48A4-984A-9068D3EBFAFC}"/>
                </a:ext>
              </a:extLst>
            </p:cNvPr>
            <p:cNvSpPr/>
            <p:nvPr/>
          </p:nvSpPr>
          <p:spPr>
            <a:xfrm>
              <a:off x="4990225" y="1518695"/>
              <a:ext cx="2910975" cy="124641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50000"/>
                    </a:schemeClr>
                  </a:solidFill>
                  <a:latin typeface="Arial" panose="020B0604020202020204" pitchFamily="34" charset="0"/>
                  <a:cs typeface="Arial" panose="020B0604020202020204" pitchFamily="34" charset="0"/>
                </a:rPr>
                <a:t>Vitrectomy with </a:t>
              </a:r>
              <a:r>
                <a:rPr lang="en-US" sz="2400" b="1" dirty="0" err="1">
                  <a:solidFill>
                    <a:schemeClr val="bg2">
                      <a:lumMod val="50000"/>
                    </a:schemeClr>
                  </a:solidFill>
                  <a:latin typeface="Arial" panose="020B0604020202020204" pitchFamily="34" charset="0"/>
                  <a:cs typeface="Arial" panose="020B0604020202020204" pitchFamily="34" charset="0"/>
                </a:rPr>
                <a:t>endolaser</a:t>
              </a:r>
              <a:endParaRPr lang="en-US" sz="2400" b="1" dirty="0">
                <a:solidFill>
                  <a:schemeClr val="bg2">
                    <a:lumMod val="50000"/>
                  </a:schemeClr>
                </a:solidFill>
                <a:latin typeface="Arial" panose="020B0604020202020204" pitchFamily="34" charset="0"/>
                <a:cs typeface="Arial" panose="020B0604020202020204" pitchFamily="34" charset="0"/>
              </a:endParaRPr>
            </a:p>
          </p:txBody>
        </p:sp>
      </p:grpSp>
      <p:sp>
        <p:nvSpPr>
          <p:cNvPr id="8" name="Speech Bubble: Rectangle with Corners Rounded 7">
            <a:extLst>
              <a:ext uri="{FF2B5EF4-FFF2-40B4-BE49-F238E27FC236}">
                <a16:creationId xmlns:a16="http://schemas.microsoft.com/office/drawing/2014/main" id="{22F2530D-AD00-8D6B-465A-6F53B35ED00E}"/>
              </a:ext>
            </a:extLst>
          </p:cNvPr>
          <p:cNvSpPr/>
          <p:nvPr/>
        </p:nvSpPr>
        <p:spPr>
          <a:xfrm>
            <a:off x="6021073" y="5806367"/>
            <a:ext cx="6026590" cy="861774"/>
          </a:xfrm>
          <a:prstGeom prst="wedgeRoundRectCallout">
            <a:avLst>
              <a:gd name="adj1" fmla="val -62739"/>
              <a:gd name="adj2" fmla="val -50798"/>
              <a:gd name="adj3" fmla="val 16667"/>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The window was increased to 90 days based on feedback at the last meeting</a:t>
            </a:r>
          </a:p>
        </p:txBody>
      </p:sp>
    </p:spTree>
    <p:extLst>
      <p:ext uri="{BB962C8B-B14F-4D97-AF65-F5344CB8AC3E}">
        <p14:creationId xmlns:p14="http://schemas.microsoft.com/office/powerpoint/2010/main" val="217858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41671"/>
          </a:xfrm>
        </p:spPr>
        <p:txBody>
          <a:bodyPr>
            <a:normAutofit/>
          </a:bodyPr>
          <a:lstStyle/>
          <a:p>
            <a:r>
              <a:rPr lang="en-US"/>
              <a:t>Follow-up Schedule</a:t>
            </a:r>
          </a:p>
        </p:txBody>
      </p:sp>
      <p:sp>
        <p:nvSpPr>
          <p:cNvPr id="3" name="Content Placeholder 2"/>
          <p:cNvSpPr>
            <a:spLocks noGrp="1"/>
          </p:cNvSpPr>
          <p:nvPr>
            <p:ph idx="1"/>
          </p:nvPr>
        </p:nvSpPr>
        <p:spPr>
          <a:xfrm>
            <a:off x="2045474" y="4483983"/>
            <a:ext cx="1993126" cy="457200"/>
          </a:xfrm>
        </p:spPr>
        <p:txBody>
          <a:bodyPr>
            <a:normAutofit fontScale="92500"/>
          </a:bodyPr>
          <a:lstStyle/>
          <a:p>
            <a:pPr marL="0" indent="0" algn="ctr">
              <a:buNone/>
            </a:pPr>
            <a:r>
              <a:rPr lang="en-US"/>
              <a:t>1</a:t>
            </a:r>
            <a:r>
              <a:rPr lang="en-US" baseline="30000"/>
              <a:t>st</a:t>
            </a:r>
            <a:r>
              <a:rPr lang="en-US"/>
              <a:t> Year</a:t>
            </a:r>
          </a:p>
        </p:txBody>
      </p:sp>
      <p:sp>
        <p:nvSpPr>
          <p:cNvPr id="6" name="Chevron 5"/>
          <p:cNvSpPr/>
          <p:nvPr/>
        </p:nvSpPr>
        <p:spPr bwMode="auto">
          <a:xfrm>
            <a:off x="4683175" y="1830050"/>
            <a:ext cx="3233882"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68, 84, 104-week visits</a:t>
            </a:r>
            <a:endParaRPr lang="en-US" sz="2400" b="1" dirty="0">
              <a:solidFill>
                <a:schemeClr val="bg2">
                  <a:lumMod val="50000"/>
                </a:schemeClr>
              </a:solidFill>
              <a:latin typeface="Arial"/>
              <a:cs typeface="Arial"/>
            </a:endParaRPr>
          </a:p>
        </p:txBody>
      </p:sp>
      <p:cxnSp>
        <p:nvCxnSpPr>
          <p:cNvPr id="9" name="Straight Arrow Connector 8"/>
          <p:cNvCxnSpPr>
            <a:cxnSpLocks/>
          </p:cNvCxnSpPr>
          <p:nvPr/>
        </p:nvCxnSpPr>
        <p:spPr bwMode="auto">
          <a:xfrm>
            <a:off x="657225" y="4388023"/>
            <a:ext cx="10508864"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0" name="Content Placeholder 2"/>
          <p:cNvSpPr txBox="1">
            <a:spLocks/>
          </p:cNvSpPr>
          <p:nvPr/>
        </p:nvSpPr>
        <p:spPr bwMode="auto">
          <a:xfrm>
            <a:off x="5401356" y="443506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2</a:t>
            </a:r>
            <a:r>
              <a:rPr lang="en-US" kern="0" baseline="30000">
                <a:solidFill>
                  <a:schemeClr val="tx1"/>
                </a:solidFill>
                <a:latin typeface="Arial" panose="020B0604020202020204" pitchFamily="34" charset="0"/>
                <a:cs typeface="Arial" panose="020B0604020202020204" pitchFamily="34" charset="0"/>
              </a:rPr>
              <a:t>nd</a:t>
            </a:r>
            <a:r>
              <a:rPr lang="en-US" kern="0">
                <a:solidFill>
                  <a:schemeClr val="tx1"/>
                </a:solidFill>
                <a:latin typeface="Arial" panose="020B0604020202020204" pitchFamily="34" charset="0"/>
                <a:cs typeface="Arial" panose="020B0604020202020204" pitchFamily="34" charset="0"/>
              </a:rPr>
              <a:t> Year</a:t>
            </a:r>
          </a:p>
        </p:txBody>
      </p:sp>
      <p:sp>
        <p:nvSpPr>
          <p:cNvPr id="11" name="TextBox 10"/>
          <p:cNvSpPr txBox="1"/>
          <p:nvPr/>
        </p:nvSpPr>
        <p:spPr>
          <a:xfrm>
            <a:off x="1950526" y="5416198"/>
            <a:ext cx="7588011" cy="461665"/>
          </a:xfrm>
          <a:prstGeom prst="rect">
            <a:avLst/>
          </a:prstGeom>
          <a:noFill/>
        </p:spPr>
        <p:txBody>
          <a:bodyPr wrap="square" rtlCol="0">
            <a:spAutoFit/>
          </a:bodyPr>
          <a:lstStyle/>
          <a:p>
            <a:pPr marL="0" lvl="2"/>
            <a:r>
              <a:rPr lang="en-US" sz="2400" b="1">
                <a:latin typeface="Arial" panose="020B0604020202020204" pitchFamily="34" charset="0"/>
                <a:cs typeface="Arial" panose="020B0604020202020204" pitchFamily="34" charset="0"/>
              </a:rPr>
              <a:t>Wide field fundus photographs, wide-field FA, OCT</a:t>
            </a:r>
          </a:p>
        </p:txBody>
      </p:sp>
      <p:sp>
        <p:nvSpPr>
          <p:cNvPr id="12" name="Rounded Rectangle 11"/>
          <p:cNvSpPr/>
          <p:nvPr/>
        </p:nvSpPr>
        <p:spPr bwMode="auto">
          <a:xfrm>
            <a:off x="1840523" y="330153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3" name="Rounded Rectangle 12"/>
          <p:cNvSpPr/>
          <p:nvPr/>
        </p:nvSpPr>
        <p:spPr bwMode="auto">
          <a:xfrm>
            <a:off x="5105400" y="3314023"/>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4" name="Chevron 13">
            <a:extLst>
              <a:ext uri="{FF2B5EF4-FFF2-40B4-BE49-F238E27FC236}">
                <a16:creationId xmlns:a16="http://schemas.microsoft.com/office/drawing/2014/main" id="{096AF319-8D79-0E4E-B385-C3918A81BE4B}"/>
              </a:ext>
            </a:extLst>
          </p:cNvPr>
          <p:cNvSpPr/>
          <p:nvPr/>
        </p:nvSpPr>
        <p:spPr bwMode="auto">
          <a:xfrm>
            <a:off x="8026400" y="1849694"/>
            <a:ext cx="3233882"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120, 136, 156-week visits </a:t>
            </a:r>
            <a:endParaRPr lang="en-US" sz="2400" b="1" dirty="0">
              <a:solidFill>
                <a:schemeClr val="bg2">
                  <a:lumMod val="50000"/>
                </a:schemeClr>
              </a:solidFill>
              <a:latin typeface="Arial" charset="0"/>
            </a:endParaRPr>
          </a:p>
        </p:txBody>
      </p:sp>
      <p:sp>
        <p:nvSpPr>
          <p:cNvPr id="15" name="Rounded Rectangle 14">
            <a:extLst>
              <a:ext uri="{FF2B5EF4-FFF2-40B4-BE49-F238E27FC236}">
                <a16:creationId xmlns:a16="http://schemas.microsoft.com/office/drawing/2014/main" id="{44245050-4AF1-F54E-89EF-17CCE0E6FC85}"/>
              </a:ext>
            </a:extLst>
          </p:cNvPr>
          <p:cNvSpPr/>
          <p:nvPr/>
        </p:nvSpPr>
        <p:spPr bwMode="auto">
          <a:xfrm>
            <a:off x="8317523" y="3315481"/>
            <a:ext cx="2198077" cy="898116"/>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a:solidFill>
                  <a:schemeClr val="bg2">
                    <a:lumMod val="50000"/>
                  </a:schemeClr>
                </a:solidFill>
                <a:latin typeface="Arial" charset="0"/>
              </a:rPr>
              <a:t>Imaging</a:t>
            </a:r>
          </a:p>
        </p:txBody>
      </p:sp>
      <p:sp>
        <p:nvSpPr>
          <p:cNvPr id="16" name="Content Placeholder 2">
            <a:extLst>
              <a:ext uri="{FF2B5EF4-FFF2-40B4-BE49-F238E27FC236}">
                <a16:creationId xmlns:a16="http://schemas.microsoft.com/office/drawing/2014/main" id="{549AEC12-C1E9-264D-A6C1-56837236BD8D}"/>
              </a:ext>
            </a:extLst>
          </p:cNvPr>
          <p:cNvSpPr txBox="1">
            <a:spLocks/>
          </p:cNvSpPr>
          <p:nvPr/>
        </p:nvSpPr>
        <p:spPr bwMode="auto">
          <a:xfrm>
            <a:off x="8613479" y="4483983"/>
            <a:ext cx="1606163"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FF00"/>
              </a:buClr>
              <a:buFont typeface="Wingdings" pitchFamily="2" charset="2"/>
              <a:buChar char="Ø"/>
              <a:defRPr sz="2800" b="1">
                <a:solidFill>
                  <a:srgbClr val="FFFFFF"/>
                </a:solidFill>
                <a:latin typeface="+mn-lt"/>
                <a:ea typeface="+mn-ea"/>
                <a:cs typeface="+mn-cs"/>
              </a:defRPr>
            </a:lvl1pPr>
            <a:lvl2pPr marL="742950" indent="-285750" algn="l" rtl="0" eaLnBrk="1" fontAlgn="base" hangingPunct="1">
              <a:spcBef>
                <a:spcPct val="20000"/>
              </a:spcBef>
              <a:spcAft>
                <a:spcPct val="0"/>
              </a:spcAft>
              <a:buClr>
                <a:srgbClr val="FFFF00"/>
              </a:buClr>
              <a:buChar char="•"/>
              <a:defRPr sz="2400" b="1">
                <a:solidFill>
                  <a:srgbClr val="FFFFFF"/>
                </a:solidFill>
                <a:latin typeface="+mn-lt"/>
              </a:defRPr>
            </a:lvl2pPr>
            <a:lvl3pPr marL="1143000" indent="-228600" algn="l" rtl="0" eaLnBrk="1" fontAlgn="base" hangingPunct="1">
              <a:spcBef>
                <a:spcPct val="20000"/>
              </a:spcBef>
              <a:spcAft>
                <a:spcPct val="0"/>
              </a:spcAft>
              <a:buClr>
                <a:srgbClr val="FFFF00"/>
              </a:buClr>
              <a:buChar char="o"/>
              <a:defRPr sz="2400" b="1">
                <a:solidFill>
                  <a:srgbClr val="FFFFFF"/>
                </a:solidFill>
                <a:latin typeface="+mn-lt"/>
              </a:defRPr>
            </a:lvl3pPr>
            <a:lvl4pPr marL="1600200" indent="-228600" algn="l" rtl="0" eaLnBrk="1" fontAlgn="base" hangingPunct="1">
              <a:spcBef>
                <a:spcPct val="20000"/>
              </a:spcBef>
              <a:spcAft>
                <a:spcPct val="0"/>
              </a:spcAft>
              <a:buClr>
                <a:srgbClr val="FFFF00"/>
              </a:buClr>
              <a:buFont typeface="Wingdings" pitchFamily="2" charset="2"/>
              <a:buChar char="§"/>
              <a:defRPr sz="2400" b="1">
                <a:solidFill>
                  <a:srgbClr val="FFFFFF"/>
                </a:solidFill>
                <a:latin typeface="+mn-lt"/>
              </a:defRPr>
            </a:lvl4pPr>
            <a:lvl5pPr marL="2057400" indent="-228600" algn="l" rtl="0" eaLnBrk="1" fontAlgn="base" hangingPunct="1">
              <a:spcBef>
                <a:spcPct val="20000"/>
              </a:spcBef>
              <a:spcAft>
                <a:spcPct val="0"/>
              </a:spcAft>
              <a:buClr>
                <a:srgbClr val="FFFF00"/>
              </a:buClr>
              <a:buFont typeface="Wingdings" pitchFamily="2" charset="2"/>
              <a:buChar char="v"/>
              <a:defRPr sz="2400" b="1">
                <a:solidFill>
                  <a:srgbClr val="FFFFFF"/>
                </a:solidFill>
                <a:latin typeface="+mn-lt"/>
              </a:defRPr>
            </a:lvl5pPr>
            <a:lvl6pPr marL="25146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6pPr>
            <a:lvl7pPr marL="29718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7pPr>
            <a:lvl8pPr marL="34290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8pPr>
            <a:lvl9pPr marL="3886200" indent="-228600" algn="l" rtl="0" eaLnBrk="1" fontAlgn="base" hangingPunct="1">
              <a:spcBef>
                <a:spcPct val="20000"/>
              </a:spcBef>
              <a:spcAft>
                <a:spcPct val="0"/>
              </a:spcAft>
              <a:buClr>
                <a:srgbClr val="FFFFFF"/>
              </a:buClr>
              <a:buFont typeface="Wingdings" pitchFamily="2" charset="2"/>
              <a:buChar char="v"/>
              <a:defRPr sz="2000" b="1">
                <a:solidFill>
                  <a:srgbClr val="FFFFFF"/>
                </a:solidFill>
                <a:latin typeface="+mn-lt"/>
              </a:defRPr>
            </a:lvl9pPr>
          </a:lstStyle>
          <a:p>
            <a:pPr marL="0" indent="0">
              <a:buNone/>
            </a:pPr>
            <a:r>
              <a:rPr lang="en-US" kern="0">
                <a:solidFill>
                  <a:schemeClr val="tx1"/>
                </a:solidFill>
                <a:latin typeface="Arial" panose="020B0604020202020204" pitchFamily="34" charset="0"/>
                <a:cs typeface="Arial" panose="020B0604020202020204" pitchFamily="34" charset="0"/>
              </a:rPr>
              <a:t>3</a:t>
            </a:r>
            <a:r>
              <a:rPr lang="en-US" kern="0" baseline="30000">
                <a:solidFill>
                  <a:schemeClr val="tx1"/>
                </a:solidFill>
                <a:latin typeface="Arial" panose="020B0604020202020204" pitchFamily="34" charset="0"/>
                <a:cs typeface="Arial" panose="020B0604020202020204" pitchFamily="34" charset="0"/>
              </a:rPr>
              <a:t>rd </a:t>
            </a:r>
            <a:r>
              <a:rPr lang="en-US" kern="0">
                <a:solidFill>
                  <a:schemeClr val="tx1"/>
                </a:solidFill>
                <a:latin typeface="Arial" panose="020B0604020202020204" pitchFamily="34" charset="0"/>
                <a:cs typeface="Arial" panose="020B0604020202020204" pitchFamily="34" charset="0"/>
              </a:rPr>
              <a:t>Year</a:t>
            </a:r>
          </a:p>
        </p:txBody>
      </p:sp>
      <p:sp>
        <p:nvSpPr>
          <p:cNvPr id="18" name="Chevron 5">
            <a:extLst>
              <a:ext uri="{FF2B5EF4-FFF2-40B4-BE49-F238E27FC236}">
                <a16:creationId xmlns:a16="http://schemas.microsoft.com/office/drawing/2014/main" id="{6D7892DB-5315-BA29-0F6D-9822675D802E}"/>
              </a:ext>
            </a:extLst>
          </p:cNvPr>
          <p:cNvSpPr/>
          <p:nvPr/>
        </p:nvSpPr>
        <p:spPr bwMode="auto">
          <a:xfrm>
            <a:off x="1245757" y="1816097"/>
            <a:ext cx="3233882" cy="1371600"/>
          </a:xfrm>
          <a:prstGeom prst="chevron">
            <a:avLst/>
          </a:prstGeom>
          <a:solidFill>
            <a:schemeClr val="tx2"/>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800" b="1" dirty="0">
                <a:solidFill>
                  <a:schemeClr val="bg2">
                    <a:lumMod val="50000"/>
                  </a:schemeClr>
                </a:solidFill>
                <a:latin typeface="Arial"/>
                <a:cs typeface="Arial"/>
              </a:rPr>
              <a:t>16,24,36, 52-week visits</a:t>
            </a:r>
          </a:p>
        </p:txBody>
      </p:sp>
    </p:spTree>
    <p:extLst>
      <p:ext uri="{BB962C8B-B14F-4D97-AF65-F5344CB8AC3E}">
        <p14:creationId xmlns:p14="http://schemas.microsoft.com/office/powerpoint/2010/main" val="701459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88071-0FEC-045E-6354-0982E5933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AECDC2-62B1-3C0A-3F74-ACF6212C6367}"/>
              </a:ext>
            </a:extLst>
          </p:cNvPr>
          <p:cNvSpPr>
            <a:spLocks noGrp="1"/>
          </p:cNvSpPr>
          <p:nvPr>
            <p:ph type="ctrTitle"/>
          </p:nvPr>
        </p:nvSpPr>
        <p:spPr>
          <a:xfrm>
            <a:off x="1216734" y="1371600"/>
            <a:ext cx="9758532" cy="2387600"/>
          </a:xfrm>
        </p:spPr>
        <p:txBody>
          <a:bodyPr>
            <a:normAutofit/>
          </a:bodyPr>
          <a:lstStyle/>
          <a:p>
            <a:r>
              <a:rPr lang="en-US" sz="5400" dirty="0"/>
              <a:t>Genetics</a:t>
            </a:r>
            <a:br>
              <a:rPr lang="en-US" sz="4400" dirty="0"/>
            </a:br>
            <a:r>
              <a:rPr lang="en-US" sz="4000" dirty="0">
                <a:solidFill>
                  <a:schemeClr val="tx1"/>
                </a:solidFill>
              </a:rPr>
              <a:t>Genes in Diabetic Retinopathy Project</a:t>
            </a:r>
            <a:endParaRPr lang="en-US" dirty="0">
              <a:solidFill>
                <a:schemeClr val="tx1"/>
              </a:solidFill>
            </a:endParaRPr>
          </a:p>
        </p:txBody>
      </p:sp>
    </p:spTree>
    <p:extLst>
      <p:ext uri="{BB962C8B-B14F-4D97-AF65-F5344CB8AC3E}">
        <p14:creationId xmlns:p14="http://schemas.microsoft.com/office/powerpoint/2010/main" val="23690882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8962D-9898-A197-0A82-8FF1484A3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14" y="1143000"/>
            <a:ext cx="10308771" cy="5481823"/>
          </a:xfrm>
          <a:prstGeom prst="rect">
            <a:avLst/>
          </a:prstGeom>
        </p:spPr>
      </p:pic>
      <p:sp>
        <p:nvSpPr>
          <p:cNvPr id="6" name="Title 5">
            <a:extLst>
              <a:ext uri="{FF2B5EF4-FFF2-40B4-BE49-F238E27FC236}">
                <a16:creationId xmlns:a16="http://schemas.microsoft.com/office/drawing/2014/main" id="{93B7E82D-F1BB-F2B7-78F1-60F587449587}"/>
              </a:ext>
            </a:extLst>
          </p:cNvPr>
          <p:cNvSpPr>
            <a:spLocks noGrp="1"/>
          </p:cNvSpPr>
          <p:nvPr>
            <p:ph type="title"/>
          </p:nvPr>
        </p:nvSpPr>
        <p:spPr/>
        <p:txBody>
          <a:bodyPr/>
          <a:lstStyle/>
          <a:p>
            <a:r>
              <a:rPr lang="en-US" dirty="0"/>
              <a:t>Number of Participants by Location</a:t>
            </a:r>
          </a:p>
        </p:txBody>
      </p:sp>
      <p:sp>
        <p:nvSpPr>
          <p:cNvPr id="4" name="Slide Number Placeholder 3">
            <a:extLst>
              <a:ext uri="{FF2B5EF4-FFF2-40B4-BE49-F238E27FC236}">
                <a16:creationId xmlns:a16="http://schemas.microsoft.com/office/drawing/2014/main" id="{3FEAF963-D6CD-4258-B78F-6008F274A298}"/>
              </a:ext>
            </a:extLst>
          </p:cNvPr>
          <p:cNvSpPr>
            <a:spLocks noGrp="1"/>
          </p:cNvSpPr>
          <p:nvPr>
            <p:ph type="sldNum" sz="quarter" idx="4294967295"/>
          </p:nvPr>
        </p:nvSpPr>
        <p:spPr bwMode="auto">
          <a:xfrm>
            <a:off x="10514013" y="5883277"/>
            <a:ext cx="753545"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E664F039-66C0-455B-85F8-814E55F2BD41}" type="slidenum">
              <a:rPr lang="en-US" altLang="en-US" smtClean="0"/>
              <a:pPr>
                <a:defRPr/>
              </a:pPr>
              <a:t>8</a:t>
            </a:fld>
            <a:endParaRPr lang="en-US" altLang="en-US"/>
          </a:p>
        </p:txBody>
      </p:sp>
      <p:graphicFrame>
        <p:nvGraphicFramePr>
          <p:cNvPr id="11" name="Table 10">
            <a:extLst>
              <a:ext uri="{FF2B5EF4-FFF2-40B4-BE49-F238E27FC236}">
                <a16:creationId xmlns:a16="http://schemas.microsoft.com/office/drawing/2014/main" id="{5063D463-B9EF-366F-EDF7-9FE6B91B7ED0}"/>
              </a:ext>
            </a:extLst>
          </p:cNvPr>
          <p:cNvGraphicFramePr>
            <a:graphicFrameLocks noGrp="1"/>
          </p:cNvGraphicFramePr>
          <p:nvPr>
            <p:extLst>
              <p:ext uri="{D42A27DB-BD31-4B8C-83A1-F6EECF244321}">
                <p14:modId xmlns:p14="http://schemas.microsoft.com/office/powerpoint/2010/main" val="3010517997"/>
              </p:ext>
            </p:extLst>
          </p:nvPr>
        </p:nvGraphicFramePr>
        <p:xfrm>
          <a:off x="6881600" y="1295400"/>
          <a:ext cx="2044752" cy="628650"/>
        </p:xfrm>
        <a:graphic>
          <a:graphicData uri="http://schemas.openxmlformats.org/drawingml/2006/table">
            <a:tbl>
              <a:tblPr firstRow="1" firstCol="1" bandRow="1">
                <a:tableStyleId>{0505E3EF-67EA-436B-97B2-0124C06EBD24}</a:tableStyleId>
              </a:tblPr>
              <a:tblGrid>
                <a:gridCol w="681584">
                  <a:extLst>
                    <a:ext uri="{9D8B030D-6E8A-4147-A177-3AD203B41FA5}">
                      <a16:colId xmlns:a16="http://schemas.microsoft.com/office/drawing/2014/main" val="3631486679"/>
                    </a:ext>
                  </a:extLst>
                </a:gridCol>
                <a:gridCol w="681584">
                  <a:extLst>
                    <a:ext uri="{9D8B030D-6E8A-4147-A177-3AD203B41FA5}">
                      <a16:colId xmlns:a16="http://schemas.microsoft.com/office/drawing/2014/main" val="251687974"/>
                    </a:ext>
                  </a:extLst>
                </a:gridCol>
                <a:gridCol w="681584">
                  <a:extLst>
                    <a:ext uri="{9D8B030D-6E8A-4147-A177-3AD203B41FA5}">
                      <a16:colId xmlns:a16="http://schemas.microsoft.com/office/drawing/2014/main" val="801714386"/>
                    </a:ext>
                  </a:extLst>
                </a:gridCol>
              </a:tblGrid>
              <a:tr h="209550">
                <a:tc>
                  <a:txBody>
                    <a:bodyPr/>
                    <a:lstStyle/>
                    <a:p>
                      <a:pPr marL="0" marR="0" algn="ctr"/>
                      <a:r>
                        <a:rPr lang="en-US" sz="1100" dirty="0">
                          <a:effectLst/>
                          <a:latin typeface="Arial" panose="020B0604020202020204" pitchFamily="34" charset="0"/>
                          <a:ea typeface="Calibri" panose="020F0502020204030204" pitchFamily="34" charset="0"/>
                          <a:cs typeface="Arial" panose="020B0604020202020204" pitchFamily="34" charset="0"/>
                        </a:rPr>
                        <a:t>Country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Calibri" panose="020F0502020204030204" pitchFamily="34" charset="0"/>
                          <a:cs typeface="Arial" panose="020B0604020202020204" pitchFamily="34" charset="0"/>
                        </a:rPr>
                        <a:t># Pts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Calibri" panose="020F0502020204030204" pitchFamily="34" charset="0"/>
                          <a:cs typeface="Arial" panose="020B0604020202020204" pitchFamily="34" charset="0"/>
                        </a:rPr>
                        <a:t># Sites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74873626"/>
                  </a:ext>
                </a:extLst>
              </a:tr>
              <a:tr h="209550">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Canada</a:t>
                      </a:r>
                      <a:endParaRPr lang="en-US" sz="1000" dirty="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15</a:t>
                      </a:r>
                      <a:endParaRPr lang="en-US" sz="1000" dirty="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2</a:t>
                      </a:r>
                      <a:endParaRPr lang="en-US" sz="1000" dirty="0">
                        <a:effectLst/>
                        <a:latin typeface="Arial" panose="020B0604020202020204" pitchFamily="34" charset="0"/>
                        <a:ea typeface="Aptos" panose="020B00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989495349"/>
                  </a:ext>
                </a:extLst>
              </a:tr>
              <a:tr h="209550">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UK</a:t>
                      </a:r>
                    </a:p>
                  </a:txBody>
                  <a:tcPr marL="9525" marR="9525" marT="9525" marB="0" anchor="b"/>
                </a:tc>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2</a:t>
                      </a:r>
                    </a:p>
                  </a:txBody>
                  <a:tcPr marL="9525" marR="9525" marT="9525" marB="0" anchor="b"/>
                </a:tc>
                <a:tc>
                  <a:txBody>
                    <a:bodyPr/>
                    <a:lstStyle/>
                    <a:p>
                      <a:pPr marL="0" marR="0" algn="ctr"/>
                      <a:r>
                        <a:rPr lang="en-US" sz="1100" dirty="0">
                          <a:effectLst/>
                          <a:latin typeface="Arial" panose="020B0604020202020204" pitchFamily="34" charset="0"/>
                          <a:ea typeface="Aptos" panose="020B0004020202020204" pitchFamily="34" charset="0"/>
                          <a:cs typeface="Arial" panose="020B0604020202020204" pitchFamily="34" charset="0"/>
                        </a:rPr>
                        <a:t>1</a:t>
                      </a:r>
                    </a:p>
                  </a:txBody>
                  <a:tcPr marL="9525" marR="9525" marT="9525" marB="0" anchor="b"/>
                </a:tc>
                <a:extLst>
                  <a:ext uri="{0D108BD9-81ED-4DB2-BD59-A6C34878D82A}">
                    <a16:rowId xmlns:a16="http://schemas.microsoft.com/office/drawing/2014/main" val="654654699"/>
                  </a:ext>
                </a:extLst>
              </a:tr>
            </a:tbl>
          </a:graphicData>
        </a:graphic>
      </p:graphicFrame>
    </p:spTree>
    <p:extLst>
      <p:ext uri="{BB962C8B-B14F-4D97-AF65-F5344CB8AC3E}">
        <p14:creationId xmlns:p14="http://schemas.microsoft.com/office/powerpoint/2010/main" val="22848747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7876-40C2-C9AF-00DB-D3A633DDBF8D}"/>
            </a:ext>
          </a:extLst>
        </p:cNvPr>
        <p:cNvGrpSpPr/>
        <p:nvPr/>
      </p:nvGrpSpPr>
      <p:grpSpPr>
        <a:xfrm>
          <a:off x="0" y="0"/>
          <a:ext cx="0" cy="0"/>
          <a:chOff x="0" y="0"/>
          <a:chExt cx="0" cy="0"/>
        </a:xfrm>
      </p:grpSpPr>
      <p:sp>
        <p:nvSpPr>
          <p:cNvPr id="84994" name="Title 1">
            <a:extLst>
              <a:ext uri="{FF2B5EF4-FFF2-40B4-BE49-F238E27FC236}">
                <a16:creationId xmlns:a16="http://schemas.microsoft.com/office/drawing/2014/main" id="{E85E917F-2CCF-8FFA-BD49-B64E4A6D525A}"/>
              </a:ext>
            </a:extLst>
          </p:cNvPr>
          <p:cNvSpPr>
            <a:spLocks noGrp="1"/>
          </p:cNvSpPr>
          <p:nvPr>
            <p:ph type="title"/>
          </p:nvPr>
        </p:nvSpPr>
        <p:spPr/>
        <p:txBody>
          <a:bodyPr>
            <a:normAutofit/>
          </a:bodyPr>
          <a:lstStyle/>
          <a:p>
            <a:r>
              <a:rPr lang="en-US" altLang="en-US" dirty="0"/>
              <a:t>Genes in Diabetic Retinopathy Project</a:t>
            </a:r>
          </a:p>
        </p:txBody>
      </p:sp>
      <p:sp>
        <p:nvSpPr>
          <p:cNvPr id="22531" name="Content Placeholder 2">
            <a:extLst>
              <a:ext uri="{FF2B5EF4-FFF2-40B4-BE49-F238E27FC236}">
                <a16:creationId xmlns:a16="http://schemas.microsoft.com/office/drawing/2014/main" id="{6064A80B-19C8-6E7A-6ECD-B3E5197EE5FB}"/>
              </a:ext>
            </a:extLst>
          </p:cNvPr>
          <p:cNvSpPr>
            <a:spLocks noGrp="1"/>
          </p:cNvSpPr>
          <p:nvPr>
            <p:ph idx="1"/>
          </p:nvPr>
        </p:nvSpPr>
        <p:spPr>
          <a:xfrm>
            <a:off x="609599" y="1600199"/>
            <a:ext cx="11006295" cy="4953001"/>
          </a:xfrm>
        </p:spPr>
        <p:txBody>
          <a:bodyPr>
            <a:normAutofit/>
          </a:bodyPr>
          <a:lstStyle/>
          <a:p>
            <a:pPr eaLnBrk="1" hangingPunct="1">
              <a:lnSpc>
                <a:spcPct val="90000"/>
              </a:lnSpc>
              <a:spcBef>
                <a:spcPts val="600"/>
              </a:spcBef>
              <a:spcAft>
                <a:spcPts val="600"/>
              </a:spcAft>
              <a:defRPr/>
            </a:pPr>
            <a:r>
              <a:rPr lang="en-US" sz="2400" b="1" dirty="0">
                <a:solidFill>
                  <a:schemeClr val="accent4"/>
                </a:solidFill>
                <a:latin typeface="Arial" charset="0"/>
                <a:cs typeface="Arial" charset="0"/>
              </a:rPr>
              <a:t>Objective</a:t>
            </a:r>
          </a:p>
          <a:p>
            <a:pPr marL="738188" lvl="1" indent="-342900">
              <a:lnSpc>
                <a:spcPct val="90000"/>
              </a:lnSpc>
              <a:spcBef>
                <a:spcPts val="600"/>
              </a:spcBef>
              <a:spcAft>
                <a:spcPts val="600"/>
              </a:spcAft>
              <a:defRPr/>
            </a:pPr>
            <a:r>
              <a:rPr lang="en-US" sz="2400" b="1" dirty="0">
                <a:latin typeface="Arial" charset="0"/>
                <a:cs typeface="Arial" charset="0"/>
              </a:rPr>
              <a:t>To create a repository of genetic material and clinical phenotype information as a resource for the research community </a:t>
            </a:r>
          </a:p>
          <a:p>
            <a:pPr marL="738188" lvl="1" indent="-342900">
              <a:lnSpc>
                <a:spcPct val="90000"/>
              </a:lnSpc>
              <a:spcBef>
                <a:spcPts val="600"/>
              </a:spcBef>
              <a:spcAft>
                <a:spcPts val="600"/>
              </a:spcAft>
              <a:defRPr/>
            </a:pPr>
            <a:r>
              <a:rPr lang="en-US" sz="2400" b="1" dirty="0">
                <a:latin typeface="Arial" charset="0"/>
                <a:cs typeface="Arial" charset="0"/>
              </a:rPr>
              <a:t>The database may provide the opportunity to assess genetic susceptibility and resistance to DR and also variants impacting visually important biomarkers for ME and neovascularization</a:t>
            </a:r>
          </a:p>
          <a:p>
            <a:pPr eaLnBrk="1" hangingPunct="1">
              <a:lnSpc>
                <a:spcPct val="90000"/>
              </a:lnSpc>
              <a:spcBef>
                <a:spcPts val="600"/>
              </a:spcBef>
              <a:spcAft>
                <a:spcPts val="600"/>
              </a:spcAft>
              <a:defRPr/>
            </a:pPr>
            <a:r>
              <a:rPr lang="en-US" sz="2400" b="1" dirty="0">
                <a:solidFill>
                  <a:schemeClr val="accent4"/>
                </a:solidFill>
                <a:latin typeface="Arial" charset="0"/>
                <a:cs typeface="Arial" charset="0"/>
              </a:rPr>
              <a:t>Major Eligibility Criteria</a:t>
            </a:r>
          </a:p>
          <a:p>
            <a:pPr lvl="1" eaLnBrk="1" hangingPunct="1">
              <a:lnSpc>
                <a:spcPct val="90000"/>
              </a:lnSpc>
              <a:spcBef>
                <a:spcPts val="600"/>
              </a:spcBef>
              <a:spcAft>
                <a:spcPts val="600"/>
              </a:spcAft>
              <a:defRPr/>
            </a:pPr>
            <a:r>
              <a:rPr lang="en-US" sz="2400" b="1" dirty="0">
                <a:latin typeface="Arial" charset="0"/>
                <a:cs typeface="Arial" charset="0"/>
              </a:rPr>
              <a:t>Previous/current participant in a DRCR Retina Network study</a:t>
            </a:r>
          </a:p>
          <a:p>
            <a:pPr eaLnBrk="1" hangingPunct="1">
              <a:lnSpc>
                <a:spcPct val="90000"/>
              </a:lnSpc>
              <a:spcBef>
                <a:spcPts val="600"/>
              </a:spcBef>
              <a:spcAft>
                <a:spcPts val="600"/>
              </a:spcAft>
              <a:defRPr/>
            </a:pPr>
            <a:r>
              <a:rPr lang="en-US" sz="2400" b="1" dirty="0">
                <a:solidFill>
                  <a:schemeClr val="accent4"/>
                </a:solidFill>
                <a:latin typeface="Arial" charset="0"/>
                <a:cs typeface="Arial" charset="0"/>
              </a:rPr>
              <a:t>Enrollment (Ongoing)</a:t>
            </a:r>
            <a:endParaRPr lang="en-US" sz="2400" b="1" dirty="0">
              <a:solidFill>
                <a:schemeClr val="accent4"/>
              </a:solidFill>
              <a:latin typeface="Arial" charset="0"/>
              <a:cs typeface="Times New Roman" pitchFamily="18" charset="0"/>
            </a:endParaRPr>
          </a:p>
          <a:p>
            <a:pPr lvl="1" eaLnBrk="1" hangingPunct="1">
              <a:lnSpc>
                <a:spcPct val="90000"/>
              </a:lnSpc>
              <a:spcBef>
                <a:spcPts val="600"/>
              </a:spcBef>
              <a:spcAft>
                <a:spcPts val="600"/>
              </a:spcAft>
              <a:defRPr/>
            </a:pPr>
            <a:r>
              <a:rPr lang="en-US" sz="2400" b="1" dirty="0">
                <a:latin typeface="Arial" charset="0"/>
                <a:cs typeface="Times New Roman" pitchFamily="18" charset="0"/>
              </a:rPr>
              <a:t>Total enrolled: 2,739 subjects (as of 5/19/23)</a:t>
            </a:r>
          </a:p>
          <a:p>
            <a:pPr>
              <a:spcBef>
                <a:spcPts val="600"/>
              </a:spcBef>
              <a:spcAft>
                <a:spcPts val="600"/>
              </a:spcAft>
              <a:defRPr/>
            </a:pPr>
            <a:endParaRPr lang="en-US" sz="2400" dirty="0">
              <a:latin typeface="Arial" charset="0"/>
              <a:cs typeface="Arial" charset="0"/>
            </a:endParaRPr>
          </a:p>
        </p:txBody>
      </p:sp>
    </p:spTree>
    <p:extLst>
      <p:ext uri="{BB962C8B-B14F-4D97-AF65-F5344CB8AC3E}">
        <p14:creationId xmlns:p14="http://schemas.microsoft.com/office/powerpoint/2010/main" val="158336813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D862-89A1-3F20-873A-B8D90D5295E3}"/>
              </a:ext>
            </a:extLst>
          </p:cNvPr>
          <p:cNvSpPr>
            <a:spLocks noGrp="1"/>
          </p:cNvSpPr>
          <p:nvPr>
            <p:ph type="ctrTitle"/>
          </p:nvPr>
        </p:nvSpPr>
        <p:spPr>
          <a:xfrm>
            <a:off x="609600" y="1730310"/>
            <a:ext cx="10972800" cy="3397380"/>
          </a:xfrm>
        </p:spPr>
        <p:txBody>
          <a:bodyPr>
            <a:normAutofit/>
          </a:bodyPr>
          <a:lstStyle/>
          <a:p>
            <a:r>
              <a:rPr lang="en-US" sz="5400" dirty="0">
                <a:latin typeface="Arial"/>
                <a:cs typeface="Arial"/>
              </a:rPr>
              <a:t>Protocols AR/AS</a:t>
            </a:r>
            <a:br>
              <a:rPr lang="en-US" dirty="0">
                <a:latin typeface="Arial"/>
                <a:cs typeface="Arial"/>
              </a:rPr>
            </a:br>
            <a:r>
              <a:rPr lang="en-US" sz="4000" dirty="0">
                <a:solidFill>
                  <a:schemeClr val="tx1"/>
                </a:solidFill>
                <a:latin typeface="Arial"/>
                <a:cs typeface="Arial"/>
              </a:rPr>
              <a:t>Endpoints in Diabetic Retinal Disease</a:t>
            </a:r>
            <a:br>
              <a:rPr lang="en-US" dirty="0"/>
            </a:br>
            <a:br>
              <a:rPr lang="en-US" dirty="0"/>
            </a:br>
            <a:r>
              <a:rPr lang="en-US" sz="3600" dirty="0">
                <a:solidFill>
                  <a:schemeClr val="tx1"/>
                </a:solidFill>
                <a:latin typeface="Arial"/>
                <a:cs typeface="Arial"/>
              </a:rPr>
              <a:t>DRCR Retina Network and MTM Vision Collaboration</a:t>
            </a:r>
            <a:br>
              <a:rPr lang="en-US" dirty="0"/>
            </a:br>
            <a:endParaRPr lang="en-US" sz="2800" dirty="0">
              <a:solidFill>
                <a:schemeClr val="tx1"/>
              </a:solidFill>
              <a:ea typeface="+mn-ea"/>
            </a:endParaRPr>
          </a:p>
        </p:txBody>
      </p:sp>
    </p:spTree>
    <p:extLst>
      <p:ext uri="{BB962C8B-B14F-4D97-AF65-F5344CB8AC3E}">
        <p14:creationId xmlns:p14="http://schemas.microsoft.com/office/powerpoint/2010/main" val="1120069716"/>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6389-7981-C398-EA09-20E23329488B}"/>
              </a:ext>
            </a:extLst>
          </p:cNvPr>
          <p:cNvSpPr>
            <a:spLocks noGrp="1"/>
          </p:cNvSpPr>
          <p:nvPr>
            <p:ph type="title"/>
          </p:nvPr>
        </p:nvSpPr>
        <p:spPr>
          <a:xfrm>
            <a:off x="1" y="0"/>
            <a:ext cx="12192000" cy="2014423"/>
          </a:xfrm>
        </p:spPr>
        <p:txBody>
          <a:bodyPr>
            <a:normAutofit/>
          </a:bodyPr>
          <a:lstStyle/>
          <a:p>
            <a:r>
              <a:rPr lang="en-US" b="1" dirty="0"/>
              <a:t>Complementary Missions</a:t>
            </a:r>
            <a:br>
              <a:rPr lang="en-US" sz="5400" b="1" dirty="0"/>
            </a:br>
            <a:r>
              <a:rPr lang="en-US" sz="3600" b="1" dirty="0"/>
              <a:t>DRCR Retina Network and MTM Vision</a:t>
            </a:r>
            <a:endParaRPr lang="en-US" dirty="0"/>
          </a:p>
        </p:txBody>
      </p:sp>
      <p:sp>
        <p:nvSpPr>
          <p:cNvPr id="13" name="TextBox 12">
            <a:extLst>
              <a:ext uri="{FF2B5EF4-FFF2-40B4-BE49-F238E27FC236}">
                <a16:creationId xmlns:a16="http://schemas.microsoft.com/office/drawing/2014/main" id="{1B1D3315-D376-0C1F-0DDB-4A5CD26B4F80}"/>
              </a:ext>
            </a:extLst>
          </p:cNvPr>
          <p:cNvSpPr txBox="1"/>
          <p:nvPr/>
        </p:nvSpPr>
        <p:spPr>
          <a:xfrm>
            <a:off x="207625" y="3504750"/>
            <a:ext cx="5002551" cy="2677656"/>
          </a:xfrm>
          <a:prstGeom prst="rect">
            <a:avLst/>
          </a:prstGeom>
          <a:noFill/>
        </p:spPr>
        <p:txBody>
          <a:bodyPr wrap="square">
            <a:spAutoFit/>
          </a:bodyPr>
          <a:lstStyle/>
          <a:p>
            <a:pPr marL="0" indent="0" algn="ctr" eaLnBrk="1" hangingPunct="1">
              <a:buNone/>
            </a:pPr>
            <a:r>
              <a:rPr lang="en-US" sz="2800" b="1" dirty="0">
                <a:latin typeface="Arial" panose="020B0604020202020204" pitchFamily="34" charset="0"/>
                <a:cs typeface="Arial" panose="020B0604020202020204" pitchFamily="34" charset="0"/>
              </a:rPr>
              <a:t>To conduct high-quality, collaborative clinical research that improves vision and quality of life for people with retinal diseases </a:t>
            </a:r>
          </a:p>
        </p:txBody>
      </p:sp>
      <p:sp>
        <p:nvSpPr>
          <p:cNvPr id="14" name="TextBox 15">
            <a:extLst>
              <a:ext uri="{FF2B5EF4-FFF2-40B4-BE49-F238E27FC236}">
                <a16:creationId xmlns:a16="http://schemas.microsoft.com/office/drawing/2014/main" id="{5F6CCD02-CD55-B9AB-C3BD-6F72CA5FC919}"/>
              </a:ext>
            </a:extLst>
          </p:cNvPr>
          <p:cNvSpPr txBox="1"/>
          <p:nvPr/>
        </p:nvSpPr>
        <p:spPr>
          <a:xfrm>
            <a:off x="6981826" y="3504750"/>
            <a:ext cx="4182346"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latin typeface="Arial" panose="020B0604020202020204" pitchFamily="34" charset="0"/>
                <a:cs typeface="Arial" panose="020B0604020202020204" pitchFamily="34" charset="0"/>
              </a:rPr>
              <a:t>To accelerate the development of new methods to preserve and restore vision in people with diabetes</a:t>
            </a:r>
          </a:p>
        </p:txBody>
      </p:sp>
      <p:sp>
        <p:nvSpPr>
          <p:cNvPr id="15" name="Arrow: Curved Down 14">
            <a:extLst>
              <a:ext uri="{FF2B5EF4-FFF2-40B4-BE49-F238E27FC236}">
                <a16:creationId xmlns:a16="http://schemas.microsoft.com/office/drawing/2014/main" id="{F259456F-CE72-6EA8-40C1-5861254D3D0C}"/>
              </a:ext>
            </a:extLst>
          </p:cNvPr>
          <p:cNvSpPr/>
          <p:nvPr/>
        </p:nvSpPr>
        <p:spPr>
          <a:xfrm>
            <a:off x="3406077" y="2674417"/>
            <a:ext cx="4894848" cy="951721"/>
          </a:xfrm>
          <a:prstGeom prst="curvedDownArrow">
            <a:avLst>
              <a:gd name="adj1" fmla="val 39427"/>
              <a:gd name="adj2" fmla="val 50000"/>
              <a:gd name="adj3" fmla="val 25000"/>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Down 15">
            <a:extLst>
              <a:ext uri="{FF2B5EF4-FFF2-40B4-BE49-F238E27FC236}">
                <a16:creationId xmlns:a16="http://schemas.microsoft.com/office/drawing/2014/main" id="{1FD7CAB5-11A2-741B-7983-94F12F0D659C}"/>
              </a:ext>
            </a:extLst>
          </p:cNvPr>
          <p:cNvSpPr/>
          <p:nvPr/>
        </p:nvSpPr>
        <p:spPr>
          <a:xfrm rot="10800000">
            <a:off x="3406077" y="5793167"/>
            <a:ext cx="5002551" cy="951720"/>
          </a:xfrm>
          <a:prstGeom prst="curvedDownArrow">
            <a:avLst>
              <a:gd name="adj1" fmla="val 39427"/>
              <a:gd name="adj2" fmla="val 50000"/>
              <a:gd name="adj3" fmla="val 25000"/>
            </a:avLst>
          </a:prstGeom>
          <a:solidFill>
            <a:srgbClr val="99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black background with white text&#10;&#10;Description automatically generated">
            <a:extLst>
              <a:ext uri="{FF2B5EF4-FFF2-40B4-BE49-F238E27FC236}">
                <a16:creationId xmlns:a16="http://schemas.microsoft.com/office/drawing/2014/main" id="{8B4923D2-DF83-3124-5FC2-B5F45250A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727" y="1550201"/>
            <a:ext cx="3641602" cy="1547736"/>
          </a:xfrm>
          <a:prstGeom prst="rect">
            <a:avLst/>
          </a:prstGeom>
        </p:spPr>
      </p:pic>
      <p:pic>
        <p:nvPicPr>
          <p:cNvPr id="6" name="Picture 2">
            <a:extLst>
              <a:ext uri="{FF2B5EF4-FFF2-40B4-BE49-F238E27FC236}">
                <a16:creationId xmlns:a16="http://schemas.microsoft.com/office/drawing/2014/main" id="{02394A3E-3BFF-30E8-8090-612B1F365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609" y="1768264"/>
            <a:ext cx="295275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0522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0B4B43-6F92-8835-B7FA-B8CF65871702}"/>
              </a:ext>
            </a:extLst>
          </p:cNvPr>
          <p:cNvSpPr txBox="1">
            <a:spLocks/>
          </p:cNvSpPr>
          <p:nvPr/>
        </p:nvSpPr>
        <p:spPr>
          <a:xfrm>
            <a:off x="0" y="346189"/>
            <a:ext cx="4663440" cy="4008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Biomarkers</a:t>
            </a: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Characteristic that is objectively measured and evaluated as an indicator of: </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US" sz="2400" b="1" dirty="0">
                <a:solidFill>
                  <a:srgbClr val="FFFFFF"/>
                </a:solidFill>
                <a:latin typeface="Arial" panose="020B0604020202020204" pitchFamily="34" charset="0"/>
                <a:cs typeface="Arial" panose="020B0604020202020204" pitchFamily="34" charset="0"/>
              </a:rPr>
              <a:t>N</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ormal</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biological processes</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US" sz="2400" b="1" dirty="0">
                <a:solidFill>
                  <a:srgbClr val="FFFFFF"/>
                </a:solidFill>
                <a:latin typeface="Arial" panose="020B0604020202020204" pitchFamily="34" charset="0"/>
                <a:cs typeface="Arial" panose="020B0604020202020204" pitchFamily="34" charset="0"/>
              </a:rPr>
              <a:t>P</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athogenic</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processes</a:t>
            </a:r>
          </a:p>
          <a:p>
            <a:pPr marL="342900" marR="0" lvl="0" indent="-3429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lang="en-US" sz="2400" b="1" dirty="0">
                <a:solidFill>
                  <a:srgbClr val="FFFFFF"/>
                </a:solidFill>
                <a:latin typeface="Arial" panose="020B0604020202020204" pitchFamily="34" charset="0"/>
                <a:cs typeface="Arial" panose="020B0604020202020204" pitchFamily="34" charset="0"/>
              </a:rPr>
              <a:t>P</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harmacologic</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responses to a therapeutic intervention</a:t>
            </a:r>
          </a:p>
        </p:txBody>
      </p:sp>
      <p:sp>
        <p:nvSpPr>
          <p:cNvPr id="12" name="Arrow: Curved Right 11">
            <a:extLst>
              <a:ext uri="{FF2B5EF4-FFF2-40B4-BE49-F238E27FC236}">
                <a16:creationId xmlns:a16="http://schemas.microsoft.com/office/drawing/2014/main" id="{7F6FE9E1-E390-18C0-E070-23B6F12C3E3C}"/>
              </a:ext>
            </a:extLst>
          </p:cNvPr>
          <p:cNvSpPr/>
          <p:nvPr/>
        </p:nvSpPr>
        <p:spPr>
          <a:xfrm rot="16365482" flipH="1">
            <a:off x="4672458" y="-188265"/>
            <a:ext cx="612562" cy="1724872"/>
          </a:xfrm>
          <a:prstGeom prst="curvedRightArrow">
            <a:avLst>
              <a:gd name="adj1" fmla="val 29329"/>
              <a:gd name="adj2" fmla="val 14079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itle 1">
            <a:extLst>
              <a:ext uri="{FF2B5EF4-FFF2-40B4-BE49-F238E27FC236}">
                <a16:creationId xmlns:a16="http://schemas.microsoft.com/office/drawing/2014/main" id="{3F6EE1F1-207D-7EB6-5FEC-309682BEFB1B}"/>
              </a:ext>
            </a:extLst>
          </p:cNvPr>
          <p:cNvSpPr txBox="1">
            <a:spLocks/>
          </p:cNvSpPr>
          <p:nvPr/>
        </p:nvSpPr>
        <p:spPr>
          <a:xfrm>
            <a:off x="3941858" y="1455076"/>
            <a:ext cx="3961131" cy="1048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Surrogate Endpoints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Shown to predict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clinical benefit</a:t>
            </a:r>
          </a:p>
        </p:txBody>
      </p:sp>
      <p:sp>
        <p:nvSpPr>
          <p:cNvPr id="14" name="Title 1">
            <a:extLst>
              <a:ext uri="{FF2B5EF4-FFF2-40B4-BE49-F238E27FC236}">
                <a16:creationId xmlns:a16="http://schemas.microsoft.com/office/drawing/2014/main" id="{0FAFCF2F-323C-0971-28C4-11E51979DA1F}"/>
              </a:ext>
            </a:extLst>
          </p:cNvPr>
          <p:cNvSpPr txBox="1">
            <a:spLocks/>
          </p:cNvSpPr>
          <p:nvPr/>
        </p:nvSpPr>
        <p:spPr>
          <a:xfrm>
            <a:off x="8292399" y="1551625"/>
            <a:ext cx="3899601" cy="967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Clinical Endpoints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Reflect how a patient feels, functions or survives</a:t>
            </a:r>
          </a:p>
        </p:txBody>
      </p:sp>
      <p:sp>
        <p:nvSpPr>
          <p:cNvPr id="16" name="Title 1">
            <a:extLst>
              <a:ext uri="{FF2B5EF4-FFF2-40B4-BE49-F238E27FC236}">
                <a16:creationId xmlns:a16="http://schemas.microsoft.com/office/drawing/2014/main" id="{629EE8D9-F41A-B33D-B285-062B83C396EA}"/>
              </a:ext>
            </a:extLst>
          </p:cNvPr>
          <p:cNvSpPr txBox="1">
            <a:spLocks/>
          </p:cNvSpPr>
          <p:nvPr/>
        </p:nvSpPr>
        <p:spPr>
          <a:xfrm>
            <a:off x="6550720" y="3215976"/>
            <a:ext cx="3237581" cy="15186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Validation for a specific context of use</a:t>
            </a:r>
          </a:p>
        </p:txBody>
      </p:sp>
      <p:sp>
        <p:nvSpPr>
          <p:cNvPr id="17" name="Arrow: Down 16">
            <a:extLst>
              <a:ext uri="{FF2B5EF4-FFF2-40B4-BE49-F238E27FC236}">
                <a16:creationId xmlns:a16="http://schemas.microsoft.com/office/drawing/2014/main" id="{0132776A-C051-0283-0DCE-53C8C792A21F}"/>
              </a:ext>
            </a:extLst>
          </p:cNvPr>
          <p:cNvSpPr/>
          <p:nvPr/>
        </p:nvSpPr>
        <p:spPr>
          <a:xfrm rot="1267662">
            <a:off x="9822889" y="2839042"/>
            <a:ext cx="446568" cy="2259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itle 1">
            <a:extLst>
              <a:ext uri="{FF2B5EF4-FFF2-40B4-BE49-F238E27FC236}">
                <a16:creationId xmlns:a16="http://schemas.microsoft.com/office/drawing/2014/main" id="{9102BFDC-50E5-F7E4-E472-2665C7C941F5}"/>
              </a:ext>
            </a:extLst>
          </p:cNvPr>
          <p:cNvSpPr txBox="1">
            <a:spLocks/>
          </p:cNvSpPr>
          <p:nvPr/>
        </p:nvSpPr>
        <p:spPr>
          <a:xfrm>
            <a:off x="5922424" y="5109606"/>
            <a:ext cx="4267201" cy="15186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Primary Endpoints for Registration Trials</a:t>
            </a:r>
          </a:p>
        </p:txBody>
      </p:sp>
      <p:sp>
        <p:nvSpPr>
          <p:cNvPr id="19" name="TextBox 18">
            <a:extLst>
              <a:ext uri="{FF2B5EF4-FFF2-40B4-BE49-F238E27FC236}">
                <a16:creationId xmlns:a16="http://schemas.microsoft.com/office/drawing/2014/main" id="{298D9061-D5FC-68FC-13E8-8A01D69F8F2E}"/>
              </a:ext>
            </a:extLst>
          </p:cNvPr>
          <p:cNvSpPr txBox="1"/>
          <p:nvPr/>
        </p:nvSpPr>
        <p:spPr>
          <a:xfrm>
            <a:off x="202792" y="4600583"/>
            <a:ext cx="3899772" cy="2031325"/>
          </a:xfrm>
          <a:prstGeom prst="rect">
            <a:avLst/>
          </a:prstGeom>
          <a:solidFill>
            <a:schemeClr val="bg1"/>
          </a:solidFill>
          <a:ln>
            <a:solidFill>
              <a:schemeClr val="bg1"/>
            </a:solidFill>
          </a:ln>
        </p:spPr>
        <p:txBody>
          <a:bodyPr wrap="square">
            <a:spAutoFit/>
          </a:bodyPr>
          <a:lstStyle/>
          <a:p>
            <a:r>
              <a:rPr lang="en-US" dirty="0">
                <a:solidFill>
                  <a:srgbClr val="FFFFFF"/>
                </a:solidFill>
                <a:latin typeface="Arial" panose="020B0604020202020204" pitchFamily="34" charset="0"/>
                <a:ea typeface="+mj-ea"/>
                <a:cs typeface="Arial" panose="020B0604020202020204" pitchFamily="34" charset="0"/>
              </a:rPr>
              <a:t>FDA-NIH Biomarker Working Group. BEST (Biomarkers, Endpoints, and other Tools) Resource [Internet]. Silver Spring (MD): Food and Drug Administration (US); 2016-. FDA-NIH Biomarker Working Group. 2016 Jan 28 [Updated 2021 Jan 25].</a:t>
            </a:r>
          </a:p>
        </p:txBody>
      </p:sp>
      <p:sp>
        <p:nvSpPr>
          <p:cNvPr id="2" name="Arrow: Down 1">
            <a:extLst>
              <a:ext uri="{FF2B5EF4-FFF2-40B4-BE49-F238E27FC236}">
                <a16:creationId xmlns:a16="http://schemas.microsoft.com/office/drawing/2014/main" id="{689CF6C8-5B70-B111-8839-5D419E0A97F2}"/>
              </a:ext>
            </a:extLst>
          </p:cNvPr>
          <p:cNvSpPr/>
          <p:nvPr/>
        </p:nvSpPr>
        <p:spPr>
          <a:xfrm rot="20332338" flipH="1">
            <a:off x="6143749" y="2845563"/>
            <a:ext cx="446568" cy="2259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100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animBg="1"/>
      <p:bldP spid="13" grpId="0"/>
      <p:bldP spid="14" grpId="0"/>
      <p:bldP spid="16" grpId="0"/>
      <p:bldP spid="17" grpId="0" animBg="1"/>
      <p:bldP spid="18" grpId="0"/>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D970-1022-630B-ABFA-62E7798C2057}"/>
              </a:ext>
            </a:extLst>
          </p:cNvPr>
          <p:cNvSpPr>
            <a:spLocks noGrp="1"/>
          </p:cNvSpPr>
          <p:nvPr>
            <p:ph type="title"/>
          </p:nvPr>
        </p:nvSpPr>
        <p:spPr>
          <a:xfrm>
            <a:off x="0" y="2"/>
            <a:ext cx="12192000" cy="1569025"/>
          </a:xfrm>
        </p:spPr>
        <p:txBody>
          <a:bodyPr>
            <a:normAutofit/>
          </a:bodyPr>
          <a:lstStyle/>
          <a:p>
            <a:r>
              <a:rPr lang="en-US"/>
              <a:t>Background and Rationale</a:t>
            </a:r>
          </a:p>
        </p:txBody>
      </p:sp>
      <p:sp>
        <p:nvSpPr>
          <p:cNvPr id="3" name="Content Placeholder 2">
            <a:extLst>
              <a:ext uri="{FF2B5EF4-FFF2-40B4-BE49-F238E27FC236}">
                <a16:creationId xmlns:a16="http://schemas.microsoft.com/office/drawing/2014/main" id="{7AFF8BBD-A2F4-BF4F-ABA1-10ED91DBA8B5}"/>
              </a:ext>
            </a:extLst>
          </p:cNvPr>
          <p:cNvSpPr>
            <a:spLocks noGrp="1"/>
          </p:cNvSpPr>
          <p:nvPr>
            <p:ph idx="1"/>
          </p:nvPr>
        </p:nvSpPr>
        <p:spPr>
          <a:xfrm>
            <a:off x="592283" y="1282148"/>
            <a:ext cx="11252387" cy="5575851"/>
          </a:xfrm>
        </p:spPr>
        <p:txBody>
          <a:bodyPr vert="horz" lIns="91440" tIns="45720" rIns="91440" bIns="45720" rtlCol="0" anchor="t">
            <a:noAutofit/>
          </a:bodyPr>
          <a:lstStyle/>
          <a:p>
            <a:pPr marL="461645" indent="-461645"/>
            <a:r>
              <a:rPr lang="en-US" sz="2800" dirty="0">
                <a:latin typeface="Arial"/>
                <a:cs typeface="Arial"/>
              </a:rPr>
              <a:t>Regulatory-approved primary endpoints for diabetic retinal disease (</a:t>
            </a:r>
            <a:r>
              <a:rPr lang="en-US" dirty="0">
                <a:latin typeface="Arial"/>
                <a:cs typeface="Arial"/>
              </a:rPr>
              <a:t>ex:</a:t>
            </a:r>
            <a:r>
              <a:rPr lang="en-US" sz="2800" dirty="0">
                <a:latin typeface="Arial"/>
                <a:cs typeface="Arial"/>
              </a:rPr>
              <a:t> change in vision and ETDRS DRSS score) are limited because they require long trial durations and only reflect change for highly effective interventions</a:t>
            </a:r>
            <a:endParaRPr lang="en-US" dirty="0">
              <a:latin typeface="Arial"/>
              <a:cs typeface="Arial"/>
            </a:endParaRPr>
          </a:p>
          <a:p>
            <a:pPr marL="461645" indent="-461645"/>
            <a:r>
              <a:rPr lang="en-US" sz="2800" dirty="0"/>
              <a:t>Other accepted primary endpoints (ex: anatomic measures, change in visual functions, and quality of life) do not always reflect prognostic correlation to the disease state</a:t>
            </a:r>
          </a:p>
          <a:p>
            <a:pPr marL="461645" indent="-461645"/>
            <a:r>
              <a:rPr lang="en-US" sz="2800" dirty="0"/>
              <a:t>Therefore, it is difficult to evaluate potential superiority of interventions using approved primary endpoints especially in earlier-stage disease</a:t>
            </a:r>
          </a:p>
          <a:p>
            <a:pPr marL="461645" indent="-461645"/>
            <a:endParaRPr lang="en-US" sz="2800" dirty="0"/>
          </a:p>
          <a:p>
            <a:pPr marL="461645" indent="-461645"/>
            <a:endParaRPr lang="en-US" sz="2000" dirty="0"/>
          </a:p>
          <a:p>
            <a:pPr lvl="3"/>
            <a:endParaRPr lang="en-US" sz="2000" dirty="0"/>
          </a:p>
        </p:txBody>
      </p:sp>
      <p:sp>
        <p:nvSpPr>
          <p:cNvPr id="5" name="Rectangle 4">
            <a:extLst>
              <a:ext uri="{FF2B5EF4-FFF2-40B4-BE49-F238E27FC236}">
                <a16:creationId xmlns:a16="http://schemas.microsoft.com/office/drawing/2014/main" id="{9C9ECD59-D8C9-4393-756A-440FCCD33BEF}"/>
              </a:ext>
            </a:extLst>
          </p:cNvPr>
          <p:cNvSpPr/>
          <p:nvPr/>
        </p:nvSpPr>
        <p:spPr>
          <a:xfrm>
            <a:off x="1989376" y="2014538"/>
            <a:ext cx="8458200" cy="3459480"/>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ysClr val="windowText" lastClr="000000"/>
                </a:solidFill>
                <a:latin typeface="Arial" panose="020B0604020202020204" pitchFamily="34" charset="0"/>
                <a:cs typeface="Arial" panose="020B0604020202020204" pitchFamily="34" charset="0"/>
              </a:rPr>
              <a:t>We need to identify new primary </a:t>
            </a:r>
          </a:p>
          <a:p>
            <a:pPr algn="ctr"/>
            <a:r>
              <a:rPr lang="en-US" sz="3200" b="1" dirty="0">
                <a:solidFill>
                  <a:sysClr val="windowText" lastClr="000000"/>
                </a:solidFill>
                <a:latin typeface="Arial" panose="020B0604020202020204" pitchFamily="34" charset="0"/>
                <a:cs typeface="Arial" panose="020B0604020202020204" pitchFamily="34" charset="0"/>
              </a:rPr>
              <a:t>endpoints for clinical trials in </a:t>
            </a:r>
          </a:p>
          <a:p>
            <a:pPr algn="ctr"/>
            <a:r>
              <a:rPr lang="en-US" sz="3200" b="1" dirty="0">
                <a:solidFill>
                  <a:sysClr val="windowText" lastClr="000000"/>
                </a:solidFill>
                <a:latin typeface="Arial" panose="020B0604020202020204" pitchFamily="34" charset="0"/>
                <a:cs typeface="Arial" panose="020B0604020202020204" pitchFamily="34" charset="0"/>
              </a:rPr>
              <a:t>diabetic retinal disease to enable </a:t>
            </a:r>
          </a:p>
          <a:p>
            <a:pPr algn="ctr"/>
            <a:r>
              <a:rPr lang="en-US" sz="3200" b="1" dirty="0">
                <a:solidFill>
                  <a:sysClr val="windowText" lastClr="000000"/>
                </a:solidFill>
                <a:latin typeface="Arial" panose="020B0604020202020204" pitchFamily="34" charset="0"/>
                <a:cs typeface="Arial" panose="020B0604020202020204" pitchFamily="34" charset="0"/>
              </a:rPr>
              <a:t>a more efficient path to regulatory approval for new therapies and preventions</a:t>
            </a:r>
          </a:p>
        </p:txBody>
      </p:sp>
    </p:spTree>
    <p:extLst>
      <p:ext uri="{BB962C8B-B14F-4D97-AF65-F5344CB8AC3E}">
        <p14:creationId xmlns:p14="http://schemas.microsoft.com/office/powerpoint/2010/main" val="109027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D970-1022-630B-ABFA-62E7798C2057}"/>
              </a:ext>
            </a:extLst>
          </p:cNvPr>
          <p:cNvSpPr>
            <a:spLocks noGrp="1"/>
          </p:cNvSpPr>
          <p:nvPr>
            <p:ph type="title"/>
          </p:nvPr>
        </p:nvSpPr>
        <p:spPr>
          <a:xfrm>
            <a:off x="0" y="2"/>
            <a:ext cx="12192000" cy="1569025"/>
          </a:xfrm>
        </p:spPr>
        <p:txBody>
          <a:bodyPr>
            <a:normAutofit/>
          </a:bodyPr>
          <a:lstStyle/>
          <a:p>
            <a:r>
              <a:rPr lang="en-US" dirty="0"/>
              <a:t>Major Goals for Endpoint Studies</a:t>
            </a:r>
          </a:p>
        </p:txBody>
      </p:sp>
      <p:sp>
        <p:nvSpPr>
          <p:cNvPr id="3" name="Content Placeholder 2">
            <a:extLst>
              <a:ext uri="{FF2B5EF4-FFF2-40B4-BE49-F238E27FC236}">
                <a16:creationId xmlns:a16="http://schemas.microsoft.com/office/drawing/2014/main" id="{7AFF8BBD-A2F4-BF4F-ABA1-10ED91DBA8B5}"/>
              </a:ext>
            </a:extLst>
          </p:cNvPr>
          <p:cNvSpPr>
            <a:spLocks noGrp="1"/>
          </p:cNvSpPr>
          <p:nvPr>
            <p:ph idx="1"/>
          </p:nvPr>
        </p:nvSpPr>
        <p:spPr>
          <a:xfrm>
            <a:off x="445139" y="1201164"/>
            <a:ext cx="10972800" cy="5514946"/>
          </a:xfrm>
        </p:spPr>
        <p:txBody>
          <a:bodyPr vert="horz" lIns="91440" tIns="45720" rIns="91440" bIns="45720" rtlCol="0" anchor="t">
            <a:normAutofit/>
          </a:bodyPr>
          <a:lstStyle/>
          <a:p>
            <a:pPr marL="461645" indent="-461645"/>
            <a:r>
              <a:rPr lang="en-US" sz="2800" dirty="0">
                <a:latin typeface="Arial"/>
                <a:cs typeface="Arial"/>
              </a:rPr>
              <a:t>Primary goal </a:t>
            </a:r>
          </a:p>
          <a:p>
            <a:pPr marL="914082" lvl="1" indent="-461645">
              <a:spcAft>
                <a:spcPts val="2400"/>
              </a:spcAft>
            </a:pPr>
            <a:r>
              <a:rPr lang="en-US" sz="2400" dirty="0">
                <a:latin typeface="Arial"/>
                <a:cs typeface="Arial"/>
              </a:rPr>
              <a:t>Identify new primary endpoints that are acceptable for use in clinical trials for regulatory approval</a:t>
            </a:r>
          </a:p>
          <a:p>
            <a:pPr marL="461645" indent="-461645"/>
            <a:r>
              <a:rPr lang="en-US" sz="2800" dirty="0">
                <a:latin typeface="Arial"/>
                <a:cs typeface="Arial"/>
              </a:rPr>
              <a:t>Key secondary goals:</a:t>
            </a:r>
          </a:p>
          <a:p>
            <a:pPr lvl="1" indent="-452120"/>
            <a:r>
              <a:rPr lang="en-US" sz="2400" dirty="0">
                <a:latin typeface="Arial"/>
                <a:cs typeface="Arial"/>
              </a:rPr>
              <a:t>Validate surrogate or clinical endpoints that can be used to enhance research or clinical care (even if not suitable for registration trials)</a:t>
            </a:r>
          </a:p>
          <a:p>
            <a:pPr marL="1260475" lvl="1" indent="-342900">
              <a:buFont typeface="Arial" panose="020B0604020202020204" pitchFamily="34" charset="0"/>
              <a:buChar char="•"/>
            </a:pPr>
            <a:r>
              <a:rPr lang="en-US" sz="2200" dirty="0">
                <a:latin typeface="Arial"/>
                <a:cs typeface="Arial"/>
              </a:rPr>
              <a:t>Validation process will require:</a:t>
            </a:r>
          </a:p>
          <a:p>
            <a:pPr marL="1657350" lvl="4" indent="-285750">
              <a:buClr>
                <a:schemeClr val="accent2">
                  <a:lumMod val="60000"/>
                  <a:lumOff val="40000"/>
                </a:schemeClr>
              </a:buClr>
              <a:buSzPct val="75000"/>
              <a:buFont typeface="Courier New" panose="02070309020205020404" pitchFamily="49" charset="0"/>
              <a:buChar char="o"/>
            </a:pPr>
            <a:r>
              <a:rPr lang="en-US" sz="2200" b="1" dirty="0">
                <a:effectLst/>
                <a:latin typeface="Arial"/>
                <a:cs typeface="Arial"/>
              </a:rPr>
              <a:t>Multiple, prospective studies </a:t>
            </a:r>
          </a:p>
          <a:p>
            <a:pPr marL="1657350" lvl="4" indent="-285750">
              <a:buClr>
                <a:schemeClr val="accent2">
                  <a:lumMod val="60000"/>
                  <a:lumOff val="40000"/>
                </a:schemeClr>
              </a:buClr>
              <a:buSzPct val="75000"/>
              <a:buFont typeface="Courier New" panose="02070309020205020404" pitchFamily="49" charset="0"/>
              <a:buChar char="o"/>
            </a:pPr>
            <a:r>
              <a:rPr lang="en-US" sz="2200" b="1" dirty="0">
                <a:effectLst/>
                <a:latin typeface="Arial"/>
                <a:cs typeface="Arial"/>
              </a:rPr>
              <a:t>Diverse cohorts </a:t>
            </a:r>
          </a:p>
          <a:p>
            <a:pPr marL="1657350" lvl="4" indent="-285750">
              <a:buClr>
                <a:schemeClr val="accent2">
                  <a:lumMod val="60000"/>
                  <a:lumOff val="40000"/>
                </a:schemeClr>
              </a:buClr>
              <a:buSzPct val="75000"/>
              <a:buFont typeface="Courier New" panose="02070309020205020404" pitchFamily="49" charset="0"/>
              <a:buChar char="o"/>
            </a:pPr>
            <a:r>
              <a:rPr lang="en-US" sz="2200" b="1" dirty="0">
                <a:effectLst/>
                <a:latin typeface="Arial"/>
                <a:cs typeface="Arial"/>
              </a:rPr>
              <a:t>Defining specific contexts of use</a:t>
            </a:r>
          </a:p>
        </p:txBody>
      </p:sp>
    </p:spTree>
    <p:extLst>
      <p:ext uri="{BB962C8B-B14F-4D97-AF65-F5344CB8AC3E}">
        <p14:creationId xmlns:p14="http://schemas.microsoft.com/office/powerpoint/2010/main" val="1791207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FD4B-1A08-8025-4AFF-413658F2195B}"/>
              </a:ext>
            </a:extLst>
          </p:cNvPr>
          <p:cNvSpPr>
            <a:spLocks noGrp="1"/>
          </p:cNvSpPr>
          <p:nvPr>
            <p:ph type="title"/>
          </p:nvPr>
        </p:nvSpPr>
        <p:spPr>
          <a:xfrm>
            <a:off x="0" y="2"/>
            <a:ext cx="12192000" cy="1615683"/>
          </a:xfrm>
        </p:spPr>
        <p:txBody>
          <a:bodyPr/>
          <a:lstStyle/>
          <a:p>
            <a:r>
              <a:rPr lang="en-US"/>
              <a:t>Assessment of Key Test Properties</a:t>
            </a:r>
          </a:p>
        </p:txBody>
      </p:sp>
      <p:sp>
        <p:nvSpPr>
          <p:cNvPr id="3" name="Content Placeholder 2">
            <a:extLst>
              <a:ext uri="{FF2B5EF4-FFF2-40B4-BE49-F238E27FC236}">
                <a16:creationId xmlns:a16="http://schemas.microsoft.com/office/drawing/2014/main" id="{CCA5EE8D-2B01-69F6-06AF-698A112B0943}"/>
              </a:ext>
            </a:extLst>
          </p:cNvPr>
          <p:cNvSpPr>
            <a:spLocks noGrp="1"/>
          </p:cNvSpPr>
          <p:nvPr>
            <p:ph idx="1"/>
          </p:nvPr>
        </p:nvSpPr>
        <p:spPr>
          <a:xfrm>
            <a:off x="571500" y="1615685"/>
            <a:ext cx="5085021" cy="4924263"/>
          </a:xfrm>
        </p:spPr>
        <p:txBody>
          <a:bodyPr>
            <a:normAutofit/>
          </a:bodyPr>
          <a:lstStyle/>
          <a:p>
            <a:r>
              <a:rPr lang="en-US"/>
              <a:t>Definition of retinal pathways assessed </a:t>
            </a:r>
          </a:p>
          <a:p>
            <a:r>
              <a:rPr lang="en-US"/>
              <a:t>Normative data availability</a:t>
            </a:r>
          </a:p>
          <a:p>
            <a:r>
              <a:rPr lang="en-US"/>
              <a:t>Test-retest variability </a:t>
            </a:r>
          </a:p>
          <a:p>
            <a:r>
              <a:rPr lang="en-US"/>
              <a:t>Floor or ceiling effects within the range of disease under study</a:t>
            </a:r>
          </a:p>
          <a:p>
            <a:r>
              <a:rPr lang="en-US"/>
              <a:t>Degree of subjectivity in testing</a:t>
            </a:r>
          </a:p>
          <a:p>
            <a:endParaRPr lang="en-US"/>
          </a:p>
        </p:txBody>
      </p:sp>
      <p:sp>
        <p:nvSpPr>
          <p:cNvPr id="5" name="TextBox 4">
            <a:extLst>
              <a:ext uri="{FF2B5EF4-FFF2-40B4-BE49-F238E27FC236}">
                <a16:creationId xmlns:a16="http://schemas.microsoft.com/office/drawing/2014/main" id="{7475FF02-9BA3-883F-3A5B-F8DCD5CE44F9}"/>
              </a:ext>
            </a:extLst>
          </p:cNvPr>
          <p:cNvSpPr txBox="1"/>
          <p:nvPr/>
        </p:nvSpPr>
        <p:spPr>
          <a:xfrm>
            <a:off x="6305107" y="1615684"/>
            <a:ext cx="4880344" cy="3461717"/>
          </a:xfrm>
          <a:prstGeom prst="rect">
            <a:avLst/>
          </a:prstGeom>
          <a:noFill/>
        </p:spPr>
        <p:txBody>
          <a:bodyPr wrap="square" rtlCol="0">
            <a:spAutoFit/>
          </a:bodyPr>
          <a:lstStyle/>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Effect size (between normal and any DRD or between different stages of DRD) </a:t>
            </a:r>
          </a:p>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Device availability and cost </a:t>
            </a:r>
          </a:p>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Clinical relevance </a:t>
            </a:r>
          </a:p>
          <a:p>
            <a:pPr marL="461963" indent="-461963" defTabSz="685800">
              <a:lnSpc>
                <a:spcPct val="120000"/>
              </a:lnSpc>
              <a:spcBef>
                <a:spcPts val="750"/>
              </a:spcBef>
              <a:buClr>
                <a:schemeClr val="accent2">
                  <a:lumMod val="60000"/>
                  <a:lumOff val="40000"/>
                </a:schemeClr>
              </a:buClr>
              <a:buSzPct val="75000"/>
              <a:buFont typeface="Wingdings" panose="05000000000000000000" pitchFamily="2" charset="2"/>
              <a:buChar char="Ø"/>
            </a:pPr>
            <a:r>
              <a:rPr lang="en-US" sz="2400" b="1">
                <a:solidFill>
                  <a:schemeClr val="tx1">
                    <a:tint val="75000"/>
                  </a:schemeClr>
                </a:solidFill>
                <a:latin typeface="Arial" panose="020B0604020202020204" pitchFamily="34" charset="0"/>
                <a:cs typeface="Arial" panose="020B0604020202020204" pitchFamily="34" charset="0"/>
              </a:rPr>
              <a:t>Patient acceptance and time requirement </a:t>
            </a:r>
          </a:p>
        </p:txBody>
      </p:sp>
    </p:spTree>
    <p:extLst>
      <p:ext uri="{BB962C8B-B14F-4D97-AF65-F5344CB8AC3E}">
        <p14:creationId xmlns:p14="http://schemas.microsoft.com/office/powerpoint/2010/main" val="1179802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4A22CD8-8F3D-F12C-5E40-B7FB9BD4ABB6}"/>
              </a:ext>
            </a:extLst>
          </p:cNvPr>
          <p:cNvSpPr>
            <a:spLocks noGrp="1"/>
          </p:cNvSpPr>
          <p:nvPr>
            <p:ph sz="quarter" idx="4"/>
          </p:nvPr>
        </p:nvSpPr>
        <p:spPr>
          <a:xfrm>
            <a:off x="6430175" y="1568158"/>
            <a:ext cx="5303520" cy="4574225"/>
          </a:xfrm>
          <a:solidFill>
            <a:schemeClr val="tx2"/>
          </a:solidFill>
          <a:ln w="76200">
            <a:solidFill>
              <a:schemeClr val="tx2"/>
            </a:solidFill>
          </a:ln>
        </p:spPr>
        <p:txBody>
          <a:bodyPr anchor="ctr">
            <a:normAutofit/>
          </a:bodyPr>
          <a:lstStyle/>
          <a:p>
            <a:pPr marL="0" indent="0" algn="ctr">
              <a:lnSpc>
                <a:spcPct val="100000"/>
              </a:lnSpc>
              <a:buNone/>
            </a:pPr>
            <a:r>
              <a:rPr lang="en-US" sz="3600" b="1">
                <a:solidFill>
                  <a:srgbClr val="000000"/>
                </a:solidFill>
              </a:rPr>
              <a:t>Protocol AS</a:t>
            </a:r>
            <a:endParaRPr lang="en-US" sz="2800">
              <a:solidFill>
                <a:srgbClr val="000000"/>
              </a:solidFill>
            </a:endParaRPr>
          </a:p>
          <a:p>
            <a:pPr marL="0" indent="0" algn="ctr">
              <a:lnSpc>
                <a:spcPct val="100000"/>
              </a:lnSpc>
              <a:buNone/>
            </a:pPr>
            <a:r>
              <a:rPr lang="en-US" sz="2800">
                <a:solidFill>
                  <a:srgbClr val="000000"/>
                </a:solidFill>
              </a:rPr>
              <a:t>Longitudinal Study of Retinal Function in Eyes Treated for Diabetic Macular Edema with Anti-VEGF Agents</a:t>
            </a:r>
            <a:endParaRPr lang="en-US">
              <a:solidFill>
                <a:srgbClr val="000000"/>
              </a:solidFill>
            </a:endParaRPr>
          </a:p>
        </p:txBody>
      </p:sp>
      <p:sp>
        <p:nvSpPr>
          <p:cNvPr id="2" name="Title 1">
            <a:extLst>
              <a:ext uri="{FF2B5EF4-FFF2-40B4-BE49-F238E27FC236}">
                <a16:creationId xmlns:a16="http://schemas.microsoft.com/office/drawing/2014/main" id="{9D4B9945-7FF5-94B7-9292-D6440E432E92}"/>
              </a:ext>
            </a:extLst>
          </p:cNvPr>
          <p:cNvSpPr>
            <a:spLocks noGrp="1"/>
          </p:cNvSpPr>
          <p:nvPr>
            <p:ph type="title"/>
          </p:nvPr>
        </p:nvSpPr>
        <p:spPr>
          <a:xfrm>
            <a:off x="0" y="0"/>
            <a:ext cx="12192000" cy="1568158"/>
          </a:xfrm>
        </p:spPr>
        <p:txBody>
          <a:bodyPr>
            <a:normAutofit/>
          </a:bodyPr>
          <a:lstStyle/>
          <a:p>
            <a:r>
              <a:rPr lang="en-US"/>
              <a:t>Two Concurrent Studies</a:t>
            </a:r>
          </a:p>
        </p:txBody>
      </p:sp>
      <p:sp>
        <p:nvSpPr>
          <p:cNvPr id="6" name="Content Placeholder 5">
            <a:extLst>
              <a:ext uri="{FF2B5EF4-FFF2-40B4-BE49-F238E27FC236}">
                <a16:creationId xmlns:a16="http://schemas.microsoft.com/office/drawing/2014/main" id="{6DEEE005-559A-6CA2-0D8C-2B8A0AF8A907}"/>
              </a:ext>
            </a:extLst>
          </p:cNvPr>
          <p:cNvSpPr>
            <a:spLocks noGrp="1"/>
          </p:cNvSpPr>
          <p:nvPr>
            <p:ph sz="half" idx="2"/>
          </p:nvPr>
        </p:nvSpPr>
        <p:spPr>
          <a:xfrm>
            <a:off x="458307" y="1568158"/>
            <a:ext cx="5303520" cy="4574225"/>
          </a:xfrm>
          <a:solidFill>
            <a:schemeClr val="accent1">
              <a:lumMod val="60000"/>
              <a:lumOff val="40000"/>
            </a:schemeClr>
          </a:solidFill>
          <a:ln w="76200">
            <a:solidFill>
              <a:schemeClr val="accent1">
                <a:lumMod val="60000"/>
                <a:lumOff val="40000"/>
              </a:schemeClr>
            </a:solidFill>
          </a:ln>
        </p:spPr>
        <p:txBody>
          <a:bodyPr anchor="ctr">
            <a:normAutofit/>
          </a:bodyPr>
          <a:lstStyle/>
          <a:p>
            <a:pPr marL="0" indent="0" algn="ctr">
              <a:lnSpc>
                <a:spcPct val="100000"/>
              </a:lnSpc>
              <a:buNone/>
            </a:pPr>
            <a:r>
              <a:rPr lang="en-US" sz="3600" b="1">
                <a:solidFill>
                  <a:srgbClr val="000000"/>
                </a:solidFill>
              </a:rPr>
              <a:t>Protocol AR</a:t>
            </a:r>
            <a:endParaRPr lang="en-US">
              <a:solidFill>
                <a:srgbClr val="000000"/>
              </a:solidFill>
            </a:endParaRPr>
          </a:p>
          <a:p>
            <a:pPr marL="0" indent="0" algn="ctr">
              <a:lnSpc>
                <a:spcPct val="100000"/>
              </a:lnSpc>
              <a:buNone/>
            </a:pPr>
            <a:r>
              <a:rPr lang="en-US" sz="2800">
                <a:solidFill>
                  <a:srgbClr val="000000"/>
                </a:solidFill>
              </a:rPr>
              <a:t>Longitudinal Natural History Study of Retinal Function in Eyes of Patients with Diabetes</a:t>
            </a:r>
            <a:endParaRPr lang="en-US">
              <a:solidFill>
                <a:srgbClr val="000000"/>
              </a:solidFill>
            </a:endParaRPr>
          </a:p>
        </p:txBody>
      </p:sp>
    </p:spTree>
    <p:extLst>
      <p:ext uri="{BB962C8B-B14F-4D97-AF65-F5344CB8AC3E}">
        <p14:creationId xmlns:p14="http://schemas.microsoft.com/office/powerpoint/2010/main" val="308004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fade">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6"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320040" y="2015173"/>
            <a:ext cx="11643360" cy="4570482"/>
          </a:xfrm>
          <a:prstGeom prst="rect">
            <a:avLst/>
          </a:prstGeom>
          <a:solidFill>
            <a:srgbClr val="000000"/>
          </a:solidFill>
          <a:ln w="25400">
            <a:solidFill>
              <a:srgbClr val="FFFFFF"/>
            </a:solidFill>
            <a:miter lim="800000"/>
            <a:headEnd/>
            <a:tailEnd/>
          </a:ln>
        </p:spPr>
        <p:txBody>
          <a:bodyPr wrap="square" lIns="91440" tIns="45720" rIns="91440" bIns="45720" anchor="t">
            <a:spAutoFit/>
          </a:bodyPr>
          <a:lstStyle/>
          <a:p>
            <a:pPr algn="ctr" eaLnBrk="0" hangingPunct="0">
              <a:defRPr/>
            </a:pPr>
            <a:endParaRPr lang="en-US" sz="1600" b="1" dirty="0">
              <a:solidFill>
                <a:srgbClr val="FFFFFF"/>
              </a:solidFill>
              <a:effectLst>
                <a:outerShdw blurRad="38100" dist="38100" dir="2700000" algn="tl">
                  <a:srgbClr val="000000"/>
                </a:outerShdw>
              </a:effectLst>
              <a:latin typeface="Arial" charset="0"/>
            </a:endParaRPr>
          </a:p>
          <a:p>
            <a:pPr eaLnBrk="0" hangingPunct="0">
              <a:spcAft>
                <a:spcPts val="600"/>
              </a:spcAft>
              <a:defRPr/>
            </a:pPr>
            <a:r>
              <a:rPr lang="en-US" sz="2400" b="1" dirty="0">
                <a:solidFill>
                  <a:schemeClr val="accent6"/>
                </a:solidFill>
                <a:latin typeface="Arial" panose="020B0604020202020204" pitchFamily="34" charset="0"/>
                <a:cs typeface="Arial" panose="020B0604020202020204" pitchFamily="34" charset="0"/>
              </a:rPr>
              <a:t>Primary Objectives:</a:t>
            </a:r>
          </a:p>
          <a:p>
            <a:pPr marL="285750" indent="-285750">
              <a:spcAft>
                <a:spcPts val="600"/>
              </a:spcAft>
              <a:buFont typeface="Arial" panose="020B0604020202020204" pitchFamily="34" charset="0"/>
              <a:buChar char="•"/>
            </a:pPr>
            <a:r>
              <a:rPr lang="en-US" sz="2400" b="1" u="none" strike="noStrike" kern="1200" baseline="0" dirty="0">
                <a:latin typeface="Arial" panose="020B0604020202020204" pitchFamily="34" charset="0"/>
                <a:cs typeface="Arial" panose="020B0604020202020204" pitchFamily="34" charset="0"/>
              </a:rPr>
              <a:t>Define ocular structural and functional characteristics in people with diabetes / DME</a:t>
            </a:r>
          </a:p>
          <a:p>
            <a:pPr>
              <a:spcAft>
                <a:spcPts val="600"/>
              </a:spcAft>
            </a:pPr>
            <a:r>
              <a:rPr lang="en-US" sz="2400" b="1" dirty="0">
                <a:solidFill>
                  <a:schemeClr val="accent6"/>
                </a:solidFill>
                <a:latin typeface="Arial" panose="020B0604020202020204" pitchFamily="34" charset="0"/>
                <a:cs typeface="Arial" panose="020B0604020202020204" pitchFamily="34" charset="0"/>
              </a:rPr>
              <a:t>Secondary Objectives:</a:t>
            </a:r>
          </a:p>
          <a:p>
            <a:pPr marL="288925" lvl="0" indent="-288925" fontAlgn="base">
              <a:spcAft>
                <a:spcPts val="600"/>
              </a:spcAft>
              <a:buFont typeface="Arial" panose="020B0604020202020204" pitchFamily="34" charset="0"/>
              <a:buChar char="•"/>
            </a:pPr>
            <a:r>
              <a:rPr lang="en-US" sz="2400" b="1" u="none" strike="noStrike" kern="1200" baseline="0" dirty="0">
                <a:latin typeface="Arial" panose="020B0604020202020204" pitchFamily="34" charset="0"/>
                <a:cs typeface="Arial" panose="020B0604020202020204" pitchFamily="34" charset="0"/>
              </a:rPr>
              <a:t>Investigate retinal structure-function relationships </a:t>
            </a:r>
          </a:p>
          <a:p>
            <a:pPr marL="288925" lvl="0" indent="-288925" fontAlgn="base">
              <a:spcAft>
                <a:spcPts val="600"/>
              </a:spcAft>
              <a:buFont typeface="Arial" panose="020B0604020202020204" pitchFamily="34" charset="0"/>
              <a:buChar char="•"/>
            </a:pPr>
            <a:r>
              <a:rPr lang="en-US" sz="2400" b="1" u="none" strike="noStrike" kern="1200" baseline="0" dirty="0">
                <a:latin typeface="Arial" panose="020B0604020202020204" pitchFamily="34" charset="0"/>
                <a:cs typeface="Arial" panose="020B0604020202020204" pitchFamily="34" charset="0"/>
              </a:rPr>
              <a:t>Investigate the degree to which each measure changes over time</a:t>
            </a:r>
          </a:p>
          <a:p>
            <a:pPr marL="288925" lvl="0" indent="-288925" fontAlgn="base">
              <a:spcAft>
                <a:spcPts val="600"/>
              </a:spcAft>
              <a:buFont typeface="Arial" panose="020B0604020202020204" pitchFamily="34" charset="0"/>
              <a:buChar char="•"/>
            </a:pPr>
            <a:r>
              <a:rPr lang="en-US" sz="2400" b="1" u="none" strike="noStrike" kern="1200" baseline="0" dirty="0">
                <a:latin typeface="Arial" panose="020B0604020202020204" pitchFamily="34" charset="0"/>
                <a:cs typeface="Arial" panose="020B0604020202020204" pitchFamily="34" charset="0"/>
              </a:rPr>
              <a:t>Understand test-retest variability for visual function measures</a:t>
            </a:r>
          </a:p>
          <a:p>
            <a:pPr marL="288925" lvl="0" indent="-288925" fontAlgn="base">
              <a:spcAft>
                <a:spcPts val="600"/>
              </a:spcAft>
              <a:buFont typeface="Arial" panose="020B0604020202020204" pitchFamily="34" charset="0"/>
              <a:buChar char="•"/>
            </a:pPr>
            <a:r>
              <a:rPr lang="en-US" sz="2400" b="1" u="none" strike="noStrike" kern="1200" baseline="0" dirty="0">
                <a:latin typeface="Arial" panose="020B0604020202020204" pitchFamily="34" charset="0"/>
                <a:cs typeface="Arial" panose="020B0604020202020204" pitchFamily="34" charset="0"/>
              </a:rPr>
              <a:t>Evaluate the correlation in test characteristics between the 2 eyes of patients </a:t>
            </a:r>
          </a:p>
          <a:p>
            <a:pPr marL="288925" lvl="0" indent="-288925" fontAlgn="base">
              <a:spcAft>
                <a:spcPts val="600"/>
              </a:spcAft>
              <a:buFont typeface="Arial" panose="020B0604020202020204" pitchFamily="34" charset="0"/>
              <a:buChar char="•"/>
            </a:pPr>
            <a:r>
              <a:rPr lang="en-US" sz="2400" b="1" u="none" strike="noStrike" kern="1200" baseline="0" dirty="0">
                <a:latin typeface="Arial" panose="020B0604020202020204" pitchFamily="34" charset="0"/>
                <a:cs typeface="Arial" panose="020B0604020202020204" pitchFamily="34" charset="0"/>
              </a:rPr>
              <a:t>Understand whether these structural/functional measurements can be validated as surrogate outcomes or clinical endpoints</a:t>
            </a:r>
            <a:endParaRPr lang="en-US" sz="2400" b="1" i="1" u="none" strike="noStrike" kern="1200" baseline="0" dirty="0">
              <a:solidFill>
                <a:schemeClr val="dk1"/>
              </a:solidFill>
              <a:latin typeface="Arial" panose="020B0604020202020204" pitchFamily="34" charset="0"/>
              <a:cs typeface="Arial" panose="020B0604020202020204" pitchFamily="34" charset="0"/>
            </a:endParaRPr>
          </a:p>
        </p:txBody>
      </p:sp>
      <p:sp>
        <p:nvSpPr>
          <p:cNvPr id="7177" name="Text Box 14"/>
          <p:cNvSpPr txBox="1">
            <a:spLocks noChangeArrowheads="1"/>
          </p:cNvSpPr>
          <p:nvPr/>
        </p:nvSpPr>
        <p:spPr bwMode="auto">
          <a:xfrm>
            <a:off x="3276601" y="1219836"/>
            <a:ext cx="5719763" cy="954107"/>
          </a:xfrm>
          <a:prstGeom prst="rect">
            <a:avLst/>
          </a:prstGeom>
          <a:solidFill>
            <a:srgbClr val="000000"/>
          </a:solidFill>
          <a:ln w="25400">
            <a:solidFill>
              <a:srgbClr val="FFFFFF"/>
            </a:solidFill>
            <a:miter lim="800000"/>
            <a:headEnd/>
            <a:tailEnd/>
          </a:ln>
        </p:spPr>
        <p:txBody>
          <a:bodyPr wrap="square">
            <a:spAutoFit/>
          </a:bodyPr>
          <a:lstStyle>
            <a:lvl1pPr eaLnBrk="0" hangingPunct="0">
              <a:spcBef>
                <a:spcPct val="20000"/>
              </a:spcBef>
              <a:buClr>
                <a:srgbClr val="FFFF00"/>
              </a:buClr>
              <a:buFont typeface="Wingdings" panose="05000000000000000000" pitchFamily="2" charset="2"/>
              <a:buChar char="Ø"/>
              <a:defRPr sz="2800" b="1">
                <a:solidFill>
                  <a:srgbClr val="FFFFFF"/>
                </a:solidFill>
                <a:latin typeface="Arial" panose="020B0604020202020204" pitchFamily="34" charset="0"/>
              </a:defRPr>
            </a:lvl1pPr>
            <a:lvl2pPr marL="742950" indent="-285750" eaLnBrk="0" hangingPunct="0">
              <a:spcBef>
                <a:spcPct val="20000"/>
              </a:spcBef>
              <a:buClr>
                <a:srgbClr val="FFFF00"/>
              </a:buClr>
              <a:buChar char="•"/>
              <a:defRPr sz="2400" b="1">
                <a:solidFill>
                  <a:srgbClr val="FFFFFF"/>
                </a:solidFill>
                <a:latin typeface="Arial" panose="020B0604020202020204" pitchFamily="34" charset="0"/>
              </a:defRPr>
            </a:lvl2pPr>
            <a:lvl3pPr marL="1143000" indent="-228600" eaLnBrk="0" hangingPunct="0">
              <a:spcBef>
                <a:spcPct val="20000"/>
              </a:spcBef>
              <a:buClr>
                <a:srgbClr val="FFFF00"/>
              </a:buClr>
              <a:buChar char="o"/>
              <a:defRPr sz="2400" b="1">
                <a:solidFill>
                  <a:srgbClr val="FFFFFF"/>
                </a:solidFill>
                <a:latin typeface="Arial" panose="020B0604020202020204" pitchFamily="34" charset="0"/>
              </a:defRPr>
            </a:lvl3pPr>
            <a:lvl4pPr marL="1600200" indent="-228600" eaLnBrk="0" hangingPunct="0">
              <a:spcBef>
                <a:spcPct val="20000"/>
              </a:spcBef>
              <a:buClr>
                <a:srgbClr val="FFFF00"/>
              </a:buClr>
              <a:buFont typeface="Wingdings" panose="05000000000000000000" pitchFamily="2" charset="2"/>
              <a:buChar char="§"/>
              <a:defRPr sz="2400" b="1">
                <a:solidFill>
                  <a:srgbClr val="FFFFFF"/>
                </a:solidFill>
                <a:latin typeface="Arial" panose="020B0604020202020204" pitchFamily="34" charset="0"/>
              </a:defRPr>
            </a:lvl4pPr>
            <a:lvl5pPr marL="2057400" indent="-228600" eaLnBrk="0" hangingPunct="0">
              <a:spcBef>
                <a:spcPct val="20000"/>
              </a:spcBef>
              <a:buClr>
                <a:srgbClr val="FFFF00"/>
              </a:buClr>
              <a:buFont typeface="Wingdings" panose="05000000000000000000" pitchFamily="2" charset="2"/>
              <a:buChar char="v"/>
              <a:defRPr sz="2400" b="1">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v"/>
              <a:defRPr sz="2400" b="1">
                <a:solidFill>
                  <a:srgbClr val="FFFFFF"/>
                </a:solidFill>
                <a:latin typeface="Arial" panose="020B0604020202020204" pitchFamily="34" charset="0"/>
              </a:defRPr>
            </a:lvl9pPr>
          </a:lstStyle>
          <a:p>
            <a:pPr algn="ctr">
              <a:spcBef>
                <a:spcPct val="50000"/>
              </a:spcBef>
              <a:buClrTx/>
              <a:buFontTx/>
              <a:buNone/>
            </a:pPr>
            <a:r>
              <a:rPr lang="en-US" b="1" u="none" strike="noStrike" kern="1200" baseline="0">
                <a:solidFill>
                  <a:schemeClr val="tx1"/>
                </a:solidFill>
              </a:rPr>
              <a:t>Multicenter, longitudinal observational studies</a:t>
            </a:r>
            <a:endParaRPr lang="en-US" altLang="en-US"/>
          </a:p>
        </p:txBody>
      </p:sp>
      <p:sp>
        <p:nvSpPr>
          <p:cNvPr id="9" name="Title 7">
            <a:extLst>
              <a:ext uri="{FF2B5EF4-FFF2-40B4-BE49-F238E27FC236}">
                <a16:creationId xmlns:a16="http://schemas.microsoft.com/office/drawing/2014/main" id="{620B3D50-F7E1-42F4-60A2-4DF6AF0F25F5}"/>
              </a:ext>
            </a:extLst>
          </p:cNvPr>
          <p:cNvSpPr>
            <a:spLocks noGrp="1"/>
          </p:cNvSpPr>
          <p:nvPr>
            <p:ph type="title"/>
          </p:nvPr>
        </p:nvSpPr>
        <p:spPr>
          <a:xfrm>
            <a:off x="0" y="0"/>
            <a:ext cx="12192000" cy="1598613"/>
          </a:xfrm>
        </p:spPr>
        <p:txBody>
          <a:bodyPr>
            <a:normAutofit/>
          </a:bodyPr>
          <a:lstStyle/>
          <a:p>
            <a:r>
              <a:rPr lang="en-US" sz="4000" dirty="0"/>
              <a:t>Study Design and Objectives (AR and AS)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3C59-F4B4-A5F8-238F-4416D6868F64}"/>
              </a:ext>
            </a:extLst>
          </p:cNvPr>
          <p:cNvSpPr>
            <a:spLocks noGrp="1"/>
          </p:cNvSpPr>
          <p:nvPr>
            <p:ph type="title"/>
          </p:nvPr>
        </p:nvSpPr>
        <p:spPr/>
        <p:txBody>
          <a:bodyPr/>
          <a:lstStyle/>
          <a:p>
            <a:pPr>
              <a:spcBef>
                <a:spcPts val="1200"/>
              </a:spcBef>
            </a:pPr>
            <a:r>
              <a:rPr lang="en-US" dirty="0"/>
              <a:t>Key Inclusion Criteria</a:t>
            </a:r>
            <a:endParaRPr lang="en-US" dirty="0">
              <a:solidFill>
                <a:schemeClr val="tx1"/>
              </a:solidFill>
            </a:endParaRPr>
          </a:p>
        </p:txBody>
      </p:sp>
      <p:sp>
        <p:nvSpPr>
          <p:cNvPr id="5" name="Content Placeholder 5">
            <a:extLst>
              <a:ext uri="{FF2B5EF4-FFF2-40B4-BE49-F238E27FC236}">
                <a16:creationId xmlns:a16="http://schemas.microsoft.com/office/drawing/2014/main" id="{4A5C05CB-90E7-875F-00DD-D701B7CEB64B}"/>
              </a:ext>
            </a:extLst>
          </p:cNvPr>
          <p:cNvSpPr txBox="1">
            <a:spLocks/>
          </p:cNvSpPr>
          <p:nvPr/>
        </p:nvSpPr>
        <p:spPr>
          <a:xfrm>
            <a:off x="223520" y="1603800"/>
            <a:ext cx="5760720" cy="4574225"/>
          </a:xfrm>
          <a:prstGeom prst="rect">
            <a:avLst/>
          </a:prstGeom>
          <a:solidFill>
            <a:schemeClr val="bg1"/>
          </a:solidFill>
          <a:ln w="76200">
            <a:solidFill>
              <a:schemeClr val="accent1">
                <a:lumMod val="60000"/>
                <a:lumOff val="40000"/>
              </a:schemeClr>
            </a:solidFill>
          </a:ln>
        </p:spPr>
        <p:txBody>
          <a:bodyPr anchor="t">
            <a:normAutofit/>
          </a:bodyPr>
          <a:lst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0000"/>
              </a:lnSpc>
              <a:buFont typeface="Wingdings" panose="05000000000000000000" pitchFamily="2" charset="2"/>
              <a:buNone/>
            </a:pPr>
            <a:r>
              <a:rPr lang="en-US" sz="3600" dirty="0">
                <a:solidFill>
                  <a:schemeClr val="accent1">
                    <a:lumMod val="40000"/>
                    <a:lumOff val="60000"/>
                  </a:schemeClr>
                </a:solidFill>
              </a:rPr>
              <a:t>Natural History Study </a:t>
            </a:r>
          </a:p>
          <a:p>
            <a:pPr marL="457200" lvl="1" indent="-457200">
              <a:buFont typeface="Wingdings" panose="05000000000000000000" pitchFamily="2" charset="2"/>
              <a:buChar char="Ø"/>
              <a:tabLst>
                <a:tab pos="404813" algn="l"/>
              </a:tabLst>
            </a:pPr>
            <a:r>
              <a:rPr lang="en-US" sz="2800" dirty="0"/>
              <a:t>Nondiabetic controls and patients with varying levels of DR</a:t>
            </a:r>
          </a:p>
          <a:p>
            <a:pPr marL="457200" lvl="1" indent="-457200">
              <a:buFont typeface="Wingdings" panose="05000000000000000000" pitchFamily="2" charset="2"/>
              <a:buChar char="Ø"/>
              <a:tabLst>
                <a:tab pos="404813" algn="l"/>
              </a:tabLst>
            </a:pPr>
            <a:r>
              <a:rPr lang="en-US" sz="2800" dirty="0"/>
              <a:t>Best corrected VA of 20/32 or better (Snellen)</a:t>
            </a:r>
          </a:p>
          <a:p>
            <a:pPr marL="457200" lvl="1" indent="-457200">
              <a:buFont typeface="Wingdings" panose="05000000000000000000" pitchFamily="2" charset="2"/>
              <a:buChar char="Ø"/>
              <a:tabLst>
                <a:tab pos="404813" algn="l"/>
              </a:tabLst>
            </a:pPr>
            <a:r>
              <a:rPr lang="en-US" sz="2800" dirty="0"/>
              <a:t>No anticipated treatment in the next 6 months</a:t>
            </a:r>
          </a:p>
          <a:p>
            <a:pPr marL="457200" lvl="1" indent="-457200">
              <a:buFont typeface="Wingdings" panose="05000000000000000000" pitchFamily="2" charset="2"/>
              <a:buChar char="Ø"/>
              <a:tabLst>
                <a:tab pos="404813" algn="l"/>
              </a:tabLst>
            </a:pPr>
            <a:endParaRPr lang="en-US" sz="2800" dirty="0"/>
          </a:p>
        </p:txBody>
      </p:sp>
      <p:sp>
        <p:nvSpPr>
          <p:cNvPr id="6" name="Content Placeholder 7">
            <a:extLst>
              <a:ext uri="{FF2B5EF4-FFF2-40B4-BE49-F238E27FC236}">
                <a16:creationId xmlns:a16="http://schemas.microsoft.com/office/drawing/2014/main" id="{9737F21A-F04B-BE17-9614-FD0B1AEAD462}"/>
              </a:ext>
            </a:extLst>
          </p:cNvPr>
          <p:cNvSpPr txBox="1">
            <a:spLocks/>
          </p:cNvSpPr>
          <p:nvPr/>
        </p:nvSpPr>
        <p:spPr>
          <a:xfrm>
            <a:off x="6207760" y="1603800"/>
            <a:ext cx="5760720" cy="4574225"/>
          </a:xfrm>
          <a:prstGeom prst="rect">
            <a:avLst/>
          </a:prstGeom>
          <a:solidFill>
            <a:schemeClr val="bg1"/>
          </a:solidFill>
          <a:ln w="76200">
            <a:solidFill>
              <a:schemeClr val="tx2"/>
            </a:solidFill>
          </a:ln>
        </p:spPr>
        <p:txBody>
          <a:bodyPr anchor="t">
            <a:normAutofit/>
          </a:bodyPr>
          <a:lst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0000"/>
              </a:lnSpc>
              <a:buNone/>
            </a:pPr>
            <a:r>
              <a:rPr lang="en-US" sz="3600">
                <a:solidFill>
                  <a:schemeClr val="tx2"/>
                </a:solidFill>
              </a:rPr>
              <a:t>Anti-VEGF for DME Study</a:t>
            </a:r>
          </a:p>
          <a:p>
            <a:pPr marL="457200" lvl="1" indent="-457200">
              <a:buFont typeface="Wingdings" panose="05000000000000000000" pitchFamily="2" charset="2"/>
              <a:buChar char="Ø"/>
              <a:tabLst>
                <a:tab pos="404813" algn="l"/>
              </a:tabLst>
            </a:pPr>
            <a:r>
              <a:rPr lang="en-US" sz="2800"/>
              <a:t>CI- DME based on OCT thresholds</a:t>
            </a:r>
          </a:p>
          <a:p>
            <a:pPr marL="457200" lvl="1" indent="-457200">
              <a:buFont typeface="Wingdings" panose="05000000000000000000" pitchFamily="2" charset="2"/>
              <a:buChar char="Ø"/>
              <a:tabLst>
                <a:tab pos="404813" algn="l"/>
              </a:tabLst>
            </a:pPr>
            <a:r>
              <a:rPr lang="en-US" sz="2800"/>
              <a:t>Best corrected VA of 20/320 or better (Snellen)</a:t>
            </a:r>
          </a:p>
          <a:p>
            <a:pPr marL="457200" lvl="1" indent="-457200">
              <a:buFont typeface="Wingdings" panose="05000000000000000000" pitchFamily="2" charset="2"/>
              <a:buChar char="Ø"/>
              <a:tabLst>
                <a:tab pos="404813" algn="l"/>
              </a:tabLst>
            </a:pPr>
            <a:r>
              <a:rPr lang="en-US" sz="2800"/>
              <a:t>Initiating treatment with anti-VEGF for CI-DME</a:t>
            </a:r>
          </a:p>
        </p:txBody>
      </p:sp>
    </p:spTree>
    <p:extLst>
      <p:ext uri="{BB962C8B-B14F-4D97-AF65-F5344CB8AC3E}">
        <p14:creationId xmlns:p14="http://schemas.microsoft.com/office/powerpoint/2010/main" val="5921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E3915-1E47-7488-4A47-C58EF4EFC0DD}"/>
              </a:ext>
            </a:extLst>
          </p:cNvPr>
          <p:cNvSpPr>
            <a:spLocks noGrp="1"/>
          </p:cNvSpPr>
          <p:nvPr>
            <p:ph type="title"/>
          </p:nvPr>
        </p:nvSpPr>
        <p:spPr>
          <a:xfrm>
            <a:off x="1" y="0"/>
            <a:ext cx="12192000" cy="1600200"/>
          </a:xfrm>
        </p:spPr>
        <p:txBody>
          <a:bodyPr anchor="ctr">
            <a:normAutofit/>
          </a:bodyPr>
          <a:lstStyle/>
          <a:p>
            <a:r>
              <a:rPr lang="en-US" dirty="0"/>
              <a:t>Helpful Links - drcr.net</a:t>
            </a:r>
          </a:p>
        </p:txBody>
      </p:sp>
      <p:grpSp>
        <p:nvGrpSpPr>
          <p:cNvPr id="9" name="Group 8">
            <a:extLst>
              <a:ext uri="{FF2B5EF4-FFF2-40B4-BE49-F238E27FC236}">
                <a16:creationId xmlns:a16="http://schemas.microsoft.com/office/drawing/2014/main" id="{B61E1DE6-9A1D-86AC-990F-1B6D17A33CE6}"/>
              </a:ext>
            </a:extLst>
          </p:cNvPr>
          <p:cNvGrpSpPr/>
          <p:nvPr/>
        </p:nvGrpSpPr>
        <p:grpSpPr>
          <a:xfrm>
            <a:off x="304800" y="1524000"/>
            <a:ext cx="9609458" cy="4876800"/>
            <a:chOff x="1291270" y="1600200"/>
            <a:chExt cx="9609458" cy="4876800"/>
          </a:xfrm>
        </p:grpSpPr>
        <p:pic>
          <p:nvPicPr>
            <p:cNvPr id="5" name="Picture 4">
              <a:extLst>
                <a:ext uri="{FF2B5EF4-FFF2-40B4-BE49-F238E27FC236}">
                  <a16:creationId xmlns:a16="http://schemas.microsoft.com/office/drawing/2014/main" id="{924B28DF-E799-17CC-44FD-21A6C1037F11}"/>
                </a:ext>
              </a:extLst>
            </p:cNvPr>
            <p:cNvPicPr>
              <a:picLocks noChangeAspect="1"/>
            </p:cNvPicPr>
            <p:nvPr/>
          </p:nvPicPr>
          <p:blipFill>
            <a:blip r:embed="rId2"/>
            <a:stretch>
              <a:fillRect/>
            </a:stretch>
          </p:blipFill>
          <p:spPr>
            <a:xfrm>
              <a:off x="1291270" y="1600200"/>
              <a:ext cx="9609458" cy="4876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Rectangle 5">
              <a:extLst>
                <a:ext uri="{FF2B5EF4-FFF2-40B4-BE49-F238E27FC236}">
                  <a16:creationId xmlns:a16="http://schemas.microsoft.com/office/drawing/2014/main" id="{7F385210-9CCC-7845-7640-E66FEACC6006}"/>
                </a:ext>
              </a:extLst>
            </p:cNvPr>
            <p:cNvSpPr/>
            <p:nvPr/>
          </p:nvSpPr>
          <p:spPr>
            <a:xfrm>
              <a:off x="4648200" y="3505200"/>
              <a:ext cx="990600" cy="381000"/>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E3A1646-5823-99D4-BFE3-58FEAD0CB6A3}"/>
                </a:ext>
              </a:extLst>
            </p:cNvPr>
            <p:cNvSpPr/>
            <p:nvPr/>
          </p:nvSpPr>
          <p:spPr>
            <a:xfrm>
              <a:off x="1828800" y="4419600"/>
              <a:ext cx="2819400" cy="381000"/>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04D2382-6FAA-771B-1DD9-7D87C68EFFB7}"/>
              </a:ext>
            </a:extLst>
          </p:cNvPr>
          <p:cNvPicPr>
            <a:picLocks noChangeAspect="1"/>
          </p:cNvPicPr>
          <p:nvPr/>
        </p:nvPicPr>
        <p:blipFill>
          <a:blip r:embed="rId3"/>
          <a:stretch>
            <a:fillRect/>
          </a:stretch>
        </p:blipFill>
        <p:spPr>
          <a:xfrm>
            <a:off x="6629400" y="1828800"/>
            <a:ext cx="5305647" cy="35980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Rectangle 13">
            <a:extLst>
              <a:ext uri="{FF2B5EF4-FFF2-40B4-BE49-F238E27FC236}">
                <a16:creationId xmlns:a16="http://schemas.microsoft.com/office/drawing/2014/main" id="{0D4F8955-DE5E-ECD2-FEAA-6ED2276E5028}"/>
              </a:ext>
            </a:extLst>
          </p:cNvPr>
          <p:cNvSpPr/>
          <p:nvPr/>
        </p:nvSpPr>
        <p:spPr>
          <a:xfrm>
            <a:off x="6781800" y="3733800"/>
            <a:ext cx="4724400" cy="381000"/>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Connector: Elbow 17">
            <a:extLst>
              <a:ext uri="{FF2B5EF4-FFF2-40B4-BE49-F238E27FC236}">
                <a16:creationId xmlns:a16="http://schemas.microsoft.com/office/drawing/2014/main" id="{A1D58A8F-91D4-0339-D7FA-69987505922F}"/>
              </a:ext>
            </a:extLst>
          </p:cNvPr>
          <p:cNvCxnSpPr>
            <a:cxnSpLocks/>
            <a:stCxn id="8" idx="3"/>
          </p:cNvCxnSpPr>
          <p:nvPr/>
        </p:nvCxnSpPr>
        <p:spPr>
          <a:xfrm flipV="1">
            <a:off x="3661730" y="2895600"/>
            <a:ext cx="2739070" cy="1638300"/>
          </a:xfrm>
          <a:prstGeom prst="bentConnector3">
            <a:avLst>
              <a:gd name="adj1" fmla="val 74067"/>
            </a:avLst>
          </a:prstGeom>
          <a:ln w="76200">
            <a:solidFill>
              <a:schemeClr val="accent5"/>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113841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Right 10">
            <a:extLst>
              <a:ext uri="{FF2B5EF4-FFF2-40B4-BE49-F238E27FC236}">
                <a16:creationId xmlns:a16="http://schemas.microsoft.com/office/drawing/2014/main" id="{6D998F95-4F91-880C-3BBE-B1FF8749C8C8}"/>
              </a:ext>
            </a:extLst>
          </p:cNvPr>
          <p:cNvSpPr/>
          <p:nvPr/>
        </p:nvSpPr>
        <p:spPr>
          <a:xfrm>
            <a:off x="2011680" y="2686201"/>
            <a:ext cx="1386840" cy="707886"/>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5EB83A5-0269-5EBA-C32B-93F29E845C93}"/>
              </a:ext>
            </a:extLst>
          </p:cNvPr>
          <p:cNvSpPr/>
          <p:nvPr/>
        </p:nvSpPr>
        <p:spPr>
          <a:xfrm>
            <a:off x="2011680" y="4737913"/>
            <a:ext cx="1386840" cy="707886"/>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327361-0766-D4BC-5B48-05AAA762DEBD}"/>
              </a:ext>
            </a:extLst>
          </p:cNvPr>
          <p:cNvSpPr>
            <a:spLocks noGrp="1"/>
          </p:cNvSpPr>
          <p:nvPr>
            <p:ph type="title"/>
          </p:nvPr>
        </p:nvSpPr>
        <p:spPr/>
        <p:txBody>
          <a:bodyPr>
            <a:normAutofit/>
          </a:bodyPr>
          <a:lstStyle/>
          <a:p>
            <a:r>
              <a:rPr lang="en-US"/>
              <a:t>Study Procedures</a:t>
            </a:r>
          </a:p>
        </p:txBody>
      </p:sp>
      <p:sp>
        <p:nvSpPr>
          <p:cNvPr id="7" name="Content Placeholder 5">
            <a:extLst>
              <a:ext uri="{FF2B5EF4-FFF2-40B4-BE49-F238E27FC236}">
                <a16:creationId xmlns:a16="http://schemas.microsoft.com/office/drawing/2014/main" id="{A28F5832-44B0-2BED-5591-D49A13515EEB}"/>
              </a:ext>
            </a:extLst>
          </p:cNvPr>
          <p:cNvSpPr txBox="1">
            <a:spLocks/>
          </p:cNvSpPr>
          <p:nvPr/>
        </p:nvSpPr>
        <p:spPr>
          <a:xfrm>
            <a:off x="458307" y="2361729"/>
            <a:ext cx="2208693" cy="1204431"/>
          </a:xfrm>
          <a:prstGeom prst="rect">
            <a:avLst/>
          </a:prstGeom>
          <a:solidFill>
            <a:schemeClr val="accent1">
              <a:lumMod val="60000"/>
              <a:lumOff val="40000"/>
            </a:schemeClr>
          </a:solidFill>
          <a:ln w="76200">
            <a:noFill/>
          </a:ln>
        </p:spPr>
        <p:txBody>
          <a:bodyPr anchor="ctr">
            <a:normAutofit/>
          </a:bodyPr>
          <a:lst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0000"/>
              </a:lnSpc>
              <a:buFont typeface="Wingdings" panose="05000000000000000000" pitchFamily="2" charset="2"/>
              <a:buNone/>
            </a:pPr>
            <a:r>
              <a:rPr lang="en-US" sz="3600" dirty="0">
                <a:solidFill>
                  <a:srgbClr val="000000"/>
                </a:solidFill>
              </a:rPr>
              <a:t>Protocol AR </a:t>
            </a:r>
          </a:p>
        </p:txBody>
      </p:sp>
      <p:sp>
        <p:nvSpPr>
          <p:cNvPr id="8" name="Content Placeholder 7">
            <a:extLst>
              <a:ext uri="{FF2B5EF4-FFF2-40B4-BE49-F238E27FC236}">
                <a16:creationId xmlns:a16="http://schemas.microsoft.com/office/drawing/2014/main" id="{A365454C-E6CA-623F-7057-0DEB49BA9EBD}"/>
              </a:ext>
            </a:extLst>
          </p:cNvPr>
          <p:cNvSpPr txBox="1">
            <a:spLocks/>
          </p:cNvSpPr>
          <p:nvPr/>
        </p:nvSpPr>
        <p:spPr>
          <a:xfrm>
            <a:off x="458307" y="4489641"/>
            <a:ext cx="2208693" cy="1204431"/>
          </a:xfrm>
          <a:prstGeom prst="rect">
            <a:avLst/>
          </a:prstGeom>
          <a:solidFill>
            <a:schemeClr val="tx2"/>
          </a:solidFill>
          <a:ln w="76200">
            <a:noFill/>
          </a:ln>
        </p:spPr>
        <p:txBody>
          <a:bodyPr anchor="ctr">
            <a:normAutofit/>
          </a:bodyPr>
          <a:lst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0000"/>
              </a:lnSpc>
              <a:buFont typeface="Wingdings" panose="05000000000000000000" pitchFamily="2" charset="2"/>
              <a:buNone/>
            </a:pPr>
            <a:r>
              <a:rPr lang="en-US" sz="3600">
                <a:solidFill>
                  <a:srgbClr val="000000"/>
                </a:solidFill>
              </a:rPr>
              <a:t>Protocol AS</a:t>
            </a:r>
          </a:p>
        </p:txBody>
      </p:sp>
      <p:sp>
        <p:nvSpPr>
          <p:cNvPr id="15" name="TextBox 14">
            <a:extLst>
              <a:ext uri="{FF2B5EF4-FFF2-40B4-BE49-F238E27FC236}">
                <a16:creationId xmlns:a16="http://schemas.microsoft.com/office/drawing/2014/main" id="{5D68BAAB-6392-E46E-E39C-93CFF4B5132F}"/>
              </a:ext>
            </a:extLst>
          </p:cNvPr>
          <p:cNvSpPr txBox="1"/>
          <p:nvPr/>
        </p:nvSpPr>
        <p:spPr>
          <a:xfrm>
            <a:off x="3504093" y="2116341"/>
            <a:ext cx="2682240" cy="1815882"/>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4 Years; annual visits + 6-month visits if DRSS &gt;20</a:t>
            </a:r>
          </a:p>
        </p:txBody>
      </p:sp>
      <p:sp>
        <p:nvSpPr>
          <p:cNvPr id="16" name="TextBox 15">
            <a:extLst>
              <a:ext uri="{FF2B5EF4-FFF2-40B4-BE49-F238E27FC236}">
                <a16:creationId xmlns:a16="http://schemas.microsoft.com/office/drawing/2014/main" id="{3B0CA739-C2A5-D144-8D71-4834EADDFCD3}"/>
              </a:ext>
            </a:extLst>
          </p:cNvPr>
          <p:cNvSpPr txBox="1"/>
          <p:nvPr/>
        </p:nvSpPr>
        <p:spPr>
          <a:xfrm>
            <a:off x="3504093" y="4208481"/>
            <a:ext cx="2682240" cy="2246769"/>
          </a:xfrm>
          <a:prstGeom prst="rect">
            <a:avLst/>
          </a:prstGeom>
          <a:solidFill>
            <a:schemeClr val="tx2"/>
          </a:solidFill>
          <a:ln>
            <a:solidFill>
              <a:schemeClr val="tx2"/>
            </a:solidFill>
          </a:ln>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1 Year; visits at 4*, 8, 16, 24*, 32, 40*, and 48 weeks</a:t>
            </a:r>
          </a:p>
          <a:p>
            <a:pPr algn="ctr"/>
            <a:r>
              <a:rPr lang="en-US" sz="2800" b="1" i="1" dirty="0">
                <a:solidFill>
                  <a:schemeClr val="bg1"/>
                </a:solidFill>
                <a:latin typeface="Arial" panose="020B0604020202020204" pitchFamily="34" charset="0"/>
                <a:cs typeface="Arial" panose="020B0604020202020204" pitchFamily="34" charset="0"/>
              </a:rPr>
              <a:t>*Injection only</a:t>
            </a:r>
          </a:p>
        </p:txBody>
      </p:sp>
      <p:sp>
        <p:nvSpPr>
          <p:cNvPr id="21" name="Content Placeholder 20">
            <a:extLst>
              <a:ext uri="{FF2B5EF4-FFF2-40B4-BE49-F238E27FC236}">
                <a16:creationId xmlns:a16="http://schemas.microsoft.com/office/drawing/2014/main" id="{E13372A5-FE82-8A7D-D718-26997EF7E15C}"/>
              </a:ext>
            </a:extLst>
          </p:cNvPr>
          <p:cNvSpPr>
            <a:spLocks noGrp="1"/>
          </p:cNvSpPr>
          <p:nvPr>
            <p:ph idx="1"/>
          </p:nvPr>
        </p:nvSpPr>
        <p:spPr>
          <a:xfrm>
            <a:off x="6543040" y="1458964"/>
            <a:ext cx="5334001" cy="4946517"/>
          </a:xfrm>
          <a:solidFill>
            <a:schemeClr val="bg2"/>
          </a:solidFill>
          <a:ln>
            <a:solidFill>
              <a:schemeClr val="tx1"/>
            </a:solidFill>
          </a:ln>
        </p:spPr>
        <p:txBody>
          <a:bodyPr>
            <a:normAutofit lnSpcReduction="10000"/>
          </a:bodyPr>
          <a:lstStyle/>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Eye exam</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E-ETDRS VA</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UWF-Color </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UWF-FA</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SD-OCT</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OCTA (if available)</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Blood and urine sample</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dirty="0">
                <a:solidFill>
                  <a:schemeClr val="tx1"/>
                </a:solidFill>
              </a:rPr>
              <a:t>S</a:t>
            </a:r>
            <a:r>
              <a:rPr lang="en-US" sz="2800" b="1" i="0" u="none" strike="noStrike" kern="1200" dirty="0">
                <a:solidFill>
                  <a:schemeClr val="tx1"/>
                </a:solidFill>
                <a:effectLst/>
                <a:latin typeface="Arial" panose="020B0604020202020204" pitchFamily="34" charset="0"/>
              </a:rPr>
              <a:t>ystemic co-morbidities </a:t>
            </a:r>
            <a:r>
              <a:rPr lang="en-US" sz="2800" b="1" i="0" u="none" strike="noStrike" kern="1200" dirty="0" err="1">
                <a:solidFill>
                  <a:schemeClr val="tx1"/>
                </a:solidFill>
                <a:effectLst/>
                <a:latin typeface="Arial" panose="020B0604020202020204" pitchFamily="34" charset="0"/>
              </a:rPr>
              <a:t>hx</a:t>
            </a:r>
            <a:endParaRPr lang="en-US" sz="2800" b="0" i="0" u="none" strike="noStrike" dirty="0">
              <a:solidFill>
                <a:schemeClr val="tx1"/>
              </a:solidFill>
              <a:effectLst/>
              <a:latin typeface="Arial" panose="020B0604020202020204" pitchFamily="34" charset="0"/>
            </a:endParaRPr>
          </a:p>
          <a:p>
            <a:pPr algn="l" rtl="0" eaLnBrk="1" fontAlgn="ctr" latinLnBrk="0" hangingPunct="1">
              <a:spcBef>
                <a:spcPts val="0"/>
              </a:spcBef>
              <a:spcAft>
                <a:spcPts val="0"/>
              </a:spcAft>
              <a:buFont typeface="Arial" panose="020B0604020202020204" pitchFamily="34" charset="0"/>
              <a:buChar char="•"/>
            </a:pPr>
            <a:r>
              <a:rPr lang="en-US" sz="2800" b="1" i="0" u="none" strike="noStrike" kern="1200" dirty="0">
                <a:solidFill>
                  <a:schemeClr val="tx1"/>
                </a:solidFill>
                <a:effectLst/>
                <a:latin typeface="Arial" panose="020B0604020202020204" pitchFamily="34" charset="0"/>
              </a:rPr>
              <a:t>Social determinants of health</a:t>
            </a:r>
            <a:endParaRPr lang="en-US" sz="2800" b="0" i="0" u="none" strike="noStrike" dirty="0">
              <a:solidFill>
                <a:schemeClr val="tx1"/>
              </a:solidFill>
              <a:effectLst/>
              <a:latin typeface="Arial" panose="020B0604020202020204" pitchFamily="34" charset="0"/>
            </a:endParaRPr>
          </a:p>
          <a:p>
            <a:pPr>
              <a:buFont typeface="Arial" panose="020B0604020202020204" pitchFamily="34" charset="0"/>
              <a:buChar char="•"/>
            </a:pPr>
            <a:endParaRPr lang="en-US" sz="3200" dirty="0">
              <a:solidFill>
                <a:schemeClr val="tx1"/>
              </a:solidFill>
            </a:endParaRPr>
          </a:p>
        </p:txBody>
      </p:sp>
    </p:spTree>
    <p:extLst>
      <p:ext uri="{BB962C8B-B14F-4D97-AF65-F5344CB8AC3E}">
        <p14:creationId xmlns:p14="http://schemas.microsoft.com/office/powerpoint/2010/main" val="2422124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2E518-8086-48DF-D856-FCAF519B86BF}"/>
            </a:ext>
          </a:extLst>
        </p:cNvPr>
        <p:cNvGrpSpPr/>
        <p:nvPr/>
      </p:nvGrpSpPr>
      <p:grpSpPr>
        <a:xfrm>
          <a:off x="0" y="0"/>
          <a:ext cx="0" cy="0"/>
          <a:chOff x="0" y="0"/>
          <a:chExt cx="0" cy="0"/>
        </a:xfrm>
      </p:grpSpPr>
      <p:sp>
        <p:nvSpPr>
          <p:cNvPr id="11" name="Arrow: Right 10">
            <a:extLst>
              <a:ext uri="{FF2B5EF4-FFF2-40B4-BE49-F238E27FC236}">
                <a16:creationId xmlns:a16="http://schemas.microsoft.com/office/drawing/2014/main" id="{DA9D9181-CDFE-704E-E03F-D6383567BB59}"/>
              </a:ext>
            </a:extLst>
          </p:cNvPr>
          <p:cNvSpPr/>
          <p:nvPr/>
        </p:nvSpPr>
        <p:spPr>
          <a:xfrm>
            <a:off x="2011680" y="2686201"/>
            <a:ext cx="1386840" cy="707886"/>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2310DA5-109C-48A8-C8E0-F634D82B63D8}"/>
              </a:ext>
            </a:extLst>
          </p:cNvPr>
          <p:cNvSpPr/>
          <p:nvPr/>
        </p:nvSpPr>
        <p:spPr>
          <a:xfrm>
            <a:off x="2011680" y="4737913"/>
            <a:ext cx="1386840" cy="707886"/>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B4761-C744-6FA1-7E95-B29C2F15BBDA}"/>
              </a:ext>
            </a:extLst>
          </p:cNvPr>
          <p:cNvSpPr>
            <a:spLocks noGrp="1"/>
          </p:cNvSpPr>
          <p:nvPr>
            <p:ph type="title"/>
          </p:nvPr>
        </p:nvSpPr>
        <p:spPr/>
        <p:txBody>
          <a:bodyPr>
            <a:normAutofit/>
          </a:bodyPr>
          <a:lstStyle/>
          <a:p>
            <a:r>
              <a:rPr lang="en-US"/>
              <a:t>Study Procedures</a:t>
            </a:r>
          </a:p>
        </p:txBody>
      </p:sp>
      <p:sp>
        <p:nvSpPr>
          <p:cNvPr id="7" name="Content Placeholder 5">
            <a:extLst>
              <a:ext uri="{FF2B5EF4-FFF2-40B4-BE49-F238E27FC236}">
                <a16:creationId xmlns:a16="http://schemas.microsoft.com/office/drawing/2014/main" id="{C44B106E-6E8F-986F-CE0C-48C5787A053E}"/>
              </a:ext>
            </a:extLst>
          </p:cNvPr>
          <p:cNvSpPr txBox="1">
            <a:spLocks/>
          </p:cNvSpPr>
          <p:nvPr/>
        </p:nvSpPr>
        <p:spPr>
          <a:xfrm>
            <a:off x="458307" y="2361729"/>
            <a:ext cx="2208693" cy="1204431"/>
          </a:xfrm>
          <a:prstGeom prst="rect">
            <a:avLst/>
          </a:prstGeom>
          <a:solidFill>
            <a:schemeClr val="accent1">
              <a:lumMod val="60000"/>
              <a:lumOff val="40000"/>
            </a:schemeClr>
          </a:solidFill>
          <a:ln w="76200">
            <a:noFill/>
          </a:ln>
        </p:spPr>
        <p:txBody>
          <a:bodyPr anchor="ctr">
            <a:normAutofit/>
          </a:bodyPr>
          <a:lst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0000"/>
              </a:lnSpc>
              <a:buFont typeface="Wingdings" panose="05000000000000000000" pitchFamily="2" charset="2"/>
              <a:buNone/>
            </a:pPr>
            <a:r>
              <a:rPr lang="en-US" sz="3600">
                <a:solidFill>
                  <a:srgbClr val="000000"/>
                </a:solidFill>
              </a:rPr>
              <a:t>Protocol AR </a:t>
            </a:r>
          </a:p>
        </p:txBody>
      </p:sp>
      <p:sp>
        <p:nvSpPr>
          <p:cNvPr id="8" name="Content Placeholder 7">
            <a:extLst>
              <a:ext uri="{FF2B5EF4-FFF2-40B4-BE49-F238E27FC236}">
                <a16:creationId xmlns:a16="http://schemas.microsoft.com/office/drawing/2014/main" id="{86CB9B27-C9ED-28BD-DAF7-69E6ECE4B2FC}"/>
              </a:ext>
            </a:extLst>
          </p:cNvPr>
          <p:cNvSpPr txBox="1">
            <a:spLocks/>
          </p:cNvSpPr>
          <p:nvPr/>
        </p:nvSpPr>
        <p:spPr>
          <a:xfrm>
            <a:off x="458307" y="4489641"/>
            <a:ext cx="2208693" cy="1204431"/>
          </a:xfrm>
          <a:prstGeom prst="rect">
            <a:avLst/>
          </a:prstGeom>
          <a:solidFill>
            <a:schemeClr val="tx2"/>
          </a:solidFill>
          <a:ln w="76200">
            <a:noFill/>
          </a:ln>
        </p:spPr>
        <p:txBody>
          <a:bodyPr anchor="ctr">
            <a:normAutofit/>
          </a:bodyPr>
          <a:lstStyle>
            <a:lvl1pPr marL="344488" indent="-344488" algn="l" defTabSz="685800" rtl="0" eaLnBrk="1" latinLnBrk="0" hangingPunct="1">
              <a:lnSpc>
                <a:spcPct val="120000"/>
              </a:lnSpc>
              <a:spcBef>
                <a:spcPts val="750"/>
              </a:spcBef>
              <a:buClr>
                <a:schemeClr val="accent2">
                  <a:lumMod val="60000"/>
                  <a:lumOff val="40000"/>
                </a:schemeClr>
              </a:buClr>
              <a:buFont typeface="Wingdings" panose="05000000000000000000" pitchFamily="2" charset="2"/>
              <a:buChar char="Ø"/>
              <a:defRPr sz="2800" b="1" kern="1200">
                <a:solidFill>
                  <a:schemeClr val="tx1"/>
                </a:solidFill>
                <a:effectLst/>
                <a:latin typeface="Arial" panose="020B0604020202020204" pitchFamily="34" charset="0"/>
                <a:ea typeface="+mn-ea"/>
                <a:cs typeface="Arial" panose="020B0604020202020204" pitchFamily="34" charset="0"/>
              </a:defRPr>
            </a:lvl1pPr>
            <a:lvl2pPr marL="569913" indent="-225425" algn="l" defTabSz="685800" rtl="0" eaLnBrk="1" latinLnBrk="0" hangingPunct="1">
              <a:lnSpc>
                <a:spcPct val="120000"/>
              </a:lnSpc>
              <a:spcBef>
                <a:spcPts val="375"/>
              </a:spcBef>
              <a:buClr>
                <a:schemeClr val="accent2">
                  <a:lumMod val="60000"/>
                  <a:lumOff val="40000"/>
                </a:schemeClr>
              </a:buClr>
              <a:buFont typeface="Wingdings" panose="05000000000000000000" pitchFamily="2" charset="2"/>
              <a:buChar char="§"/>
              <a:defRPr sz="2400" b="1" kern="1200">
                <a:solidFill>
                  <a:schemeClr val="tx1"/>
                </a:solidFill>
                <a:effectLst/>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20000"/>
              </a:lnSpc>
              <a:spcBef>
                <a:spcPts val="375"/>
              </a:spcBef>
              <a:buClr>
                <a:schemeClr val="accent2">
                  <a:lumMod val="60000"/>
                  <a:lumOff val="40000"/>
                </a:schemeClr>
              </a:buClr>
              <a:buFont typeface="Arial" panose="020B0604020202020204" pitchFamily="34" charset="0"/>
              <a:buChar char="•"/>
              <a:defRPr sz="2400" b="1" kern="1200">
                <a:solidFill>
                  <a:schemeClr val="tx1"/>
                </a:solidFill>
                <a:effectLst/>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gn="ctr">
              <a:lnSpc>
                <a:spcPct val="100000"/>
              </a:lnSpc>
              <a:buFont typeface="Wingdings" panose="05000000000000000000" pitchFamily="2" charset="2"/>
              <a:buNone/>
            </a:pPr>
            <a:r>
              <a:rPr lang="en-US" sz="3600">
                <a:solidFill>
                  <a:srgbClr val="000000"/>
                </a:solidFill>
              </a:rPr>
              <a:t>Protocol AS</a:t>
            </a:r>
          </a:p>
        </p:txBody>
      </p:sp>
      <p:sp>
        <p:nvSpPr>
          <p:cNvPr id="15" name="TextBox 14">
            <a:extLst>
              <a:ext uri="{FF2B5EF4-FFF2-40B4-BE49-F238E27FC236}">
                <a16:creationId xmlns:a16="http://schemas.microsoft.com/office/drawing/2014/main" id="{FC3DC6B8-610A-B1DF-3C8C-22986D8B9D9E}"/>
              </a:ext>
            </a:extLst>
          </p:cNvPr>
          <p:cNvSpPr txBox="1"/>
          <p:nvPr/>
        </p:nvSpPr>
        <p:spPr>
          <a:xfrm>
            <a:off x="3504093" y="2116341"/>
            <a:ext cx="2682240" cy="1815882"/>
          </a:xfrm>
          <a:prstGeom prst="rect">
            <a:avLst/>
          </a:prstGeom>
          <a:solidFill>
            <a:schemeClr val="accent1">
              <a:lumMod val="60000"/>
              <a:lumOff val="40000"/>
            </a:schemeClr>
          </a:solidFill>
          <a:ln>
            <a:solidFill>
              <a:schemeClr val="accent1">
                <a:lumMod val="60000"/>
                <a:lumOff val="40000"/>
              </a:schemeClr>
            </a:solidFill>
          </a:ln>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4 Years; annual visits + 6-month visits if DRSS &gt;20</a:t>
            </a:r>
          </a:p>
        </p:txBody>
      </p:sp>
      <p:sp>
        <p:nvSpPr>
          <p:cNvPr id="16" name="TextBox 15">
            <a:extLst>
              <a:ext uri="{FF2B5EF4-FFF2-40B4-BE49-F238E27FC236}">
                <a16:creationId xmlns:a16="http://schemas.microsoft.com/office/drawing/2014/main" id="{A431BE07-78B7-6A9F-A557-8621741F26F6}"/>
              </a:ext>
            </a:extLst>
          </p:cNvPr>
          <p:cNvSpPr txBox="1"/>
          <p:nvPr/>
        </p:nvSpPr>
        <p:spPr>
          <a:xfrm>
            <a:off x="3504093" y="4208481"/>
            <a:ext cx="2682240" cy="2246769"/>
          </a:xfrm>
          <a:prstGeom prst="rect">
            <a:avLst/>
          </a:prstGeom>
          <a:solidFill>
            <a:schemeClr val="tx2"/>
          </a:solidFill>
          <a:ln>
            <a:solidFill>
              <a:schemeClr val="tx2"/>
            </a:solidFill>
          </a:ln>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1 Year; visits at 4*, 8, 16, 24*, 32, 40*, and 48 weeks</a:t>
            </a:r>
          </a:p>
          <a:p>
            <a:pPr algn="ctr"/>
            <a:r>
              <a:rPr lang="en-US" sz="2800" b="1" i="1" dirty="0">
                <a:solidFill>
                  <a:schemeClr val="bg1"/>
                </a:solidFill>
                <a:latin typeface="Arial" panose="020B0604020202020204" pitchFamily="34" charset="0"/>
                <a:cs typeface="Arial" panose="020B0604020202020204" pitchFamily="34" charset="0"/>
              </a:rPr>
              <a:t>*Injection only</a:t>
            </a:r>
          </a:p>
        </p:txBody>
      </p:sp>
      <p:sp>
        <p:nvSpPr>
          <p:cNvPr id="21" name="Content Placeholder 20">
            <a:extLst>
              <a:ext uri="{FF2B5EF4-FFF2-40B4-BE49-F238E27FC236}">
                <a16:creationId xmlns:a16="http://schemas.microsoft.com/office/drawing/2014/main" id="{4CF0EEBF-6001-54E1-8C38-35C6254F6F46}"/>
              </a:ext>
            </a:extLst>
          </p:cNvPr>
          <p:cNvSpPr>
            <a:spLocks noGrp="1"/>
          </p:cNvSpPr>
          <p:nvPr>
            <p:ph idx="1"/>
          </p:nvPr>
        </p:nvSpPr>
        <p:spPr>
          <a:xfrm>
            <a:off x="6543040" y="1458964"/>
            <a:ext cx="5334001" cy="4946517"/>
          </a:xfrm>
          <a:solidFill>
            <a:schemeClr val="bg2"/>
          </a:solidFill>
          <a:ln>
            <a:solidFill>
              <a:schemeClr val="tx1"/>
            </a:solidFill>
          </a:ln>
        </p:spPr>
        <p:txBody>
          <a:bodyPr>
            <a:normAutofit/>
          </a:bodyPr>
          <a:lstStyle/>
          <a:p>
            <a:pPr algn="l" rtl="0" eaLnBrk="1" fontAlgn="ctr" latinLnBrk="0" hangingPunct="1">
              <a:spcBef>
                <a:spcPts val="0"/>
              </a:spcBef>
              <a:spcAft>
                <a:spcPts val="0"/>
              </a:spcAft>
              <a:buFont typeface="Arial" panose="020B0604020202020204" pitchFamily="34" charset="0"/>
              <a:buChar char="•"/>
            </a:pPr>
            <a:r>
              <a:rPr lang="en-US" sz="2800" dirty="0">
                <a:solidFill>
                  <a:schemeClr val="tx1"/>
                </a:solidFill>
              </a:rPr>
              <a:t>Manifold platform c</a:t>
            </a:r>
            <a:r>
              <a:rPr lang="en-US" sz="2800" b="1" i="0" u="none" strike="noStrike" kern="1200" dirty="0">
                <a:solidFill>
                  <a:schemeClr val="tx1"/>
                </a:solidFill>
                <a:effectLst/>
                <a:latin typeface="Arial" panose="020B0604020202020204" pitchFamily="34" charset="0"/>
              </a:rPr>
              <a:t>ontrast sensitivity function</a:t>
            </a:r>
          </a:p>
          <a:p>
            <a:pPr algn="l" rtl="0" eaLnBrk="1" fontAlgn="ctr" latinLnBrk="0" hangingPunct="1">
              <a:spcBef>
                <a:spcPts val="0"/>
              </a:spcBef>
              <a:spcAft>
                <a:spcPts val="0"/>
              </a:spcAft>
              <a:buFont typeface="Arial" panose="020B0604020202020204" pitchFamily="34" charset="0"/>
              <a:buChar char="•"/>
            </a:pPr>
            <a:r>
              <a:rPr lang="en-US" sz="2800" dirty="0">
                <a:solidFill>
                  <a:schemeClr val="tx1"/>
                </a:solidFill>
              </a:rPr>
              <a:t>Objective field analyzer</a:t>
            </a:r>
          </a:p>
          <a:p>
            <a:pPr algn="l" rtl="0" eaLnBrk="1" fontAlgn="ctr" latinLnBrk="0" hangingPunct="1">
              <a:spcBef>
                <a:spcPts val="0"/>
              </a:spcBef>
              <a:spcAft>
                <a:spcPts val="0"/>
              </a:spcAft>
              <a:buFont typeface="Arial" panose="020B0604020202020204" pitchFamily="34" charset="0"/>
              <a:buChar char="•"/>
            </a:pPr>
            <a:r>
              <a:rPr lang="en-US" sz="2800" dirty="0" err="1">
                <a:solidFill>
                  <a:schemeClr val="tx1"/>
                </a:solidFill>
              </a:rPr>
              <a:t>RETeval</a:t>
            </a:r>
            <a:r>
              <a:rPr lang="en-US" sz="2800" dirty="0">
                <a:solidFill>
                  <a:schemeClr val="tx1"/>
                </a:solidFill>
              </a:rPr>
              <a:t> ERG (performed in light- and dark-adapted settings)</a:t>
            </a:r>
          </a:p>
          <a:p>
            <a:pPr algn="l" rtl="0" eaLnBrk="1" fontAlgn="ctr" latinLnBrk="0" hangingPunct="1">
              <a:spcBef>
                <a:spcPts val="0"/>
              </a:spcBef>
              <a:spcAft>
                <a:spcPts val="0"/>
              </a:spcAft>
              <a:buFont typeface="Arial" panose="020B0604020202020204" pitchFamily="34" charset="0"/>
              <a:buChar char="•"/>
            </a:pPr>
            <a:r>
              <a:rPr lang="en-US" sz="2800" dirty="0">
                <a:solidFill>
                  <a:schemeClr val="tx1"/>
                </a:solidFill>
              </a:rPr>
              <a:t>Reading Speed (MNREAD)</a:t>
            </a:r>
          </a:p>
          <a:p>
            <a:pPr algn="l" rtl="0" eaLnBrk="1" fontAlgn="ctr" latinLnBrk="0" hangingPunct="1">
              <a:spcBef>
                <a:spcPts val="0"/>
              </a:spcBef>
              <a:spcAft>
                <a:spcPts val="0"/>
              </a:spcAft>
              <a:buFont typeface="Arial" panose="020B0604020202020204" pitchFamily="34" charset="0"/>
              <a:buChar char="•"/>
            </a:pPr>
            <a:r>
              <a:rPr lang="en-US" sz="2800" dirty="0">
                <a:solidFill>
                  <a:schemeClr val="tx1"/>
                </a:solidFill>
              </a:rPr>
              <a:t>Humphrey visual fields (if available)</a:t>
            </a:r>
          </a:p>
          <a:p>
            <a:pPr algn="l" rtl="0" eaLnBrk="1" fontAlgn="ctr" latinLnBrk="0" hangingPunct="1">
              <a:spcBef>
                <a:spcPts val="0"/>
              </a:spcBef>
              <a:spcAft>
                <a:spcPts val="0"/>
              </a:spcAft>
              <a:buFont typeface="Arial" panose="020B0604020202020204" pitchFamily="34" charset="0"/>
              <a:buChar char="•"/>
            </a:pPr>
            <a:endParaRPr lang="en-US" sz="3200" dirty="0">
              <a:solidFill>
                <a:schemeClr val="tx1"/>
              </a:solidFill>
            </a:endParaRPr>
          </a:p>
        </p:txBody>
      </p:sp>
    </p:spTree>
    <p:extLst>
      <p:ext uri="{BB962C8B-B14F-4D97-AF65-F5344CB8AC3E}">
        <p14:creationId xmlns:p14="http://schemas.microsoft.com/office/powerpoint/2010/main" val="39853007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B8B6DEF-8346-0ED8-F71F-34383DDFF3AC}"/>
              </a:ext>
            </a:extLst>
          </p:cNvPr>
          <p:cNvPicPr>
            <a:picLocks noChangeAspect="1"/>
          </p:cNvPicPr>
          <p:nvPr/>
        </p:nvPicPr>
        <p:blipFill>
          <a:blip r:embed="rId3"/>
          <a:srcRect l="-13" t="6338" r="13" b="2813"/>
          <a:stretch>
            <a:fillRect/>
          </a:stretch>
        </p:blipFill>
        <p:spPr>
          <a:xfrm>
            <a:off x="990600" y="838200"/>
            <a:ext cx="2085733" cy="2751819"/>
          </a:xfrm>
          <a:prstGeom prst="rect">
            <a:avLst/>
          </a:prstGeom>
        </p:spPr>
      </p:pic>
      <p:sp>
        <p:nvSpPr>
          <p:cNvPr id="18" name="TextBox 17">
            <a:extLst>
              <a:ext uri="{FF2B5EF4-FFF2-40B4-BE49-F238E27FC236}">
                <a16:creationId xmlns:a16="http://schemas.microsoft.com/office/drawing/2014/main" id="{E8E880A7-5B9B-E195-DAA7-FA19656C8AD4}"/>
              </a:ext>
            </a:extLst>
          </p:cNvPr>
          <p:cNvSpPr txBox="1"/>
          <p:nvPr/>
        </p:nvSpPr>
        <p:spPr>
          <a:xfrm>
            <a:off x="296031" y="3733800"/>
            <a:ext cx="3474868" cy="2862322"/>
          </a:xfrm>
          <a:prstGeom prst="rect">
            <a:avLst/>
          </a:prstGeom>
          <a:noFill/>
        </p:spPr>
        <p:txBody>
          <a:bodyPr wrap="square" rtlCol="0">
            <a:spAutoFit/>
          </a:bodyPr>
          <a:lstStyle/>
          <a:p>
            <a:pPr marL="280988" indent="-280988">
              <a:spcBef>
                <a:spcPts val="600"/>
              </a:spcBef>
              <a:spcAft>
                <a:spcPts val="600"/>
              </a:spcAft>
              <a:buClr>
                <a:schemeClr val="accent2">
                  <a:lumMod val="60000"/>
                  <a:lumOff val="40000"/>
                </a:schemeClr>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Contrast sensitivity testing</a:t>
            </a:r>
          </a:p>
          <a:p>
            <a:pPr marL="280988" indent="-280988">
              <a:spcBef>
                <a:spcPts val="600"/>
              </a:spcBef>
              <a:spcAft>
                <a:spcPts val="600"/>
              </a:spcAft>
              <a:buClr>
                <a:schemeClr val="accent2">
                  <a:lumMod val="60000"/>
                  <a:lumOff val="40000"/>
                </a:schemeClr>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Obtains the full contrast sensitivity curve across a spectrum of spatial frequencies that is summarized by the area under the contrast sensitivity function (AULCSF)</a:t>
            </a:r>
          </a:p>
          <a:p>
            <a:pPr marL="280988" indent="-280988">
              <a:spcBef>
                <a:spcPts val="600"/>
              </a:spcBef>
              <a:spcAft>
                <a:spcPts val="600"/>
              </a:spcAft>
              <a:buClr>
                <a:schemeClr val="accent2">
                  <a:lumMod val="60000"/>
                  <a:lumOff val="40000"/>
                </a:schemeClr>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Currently used in Protocols AF, AFA</a:t>
            </a:r>
          </a:p>
        </p:txBody>
      </p:sp>
      <p:sp>
        <p:nvSpPr>
          <p:cNvPr id="6" name="Title 1">
            <a:extLst>
              <a:ext uri="{FF2B5EF4-FFF2-40B4-BE49-F238E27FC236}">
                <a16:creationId xmlns:a16="http://schemas.microsoft.com/office/drawing/2014/main" id="{FB31B302-F9B4-AE34-89AF-F7F58122D4D7}"/>
              </a:ext>
            </a:extLst>
          </p:cNvPr>
          <p:cNvSpPr txBox="1">
            <a:spLocks/>
          </p:cNvSpPr>
          <p:nvPr/>
        </p:nvSpPr>
        <p:spPr>
          <a:xfrm>
            <a:off x="182732" y="-1"/>
            <a:ext cx="3701466"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accent2">
                    <a:lumMod val="60000"/>
                    <a:lumOff val="40000"/>
                  </a:schemeClr>
                </a:solidFill>
                <a:latin typeface="Arial" panose="020B0604020202020204" pitchFamily="34" charset="0"/>
                <a:cs typeface="Arial" panose="020B0604020202020204" pitchFamily="34" charset="0"/>
              </a:rPr>
              <a:t>Manifold Contrast Sensitivity </a:t>
            </a:r>
          </a:p>
        </p:txBody>
      </p:sp>
      <p:sp>
        <p:nvSpPr>
          <p:cNvPr id="4" name="Title 1">
            <a:extLst>
              <a:ext uri="{FF2B5EF4-FFF2-40B4-BE49-F238E27FC236}">
                <a16:creationId xmlns:a16="http://schemas.microsoft.com/office/drawing/2014/main" id="{4F3F7887-4F14-48B6-6B18-24A0C9805ABE}"/>
              </a:ext>
            </a:extLst>
          </p:cNvPr>
          <p:cNvSpPr txBox="1">
            <a:spLocks/>
          </p:cNvSpPr>
          <p:nvPr/>
        </p:nvSpPr>
        <p:spPr>
          <a:xfrm>
            <a:off x="4216272" y="131325"/>
            <a:ext cx="3403728" cy="7279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accent2">
                    <a:lumMod val="60000"/>
                    <a:lumOff val="40000"/>
                  </a:schemeClr>
                </a:solidFill>
                <a:latin typeface="Arial" panose="020B0604020202020204" pitchFamily="34" charset="0"/>
                <a:cs typeface="Arial" panose="020B0604020202020204" pitchFamily="34" charset="0"/>
              </a:rPr>
              <a:t>Objective Field Analyzer</a:t>
            </a:r>
          </a:p>
        </p:txBody>
      </p:sp>
      <p:pic>
        <p:nvPicPr>
          <p:cNvPr id="7" name="Picture 6">
            <a:extLst>
              <a:ext uri="{FF2B5EF4-FFF2-40B4-BE49-F238E27FC236}">
                <a16:creationId xmlns:a16="http://schemas.microsoft.com/office/drawing/2014/main" id="{8E0AC209-CD07-0BD0-1470-D75FF50F34D6}"/>
              </a:ext>
            </a:extLst>
          </p:cNvPr>
          <p:cNvPicPr>
            <a:picLocks noChangeAspect="1"/>
          </p:cNvPicPr>
          <p:nvPr/>
        </p:nvPicPr>
        <p:blipFill>
          <a:blip r:embed="rId4"/>
          <a:stretch>
            <a:fillRect/>
          </a:stretch>
        </p:blipFill>
        <p:spPr>
          <a:xfrm>
            <a:off x="4648200" y="838200"/>
            <a:ext cx="2441368" cy="2438400"/>
          </a:xfrm>
          <a:prstGeom prst="rect">
            <a:avLst/>
          </a:prstGeom>
        </p:spPr>
      </p:pic>
      <p:sp>
        <p:nvSpPr>
          <p:cNvPr id="9" name="TextBox 8">
            <a:extLst>
              <a:ext uri="{FF2B5EF4-FFF2-40B4-BE49-F238E27FC236}">
                <a16:creationId xmlns:a16="http://schemas.microsoft.com/office/drawing/2014/main" id="{30D2591B-B296-E7B0-1E5F-518A320E0BBF}"/>
              </a:ext>
            </a:extLst>
          </p:cNvPr>
          <p:cNvSpPr txBox="1"/>
          <p:nvPr/>
        </p:nvSpPr>
        <p:spPr>
          <a:xfrm>
            <a:off x="3981133" y="3371910"/>
            <a:ext cx="4248467" cy="3354765"/>
          </a:xfrm>
          <a:prstGeom prst="rect">
            <a:avLst/>
          </a:prstGeom>
          <a:noFill/>
        </p:spPr>
        <p:txBody>
          <a:bodyPr wrap="square" rtlCol="0">
            <a:spAutoFit/>
          </a:bodyPr>
          <a:lstStyle/>
          <a:p>
            <a:pPr marL="280988" indent="-280988">
              <a:spcBef>
                <a:spcPts val="600"/>
              </a:spcBef>
              <a:spcAft>
                <a:spcPts val="600"/>
              </a:spcAft>
              <a:buClr>
                <a:schemeClr val="accent2">
                  <a:lumMod val="60000"/>
                  <a:lumOff val="40000"/>
                </a:schemeClr>
              </a:buClr>
              <a:buSzPct val="75000"/>
              <a:buFont typeface="Wingdings" panose="05000000000000000000" pitchFamily="2" charset="2"/>
              <a:buChar char="Ø"/>
            </a:pPr>
            <a:r>
              <a:rPr lang="en-US" sz="1600" b="1" dirty="0">
                <a:latin typeface="Arial" panose="020B0604020202020204" pitchFamily="34" charset="0"/>
                <a:cs typeface="Arial" panose="020B0604020202020204" pitchFamily="34" charset="0"/>
              </a:rPr>
              <a:t>Multifocal </a:t>
            </a:r>
            <a:r>
              <a:rPr lang="en-US" sz="1600" b="1" dirty="0" err="1">
                <a:latin typeface="Arial" panose="020B0604020202020204" pitchFamily="34" charset="0"/>
                <a:cs typeface="Arial" panose="020B0604020202020204" pitchFamily="34" charset="0"/>
              </a:rPr>
              <a:t>pupillographic</a:t>
            </a:r>
            <a:r>
              <a:rPr lang="en-US" sz="1600" b="1" dirty="0">
                <a:latin typeface="Arial" panose="020B0604020202020204" pitchFamily="34" charset="0"/>
                <a:cs typeface="Arial" panose="020B0604020202020204" pitchFamily="34" charset="0"/>
              </a:rPr>
              <a:t> object perimetry (</a:t>
            </a:r>
            <a:r>
              <a:rPr lang="en-US" sz="1600" b="1" dirty="0" err="1">
                <a:latin typeface="Arial" panose="020B0604020202020204" pitchFamily="34" charset="0"/>
                <a:cs typeface="Arial" panose="020B0604020202020204" pitchFamily="34" charset="0"/>
              </a:rPr>
              <a:t>mfPOP</a:t>
            </a:r>
            <a:r>
              <a:rPr lang="en-US" sz="1600" b="1" dirty="0">
                <a:latin typeface="Arial" panose="020B0604020202020204" pitchFamily="34" charset="0"/>
                <a:cs typeface="Arial" panose="020B0604020202020204" pitchFamily="34" charset="0"/>
              </a:rPr>
              <a:t>) is a novel innovation in perimetric testing</a:t>
            </a:r>
          </a:p>
          <a:p>
            <a:pPr marL="280988" indent="-280988">
              <a:spcBef>
                <a:spcPts val="600"/>
              </a:spcBef>
              <a:spcAft>
                <a:spcPts val="600"/>
              </a:spcAft>
              <a:buClr>
                <a:schemeClr val="accent2">
                  <a:lumMod val="60000"/>
                  <a:lumOff val="40000"/>
                </a:schemeClr>
              </a:buClr>
              <a:buSzPct val="75000"/>
              <a:buFont typeface="Wingdings" panose="05000000000000000000" pitchFamily="2" charset="2"/>
              <a:buChar char="Ø"/>
            </a:pPr>
            <a:r>
              <a:rPr lang="en-US" sz="1600" b="1" dirty="0">
                <a:latin typeface="Arial" panose="020B0604020202020204" pitchFamily="34" charset="0"/>
                <a:cs typeface="Arial" panose="020B0604020202020204" pitchFamily="34" charset="0"/>
              </a:rPr>
              <a:t>Assesses visual function by monitoring pupillary response to retinal stimuli presented at multiple locations in the visual field</a:t>
            </a:r>
          </a:p>
          <a:p>
            <a:pPr marL="280988" indent="-280988">
              <a:spcBef>
                <a:spcPts val="600"/>
              </a:spcBef>
              <a:spcAft>
                <a:spcPts val="600"/>
              </a:spcAft>
              <a:buClr>
                <a:schemeClr val="accent2">
                  <a:lumMod val="60000"/>
                  <a:lumOff val="40000"/>
                </a:schemeClr>
              </a:buClr>
              <a:buSzPct val="75000"/>
              <a:buFont typeface="Wingdings" panose="05000000000000000000" pitchFamily="2" charset="2"/>
              <a:buChar char="Ø"/>
            </a:pPr>
            <a:r>
              <a:rPr lang="en-US" sz="1600" b="1" dirty="0">
                <a:latin typeface="Arial" panose="020B0604020202020204" pitchFamily="34" charset="0"/>
                <a:cs typeface="Arial" panose="020B0604020202020204" pitchFamily="34" charset="0"/>
              </a:rPr>
              <a:t>The test is non-contact and records responses from many locations in the visual field from both eyes concurrently (amplitude and time to peak response delay)</a:t>
            </a:r>
          </a:p>
        </p:txBody>
      </p:sp>
      <p:sp>
        <p:nvSpPr>
          <p:cNvPr id="10" name="Title 1">
            <a:extLst>
              <a:ext uri="{FF2B5EF4-FFF2-40B4-BE49-F238E27FC236}">
                <a16:creationId xmlns:a16="http://schemas.microsoft.com/office/drawing/2014/main" id="{CAE3C6D1-6C7A-1D08-1A5A-D52F89AC9F85}"/>
              </a:ext>
            </a:extLst>
          </p:cNvPr>
          <p:cNvSpPr txBox="1">
            <a:spLocks/>
          </p:cNvSpPr>
          <p:nvPr/>
        </p:nvSpPr>
        <p:spPr>
          <a:xfrm>
            <a:off x="8279044" y="120919"/>
            <a:ext cx="3839999" cy="748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err="1">
                <a:solidFill>
                  <a:schemeClr val="accent2">
                    <a:lumMod val="60000"/>
                    <a:lumOff val="40000"/>
                  </a:schemeClr>
                </a:solidFill>
                <a:latin typeface="Arial" panose="020B0604020202020204" pitchFamily="34" charset="0"/>
                <a:cs typeface="Arial" panose="020B0604020202020204" pitchFamily="34" charset="0"/>
              </a:rPr>
              <a:t>RETeval</a:t>
            </a:r>
            <a:r>
              <a:rPr lang="en-US" sz="2000" b="1" dirty="0">
                <a:solidFill>
                  <a:schemeClr val="accent2">
                    <a:lumMod val="60000"/>
                    <a:lumOff val="40000"/>
                  </a:schemeClr>
                </a:solidFill>
                <a:latin typeface="Arial" panose="020B0604020202020204" pitchFamily="34" charset="0"/>
                <a:cs typeface="Arial" panose="020B0604020202020204" pitchFamily="34" charset="0"/>
              </a:rPr>
              <a:t> Electroretinography</a:t>
            </a:r>
          </a:p>
        </p:txBody>
      </p:sp>
      <p:pic>
        <p:nvPicPr>
          <p:cNvPr id="11" name="Picture 10">
            <a:extLst>
              <a:ext uri="{FF2B5EF4-FFF2-40B4-BE49-F238E27FC236}">
                <a16:creationId xmlns:a16="http://schemas.microsoft.com/office/drawing/2014/main" id="{58C9870C-2D36-24C2-4646-79912840647D}"/>
              </a:ext>
            </a:extLst>
          </p:cNvPr>
          <p:cNvPicPr>
            <a:picLocks noChangeAspect="1"/>
          </p:cNvPicPr>
          <p:nvPr/>
        </p:nvPicPr>
        <p:blipFill>
          <a:blip r:embed="rId5"/>
          <a:stretch>
            <a:fillRect/>
          </a:stretch>
        </p:blipFill>
        <p:spPr>
          <a:xfrm>
            <a:off x="9045888" y="781771"/>
            <a:ext cx="2085734" cy="2606338"/>
          </a:xfrm>
          <a:prstGeom prst="rect">
            <a:avLst/>
          </a:prstGeom>
        </p:spPr>
      </p:pic>
      <p:sp>
        <p:nvSpPr>
          <p:cNvPr id="12" name="TextBox 11">
            <a:extLst>
              <a:ext uri="{FF2B5EF4-FFF2-40B4-BE49-F238E27FC236}">
                <a16:creationId xmlns:a16="http://schemas.microsoft.com/office/drawing/2014/main" id="{15ACBB50-D380-660F-1DD6-256AF1B0F78E}"/>
              </a:ext>
            </a:extLst>
          </p:cNvPr>
          <p:cNvSpPr txBox="1"/>
          <p:nvPr/>
        </p:nvSpPr>
        <p:spPr>
          <a:xfrm>
            <a:off x="8203489" y="3525542"/>
            <a:ext cx="3839999" cy="2923877"/>
          </a:xfrm>
          <a:prstGeom prst="rect">
            <a:avLst/>
          </a:prstGeom>
          <a:noFill/>
        </p:spPr>
        <p:txBody>
          <a:bodyPr wrap="square" rtlCol="0">
            <a:spAutoFit/>
          </a:bodyPr>
          <a:lstStyle/>
          <a:p>
            <a:pPr marL="280988" indent="-280988">
              <a:spcBef>
                <a:spcPts val="600"/>
              </a:spcBef>
              <a:spcAft>
                <a:spcPts val="600"/>
              </a:spcAft>
              <a:buClr>
                <a:schemeClr val="accent2">
                  <a:lumMod val="60000"/>
                  <a:lumOff val="40000"/>
                </a:schemeClr>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Measures retinal function in two ways:</a:t>
            </a:r>
          </a:p>
          <a:p>
            <a:pPr marL="738188" lvl="2" indent="-280988">
              <a:spcBef>
                <a:spcPts val="600"/>
              </a:spcBef>
              <a:spcAft>
                <a:spcPts val="600"/>
              </a:spcAft>
              <a:buClr>
                <a:schemeClr val="accent2">
                  <a:lumMod val="60000"/>
                  <a:lumOff val="40000"/>
                </a:schemeClr>
              </a:buClr>
              <a:buFont typeface="Wingdings" panose="05000000000000000000" pitchFamily="2" charset="2"/>
              <a:buChar char="§"/>
            </a:pPr>
            <a:r>
              <a:rPr lang="en-US" sz="1600" b="1" dirty="0">
                <a:latin typeface="Arial" panose="020B0604020202020204" pitchFamily="34" charset="0"/>
                <a:cs typeface="Arial" panose="020B0604020202020204" pitchFamily="34" charset="0"/>
              </a:rPr>
              <a:t>Electroretinography (ERG) </a:t>
            </a:r>
          </a:p>
          <a:p>
            <a:pPr marL="738188" lvl="2" indent="-280988">
              <a:spcBef>
                <a:spcPts val="600"/>
              </a:spcBef>
              <a:spcAft>
                <a:spcPts val="600"/>
              </a:spcAft>
              <a:buClr>
                <a:schemeClr val="accent2">
                  <a:lumMod val="60000"/>
                  <a:lumOff val="40000"/>
                </a:schemeClr>
              </a:buClr>
              <a:buFont typeface="Wingdings" panose="05000000000000000000" pitchFamily="2" charset="2"/>
              <a:buChar char="§"/>
            </a:pPr>
            <a:r>
              <a:rPr lang="en-US" sz="1600" b="1" dirty="0" err="1">
                <a:latin typeface="Arial" panose="020B0604020202020204" pitchFamily="34" charset="0"/>
                <a:cs typeface="Arial" panose="020B0604020202020204" pitchFamily="34" charset="0"/>
              </a:rPr>
              <a:t>Pupillography</a:t>
            </a:r>
            <a:r>
              <a:rPr lang="en-US" sz="1600" b="1" dirty="0">
                <a:latin typeface="Arial" panose="020B0604020202020204" pitchFamily="34" charset="0"/>
                <a:cs typeface="Arial" panose="020B0604020202020204" pitchFamily="34" charset="0"/>
              </a:rPr>
              <a:t> (pupil response)</a:t>
            </a:r>
          </a:p>
          <a:p>
            <a:pPr marL="280988" indent="-280988">
              <a:spcBef>
                <a:spcPts val="600"/>
              </a:spcBef>
              <a:spcAft>
                <a:spcPts val="600"/>
              </a:spcAft>
              <a:buClr>
                <a:schemeClr val="accent2">
                  <a:lumMod val="60000"/>
                  <a:lumOff val="40000"/>
                </a:schemeClr>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Performed in both light and dark-adapted settings</a:t>
            </a:r>
          </a:p>
          <a:p>
            <a:pPr marL="280988" indent="-280988">
              <a:spcBef>
                <a:spcPts val="600"/>
              </a:spcBef>
              <a:spcAft>
                <a:spcPts val="600"/>
              </a:spcAft>
              <a:buClr>
                <a:schemeClr val="accent2">
                  <a:lumMod val="60000"/>
                  <a:lumOff val="40000"/>
                </a:schemeClr>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Light, portable device does not require refraction for testing</a:t>
            </a:r>
          </a:p>
        </p:txBody>
      </p:sp>
    </p:spTree>
    <p:extLst>
      <p:ext uri="{BB962C8B-B14F-4D97-AF65-F5344CB8AC3E}">
        <p14:creationId xmlns:p14="http://schemas.microsoft.com/office/powerpoint/2010/main" val="2428803822"/>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895600" y="732282"/>
            <a:ext cx="8574622" cy="2616199"/>
          </a:xfrm>
        </p:spPr>
        <p:txBody>
          <a:bodyPr>
            <a:noAutofit/>
          </a:bodyPr>
          <a:lstStyle/>
          <a:p>
            <a:pPr algn="ctr"/>
            <a:br>
              <a:rPr lang="en-US" altLang="en-US" dirty="0">
                <a:ea typeface="ＭＳ Ｐゴシック" pitchFamily="34" charset="-128"/>
                <a:cs typeface="Arial" charset="0"/>
              </a:rPr>
            </a:br>
            <a:r>
              <a:rPr lang="en-US" altLang="en-US" sz="5400" dirty="0">
                <a:ea typeface="ＭＳ Ｐゴシック" pitchFamily="34" charset="-128"/>
                <a:cs typeface="Arial" charset="0"/>
              </a:rPr>
              <a:t>ROP Studies – Collaboration with PEDIG </a:t>
            </a:r>
            <a:endParaRPr lang="en-US" altLang="en-US" dirty="0">
              <a:ea typeface="ＭＳ Ｐゴシック" pitchFamily="34" charset="-128"/>
              <a:cs typeface="Arial" charset="0"/>
            </a:endParaRPr>
          </a:p>
        </p:txBody>
      </p:sp>
      <p:sp>
        <p:nvSpPr>
          <p:cNvPr id="5" name="Subtitle 2"/>
          <p:cNvSpPr>
            <a:spLocks noGrp="1"/>
          </p:cNvSpPr>
          <p:nvPr>
            <p:ph type="subTitle" idx="1"/>
          </p:nvPr>
        </p:nvSpPr>
        <p:spPr>
          <a:xfrm>
            <a:off x="3859728" y="3722678"/>
            <a:ext cx="6987645" cy="1597301"/>
          </a:xfrm>
        </p:spPr>
        <p:txBody>
          <a:bodyPr>
            <a:normAutofit/>
          </a:bodyPr>
          <a:lstStyle/>
          <a:p>
            <a:pPr>
              <a:spcBef>
                <a:spcPts val="0"/>
              </a:spcBef>
            </a:pPr>
            <a:endParaRPr lang="en-US" sz="2800" dirty="0">
              <a:ea typeface="ＭＳ Ｐゴシック"/>
              <a:cs typeface="Arial"/>
            </a:endParaRPr>
          </a:p>
          <a:p>
            <a:pPr>
              <a:spcBef>
                <a:spcPts val="0"/>
              </a:spcBef>
            </a:pPr>
            <a:endParaRPr lang="en-US" sz="2800" dirty="0">
              <a:ea typeface="ＭＳ Ｐゴシック"/>
              <a:cs typeface="Arial"/>
            </a:endParaRPr>
          </a:p>
          <a:p>
            <a:pPr>
              <a:spcBef>
                <a:spcPts val="0"/>
              </a:spcBef>
            </a:pPr>
            <a:endParaRPr lang="en-US" sz="2800" dirty="0">
              <a:ea typeface="ＭＳ Ｐゴシック"/>
              <a:cs typeface="Arial"/>
            </a:endParaRPr>
          </a:p>
        </p:txBody>
      </p:sp>
      <p:pic>
        <p:nvPicPr>
          <p:cNvPr id="6" name="Picture 5" descr="A picture containing text&#10;&#10;Description automatically generated">
            <a:extLst>
              <a:ext uri="{FF2B5EF4-FFF2-40B4-BE49-F238E27FC236}">
                <a16:creationId xmlns:a16="http://schemas.microsoft.com/office/drawing/2014/main" id="{0738BE24-92E2-D2DA-B9FA-87C306FDB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451" y="4740723"/>
            <a:ext cx="3342832" cy="1384995"/>
          </a:xfrm>
          <a:prstGeom prst="rect">
            <a:avLst/>
          </a:prstGeom>
        </p:spPr>
      </p:pic>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910" y="119642"/>
            <a:ext cx="8229600" cy="1264778"/>
          </a:xfrm>
        </p:spPr>
        <p:txBody>
          <a:bodyPr/>
          <a:lstStyle/>
          <a:p>
            <a:r>
              <a:rPr lang="en-US" dirty="0"/>
              <a:t>ROP4 Study Questions</a:t>
            </a:r>
          </a:p>
        </p:txBody>
      </p:sp>
      <p:sp>
        <p:nvSpPr>
          <p:cNvPr id="3" name="Content Placeholder 2"/>
          <p:cNvSpPr>
            <a:spLocks noGrp="1"/>
          </p:cNvSpPr>
          <p:nvPr>
            <p:ph idx="1"/>
          </p:nvPr>
        </p:nvSpPr>
        <p:spPr>
          <a:xfrm>
            <a:off x="609600" y="2209800"/>
            <a:ext cx="10972800" cy="3810000"/>
          </a:xfrm>
        </p:spPr>
        <p:txBody>
          <a:bodyPr/>
          <a:lstStyle/>
          <a:p>
            <a:r>
              <a:rPr lang="en-US" dirty="0"/>
              <a:t>Primary study question:  For eyes with type 1 ROP in zone I, what is the short-term effectiveness of 0.063 mg and 0.25mg?</a:t>
            </a:r>
          </a:p>
          <a:p>
            <a:pPr marL="0" indent="0">
              <a:buNone/>
            </a:pPr>
            <a:endParaRPr lang="en-US" dirty="0"/>
          </a:p>
          <a:p>
            <a:r>
              <a:rPr lang="en-US" dirty="0"/>
              <a:t>Secondary questions:</a:t>
            </a:r>
          </a:p>
          <a:p>
            <a:pPr lvl="1"/>
            <a:r>
              <a:rPr lang="en-US" dirty="0">
                <a:effectLst/>
              </a:rPr>
              <a:t>What are refractive outcomes?</a:t>
            </a:r>
          </a:p>
          <a:p>
            <a:pPr lvl="1"/>
            <a:r>
              <a:rPr lang="en-US" dirty="0">
                <a:effectLst/>
              </a:rPr>
              <a:t>What is the extent of retinal vascularization?</a:t>
            </a:r>
          </a:p>
          <a:p>
            <a:endParaRPr lang="en-US" dirty="0"/>
          </a:p>
        </p:txBody>
      </p:sp>
    </p:spTree>
    <p:extLst>
      <p:ext uri="{BB962C8B-B14F-4D97-AF65-F5344CB8AC3E}">
        <p14:creationId xmlns:p14="http://schemas.microsoft.com/office/powerpoint/2010/main" val="29842714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1367326"/>
          </a:xfrm>
        </p:spPr>
        <p:txBody>
          <a:bodyPr/>
          <a:lstStyle/>
          <a:p>
            <a:r>
              <a:rPr lang="en-US" dirty="0"/>
              <a:t>Design</a:t>
            </a:r>
          </a:p>
        </p:txBody>
      </p:sp>
      <p:sp>
        <p:nvSpPr>
          <p:cNvPr id="3" name="Content Placeholder 2"/>
          <p:cNvSpPr>
            <a:spLocks noGrp="1"/>
          </p:cNvSpPr>
          <p:nvPr>
            <p:ph idx="1"/>
          </p:nvPr>
        </p:nvSpPr>
        <p:spPr>
          <a:xfrm>
            <a:off x="609600" y="2524125"/>
            <a:ext cx="10972800" cy="2057400"/>
          </a:xfrm>
        </p:spPr>
        <p:txBody>
          <a:bodyPr/>
          <a:lstStyle/>
          <a:p>
            <a:pPr marL="0" indent="0">
              <a:buNone/>
            </a:pPr>
            <a:r>
              <a:rPr lang="en-US" sz="3200" dirty="0"/>
              <a:t>RCT, with 1:1 randomization to:</a:t>
            </a:r>
          </a:p>
          <a:p>
            <a:pPr lvl="1"/>
            <a:r>
              <a:rPr lang="en-US" sz="2800" dirty="0"/>
              <a:t>0.063 mg bevacizumab</a:t>
            </a:r>
          </a:p>
          <a:p>
            <a:pPr lvl="1"/>
            <a:r>
              <a:rPr lang="en-US" sz="2800" dirty="0"/>
              <a:t>0.25 mg bevacizumab</a:t>
            </a:r>
          </a:p>
          <a:p>
            <a:endParaRPr lang="en-US" dirty="0"/>
          </a:p>
        </p:txBody>
      </p:sp>
    </p:spTree>
    <p:extLst>
      <p:ext uri="{BB962C8B-B14F-4D97-AF65-F5344CB8AC3E}">
        <p14:creationId xmlns:p14="http://schemas.microsoft.com/office/powerpoint/2010/main" val="22520291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0"/>
            <a:ext cx="9862457" cy="1138844"/>
          </a:xfrm>
        </p:spPr>
        <p:txBody>
          <a:bodyPr/>
          <a:lstStyle/>
          <a:p>
            <a:r>
              <a:rPr lang="en-US" sz="4500" dirty="0"/>
              <a:t>ROP4 Update</a:t>
            </a:r>
          </a:p>
        </p:txBody>
      </p:sp>
      <p:sp>
        <p:nvSpPr>
          <p:cNvPr id="5" name="Content Placeholder 4"/>
          <p:cNvSpPr>
            <a:spLocks noGrp="1"/>
          </p:cNvSpPr>
          <p:nvPr>
            <p:ph idx="1"/>
          </p:nvPr>
        </p:nvSpPr>
        <p:spPr>
          <a:xfrm>
            <a:off x="609600" y="1612646"/>
            <a:ext cx="10972800" cy="4114800"/>
          </a:xfrm>
        </p:spPr>
        <p:txBody>
          <a:bodyPr>
            <a:normAutofit/>
          </a:bodyPr>
          <a:lstStyle/>
          <a:p>
            <a:r>
              <a:rPr lang="en-US" dirty="0"/>
              <a:t>33 subjects enrolled so far towards goal of 80</a:t>
            </a:r>
          </a:p>
          <a:p>
            <a:r>
              <a:rPr lang="en-US" dirty="0"/>
              <a:t>23 Sites, 3 pending certification </a:t>
            </a:r>
          </a:p>
          <a:p>
            <a:r>
              <a:rPr lang="en-US" dirty="0"/>
              <a:t>Protocol amendment to add 2-year Bayley IV Neurological Testing and Ocular Exam </a:t>
            </a:r>
          </a:p>
          <a:p>
            <a:pPr lvl="1"/>
            <a:endParaRPr lang="en-US" dirty="0"/>
          </a:p>
        </p:txBody>
      </p:sp>
    </p:spTree>
    <p:extLst>
      <p:ext uri="{BB962C8B-B14F-4D97-AF65-F5344CB8AC3E}">
        <p14:creationId xmlns:p14="http://schemas.microsoft.com/office/powerpoint/2010/main" val="3775280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8" y="2235200"/>
            <a:ext cx="9001463" cy="2387600"/>
          </a:xfrm>
        </p:spPr>
        <p:txBody>
          <a:bodyPr>
            <a:normAutofit/>
          </a:bodyPr>
          <a:lstStyle/>
          <a:p>
            <a:r>
              <a:rPr lang="en-US" altLang="en-US" dirty="0"/>
              <a:t>DRCR Retina Network Role in </a:t>
            </a:r>
            <a:br>
              <a:rPr lang="en-US" altLang="en-US" dirty="0"/>
            </a:br>
            <a:r>
              <a:rPr lang="en-US" altLang="en-US" dirty="0"/>
              <a:t>AI Efforts for Retinal Disease</a:t>
            </a:r>
            <a:br>
              <a:rPr lang="en-US" sz="4400" dirty="0"/>
            </a:br>
            <a:endParaRPr lang="en-US" dirty="0">
              <a:solidFill>
                <a:schemeClr val="tx1"/>
              </a:solidFill>
            </a:endParaRPr>
          </a:p>
        </p:txBody>
      </p:sp>
    </p:spTree>
    <p:extLst>
      <p:ext uri="{BB962C8B-B14F-4D97-AF65-F5344CB8AC3E}">
        <p14:creationId xmlns:p14="http://schemas.microsoft.com/office/powerpoint/2010/main" val="3090717707"/>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1"/>
            <a:ext cx="12192000" cy="1682790"/>
          </a:xfrm>
        </p:spPr>
        <p:txBody>
          <a:bodyPr/>
          <a:lstStyle/>
          <a:p>
            <a:r>
              <a:rPr lang="en-US" altLang="en-US"/>
              <a:t>DRCR Retina Network Role in </a:t>
            </a:r>
            <a:br>
              <a:rPr lang="en-US" altLang="en-US"/>
            </a:br>
            <a:r>
              <a:rPr lang="en-US" altLang="en-US"/>
              <a:t>AI Efforts for Retinal Disease</a:t>
            </a:r>
          </a:p>
        </p:txBody>
      </p:sp>
      <p:sp>
        <p:nvSpPr>
          <p:cNvPr id="21507" name="Content Placeholder 2"/>
          <p:cNvSpPr>
            <a:spLocks noGrp="1"/>
          </p:cNvSpPr>
          <p:nvPr>
            <p:ph idx="1"/>
          </p:nvPr>
        </p:nvSpPr>
        <p:spPr>
          <a:xfrm>
            <a:off x="581891" y="1710830"/>
            <a:ext cx="10983191" cy="5006935"/>
          </a:xfrm>
        </p:spPr>
        <p:txBody>
          <a:bodyPr>
            <a:normAutofit/>
          </a:bodyPr>
          <a:lstStyle/>
          <a:p>
            <a:pPr>
              <a:spcAft>
                <a:spcPts val="1200"/>
              </a:spcAft>
            </a:pPr>
            <a:r>
              <a:rPr lang="en-US" altLang="en-US" sz="2400" dirty="0"/>
              <a:t>Multiple groups currently working on detection algorithms for DR, AMD, and other retinal disease</a:t>
            </a:r>
          </a:p>
          <a:p>
            <a:r>
              <a:rPr lang="en-US" altLang="en-US" sz="2400" dirty="0"/>
              <a:t>The Network is uniquely poised to contribute to these efforts</a:t>
            </a:r>
          </a:p>
          <a:p>
            <a:pPr lvl="1"/>
            <a:r>
              <a:rPr lang="en-US" altLang="en-US" sz="2400" dirty="0"/>
              <a:t> High-quality images</a:t>
            </a:r>
          </a:p>
          <a:p>
            <a:pPr lvl="1"/>
            <a:r>
              <a:rPr lang="en-US" altLang="en-US" sz="2400" dirty="0"/>
              <a:t>Rigorous phenotyping of study participants</a:t>
            </a:r>
          </a:p>
          <a:p>
            <a:pPr lvl="1"/>
            <a:r>
              <a:rPr lang="en-US" altLang="en-US" sz="2400" dirty="0"/>
              <a:t>Longitudinal datasets</a:t>
            </a:r>
          </a:p>
          <a:p>
            <a:pPr lvl="1"/>
            <a:r>
              <a:rPr lang="en-US" altLang="en-US" sz="2400" dirty="0"/>
              <a:t>Outcomes addressing treatment response</a:t>
            </a:r>
          </a:p>
          <a:p>
            <a:pPr lvl="1"/>
            <a:r>
              <a:rPr lang="en-US" altLang="en-US" sz="2400" dirty="0"/>
              <a:t>Collective expertise in diagnosis and management of retinal disease</a:t>
            </a:r>
          </a:p>
        </p:txBody>
      </p:sp>
    </p:spTree>
    <p:extLst>
      <p:ext uri="{BB962C8B-B14F-4D97-AF65-F5344CB8AC3E}">
        <p14:creationId xmlns:p14="http://schemas.microsoft.com/office/powerpoint/2010/main" val="1531484832"/>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1"/>
            <a:ext cx="12192000" cy="1589809"/>
          </a:xfrm>
        </p:spPr>
        <p:txBody>
          <a:bodyPr/>
          <a:lstStyle/>
          <a:p>
            <a:r>
              <a:rPr lang="en-US" altLang="en-US" dirty="0"/>
              <a:t>DRCR Retina Collaborations in AI</a:t>
            </a:r>
          </a:p>
        </p:txBody>
      </p:sp>
      <p:sp>
        <p:nvSpPr>
          <p:cNvPr id="21507" name="Content Placeholder 2"/>
          <p:cNvSpPr>
            <a:spLocks noGrp="1"/>
          </p:cNvSpPr>
          <p:nvPr>
            <p:ph idx="1"/>
          </p:nvPr>
        </p:nvSpPr>
        <p:spPr>
          <a:xfrm>
            <a:off x="617333" y="1589808"/>
            <a:ext cx="11328169" cy="5099916"/>
          </a:xfrm>
        </p:spPr>
        <p:txBody>
          <a:bodyPr>
            <a:noAutofit/>
          </a:bodyPr>
          <a:lstStyle/>
          <a:p>
            <a:pPr marL="461645" indent="-461645"/>
            <a:r>
              <a:rPr lang="en-US" altLang="en-US" sz="2400" dirty="0"/>
              <a:t>The Network is interested in collaborating with groups with active AI efforts </a:t>
            </a:r>
            <a:endParaRPr lang="en-US" sz="2400" dirty="0"/>
          </a:p>
          <a:p>
            <a:pPr lvl="1"/>
            <a:r>
              <a:rPr lang="en-US" altLang="en-US" sz="2400" dirty="0"/>
              <a:t>Detecting retinal disease </a:t>
            </a:r>
          </a:p>
          <a:p>
            <a:pPr lvl="1"/>
            <a:r>
              <a:rPr lang="en-US" altLang="en-US" sz="2400" dirty="0"/>
              <a:t>Identifying the risk of worsening </a:t>
            </a:r>
          </a:p>
          <a:p>
            <a:pPr lvl="1"/>
            <a:r>
              <a:rPr lang="en-US" altLang="en-US" sz="2400" dirty="0"/>
              <a:t>Predicting treatment response</a:t>
            </a:r>
            <a:endParaRPr lang="en-US" altLang="en-US" sz="2400" dirty="0">
              <a:cs typeface="Arial"/>
            </a:endParaRPr>
          </a:p>
          <a:p>
            <a:pPr marL="461645" indent="-461645"/>
            <a:r>
              <a:rPr lang="en-US" altLang="en-US" sz="2400" dirty="0"/>
              <a:t>Collaborators may be academic or industry partners</a:t>
            </a:r>
            <a:endParaRPr lang="en-US" altLang="en-US" sz="2400" dirty="0">
              <a:cs typeface="Arial"/>
            </a:endParaRPr>
          </a:p>
          <a:p>
            <a:pPr lvl="1"/>
            <a:r>
              <a:rPr lang="en-US" altLang="en-US" sz="2400" dirty="0"/>
              <a:t>AI/Deep Learning Proposal Idea Form available on the Public Website</a:t>
            </a:r>
          </a:p>
          <a:p>
            <a:pPr marL="461645" indent="-461645"/>
            <a:r>
              <a:rPr lang="en-US" altLang="en-US" sz="2400" dirty="0"/>
              <a:t>Major goals:</a:t>
            </a:r>
            <a:endParaRPr lang="en-US" altLang="en-US" sz="2400" dirty="0">
              <a:cs typeface="Arial"/>
            </a:endParaRPr>
          </a:p>
          <a:p>
            <a:pPr lvl="1"/>
            <a:r>
              <a:rPr lang="en-US" altLang="en-US" sz="2400" dirty="0"/>
              <a:t>Encourage widespread use of DRCR Retina Network images/data</a:t>
            </a:r>
          </a:p>
          <a:p>
            <a:pPr lvl="1"/>
            <a:r>
              <a:rPr lang="en-US" altLang="en-US" sz="2400" dirty="0"/>
              <a:t>Meaningful Network participation in interpreting and reporting results</a:t>
            </a:r>
          </a:p>
          <a:p>
            <a:pPr lvl="1"/>
            <a:endParaRPr lang="en-US" altLang="en-US" sz="2400" dirty="0"/>
          </a:p>
        </p:txBody>
      </p:sp>
    </p:spTree>
    <p:extLst>
      <p:ext uri="{BB962C8B-B14F-4D97-AF65-F5344CB8AC3E}">
        <p14:creationId xmlns:p14="http://schemas.microsoft.com/office/powerpoint/2010/main" val="4111896543"/>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RCR2022" id="{BDD9F697-FA8B-4844-A918-724384CAD43C}" vid="{B315EC98-6C17-4F6F-BC3A-7C95DE40C86A}"/>
    </a:ext>
  </a:extLst>
</a:theme>
</file>

<file path=ppt/theme/theme2.xml><?xml version="1.0" encoding="utf-8"?>
<a:theme xmlns:a="http://schemas.openxmlformats.org/drawingml/2006/main" name="Theme1">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edig Template 2020" id="{786681D8-9349-4F02-BF4A-490D66378B8B}" vid="{30E1E5C3-30C5-4806-B995-54EF9BC17D30}"/>
    </a:ext>
  </a:extLst>
</a:theme>
</file>

<file path=ppt/theme/theme3.xml><?xml version="1.0" encoding="utf-8"?>
<a:theme xmlns:a="http://schemas.openxmlformats.org/drawingml/2006/main" name="1_DRCR2022">
  <a:themeElements>
    <a:clrScheme name="Custom 5">
      <a:dk1>
        <a:sysClr val="windowText" lastClr="000000"/>
      </a:dk1>
      <a:lt1>
        <a:sysClr val="window" lastClr="FFFFFF"/>
      </a:lt1>
      <a:dk2>
        <a:srgbClr val="000000"/>
      </a:dk2>
      <a:lt2>
        <a:srgbClr val="ABDAFC"/>
      </a:lt2>
      <a:accent1>
        <a:srgbClr val="92D050"/>
      </a:accent1>
      <a:accent2>
        <a:srgbClr val="FFC000"/>
      </a:accent2>
      <a:accent3>
        <a:srgbClr val="4A9CCC"/>
      </a:accent3>
      <a:accent4>
        <a:srgbClr val="FFFFFF"/>
      </a:accent4>
      <a:accent5>
        <a:srgbClr val="C54F71"/>
      </a:accent5>
      <a:accent6>
        <a:srgbClr val="DE9C3C"/>
      </a:accent6>
      <a:hlink>
        <a:srgbClr val="000000"/>
      </a:hlink>
      <a:folHlink>
        <a:srgbClr val="A0BCD3"/>
      </a:folHlink>
    </a:clrScheme>
    <a:fontScheme name="Custom 5">
      <a:majorFont>
        <a:latin typeface="Arial"/>
        <a:ea typeface=""/>
        <a:cs typeface=""/>
      </a:majorFont>
      <a:minorFont>
        <a:latin typeface="Arial"/>
        <a:ea typeface=""/>
        <a:cs typeface=""/>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RCR2022" id="{7717775D-D3AB-4D8E-8116-DABA3BF2E9BE}" vid="{8AACD152-BD6E-47A6-B58C-15226ED6757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A6DD227C74994A8B8586797FBF8710" ma:contentTypeVersion="7" ma:contentTypeDescription="Create a new document." ma:contentTypeScope="" ma:versionID="ca9c87628f54cf427b46ec38ddf1dc69">
  <xsd:schema xmlns:xsd="http://www.w3.org/2001/XMLSchema" xmlns:xs="http://www.w3.org/2001/XMLSchema" xmlns:p="http://schemas.microsoft.com/office/2006/metadata/properties" xmlns:ns3="27c720cd-f6a7-4462-b537-9e7c8128409e" xmlns:ns4="6c0ef3a1-ded3-4157-bc79-f8dfab32a191" targetNamespace="http://schemas.microsoft.com/office/2006/metadata/properties" ma:root="true" ma:fieldsID="beb49feedb7843a7df572dcd48f6a8ac" ns3:_="" ns4:_="">
    <xsd:import namespace="27c720cd-f6a7-4462-b537-9e7c8128409e"/>
    <xsd:import namespace="6c0ef3a1-ded3-4157-bc79-f8dfab32a19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720cd-f6a7-4462-b537-9e7c812840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0ef3a1-ded3-4157-bc79-f8dfab32a19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D02927-0413-43BB-AA13-5FEEC9BBA180}">
  <ds:schemaRefs>
    <ds:schemaRef ds:uri="http://purl.org/dc/dcmitype/"/>
    <ds:schemaRef ds:uri="6c0ef3a1-ded3-4157-bc79-f8dfab32a191"/>
    <ds:schemaRef ds:uri="http://purl.org/dc/terms/"/>
    <ds:schemaRef ds:uri="http://schemas.microsoft.com/office/2006/documentManagement/types"/>
    <ds:schemaRef ds:uri="http://schemas.microsoft.com/office/2006/metadata/properties"/>
    <ds:schemaRef ds:uri="http://purl.org/dc/elements/1.1/"/>
    <ds:schemaRef ds:uri="27c720cd-f6a7-4462-b537-9e7c8128409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949D119-492E-43AD-AA6C-6A9EFA3154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c720cd-f6a7-4462-b537-9e7c8128409e"/>
    <ds:schemaRef ds:uri="6c0ef3a1-ded3-4157-bc79-f8dfab32a1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092E3E-6CD8-4E50-A5ED-95F37C453B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27246</TotalTime>
  <Words>6436</Words>
  <Application>Microsoft Office PowerPoint</Application>
  <PresentationFormat>Widescreen</PresentationFormat>
  <Paragraphs>782</Paragraphs>
  <Slides>100</Slides>
  <Notes>57</Notes>
  <HiddenSlides>0</HiddenSlides>
  <MMClips>1</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100</vt:i4>
      </vt:variant>
    </vt:vector>
  </HeadingPairs>
  <TitlesOfParts>
    <vt:vector size="117" baseType="lpstr">
      <vt:lpstr>ＭＳ Ｐゴシック</vt:lpstr>
      <vt:lpstr>Aptos</vt:lpstr>
      <vt:lpstr>Arial</vt:lpstr>
      <vt:lpstr>Calibri</vt:lpstr>
      <vt:lpstr>Cambria</vt:lpstr>
      <vt:lpstr>Corbel</vt:lpstr>
      <vt:lpstr>Cordia New</vt:lpstr>
      <vt:lpstr>Courier New</vt:lpstr>
      <vt:lpstr>French Script MT</vt:lpstr>
      <vt:lpstr>Helvetica</vt:lpstr>
      <vt:lpstr>Roboto</vt:lpstr>
      <vt:lpstr>Times New Roman</vt:lpstr>
      <vt:lpstr>Wingdings</vt:lpstr>
      <vt:lpstr>2_DRCR2022</vt:lpstr>
      <vt:lpstr>Theme1</vt:lpstr>
      <vt:lpstr>1_DRCR2022</vt:lpstr>
      <vt:lpstr>A&amp;L Express Graphic</vt:lpstr>
      <vt:lpstr>PowerPoint Presentation</vt:lpstr>
      <vt:lpstr>PowerPoint Presentation</vt:lpstr>
      <vt:lpstr>PowerPoint Presentation</vt:lpstr>
      <vt:lpstr>Funding - UG1EY014231</vt:lpstr>
      <vt:lpstr>Other Financial Relationships</vt:lpstr>
      <vt:lpstr>PowerPoint Presentation</vt:lpstr>
      <vt:lpstr>Number of Active Sites by Location</vt:lpstr>
      <vt:lpstr>Number of Participants by Location</vt:lpstr>
      <vt:lpstr>Helpful Links - drcr.net</vt:lpstr>
      <vt:lpstr>Publication List drcr.net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Protocols Currently Certifying Sites</vt:lpstr>
      <vt:lpstr>Protocols Currently Certifying Sites &amp; Enrolling</vt:lpstr>
      <vt:lpstr>Protocols Currently In Follow Up</vt:lpstr>
      <vt:lpstr>Other Projects</vt:lpstr>
      <vt:lpstr>Current Studies </vt:lpstr>
      <vt:lpstr> </vt:lpstr>
      <vt:lpstr>Study Rationale</vt:lpstr>
      <vt:lpstr>History of Fenofibrate</vt:lpstr>
      <vt:lpstr>DRCR Retina Network Study Objectives</vt:lpstr>
      <vt:lpstr>Ancillary Ocular Components</vt:lpstr>
      <vt:lpstr>Study Design</vt:lpstr>
      <vt:lpstr>Protocol AF Ancillary Study: Protocol AFA Diabetic Retinopathy and Changes  in Lipid Metabolism  </vt:lpstr>
      <vt:lpstr>Predictive Biomarkers</vt:lpstr>
      <vt:lpstr>Collaboration </vt:lpstr>
      <vt:lpstr>Protocol AFA Rationale</vt:lpstr>
      <vt:lpstr>Description of Groups for Analyses </vt:lpstr>
      <vt:lpstr>Major Eligibility Criteria</vt:lpstr>
      <vt:lpstr>Procedures</vt:lpstr>
      <vt:lpstr> </vt:lpstr>
      <vt:lpstr>Rationale</vt:lpstr>
      <vt:lpstr>Rationale</vt:lpstr>
      <vt:lpstr>Study Objectives</vt:lpstr>
      <vt:lpstr>Study Objectives</vt:lpstr>
      <vt:lpstr>Study Objectives</vt:lpstr>
      <vt:lpstr>Study Design</vt:lpstr>
      <vt:lpstr>Schematic of Study Design</vt:lpstr>
      <vt:lpstr>PowerPoint Presentation</vt:lpstr>
      <vt:lpstr>Background</vt:lpstr>
      <vt:lpstr>Notal Home OCT</vt:lpstr>
      <vt:lpstr>Notal Home OCT</vt:lpstr>
      <vt:lpstr>Summary of Rationale</vt:lpstr>
      <vt:lpstr>Protocol AO: Home OCT vs. T&amp;E</vt:lpstr>
      <vt:lpstr>Objectives</vt:lpstr>
      <vt:lpstr>Ancillary Study</vt:lpstr>
      <vt:lpstr>Visit Schedule</vt:lpstr>
      <vt:lpstr>PowerPoint Presentation</vt:lpstr>
      <vt:lpstr>Radiation Retinopathy (RR)</vt:lpstr>
      <vt:lpstr>Rationale</vt:lpstr>
      <vt:lpstr>Objectives</vt:lpstr>
      <vt:lpstr>Study Design</vt:lpstr>
      <vt:lpstr>Treatment Groups</vt:lpstr>
      <vt:lpstr>Follow Up</vt:lpstr>
      <vt:lpstr>PowerPoint Presentation</vt:lpstr>
      <vt:lpstr>Prevalence of Diabetic Retinopathy in the US in 2021*  </vt:lpstr>
      <vt:lpstr>Current PDR Treatments</vt:lpstr>
      <vt:lpstr>Study Rationale</vt:lpstr>
      <vt:lpstr>Study Treatments</vt:lpstr>
      <vt:lpstr>Study Objectives</vt:lpstr>
      <vt:lpstr>Study Objectives</vt:lpstr>
      <vt:lpstr>Study Design</vt:lpstr>
      <vt:lpstr>Key Secondary Outcomes</vt:lpstr>
      <vt:lpstr>Treatment Groups</vt:lpstr>
      <vt:lpstr>Follow-up Schedule</vt:lpstr>
      <vt:lpstr>Genetics Genes in Diabetic Retinopathy Project</vt:lpstr>
      <vt:lpstr>Genes in Diabetic Retinopathy Project</vt:lpstr>
      <vt:lpstr>Protocols AR/AS Endpoints in Diabetic Retinal Disease  DRCR Retina Network and MTM Vision Collaboration </vt:lpstr>
      <vt:lpstr>Complementary Missions DRCR Retina Network and MTM Vision</vt:lpstr>
      <vt:lpstr>PowerPoint Presentation</vt:lpstr>
      <vt:lpstr>Background and Rationale</vt:lpstr>
      <vt:lpstr>Major Goals for Endpoint Studies</vt:lpstr>
      <vt:lpstr>Assessment of Key Test Properties</vt:lpstr>
      <vt:lpstr>Two Concurrent Studies</vt:lpstr>
      <vt:lpstr>Study Design and Objectives (AR and AS)</vt:lpstr>
      <vt:lpstr>Key Inclusion Criteria</vt:lpstr>
      <vt:lpstr>Study Procedures</vt:lpstr>
      <vt:lpstr>Study Procedures</vt:lpstr>
      <vt:lpstr>PowerPoint Presentation</vt:lpstr>
      <vt:lpstr> ROP Studies – Collaboration with PEDIG </vt:lpstr>
      <vt:lpstr>ROP4 Study Questions</vt:lpstr>
      <vt:lpstr>Design</vt:lpstr>
      <vt:lpstr>ROP4 Update</vt:lpstr>
      <vt:lpstr>DRCR Retina Network Role in  AI Efforts for Retinal Disease </vt:lpstr>
      <vt:lpstr>DRCR Retina Network Role in  AI Efforts for Retinal Disease</vt:lpstr>
      <vt:lpstr>DRCR Retina Collaborations in AI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Overview</dc:title>
  <dc:creator>Brittany Kelly</dc:creator>
  <cp:lastModifiedBy>Brittany Kelly</cp:lastModifiedBy>
  <cp:revision>53</cp:revision>
  <dcterms:created xsi:type="dcterms:W3CDTF">2021-02-05T20:21:06Z</dcterms:created>
  <dcterms:modified xsi:type="dcterms:W3CDTF">2026-07-08T14:11:32Z</dcterms:modified>
</cp:coreProperties>
</file>