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29"/>
  </p:notesMasterIdLst>
  <p:handoutMasterIdLst>
    <p:handoutMasterId r:id="rId30"/>
  </p:handoutMasterIdLst>
  <p:sldIdLst>
    <p:sldId id="482" r:id="rId2"/>
    <p:sldId id="871" r:id="rId3"/>
    <p:sldId id="483" r:id="rId4"/>
    <p:sldId id="484" r:id="rId5"/>
    <p:sldId id="819" r:id="rId6"/>
    <p:sldId id="847" r:id="rId7"/>
    <p:sldId id="371" r:id="rId8"/>
    <p:sldId id="820" r:id="rId9"/>
    <p:sldId id="619" r:id="rId10"/>
    <p:sldId id="851" r:id="rId11"/>
    <p:sldId id="849" r:id="rId12"/>
    <p:sldId id="865" r:id="rId13"/>
    <p:sldId id="822" r:id="rId14"/>
    <p:sldId id="829" r:id="rId15"/>
    <p:sldId id="830" r:id="rId16"/>
    <p:sldId id="876" r:id="rId17"/>
    <p:sldId id="842" r:id="rId18"/>
    <p:sldId id="870" r:id="rId19"/>
    <p:sldId id="868" r:id="rId20"/>
    <p:sldId id="874" r:id="rId21"/>
    <p:sldId id="875" r:id="rId22"/>
    <p:sldId id="800" r:id="rId23"/>
    <p:sldId id="872" r:id="rId24"/>
    <p:sldId id="873" r:id="rId25"/>
    <p:sldId id="823" r:id="rId26"/>
    <p:sldId id="824" r:id="rId27"/>
    <p:sldId id="613" r:id="rId2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C4240C-1D80-A816-4E16-27E3A24920EE}" name="Brittany Kelly" initials="BK" userId="S::bkelly@jaeb.org::89c5cd3d-0a2a-4716-88fd-89d3e1f23b83" providerId="AD"/>
  <p188:author id="{11076711-72A2-9F0B-A7B5-DC856CB9BE74}" name="Sun, Jennifer" initials="SJ" userId="S::sunj_joslin.harvard.edu#ext#@jaeb.onmicrosoft.com::5a986153-f7dc-4109-9ff8-410f2a8dd128" providerId="AD"/>
  <p188:author id="{402F512D-8FEA-EC65-90B2-73095A45F660}" name="Darrell Baskin, MD" initials="DBM" userId="c4968f75e853e209" providerId="Windows Live"/>
  <p188:author id="{2C1BF05B-E405-D36A-F405-388E682B062E}" name="Cynthia Stockdale" initials="CS" userId="Cynthia Stockdale" providerId="None"/>
  <p188:author id="{16515C9B-B889-23ED-FDE8-AADE549881E3}" name="Cynthia Stockdale" initials="CS" userId="S::cstockdale@Jaeb.org::d2e2ef3c-42d0-490e-ac5b-5bb3f50b274a" providerId="AD"/>
  <p188:author id="{739D9BC3-C3BE-23FC-6CEA-8EF370B97E98}" name="Danni Liu" initials="DL" userId="S::dliu@Jaeb.org::6c3f9415-e304-4712-a52b-68c724dbde08" providerId="AD"/>
  <p188:author id="{1C6FB9D2-30BC-F424-57EC-C49D69182DCD}" name="Darrell Baskin, MD" initials="DM" userId="S::darrellbaskin_gmail.com#ext#@jaeb.org::837b2a5b-af7e-45bb-93ad-d01062f5226b" providerId="AD"/>
  <p188:author id="{8680E5E8-1A91-15DF-B928-AE427573152E}" name="Brittany Kelly" initials="BK" userId="Brittany Kell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FC00"/>
    <a:srgbClr val="00FFFF"/>
    <a:srgbClr val="8DCD47"/>
    <a:srgbClr val="29AB05"/>
    <a:srgbClr val="007A37"/>
    <a:srgbClr val="FFFFFF"/>
    <a:srgbClr val="FFFF00"/>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6DFB9-6E30-4BDE-92B5-019A2D65AFF7}" v="37" dt="2026-06-03T21:56:07.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0173" autoAdjust="0"/>
  </p:normalViewPr>
  <p:slideViewPr>
    <p:cSldViewPr snapToGrid="0">
      <p:cViewPr varScale="1">
        <p:scale>
          <a:sx n="108" d="100"/>
          <a:sy n="108" d="100"/>
        </p:scale>
        <p:origin x="414" y="10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4368"/>
    </p:cViewPr>
  </p:sorterViewPr>
  <p:notesViewPr>
    <p:cSldViewPr snapToGrid="0">
      <p:cViewPr>
        <p:scale>
          <a:sx n="1" d="2"/>
          <a:sy n="1" d="2"/>
        </p:scale>
        <p:origin x="3331" y="34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i Liu" userId="18192121594_tp_box_2" providerId="OAuth2" clId="{CEBB9DE3-AF30-4430-AB2F-40128E914E39}"/>
    <pc:docChg chg="undo custSel addSld delSld modSld sldOrd">
      <pc:chgData name="Danni Liu" userId="18192121594_tp_box_2" providerId="OAuth2" clId="{CEBB9DE3-AF30-4430-AB2F-40128E914E39}" dt="2026-06-04T15:11:56.888" v="361" actId="20577"/>
      <pc:docMkLst>
        <pc:docMk/>
      </pc:docMkLst>
      <pc:sldChg chg="modSp mod">
        <pc:chgData name="Danni Liu" userId="18192121594_tp_box_2" providerId="OAuth2" clId="{CEBB9DE3-AF30-4430-AB2F-40128E914E39}" dt="2026-06-03T21:57:34.719" v="360" actId="1036"/>
        <pc:sldMkLst>
          <pc:docMk/>
          <pc:sldMk cId="3716562550" sldId="482"/>
        </pc:sldMkLst>
        <pc:spChg chg="mod">
          <ac:chgData name="Danni Liu" userId="18192121594_tp_box_2" providerId="OAuth2" clId="{CEBB9DE3-AF30-4430-AB2F-40128E914E39}" dt="2026-06-03T21:57:34.719" v="360" actId="1036"/>
          <ac:spMkLst>
            <pc:docMk/>
            <pc:sldMk cId="3716562550" sldId="482"/>
            <ac:spMk id="2" creationId="{ABFAD862-89A1-3F20-873A-B8D90D5295E3}"/>
          </ac:spMkLst>
        </pc:spChg>
      </pc:sldChg>
      <pc:sldChg chg="mod">
        <pc:chgData name="Danni Liu" userId="18192121594_tp_box_2" providerId="OAuth2" clId="{CEBB9DE3-AF30-4430-AB2F-40128E914E39}" dt="2026-06-03T21:50:13.381" v="209" actId="27918"/>
        <pc:sldMkLst>
          <pc:docMk/>
          <pc:sldMk cId="2683226241" sldId="800"/>
        </pc:sldMkLst>
      </pc:sldChg>
      <pc:sldChg chg="modSp mod">
        <pc:chgData name="Danni Liu" userId="18192121594_tp_box_2" providerId="OAuth2" clId="{CEBB9DE3-AF30-4430-AB2F-40128E914E39}" dt="2026-06-03T21:54:12.896" v="314" actId="1035"/>
        <pc:sldMkLst>
          <pc:docMk/>
          <pc:sldMk cId="3834294978" sldId="822"/>
        </pc:sldMkLst>
        <pc:spChg chg="mod">
          <ac:chgData name="Danni Liu" userId="18192121594_tp_box_2" providerId="OAuth2" clId="{CEBB9DE3-AF30-4430-AB2F-40128E914E39}" dt="2026-06-03T21:54:12.896" v="314" actId="1035"/>
          <ac:spMkLst>
            <pc:docMk/>
            <pc:sldMk cId="3834294978" sldId="822"/>
            <ac:spMk id="5" creationId="{808D957C-0113-6393-29BF-FE4872E36B86}"/>
          </ac:spMkLst>
        </pc:spChg>
      </pc:sldChg>
      <pc:sldChg chg="modSp mod">
        <pc:chgData name="Danni Liu" userId="18192121594_tp_box_2" providerId="OAuth2" clId="{CEBB9DE3-AF30-4430-AB2F-40128E914E39}" dt="2026-06-03T21:43:09.416" v="161" actId="6549"/>
        <pc:sldMkLst>
          <pc:docMk/>
          <pc:sldMk cId="3535955064" sldId="823"/>
        </pc:sldMkLst>
        <pc:spChg chg="mod">
          <ac:chgData name="Danni Liu" userId="18192121594_tp_box_2" providerId="OAuth2" clId="{CEBB9DE3-AF30-4430-AB2F-40128E914E39}" dt="2026-06-03T21:43:09.416" v="161" actId="6549"/>
          <ac:spMkLst>
            <pc:docMk/>
            <pc:sldMk cId="3535955064" sldId="823"/>
            <ac:spMk id="3" creationId="{BBD1F881-9F5E-8353-E197-EA1F77E4AAFD}"/>
          </ac:spMkLst>
        </pc:spChg>
      </pc:sldChg>
      <pc:sldChg chg="modSp mod">
        <pc:chgData name="Danni Liu" userId="18192121594_tp_box_2" providerId="OAuth2" clId="{CEBB9DE3-AF30-4430-AB2F-40128E914E39}" dt="2026-06-03T21:44:25.862" v="177" actId="6549"/>
        <pc:sldMkLst>
          <pc:docMk/>
          <pc:sldMk cId="4256162244" sldId="824"/>
        </pc:sldMkLst>
        <pc:spChg chg="mod">
          <ac:chgData name="Danni Liu" userId="18192121594_tp_box_2" providerId="OAuth2" clId="{CEBB9DE3-AF30-4430-AB2F-40128E914E39}" dt="2026-06-03T21:44:25.862" v="177" actId="6549"/>
          <ac:spMkLst>
            <pc:docMk/>
            <pc:sldMk cId="4256162244" sldId="824"/>
            <ac:spMk id="3" creationId="{BBD1F881-9F5E-8353-E197-EA1F77E4AAFD}"/>
          </ac:spMkLst>
        </pc:spChg>
      </pc:sldChg>
      <pc:sldChg chg="add ord modAnim">
        <pc:chgData name="Danni Liu" userId="18192121594_tp_box_2" providerId="OAuth2" clId="{CEBB9DE3-AF30-4430-AB2F-40128E914E39}" dt="2026-06-03T21:45:28.898" v="182"/>
        <pc:sldMkLst>
          <pc:docMk/>
          <pc:sldMk cId="2888881962" sldId="829"/>
        </pc:sldMkLst>
      </pc:sldChg>
      <pc:sldChg chg="add modAnim">
        <pc:chgData name="Danni Liu" userId="18192121594_tp_box_2" providerId="OAuth2" clId="{CEBB9DE3-AF30-4430-AB2F-40128E914E39}" dt="2026-06-03T21:45:22.857" v="180"/>
        <pc:sldMkLst>
          <pc:docMk/>
          <pc:sldMk cId="251009808" sldId="830"/>
        </pc:sldMkLst>
      </pc:sldChg>
      <pc:sldChg chg="modSp add del mod modAnim">
        <pc:chgData name="Danni Liu" userId="18192121594_tp_box_2" providerId="OAuth2" clId="{CEBB9DE3-AF30-4430-AB2F-40128E914E39}" dt="2026-06-03T21:31:38.467" v="156" actId="47"/>
        <pc:sldMkLst>
          <pc:docMk/>
          <pc:sldMk cId="1654327951" sldId="844"/>
        </pc:sldMkLst>
        <pc:spChg chg="mod">
          <ac:chgData name="Danni Liu" userId="18192121594_tp_box_2" providerId="OAuth2" clId="{CEBB9DE3-AF30-4430-AB2F-40128E914E39}" dt="2026-06-03T21:27:12.314" v="139" actId="1076"/>
          <ac:spMkLst>
            <pc:docMk/>
            <pc:sldMk cId="1654327951" sldId="844"/>
            <ac:spMk id="8" creationId="{5DEDCF06-C0EF-48C4-BF3B-C652B96E650F}"/>
          </ac:spMkLst>
        </pc:spChg>
        <pc:spChg chg="mod">
          <ac:chgData name="Danni Liu" userId="18192121594_tp_box_2" providerId="OAuth2" clId="{CEBB9DE3-AF30-4430-AB2F-40128E914E39}" dt="2026-06-03T21:23:39.915" v="120" actId="1076"/>
          <ac:spMkLst>
            <pc:docMk/>
            <pc:sldMk cId="1654327951" sldId="844"/>
            <ac:spMk id="9" creationId="{EAD395AF-24E4-4ADD-898D-3CCFC5656AD5}"/>
          </ac:spMkLst>
        </pc:spChg>
        <pc:spChg chg="mod">
          <ac:chgData name="Danni Liu" userId="18192121594_tp_box_2" providerId="OAuth2" clId="{CEBB9DE3-AF30-4430-AB2F-40128E914E39}" dt="2026-06-03T21:27:09.006" v="138" actId="1076"/>
          <ac:spMkLst>
            <pc:docMk/>
            <pc:sldMk cId="1654327951" sldId="844"/>
            <ac:spMk id="10" creationId="{8FFD060E-C74C-4EAD-8D6C-41E57556035D}"/>
          </ac:spMkLst>
        </pc:spChg>
        <pc:spChg chg="mod">
          <ac:chgData name="Danni Liu" userId="18192121594_tp_box_2" providerId="OAuth2" clId="{CEBB9DE3-AF30-4430-AB2F-40128E914E39}" dt="2026-06-03T21:27:15.795" v="140" actId="1076"/>
          <ac:spMkLst>
            <pc:docMk/>
            <pc:sldMk cId="1654327951" sldId="844"/>
            <ac:spMk id="11" creationId="{3D776DC9-22B5-424E-A652-59CA1ED3054E}"/>
          </ac:spMkLst>
        </pc:spChg>
        <pc:graphicFrameChg chg="modGraphic">
          <ac:chgData name="Danni Liu" userId="18192121594_tp_box_2" providerId="OAuth2" clId="{CEBB9DE3-AF30-4430-AB2F-40128E914E39}" dt="2026-06-03T21:17:16.829" v="81" actId="20577"/>
          <ac:graphicFrameMkLst>
            <pc:docMk/>
            <pc:sldMk cId="1654327951" sldId="844"/>
            <ac:graphicFrameMk id="6" creationId="{ED9F5C87-5928-9C51-6AB7-E57C97CC4917}"/>
          </ac:graphicFrameMkLst>
        </pc:graphicFrameChg>
        <pc:graphicFrameChg chg="mod">
          <ac:chgData name="Danni Liu" userId="18192121594_tp_box_2" providerId="OAuth2" clId="{CEBB9DE3-AF30-4430-AB2F-40128E914E39}" dt="2026-06-03T21:23:42.088" v="121"/>
          <ac:graphicFrameMkLst>
            <pc:docMk/>
            <pc:sldMk cId="1654327951" sldId="844"/>
            <ac:graphicFrameMk id="13" creationId="{9DBFB35B-CFBB-4507-BAC9-CD12A9A11946}"/>
          </ac:graphicFrameMkLst>
        </pc:graphicFrameChg>
      </pc:sldChg>
      <pc:sldChg chg="modNotesTx">
        <pc:chgData name="Danni Liu" userId="18192121594_tp_box_2" providerId="OAuth2" clId="{CEBB9DE3-AF30-4430-AB2F-40128E914E39}" dt="2026-06-03T21:08:30.948" v="1" actId="6549"/>
        <pc:sldMkLst>
          <pc:docMk/>
          <pc:sldMk cId="3548905169" sldId="847"/>
        </pc:sldMkLst>
      </pc:sldChg>
      <pc:sldChg chg="modSp mod">
        <pc:chgData name="Danni Liu" userId="18192121594_tp_box_2" providerId="OAuth2" clId="{CEBB9DE3-AF30-4430-AB2F-40128E914E39}" dt="2026-06-03T21:11:34.316" v="9" actId="1076"/>
        <pc:sldMkLst>
          <pc:docMk/>
          <pc:sldMk cId="1710599118" sldId="849"/>
        </pc:sldMkLst>
        <pc:spChg chg="mod">
          <ac:chgData name="Danni Liu" userId="18192121594_tp_box_2" providerId="OAuth2" clId="{CEBB9DE3-AF30-4430-AB2F-40128E914E39}" dt="2026-06-03T21:11:34.316" v="9" actId="1076"/>
          <ac:spMkLst>
            <pc:docMk/>
            <pc:sldMk cId="1710599118" sldId="849"/>
            <ac:spMk id="2" creationId="{A99C9CBD-0718-CF4F-37B1-0BAC444D27A5}"/>
          </ac:spMkLst>
        </pc:spChg>
        <pc:spChg chg="mod">
          <ac:chgData name="Danni Liu" userId="18192121594_tp_box_2" providerId="OAuth2" clId="{CEBB9DE3-AF30-4430-AB2F-40128E914E39}" dt="2026-06-03T21:10:58.087" v="7" actId="1076"/>
          <ac:spMkLst>
            <pc:docMk/>
            <pc:sldMk cId="1710599118" sldId="849"/>
            <ac:spMk id="5" creationId="{00000000-0000-0000-0000-000000000000}"/>
          </ac:spMkLst>
        </pc:spChg>
      </pc:sldChg>
      <pc:sldChg chg="modSp mod">
        <pc:chgData name="Danni Liu" userId="18192121594_tp_box_2" providerId="OAuth2" clId="{CEBB9DE3-AF30-4430-AB2F-40128E914E39}" dt="2026-06-03T21:10:26.812" v="3" actId="1076"/>
        <pc:sldMkLst>
          <pc:docMk/>
          <pc:sldMk cId="2920789055" sldId="851"/>
        </pc:sldMkLst>
        <pc:spChg chg="mod">
          <ac:chgData name="Danni Liu" userId="18192121594_tp_box_2" providerId="OAuth2" clId="{CEBB9DE3-AF30-4430-AB2F-40128E914E39}" dt="2026-06-03T21:10:26.812" v="3" actId="1076"/>
          <ac:spMkLst>
            <pc:docMk/>
            <pc:sldMk cId="2920789055" sldId="851"/>
            <ac:spMk id="4" creationId="{23FFF645-CEA0-B2AE-E49B-2E881D1513B2}"/>
          </ac:spMkLst>
        </pc:spChg>
      </pc:sldChg>
      <pc:sldChg chg="addSp delSp modSp del mod ord">
        <pc:chgData name="Danni Liu" userId="18192121594_tp_box_2" providerId="OAuth2" clId="{CEBB9DE3-AF30-4430-AB2F-40128E914E39}" dt="2026-06-03T21:47:02.958" v="185" actId="47"/>
        <pc:sldMkLst>
          <pc:docMk/>
          <pc:sldMk cId="3070579424" sldId="858"/>
        </pc:sldMkLst>
        <pc:picChg chg="add mod">
          <ac:chgData name="Danni Liu" userId="18192121594_tp_box_2" providerId="OAuth2" clId="{CEBB9DE3-AF30-4430-AB2F-40128E914E39}" dt="2026-06-03T21:28:53.634" v="155"/>
          <ac:picMkLst>
            <pc:docMk/>
            <pc:sldMk cId="3070579424" sldId="858"/>
            <ac:picMk id="2" creationId="{FD2D1232-9EF6-D643-0021-AF33A7B6FE22}"/>
          </ac:picMkLst>
        </pc:picChg>
        <pc:picChg chg="del">
          <ac:chgData name="Danni Liu" userId="18192121594_tp_box_2" providerId="OAuth2" clId="{CEBB9DE3-AF30-4430-AB2F-40128E914E39}" dt="2026-06-03T21:28:53.380" v="154" actId="478"/>
          <ac:picMkLst>
            <pc:docMk/>
            <pc:sldMk cId="3070579424" sldId="858"/>
            <ac:picMk id="8" creationId="{00000000-0000-0000-0000-000000000000}"/>
          </ac:picMkLst>
        </pc:picChg>
      </pc:sldChg>
      <pc:sldChg chg="addSp delSp modSp del mod">
        <pc:chgData name="Danni Liu" userId="18192121594_tp_box_2" providerId="OAuth2" clId="{CEBB9DE3-AF30-4430-AB2F-40128E914E39}" dt="2026-06-03T21:47:04.913" v="186" actId="47"/>
        <pc:sldMkLst>
          <pc:docMk/>
          <pc:sldMk cId="1094287311" sldId="859"/>
        </pc:sldMkLst>
        <pc:picChg chg="add del mod">
          <ac:chgData name="Danni Liu" userId="18192121594_tp_box_2" providerId="OAuth2" clId="{CEBB9DE3-AF30-4430-AB2F-40128E914E39}" dt="2026-06-03T21:28:44.656" v="151" actId="21"/>
          <ac:picMkLst>
            <pc:docMk/>
            <pc:sldMk cId="1094287311" sldId="859"/>
            <ac:picMk id="3" creationId="{5582BCD8-3AB0-9426-41CC-A6D63F4D4721}"/>
          </ac:picMkLst>
        </pc:picChg>
        <pc:picChg chg="add mod">
          <ac:chgData name="Danni Liu" userId="18192121594_tp_box_2" providerId="OAuth2" clId="{CEBB9DE3-AF30-4430-AB2F-40128E914E39}" dt="2026-06-03T21:28:47.353" v="153"/>
          <ac:picMkLst>
            <pc:docMk/>
            <pc:sldMk cId="1094287311" sldId="859"/>
            <ac:picMk id="4" creationId="{5582BCD8-3AB0-9426-41CC-A6D63F4D4721}"/>
          </ac:picMkLst>
        </pc:picChg>
        <pc:picChg chg="del">
          <ac:chgData name="Danni Liu" userId="18192121594_tp_box_2" providerId="OAuth2" clId="{CEBB9DE3-AF30-4430-AB2F-40128E914E39}" dt="2026-06-03T21:28:46.884" v="152" actId="478"/>
          <ac:picMkLst>
            <pc:docMk/>
            <pc:sldMk cId="1094287311" sldId="859"/>
            <ac:picMk id="8" creationId="{00000000-0000-0000-0000-000000000000}"/>
          </ac:picMkLst>
        </pc:picChg>
      </pc:sldChg>
      <pc:sldChg chg="modSp">
        <pc:chgData name="Danni Liu" userId="18192121594_tp_box_2" providerId="OAuth2" clId="{CEBB9DE3-AF30-4430-AB2F-40128E914E39}" dt="2026-06-03T21:12:56.755" v="11" actId="20577"/>
        <pc:sldMkLst>
          <pc:docMk/>
          <pc:sldMk cId="871196029" sldId="865"/>
        </pc:sldMkLst>
        <pc:spChg chg="mod">
          <ac:chgData name="Danni Liu" userId="18192121594_tp_box_2" providerId="OAuth2" clId="{CEBB9DE3-AF30-4430-AB2F-40128E914E39}" dt="2026-06-03T21:12:56.755" v="11" actId="20577"/>
          <ac:spMkLst>
            <pc:docMk/>
            <pc:sldMk cId="871196029" sldId="865"/>
            <ac:spMk id="3" creationId="{AFA2E83C-2390-552C-BA88-94B30AB87CC0}"/>
          </ac:spMkLst>
        </pc:spChg>
      </pc:sldChg>
      <pc:sldChg chg="modNotesTx">
        <pc:chgData name="Danni Liu" userId="18192121594_tp_box_2" providerId="OAuth2" clId="{CEBB9DE3-AF30-4430-AB2F-40128E914E39}" dt="2026-06-03T21:07:58.775" v="0" actId="6549"/>
        <pc:sldMkLst>
          <pc:docMk/>
          <pc:sldMk cId="2330722828" sldId="871"/>
        </pc:sldMkLst>
      </pc:sldChg>
      <pc:sldChg chg="modSp mod">
        <pc:chgData name="Danni Liu" userId="18192121594_tp_box_2" providerId="OAuth2" clId="{CEBB9DE3-AF30-4430-AB2F-40128E914E39}" dt="2026-06-03T21:55:47.616" v="339" actId="20577"/>
        <pc:sldMkLst>
          <pc:docMk/>
          <pc:sldMk cId="2615542807" sldId="872"/>
        </pc:sldMkLst>
        <pc:spChg chg="mod">
          <ac:chgData name="Danni Liu" userId="18192121594_tp_box_2" providerId="OAuth2" clId="{CEBB9DE3-AF30-4430-AB2F-40128E914E39}" dt="2026-06-03T21:55:47.616" v="339" actId="20577"/>
          <ac:spMkLst>
            <pc:docMk/>
            <pc:sldMk cId="2615542807" sldId="872"/>
            <ac:spMk id="4" creationId="{7B37E39E-6825-BFE8-ED8B-BAE27C53E873}"/>
          </ac:spMkLst>
        </pc:spChg>
      </pc:sldChg>
      <pc:sldChg chg="modSp mod">
        <pc:chgData name="Danni Liu" userId="18192121594_tp_box_2" providerId="OAuth2" clId="{CEBB9DE3-AF30-4430-AB2F-40128E914E39}" dt="2026-06-03T21:55:53.437" v="340"/>
        <pc:sldMkLst>
          <pc:docMk/>
          <pc:sldMk cId="249608204" sldId="873"/>
        </pc:sldMkLst>
        <pc:spChg chg="mod">
          <ac:chgData name="Danni Liu" userId="18192121594_tp_box_2" providerId="OAuth2" clId="{CEBB9DE3-AF30-4430-AB2F-40128E914E39}" dt="2026-06-03T21:55:53.437" v="340"/>
          <ac:spMkLst>
            <pc:docMk/>
            <pc:sldMk cId="249608204" sldId="873"/>
            <ac:spMk id="4" creationId="{E2152487-9F73-450C-D82C-EB59AD9581A7}"/>
          </ac:spMkLst>
        </pc:spChg>
      </pc:sldChg>
      <pc:sldChg chg="modSp mod">
        <pc:chgData name="Danni Liu" userId="18192121594_tp_box_2" providerId="OAuth2" clId="{CEBB9DE3-AF30-4430-AB2F-40128E914E39}" dt="2026-06-03T21:56:01.303" v="341"/>
        <pc:sldMkLst>
          <pc:docMk/>
          <pc:sldMk cId="3546998270" sldId="874"/>
        </pc:sldMkLst>
        <pc:spChg chg="mod">
          <ac:chgData name="Danni Liu" userId="18192121594_tp_box_2" providerId="OAuth2" clId="{CEBB9DE3-AF30-4430-AB2F-40128E914E39}" dt="2026-06-03T21:56:01.303" v="341"/>
          <ac:spMkLst>
            <pc:docMk/>
            <pc:sldMk cId="3546998270" sldId="874"/>
            <ac:spMk id="6" creationId="{21E2FE5F-2D09-4E9A-FD94-52382C7A0E6D}"/>
          </ac:spMkLst>
        </pc:spChg>
      </pc:sldChg>
      <pc:sldChg chg="modSp add mod ord">
        <pc:chgData name="Danni Liu" userId="18192121594_tp_box_2" providerId="OAuth2" clId="{CEBB9DE3-AF30-4430-AB2F-40128E914E39}" dt="2026-06-04T15:11:56.888" v="361" actId="20577"/>
        <pc:sldMkLst>
          <pc:docMk/>
          <pc:sldMk cId="2650428320" sldId="876"/>
        </pc:sldMkLst>
        <pc:spChg chg="mod">
          <ac:chgData name="Danni Liu" userId="18192121594_tp_box_2" providerId="OAuth2" clId="{CEBB9DE3-AF30-4430-AB2F-40128E914E39}" dt="2026-06-03T21:56:07.291" v="342"/>
          <ac:spMkLst>
            <pc:docMk/>
            <pc:sldMk cId="2650428320" sldId="876"/>
            <ac:spMk id="5" creationId="{90421359-FB5D-E3C3-16BC-A690CE97B5EA}"/>
          </ac:spMkLst>
        </pc:spChg>
        <pc:graphicFrameChg chg="modGraphic">
          <ac:chgData name="Danni Liu" userId="18192121594_tp_box_2" providerId="OAuth2" clId="{CEBB9DE3-AF30-4430-AB2F-40128E914E39}" dt="2026-06-04T15:11:56.888" v="361" actId="20577"/>
          <ac:graphicFrameMkLst>
            <pc:docMk/>
            <pc:sldMk cId="2650428320" sldId="876"/>
            <ac:graphicFrameMk id="6" creationId="{ED9F5C87-5928-9C51-6AB7-E57C97CC491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liu\Box\DRCR\Publications\ProtAA-UWF\Manuscripts\AA11%20FA%20DRSS\Analysis\SAS\Output\Figures\Datasets\wor2DRFAmask.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liu\Box\DRCR\Publications\ProtAA-UWF\Manuscripts\AA11%20FA%20DRSS\Analysis\SAS\Output\Figures\Datasets\wor2DRFAunmask.csv"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liu\Box\DRCR\Publications\ProtAA-UWF\Manuscripts\AA11%20FA%20DRSS\Analysis\SAS\Output\Figures\Datasets\wor2DRFA3Fld.csv"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1615-448B-BE15-05D7C556D968}"/>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1615-448B-BE15-05D7C556D968}"/>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1615-448B-BE15-05D7C556D968}"/>
            </c:ext>
          </c:extLst>
        </c:ser>
        <c:dLbls>
          <c:showLegendKey val="0"/>
          <c:showVal val="0"/>
          <c:showCatName val="0"/>
          <c:showSerName val="0"/>
          <c:showPercent val="0"/>
          <c:showBubbleSize val="0"/>
        </c:dLbls>
        <c:smooth val="0"/>
        <c:axId val="1349178352"/>
        <c:axId val="1349177520"/>
      </c:lineChart>
      <c:catAx>
        <c:axId val="134917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9177520"/>
        <c:crosses val="autoZero"/>
        <c:auto val="1"/>
        <c:lblAlgn val="ctr"/>
        <c:lblOffset val="100"/>
        <c:noMultiLvlLbl val="0"/>
      </c:catAx>
      <c:valAx>
        <c:axId val="13491775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9178352"/>
        <c:crosses val="autoZero"/>
        <c:crossBetween val="between"/>
      </c:valAx>
      <c:spPr>
        <a:solidFill>
          <a:schemeClr val="bg2"/>
        </a:solid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Absent</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H/Ma</c:v>
                </c:pt>
                <c:pt idx="1">
                  <c:v>IRMA</c:v>
                </c:pt>
                <c:pt idx="2">
                  <c:v>NVE</c:v>
                </c:pt>
                <c:pt idx="3">
                  <c:v>VB</c:v>
                </c:pt>
              </c:strCache>
            </c:strRef>
          </c:cat>
          <c:val>
            <c:numRef>
              <c:f>Sheet1!$B$2:$B$5</c:f>
              <c:numCache>
                <c:formatCode>0%</c:formatCode>
                <c:ptCount val="4"/>
                <c:pt idx="0">
                  <c:v>0.39</c:v>
                </c:pt>
                <c:pt idx="1">
                  <c:v>0.35</c:v>
                </c:pt>
                <c:pt idx="2">
                  <c:v>0.38</c:v>
                </c:pt>
                <c:pt idx="3">
                  <c:v>0.4</c:v>
                </c:pt>
              </c:numCache>
            </c:numRef>
          </c:val>
          <c:extLst>
            <c:ext xmlns:c16="http://schemas.microsoft.com/office/drawing/2014/chart" uri="{C3380CC4-5D6E-409C-BE32-E72D297353CC}">
              <c16:uniqueId val="{00000000-CE0D-4B12-A274-E0233430A8D2}"/>
            </c:ext>
          </c:extLst>
        </c:ser>
        <c:ser>
          <c:idx val="1"/>
          <c:order val="1"/>
          <c:tx>
            <c:strRef>
              <c:f>Sheet1!$C$1</c:f>
              <c:strCache>
                <c:ptCount val="1"/>
                <c:pt idx="0">
                  <c:v>Present</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H/Ma</c:v>
                </c:pt>
                <c:pt idx="1">
                  <c:v>IRMA</c:v>
                </c:pt>
                <c:pt idx="2">
                  <c:v>NVE</c:v>
                </c:pt>
                <c:pt idx="3">
                  <c:v>VB</c:v>
                </c:pt>
              </c:strCache>
            </c:strRef>
          </c:cat>
          <c:val>
            <c:numRef>
              <c:f>Sheet1!$C$2:$C$5</c:f>
              <c:numCache>
                <c:formatCode>0%</c:formatCode>
                <c:ptCount val="4"/>
                <c:pt idx="0">
                  <c:v>0.41</c:v>
                </c:pt>
                <c:pt idx="1">
                  <c:v>0.43</c:v>
                </c:pt>
                <c:pt idx="2">
                  <c:v>0.56000000000000005</c:v>
                </c:pt>
                <c:pt idx="3">
                  <c:v>0.44</c:v>
                </c:pt>
              </c:numCache>
            </c:numRef>
          </c:val>
          <c:extLst>
            <c:ext xmlns:c16="http://schemas.microsoft.com/office/drawing/2014/chart" uri="{C3380CC4-5D6E-409C-BE32-E72D297353CC}">
              <c16:uniqueId val="{00000001-CE0D-4B12-A274-E0233430A8D2}"/>
            </c:ext>
          </c:extLst>
        </c:ser>
        <c:dLbls>
          <c:dLblPos val="outEnd"/>
          <c:showLegendKey val="0"/>
          <c:showVal val="1"/>
          <c:showCatName val="0"/>
          <c:showSerName val="0"/>
          <c:showPercent val="0"/>
          <c:showBubbleSize val="0"/>
        </c:dLbls>
        <c:gapWidth val="219"/>
        <c:overlap val="-27"/>
        <c:axId val="284362863"/>
        <c:axId val="284361423"/>
      </c:barChart>
      <c:catAx>
        <c:axId val="284362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4361423"/>
        <c:crosses val="autoZero"/>
        <c:auto val="1"/>
        <c:lblAlgn val="ctr"/>
        <c:lblOffset val="100"/>
        <c:noMultiLvlLbl val="0"/>
      </c:catAx>
      <c:valAx>
        <c:axId val="284361423"/>
        <c:scaling>
          <c:orientation val="minMax"/>
          <c:max val="1"/>
        </c:scaling>
        <c:delete val="0"/>
        <c:axPos val="l"/>
        <c:majorGridlines>
          <c:spPr>
            <a:ln w="9525" cap="flat" cmpd="sng" algn="ctr">
              <a:solidFill>
                <a:schemeClr val="tx1">
                  <a:lumMod val="95000"/>
                  <a:alpha val="2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i="0" u="none" strike="noStrike" kern="1200" baseline="0" dirty="0">
                    <a:solidFill>
                      <a:prstClr val="white">
                        <a:lumMod val="65000"/>
                        <a:lumOff val="35000"/>
                      </a:prstClr>
                    </a:solidFill>
                  </a:rPr>
                  <a:t>Cumulative Proportion at 4 Yrs.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4362863"/>
        <c:crosses val="autoZero"/>
        <c:crossBetween val="between"/>
        <c:majorUnit val="0.2"/>
      </c:valAx>
      <c:spPr>
        <a:noFill/>
        <a:ln>
          <a:solidFill>
            <a:schemeClr val="tx1">
              <a:lumMod val="95000"/>
            </a:schemeClr>
          </a:solid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Same or Better DRSS on UWF-FA</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Masked UWF-FA</c:v>
                </c:pt>
                <c:pt idx="1">
                  <c:v>Unmasked UWF-FA</c:v>
                </c:pt>
              </c:strCache>
            </c:strRef>
          </c:cat>
          <c:val>
            <c:numRef>
              <c:f>Sheet1!$B$2:$B$3</c:f>
              <c:numCache>
                <c:formatCode>0%</c:formatCode>
                <c:ptCount val="2"/>
                <c:pt idx="0">
                  <c:v>0.3</c:v>
                </c:pt>
                <c:pt idx="1">
                  <c:v>0.28000000000000003</c:v>
                </c:pt>
              </c:numCache>
            </c:numRef>
          </c:val>
          <c:extLst>
            <c:ext xmlns:c16="http://schemas.microsoft.com/office/drawing/2014/chart" uri="{C3380CC4-5D6E-409C-BE32-E72D297353CC}">
              <c16:uniqueId val="{00000000-CE0D-4B12-A274-E0233430A8D2}"/>
            </c:ext>
          </c:extLst>
        </c:ser>
        <c:ser>
          <c:idx val="1"/>
          <c:order val="1"/>
          <c:tx>
            <c:strRef>
              <c:f>Sheet1!$C$1</c:f>
              <c:strCache>
                <c:ptCount val="1"/>
                <c:pt idx="0">
                  <c:v>Worse DRSS on UWF-FA</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Masked UWF-FA</c:v>
                </c:pt>
                <c:pt idx="1">
                  <c:v>Unmasked UWF-FA</c:v>
                </c:pt>
              </c:strCache>
            </c:strRef>
          </c:cat>
          <c:val>
            <c:numRef>
              <c:f>Sheet1!$C$2:$C$3</c:f>
              <c:numCache>
                <c:formatCode>0%</c:formatCode>
                <c:ptCount val="2"/>
                <c:pt idx="0">
                  <c:v>0.5</c:v>
                </c:pt>
                <c:pt idx="1">
                  <c:v>0.5</c:v>
                </c:pt>
              </c:numCache>
            </c:numRef>
          </c:val>
          <c:extLst>
            <c:ext xmlns:c16="http://schemas.microsoft.com/office/drawing/2014/chart" uri="{C3380CC4-5D6E-409C-BE32-E72D297353CC}">
              <c16:uniqueId val="{00000001-CE0D-4B12-A274-E0233430A8D2}"/>
            </c:ext>
          </c:extLst>
        </c:ser>
        <c:dLbls>
          <c:dLblPos val="outEnd"/>
          <c:showLegendKey val="0"/>
          <c:showVal val="1"/>
          <c:showCatName val="0"/>
          <c:showSerName val="0"/>
          <c:showPercent val="0"/>
          <c:showBubbleSize val="0"/>
        </c:dLbls>
        <c:gapWidth val="219"/>
        <c:overlap val="-27"/>
        <c:axId val="284362863"/>
        <c:axId val="284361423"/>
      </c:barChart>
      <c:catAx>
        <c:axId val="284362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4361423"/>
        <c:crosses val="autoZero"/>
        <c:auto val="1"/>
        <c:lblAlgn val="ctr"/>
        <c:lblOffset val="100"/>
        <c:noMultiLvlLbl val="0"/>
      </c:catAx>
      <c:valAx>
        <c:axId val="284361423"/>
        <c:scaling>
          <c:orientation val="minMax"/>
          <c:max val="1"/>
        </c:scaling>
        <c:delete val="0"/>
        <c:axPos val="l"/>
        <c:majorGridlines>
          <c:spPr>
            <a:ln w="9525" cap="flat" cmpd="sng" algn="ctr">
              <a:solidFill>
                <a:schemeClr val="tx1">
                  <a:lumMod val="95000"/>
                  <a:alpha val="2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i="0" u="none" strike="noStrike" kern="1200" baseline="0" dirty="0">
                    <a:solidFill>
                      <a:prstClr val="white">
                        <a:lumMod val="65000"/>
                        <a:lumOff val="35000"/>
                      </a:prstClr>
                    </a:solidFill>
                  </a:rPr>
                  <a:t>Cumulative Proportion at 4 Yrs.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4362863"/>
        <c:crosses val="autoZero"/>
        <c:crossBetween val="between"/>
        <c:majorUnit val="0.2"/>
      </c:valAx>
      <c:spPr>
        <a:noFill/>
        <a:ln>
          <a:solidFill>
            <a:schemeClr val="tx1">
              <a:lumMod val="95000"/>
            </a:schemeClr>
          </a:solid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Same or Better DRSS on UWF-FA</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Masked UWF-Color</c:v>
                </c:pt>
              </c:strCache>
            </c:strRef>
          </c:cat>
          <c:val>
            <c:numRef>
              <c:f>Sheet1!$B$2:$B$3</c:f>
              <c:numCache>
                <c:formatCode>General</c:formatCode>
                <c:ptCount val="2"/>
                <c:pt idx="0" formatCode="0%">
                  <c:v>0.36</c:v>
                </c:pt>
              </c:numCache>
            </c:numRef>
          </c:val>
          <c:extLst>
            <c:ext xmlns:c16="http://schemas.microsoft.com/office/drawing/2014/chart" uri="{C3380CC4-5D6E-409C-BE32-E72D297353CC}">
              <c16:uniqueId val="{00000000-CE0D-4B12-A274-E0233430A8D2}"/>
            </c:ext>
          </c:extLst>
        </c:ser>
        <c:ser>
          <c:idx val="1"/>
          <c:order val="1"/>
          <c:tx>
            <c:strRef>
              <c:f>Sheet1!$C$1</c:f>
              <c:strCache>
                <c:ptCount val="1"/>
                <c:pt idx="0">
                  <c:v>Worse DRSS on FA</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Masked UWF-Color</c:v>
                </c:pt>
              </c:strCache>
            </c:strRef>
          </c:cat>
          <c:val>
            <c:numRef>
              <c:f>Sheet1!$C$2:$C$3</c:f>
              <c:numCache>
                <c:formatCode>General</c:formatCode>
                <c:ptCount val="2"/>
                <c:pt idx="0" formatCode="0%">
                  <c:v>0.59</c:v>
                </c:pt>
              </c:numCache>
            </c:numRef>
          </c:val>
          <c:extLst>
            <c:ext xmlns:c16="http://schemas.microsoft.com/office/drawing/2014/chart" uri="{C3380CC4-5D6E-409C-BE32-E72D297353CC}">
              <c16:uniqueId val="{00000001-CE0D-4B12-A274-E0233430A8D2}"/>
            </c:ext>
          </c:extLst>
        </c:ser>
        <c:dLbls>
          <c:dLblPos val="outEnd"/>
          <c:showLegendKey val="0"/>
          <c:showVal val="1"/>
          <c:showCatName val="0"/>
          <c:showSerName val="0"/>
          <c:showPercent val="0"/>
          <c:showBubbleSize val="0"/>
        </c:dLbls>
        <c:gapWidth val="219"/>
        <c:overlap val="-27"/>
        <c:axId val="284362863"/>
        <c:axId val="284361423"/>
      </c:barChart>
      <c:catAx>
        <c:axId val="284362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4361423"/>
        <c:crosses val="autoZero"/>
        <c:auto val="1"/>
        <c:lblAlgn val="ctr"/>
        <c:lblOffset val="100"/>
        <c:noMultiLvlLbl val="0"/>
      </c:catAx>
      <c:valAx>
        <c:axId val="284361423"/>
        <c:scaling>
          <c:orientation val="minMax"/>
          <c:max val="1"/>
        </c:scaling>
        <c:delete val="0"/>
        <c:axPos val="l"/>
        <c:majorGridlines>
          <c:spPr>
            <a:ln w="9525" cap="flat" cmpd="sng" algn="ctr">
              <a:solidFill>
                <a:schemeClr val="tx1">
                  <a:lumMod val="95000"/>
                  <a:alpha val="2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i="0" u="none" strike="noStrike" kern="1200" baseline="0" dirty="0">
                    <a:solidFill>
                      <a:prstClr val="white">
                        <a:lumMod val="65000"/>
                        <a:lumOff val="35000"/>
                      </a:prstClr>
                    </a:solidFill>
                  </a:rPr>
                  <a:t>Cumulative Proportion at 4 Yrs.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4362863"/>
        <c:crosses val="autoZero"/>
        <c:crossBetween val="between"/>
        <c:majorUnit val="0.2"/>
      </c:valAx>
      <c:spPr>
        <a:noFill/>
        <a:ln>
          <a:solidFill>
            <a:schemeClr val="tx1">
              <a:lumMod val="95000"/>
            </a:schemeClr>
          </a:solid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Same or Better DRSS on UWF-FA</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Masked UWF-FA</c:v>
                </c:pt>
                <c:pt idx="1">
                  <c:v>Unmasked UWF-FA</c:v>
                </c:pt>
              </c:strCache>
            </c:strRef>
          </c:cat>
          <c:val>
            <c:numRef>
              <c:f>Sheet1!$B$2:$B$3</c:f>
              <c:numCache>
                <c:formatCode>0%</c:formatCode>
                <c:ptCount val="2"/>
                <c:pt idx="0">
                  <c:v>0.37</c:v>
                </c:pt>
                <c:pt idx="1">
                  <c:v>0.35</c:v>
                </c:pt>
              </c:numCache>
            </c:numRef>
          </c:val>
          <c:extLst>
            <c:ext xmlns:c16="http://schemas.microsoft.com/office/drawing/2014/chart" uri="{C3380CC4-5D6E-409C-BE32-E72D297353CC}">
              <c16:uniqueId val="{00000000-CE0D-4B12-A274-E0233430A8D2}"/>
            </c:ext>
          </c:extLst>
        </c:ser>
        <c:ser>
          <c:idx val="1"/>
          <c:order val="1"/>
          <c:tx>
            <c:strRef>
              <c:f>Sheet1!$C$1</c:f>
              <c:strCache>
                <c:ptCount val="1"/>
                <c:pt idx="0">
                  <c:v>Worse DRSS on UWF-FA</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Masked UWF-FA</c:v>
                </c:pt>
                <c:pt idx="1">
                  <c:v>Unmasked UWF-FA</c:v>
                </c:pt>
              </c:strCache>
            </c:strRef>
          </c:cat>
          <c:val>
            <c:numRef>
              <c:f>Sheet1!$C$2:$C$3</c:f>
              <c:numCache>
                <c:formatCode>0%</c:formatCode>
                <c:ptCount val="2"/>
                <c:pt idx="0">
                  <c:v>0.42</c:v>
                </c:pt>
                <c:pt idx="1">
                  <c:v>0.42</c:v>
                </c:pt>
              </c:numCache>
            </c:numRef>
          </c:val>
          <c:extLst>
            <c:ext xmlns:c16="http://schemas.microsoft.com/office/drawing/2014/chart" uri="{C3380CC4-5D6E-409C-BE32-E72D297353CC}">
              <c16:uniqueId val="{00000001-CE0D-4B12-A274-E0233430A8D2}"/>
            </c:ext>
          </c:extLst>
        </c:ser>
        <c:dLbls>
          <c:dLblPos val="outEnd"/>
          <c:showLegendKey val="0"/>
          <c:showVal val="1"/>
          <c:showCatName val="0"/>
          <c:showSerName val="0"/>
          <c:showPercent val="0"/>
          <c:showBubbleSize val="0"/>
        </c:dLbls>
        <c:gapWidth val="219"/>
        <c:overlap val="-27"/>
        <c:axId val="284362863"/>
        <c:axId val="284361423"/>
      </c:barChart>
      <c:catAx>
        <c:axId val="284362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4361423"/>
        <c:crosses val="autoZero"/>
        <c:auto val="1"/>
        <c:lblAlgn val="ctr"/>
        <c:lblOffset val="100"/>
        <c:noMultiLvlLbl val="0"/>
      </c:catAx>
      <c:valAx>
        <c:axId val="284361423"/>
        <c:scaling>
          <c:orientation val="minMax"/>
          <c:max val="1"/>
        </c:scaling>
        <c:delete val="0"/>
        <c:axPos val="l"/>
        <c:majorGridlines>
          <c:spPr>
            <a:ln w="9525" cap="flat" cmpd="sng" algn="ctr">
              <a:solidFill>
                <a:schemeClr val="tx1">
                  <a:lumMod val="95000"/>
                  <a:alpha val="2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i="0" u="none" strike="noStrike" kern="1200" baseline="0" dirty="0">
                    <a:solidFill>
                      <a:prstClr val="white">
                        <a:lumMod val="65000"/>
                        <a:lumOff val="35000"/>
                      </a:prstClr>
                    </a:solidFill>
                  </a:rPr>
                  <a:t>Cumulative Proportion at 4 Yrs.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4362863"/>
        <c:crosses val="autoZero"/>
        <c:crossBetween val="between"/>
        <c:majorUnit val="0.2"/>
      </c:valAx>
      <c:spPr>
        <a:noFill/>
        <a:ln>
          <a:solidFill>
            <a:schemeClr val="tx1">
              <a:lumMod val="95000"/>
            </a:schemeClr>
          </a:solid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1615-448B-BE15-05D7C556D968}"/>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1615-448B-BE15-05D7C556D968}"/>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1615-448B-BE15-05D7C556D968}"/>
            </c:ext>
          </c:extLst>
        </c:ser>
        <c:dLbls>
          <c:showLegendKey val="0"/>
          <c:showVal val="0"/>
          <c:showCatName val="0"/>
          <c:showSerName val="0"/>
          <c:showPercent val="0"/>
          <c:showBubbleSize val="0"/>
        </c:dLbls>
        <c:smooth val="0"/>
        <c:axId val="1349178352"/>
        <c:axId val="1349177520"/>
      </c:lineChart>
      <c:catAx>
        <c:axId val="134917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9177520"/>
        <c:crosses val="autoZero"/>
        <c:auto val="1"/>
        <c:lblAlgn val="ctr"/>
        <c:lblOffset val="100"/>
        <c:noMultiLvlLbl val="0"/>
      </c:catAx>
      <c:valAx>
        <c:axId val="13491775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9178352"/>
        <c:crosses val="autoZero"/>
        <c:crossBetween val="between"/>
      </c:valAx>
      <c:spPr>
        <a:solidFill>
          <a:schemeClr val="bg2"/>
        </a:solid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B9B-49BD-898B-864E960BB960}"/>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B9B-49BD-898B-864E960BB960}"/>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B9B-49BD-898B-864E960BB960}"/>
            </c:ext>
          </c:extLst>
        </c:ser>
        <c:dLbls>
          <c:showLegendKey val="0"/>
          <c:showVal val="0"/>
          <c:showCatName val="0"/>
          <c:showSerName val="0"/>
          <c:showPercent val="0"/>
          <c:showBubbleSize val="0"/>
        </c:dLbls>
        <c:gapWidth val="219"/>
        <c:overlap val="-27"/>
        <c:axId val="1490258384"/>
        <c:axId val="1490259216"/>
      </c:barChart>
      <c:catAx>
        <c:axId val="149025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0259216"/>
        <c:crosses val="autoZero"/>
        <c:auto val="1"/>
        <c:lblAlgn val="ctr"/>
        <c:lblOffset val="100"/>
        <c:noMultiLvlLbl val="0"/>
      </c:catAx>
      <c:valAx>
        <c:axId val="149025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0258384"/>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B9B-49BD-898B-864E960BB960}"/>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B9B-49BD-898B-864E960BB960}"/>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B9B-49BD-898B-864E960BB960}"/>
            </c:ext>
          </c:extLst>
        </c:ser>
        <c:dLbls>
          <c:showLegendKey val="0"/>
          <c:showVal val="0"/>
          <c:showCatName val="0"/>
          <c:showSerName val="0"/>
          <c:showPercent val="0"/>
          <c:showBubbleSize val="0"/>
        </c:dLbls>
        <c:gapWidth val="219"/>
        <c:overlap val="-27"/>
        <c:axId val="1490258384"/>
        <c:axId val="1490259216"/>
      </c:barChart>
      <c:catAx>
        <c:axId val="149025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0259216"/>
        <c:crosses val="autoZero"/>
        <c:auto val="1"/>
        <c:lblAlgn val="ctr"/>
        <c:lblOffset val="100"/>
        <c:noMultiLvlLbl val="0"/>
      </c:catAx>
      <c:valAx>
        <c:axId val="149025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0258384"/>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53572470107904"/>
          <c:y val="2.7144966788035324E-2"/>
          <c:w val="0.8718595071449402"/>
          <c:h val="0.79023406812189489"/>
        </c:manualLayout>
      </c:layout>
      <c:scatterChart>
        <c:scatterStyle val="lineMarker"/>
        <c:varyColors val="0"/>
        <c:ser>
          <c:idx val="0"/>
          <c:order val="0"/>
          <c:tx>
            <c:strRef>
              <c:f>wor2DRFAmask!$E$2</c:f>
              <c:strCache>
                <c:ptCount val="1"/>
                <c:pt idx="0">
                  <c:v>Mild NPDR</c:v>
                </c:pt>
              </c:strCache>
            </c:strRef>
          </c:tx>
          <c:spPr>
            <a:ln w="28575" cap="rnd">
              <a:solidFill>
                <a:schemeClr val="accent1"/>
              </a:solidFill>
              <a:round/>
            </a:ln>
            <a:effectLst/>
          </c:spPr>
          <c:marker>
            <c:symbol val="none"/>
          </c:marker>
          <c:xVal>
            <c:numRef>
              <c:f>wor2DRFAmask!$A$2:$A$13</c:f>
              <c:numCache>
                <c:formatCode>General</c:formatCode>
                <c:ptCount val="12"/>
                <c:pt idx="0">
                  <c:v>0</c:v>
                </c:pt>
                <c:pt idx="1">
                  <c:v>0</c:v>
                </c:pt>
                <c:pt idx="2">
                  <c:v>1</c:v>
                </c:pt>
                <c:pt idx="3">
                  <c:v>1</c:v>
                </c:pt>
                <c:pt idx="4">
                  <c:v>2</c:v>
                </c:pt>
                <c:pt idx="5">
                  <c:v>2</c:v>
                </c:pt>
                <c:pt idx="6">
                  <c:v>3</c:v>
                </c:pt>
                <c:pt idx="7">
                  <c:v>3</c:v>
                </c:pt>
                <c:pt idx="8">
                  <c:v>4</c:v>
                </c:pt>
                <c:pt idx="9">
                  <c:v>4</c:v>
                </c:pt>
                <c:pt idx="10">
                  <c:v>4</c:v>
                </c:pt>
                <c:pt idx="11">
                  <c:v>4</c:v>
                </c:pt>
              </c:numCache>
            </c:numRef>
          </c:xVal>
          <c:yVal>
            <c:numRef>
              <c:f>wor2DRFAmask!$C$2:$C$13</c:f>
              <c:numCache>
                <c:formatCode>General</c:formatCode>
                <c:ptCount val="12"/>
                <c:pt idx="0">
                  <c:v>0</c:v>
                </c:pt>
                <c:pt idx="1">
                  <c:v>0</c:v>
                </c:pt>
                <c:pt idx="2">
                  <c:v>0</c:v>
                </c:pt>
                <c:pt idx="3">
                  <c:v>3.8461538500000003E-2</c:v>
                </c:pt>
                <c:pt idx="4">
                  <c:v>3.8461538500000003E-2</c:v>
                </c:pt>
                <c:pt idx="5">
                  <c:v>0.1245694604</c:v>
                </c:pt>
                <c:pt idx="6">
                  <c:v>0.1245694604</c:v>
                </c:pt>
                <c:pt idx="7">
                  <c:v>0.19752200540000001</c:v>
                </c:pt>
                <c:pt idx="8">
                  <c:v>0.19752200540000001</c:v>
                </c:pt>
                <c:pt idx="9">
                  <c:v>0.21295427450000001</c:v>
                </c:pt>
                <c:pt idx="10">
                  <c:v>0.21295427450000001</c:v>
                </c:pt>
                <c:pt idx="11">
                  <c:v>0.21295427450000001</c:v>
                </c:pt>
              </c:numCache>
            </c:numRef>
          </c:yVal>
          <c:smooth val="0"/>
          <c:extLst>
            <c:ext xmlns:c16="http://schemas.microsoft.com/office/drawing/2014/chart" uri="{C3380CC4-5D6E-409C-BE32-E72D297353CC}">
              <c16:uniqueId val="{00000033-8D1E-49E4-9E0F-5FAEC2E03979}"/>
            </c:ext>
          </c:extLst>
        </c:ser>
        <c:ser>
          <c:idx val="1"/>
          <c:order val="1"/>
          <c:tx>
            <c:strRef>
              <c:f>wor2DRFAmask!$E$3</c:f>
              <c:strCache>
                <c:ptCount val="1"/>
                <c:pt idx="0">
                  <c:v>Moderate NPDR</c:v>
                </c:pt>
              </c:strCache>
            </c:strRef>
          </c:tx>
          <c:spPr>
            <a:ln w="28575" cap="rnd">
              <a:solidFill>
                <a:schemeClr val="accent2"/>
              </a:solidFill>
              <a:round/>
            </a:ln>
            <a:effectLst/>
          </c:spPr>
          <c:marker>
            <c:symbol val="none"/>
          </c:marker>
          <c:xVal>
            <c:numRef>
              <c:f>wor2DRFAmask!$A$14:$A$25</c:f>
              <c:numCache>
                <c:formatCode>General</c:formatCode>
                <c:ptCount val="12"/>
                <c:pt idx="0">
                  <c:v>0</c:v>
                </c:pt>
                <c:pt idx="1">
                  <c:v>0</c:v>
                </c:pt>
                <c:pt idx="2">
                  <c:v>1</c:v>
                </c:pt>
                <c:pt idx="3">
                  <c:v>1</c:v>
                </c:pt>
                <c:pt idx="4">
                  <c:v>2</c:v>
                </c:pt>
                <c:pt idx="5">
                  <c:v>2</c:v>
                </c:pt>
                <c:pt idx="6">
                  <c:v>3</c:v>
                </c:pt>
                <c:pt idx="7">
                  <c:v>3</c:v>
                </c:pt>
                <c:pt idx="8">
                  <c:v>4</c:v>
                </c:pt>
                <c:pt idx="9">
                  <c:v>4</c:v>
                </c:pt>
                <c:pt idx="10">
                  <c:v>4</c:v>
                </c:pt>
                <c:pt idx="11">
                  <c:v>4</c:v>
                </c:pt>
              </c:numCache>
            </c:numRef>
          </c:xVal>
          <c:yVal>
            <c:numRef>
              <c:f>wor2DRFAmask!$C$14:$C$25</c:f>
              <c:numCache>
                <c:formatCode>General</c:formatCode>
                <c:ptCount val="12"/>
                <c:pt idx="0">
                  <c:v>0</c:v>
                </c:pt>
                <c:pt idx="1">
                  <c:v>0</c:v>
                </c:pt>
                <c:pt idx="2">
                  <c:v>0</c:v>
                </c:pt>
                <c:pt idx="3">
                  <c:v>0.12857142860000001</c:v>
                </c:pt>
                <c:pt idx="4">
                  <c:v>0.12857142860000001</c:v>
                </c:pt>
                <c:pt idx="5">
                  <c:v>0.3578947368</c:v>
                </c:pt>
                <c:pt idx="6">
                  <c:v>0.3578947368</c:v>
                </c:pt>
                <c:pt idx="7">
                  <c:v>0.4254847645</c:v>
                </c:pt>
                <c:pt idx="8">
                  <c:v>0.4254847645</c:v>
                </c:pt>
                <c:pt idx="9">
                  <c:v>0.49729916899999999</c:v>
                </c:pt>
                <c:pt idx="10">
                  <c:v>0.49729916899999999</c:v>
                </c:pt>
                <c:pt idx="11">
                  <c:v>0.49729916899999999</c:v>
                </c:pt>
              </c:numCache>
            </c:numRef>
          </c:yVal>
          <c:smooth val="0"/>
          <c:extLst>
            <c:ext xmlns:c16="http://schemas.microsoft.com/office/drawing/2014/chart" uri="{C3380CC4-5D6E-409C-BE32-E72D297353CC}">
              <c16:uniqueId val="{00000034-8D1E-49E4-9E0F-5FAEC2E03979}"/>
            </c:ext>
          </c:extLst>
        </c:ser>
        <c:ser>
          <c:idx val="2"/>
          <c:order val="2"/>
          <c:tx>
            <c:strRef>
              <c:f>wor2DRFAmask!$E$4</c:f>
              <c:strCache>
                <c:ptCount val="1"/>
                <c:pt idx="0">
                  <c:v>Mod. Severe NPDR</c:v>
                </c:pt>
              </c:strCache>
            </c:strRef>
          </c:tx>
          <c:spPr>
            <a:ln w="28575" cap="rnd">
              <a:solidFill>
                <a:srgbClr val="FFFF00"/>
              </a:solidFill>
              <a:round/>
            </a:ln>
            <a:effectLst/>
          </c:spPr>
          <c:marker>
            <c:symbol val="none"/>
          </c:marker>
          <c:xVal>
            <c:numRef>
              <c:f>wor2DRFAmask!$A$26:$A$39</c:f>
              <c:numCache>
                <c:formatCode>General</c:formatCode>
                <c:ptCount val="14"/>
                <c:pt idx="0">
                  <c:v>0</c:v>
                </c:pt>
                <c:pt idx="1">
                  <c:v>0</c:v>
                </c:pt>
                <c:pt idx="2">
                  <c:v>0.5</c:v>
                </c:pt>
                <c:pt idx="3">
                  <c:v>0.5</c:v>
                </c:pt>
                <c:pt idx="4">
                  <c:v>1</c:v>
                </c:pt>
                <c:pt idx="5">
                  <c:v>1</c:v>
                </c:pt>
                <c:pt idx="6">
                  <c:v>2</c:v>
                </c:pt>
                <c:pt idx="7">
                  <c:v>2</c:v>
                </c:pt>
                <c:pt idx="8">
                  <c:v>3</c:v>
                </c:pt>
                <c:pt idx="9">
                  <c:v>3</c:v>
                </c:pt>
                <c:pt idx="10">
                  <c:v>4</c:v>
                </c:pt>
                <c:pt idx="11">
                  <c:v>4</c:v>
                </c:pt>
                <c:pt idx="12">
                  <c:v>4</c:v>
                </c:pt>
                <c:pt idx="13">
                  <c:v>4</c:v>
                </c:pt>
              </c:numCache>
            </c:numRef>
          </c:xVal>
          <c:yVal>
            <c:numRef>
              <c:f>wor2DRFAmask!$C$26:$C$39</c:f>
              <c:numCache>
                <c:formatCode>General</c:formatCode>
                <c:ptCount val="14"/>
                <c:pt idx="0">
                  <c:v>0</c:v>
                </c:pt>
                <c:pt idx="1">
                  <c:v>0</c:v>
                </c:pt>
                <c:pt idx="2">
                  <c:v>0</c:v>
                </c:pt>
                <c:pt idx="3">
                  <c:v>1.3245033099999999E-2</c:v>
                </c:pt>
                <c:pt idx="4">
                  <c:v>1.3245033099999999E-2</c:v>
                </c:pt>
                <c:pt idx="5">
                  <c:v>8.0830989699999994E-2</c:v>
                </c:pt>
                <c:pt idx="6">
                  <c:v>8.0830989699999994E-2</c:v>
                </c:pt>
                <c:pt idx="7">
                  <c:v>0.21834446369999999</c:v>
                </c:pt>
                <c:pt idx="8">
                  <c:v>0.21834446369999999</c:v>
                </c:pt>
                <c:pt idx="9">
                  <c:v>0.28940405790000001</c:v>
                </c:pt>
                <c:pt idx="10">
                  <c:v>0.28940405790000001</c:v>
                </c:pt>
                <c:pt idx="11">
                  <c:v>0.30673566629999999</c:v>
                </c:pt>
                <c:pt idx="12">
                  <c:v>0.30673566629999999</c:v>
                </c:pt>
                <c:pt idx="13">
                  <c:v>0.30673566629999999</c:v>
                </c:pt>
              </c:numCache>
            </c:numRef>
          </c:yVal>
          <c:smooth val="0"/>
          <c:extLst>
            <c:ext xmlns:c16="http://schemas.microsoft.com/office/drawing/2014/chart" uri="{C3380CC4-5D6E-409C-BE32-E72D297353CC}">
              <c16:uniqueId val="{00000035-8D1E-49E4-9E0F-5FAEC2E03979}"/>
            </c:ext>
          </c:extLst>
        </c:ser>
        <c:ser>
          <c:idx val="3"/>
          <c:order val="3"/>
          <c:tx>
            <c:strRef>
              <c:f>wor2DRFAmask!$E$5</c:f>
              <c:strCache>
                <c:ptCount val="1"/>
                <c:pt idx="0">
                  <c:v>Sev./Very Sev. NPDR</c:v>
                </c:pt>
              </c:strCache>
            </c:strRef>
          </c:tx>
          <c:spPr>
            <a:ln w="28575" cap="rnd">
              <a:solidFill>
                <a:srgbClr val="00FFFF"/>
              </a:solidFill>
              <a:round/>
            </a:ln>
            <a:effectLst/>
          </c:spPr>
          <c:marker>
            <c:symbol val="none"/>
          </c:marker>
          <c:xVal>
            <c:numRef>
              <c:f>wor2DRFAmask!$A$40:$A$53</c:f>
              <c:numCache>
                <c:formatCode>General</c:formatCode>
                <c:ptCount val="14"/>
                <c:pt idx="0">
                  <c:v>0</c:v>
                </c:pt>
                <c:pt idx="1">
                  <c:v>0</c:v>
                </c:pt>
                <c:pt idx="2">
                  <c:v>0.5</c:v>
                </c:pt>
                <c:pt idx="3">
                  <c:v>0.5</c:v>
                </c:pt>
                <c:pt idx="4">
                  <c:v>1</c:v>
                </c:pt>
                <c:pt idx="5">
                  <c:v>1</c:v>
                </c:pt>
                <c:pt idx="6">
                  <c:v>2</c:v>
                </c:pt>
                <c:pt idx="7">
                  <c:v>2</c:v>
                </c:pt>
                <c:pt idx="8">
                  <c:v>3</c:v>
                </c:pt>
                <c:pt idx="9">
                  <c:v>3</c:v>
                </c:pt>
                <c:pt idx="10">
                  <c:v>4</c:v>
                </c:pt>
                <c:pt idx="11">
                  <c:v>4</c:v>
                </c:pt>
                <c:pt idx="12">
                  <c:v>4</c:v>
                </c:pt>
                <c:pt idx="13">
                  <c:v>4</c:v>
                </c:pt>
              </c:numCache>
            </c:numRef>
          </c:xVal>
          <c:yVal>
            <c:numRef>
              <c:f>wor2DRFAmask!$C$40:$C$53</c:f>
              <c:numCache>
                <c:formatCode>General</c:formatCode>
                <c:ptCount val="14"/>
                <c:pt idx="0">
                  <c:v>0</c:v>
                </c:pt>
                <c:pt idx="1">
                  <c:v>0</c:v>
                </c:pt>
                <c:pt idx="2">
                  <c:v>0</c:v>
                </c:pt>
                <c:pt idx="3">
                  <c:v>7.4626865999999998E-3</c:v>
                </c:pt>
                <c:pt idx="4">
                  <c:v>7.4626865999999998E-3</c:v>
                </c:pt>
                <c:pt idx="5">
                  <c:v>0.1879240163</c:v>
                </c:pt>
                <c:pt idx="6">
                  <c:v>0.1879240163</c:v>
                </c:pt>
                <c:pt idx="7">
                  <c:v>0.368385346</c:v>
                </c:pt>
                <c:pt idx="8">
                  <c:v>0.368385346</c:v>
                </c:pt>
                <c:pt idx="9">
                  <c:v>0.46624113750000001</c:v>
                </c:pt>
                <c:pt idx="10">
                  <c:v>0.46624113750000001</c:v>
                </c:pt>
                <c:pt idx="11">
                  <c:v>0.53296099529999996</c:v>
                </c:pt>
                <c:pt idx="12">
                  <c:v>0.53296099529999996</c:v>
                </c:pt>
                <c:pt idx="13">
                  <c:v>0.53296099529999996</c:v>
                </c:pt>
              </c:numCache>
            </c:numRef>
          </c:yVal>
          <c:smooth val="0"/>
          <c:extLst>
            <c:ext xmlns:c16="http://schemas.microsoft.com/office/drawing/2014/chart" uri="{C3380CC4-5D6E-409C-BE32-E72D297353CC}">
              <c16:uniqueId val="{00000036-8D1E-49E4-9E0F-5FAEC2E03979}"/>
            </c:ext>
          </c:extLst>
        </c:ser>
        <c:dLbls>
          <c:showLegendKey val="0"/>
          <c:showVal val="0"/>
          <c:showCatName val="0"/>
          <c:showSerName val="0"/>
          <c:showPercent val="0"/>
          <c:showBubbleSize val="0"/>
        </c:dLbls>
        <c:axId val="1150892463"/>
        <c:axId val="1150897039"/>
      </c:scatterChart>
      <c:valAx>
        <c:axId val="1150892463"/>
        <c:scaling>
          <c:orientation val="minMax"/>
          <c:max val="4.2"/>
          <c:min val="0"/>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Visit in Years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50897039"/>
        <c:crosses val="autoZero"/>
        <c:crossBetween val="midCat"/>
        <c:majorUnit val="1"/>
      </c:valAx>
      <c:valAx>
        <c:axId val="1150897039"/>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Cumulative Proportion</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50892463"/>
        <c:crosses val="autoZero"/>
        <c:crossBetween val="midCat"/>
        <c:majorUnit val="0.2"/>
      </c:valAx>
      <c:spPr>
        <a:solidFill>
          <a:schemeClr val="bg2"/>
        </a:solidFill>
        <a:ln>
          <a:noFill/>
        </a:ln>
        <a:effectLst/>
      </c:spPr>
    </c:plotArea>
    <c:legend>
      <c:legendPos val="t"/>
      <c:layout>
        <c:manualLayout>
          <c:xMode val="edge"/>
          <c:yMode val="edge"/>
          <c:x val="0.66458333333333341"/>
          <c:y val="4.2521981827993459E-2"/>
          <c:w val="0.30300925925925926"/>
          <c:h val="0.24881370459405269"/>
        </c:manualLayout>
      </c:layout>
      <c:overlay val="0"/>
      <c:spPr>
        <a:noFill/>
        <a:ln w="50800">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600"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53572470107904"/>
          <c:y val="2.7144966788035324E-2"/>
          <c:w val="0.8718595071449402"/>
          <c:h val="0.79023406812189489"/>
        </c:manualLayout>
      </c:layout>
      <c:scatterChart>
        <c:scatterStyle val="lineMarker"/>
        <c:varyColors val="0"/>
        <c:ser>
          <c:idx val="0"/>
          <c:order val="0"/>
          <c:tx>
            <c:strRef>
              <c:f>wor2DRFAunmask!$E$2</c:f>
              <c:strCache>
                <c:ptCount val="1"/>
                <c:pt idx="0">
                  <c:v>Mild NPDR</c:v>
                </c:pt>
              </c:strCache>
            </c:strRef>
          </c:tx>
          <c:spPr>
            <a:ln w="50800" cap="rnd">
              <a:solidFill>
                <a:schemeClr val="accent1"/>
              </a:solidFill>
              <a:round/>
            </a:ln>
            <a:effectLst/>
          </c:spPr>
          <c:marker>
            <c:symbol val="none"/>
          </c:marker>
          <c:xVal>
            <c:numRef>
              <c:f>wor2DRFAunmask!$A$2:$A$11</c:f>
              <c:numCache>
                <c:formatCode>General</c:formatCode>
                <c:ptCount val="10"/>
                <c:pt idx="0">
                  <c:v>0</c:v>
                </c:pt>
                <c:pt idx="1">
                  <c:v>0</c:v>
                </c:pt>
                <c:pt idx="2">
                  <c:v>1</c:v>
                </c:pt>
                <c:pt idx="3">
                  <c:v>1</c:v>
                </c:pt>
                <c:pt idx="4">
                  <c:v>2</c:v>
                </c:pt>
                <c:pt idx="5">
                  <c:v>2</c:v>
                </c:pt>
                <c:pt idx="6">
                  <c:v>3</c:v>
                </c:pt>
                <c:pt idx="7">
                  <c:v>3</c:v>
                </c:pt>
                <c:pt idx="8">
                  <c:v>4</c:v>
                </c:pt>
                <c:pt idx="9">
                  <c:v>4</c:v>
                </c:pt>
              </c:numCache>
            </c:numRef>
          </c:xVal>
          <c:yVal>
            <c:numRef>
              <c:f>wor2DRFAunmask!$C$2:$C$11</c:f>
              <c:numCache>
                <c:formatCode>General</c:formatCode>
                <c:ptCount val="10"/>
                <c:pt idx="0">
                  <c:v>0</c:v>
                </c:pt>
                <c:pt idx="1">
                  <c:v>0</c:v>
                </c:pt>
                <c:pt idx="2">
                  <c:v>0</c:v>
                </c:pt>
                <c:pt idx="3">
                  <c:v>3.3898305099999998E-2</c:v>
                </c:pt>
                <c:pt idx="4">
                  <c:v>3.3898305099999998E-2</c:v>
                </c:pt>
                <c:pt idx="5">
                  <c:v>0.13248011069999999</c:v>
                </c:pt>
                <c:pt idx="6">
                  <c:v>0.13248011069999999</c:v>
                </c:pt>
                <c:pt idx="7">
                  <c:v>0.21134555520000001</c:v>
                </c:pt>
                <c:pt idx="8">
                  <c:v>0.21134555520000001</c:v>
                </c:pt>
                <c:pt idx="9">
                  <c:v>0.21134555520000001</c:v>
                </c:pt>
              </c:numCache>
            </c:numRef>
          </c:yVal>
          <c:smooth val="0"/>
          <c:extLst>
            <c:ext xmlns:c16="http://schemas.microsoft.com/office/drawing/2014/chart" uri="{C3380CC4-5D6E-409C-BE32-E72D297353CC}">
              <c16:uniqueId val="{00000000-BAA4-42DC-ADEA-4FCCBCA4C3DD}"/>
            </c:ext>
          </c:extLst>
        </c:ser>
        <c:ser>
          <c:idx val="1"/>
          <c:order val="1"/>
          <c:tx>
            <c:strRef>
              <c:f>wor2DRFAunmask!$E$3</c:f>
              <c:strCache>
                <c:ptCount val="1"/>
                <c:pt idx="0">
                  <c:v>Moderate NPDR</c:v>
                </c:pt>
              </c:strCache>
            </c:strRef>
          </c:tx>
          <c:spPr>
            <a:ln w="50800" cap="rnd">
              <a:solidFill>
                <a:schemeClr val="accent2"/>
              </a:solidFill>
              <a:round/>
            </a:ln>
            <a:effectLst/>
          </c:spPr>
          <c:marker>
            <c:symbol val="none"/>
          </c:marker>
          <c:xVal>
            <c:numRef>
              <c:f>wor2DRFAunmask!$A$12:$A$23</c:f>
              <c:numCache>
                <c:formatCode>General</c:formatCode>
                <c:ptCount val="12"/>
                <c:pt idx="0">
                  <c:v>0</c:v>
                </c:pt>
                <c:pt idx="1">
                  <c:v>0</c:v>
                </c:pt>
                <c:pt idx="2">
                  <c:v>1</c:v>
                </c:pt>
                <c:pt idx="3">
                  <c:v>1</c:v>
                </c:pt>
                <c:pt idx="4">
                  <c:v>2</c:v>
                </c:pt>
                <c:pt idx="5">
                  <c:v>2</c:v>
                </c:pt>
                <c:pt idx="6">
                  <c:v>3</c:v>
                </c:pt>
                <c:pt idx="7">
                  <c:v>3</c:v>
                </c:pt>
                <c:pt idx="8">
                  <c:v>4</c:v>
                </c:pt>
                <c:pt idx="9">
                  <c:v>4</c:v>
                </c:pt>
                <c:pt idx="10">
                  <c:v>4</c:v>
                </c:pt>
                <c:pt idx="11">
                  <c:v>4</c:v>
                </c:pt>
              </c:numCache>
            </c:numRef>
          </c:xVal>
          <c:yVal>
            <c:numRef>
              <c:f>wor2DRFAunmask!$C$12:$C$23</c:f>
              <c:numCache>
                <c:formatCode>General</c:formatCode>
                <c:ptCount val="12"/>
                <c:pt idx="0">
                  <c:v>0</c:v>
                </c:pt>
                <c:pt idx="1">
                  <c:v>0</c:v>
                </c:pt>
                <c:pt idx="2">
                  <c:v>0</c:v>
                </c:pt>
                <c:pt idx="3">
                  <c:v>0.125</c:v>
                </c:pt>
                <c:pt idx="4">
                  <c:v>0.125</c:v>
                </c:pt>
                <c:pt idx="5">
                  <c:v>0.3269230769</c:v>
                </c:pt>
                <c:pt idx="6">
                  <c:v>0.3269230769</c:v>
                </c:pt>
                <c:pt idx="7">
                  <c:v>0.4230769231</c:v>
                </c:pt>
                <c:pt idx="8">
                  <c:v>0.4230769231</c:v>
                </c:pt>
                <c:pt idx="9">
                  <c:v>0.48275862069999997</c:v>
                </c:pt>
                <c:pt idx="10">
                  <c:v>0.48275862069999997</c:v>
                </c:pt>
                <c:pt idx="11">
                  <c:v>0.48275862069999997</c:v>
                </c:pt>
              </c:numCache>
            </c:numRef>
          </c:yVal>
          <c:smooth val="0"/>
          <c:extLst>
            <c:ext xmlns:c16="http://schemas.microsoft.com/office/drawing/2014/chart" uri="{C3380CC4-5D6E-409C-BE32-E72D297353CC}">
              <c16:uniqueId val="{00000001-BAA4-42DC-ADEA-4FCCBCA4C3DD}"/>
            </c:ext>
          </c:extLst>
        </c:ser>
        <c:ser>
          <c:idx val="2"/>
          <c:order val="2"/>
          <c:tx>
            <c:strRef>
              <c:f>wor2DRFAunmask!$E$4</c:f>
              <c:strCache>
                <c:ptCount val="1"/>
                <c:pt idx="0">
                  <c:v>Mod. Severe NPDR</c:v>
                </c:pt>
              </c:strCache>
            </c:strRef>
          </c:tx>
          <c:spPr>
            <a:ln w="50800" cap="rnd">
              <a:solidFill>
                <a:srgbClr val="FFFF00"/>
              </a:solidFill>
              <a:round/>
            </a:ln>
            <a:effectLst/>
          </c:spPr>
          <c:marker>
            <c:symbol val="none"/>
          </c:marker>
          <c:xVal>
            <c:numRef>
              <c:f>wor2DRFAunmask!$A$24:$A$37</c:f>
              <c:numCache>
                <c:formatCode>General</c:formatCode>
                <c:ptCount val="14"/>
                <c:pt idx="0">
                  <c:v>0</c:v>
                </c:pt>
                <c:pt idx="1">
                  <c:v>0</c:v>
                </c:pt>
                <c:pt idx="2">
                  <c:v>0.5</c:v>
                </c:pt>
                <c:pt idx="3">
                  <c:v>0.5</c:v>
                </c:pt>
                <c:pt idx="4">
                  <c:v>1</c:v>
                </c:pt>
                <c:pt idx="5">
                  <c:v>1</c:v>
                </c:pt>
                <c:pt idx="6">
                  <c:v>2</c:v>
                </c:pt>
                <c:pt idx="7">
                  <c:v>2</c:v>
                </c:pt>
                <c:pt idx="8">
                  <c:v>3</c:v>
                </c:pt>
                <c:pt idx="9">
                  <c:v>3</c:v>
                </c:pt>
                <c:pt idx="10">
                  <c:v>4</c:v>
                </c:pt>
                <c:pt idx="11">
                  <c:v>4</c:v>
                </c:pt>
                <c:pt idx="12">
                  <c:v>4</c:v>
                </c:pt>
                <c:pt idx="13">
                  <c:v>4</c:v>
                </c:pt>
              </c:numCache>
            </c:numRef>
          </c:xVal>
          <c:yVal>
            <c:numRef>
              <c:f>wor2DRFAunmask!$C$24:$C$37</c:f>
              <c:numCache>
                <c:formatCode>General</c:formatCode>
                <c:ptCount val="14"/>
                <c:pt idx="0">
                  <c:v>0</c:v>
                </c:pt>
                <c:pt idx="1">
                  <c:v>0</c:v>
                </c:pt>
                <c:pt idx="2">
                  <c:v>0</c:v>
                </c:pt>
                <c:pt idx="3">
                  <c:v>6.5359477000000001E-3</c:v>
                </c:pt>
                <c:pt idx="4">
                  <c:v>6.5359477000000001E-3</c:v>
                </c:pt>
                <c:pt idx="5">
                  <c:v>7.9878931400000006E-2</c:v>
                </c:pt>
                <c:pt idx="6">
                  <c:v>7.9878931400000006E-2</c:v>
                </c:pt>
                <c:pt idx="7">
                  <c:v>0.22253336069999999</c:v>
                </c:pt>
                <c:pt idx="8">
                  <c:v>0.22253336069999999</c:v>
                </c:pt>
                <c:pt idx="9">
                  <c:v>0.26871949769999998</c:v>
                </c:pt>
                <c:pt idx="10">
                  <c:v>0.26871949769999998</c:v>
                </c:pt>
                <c:pt idx="11">
                  <c:v>0.2939360667</c:v>
                </c:pt>
                <c:pt idx="12">
                  <c:v>0.2939360667</c:v>
                </c:pt>
                <c:pt idx="13">
                  <c:v>0.2939360667</c:v>
                </c:pt>
              </c:numCache>
            </c:numRef>
          </c:yVal>
          <c:smooth val="0"/>
          <c:extLst>
            <c:ext xmlns:c16="http://schemas.microsoft.com/office/drawing/2014/chart" uri="{C3380CC4-5D6E-409C-BE32-E72D297353CC}">
              <c16:uniqueId val="{00000002-BAA4-42DC-ADEA-4FCCBCA4C3DD}"/>
            </c:ext>
          </c:extLst>
        </c:ser>
        <c:ser>
          <c:idx val="3"/>
          <c:order val="3"/>
          <c:tx>
            <c:strRef>
              <c:f>wor2DRFAunmask!$E$5</c:f>
              <c:strCache>
                <c:ptCount val="1"/>
                <c:pt idx="0">
                  <c:v>Sev./Very Sev. NPDR</c:v>
                </c:pt>
              </c:strCache>
            </c:strRef>
          </c:tx>
          <c:spPr>
            <a:ln w="50800" cap="rnd">
              <a:solidFill>
                <a:srgbClr val="00FFFF"/>
              </a:solidFill>
              <a:round/>
            </a:ln>
            <a:effectLst/>
          </c:spPr>
          <c:marker>
            <c:symbol val="none"/>
          </c:marker>
          <c:xVal>
            <c:numRef>
              <c:f>wor2DRFAunmask!$A$38:$A$51</c:f>
              <c:numCache>
                <c:formatCode>General</c:formatCode>
                <c:ptCount val="14"/>
                <c:pt idx="0">
                  <c:v>0</c:v>
                </c:pt>
                <c:pt idx="1">
                  <c:v>0</c:v>
                </c:pt>
                <c:pt idx="2">
                  <c:v>0.5</c:v>
                </c:pt>
                <c:pt idx="3">
                  <c:v>0.5</c:v>
                </c:pt>
                <c:pt idx="4">
                  <c:v>1</c:v>
                </c:pt>
                <c:pt idx="5">
                  <c:v>1</c:v>
                </c:pt>
                <c:pt idx="6">
                  <c:v>2</c:v>
                </c:pt>
                <c:pt idx="7">
                  <c:v>2</c:v>
                </c:pt>
                <c:pt idx="8">
                  <c:v>3</c:v>
                </c:pt>
                <c:pt idx="9">
                  <c:v>3</c:v>
                </c:pt>
                <c:pt idx="10">
                  <c:v>4</c:v>
                </c:pt>
                <c:pt idx="11">
                  <c:v>4</c:v>
                </c:pt>
                <c:pt idx="12">
                  <c:v>4</c:v>
                </c:pt>
                <c:pt idx="13">
                  <c:v>4</c:v>
                </c:pt>
              </c:numCache>
            </c:numRef>
          </c:xVal>
          <c:yVal>
            <c:numRef>
              <c:f>wor2DRFAunmask!$C$38:$C$51</c:f>
              <c:numCache>
                <c:formatCode>General</c:formatCode>
                <c:ptCount val="14"/>
                <c:pt idx="0">
                  <c:v>0</c:v>
                </c:pt>
                <c:pt idx="1">
                  <c:v>0</c:v>
                </c:pt>
                <c:pt idx="2">
                  <c:v>0</c:v>
                </c:pt>
                <c:pt idx="3">
                  <c:v>7.0422534999999998E-3</c:v>
                </c:pt>
                <c:pt idx="4">
                  <c:v>7.0422534999999998E-3</c:v>
                </c:pt>
                <c:pt idx="5">
                  <c:v>0.14889336019999999</c:v>
                </c:pt>
                <c:pt idx="6">
                  <c:v>0.14889336019999999</c:v>
                </c:pt>
                <c:pt idx="7">
                  <c:v>0.3329164174</c:v>
                </c:pt>
                <c:pt idx="8">
                  <c:v>0.3329164174</c:v>
                </c:pt>
                <c:pt idx="9">
                  <c:v>0.43297895479999998</c:v>
                </c:pt>
                <c:pt idx="10">
                  <c:v>0.43297895479999998</c:v>
                </c:pt>
                <c:pt idx="11">
                  <c:v>0.50385658550000001</c:v>
                </c:pt>
                <c:pt idx="12">
                  <c:v>0.50385658550000001</c:v>
                </c:pt>
                <c:pt idx="13">
                  <c:v>0.50385658550000001</c:v>
                </c:pt>
              </c:numCache>
            </c:numRef>
          </c:yVal>
          <c:smooth val="0"/>
          <c:extLst>
            <c:ext xmlns:c16="http://schemas.microsoft.com/office/drawing/2014/chart" uri="{C3380CC4-5D6E-409C-BE32-E72D297353CC}">
              <c16:uniqueId val="{00000003-BAA4-42DC-ADEA-4FCCBCA4C3DD}"/>
            </c:ext>
          </c:extLst>
        </c:ser>
        <c:dLbls>
          <c:showLegendKey val="0"/>
          <c:showVal val="0"/>
          <c:showCatName val="0"/>
          <c:showSerName val="0"/>
          <c:showPercent val="0"/>
          <c:showBubbleSize val="0"/>
        </c:dLbls>
        <c:axId val="1150892463"/>
        <c:axId val="1150897039"/>
      </c:scatterChart>
      <c:valAx>
        <c:axId val="1150892463"/>
        <c:scaling>
          <c:orientation val="minMax"/>
          <c:max val="4.2"/>
          <c:min val="0"/>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Visit in Years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50897039"/>
        <c:crosses val="autoZero"/>
        <c:crossBetween val="midCat"/>
        <c:majorUnit val="1"/>
      </c:valAx>
      <c:valAx>
        <c:axId val="1150897039"/>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Cumulative Proportion</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50892463"/>
        <c:crosses val="autoZero"/>
        <c:crossBetween val="midCat"/>
        <c:majorUnit val="0.2"/>
      </c:valAx>
      <c:spPr>
        <a:solidFill>
          <a:schemeClr val="bg2"/>
        </a:solidFill>
        <a:ln>
          <a:noFill/>
        </a:ln>
        <a:effectLst/>
      </c:spPr>
    </c:plotArea>
    <c:legend>
      <c:legendPos val="t"/>
      <c:layout>
        <c:manualLayout>
          <c:xMode val="edge"/>
          <c:yMode val="edge"/>
          <c:x val="0.69699074074074074"/>
          <c:y val="5.1927424542922637E-2"/>
          <c:w val="0.27152777777777781"/>
          <c:h val="0.22686779186770215"/>
        </c:manualLayout>
      </c:layout>
      <c:overlay val="0"/>
      <c:spPr>
        <a:noFill/>
        <a:ln w="50800">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600"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53572470107904"/>
          <c:y val="2.7144966788035324E-2"/>
          <c:w val="0.8718595071449402"/>
          <c:h val="0.78932290639068736"/>
        </c:manualLayout>
      </c:layout>
      <c:scatterChart>
        <c:scatterStyle val="lineMarker"/>
        <c:varyColors val="0"/>
        <c:ser>
          <c:idx val="0"/>
          <c:order val="0"/>
          <c:tx>
            <c:strRef>
              <c:f>wor2DRFA3Fld!$E$1</c:f>
              <c:strCache>
                <c:ptCount val="1"/>
                <c:pt idx="0">
                  <c:v>Mild NPDR</c:v>
                </c:pt>
              </c:strCache>
            </c:strRef>
          </c:tx>
          <c:spPr>
            <a:ln w="50800" cap="rnd">
              <a:solidFill>
                <a:schemeClr val="accent1"/>
              </a:solidFill>
              <a:round/>
            </a:ln>
            <a:effectLst/>
          </c:spPr>
          <c:marker>
            <c:symbol val="none"/>
          </c:marker>
          <c:xVal>
            <c:numRef>
              <c:f>wor2DRFA3Fld!$A$2:$A$15</c:f>
              <c:numCache>
                <c:formatCode>General</c:formatCode>
                <c:ptCount val="14"/>
                <c:pt idx="0">
                  <c:v>0</c:v>
                </c:pt>
                <c:pt idx="1">
                  <c:v>0</c:v>
                </c:pt>
                <c:pt idx="2">
                  <c:v>0.5</c:v>
                </c:pt>
                <c:pt idx="3">
                  <c:v>0.5</c:v>
                </c:pt>
                <c:pt idx="4">
                  <c:v>1</c:v>
                </c:pt>
                <c:pt idx="5">
                  <c:v>1</c:v>
                </c:pt>
                <c:pt idx="6">
                  <c:v>2</c:v>
                </c:pt>
                <c:pt idx="7">
                  <c:v>2</c:v>
                </c:pt>
                <c:pt idx="8">
                  <c:v>3</c:v>
                </c:pt>
                <c:pt idx="9">
                  <c:v>3</c:v>
                </c:pt>
                <c:pt idx="10">
                  <c:v>4</c:v>
                </c:pt>
                <c:pt idx="11">
                  <c:v>4</c:v>
                </c:pt>
                <c:pt idx="12">
                  <c:v>4</c:v>
                </c:pt>
                <c:pt idx="13">
                  <c:v>4</c:v>
                </c:pt>
              </c:numCache>
            </c:numRef>
          </c:xVal>
          <c:yVal>
            <c:numRef>
              <c:f>wor2DRFA3Fld!$C$2:$C$15</c:f>
              <c:numCache>
                <c:formatCode>General</c:formatCode>
                <c:ptCount val="14"/>
                <c:pt idx="0">
                  <c:v>0</c:v>
                </c:pt>
                <c:pt idx="1">
                  <c:v>0</c:v>
                </c:pt>
                <c:pt idx="2">
                  <c:v>0</c:v>
                </c:pt>
                <c:pt idx="3">
                  <c:v>4.975124E-3</c:v>
                </c:pt>
                <c:pt idx="4">
                  <c:v>4.975124E-3</c:v>
                </c:pt>
                <c:pt idx="5">
                  <c:v>8.4577113999999995E-2</c:v>
                </c:pt>
                <c:pt idx="6">
                  <c:v>8.4577113999999995E-2</c:v>
                </c:pt>
                <c:pt idx="7">
                  <c:v>0.23714759499999999</c:v>
                </c:pt>
                <c:pt idx="8">
                  <c:v>0.23714759499999999</c:v>
                </c:pt>
                <c:pt idx="9">
                  <c:v>0.30849350399999997</c:v>
                </c:pt>
                <c:pt idx="10">
                  <c:v>0.30849350399999997</c:v>
                </c:pt>
                <c:pt idx="11">
                  <c:v>0.33275689000000003</c:v>
                </c:pt>
                <c:pt idx="12">
                  <c:v>0.33275689000000003</c:v>
                </c:pt>
                <c:pt idx="13">
                  <c:v>0.33275689000000003</c:v>
                </c:pt>
              </c:numCache>
            </c:numRef>
          </c:yVal>
          <c:smooth val="0"/>
          <c:extLst>
            <c:ext xmlns:c16="http://schemas.microsoft.com/office/drawing/2014/chart" uri="{C3380CC4-5D6E-409C-BE32-E72D297353CC}">
              <c16:uniqueId val="{00000000-B6F9-480C-AA35-8D681F73F81E}"/>
            </c:ext>
          </c:extLst>
        </c:ser>
        <c:ser>
          <c:idx val="1"/>
          <c:order val="1"/>
          <c:tx>
            <c:strRef>
              <c:f>wor2DRFA3Fld!$E$2</c:f>
              <c:strCache>
                <c:ptCount val="1"/>
                <c:pt idx="0">
                  <c:v>Moderate NPDR</c:v>
                </c:pt>
              </c:strCache>
            </c:strRef>
          </c:tx>
          <c:spPr>
            <a:ln w="50800" cap="rnd">
              <a:solidFill>
                <a:schemeClr val="accent2"/>
              </a:solidFill>
              <a:round/>
            </a:ln>
            <a:effectLst/>
          </c:spPr>
          <c:marker>
            <c:symbol val="none"/>
          </c:marker>
          <c:xVal>
            <c:numRef>
              <c:f>wor2DRFA3Fld!$A$16:$A$29</c:f>
              <c:numCache>
                <c:formatCode>General</c:formatCode>
                <c:ptCount val="14"/>
                <c:pt idx="0">
                  <c:v>0</c:v>
                </c:pt>
                <c:pt idx="1">
                  <c:v>0</c:v>
                </c:pt>
                <c:pt idx="2">
                  <c:v>0.5</c:v>
                </c:pt>
                <c:pt idx="3">
                  <c:v>0.5</c:v>
                </c:pt>
                <c:pt idx="4">
                  <c:v>1</c:v>
                </c:pt>
                <c:pt idx="5">
                  <c:v>1</c:v>
                </c:pt>
                <c:pt idx="6">
                  <c:v>2</c:v>
                </c:pt>
                <c:pt idx="7">
                  <c:v>2</c:v>
                </c:pt>
                <c:pt idx="8">
                  <c:v>3</c:v>
                </c:pt>
                <c:pt idx="9">
                  <c:v>3</c:v>
                </c:pt>
                <c:pt idx="10">
                  <c:v>4</c:v>
                </c:pt>
                <c:pt idx="11">
                  <c:v>4</c:v>
                </c:pt>
                <c:pt idx="12">
                  <c:v>4</c:v>
                </c:pt>
                <c:pt idx="13">
                  <c:v>4</c:v>
                </c:pt>
              </c:numCache>
            </c:numRef>
          </c:xVal>
          <c:yVal>
            <c:numRef>
              <c:f>wor2DRFA3Fld!$C$16:$C$29</c:f>
              <c:numCache>
                <c:formatCode>General</c:formatCode>
                <c:ptCount val="14"/>
                <c:pt idx="0">
                  <c:v>0</c:v>
                </c:pt>
                <c:pt idx="1">
                  <c:v>0</c:v>
                </c:pt>
                <c:pt idx="2">
                  <c:v>0</c:v>
                </c:pt>
                <c:pt idx="3">
                  <c:v>7.462687E-3</c:v>
                </c:pt>
                <c:pt idx="4">
                  <c:v>7.462687E-3</c:v>
                </c:pt>
                <c:pt idx="5">
                  <c:v>0.18656716400000001</c:v>
                </c:pt>
                <c:pt idx="6">
                  <c:v>0.18656716400000001</c:v>
                </c:pt>
                <c:pt idx="7">
                  <c:v>0.33808896700000002</c:v>
                </c:pt>
                <c:pt idx="8">
                  <c:v>0.33808896700000002</c:v>
                </c:pt>
                <c:pt idx="9">
                  <c:v>0.364217034</c:v>
                </c:pt>
                <c:pt idx="10">
                  <c:v>0.364217034</c:v>
                </c:pt>
                <c:pt idx="11">
                  <c:v>0.394980726</c:v>
                </c:pt>
                <c:pt idx="12">
                  <c:v>0.394980726</c:v>
                </c:pt>
                <c:pt idx="13">
                  <c:v>0.394980726</c:v>
                </c:pt>
              </c:numCache>
            </c:numRef>
          </c:yVal>
          <c:smooth val="0"/>
          <c:extLst>
            <c:ext xmlns:c16="http://schemas.microsoft.com/office/drawing/2014/chart" uri="{C3380CC4-5D6E-409C-BE32-E72D297353CC}">
              <c16:uniqueId val="{00000001-B6F9-480C-AA35-8D681F73F81E}"/>
            </c:ext>
          </c:extLst>
        </c:ser>
        <c:ser>
          <c:idx val="2"/>
          <c:order val="2"/>
          <c:tx>
            <c:strRef>
              <c:f>wor2DRFA3Fld!$E$3</c:f>
              <c:strCache>
                <c:ptCount val="1"/>
                <c:pt idx="0">
                  <c:v>Mod. Severe NPDR</c:v>
                </c:pt>
              </c:strCache>
            </c:strRef>
          </c:tx>
          <c:spPr>
            <a:ln w="50800" cap="rnd">
              <a:solidFill>
                <a:srgbClr val="FFFF00"/>
              </a:solidFill>
              <a:round/>
            </a:ln>
            <a:effectLst/>
          </c:spPr>
          <c:marker>
            <c:symbol val="none"/>
          </c:marker>
          <c:xVal>
            <c:numRef>
              <c:f>wor2DRFA3Fld!$A$30:$A$43</c:f>
              <c:numCache>
                <c:formatCode>General</c:formatCode>
                <c:ptCount val="14"/>
                <c:pt idx="0">
                  <c:v>0</c:v>
                </c:pt>
                <c:pt idx="1">
                  <c:v>0</c:v>
                </c:pt>
                <c:pt idx="2">
                  <c:v>0.5</c:v>
                </c:pt>
                <c:pt idx="3">
                  <c:v>0.5</c:v>
                </c:pt>
                <c:pt idx="4">
                  <c:v>1</c:v>
                </c:pt>
                <c:pt idx="5">
                  <c:v>1</c:v>
                </c:pt>
                <c:pt idx="6">
                  <c:v>2</c:v>
                </c:pt>
                <c:pt idx="7">
                  <c:v>2</c:v>
                </c:pt>
                <c:pt idx="8">
                  <c:v>3</c:v>
                </c:pt>
                <c:pt idx="9">
                  <c:v>3</c:v>
                </c:pt>
                <c:pt idx="10">
                  <c:v>4</c:v>
                </c:pt>
                <c:pt idx="11">
                  <c:v>4</c:v>
                </c:pt>
                <c:pt idx="12">
                  <c:v>4</c:v>
                </c:pt>
                <c:pt idx="13">
                  <c:v>4</c:v>
                </c:pt>
              </c:numCache>
            </c:numRef>
          </c:xVal>
          <c:yVal>
            <c:numRef>
              <c:f>wor2DRFA3Fld!$C$30:$C$43</c:f>
              <c:numCache>
                <c:formatCode>General</c:formatCode>
                <c:ptCount val="14"/>
                <c:pt idx="0">
                  <c:v>0</c:v>
                </c:pt>
                <c:pt idx="1">
                  <c:v>0</c:v>
                </c:pt>
                <c:pt idx="2">
                  <c:v>0</c:v>
                </c:pt>
                <c:pt idx="3">
                  <c:v>1.5384615000000001E-2</c:v>
                </c:pt>
                <c:pt idx="4">
                  <c:v>1.5384615000000001E-2</c:v>
                </c:pt>
                <c:pt idx="5">
                  <c:v>0.15037220800000001</c:v>
                </c:pt>
                <c:pt idx="6">
                  <c:v>0.15037220800000001</c:v>
                </c:pt>
                <c:pt idx="7">
                  <c:v>0.33114407899999998</c:v>
                </c:pt>
                <c:pt idx="8">
                  <c:v>0.33114407899999998</c:v>
                </c:pt>
                <c:pt idx="9">
                  <c:v>0.44262006599999998</c:v>
                </c:pt>
                <c:pt idx="10">
                  <c:v>0.44262006599999998</c:v>
                </c:pt>
                <c:pt idx="11">
                  <c:v>0.50819417600000005</c:v>
                </c:pt>
                <c:pt idx="12">
                  <c:v>0.50819417600000005</c:v>
                </c:pt>
                <c:pt idx="13">
                  <c:v>0.50819417600000005</c:v>
                </c:pt>
              </c:numCache>
            </c:numRef>
          </c:yVal>
          <c:smooth val="0"/>
          <c:extLst>
            <c:ext xmlns:c16="http://schemas.microsoft.com/office/drawing/2014/chart" uri="{C3380CC4-5D6E-409C-BE32-E72D297353CC}">
              <c16:uniqueId val="{00000002-B6F9-480C-AA35-8D681F73F81E}"/>
            </c:ext>
          </c:extLst>
        </c:ser>
        <c:ser>
          <c:idx val="3"/>
          <c:order val="3"/>
          <c:tx>
            <c:strRef>
              <c:f>wor2DRFA3Fld!$E$4</c:f>
              <c:strCache>
                <c:ptCount val="1"/>
                <c:pt idx="0">
                  <c:v>Sev./Very Sev. NPDR</c:v>
                </c:pt>
              </c:strCache>
            </c:strRef>
          </c:tx>
          <c:spPr>
            <a:ln w="50800" cap="rnd">
              <a:solidFill>
                <a:srgbClr val="00FFFF"/>
              </a:solidFill>
              <a:round/>
            </a:ln>
            <a:effectLst/>
          </c:spPr>
          <c:marker>
            <c:symbol val="none"/>
          </c:marker>
          <c:dPt>
            <c:idx val="8"/>
            <c:marker>
              <c:symbol val="none"/>
            </c:marker>
            <c:bubble3D val="0"/>
            <c:extLst>
              <c:ext xmlns:c16="http://schemas.microsoft.com/office/drawing/2014/chart" uri="{C3380CC4-5D6E-409C-BE32-E72D297353CC}">
                <c16:uniqueId val="{00000000-C4F0-43F9-911D-9D0D62E5DD8B}"/>
              </c:ext>
            </c:extLst>
          </c:dPt>
          <c:xVal>
            <c:numRef>
              <c:f>wor2DRFA3Fld!$A$44:$A$49</c:f>
              <c:numCache>
                <c:formatCode>General</c:formatCode>
                <c:ptCount val="6"/>
                <c:pt idx="0">
                  <c:v>0</c:v>
                </c:pt>
                <c:pt idx="1">
                  <c:v>0</c:v>
                </c:pt>
                <c:pt idx="2">
                  <c:v>1</c:v>
                </c:pt>
                <c:pt idx="3">
                  <c:v>1</c:v>
                </c:pt>
                <c:pt idx="4">
                  <c:v>3</c:v>
                </c:pt>
                <c:pt idx="5">
                  <c:v>3</c:v>
                </c:pt>
              </c:numCache>
            </c:numRef>
          </c:xVal>
          <c:yVal>
            <c:numRef>
              <c:f>wor2DRFA3Fld!$C$44:$C$49</c:f>
              <c:numCache>
                <c:formatCode>General</c:formatCode>
                <c:ptCount val="6"/>
                <c:pt idx="0">
                  <c:v>0</c:v>
                </c:pt>
                <c:pt idx="1">
                  <c:v>0</c:v>
                </c:pt>
                <c:pt idx="2">
                  <c:v>0</c:v>
                </c:pt>
                <c:pt idx="3">
                  <c:v>0.25</c:v>
                </c:pt>
                <c:pt idx="4">
                  <c:v>0.25</c:v>
                </c:pt>
                <c:pt idx="5">
                  <c:v>1</c:v>
                </c:pt>
              </c:numCache>
            </c:numRef>
          </c:yVal>
          <c:smooth val="0"/>
          <c:extLst>
            <c:ext xmlns:c16="http://schemas.microsoft.com/office/drawing/2014/chart" uri="{C3380CC4-5D6E-409C-BE32-E72D297353CC}">
              <c16:uniqueId val="{00000003-B6F9-480C-AA35-8D681F73F81E}"/>
            </c:ext>
          </c:extLst>
        </c:ser>
        <c:dLbls>
          <c:showLegendKey val="0"/>
          <c:showVal val="0"/>
          <c:showCatName val="0"/>
          <c:showSerName val="0"/>
          <c:showPercent val="0"/>
          <c:showBubbleSize val="0"/>
        </c:dLbls>
        <c:axId val="1150892463"/>
        <c:axId val="1150897039"/>
      </c:scatterChart>
      <c:valAx>
        <c:axId val="1150892463"/>
        <c:scaling>
          <c:orientation val="minMax"/>
          <c:max val="4.2"/>
          <c:min val="0"/>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Visit</a:t>
                </a:r>
                <a:r>
                  <a:rPr lang="en-US" sz="1800" b="1" baseline="0"/>
                  <a:t> in Years</a:t>
                </a:r>
                <a:endParaRPr lang="en-US" sz="1800" b="1"/>
              </a:p>
            </c:rich>
          </c:tx>
          <c:layout>
            <c:manualLayout>
              <c:xMode val="edge"/>
              <c:yMode val="edge"/>
              <c:x val="0.45547936716243803"/>
              <c:y val="0.8963968156462712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50897039"/>
        <c:crosses val="autoZero"/>
        <c:crossBetween val="midCat"/>
        <c:majorUnit val="1"/>
      </c:valAx>
      <c:valAx>
        <c:axId val="1150897039"/>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Cumulative Proportion</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50892463"/>
        <c:crosses val="autoZero"/>
        <c:crossBetween val="midCat"/>
        <c:majorUnit val="0.2"/>
      </c:valAx>
      <c:spPr>
        <a:solidFill>
          <a:schemeClr val="bg2"/>
        </a:solidFill>
        <a:ln>
          <a:noFill/>
        </a:ln>
        <a:effectLst/>
      </c:spPr>
    </c:plotArea>
    <c:legend>
      <c:legendPos val="t"/>
      <c:layout>
        <c:manualLayout>
          <c:xMode val="edge"/>
          <c:yMode val="edge"/>
          <c:x val="0.70856481481481481"/>
          <c:y val="4.6592083790944573E-2"/>
          <c:w val="0.26921296296296299"/>
          <c:h val="0.24812823226253894"/>
        </c:manualLayout>
      </c:layout>
      <c:overlay val="0"/>
      <c:spPr>
        <a:noFill/>
        <a:ln w="50800">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Absent</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H/Ma</c:v>
                </c:pt>
                <c:pt idx="1">
                  <c:v>IRMA</c:v>
                </c:pt>
                <c:pt idx="2">
                  <c:v>NVE</c:v>
                </c:pt>
                <c:pt idx="3">
                  <c:v>VB</c:v>
                </c:pt>
              </c:strCache>
            </c:strRef>
          </c:cat>
          <c:val>
            <c:numRef>
              <c:f>Sheet1!$B$2:$B$5</c:f>
              <c:numCache>
                <c:formatCode>0%</c:formatCode>
                <c:ptCount val="4"/>
                <c:pt idx="0">
                  <c:v>0.37</c:v>
                </c:pt>
                <c:pt idx="1">
                  <c:v>0.36</c:v>
                </c:pt>
                <c:pt idx="2">
                  <c:v>0.39</c:v>
                </c:pt>
                <c:pt idx="3">
                  <c:v>0.39</c:v>
                </c:pt>
              </c:numCache>
            </c:numRef>
          </c:val>
          <c:extLst>
            <c:ext xmlns:c16="http://schemas.microsoft.com/office/drawing/2014/chart" uri="{C3380CC4-5D6E-409C-BE32-E72D297353CC}">
              <c16:uniqueId val="{00000000-CE0D-4B12-A274-E0233430A8D2}"/>
            </c:ext>
          </c:extLst>
        </c:ser>
        <c:ser>
          <c:idx val="1"/>
          <c:order val="1"/>
          <c:tx>
            <c:strRef>
              <c:f>Sheet1!$C$1</c:f>
              <c:strCache>
                <c:ptCount val="1"/>
                <c:pt idx="0">
                  <c:v>Present</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H/Ma</c:v>
                </c:pt>
                <c:pt idx="1">
                  <c:v>IRMA</c:v>
                </c:pt>
                <c:pt idx="2">
                  <c:v>NVE</c:v>
                </c:pt>
                <c:pt idx="3">
                  <c:v>VB</c:v>
                </c:pt>
              </c:strCache>
            </c:strRef>
          </c:cat>
          <c:val>
            <c:numRef>
              <c:f>Sheet1!$C$2:$C$5</c:f>
              <c:numCache>
                <c:formatCode>0%</c:formatCode>
                <c:ptCount val="4"/>
                <c:pt idx="0">
                  <c:v>0.47</c:v>
                </c:pt>
                <c:pt idx="1">
                  <c:v>0.5</c:v>
                </c:pt>
                <c:pt idx="2">
                  <c:v>0.56999999999999995</c:v>
                </c:pt>
                <c:pt idx="3">
                  <c:v>0.49</c:v>
                </c:pt>
              </c:numCache>
            </c:numRef>
          </c:val>
          <c:extLst>
            <c:ext xmlns:c16="http://schemas.microsoft.com/office/drawing/2014/chart" uri="{C3380CC4-5D6E-409C-BE32-E72D297353CC}">
              <c16:uniqueId val="{00000001-CE0D-4B12-A274-E0233430A8D2}"/>
            </c:ext>
          </c:extLst>
        </c:ser>
        <c:dLbls>
          <c:dLblPos val="outEnd"/>
          <c:showLegendKey val="0"/>
          <c:showVal val="1"/>
          <c:showCatName val="0"/>
          <c:showSerName val="0"/>
          <c:showPercent val="0"/>
          <c:showBubbleSize val="0"/>
        </c:dLbls>
        <c:gapWidth val="219"/>
        <c:overlap val="-27"/>
        <c:axId val="284362863"/>
        <c:axId val="284361423"/>
      </c:barChart>
      <c:catAx>
        <c:axId val="284362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4361423"/>
        <c:crosses val="autoZero"/>
        <c:auto val="1"/>
        <c:lblAlgn val="ctr"/>
        <c:lblOffset val="100"/>
        <c:noMultiLvlLbl val="0"/>
      </c:catAx>
      <c:valAx>
        <c:axId val="284361423"/>
        <c:scaling>
          <c:orientation val="minMax"/>
          <c:max val="1"/>
        </c:scaling>
        <c:delete val="0"/>
        <c:axPos val="l"/>
        <c:majorGridlines>
          <c:spPr>
            <a:ln w="9525" cap="flat" cmpd="sng" algn="ctr">
              <a:solidFill>
                <a:schemeClr val="tx1">
                  <a:lumMod val="95000"/>
                  <a:alpha val="2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i="0" u="none" strike="noStrike" kern="1200" baseline="0" dirty="0">
                    <a:solidFill>
                      <a:prstClr val="white">
                        <a:lumMod val="65000"/>
                        <a:lumOff val="35000"/>
                      </a:prstClr>
                    </a:solidFill>
                  </a:rPr>
                  <a:t>Cumulative Proportion at 4 Yrs.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4362863"/>
        <c:crosses val="autoZero"/>
        <c:crossBetween val="between"/>
        <c:majorUnit val="0.2"/>
      </c:valAx>
      <c:spPr>
        <a:noFill/>
        <a:ln>
          <a:solidFill>
            <a:schemeClr val="tx1">
              <a:lumMod val="95000"/>
            </a:schemeClr>
          </a:solid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Absent</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H/Ma</c:v>
                </c:pt>
                <c:pt idx="1">
                  <c:v>IRMA</c:v>
                </c:pt>
                <c:pt idx="2">
                  <c:v>NVE</c:v>
                </c:pt>
                <c:pt idx="3">
                  <c:v>VB</c:v>
                </c:pt>
              </c:strCache>
            </c:strRef>
          </c:cat>
          <c:val>
            <c:numRef>
              <c:f>Sheet1!$B$2:$B$5</c:f>
              <c:numCache>
                <c:formatCode>0%</c:formatCode>
                <c:ptCount val="4"/>
                <c:pt idx="0">
                  <c:v>0.38</c:v>
                </c:pt>
                <c:pt idx="1">
                  <c:v>0.35</c:v>
                </c:pt>
                <c:pt idx="2">
                  <c:v>0.38</c:v>
                </c:pt>
                <c:pt idx="3">
                  <c:v>0.39</c:v>
                </c:pt>
              </c:numCache>
            </c:numRef>
          </c:val>
          <c:extLst>
            <c:ext xmlns:c16="http://schemas.microsoft.com/office/drawing/2014/chart" uri="{C3380CC4-5D6E-409C-BE32-E72D297353CC}">
              <c16:uniqueId val="{00000000-CE0D-4B12-A274-E0233430A8D2}"/>
            </c:ext>
          </c:extLst>
        </c:ser>
        <c:ser>
          <c:idx val="1"/>
          <c:order val="1"/>
          <c:tx>
            <c:strRef>
              <c:f>Sheet1!$C$1</c:f>
              <c:strCache>
                <c:ptCount val="1"/>
                <c:pt idx="0">
                  <c:v>Present</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H/Ma</c:v>
                </c:pt>
                <c:pt idx="1">
                  <c:v>IRMA</c:v>
                </c:pt>
                <c:pt idx="2">
                  <c:v>NVE</c:v>
                </c:pt>
                <c:pt idx="3">
                  <c:v>VB</c:v>
                </c:pt>
              </c:strCache>
            </c:strRef>
          </c:cat>
          <c:val>
            <c:numRef>
              <c:f>Sheet1!$C$2:$C$5</c:f>
              <c:numCache>
                <c:formatCode>0%</c:formatCode>
                <c:ptCount val="4"/>
                <c:pt idx="0">
                  <c:v>0.43</c:v>
                </c:pt>
                <c:pt idx="1">
                  <c:v>0.49</c:v>
                </c:pt>
                <c:pt idx="2">
                  <c:v>0.57999999999999996</c:v>
                </c:pt>
                <c:pt idx="3">
                  <c:v>0.5</c:v>
                </c:pt>
              </c:numCache>
            </c:numRef>
          </c:val>
          <c:extLst>
            <c:ext xmlns:c16="http://schemas.microsoft.com/office/drawing/2014/chart" uri="{C3380CC4-5D6E-409C-BE32-E72D297353CC}">
              <c16:uniqueId val="{00000001-CE0D-4B12-A274-E0233430A8D2}"/>
            </c:ext>
          </c:extLst>
        </c:ser>
        <c:dLbls>
          <c:dLblPos val="outEnd"/>
          <c:showLegendKey val="0"/>
          <c:showVal val="1"/>
          <c:showCatName val="0"/>
          <c:showSerName val="0"/>
          <c:showPercent val="0"/>
          <c:showBubbleSize val="0"/>
        </c:dLbls>
        <c:gapWidth val="219"/>
        <c:overlap val="-27"/>
        <c:axId val="284362863"/>
        <c:axId val="284361423"/>
      </c:barChart>
      <c:catAx>
        <c:axId val="284362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4361423"/>
        <c:crosses val="autoZero"/>
        <c:auto val="1"/>
        <c:lblAlgn val="ctr"/>
        <c:lblOffset val="100"/>
        <c:noMultiLvlLbl val="0"/>
      </c:catAx>
      <c:valAx>
        <c:axId val="284361423"/>
        <c:scaling>
          <c:orientation val="minMax"/>
          <c:max val="1"/>
        </c:scaling>
        <c:delete val="0"/>
        <c:axPos val="l"/>
        <c:majorGridlines>
          <c:spPr>
            <a:ln w="9525" cap="flat" cmpd="sng" algn="ctr">
              <a:solidFill>
                <a:schemeClr val="tx1">
                  <a:lumMod val="95000"/>
                  <a:alpha val="2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i="0" u="none" strike="noStrike" kern="1200" baseline="0" dirty="0">
                    <a:solidFill>
                      <a:prstClr val="white">
                        <a:lumMod val="65000"/>
                        <a:lumOff val="35000"/>
                      </a:prstClr>
                    </a:solidFill>
                  </a:rPr>
                  <a:t>Cumulative Proportion at 4 Yrs.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4362863"/>
        <c:crosses val="autoZero"/>
        <c:crossBetween val="between"/>
        <c:majorUnit val="0.2"/>
      </c:valAx>
      <c:spPr>
        <a:noFill/>
        <a:ln>
          <a:solidFill>
            <a:schemeClr val="tx1">
              <a:lumMod val="95000"/>
            </a:schemeClr>
          </a:solid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0.38998</cdr:x>
      <cdr:y>0.29785</cdr:y>
    </cdr:from>
    <cdr:to>
      <cdr:x>0.50527</cdr:x>
      <cdr:y>0.45361</cdr:y>
    </cdr:to>
    <cdr:grpSp>
      <cdr:nvGrpSpPr>
        <cdr:cNvPr id="8" name="Group 7">
          <a:extLst xmlns:a="http://schemas.openxmlformats.org/drawingml/2006/main">
            <a:ext uri="{FF2B5EF4-FFF2-40B4-BE49-F238E27FC236}">
              <a16:creationId xmlns:a16="http://schemas.microsoft.com/office/drawing/2014/main" id="{5CA94023-FAEF-E661-0B67-A5B41B3FAC86}"/>
            </a:ext>
          </a:extLst>
        </cdr:cNvPr>
        <cdr:cNvGrpSpPr/>
      </cdr:nvGrpSpPr>
      <cdr:grpSpPr>
        <a:xfrm xmlns:a="http://schemas.openxmlformats.org/drawingml/2006/main">
          <a:off x="4113741" y="1484814"/>
          <a:ext cx="1216147" cy="776481"/>
          <a:chOff x="1516096" y="4617470"/>
          <a:chExt cx="3787548" cy="776439"/>
        </a:xfrm>
      </cdr:grpSpPr>
      <cdr:sp macro="" textlink="">
        <cdr:nvSpPr>
          <cdr:cNvPr id="9" name="Right Brace 8">
            <a:extLst xmlns:a="http://schemas.openxmlformats.org/drawingml/2006/main">
              <a:ext uri="{FF2B5EF4-FFF2-40B4-BE49-F238E27FC236}">
                <a16:creationId xmlns:a16="http://schemas.microsoft.com/office/drawing/2014/main" id="{09EDD264-45FB-F3CE-038C-93F71C4DE186}"/>
              </a:ext>
            </a:extLst>
          </cdr:cNvPr>
          <cdr:cNvSpPr/>
        </cdr:nvSpPr>
        <cdr:spPr bwMode="auto">
          <a:xfrm xmlns:a="http://schemas.openxmlformats.org/drawingml/2006/main" rot="16200000">
            <a:off x="3225213" y="3643310"/>
            <a:ext cx="369331" cy="3131868"/>
          </a:xfrm>
          <a:prstGeom xmlns:a="http://schemas.openxmlformats.org/drawingml/2006/main" prst="rightBrac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cdr:txBody>
      </cdr:sp>
      <cdr:sp macro="" textlink="">
        <cdr:nvSpPr>
          <cdr:cNvPr id="10" name="TextBox 9">
            <a:extLst xmlns:a="http://schemas.openxmlformats.org/drawingml/2006/main">
              <a:ext uri="{FF2B5EF4-FFF2-40B4-BE49-F238E27FC236}">
                <a16:creationId xmlns:a16="http://schemas.microsoft.com/office/drawing/2014/main" id="{FE297A1B-0DE6-C6E3-6699-07AE5C664651}"/>
              </a:ext>
            </a:extLst>
          </cdr:cNvPr>
          <cdr:cNvSpPr txBox="1"/>
        </cdr:nvSpPr>
        <cdr:spPr>
          <a:xfrm xmlns:a="http://schemas.openxmlformats.org/drawingml/2006/main" rot="16200000">
            <a:off x="3179037" y="2954529"/>
            <a:ext cx="461665" cy="3787548"/>
          </a:xfrm>
          <a:prstGeom xmlns:a="http://schemas.openxmlformats.org/drawingml/2006/main" prst="rect">
            <a:avLst/>
          </a:prstGeom>
          <a:noFill xmlns:a="http://schemas.openxmlformats.org/drawingml/2006/main"/>
        </cdr:spPr>
        <cdr:txBody>
          <a:bodyPr xmlns:a="http://schemas.openxmlformats.org/drawingml/2006/main" vert="vert"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b="1" i="1" dirty="0">
                <a:solidFill>
                  <a:srgbClr val="FFFF00"/>
                </a:solidFill>
                <a:latin typeface="Arial" panose="020B0604020202020204" pitchFamily="34" charset="0"/>
                <a:cs typeface="Arial" panose="020B0604020202020204" pitchFamily="34" charset="0"/>
              </a:rPr>
              <a:t>P =</a:t>
            </a:r>
            <a:r>
              <a:rPr lang="en-US" b="1" dirty="0">
                <a:solidFill>
                  <a:srgbClr val="FFFF00"/>
                </a:solidFill>
                <a:latin typeface="Arial" panose="020B0604020202020204" pitchFamily="34" charset="0"/>
                <a:cs typeface="Arial" panose="020B0604020202020204" pitchFamily="34" charset="0"/>
              </a:rPr>
              <a:t> .007</a:t>
            </a:r>
            <a:endParaRPr lang="fil-PH" b="1" dirty="0">
              <a:solidFill>
                <a:srgbClr val="FFFF00"/>
              </a:solidFill>
              <a:latin typeface="Arial" panose="020B0604020202020204" pitchFamily="34" charset="0"/>
              <a:cs typeface="Arial" panose="020B0604020202020204" pitchFamily="34" charset="0"/>
            </a:endParaRPr>
          </a:p>
        </cdr:txBody>
      </cdr:sp>
    </cdr:grpSp>
  </cdr:relSizeAnchor>
  <cdr:relSizeAnchor xmlns:cdr="http://schemas.openxmlformats.org/drawingml/2006/chartDrawing">
    <cdr:from>
      <cdr:x>0.82565</cdr:x>
      <cdr:y>0.30105</cdr:y>
    </cdr:from>
    <cdr:to>
      <cdr:x>0.94094</cdr:x>
      <cdr:y>0.4568</cdr:y>
    </cdr:to>
    <cdr:grpSp>
      <cdr:nvGrpSpPr>
        <cdr:cNvPr id="17" name="Group 16">
          <a:extLst xmlns:a="http://schemas.openxmlformats.org/drawingml/2006/main">
            <a:ext uri="{FF2B5EF4-FFF2-40B4-BE49-F238E27FC236}">
              <a16:creationId xmlns:a16="http://schemas.microsoft.com/office/drawing/2014/main" id="{9388DCBB-C0EE-B477-2C7A-F5277EB681E2}"/>
            </a:ext>
          </a:extLst>
        </cdr:cNvPr>
        <cdr:cNvGrpSpPr/>
      </cdr:nvGrpSpPr>
      <cdr:grpSpPr>
        <a:xfrm xmlns:a="http://schemas.openxmlformats.org/drawingml/2006/main">
          <a:off x="8709447" y="1500767"/>
          <a:ext cx="1216147" cy="776430"/>
          <a:chOff x="8686709" y="1430270"/>
          <a:chExt cx="1216152" cy="776428"/>
        </a:xfrm>
      </cdr:grpSpPr>
      <cdr:sp macro="" textlink="">
        <cdr:nvSpPr>
          <cdr:cNvPr id="15" name="Right Brace 14">
            <a:extLst xmlns:a="http://schemas.openxmlformats.org/drawingml/2006/main">
              <a:ext uri="{FF2B5EF4-FFF2-40B4-BE49-F238E27FC236}">
                <a16:creationId xmlns:a16="http://schemas.microsoft.com/office/drawing/2014/main" id="{0B44B130-A3D7-0BEA-EBEE-30165AE2C0D2}"/>
              </a:ext>
            </a:extLst>
          </cdr:cNvPr>
          <cdr:cNvSpPr/>
        </cdr:nvSpPr>
        <cdr:spPr bwMode="auto">
          <a:xfrm xmlns:a="http://schemas.openxmlformats.org/drawingml/2006/main" rot="16200000">
            <a:off x="9110121" y="1519224"/>
            <a:ext cx="369331" cy="1005618"/>
          </a:xfrm>
          <a:prstGeom xmlns:a="http://schemas.openxmlformats.org/drawingml/2006/main" prst="rightBrac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cdr:txBody>
      </cdr:sp>
      <cdr:sp macro="" textlink="">
        <cdr:nvSpPr>
          <cdr:cNvPr id="16" name="TextBox 3">
            <a:extLst xmlns:a="http://schemas.openxmlformats.org/drawingml/2006/main">
              <a:ext uri="{FF2B5EF4-FFF2-40B4-BE49-F238E27FC236}">
                <a16:creationId xmlns:a16="http://schemas.microsoft.com/office/drawing/2014/main" id="{970AAA1B-78DA-8628-3226-CA977A1693D8}"/>
              </a:ext>
            </a:extLst>
          </cdr:cNvPr>
          <cdr:cNvSpPr txBox="1"/>
        </cdr:nvSpPr>
        <cdr:spPr>
          <a:xfrm xmlns:a="http://schemas.openxmlformats.org/drawingml/2006/main" rot="16200000">
            <a:off x="9063952" y="1053027"/>
            <a:ext cx="461665" cy="1216152"/>
          </a:xfrm>
          <a:prstGeom xmlns:a="http://schemas.openxmlformats.org/drawingml/2006/main" prst="rect">
            <a:avLst/>
          </a:prstGeom>
          <a:noFill xmlns:a="http://schemas.openxmlformats.org/drawingml/2006/main"/>
        </cdr:spPr>
        <cdr:txBody>
          <a:bodyPr xmlns:a="http://schemas.openxmlformats.org/drawingml/2006/main" vert="vert"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b="1" i="1" dirty="0">
                <a:latin typeface="Arial" panose="020B0604020202020204" pitchFamily="34" charset="0"/>
                <a:cs typeface="Arial" panose="020B0604020202020204" pitchFamily="34" charset="0"/>
              </a:rPr>
              <a:t>P =</a:t>
            </a:r>
            <a:r>
              <a:rPr lang="en-US" b="1" dirty="0">
                <a:latin typeface="Arial" panose="020B0604020202020204" pitchFamily="34" charset="0"/>
                <a:cs typeface="Arial" panose="020B0604020202020204" pitchFamily="34" charset="0"/>
              </a:rPr>
              <a:t> .22</a:t>
            </a:r>
            <a:endParaRPr lang="fil-PH" b="1" dirty="0">
              <a:latin typeface="Arial" panose="020B0604020202020204" pitchFamily="34" charset="0"/>
              <a:cs typeface="Arial" panose="020B0604020202020204" pitchFamily="34" charset="0"/>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0.38998</cdr:x>
      <cdr:y>0.29785</cdr:y>
    </cdr:from>
    <cdr:to>
      <cdr:x>0.50527</cdr:x>
      <cdr:y>0.45361</cdr:y>
    </cdr:to>
    <cdr:grpSp>
      <cdr:nvGrpSpPr>
        <cdr:cNvPr id="8" name="Group 7">
          <a:extLst xmlns:a="http://schemas.openxmlformats.org/drawingml/2006/main">
            <a:ext uri="{FF2B5EF4-FFF2-40B4-BE49-F238E27FC236}">
              <a16:creationId xmlns:a16="http://schemas.microsoft.com/office/drawing/2014/main" id="{5CA94023-FAEF-E661-0B67-A5B41B3FAC86}"/>
            </a:ext>
          </a:extLst>
        </cdr:cNvPr>
        <cdr:cNvGrpSpPr/>
      </cdr:nvGrpSpPr>
      <cdr:grpSpPr>
        <a:xfrm xmlns:a="http://schemas.openxmlformats.org/drawingml/2006/main">
          <a:off x="4113741" y="1484814"/>
          <a:ext cx="1216147" cy="776481"/>
          <a:chOff x="1516098" y="4617470"/>
          <a:chExt cx="3787548" cy="776439"/>
        </a:xfrm>
      </cdr:grpSpPr>
      <cdr:sp macro="" textlink="">
        <cdr:nvSpPr>
          <cdr:cNvPr id="9" name="Right Brace 8">
            <a:extLst xmlns:a="http://schemas.openxmlformats.org/drawingml/2006/main">
              <a:ext uri="{FF2B5EF4-FFF2-40B4-BE49-F238E27FC236}">
                <a16:creationId xmlns:a16="http://schemas.microsoft.com/office/drawing/2014/main" id="{09EDD264-45FB-F3CE-038C-93F71C4DE186}"/>
              </a:ext>
            </a:extLst>
          </cdr:cNvPr>
          <cdr:cNvSpPr/>
        </cdr:nvSpPr>
        <cdr:spPr bwMode="auto">
          <a:xfrm xmlns:a="http://schemas.openxmlformats.org/drawingml/2006/main" rot="16200000">
            <a:off x="3225213" y="3643310"/>
            <a:ext cx="369331" cy="3131868"/>
          </a:xfrm>
          <a:prstGeom xmlns:a="http://schemas.openxmlformats.org/drawingml/2006/main" prst="rightBrac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cdr:txBody>
      </cdr:sp>
      <cdr:sp macro="" textlink="">
        <cdr:nvSpPr>
          <cdr:cNvPr id="10" name="TextBox 9">
            <a:extLst xmlns:a="http://schemas.openxmlformats.org/drawingml/2006/main">
              <a:ext uri="{FF2B5EF4-FFF2-40B4-BE49-F238E27FC236}">
                <a16:creationId xmlns:a16="http://schemas.microsoft.com/office/drawing/2014/main" id="{FE297A1B-0DE6-C6E3-6699-07AE5C664651}"/>
              </a:ext>
            </a:extLst>
          </cdr:cNvPr>
          <cdr:cNvSpPr txBox="1"/>
        </cdr:nvSpPr>
        <cdr:spPr>
          <a:xfrm xmlns:a="http://schemas.openxmlformats.org/drawingml/2006/main" rot="16200000">
            <a:off x="3179039" y="2954529"/>
            <a:ext cx="461665" cy="3787548"/>
          </a:xfrm>
          <a:prstGeom xmlns:a="http://schemas.openxmlformats.org/drawingml/2006/main" prst="rect">
            <a:avLst/>
          </a:prstGeom>
          <a:noFill xmlns:a="http://schemas.openxmlformats.org/drawingml/2006/main"/>
        </cdr:spPr>
        <cdr:txBody>
          <a:bodyPr xmlns:a="http://schemas.openxmlformats.org/drawingml/2006/main" vert="vert"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b="1" i="1" dirty="0">
                <a:solidFill>
                  <a:srgbClr val="FFFF00"/>
                </a:solidFill>
                <a:latin typeface="Arial" panose="020B0604020202020204" pitchFamily="34" charset="0"/>
                <a:cs typeface="Arial" panose="020B0604020202020204" pitchFamily="34" charset="0"/>
              </a:rPr>
              <a:t>P =</a:t>
            </a:r>
            <a:r>
              <a:rPr lang="en-US" b="1" dirty="0">
                <a:solidFill>
                  <a:srgbClr val="FFFF00"/>
                </a:solidFill>
                <a:latin typeface="Arial" panose="020B0604020202020204" pitchFamily="34" charset="0"/>
                <a:cs typeface="Arial" panose="020B0604020202020204" pitchFamily="34" charset="0"/>
              </a:rPr>
              <a:t> .008</a:t>
            </a:r>
            <a:endParaRPr lang="fil-PH" b="1" dirty="0">
              <a:solidFill>
                <a:srgbClr val="FFFF00"/>
              </a:solidFill>
              <a:latin typeface="Arial" panose="020B0604020202020204" pitchFamily="34" charset="0"/>
              <a:cs typeface="Arial" panose="020B0604020202020204" pitchFamily="34" charset="0"/>
            </a:endParaRPr>
          </a:p>
        </cdr:txBody>
      </cdr:sp>
    </cdr:grpSp>
  </cdr:relSizeAnchor>
  <cdr:relSizeAnchor xmlns:cdr="http://schemas.openxmlformats.org/drawingml/2006/chartDrawing">
    <cdr:from>
      <cdr:x>0.82805</cdr:x>
      <cdr:y>0.26372</cdr:y>
    </cdr:from>
    <cdr:to>
      <cdr:x>0.94334</cdr:x>
      <cdr:y>0.41946</cdr:y>
    </cdr:to>
    <cdr:grpSp>
      <cdr:nvGrpSpPr>
        <cdr:cNvPr id="17" name="Group 16">
          <a:extLst xmlns:a="http://schemas.openxmlformats.org/drawingml/2006/main">
            <a:ext uri="{FF2B5EF4-FFF2-40B4-BE49-F238E27FC236}">
              <a16:creationId xmlns:a16="http://schemas.microsoft.com/office/drawing/2014/main" id="{9388DCBB-C0EE-B477-2C7A-F5277EB681E2}"/>
            </a:ext>
          </a:extLst>
        </cdr:cNvPr>
        <cdr:cNvGrpSpPr/>
      </cdr:nvGrpSpPr>
      <cdr:grpSpPr>
        <a:xfrm xmlns:a="http://schemas.openxmlformats.org/drawingml/2006/main">
          <a:off x="8734763" y="1314673"/>
          <a:ext cx="1216148" cy="776380"/>
          <a:chOff x="8686709" y="1430270"/>
          <a:chExt cx="1216152" cy="776428"/>
        </a:xfrm>
      </cdr:grpSpPr>
      <cdr:sp macro="" textlink="">
        <cdr:nvSpPr>
          <cdr:cNvPr id="15" name="Right Brace 14">
            <a:extLst xmlns:a="http://schemas.openxmlformats.org/drawingml/2006/main">
              <a:ext uri="{FF2B5EF4-FFF2-40B4-BE49-F238E27FC236}">
                <a16:creationId xmlns:a16="http://schemas.microsoft.com/office/drawing/2014/main" id="{0B44B130-A3D7-0BEA-EBEE-30165AE2C0D2}"/>
              </a:ext>
            </a:extLst>
          </cdr:cNvPr>
          <cdr:cNvSpPr/>
        </cdr:nvSpPr>
        <cdr:spPr bwMode="auto">
          <a:xfrm xmlns:a="http://schemas.openxmlformats.org/drawingml/2006/main" rot="16200000">
            <a:off x="9110121" y="1519224"/>
            <a:ext cx="369331" cy="1005618"/>
          </a:xfrm>
          <a:prstGeom xmlns:a="http://schemas.openxmlformats.org/drawingml/2006/main" prst="rightBrac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cdr:txBody>
      </cdr:sp>
      <cdr:sp macro="" textlink="">
        <cdr:nvSpPr>
          <cdr:cNvPr id="16" name="TextBox 3">
            <a:extLst xmlns:a="http://schemas.openxmlformats.org/drawingml/2006/main">
              <a:ext uri="{FF2B5EF4-FFF2-40B4-BE49-F238E27FC236}">
                <a16:creationId xmlns:a16="http://schemas.microsoft.com/office/drawing/2014/main" id="{970AAA1B-78DA-8628-3226-CA977A1693D8}"/>
              </a:ext>
            </a:extLst>
          </cdr:cNvPr>
          <cdr:cNvSpPr txBox="1"/>
        </cdr:nvSpPr>
        <cdr:spPr>
          <a:xfrm xmlns:a="http://schemas.openxmlformats.org/drawingml/2006/main" rot="16200000">
            <a:off x="9063952" y="1053027"/>
            <a:ext cx="461665" cy="1216152"/>
          </a:xfrm>
          <a:prstGeom xmlns:a="http://schemas.openxmlformats.org/drawingml/2006/main" prst="rect">
            <a:avLst/>
          </a:prstGeom>
          <a:noFill xmlns:a="http://schemas.openxmlformats.org/drawingml/2006/main"/>
        </cdr:spPr>
        <cdr:txBody>
          <a:bodyPr xmlns:a="http://schemas.openxmlformats.org/drawingml/2006/main" vert="vert"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b="1" i="1" dirty="0">
                <a:latin typeface="Arial" panose="020B0604020202020204" pitchFamily="34" charset="0"/>
                <a:cs typeface="Arial" panose="020B0604020202020204" pitchFamily="34" charset="0"/>
              </a:rPr>
              <a:t>P =</a:t>
            </a:r>
            <a:r>
              <a:rPr lang="en-US" b="1" dirty="0">
                <a:latin typeface="Arial" panose="020B0604020202020204" pitchFamily="34" charset="0"/>
                <a:cs typeface="Arial" panose="020B0604020202020204" pitchFamily="34" charset="0"/>
              </a:rPr>
              <a:t> .13</a:t>
            </a:r>
            <a:endParaRPr lang="fil-PH" b="1" dirty="0">
              <a:latin typeface="Arial" panose="020B0604020202020204" pitchFamily="34" charset="0"/>
              <a:cs typeface="Arial" panose="020B0604020202020204" pitchFamily="34" charset="0"/>
            </a:endParaRPr>
          </a:p>
        </cdr:txBody>
      </cdr:sp>
    </cdr:grpSp>
  </cdr:relSizeAnchor>
</c:userShapes>
</file>

<file path=ppt/drawings/drawing3.xml><?xml version="1.0" encoding="utf-8"?>
<c:userShapes xmlns:c="http://schemas.openxmlformats.org/drawingml/2006/chart">
  <cdr:relSizeAnchor xmlns:cdr="http://schemas.openxmlformats.org/drawingml/2006/chartDrawing">
    <cdr:from>
      <cdr:x>0.38998</cdr:x>
      <cdr:y>0.29785</cdr:y>
    </cdr:from>
    <cdr:to>
      <cdr:x>0.50527</cdr:x>
      <cdr:y>0.45361</cdr:y>
    </cdr:to>
    <cdr:grpSp>
      <cdr:nvGrpSpPr>
        <cdr:cNvPr id="8" name="Group 7">
          <a:extLst xmlns:a="http://schemas.openxmlformats.org/drawingml/2006/main">
            <a:ext uri="{FF2B5EF4-FFF2-40B4-BE49-F238E27FC236}">
              <a16:creationId xmlns:a16="http://schemas.microsoft.com/office/drawing/2014/main" id="{5CA94023-FAEF-E661-0B67-A5B41B3FAC86}"/>
            </a:ext>
          </a:extLst>
        </cdr:cNvPr>
        <cdr:cNvGrpSpPr/>
      </cdr:nvGrpSpPr>
      <cdr:grpSpPr>
        <a:xfrm xmlns:a="http://schemas.openxmlformats.org/drawingml/2006/main">
          <a:off x="4113741" y="1484814"/>
          <a:ext cx="1216147" cy="776481"/>
          <a:chOff x="1516095" y="4617483"/>
          <a:chExt cx="3787548" cy="776426"/>
        </a:xfrm>
      </cdr:grpSpPr>
      <cdr:sp macro="" textlink="">
        <cdr:nvSpPr>
          <cdr:cNvPr id="9" name="Right Brace 8">
            <a:extLst xmlns:a="http://schemas.openxmlformats.org/drawingml/2006/main">
              <a:ext uri="{FF2B5EF4-FFF2-40B4-BE49-F238E27FC236}">
                <a16:creationId xmlns:a16="http://schemas.microsoft.com/office/drawing/2014/main" id="{09EDD264-45FB-F3CE-038C-93F71C4DE186}"/>
              </a:ext>
            </a:extLst>
          </cdr:cNvPr>
          <cdr:cNvSpPr/>
        </cdr:nvSpPr>
        <cdr:spPr bwMode="auto">
          <a:xfrm xmlns:a="http://schemas.openxmlformats.org/drawingml/2006/main" rot="16200000">
            <a:off x="3225213" y="3643310"/>
            <a:ext cx="369331" cy="3131868"/>
          </a:xfrm>
          <a:prstGeom xmlns:a="http://schemas.openxmlformats.org/drawingml/2006/main" prst="rightBrac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cdr:txBody>
      </cdr:sp>
      <cdr:sp macro="" textlink="">
        <cdr:nvSpPr>
          <cdr:cNvPr id="10" name="TextBox 9">
            <a:extLst xmlns:a="http://schemas.openxmlformats.org/drawingml/2006/main">
              <a:ext uri="{FF2B5EF4-FFF2-40B4-BE49-F238E27FC236}">
                <a16:creationId xmlns:a16="http://schemas.microsoft.com/office/drawing/2014/main" id="{FE297A1B-0DE6-C6E3-6699-07AE5C664651}"/>
              </a:ext>
            </a:extLst>
          </cdr:cNvPr>
          <cdr:cNvSpPr txBox="1"/>
        </cdr:nvSpPr>
        <cdr:spPr>
          <a:xfrm xmlns:a="http://schemas.openxmlformats.org/drawingml/2006/main" rot="16200000">
            <a:off x="3179049" y="2954529"/>
            <a:ext cx="461640" cy="3787548"/>
          </a:xfrm>
          <a:prstGeom xmlns:a="http://schemas.openxmlformats.org/drawingml/2006/main" prst="rect">
            <a:avLst/>
          </a:prstGeom>
          <a:noFill xmlns:a="http://schemas.openxmlformats.org/drawingml/2006/main"/>
        </cdr:spPr>
        <cdr:txBody>
          <a:bodyPr xmlns:a="http://schemas.openxmlformats.org/drawingml/2006/main" vert="vert"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b="1" i="1" dirty="0">
                <a:latin typeface="Arial" panose="020B0604020202020204" pitchFamily="34" charset="0"/>
                <a:cs typeface="Arial" panose="020B0604020202020204" pitchFamily="34" charset="0"/>
              </a:rPr>
              <a:t>P =</a:t>
            </a:r>
            <a:r>
              <a:rPr lang="en-US" b="1" dirty="0">
                <a:latin typeface="Arial" panose="020B0604020202020204" pitchFamily="34" charset="0"/>
                <a:cs typeface="Arial" panose="020B0604020202020204" pitchFamily="34" charset="0"/>
              </a:rPr>
              <a:t> .06</a:t>
            </a:r>
            <a:endParaRPr lang="fil-PH" b="1" dirty="0">
              <a:latin typeface="Arial" panose="020B0604020202020204" pitchFamily="34" charset="0"/>
              <a:cs typeface="Arial" panose="020B0604020202020204" pitchFamily="34" charset="0"/>
            </a:endParaRPr>
          </a:p>
        </cdr:txBody>
      </cdr:sp>
    </cdr:grpSp>
  </cdr:relSizeAnchor>
  <cdr:relSizeAnchor xmlns:cdr="http://schemas.openxmlformats.org/drawingml/2006/chartDrawing">
    <cdr:from>
      <cdr:x>0.82805</cdr:x>
      <cdr:y>0.26372</cdr:y>
    </cdr:from>
    <cdr:to>
      <cdr:x>0.94334</cdr:x>
      <cdr:y>0.41946</cdr:y>
    </cdr:to>
    <cdr:grpSp>
      <cdr:nvGrpSpPr>
        <cdr:cNvPr id="17" name="Group 16">
          <a:extLst xmlns:a="http://schemas.openxmlformats.org/drawingml/2006/main">
            <a:ext uri="{FF2B5EF4-FFF2-40B4-BE49-F238E27FC236}">
              <a16:creationId xmlns:a16="http://schemas.microsoft.com/office/drawing/2014/main" id="{9388DCBB-C0EE-B477-2C7A-F5277EB681E2}"/>
            </a:ext>
          </a:extLst>
        </cdr:cNvPr>
        <cdr:cNvGrpSpPr/>
      </cdr:nvGrpSpPr>
      <cdr:grpSpPr>
        <a:xfrm xmlns:a="http://schemas.openxmlformats.org/drawingml/2006/main">
          <a:off x="8734763" y="1314673"/>
          <a:ext cx="1216148" cy="776380"/>
          <a:chOff x="8686709" y="1430256"/>
          <a:chExt cx="1216152" cy="776442"/>
        </a:xfrm>
      </cdr:grpSpPr>
      <cdr:sp macro="" textlink="">
        <cdr:nvSpPr>
          <cdr:cNvPr id="15" name="Right Brace 14">
            <a:extLst xmlns:a="http://schemas.openxmlformats.org/drawingml/2006/main">
              <a:ext uri="{FF2B5EF4-FFF2-40B4-BE49-F238E27FC236}">
                <a16:creationId xmlns:a16="http://schemas.microsoft.com/office/drawing/2014/main" id="{0B44B130-A3D7-0BEA-EBEE-30165AE2C0D2}"/>
              </a:ext>
            </a:extLst>
          </cdr:cNvPr>
          <cdr:cNvSpPr/>
        </cdr:nvSpPr>
        <cdr:spPr bwMode="auto">
          <a:xfrm xmlns:a="http://schemas.openxmlformats.org/drawingml/2006/main" rot="16200000">
            <a:off x="9110121" y="1519224"/>
            <a:ext cx="369331" cy="1005618"/>
          </a:xfrm>
          <a:prstGeom xmlns:a="http://schemas.openxmlformats.org/drawingml/2006/main" prst="rightBrace">
            <a:avLst/>
          </a:prstGeom>
          <a:noFill xmlns:a="http://schemas.openxmlformats.org/drawingml/2006/main"/>
          <a:ln xmlns:a="http://schemas.openxmlformats.org/drawingml/2006/main" w="38100"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cdr:txBody>
      </cdr:sp>
      <cdr:sp macro="" textlink="">
        <cdr:nvSpPr>
          <cdr:cNvPr id="16" name="TextBox 3">
            <a:extLst xmlns:a="http://schemas.openxmlformats.org/drawingml/2006/main">
              <a:ext uri="{FF2B5EF4-FFF2-40B4-BE49-F238E27FC236}">
                <a16:creationId xmlns:a16="http://schemas.microsoft.com/office/drawing/2014/main" id="{970AAA1B-78DA-8628-3226-CA977A1693D8}"/>
              </a:ext>
            </a:extLst>
          </cdr:cNvPr>
          <cdr:cNvSpPr txBox="1"/>
        </cdr:nvSpPr>
        <cdr:spPr>
          <a:xfrm xmlns:a="http://schemas.openxmlformats.org/drawingml/2006/main" rot="16200000">
            <a:off x="9063938" y="1053027"/>
            <a:ext cx="461694" cy="1216152"/>
          </a:xfrm>
          <a:prstGeom xmlns:a="http://schemas.openxmlformats.org/drawingml/2006/main" prst="rect">
            <a:avLst/>
          </a:prstGeom>
          <a:noFill xmlns:a="http://schemas.openxmlformats.org/drawingml/2006/main"/>
        </cdr:spPr>
        <cdr:txBody>
          <a:bodyPr xmlns:a="http://schemas.openxmlformats.org/drawingml/2006/main" vert="vert"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b="1" i="1" dirty="0">
                <a:latin typeface="Arial" panose="020B0604020202020204" pitchFamily="34" charset="0"/>
                <a:cs typeface="Arial" panose="020B0604020202020204" pitchFamily="34" charset="0"/>
              </a:rPr>
              <a:t>P =</a:t>
            </a:r>
            <a:r>
              <a:rPr lang="en-US" b="1" dirty="0">
                <a:latin typeface="Arial" panose="020B0604020202020204" pitchFamily="34" charset="0"/>
                <a:cs typeface="Arial" panose="020B0604020202020204" pitchFamily="34" charset="0"/>
              </a:rPr>
              <a:t> .53</a:t>
            </a:r>
            <a:endParaRPr lang="fil-PH" b="1" dirty="0">
              <a:latin typeface="Arial" panose="020B0604020202020204" pitchFamily="34" charset="0"/>
              <a:cs typeface="Arial" panose="020B0604020202020204" pitchFamily="34" charset="0"/>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327" tIns="48163" rIns="96327" bIns="48163" numCol="1" anchor="t" anchorCtr="0" compatLnSpc="1">
            <a:prstTxWarp prst="textNoShape">
              <a:avLst/>
            </a:prstTxWarp>
          </a:bodyPr>
          <a:lstStyle>
            <a:lvl1pPr defTabSz="962025" eaLnBrk="0" hangingPunct="0">
              <a:defRPr sz="1300">
                <a:latin typeface="Arial" charset="0"/>
                <a:cs typeface="+mn-cs"/>
              </a:defRPr>
            </a:lvl1pPr>
          </a:lstStyle>
          <a:p>
            <a:pPr>
              <a:defRPr/>
            </a:pPr>
            <a:endParaRPr lang="en-US"/>
          </a:p>
        </p:txBody>
      </p:sp>
      <p:sp>
        <p:nvSpPr>
          <p:cNvPr id="138243" name="Rectangle 3"/>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96327" tIns="48163" rIns="96327" bIns="48163" numCol="1" anchor="t" anchorCtr="0" compatLnSpc="1">
            <a:prstTxWarp prst="textNoShape">
              <a:avLst/>
            </a:prstTxWarp>
          </a:bodyPr>
          <a:lstStyle>
            <a:lvl1pPr algn="r" defTabSz="962025" eaLnBrk="0" hangingPunct="0">
              <a:defRPr sz="1300">
                <a:latin typeface="Arial" charset="0"/>
                <a:cs typeface="+mn-cs"/>
              </a:defRPr>
            </a:lvl1pPr>
          </a:lstStyle>
          <a:p>
            <a:pPr>
              <a:defRPr/>
            </a:pPr>
            <a:endParaRPr lang="en-US"/>
          </a:p>
        </p:txBody>
      </p:sp>
      <p:sp>
        <p:nvSpPr>
          <p:cNvPr id="138244"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327" tIns="48163" rIns="96327" bIns="48163" numCol="1" anchor="b" anchorCtr="0" compatLnSpc="1">
            <a:prstTxWarp prst="textNoShape">
              <a:avLst/>
            </a:prstTxWarp>
          </a:bodyPr>
          <a:lstStyle>
            <a:lvl1pPr defTabSz="962025" eaLnBrk="0" hangingPunct="0">
              <a:defRPr sz="1300">
                <a:latin typeface="Arial" charset="0"/>
                <a:cs typeface="+mn-cs"/>
              </a:defRPr>
            </a:lvl1pPr>
          </a:lstStyle>
          <a:p>
            <a:pPr>
              <a:defRPr/>
            </a:pPr>
            <a:endParaRPr lang="en-US"/>
          </a:p>
        </p:txBody>
      </p:sp>
      <p:sp>
        <p:nvSpPr>
          <p:cNvPr id="138245" name="Rectangle 5"/>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96327" tIns="48163" rIns="96327" bIns="48163" numCol="1" anchor="b" anchorCtr="0" compatLnSpc="1">
            <a:prstTxWarp prst="textNoShape">
              <a:avLst/>
            </a:prstTxWarp>
          </a:bodyPr>
          <a:lstStyle>
            <a:lvl1pPr algn="r" defTabSz="962025" eaLnBrk="0" hangingPunct="0">
              <a:defRPr sz="1300"/>
            </a:lvl1pPr>
          </a:lstStyle>
          <a:p>
            <a:fld id="{39B9F4C1-B806-44FE-A4A6-9DAA0C24CFD5}" type="slidenum">
              <a:rPr lang="en-US" altLang="en-US"/>
              <a:pPr/>
              <a:t>‹#›</a:t>
            </a:fld>
            <a:endParaRPr lang="en-US" altLang="en-US"/>
          </a:p>
        </p:txBody>
      </p:sp>
    </p:spTree>
    <p:extLst>
      <p:ext uri="{BB962C8B-B14F-4D97-AF65-F5344CB8AC3E}">
        <p14:creationId xmlns:p14="http://schemas.microsoft.com/office/powerpoint/2010/main" val="3491521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327" tIns="48163" rIns="96327" bIns="48163" numCol="1" anchor="t" anchorCtr="0" compatLnSpc="1">
            <a:prstTxWarp prst="textNoShape">
              <a:avLst/>
            </a:prstTxWarp>
          </a:bodyPr>
          <a:lstStyle>
            <a:lvl1pPr defTabSz="962025" eaLnBrk="0" hangingPunct="0">
              <a:defRPr sz="1300">
                <a:effectLst>
                  <a:outerShdw blurRad="38100" dist="38100" dir="2700000" algn="tl">
                    <a:srgbClr val="C0C0C0"/>
                  </a:outerShdw>
                </a:effectLst>
                <a:latin typeface="Arial" charset="0"/>
                <a:cs typeface="+mn-cs"/>
              </a:defRPr>
            </a:lvl1pPr>
          </a:lstStyle>
          <a:p>
            <a:pPr>
              <a:defRPr/>
            </a:pPr>
            <a:endParaRPr lang="en-US"/>
          </a:p>
        </p:txBody>
      </p:sp>
      <p:sp>
        <p:nvSpPr>
          <p:cNvPr id="17411"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327" tIns="48163" rIns="96327" bIns="48163" numCol="1" anchor="t" anchorCtr="0" compatLnSpc="1">
            <a:prstTxWarp prst="textNoShape">
              <a:avLst/>
            </a:prstTxWarp>
          </a:bodyPr>
          <a:lstStyle>
            <a:lvl1pPr algn="r" defTabSz="962025" eaLnBrk="0" hangingPunct="0">
              <a:defRPr sz="1300">
                <a:effectLst>
                  <a:outerShdw blurRad="38100" dist="38100" dir="2700000" algn="tl">
                    <a:srgbClr val="C0C0C0"/>
                  </a:outerShdw>
                </a:effectLst>
                <a:latin typeface="Arial" charset="0"/>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458788" y="720725"/>
            <a:ext cx="6396037"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327" tIns="48163" rIns="96327" bIns="481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327" tIns="48163" rIns="96327" bIns="48163" numCol="1" anchor="b" anchorCtr="0" compatLnSpc="1">
            <a:prstTxWarp prst="textNoShape">
              <a:avLst/>
            </a:prstTxWarp>
          </a:bodyPr>
          <a:lstStyle>
            <a:lvl1pPr defTabSz="962025" eaLnBrk="0" hangingPunct="0">
              <a:defRPr sz="1300">
                <a:effectLst>
                  <a:outerShdw blurRad="38100" dist="38100" dir="2700000" algn="tl">
                    <a:srgbClr val="C0C0C0"/>
                  </a:outerShdw>
                </a:effectLst>
                <a:latin typeface="Arial" charset="0"/>
                <a:cs typeface="+mn-cs"/>
              </a:defRPr>
            </a:lvl1pPr>
          </a:lstStyle>
          <a:p>
            <a:pPr>
              <a:defRPr/>
            </a:pPr>
            <a:endParaRPr lang="en-US"/>
          </a:p>
        </p:txBody>
      </p:sp>
      <p:sp>
        <p:nvSpPr>
          <p:cNvPr id="17415"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327" tIns="48163" rIns="96327" bIns="48163" numCol="1" anchor="b" anchorCtr="0" compatLnSpc="1">
            <a:prstTxWarp prst="textNoShape">
              <a:avLst/>
            </a:prstTxWarp>
          </a:bodyPr>
          <a:lstStyle>
            <a:lvl1pPr algn="r" defTabSz="962025" eaLnBrk="0" hangingPunct="0">
              <a:defRPr sz="1300">
                <a:effectLst>
                  <a:outerShdw blurRad="38100" dist="38100" dir="2700000" algn="tl">
                    <a:srgbClr val="C0C0C0"/>
                  </a:outerShdw>
                </a:effectLst>
              </a:defRPr>
            </a:lvl1pPr>
          </a:lstStyle>
          <a:p>
            <a:fld id="{0D29BC49-8C39-40E0-8CD5-C366EAB571BD}" type="slidenum">
              <a:rPr lang="en-US" altLang="en-US"/>
              <a:pPr/>
              <a:t>‹#›</a:t>
            </a:fld>
            <a:endParaRPr lang="en-US" altLang="en-US"/>
          </a:p>
        </p:txBody>
      </p:sp>
    </p:spTree>
    <p:extLst>
      <p:ext uri="{BB962C8B-B14F-4D97-AF65-F5344CB8AC3E}">
        <p14:creationId xmlns:p14="http://schemas.microsoft.com/office/powerpoint/2010/main" val="4012238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BC49-8C39-40E0-8CD5-C366EAB571BD}" type="slidenum">
              <a:rPr lang="en-US" altLang="en-US" smtClean="0"/>
              <a:pPr/>
              <a:t>1</a:t>
            </a:fld>
            <a:endParaRPr lang="en-US" altLang="en-US"/>
          </a:p>
        </p:txBody>
      </p:sp>
    </p:spTree>
    <p:extLst>
      <p:ext uri="{BB962C8B-B14F-4D97-AF65-F5344CB8AC3E}">
        <p14:creationId xmlns:p14="http://schemas.microsoft.com/office/powerpoint/2010/main" val="186859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2314B-858B-484A-83C9-ED254A3C550E}" type="slidenum">
              <a:rPr lang="en-US" smtClean="0"/>
              <a:t>15</a:t>
            </a:fld>
            <a:endParaRPr lang="en-US"/>
          </a:p>
        </p:txBody>
      </p:sp>
    </p:spTree>
    <p:extLst>
      <p:ext uri="{BB962C8B-B14F-4D97-AF65-F5344CB8AC3E}">
        <p14:creationId xmlns:p14="http://schemas.microsoft.com/office/powerpoint/2010/main" val="217579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4" name="Slide Number Placeholder 3"/>
          <p:cNvSpPr>
            <a:spLocks noGrp="1"/>
          </p:cNvSpPr>
          <p:nvPr>
            <p:ph type="sldNum" sz="quarter" idx="5"/>
          </p:nvPr>
        </p:nvSpPr>
        <p:spPr/>
        <p:txBody>
          <a:bodyPr/>
          <a:lstStyle/>
          <a:p>
            <a:fld id="{CEB2314B-858B-484A-83C9-ED254A3C550E}" type="slidenum">
              <a:rPr lang="en-US" smtClean="0"/>
              <a:t>16</a:t>
            </a:fld>
            <a:endParaRPr lang="en-US"/>
          </a:p>
        </p:txBody>
      </p:sp>
    </p:spTree>
    <p:extLst>
      <p:ext uri="{BB962C8B-B14F-4D97-AF65-F5344CB8AC3E}">
        <p14:creationId xmlns:p14="http://schemas.microsoft.com/office/powerpoint/2010/main" val="316249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BC49-8C39-40E0-8CD5-C366EAB571BD}" type="slidenum">
              <a:rPr lang="en-US" altLang="en-US" smtClean="0"/>
              <a:pPr/>
              <a:t>17</a:t>
            </a:fld>
            <a:endParaRPr lang="en-US" altLang="en-US"/>
          </a:p>
        </p:txBody>
      </p:sp>
    </p:spTree>
    <p:extLst>
      <p:ext uri="{BB962C8B-B14F-4D97-AF65-F5344CB8AC3E}">
        <p14:creationId xmlns:p14="http://schemas.microsoft.com/office/powerpoint/2010/main" val="1947432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2DC12-70E7-70D1-DA56-C8EFD0E53790}"/>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98F9449-926D-8842-6AB9-89271643F7FC}"/>
              </a:ext>
            </a:extLst>
          </p:cNvPr>
          <p:cNvSpPr>
            <a:spLocks noGrp="1" noRot="1" noChangeAspect="1" noTextEdit="1"/>
          </p:cNvSpPr>
          <p:nvPr>
            <p:ph type="sldImg"/>
          </p:nvPr>
        </p:nvSpPr>
        <p:spPr>
          <a:xfrm>
            <a:off x="458788" y="720725"/>
            <a:ext cx="6396037" cy="3598863"/>
          </a:xfrm>
          <a:ln/>
        </p:spPr>
      </p:sp>
      <p:sp>
        <p:nvSpPr>
          <p:cNvPr id="24579" name="Notes Placeholder 2">
            <a:extLst>
              <a:ext uri="{FF2B5EF4-FFF2-40B4-BE49-F238E27FC236}">
                <a16:creationId xmlns:a16="http://schemas.microsoft.com/office/drawing/2014/main" id="{B7C5A474-7914-E00B-3B58-041463560D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p>
        </p:txBody>
      </p:sp>
      <p:sp>
        <p:nvSpPr>
          <p:cNvPr id="4" name="Slide Number Placeholder 3">
            <a:extLst>
              <a:ext uri="{FF2B5EF4-FFF2-40B4-BE49-F238E27FC236}">
                <a16:creationId xmlns:a16="http://schemas.microsoft.com/office/drawing/2014/main" id="{2C169455-649B-134C-F708-5C144EF9AED8}"/>
              </a:ext>
            </a:extLst>
          </p:cNvPr>
          <p:cNvSpPr>
            <a:spLocks noGrp="1"/>
          </p:cNvSpPr>
          <p:nvPr>
            <p:ph type="sldNum" sz="quarter" idx="5"/>
          </p:nvPr>
        </p:nvSpPr>
        <p:spPr/>
        <p:txBody>
          <a:bodyPr/>
          <a:lstStyle>
            <a:lvl1pPr defTabSz="962025" eaLnBrk="0" hangingPunct="0">
              <a:defRPr>
                <a:solidFill>
                  <a:schemeClr val="tx1"/>
                </a:solidFill>
                <a:latin typeface="Arial" panose="020B0604020202020204" pitchFamily="34" charset="0"/>
                <a:cs typeface="Arial" panose="020B0604020202020204" pitchFamily="34" charset="0"/>
              </a:defRPr>
            </a:lvl1pPr>
            <a:lvl2pPr marL="742950" indent="-285750" defTabSz="962025" eaLnBrk="0" hangingPunct="0">
              <a:defRPr>
                <a:solidFill>
                  <a:schemeClr val="tx1"/>
                </a:solidFill>
                <a:latin typeface="Arial" panose="020B0604020202020204" pitchFamily="34" charset="0"/>
                <a:cs typeface="Arial" panose="020B0604020202020204" pitchFamily="34" charset="0"/>
              </a:defRPr>
            </a:lvl2pPr>
            <a:lvl3pPr marL="1143000" indent="-228600" defTabSz="962025" eaLnBrk="0" hangingPunct="0">
              <a:defRPr>
                <a:solidFill>
                  <a:schemeClr val="tx1"/>
                </a:solidFill>
                <a:latin typeface="Arial" panose="020B0604020202020204" pitchFamily="34" charset="0"/>
                <a:cs typeface="Arial" panose="020B0604020202020204" pitchFamily="34" charset="0"/>
              </a:defRPr>
            </a:lvl3pPr>
            <a:lvl4pPr marL="1600200" indent="-228600" defTabSz="962025" eaLnBrk="0" hangingPunct="0">
              <a:defRPr>
                <a:solidFill>
                  <a:schemeClr val="tx1"/>
                </a:solidFill>
                <a:latin typeface="Arial" panose="020B0604020202020204" pitchFamily="34" charset="0"/>
                <a:cs typeface="Arial" panose="020B0604020202020204" pitchFamily="34" charset="0"/>
              </a:defRPr>
            </a:lvl4pPr>
            <a:lvl5pPr marL="2057400" indent="-228600" defTabSz="962025" eaLnBrk="0" hangingPunct="0">
              <a:defRPr>
                <a:solidFill>
                  <a:schemeClr val="tx1"/>
                </a:solidFill>
                <a:latin typeface="Arial" panose="020B0604020202020204" pitchFamily="34" charset="0"/>
                <a:cs typeface="Arial" panose="020B0604020202020204" pitchFamily="34" charset="0"/>
              </a:defRPr>
            </a:lvl5pPr>
            <a:lvl6pPr marL="25146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4077D6-63C7-4883-8675-C4CA5F394121}" type="slidenum">
              <a:rPr lang="en-US" altLang="en-US"/>
              <a:pPr/>
              <a:t>18</a:t>
            </a:fld>
            <a:endParaRPr lang="en-US" altLang="en-US"/>
          </a:p>
        </p:txBody>
      </p:sp>
    </p:spTree>
    <p:extLst>
      <p:ext uri="{BB962C8B-B14F-4D97-AF65-F5344CB8AC3E}">
        <p14:creationId xmlns:p14="http://schemas.microsoft.com/office/powerpoint/2010/main" val="2925814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422F6-4E01-AE73-995A-AE2374A1B349}"/>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CCE954D-CE55-3BE1-4075-726C7F7951FA}"/>
              </a:ext>
            </a:extLst>
          </p:cNvPr>
          <p:cNvSpPr>
            <a:spLocks noGrp="1" noRot="1" noChangeAspect="1" noTextEdit="1"/>
          </p:cNvSpPr>
          <p:nvPr>
            <p:ph type="sldImg"/>
          </p:nvPr>
        </p:nvSpPr>
        <p:spPr>
          <a:xfrm>
            <a:off x="458788" y="720725"/>
            <a:ext cx="6396037" cy="3598863"/>
          </a:xfrm>
          <a:ln/>
        </p:spPr>
      </p:sp>
      <p:sp>
        <p:nvSpPr>
          <p:cNvPr id="24579" name="Notes Placeholder 2">
            <a:extLst>
              <a:ext uri="{FF2B5EF4-FFF2-40B4-BE49-F238E27FC236}">
                <a16:creationId xmlns:a16="http://schemas.microsoft.com/office/drawing/2014/main" id="{6885535A-1E4D-074E-CE08-8F48FAEB3E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p>
        </p:txBody>
      </p:sp>
      <p:sp>
        <p:nvSpPr>
          <p:cNvPr id="4" name="Slide Number Placeholder 3">
            <a:extLst>
              <a:ext uri="{FF2B5EF4-FFF2-40B4-BE49-F238E27FC236}">
                <a16:creationId xmlns:a16="http://schemas.microsoft.com/office/drawing/2014/main" id="{3096848F-597A-966F-B1F8-E51E9562FC28}"/>
              </a:ext>
            </a:extLst>
          </p:cNvPr>
          <p:cNvSpPr>
            <a:spLocks noGrp="1"/>
          </p:cNvSpPr>
          <p:nvPr>
            <p:ph type="sldNum" sz="quarter" idx="5"/>
          </p:nvPr>
        </p:nvSpPr>
        <p:spPr/>
        <p:txBody>
          <a:bodyPr/>
          <a:lstStyle>
            <a:lvl1pPr defTabSz="962025" eaLnBrk="0" hangingPunct="0">
              <a:defRPr>
                <a:solidFill>
                  <a:schemeClr val="tx1"/>
                </a:solidFill>
                <a:latin typeface="Arial" panose="020B0604020202020204" pitchFamily="34" charset="0"/>
                <a:cs typeface="Arial" panose="020B0604020202020204" pitchFamily="34" charset="0"/>
              </a:defRPr>
            </a:lvl1pPr>
            <a:lvl2pPr marL="742950" indent="-285750" defTabSz="962025" eaLnBrk="0" hangingPunct="0">
              <a:defRPr>
                <a:solidFill>
                  <a:schemeClr val="tx1"/>
                </a:solidFill>
                <a:latin typeface="Arial" panose="020B0604020202020204" pitchFamily="34" charset="0"/>
                <a:cs typeface="Arial" panose="020B0604020202020204" pitchFamily="34" charset="0"/>
              </a:defRPr>
            </a:lvl2pPr>
            <a:lvl3pPr marL="1143000" indent="-228600" defTabSz="962025" eaLnBrk="0" hangingPunct="0">
              <a:defRPr>
                <a:solidFill>
                  <a:schemeClr val="tx1"/>
                </a:solidFill>
                <a:latin typeface="Arial" panose="020B0604020202020204" pitchFamily="34" charset="0"/>
                <a:cs typeface="Arial" panose="020B0604020202020204" pitchFamily="34" charset="0"/>
              </a:defRPr>
            </a:lvl3pPr>
            <a:lvl4pPr marL="1600200" indent="-228600" defTabSz="962025" eaLnBrk="0" hangingPunct="0">
              <a:defRPr>
                <a:solidFill>
                  <a:schemeClr val="tx1"/>
                </a:solidFill>
                <a:latin typeface="Arial" panose="020B0604020202020204" pitchFamily="34" charset="0"/>
                <a:cs typeface="Arial" panose="020B0604020202020204" pitchFamily="34" charset="0"/>
              </a:defRPr>
            </a:lvl4pPr>
            <a:lvl5pPr marL="2057400" indent="-228600" defTabSz="962025" eaLnBrk="0" hangingPunct="0">
              <a:defRPr>
                <a:solidFill>
                  <a:schemeClr val="tx1"/>
                </a:solidFill>
                <a:latin typeface="Arial" panose="020B0604020202020204" pitchFamily="34" charset="0"/>
                <a:cs typeface="Arial" panose="020B0604020202020204" pitchFamily="34" charset="0"/>
              </a:defRPr>
            </a:lvl5pPr>
            <a:lvl6pPr marL="25146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4077D6-63C7-4883-8675-C4CA5F394121}" type="slidenum">
              <a:rPr lang="en-US" altLang="en-US"/>
              <a:pPr/>
              <a:t>19</a:t>
            </a:fld>
            <a:endParaRPr lang="en-US" altLang="en-US"/>
          </a:p>
        </p:txBody>
      </p:sp>
    </p:spTree>
    <p:extLst>
      <p:ext uri="{BB962C8B-B14F-4D97-AF65-F5344CB8AC3E}">
        <p14:creationId xmlns:p14="http://schemas.microsoft.com/office/powerpoint/2010/main" val="3274070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A15A3-39DB-75E2-869A-F0892C550BA1}"/>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6104865-ADEF-842B-DADA-0243AED74653}"/>
              </a:ext>
            </a:extLst>
          </p:cNvPr>
          <p:cNvSpPr>
            <a:spLocks noGrp="1" noRot="1" noChangeAspect="1" noTextEdit="1"/>
          </p:cNvSpPr>
          <p:nvPr>
            <p:ph type="sldImg"/>
          </p:nvPr>
        </p:nvSpPr>
        <p:spPr>
          <a:xfrm>
            <a:off x="458788" y="720725"/>
            <a:ext cx="6396037" cy="3598863"/>
          </a:xfrm>
          <a:ln/>
        </p:spPr>
      </p:sp>
      <p:sp>
        <p:nvSpPr>
          <p:cNvPr id="24579" name="Notes Placeholder 2">
            <a:extLst>
              <a:ext uri="{FF2B5EF4-FFF2-40B4-BE49-F238E27FC236}">
                <a16:creationId xmlns:a16="http://schemas.microsoft.com/office/drawing/2014/main" id="{96F871E8-D32F-8AD7-755A-B919F150A5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p>
        </p:txBody>
      </p:sp>
      <p:sp>
        <p:nvSpPr>
          <p:cNvPr id="4" name="Slide Number Placeholder 3">
            <a:extLst>
              <a:ext uri="{FF2B5EF4-FFF2-40B4-BE49-F238E27FC236}">
                <a16:creationId xmlns:a16="http://schemas.microsoft.com/office/drawing/2014/main" id="{50202861-6D8E-4E40-4692-8F64D9979583}"/>
              </a:ext>
            </a:extLst>
          </p:cNvPr>
          <p:cNvSpPr>
            <a:spLocks noGrp="1"/>
          </p:cNvSpPr>
          <p:nvPr>
            <p:ph type="sldNum" sz="quarter" idx="5"/>
          </p:nvPr>
        </p:nvSpPr>
        <p:spPr/>
        <p:txBody>
          <a:bodyPr/>
          <a:lstStyle>
            <a:lvl1pPr defTabSz="962025" eaLnBrk="0" hangingPunct="0">
              <a:defRPr>
                <a:solidFill>
                  <a:schemeClr val="tx1"/>
                </a:solidFill>
                <a:latin typeface="Arial" panose="020B0604020202020204" pitchFamily="34" charset="0"/>
                <a:cs typeface="Arial" panose="020B0604020202020204" pitchFamily="34" charset="0"/>
              </a:defRPr>
            </a:lvl1pPr>
            <a:lvl2pPr marL="742950" indent="-285750" defTabSz="962025" eaLnBrk="0" hangingPunct="0">
              <a:defRPr>
                <a:solidFill>
                  <a:schemeClr val="tx1"/>
                </a:solidFill>
                <a:latin typeface="Arial" panose="020B0604020202020204" pitchFamily="34" charset="0"/>
                <a:cs typeface="Arial" panose="020B0604020202020204" pitchFamily="34" charset="0"/>
              </a:defRPr>
            </a:lvl2pPr>
            <a:lvl3pPr marL="1143000" indent="-228600" defTabSz="962025" eaLnBrk="0" hangingPunct="0">
              <a:defRPr>
                <a:solidFill>
                  <a:schemeClr val="tx1"/>
                </a:solidFill>
                <a:latin typeface="Arial" panose="020B0604020202020204" pitchFamily="34" charset="0"/>
                <a:cs typeface="Arial" panose="020B0604020202020204" pitchFamily="34" charset="0"/>
              </a:defRPr>
            </a:lvl3pPr>
            <a:lvl4pPr marL="1600200" indent="-228600" defTabSz="962025" eaLnBrk="0" hangingPunct="0">
              <a:defRPr>
                <a:solidFill>
                  <a:schemeClr val="tx1"/>
                </a:solidFill>
                <a:latin typeface="Arial" panose="020B0604020202020204" pitchFamily="34" charset="0"/>
                <a:cs typeface="Arial" panose="020B0604020202020204" pitchFamily="34" charset="0"/>
              </a:defRPr>
            </a:lvl4pPr>
            <a:lvl5pPr marL="2057400" indent="-228600" defTabSz="962025" eaLnBrk="0" hangingPunct="0">
              <a:defRPr>
                <a:solidFill>
                  <a:schemeClr val="tx1"/>
                </a:solidFill>
                <a:latin typeface="Arial" panose="020B0604020202020204" pitchFamily="34" charset="0"/>
                <a:cs typeface="Arial" panose="020B0604020202020204" pitchFamily="34" charset="0"/>
              </a:defRPr>
            </a:lvl5pPr>
            <a:lvl6pPr marL="25146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4077D6-63C7-4883-8675-C4CA5F394121}" type="slidenum">
              <a:rPr lang="en-US" altLang="en-US"/>
              <a:pPr/>
              <a:t>20</a:t>
            </a:fld>
            <a:endParaRPr lang="en-US" altLang="en-US"/>
          </a:p>
        </p:txBody>
      </p:sp>
    </p:spTree>
    <p:extLst>
      <p:ext uri="{BB962C8B-B14F-4D97-AF65-F5344CB8AC3E}">
        <p14:creationId xmlns:p14="http://schemas.microsoft.com/office/powerpoint/2010/main" val="483410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259D0-C271-5A5F-2FCB-E6AA8E7E85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227D79-9CCB-3510-632D-60BDC40CCE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8A872-21EC-33C8-FF14-2A7C53FC87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436C85-8430-E0A4-C1C6-E7A0BCB813B9}"/>
              </a:ext>
            </a:extLst>
          </p:cNvPr>
          <p:cNvSpPr>
            <a:spLocks noGrp="1"/>
          </p:cNvSpPr>
          <p:nvPr>
            <p:ph type="sldNum" sz="quarter" idx="5"/>
          </p:nvPr>
        </p:nvSpPr>
        <p:spPr/>
        <p:txBody>
          <a:bodyPr/>
          <a:lstStyle/>
          <a:p>
            <a:fld id="{0D29BC49-8C39-40E0-8CD5-C366EAB571BD}" type="slidenum">
              <a:rPr lang="en-US" altLang="en-US" smtClean="0"/>
              <a:pPr/>
              <a:t>21</a:t>
            </a:fld>
            <a:endParaRPr lang="en-US" altLang="en-US"/>
          </a:p>
        </p:txBody>
      </p:sp>
    </p:spTree>
    <p:extLst>
      <p:ext uri="{BB962C8B-B14F-4D97-AF65-F5344CB8AC3E}">
        <p14:creationId xmlns:p14="http://schemas.microsoft.com/office/powerpoint/2010/main" val="3697553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458788" y="720725"/>
            <a:ext cx="6396037" cy="3598863"/>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p>
        </p:txBody>
      </p:sp>
      <p:sp>
        <p:nvSpPr>
          <p:cNvPr id="4" name="Slide Number Placeholder 3"/>
          <p:cNvSpPr>
            <a:spLocks noGrp="1"/>
          </p:cNvSpPr>
          <p:nvPr>
            <p:ph type="sldNum" sz="quarter" idx="5"/>
          </p:nvPr>
        </p:nvSpPr>
        <p:spPr/>
        <p:txBody>
          <a:bodyPr/>
          <a:lstStyle>
            <a:lvl1pPr defTabSz="962025" eaLnBrk="0" hangingPunct="0">
              <a:defRPr>
                <a:solidFill>
                  <a:schemeClr val="tx1"/>
                </a:solidFill>
                <a:latin typeface="Arial" panose="020B0604020202020204" pitchFamily="34" charset="0"/>
                <a:cs typeface="Arial" panose="020B0604020202020204" pitchFamily="34" charset="0"/>
              </a:defRPr>
            </a:lvl1pPr>
            <a:lvl2pPr marL="742950" indent="-285750" defTabSz="962025" eaLnBrk="0" hangingPunct="0">
              <a:defRPr>
                <a:solidFill>
                  <a:schemeClr val="tx1"/>
                </a:solidFill>
                <a:latin typeface="Arial" panose="020B0604020202020204" pitchFamily="34" charset="0"/>
                <a:cs typeface="Arial" panose="020B0604020202020204" pitchFamily="34" charset="0"/>
              </a:defRPr>
            </a:lvl2pPr>
            <a:lvl3pPr marL="1143000" indent="-228600" defTabSz="962025" eaLnBrk="0" hangingPunct="0">
              <a:defRPr>
                <a:solidFill>
                  <a:schemeClr val="tx1"/>
                </a:solidFill>
                <a:latin typeface="Arial" panose="020B0604020202020204" pitchFamily="34" charset="0"/>
                <a:cs typeface="Arial" panose="020B0604020202020204" pitchFamily="34" charset="0"/>
              </a:defRPr>
            </a:lvl3pPr>
            <a:lvl4pPr marL="1600200" indent="-228600" defTabSz="962025" eaLnBrk="0" hangingPunct="0">
              <a:defRPr>
                <a:solidFill>
                  <a:schemeClr val="tx1"/>
                </a:solidFill>
                <a:latin typeface="Arial" panose="020B0604020202020204" pitchFamily="34" charset="0"/>
                <a:cs typeface="Arial" panose="020B0604020202020204" pitchFamily="34" charset="0"/>
              </a:defRPr>
            </a:lvl4pPr>
            <a:lvl5pPr marL="2057400" indent="-228600" defTabSz="962025" eaLnBrk="0" hangingPunct="0">
              <a:defRPr>
                <a:solidFill>
                  <a:schemeClr val="tx1"/>
                </a:solidFill>
                <a:latin typeface="Arial" panose="020B0604020202020204" pitchFamily="34" charset="0"/>
                <a:cs typeface="Arial" panose="020B0604020202020204" pitchFamily="34" charset="0"/>
              </a:defRPr>
            </a:lvl5pPr>
            <a:lvl6pPr marL="25146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4077D6-63C7-4883-8675-C4CA5F394121}" type="slidenum">
              <a:rPr lang="en-US" altLang="en-US"/>
              <a:pPr/>
              <a:t>22</a:t>
            </a:fld>
            <a:endParaRPr lang="en-US" altLang="en-US"/>
          </a:p>
        </p:txBody>
      </p:sp>
    </p:spTree>
    <p:extLst>
      <p:ext uri="{BB962C8B-B14F-4D97-AF65-F5344CB8AC3E}">
        <p14:creationId xmlns:p14="http://schemas.microsoft.com/office/powerpoint/2010/main" val="151838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B3098-4960-7392-F7E1-F2204A6DAC0E}"/>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8F04EDE-5132-A1B4-D1FA-080F3E4C653D}"/>
              </a:ext>
            </a:extLst>
          </p:cNvPr>
          <p:cNvSpPr>
            <a:spLocks noGrp="1" noRot="1" noChangeAspect="1" noTextEdit="1"/>
          </p:cNvSpPr>
          <p:nvPr>
            <p:ph type="sldImg"/>
          </p:nvPr>
        </p:nvSpPr>
        <p:spPr>
          <a:xfrm>
            <a:off x="458788" y="720725"/>
            <a:ext cx="6396037" cy="3598863"/>
          </a:xfrm>
          <a:ln/>
        </p:spPr>
      </p:sp>
      <p:sp>
        <p:nvSpPr>
          <p:cNvPr id="24579" name="Notes Placeholder 2">
            <a:extLst>
              <a:ext uri="{FF2B5EF4-FFF2-40B4-BE49-F238E27FC236}">
                <a16:creationId xmlns:a16="http://schemas.microsoft.com/office/drawing/2014/main" id="{35E2B6CF-9D81-AE03-8554-18783727D4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p>
        </p:txBody>
      </p:sp>
      <p:sp>
        <p:nvSpPr>
          <p:cNvPr id="4" name="Slide Number Placeholder 3">
            <a:extLst>
              <a:ext uri="{FF2B5EF4-FFF2-40B4-BE49-F238E27FC236}">
                <a16:creationId xmlns:a16="http://schemas.microsoft.com/office/drawing/2014/main" id="{CE0D6B95-CDF4-2024-A3C5-F94EE2008EAF}"/>
              </a:ext>
            </a:extLst>
          </p:cNvPr>
          <p:cNvSpPr>
            <a:spLocks noGrp="1"/>
          </p:cNvSpPr>
          <p:nvPr>
            <p:ph type="sldNum" sz="quarter" idx="5"/>
          </p:nvPr>
        </p:nvSpPr>
        <p:spPr/>
        <p:txBody>
          <a:bodyPr/>
          <a:lstStyle>
            <a:lvl1pPr defTabSz="962025" eaLnBrk="0" hangingPunct="0">
              <a:defRPr>
                <a:solidFill>
                  <a:schemeClr val="tx1"/>
                </a:solidFill>
                <a:latin typeface="Arial" panose="020B0604020202020204" pitchFamily="34" charset="0"/>
                <a:cs typeface="Arial" panose="020B0604020202020204" pitchFamily="34" charset="0"/>
              </a:defRPr>
            </a:lvl1pPr>
            <a:lvl2pPr marL="742950" indent="-285750" defTabSz="962025" eaLnBrk="0" hangingPunct="0">
              <a:defRPr>
                <a:solidFill>
                  <a:schemeClr val="tx1"/>
                </a:solidFill>
                <a:latin typeface="Arial" panose="020B0604020202020204" pitchFamily="34" charset="0"/>
                <a:cs typeface="Arial" panose="020B0604020202020204" pitchFamily="34" charset="0"/>
              </a:defRPr>
            </a:lvl2pPr>
            <a:lvl3pPr marL="1143000" indent="-228600" defTabSz="962025" eaLnBrk="0" hangingPunct="0">
              <a:defRPr>
                <a:solidFill>
                  <a:schemeClr val="tx1"/>
                </a:solidFill>
                <a:latin typeface="Arial" panose="020B0604020202020204" pitchFamily="34" charset="0"/>
                <a:cs typeface="Arial" panose="020B0604020202020204" pitchFamily="34" charset="0"/>
              </a:defRPr>
            </a:lvl3pPr>
            <a:lvl4pPr marL="1600200" indent="-228600" defTabSz="962025" eaLnBrk="0" hangingPunct="0">
              <a:defRPr>
                <a:solidFill>
                  <a:schemeClr val="tx1"/>
                </a:solidFill>
                <a:latin typeface="Arial" panose="020B0604020202020204" pitchFamily="34" charset="0"/>
                <a:cs typeface="Arial" panose="020B0604020202020204" pitchFamily="34" charset="0"/>
              </a:defRPr>
            </a:lvl4pPr>
            <a:lvl5pPr marL="2057400" indent="-228600" defTabSz="962025" eaLnBrk="0" hangingPunct="0">
              <a:defRPr>
                <a:solidFill>
                  <a:schemeClr val="tx1"/>
                </a:solidFill>
                <a:latin typeface="Arial" panose="020B0604020202020204" pitchFamily="34" charset="0"/>
                <a:cs typeface="Arial" panose="020B0604020202020204" pitchFamily="34" charset="0"/>
              </a:defRPr>
            </a:lvl5pPr>
            <a:lvl6pPr marL="25146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4077D6-63C7-4883-8675-C4CA5F394121}" type="slidenum">
              <a:rPr lang="en-US" altLang="en-US"/>
              <a:pPr/>
              <a:t>23</a:t>
            </a:fld>
            <a:endParaRPr lang="en-US" altLang="en-US"/>
          </a:p>
        </p:txBody>
      </p:sp>
    </p:spTree>
    <p:extLst>
      <p:ext uri="{BB962C8B-B14F-4D97-AF65-F5344CB8AC3E}">
        <p14:creationId xmlns:p14="http://schemas.microsoft.com/office/powerpoint/2010/main" val="1577810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EE982-AE4F-74DA-912B-04E854A6B4B3}"/>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3C99930-31A3-5F0F-7C23-C828685397DF}"/>
              </a:ext>
            </a:extLst>
          </p:cNvPr>
          <p:cNvSpPr>
            <a:spLocks noGrp="1" noRot="1" noChangeAspect="1" noTextEdit="1"/>
          </p:cNvSpPr>
          <p:nvPr>
            <p:ph type="sldImg"/>
          </p:nvPr>
        </p:nvSpPr>
        <p:spPr>
          <a:xfrm>
            <a:off x="458788" y="720725"/>
            <a:ext cx="6396037" cy="3598863"/>
          </a:xfrm>
          <a:ln/>
        </p:spPr>
      </p:sp>
      <p:sp>
        <p:nvSpPr>
          <p:cNvPr id="24579" name="Notes Placeholder 2">
            <a:extLst>
              <a:ext uri="{FF2B5EF4-FFF2-40B4-BE49-F238E27FC236}">
                <a16:creationId xmlns:a16="http://schemas.microsoft.com/office/drawing/2014/main" id="{A5C6CD2E-8BA6-9C39-313F-8D7F47230E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p>
        </p:txBody>
      </p:sp>
      <p:sp>
        <p:nvSpPr>
          <p:cNvPr id="4" name="Slide Number Placeholder 3">
            <a:extLst>
              <a:ext uri="{FF2B5EF4-FFF2-40B4-BE49-F238E27FC236}">
                <a16:creationId xmlns:a16="http://schemas.microsoft.com/office/drawing/2014/main" id="{24126FCB-AA69-19BE-2D30-0DA4150A967B}"/>
              </a:ext>
            </a:extLst>
          </p:cNvPr>
          <p:cNvSpPr>
            <a:spLocks noGrp="1"/>
          </p:cNvSpPr>
          <p:nvPr>
            <p:ph type="sldNum" sz="quarter" idx="5"/>
          </p:nvPr>
        </p:nvSpPr>
        <p:spPr/>
        <p:txBody>
          <a:bodyPr/>
          <a:lstStyle>
            <a:lvl1pPr defTabSz="962025" eaLnBrk="0" hangingPunct="0">
              <a:defRPr>
                <a:solidFill>
                  <a:schemeClr val="tx1"/>
                </a:solidFill>
                <a:latin typeface="Arial" panose="020B0604020202020204" pitchFamily="34" charset="0"/>
                <a:cs typeface="Arial" panose="020B0604020202020204" pitchFamily="34" charset="0"/>
              </a:defRPr>
            </a:lvl1pPr>
            <a:lvl2pPr marL="742950" indent="-285750" defTabSz="962025" eaLnBrk="0" hangingPunct="0">
              <a:defRPr>
                <a:solidFill>
                  <a:schemeClr val="tx1"/>
                </a:solidFill>
                <a:latin typeface="Arial" panose="020B0604020202020204" pitchFamily="34" charset="0"/>
                <a:cs typeface="Arial" panose="020B0604020202020204" pitchFamily="34" charset="0"/>
              </a:defRPr>
            </a:lvl2pPr>
            <a:lvl3pPr marL="1143000" indent="-228600" defTabSz="962025" eaLnBrk="0" hangingPunct="0">
              <a:defRPr>
                <a:solidFill>
                  <a:schemeClr val="tx1"/>
                </a:solidFill>
                <a:latin typeface="Arial" panose="020B0604020202020204" pitchFamily="34" charset="0"/>
                <a:cs typeface="Arial" panose="020B0604020202020204" pitchFamily="34" charset="0"/>
              </a:defRPr>
            </a:lvl3pPr>
            <a:lvl4pPr marL="1600200" indent="-228600" defTabSz="962025" eaLnBrk="0" hangingPunct="0">
              <a:defRPr>
                <a:solidFill>
                  <a:schemeClr val="tx1"/>
                </a:solidFill>
                <a:latin typeface="Arial" panose="020B0604020202020204" pitchFamily="34" charset="0"/>
                <a:cs typeface="Arial" panose="020B0604020202020204" pitchFamily="34" charset="0"/>
              </a:defRPr>
            </a:lvl4pPr>
            <a:lvl5pPr marL="2057400" indent="-228600" defTabSz="962025" eaLnBrk="0" hangingPunct="0">
              <a:defRPr>
                <a:solidFill>
                  <a:schemeClr val="tx1"/>
                </a:solidFill>
                <a:latin typeface="Arial" panose="020B0604020202020204" pitchFamily="34" charset="0"/>
                <a:cs typeface="Arial" panose="020B0604020202020204" pitchFamily="34" charset="0"/>
              </a:defRPr>
            </a:lvl5pPr>
            <a:lvl6pPr marL="25146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2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4077D6-63C7-4883-8675-C4CA5F394121}" type="slidenum">
              <a:rPr lang="en-US" altLang="en-US"/>
              <a:pPr/>
              <a:t>24</a:t>
            </a:fld>
            <a:endParaRPr lang="en-US" altLang="en-US"/>
          </a:p>
        </p:txBody>
      </p:sp>
    </p:spTree>
    <p:extLst>
      <p:ext uri="{BB962C8B-B14F-4D97-AF65-F5344CB8AC3E}">
        <p14:creationId xmlns:p14="http://schemas.microsoft.com/office/powerpoint/2010/main" val="424595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2314B-858B-484A-83C9-ED254A3C550E}" type="slidenum">
              <a:rPr lang="en-US" smtClean="0"/>
              <a:t>2</a:t>
            </a:fld>
            <a:endParaRPr lang="en-US"/>
          </a:p>
        </p:txBody>
      </p:sp>
    </p:spTree>
    <p:extLst>
      <p:ext uri="{BB962C8B-B14F-4D97-AF65-F5344CB8AC3E}">
        <p14:creationId xmlns:p14="http://schemas.microsoft.com/office/powerpoint/2010/main" val="2651188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BC49-8C39-40E0-8CD5-C366EAB571BD}" type="slidenum">
              <a:rPr lang="en-US" altLang="en-US" smtClean="0"/>
              <a:pPr/>
              <a:t>25</a:t>
            </a:fld>
            <a:endParaRPr lang="en-US" altLang="en-US"/>
          </a:p>
        </p:txBody>
      </p:sp>
    </p:spTree>
    <p:extLst>
      <p:ext uri="{BB962C8B-B14F-4D97-AF65-F5344CB8AC3E}">
        <p14:creationId xmlns:p14="http://schemas.microsoft.com/office/powerpoint/2010/main" val="342979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BC49-8C39-40E0-8CD5-C366EAB571BD}" type="slidenum">
              <a:rPr lang="en-US" altLang="en-US" smtClean="0"/>
              <a:pPr/>
              <a:t>26</a:t>
            </a:fld>
            <a:endParaRPr lang="en-US" altLang="en-US"/>
          </a:p>
        </p:txBody>
      </p:sp>
    </p:spTree>
    <p:extLst>
      <p:ext uri="{BB962C8B-B14F-4D97-AF65-F5344CB8AC3E}">
        <p14:creationId xmlns:p14="http://schemas.microsoft.com/office/powerpoint/2010/main" val="3314084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BC49-8C39-40E0-8CD5-C366EAB571BD}" type="slidenum">
              <a:rPr lang="en-US" altLang="en-US" smtClean="0"/>
              <a:pPr/>
              <a:t>27</a:t>
            </a:fld>
            <a:endParaRPr lang="en-US" altLang="en-US"/>
          </a:p>
        </p:txBody>
      </p:sp>
    </p:spTree>
    <p:extLst>
      <p:ext uri="{BB962C8B-B14F-4D97-AF65-F5344CB8AC3E}">
        <p14:creationId xmlns:p14="http://schemas.microsoft.com/office/powerpoint/2010/main" val="367015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BC49-8C39-40E0-8CD5-C366EAB571BD}" type="slidenum">
              <a:rPr lang="en-US" altLang="en-US" smtClean="0"/>
              <a:pPr/>
              <a:t>5</a:t>
            </a:fld>
            <a:endParaRPr lang="en-US" altLang="en-US"/>
          </a:p>
        </p:txBody>
      </p:sp>
    </p:spTree>
    <p:extLst>
      <p:ext uri="{BB962C8B-B14F-4D97-AF65-F5344CB8AC3E}">
        <p14:creationId xmlns:p14="http://schemas.microsoft.com/office/powerpoint/2010/main" val="127545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BC49-8C39-40E0-8CD5-C366EAB571BD}" type="slidenum">
              <a:rPr lang="en-US" altLang="en-US" smtClean="0"/>
              <a:pPr/>
              <a:t>6</a:t>
            </a:fld>
            <a:endParaRPr lang="en-US" altLang="en-US"/>
          </a:p>
        </p:txBody>
      </p:sp>
    </p:spTree>
    <p:extLst>
      <p:ext uri="{BB962C8B-B14F-4D97-AF65-F5344CB8AC3E}">
        <p14:creationId xmlns:p14="http://schemas.microsoft.com/office/powerpoint/2010/main" val="297492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200" dirty="0"/>
              <a:t>Standardized ETDRS photo templates were digitally overlaid on UWF images based on disc and foveal location. The distribution and location of lesions were determined based on this ETDRS grid overlay. Evaluation</a:t>
            </a:r>
            <a:r>
              <a:rPr lang="en-US" sz="1200" baseline="0" dirty="0"/>
              <a:t> was performed at a centralized reading center.</a:t>
            </a:r>
          </a:p>
          <a:p>
            <a:pPr marL="0" marR="0" indent="0" algn="l" defTabSz="914377"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B5A12E0-9E21-4268-8BD8-C51BF67E2BE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1264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BC49-8C39-40E0-8CD5-C366EAB571BD}" type="slidenum">
              <a:rPr lang="en-US" altLang="en-US" smtClean="0"/>
              <a:pPr/>
              <a:t>10</a:t>
            </a:fld>
            <a:endParaRPr lang="en-US" altLang="en-US"/>
          </a:p>
        </p:txBody>
      </p:sp>
    </p:spTree>
    <p:extLst>
      <p:ext uri="{BB962C8B-B14F-4D97-AF65-F5344CB8AC3E}">
        <p14:creationId xmlns:p14="http://schemas.microsoft.com/office/powerpoint/2010/main" val="383817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0" fontAlgn="auto" latinLnBrk="0" hangingPunct="0">
              <a:lnSpc>
                <a:spcPct val="100000"/>
              </a:lnSpc>
              <a:spcBef>
                <a:spcPts val="0"/>
              </a:spcBef>
              <a:spcAft>
                <a:spcPts val="0"/>
              </a:spcAft>
              <a:buClrTx/>
              <a:buSzTx/>
              <a:buFontTx/>
              <a:buNone/>
              <a:tabLst/>
              <a:defRPr/>
            </a:pPr>
            <a:fld id="{0D29BC49-8C39-40E0-8CD5-C366EAB571BD}" type="slidenum">
              <a:rPr kumimoji="0" lang="en-US" altLang="en-US" sz="13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ibri"/>
                <a:ea typeface="+mn-ea"/>
                <a:cs typeface="+mn-cs"/>
              </a:rPr>
              <a:pPr marL="0" marR="0" lvl="0" indent="0" algn="r" defTabSz="962025" rtl="0" eaLnBrk="0" fontAlgn="auto" latinLnBrk="0" hangingPunct="0">
                <a:lnSpc>
                  <a:spcPct val="100000"/>
                </a:lnSpc>
                <a:spcBef>
                  <a:spcPts val="0"/>
                </a:spcBef>
                <a:spcAft>
                  <a:spcPts val="0"/>
                </a:spcAft>
                <a:buClrTx/>
                <a:buSzTx/>
                <a:buFontTx/>
                <a:buNone/>
                <a:tabLst/>
                <a:defRPr/>
              </a:pPr>
              <a:t>11</a:t>
            </a:fld>
            <a:endParaRPr kumimoji="0" lang="en-US" altLang="en-US" sz="1300" b="0" i="0"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mn-ea"/>
              <a:cs typeface="+mn-cs"/>
            </a:endParaRPr>
          </a:p>
        </p:txBody>
      </p:sp>
    </p:spTree>
    <p:extLst>
      <p:ext uri="{BB962C8B-B14F-4D97-AF65-F5344CB8AC3E}">
        <p14:creationId xmlns:p14="http://schemas.microsoft.com/office/powerpoint/2010/main" val="192141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62B19-FE79-6C57-8608-3376EC3DA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BF3D1-CAF7-5171-995F-1CB8E16DD7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DDD2F-27AA-30C6-6614-05D73676FB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2FACB3-7FB5-9BAB-AFFA-1A5145715EEC}"/>
              </a:ext>
            </a:extLst>
          </p:cNvPr>
          <p:cNvSpPr>
            <a:spLocks noGrp="1"/>
          </p:cNvSpPr>
          <p:nvPr>
            <p:ph type="sldNum" sz="quarter" idx="5"/>
          </p:nvPr>
        </p:nvSpPr>
        <p:spPr/>
        <p:txBody>
          <a:bodyPr/>
          <a:lstStyle/>
          <a:p>
            <a:pPr marL="0" marR="0" lvl="0" indent="0" algn="r" defTabSz="962025" rtl="0" eaLnBrk="0" fontAlgn="auto" latinLnBrk="0" hangingPunct="0">
              <a:lnSpc>
                <a:spcPct val="100000"/>
              </a:lnSpc>
              <a:spcBef>
                <a:spcPts val="0"/>
              </a:spcBef>
              <a:spcAft>
                <a:spcPts val="0"/>
              </a:spcAft>
              <a:buClrTx/>
              <a:buSzTx/>
              <a:buFontTx/>
              <a:buNone/>
              <a:tabLst/>
              <a:defRPr/>
            </a:pPr>
            <a:fld id="{0D29BC49-8C39-40E0-8CD5-C366EAB571BD}" type="slidenum">
              <a:rPr kumimoji="0" lang="en-US" altLang="en-US" sz="13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ibri"/>
                <a:ea typeface="+mn-ea"/>
                <a:cs typeface="+mn-cs"/>
              </a:rPr>
              <a:pPr marL="0" marR="0" lvl="0" indent="0" algn="r" defTabSz="962025" rtl="0" eaLnBrk="0" fontAlgn="auto" latinLnBrk="0" hangingPunct="0">
                <a:lnSpc>
                  <a:spcPct val="100000"/>
                </a:lnSpc>
                <a:spcBef>
                  <a:spcPts val="0"/>
                </a:spcBef>
                <a:spcAft>
                  <a:spcPts val="0"/>
                </a:spcAft>
                <a:buClrTx/>
                <a:buSzTx/>
                <a:buFontTx/>
                <a:buNone/>
                <a:tabLst/>
                <a:defRPr/>
              </a:pPr>
              <a:t>12</a:t>
            </a:fld>
            <a:endParaRPr kumimoji="0" lang="en-US" altLang="en-US" sz="1300" b="0" i="0"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mn-ea"/>
              <a:cs typeface="+mn-cs"/>
            </a:endParaRPr>
          </a:p>
        </p:txBody>
      </p:sp>
    </p:spTree>
    <p:extLst>
      <p:ext uri="{BB962C8B-B14F-4D97-AF65-F5344CB8AC3E}">
        <p14:creationId xmlns:p14="http://schemas.microsoft.com/office/powerpoint/2010/main" val="368224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2314B-858B-484A-83C9-ED254A3C550E}" type="slidenum">
              <a:rPr lang="en-US" smtClean="0"/>
              <a:t>14</a:t>
            </a:fld>
            <a:endParaRPr lang="en-US"/>
          </a:p>
        </p:txBody>
      </p:sp>
    </p:spTree>
    <p:extLst>
      <p:ext uri="{BB962C8B-B14F-4D97-AF65-F5344CB8AC3E}">
        <p14:creationId xmlns:p14="http://schemas.microsoft.com/office/powerpoint/2010/main" val="3498763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70" y="1122363"/>
            <a:ext cx="9001463" cy="2387600"/>
          </a:xfrm>
        </p:spPr>
        <p:txBody>
          <a:bodyPr anchor="b">
            <a:normAutofit/>
          </a:bodyPr>
          <a:lstStyle>
            <a:lvl1pPr algn="ctr">
              <a:defRPr lang="en-US" sz="4400" b="1" i="0" kern="1200" cap="none" baseline="0" dirty="0">
                <a:solidFill>
                  <a:schemeClr val="accent2">
                    <a:lumMod val="60000"/>
                    <a:lumOff val="40000"/>
                  </a:schemeClr>
                </a:solidFill>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70" y="3602038"/>
            <a:ext cx="9001463" cy="1655762"/>
          </a:xfrm>
        </p:spPr>
        <p:txBody>
          <a:bodyPr/>
          <a:lstStyle>
            <a:lvl1pPr marL="0" indent="0" algn="ctr">
              <a:buNone/>
              <a:defRPr sz="1800">
                <a:effectLst/>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a:xfrm>
            <a:off x="11353800" y="6400800"/>
            <a:ext cx="753545" cy="365125"/>
          </a:xfrm>
        </p:spPr>
        <p:txBody>
          <a:bodyPr/>
          <a:lstStyle/>
          <a:p>
            <a:fld id="{FEBF6E9B-B8FC-48B2-982F-048F32E37406}" type="slidenum">
              <a:rPr lang="en-US" altLang="en-US" smtClean="0"/>
              <a:pPr/>
              <a:t>‹#›</a:t>
            </a:fld>
            <a:endParaRPr lang="en-US" altLang="en-US"/>
          </a:p>
        </p:txBody>
      </p:sp>
      <p:pic>
        <p:nvPicPr>
          <p:cNvPr id="10" name="Picture 2">
            <a:extLst>
              <a:ext uri="{FF2B5EF4-FFF2-40B4-BE49-F238E27FC236}">
                <a16:creationId xmlns:a16="http://schemas.microsoft.com/office/drawing/2014/main" id="{BB43EDD1-CF2A-3867-721B-2D6DBD008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4" y="188913"/>
            <a:ext cx="295275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H:\Logos\NEI-Logo-Transparent-White.png">
            <a:extLst>
              <a:ext uri="{FF2B5EF4-FFF2-40B4-BE49-F238E27FC236}">
                <a16:creationId xmlns:a16="http://schemas.microsoft.com/office/drawing/2014/main" id="{3DF015E2-5BC5-B517-BE2A-347E170D988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0600" y="5867400"/>
            <a:ext cx="2848555" cy="6707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HHS-Logo-White-large">
            <a:extLst>
              <a:ext uri="{FF2B5EF4-FFF2-40B4-BE49-F238E27FC236}">
                <a16:creationId xmlns:a16="http://schemas.microsoft.com/office/drawing/2014/main" id="{746699AD-B6BD-6DF5-6468-0CABE4EAFD6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80534" y="5816325"/>
            <a:ext cx="3719499" cy="7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National Institutes of Health Logo. National Institute of Diabetes and Digestive and Kidney Diseases.">
            <a:extLst>
              <a:ext uri="{FF2B5EF4-FFF2-40B4-BE49-F238E27FC236}">
                <a16:creationId xmlns:a16="http://schemas.microsoft.com/office/drawing/2014/main" id="{19BA8812-775E-1703-DDCE-2B1BE430DB41}"/>
              </a:ext>
            </a:extLst>
          </p:cNvPr>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bwMode="auto">
          <a:xfrm>
            <a:off x="4302545" y="5852256"/>
            <a:ext cx="2714599" cy="58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6826966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5929773" cy="2362200"/>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7424805"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913794" y="2971800"/>
            <a:ext cx="5934951"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7678736" y="5883277"/>
            <a:ext cx="2743200" cy="365125"/>
          </a:xfrm>
          <a:prstGeom prst="rect">
            <a:avLst/>
          </a:prstGeom>
        </p:spPr>
        <p:txBody>
          <a:bodyPr/>
          <a:lstStyle/>
          <a:p>
            <a:fld id="{48A87A34-81AB-432B-8DAE-1953F412C126}" type="datetimeFigureOut">
              <a:rPr lang="en-US" smtClean="0"/>
              <a:t>6/4/2026</a:t>
            </a:fld>
            <a:endParaRPr lang="en-US"/>
          </a:p>
        </p:txBody>
      </p:sp>
      <p:sp>
        <p:nvSpPr>
          <p:cNvPr id="6" name="Footer Placeholder 5"/>
          <p:cNvSpPr>
            <a:spLocks noGrp="1"/>
          </p:cNvSpPr>
          <p:nvPr>
            <p:ph type="ftr" sz="quarter" idx="11"/>
          </p:nvPr>
        </p:nvSpPr>
        <p:spPr>
          <a:xfrm>
            <a:off x="913796" y="5883277"/>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0E236DA-5760-4A03-896D-591A5FE664CA}" type="slidenum">
              <a:rPr lang="en-US" altLang="en-US" smtClean="0"/>
              <a:pPr/>
              <a:t>‹#›</a:t>
            </a:fld>
            <a:endParaRPr lang="en-US" altLang="en-US"/>
          </a:p>
        </p:txBody>
      </p:sp>
    </p:spTree>
    <p:extLst>
      <p:ext uri="{BB962C8B-B14F-4D97-AF65-F5344CB8AC3E}">
        <p14:creationId xmlns:p14="http://schemas.microsoft.com/office/powerpoint/2010/main" val="407247049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4"/>
            <a:ext cx="10367564" cy="819355"/>
          </a:xfrm>
        </p:spPr>
        <p:txBody>
          <a:bodyPr anchor="b">
            <a:normAutofit/>
          </a:bodyPr>
          <a:lstStyle>
            <a:lvl1pPr>
              <a:defRPr sz="2100"/>
            </a:lvl1pPr>
          </a:lstStyle>
          <a:p>
            <a:r>
              <a:rPr lang="en-US"/>
              <a:t>Click to edit Master title style</a:t>
            </a:r>
          </a:p>
        </p:txBody>
      </p:sp>
      <p:sp>
        <p:nvSpPr>
          <p:cNvPr id="3" name="Picture Placeholder 2"/>
          <p:cNvSpPr>
            <a:spLocks noGrp="1" noChangeAspect="1"/>
          </p:cNvSpPr>
          <p:nvPr>
            <p:ph type="pic" idx="1"/>
          </p:nvPr>
        </p:nvSpPr>
        <p:spPr>
          <a:xfrm>
            <a:off x="913807" y="621323"/>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913795" y="5108728"/>
            <a:ext cx="103659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7678736" y="5883277"/>
            <a:ext cx="2743200" cy="365125"/>
          </a:xfrm>
          <a:prstGeom prst="rect">
            <a:avLst/>
          </a:prstGeom>
        </p:spPr>
        <p:txBody>
          <a:bodyPr/>
          <a:lstStyle/>
          <a:p>
            <a:fld id="{48A87A34-81AB-432B-8DAE-1953F412C126}" type="datetimeFigureOut">
              <a:rPr lang="en-US" smtClean="0"/>
              <a:t>6/4/2026</a:t>
            </a:fld>
            <a:endParaRPr lang="en-US"/>
          </a:p>
        </p:txBody>
      </p:sp>
      <p:sp>
        <p:nvSpPr>
          <p:cNvPr id="6" name="Footer Placeholder 5"/>
          <p:cNvSpPr>
            <a:spLocks noGrp="1"/>
          </p:cNvSpPr>
          <p:nvPr>
            <p:ph type="ftr" sz="quarter" idx="11"/>
          </p:nvPr>
        </p:nvSpPr>
        <p:spPr>
          <a:xfrm>
            <a:off x="913796" y="5883277"/>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FA4AAA2-AFF0-4CB5-81EF-0512C297D56E}" type="slidenum">
              <a:rPr lang="en-US" altLang="en-US" smtClean="0"/>
              <a:pPr/>
              <a:t>‹#›</a:t>
            </a:fld>
            <a:endParaRPr lang="en-US" altLang="en-US"/>
          </a:p>
        </p:txBody>
      </p:sp>
    </p:spTree>
    <p:extLst>
      <p:ext uri="{BB962C8B-B14F-4D97-AF65-F5344CB8AC3E}">
        <p14:creationId xmlns:p14="http://schemas.microsoft.com/office/powerpoint/2010/main" val="3659718141"/>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3" cy="3424859"/>
          </a:xfrm>
        </p:spPr>
        <p:txBody>
          <a:bodyPr anchor="ctr"/>
          <a:lstStyle>
            <a:lvl1pPr>
              <a:defRPr sz="2400"/>
            </a:lvl1pPr>
          </a:lstStyle>
          <a:p>
            <a:r>
              <a:rPr lang="en-US"/>
              <a:t>Click to edit Master title style</a:t>
            </a:r>
          </a:p>
        </p:txBody>
      </p:sp>
      <p:sp>
        <p:nvSpPr>
          <p:cNvPr id="4" name="Text Placeholder 3"/>
          <p:cNvSpPr>
            <a:spLocks noGrp="1"/>
          </p:cNvSpPr>
          <p:nvPr>
            <p:ph type="body" sz="half" idx="2"/>
          </p:nvPr>
        </p:nvSpPr>
        <p:spPr>
          <a:xfrm>
            <a:off x="913797" y="4204820"/>
            <a:ext cx="1035376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7678736" y="5883277"/>
            <a:ext cx="2743200" cy="365125"/>
          </a:xfrm>
          <a:prstGeom prst="rect">
            <a:avLst/>
          </a:prstGeom>
        </p:spPr>
        <p:txBody>
          <a:bodyPr/>
          <a:lstStyle/>
          <a:p>
            <a:fld id="{48A87A34-81AB-432B-8DAE-1953F412C126}" type="datetimeFigureOut">
              <a:rPr lang="en-US" smtClean="0"/>
              <a:t>6/4/2026</a:t>
            </a:fld>
            <a:endParaRPr lang="en-US"/>
          </a:p>
        </p:txBody>
      </p:sp>
      <p:sp>
        <p:nvSpPr>
          <p:cNvPr id="6" name="Footer Placeholder 5"/>
          <p:cNvSpPr>
            <a:spLocks noGrp="1"/>
          </p:cNvSpPr>
          <p:nvPr>
            <p:ph type="ftr" sz="quarter" idx="11"/>
          </p:nvPr>
        </p:nvSpPr>
        <p:spPr>
          <a:xfrm>
            <a:off x="913796" y="5883277"/>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FA4AAA2-AFF0-4CB5-81EF-0512C297D56E}" type="slidenum">
              <a:rPr lang="en-US" altLang="en-US" smtClean="0"/>
              <a:pPr/>
              <a:t>‹#›</a:t>
            </a:fld>
            <a:endParaRPr lang="en-US" altLang="en-US"/>
          </a:p>
        </p:txBody>
      </p:sp>
    </p:spTree>
    <p:extLst>
      <p:ext uri="{BB962C8B-B14F-4D97-AF65-F5344CB8AC3E}">
        <p14:creationId xmlns:p14="http://schemas.microsoft.com/office/powerpoint/2010/main" val="1476711508"/>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2400"/>
            </a:lvl1pPr>
          </a:lstStyle>
          <a:p>
            <a:r>
              <a:rPr lang="en-US"/>
              <a:t>Click to edit Master title style</a:t>
            </a:r>
          </a:p>
        </p:txBody>
      </p:sp>
      <p:sp>
        <p:nvSpPr>
          <p:cNvPr id="12" name="Text Placeholder 3"/>
          <p:cNvSpPr>
            <a:spLocks noGrp="1"/>
          </p:cNvSpPr>
          <p:nvPr>
            <p:ph type="body" sz="half" idx="13"/>
          </p:nvPr>
        </p:nvSpPr>
        <p:spPr>
          <a:xfrm>
            <a:off x="1720645" y="3610032"/>
            <a:ext cx="8752299"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913793" y="4204821"/>
            <a:ext cx="10353763"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7678736" y="5883277"/>
            <a:ext cx="2743200" cy="365125"/>
          </a:xfrm>
          <a:prstGeom prst="rect">
            <a:avLst/>
          </a:prstGeom>
        </p:spPr>
        <p:txBody>
          <a:bodyPr/>
          <a:lstStyle/>
          <a:p>
            <a:fld id="{48A87A34-81AB-432B-8DAE-1953F412C126}" type="datetimeFigureOut">
              <a:rPr lang="en-US" smtClean="0"/>
              <a:t>6/4/2026</a:t>
            </a:fld>
            <a:endParaRPr lang="en-US"/>
          </a:p>
        </p:txBody>
      </p:sp>
      <p:sp>
        <p:nvSpPr>
          <p:cNvPr id="6" name="Footer Placeholder 5"/>
          <p:cNvSpPr>
            <a:spLocks noGrp="1"/>
          </p:cNvSpPr>
          <p:nvPr>
            <p:ph type="ftr" sz="quarter" idx="11"/>
          </p:nvPr>
        </p:nvSpPr>
        <p:spPr>
          <a:xfrm>
            <a:off x="913796" y="5883277"/>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FA4AAA2-AFF0-4CB5-81EF-0512C297D56E}"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Tree>
    <p:extLst>
      <p:ext uri="{BB962C8B-B14F-4D97-AF65-F5344CB8AC3E}">
        <p14:creationId xmlns:p14="http://schemas.microsoft.com/office/powerpoint/2010/main" val="1601385993"/>
      </p:ext>
    </p:extLst>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913795" y="4650556"/>
            <a:ext cx="10353763"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7678736" y="5883277"/>
            <a:ext cx="2743200" cy="365125"/>
          </a:xfrm>
          <a:prstGeom prst="rect">
            <a:avLst/>
          </a:prstGeom>
        </p:spPr>
        <p:txBody>
          <a:bodyPr/>
          <a:lstStyle/>
          <a:p>
            <a:fld id="{48A87A34-81AB-432B-8DAE-1953F412C126}" type="datetimeFigureOut">
              <a:rPr lang="en-US" smtClean="0"/>
              <a:t>6/4/2026</a:t>
            </a:fld>
            <a:endParaRPr lang="en-US"/>
          </a:p>
        </p:txBody>
      </p:sp>
      <p:sp>
        <p:nvSpPr>
          <p:cNvPr id="6" name="Footer Placeholder 5"/>
          <p:cNvSpPr>
            <a:spLocks noGrp="1"/>
          </p:cNvSpPr>
          <p:nvPr>
            <p:ph type="ftr" sz="quarter" idx="11"/>
          </p:nvPr>
        </p:nvSpPr>
        <p:spPr>
          <a:xfrm>
            <a:off x="913796" y="5883277"/>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FA4AAA2-AFF0-4CB5-81EF-0512C297D56E}" type="slidenum">
              <a:rPr lang="en-US" altLang="en-US" smtClean="0"/>
              <a:pPr/>
              <a:t>‹#›</a:t>
            </a:fld>
            <a:endParaRPr lang="en-US" altLang="en-US"/>
          </a:p>
        </p:txBody>
      </p:sp>
    </p:spTree>
    <p:extLst>
      <p:ext uri="{BB962C8B-B14F-4D97-AF65-F5344CB8AC3E}">
        <p14:creationId xmlns:p14="http://schemas.microsoft.com/office/powerpoint/2010/main" val="316568019"/>
      </p:ext>
    </p:extLst>
  </p:cSld>
  <p:clrMapOvr>
    <a:masterClrMapping/>
  </p:clrMapOvr>
  <p:transition>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2"/>
            <a:ext cx="10353763" cy="1325563"/>
          </a:xfrm>
        </p:spPr>
        <p:txBody>
          <a:bodyPr/>
          <a:lstStyle/>
          <a:p>
            <a:r>
              <a:rPr lang="en-US"/>
              <a:t>Click to edit Master title style</a:t>
            </a:r>
          </a:p>
        </p:txBody>
      </p:sp>
      <p:sp>
        <p:nvSpPr>
          <p:cNvPr id="7" name="Text Placeholder 2"/>
          <p:cNvSpPr>
            <a:spLocks noGrp="1"/>
          </p:cNvSpPr>
          <p:nvPr>
            <p:ph type="body" idx="1"/>
          </p:nvPr>
        </p:nvSpPr>
        <p:spPr>
          <a:xfrm>
            <a:off x="913795" y="2088321"/>
            <a:ext cx="3298956"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913795" y="2911624"/>
            <a:ext cx="329895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444879" y="2911624"/>
            <a:ext cx="3299821"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976347" y="2911624"/>
            <a:ext cx="3291211"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a:xfrm>
            <a:off x="7678736" y="5883277"/>
            <a:ext cx="2743200" cy="365125"/>
          </a:xfrm>
          <a:prstGeom prst="rect">
            <a:avLst/>
          </a:prstGeom>
        </p:spPr>
        <p:txBody>
          <a:bodyPr/>
          <a:lstStyle/>
          <a:p>
            <a:fld id="{48A87A34-81AB-432B-8DAE-1953F412C126}" type="datetimeFigureOut">
              <a:rPr lang="en-US" smtClean="0"/>
              <a:t>6/4/2026</a:t>
            </a:fld>
            <a:endParaRPr lang="en-US"/>
          </a:p>
        </p:txBody>
      </p:sp>
      <p:sp>
        <p:nvSpPr>
          <p:cNvPr id="4" name="Footer Placeholder 3"/>
          <p:cNvSpPr>
            <a:spLocks noGrp="1"/>
          </p:cNvSpPr>
          <p:nvPr>
            <p:ph type="ftr" sz="quarter" idx="11"/>
          </p:nvPr>
        </p:nvSpPr>
        <p:spPr>
          <a:xfrm>
            <a:off x="913796" y="5883277"/>
            <a:ext cx="6672865"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FA4AAA2-AFF0-4CB5-81EF-0512C297D56E}" type="slidenum">
              <a:rPr lang="en-US" altLang="en-US" smtClean="0"/>
              <a:pPr/>
              <a:t>‹#›</a:t>
            </a:fld>
            <a:endParaRPr lang="en-US" altLang="en-US"/>
          </a:p>
        </p:txBody>
      </p:sp>
    </p:spTree>
    <p:extLst>
      <p:ext uri="{BB962C8B-B14F-4D97-AF65-F5344CB8AC3E}">
        <p14:creationId xmlns:p14="http://schemas.microsoft.com/office/powerpoint/2010/main" val="2440202318"/>
      </p:ext>
    </p:extLst>
  </p:cSld>
  <p:clrMapOvr>
    <a:masterClrMapping/>
  </p:clrMapOvr>
  <p:transition>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2"/>
            <a:ext cx="10353763" cy="1325563"/>
          </a:xfrm>
        </p:spPr>
        <p:txBody>
          <a:bodyPr/>
          <a:lstStyle/>
          <a:p>
            <a:r>
              <a:rPr lang="en-US"/>
              <a:t>Click to edit Master title style</a:t>
            </a:r>
          </a:p>
        </p:txBody>
      </p:sp>
      <p:sp>
        <p:nvSpPr>
          <p:cNvPr id="19" name="Text Placeholder 2"/>
          <p:cNvSpPr>
            <a:spLocks noGrp="1"/>
          </p:cNvSpPr>
          <p:nvPr>
            <p:ph type="body" idx="1"/>
          </p:nvPr>
        </p:nvSpPr>
        <p:spPr>
          <a:xfrm>
            <a:off x="913796" y="4195899"/>
            <a:ext cx="329895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1" name="Text Placeholder 3"/>
          <p:cNvSpPr>
            <a:spLocks noGrp="1"/>
          </p:cNvSpPr>
          <p:nvPr>
            <p:ph type="body" sz="half" idx="18"/>
          </p:nvPr>
        </p:nvSpPr>
        <p:spPr>
          <a:xfrm>
            <a:off x="913796" y="4772161"/>
            <a:ext cx="3298955"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42702" y="4195899"/>
            <a:ext cx="3298983"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8152805"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7" name="Text Placeholder 3"/>
          <p:cNvSpPr>
            <a:spLocks noGrp="1"/>
          </p:cNvSpPr>
          <p:nvPr>
            <p:ph type="body" sz="half" idx="20"/>
          </p:nvPr>
        </p:nvSpPr>
        <p:spPr>
          <a:xfrm>
            <a:off x="7973297" y="4772163"/>
            <a:ext cx="3294259"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a:xfrm>
            <a:off x="7678736" y="5883277"/>
            <a:ext cx="2743200" cy="365125"/>
          </a:xfrm>
          <a:prstGeom prst="rect">
            <a:avLst/>
          </a:prstGeom>
        </p:spPr>
        <p:txBody>
          <a:bodyPr/>
          <a:lstStyle/>
          <a:p>
            <a:fld id="{48A87A34-81AB-432B-8DAE-1953F412C126}" type="datetimeFigureOut">
              <a:rPr lang="en-US" smtClean="0"/>
              <a:t>6/4/2026</a:t>
            </a:fld>
            <a:endParaRPr lang="en-US"/>
          </a:p>
        </p:txBody>
      </p:sp>
      <p:sp>
        <p:nvSpPr>
          <p:cNvPr id="4" name="Footer Placeholder 3"/>
          <p:cNvSpPr>
            <a:spLocks noGrp="1"/>
          </p:cNvSpPr>
          <p:nvPr>
            <p:ph type="ftr" sz="quarter" idx="11"/>
          </p:nvPr>
        </p:nvSpPr>
        <p:spPr>
          <a:xfrm>
            <a:off x="913796" y="5883277"/>
            <a:ext cx="6672865"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FA4AAA2-AFF0-4CB5-81EF-0512C297D56E}" type="slidenum">
              <a:rPr lang="en-US" altLang="en-US" smtClean="0"/>
              <a:pPr/>
              <a:t>‹#›</a:t>
            </a:fld>
            <a:endParaRPr lang="en-US" altLang="en-US"/>
          </a:p>
        </p:txBody>
      </p:sp>
    </p:spTree>
    <p:extLst>
      <p:ext uri="{BB962C8B-B14F-4D97-AF65-F5344CB8AC3E}">
        <p14:creationId xmlns:p14="http://schemas.microsoft.com/office/powerpoint/2010/main" val="3458275493"/>
      </p:ext>
    </p:extLst>
  </p:cSld>
  <p:clrMapOvr>
    <a:masterClrMapping/>
  </p:clrMapOvr>
  <p:transition>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78736" y="5883277"/>
            <a:ext cx="2743200" cy="365125"/>
          </a:xfrm>
          <a:prstGeom prst="rect">
            <a:avLst/>
          </a:prstGeom>
        </p:spPr>
        <p:txBody>
          <a:bodyPr/>
          <a:lstStyle/>
          <a:p>
            <a:fld id="{48A87A34-81AB-432B-8DAE-1953F412C126}" type="datetimeFigureOut">
              <a:rPr lang="en-US" smtClean="0"/>
              <a:t>6/4/2026</a:t>
            </a:fld>
            <a:endParaRPr lang="en-US"/>
          </a:p>
        </p:txBody>
      </p:sp>
      <p:sp>
        <p:nvSpPr>
          <p:cNvPr id="5" name="Footer Placeholder 4"/>
          <p:cNvSpPr>
            <a:spLocks noGrp="1"/>
          </p:cNvSpPr>
          <p:nvPr>
            <p:ph type="ftr" sz="quarter" idx="11"/>
          </p:nvPr>
        </p:nvSpPr>
        <p:spPr>
          <a:xfrm>
            <a:off x="913796" y="5883277"/>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4B4A196-9164-49E4-8180-53607EFAB57A}" type="slidenum">
              <a:rPr lang="en-US" altLang="en-US" smtClean="0"/>
              <a:pPr/>
              <a:t>‹#›</a:t>
            </a:fld>
            <a:endParaRPr lang="en-US" altLang="en-US"/>
          </a:p>
        </p:txBody>
      </p:sp>
    </p:spTree>
    <p:extLst>
      <p:ext uri="{BB962C8B-B14F-4D97-AF65-F5344CB8AC3E}">
        <p14:creationId xmlns:p14="http://schemas.microsoft.com/office/powerpoint/2010/main" val="21153706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09601"/>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601"/>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78736" y="5883277"/>
            <a:ext cx="2743200" cy="365125"/>
          </a:xfrm>
          <a:prstGeom prst="rect">
            <a:avLst/>
          </a:prstGeom>
        </p:spPr>
        <p:txBody>
          <a:bodyPr/>
          <a:lstStyle/>
          <a:p>
            <a:fld id="{48A87A34-81AB-432B-8DAE-1953F412C126}" type="datetimeFigureOut">
              <a:rPr lang="en-US" smtClean="0"/>
              <a:t>6/4/2026</a:t>
            </a:fld>
            <a:endParaRPr lang="en-US"/>
          </a:p>
        </p:txBody>
      </p:sp>
      <p:sp>
        <p:nvSpPr>
          <p:cNvPr id="5" name="Footer Placeholder 4"/>
          <p:cNvSpPr>
            <a:spLocks noGrp="1"/>
          </p:cNvSpPr>
          <p:nvPr>
            <p:ph type="ftr" sz="quarter" idx="11"/>
          </p:nvPr>
        </p:nvSpPr>
        <p:spPr>
          <a:xfrm>
            <a:off x="913796" y="5883277"/>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1324DF5-495F-440A-B184-4AE64E6FFD8E}" type="slidenum">
              <a:rPr lang="en-US" altLang="en-US" smtClean="0"/>
              <a:pPr/>
              <a:t>‹#›</a:t>
            </a:fld>
            <a:endParaRPr lang="en-US" altLang="en-US"/>
          </a:p>
        </p:txBody>
      </p:sp>
    </p:spTree>
    <p:extLst>
      <p:ext uri="{BB962C8B-B14F-4D97-AF65-F5344CB8AC3E}">
        <p14:creationId xmlns:p14="http://schemas.microsoft.com/office/powerpoint/2010/main" val="19207791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A4AAA2-AFF0-4CB5-81EF-0512C297D56E}" type="slidenum">
              <a:rPr lang="en-US" altLang="en-US" smtClean="0"/>
              <a:pPr/>
              <a:t>‹#›</a:t>
            </a:fld>
            <a:endParaRPr lang="en-US" altLang="en-US"/>
          </a:p>
        </p:txBody>
      </p:sp>
      <p:sp>
        <p:nvSpPr>
          <p:cNvPr id="4" name="TextBox 3">
            <a:extLst>
              <a:ext uri="{FF2B5EF4-FFF2-40B4-BE49-F238E27FC236}">
                <a16:creationId xmlns:a16="http://schemas.microsoft.com/office/drawing/2014/main" id="{9487D1F6-4A9B-B3EF-082E-3630265D83C9}"/>
              </a:ext>
            </a:extLst>
          </p:cNvPr>
          <p:cNvSpPr txBox="1"/>
          <p:nvPr/>
        </p:nvSpPr>
        <p:spPr>
          <a:xfrm>
            <a:off x="1371600" y="4495800"/>
            <a:ext cx="5029200" cy="369332"/>
          </a:xfrm>
          <a:prstGeom prst="rect">
            <a:avLst/>
          </a:prstGeom>
          <a:noFill/>
        </p:spPr>
        <p:txBody>
          <a:bodyPr wrap="square" rtlCol="0">
            <a:spAutoFit/>
          </a:bodyPr>
          <a:lstStyle/>
          <a:p>
            <a:r>
              <a:rPr lang="en-US" b="1" baseline="0">
                <a:latin typeface="Arial" panose="020B0604020202020204" pitchFamily="34" charset="0"/>
                <a:cs typeface="Arial" panose="020B0604020202020204" pitchFamily="34" charset="0"/>
              </a:rPr>
              <a:t>GFHGH</a:t>
            </a:r>
          </a:p>
        </p:txBody>
      </p:sp>
      <p:sp>
        <p:nvSpPr>
          <p:cNvPr id="5" name="TextBox 4">
            <a:extLst>
              <a:ext uri="{FF2B5EF4-FFF2-40B4-BE49-F238E27FC236}">
                <a16:creationId xmlns:a16="http://schemas.microsoft.com/office/drawing/2014/main" id="{1F8CC15B-3D28-4482-DABE-5CE2C0153284}"/>
              </a:ext>
            </a:extLst>
          </p:cNvPr>
          <p:cNvSpPr txBox="1"/>
          <p:nvPr userDrawn="1"/>
        </p:nvSpPr>
        <p:spPr>
          <a:xfrm>
            <a:off x="1371600" y="4495800"/>
            <a:ext cx="5029200" cy="369332"/>
          </a:xfrm>
          <a:prstGeom prst="rect">
            <a:avLst/>
          </a:prstGeom>
          <a:noFill/>
        </p:spPr>
        <p:txBody>
          <a:bodyPr wrap="square" rtlCol="0">
            <a:spAutoFit/>
          </a:bodyPr>
          <a:lstStyle/>
          <a:p>
            <a:r>
              <a:rPr lang="en-US" b="1" baseline="0">
                <a:latin typeface="Arial" panose="020B0604020202020204" pitchFamily="34" charset="0"/>
                <a:cs typeface="Arial" panose="020B0604020202020204" pitchFamily="34" charset="0"/>
              </a:rPr>
              <a:t>GFHGH</a:t>
            </a:r>
          </a:p>
        </p:txBody>
      </p:sp>
    </p:spTree>
    <p:extLst>
      <p:ext uri="{BB962C8B-B14F-4D97-AF65-F5344CB8AC3E}">
        <p14:creationId xmlns:p14="http://schemas.microsoft.com/office/powerpoint/2010/main" val="3487723908"/>
      </p:ext>
    </p:extLst>
  </p:cSld>
  <p:clrMapOvr>
    <a:masterClrMapping/>
  </p:clrMapOvr>
  <p:transitio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597891"/>
          </a:xfrm>
        </p:spPr>
        <p:txBody>
          <a:bodyPr>
            <a:normAutofit/>
          </a:bodyPr>
          <a:lstStyle>
            <a:lvl1pPr>
              <a:defRPr lang="en-US" sz="4400" b="1" i="0" kern="1200" cap="none" baseline="0" dirty="0">
                <a:solidFill>
                  <a:schemeClr val="accent2">
                    <a:lumMod val="60000"/>
                    <a:lumOff val="40000"/>
                  </a:schemeClr>
                </a:solidFill>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1" y="1597891"/>
            <a:ext cx="10972800" cy="4780491"/>
          </a:xfrm>
        </p:spPr>
        <p:txBody>
          <a:bodyPr>
            <a:normAutofit/>
          </a:bodyPr>
          <a:lstStyle>
            <a:lvl1pPr marL="461963" indent="-461963">
              <a:buClr>
                <a:schemeClr val="accent2">
                  <a:lumMod val="60000"/>
                  <a:lumOff val="40000"/>
                </a:schemeClr>
              </a:buClr>
              <a:buFont typeface="Wingdings" panose="05000000000000000000" pitchFamily="2" charset="2"/>
              <a:buChar char="Ø"/>
              <a:defRPr lang="en-US" sz="2400" b="1" kern="1200" dirty="0" smtClean="0">
                <a:solidFill>
                  <a:schemeClr val="tx1">
                    <a:tint val="75000"/>
                  </a:schemeClr>
                </a:solidFill>
                <a:effectLst/>
                <a:latin typeface="Arial" panose="020B0604020202020204" pitchFamily="34" charset="0"/>
                <a:ea typeface="+mn-ea"/>
                <a:cs typeface="Arial" panose="020B0604020202020204" pitchFamily="34" charset="0"/>
              </a:defRPr>
            </a:lvl1pPr>
            <a:lvl2pPr marL="914400" indent="-452438">
              <a:buClr>
                <a:schemeClr val="accent2">
                  <a:lumMod val="60000"/>
                  <a:lumOff val="40000"/>
                </a:schemeClr>
              </a:buClr>
              <a:buFont typeface="Wingdings" panose="05000000000000000000" pitchFamily="2" charset="2"/>
              <a:buChar char="§"/>
              <a:tabLst>
                <a:tab pos="914400" algn="l"/>
              </a:tabLst>
              <a:defRPr lang="en-US" sz="2000" b="1" kern="1200" dirty="0" smtClean="0">
                <a:solidFill>
                  <a:schemeClr val="tx1">
                    <a:tint val="75000"/>
                  </a:schemeClr>
                </a:solidFill>
                <a:effectLst/>
                <a:latin typeface="Arial" panose="020B0604020202020204" pitchFamily="34" charset="0"/>
                <a:ea typeface="+mn-ea"/>
                <a:cs typeface="Arial" panose="020B0604020202020204" pitchFamily="34" charset="0"/>
              </a:defRPr>
            </a:lvl2pPr>
            <a:lvl3pPr>
              <a:buClr>
                <a:schemeClr val="accent2">
                  <a:lumMod val="60000"/>
                  <a:lumOff val="40000"/>
                </a:schemeClr>
              </a:buClr>
              <a:defRPr lang="en-US" sz="1800" b="1" kern="1200" dirty="0" smtClean="0">
                <a:solidFill>
                  <a:schemeClr val="tx1">
                    <a:tint val="75000"/>
                  </a:schemeClr>
                </a:solidFill>
                <a:effectLst/>
                <a:latin typeface="Arial" panose="020B0604020202020204" pitchFamily="34" charset="0"/>
                <a:ea typeface="+mn-ea"/>
                <a:cs typeface="Arial" panose="020B0604020202020204" pitchFamily="34" charset="0"/>
              </a:defRPr>
            </a:lvl3pPr>
            <a:lvl4pPr>
              <a:buClr>
                <a:srgbClr val="FFC000"/>
              </a:buClr>
              <a:defRPr lang="en-US" sz="1800" b="1" kern="1200" dirty="0" smtClean="0">
                <a:solidFill>
                  <a:schemeClr val="tx1">
                    <a:tint val="75000"/>
                  </a:schemeClr>
                </a:solidFill>
                <a:effectLst/>
                <a:latin typeface="Arial" panose="020B0604020202020204" pitchFamily="34" charset="0"/>
                <a:ea typeface="+mn-ea"/>
                <a:cs typeface="Arial" panose="020B0604020202020204" pitchFamily="34" charset="0"/>
              </a:defRPr>
            </a:lvl4pPr>
            <a:lvl5pPr>
              <a:buClr>
                <a:srgbClr val="FFC000"/>
              </a:buClr>
              <a:defRPr lang="en-US" sz="1800" b="1" kern="1200" dirty="0">
                <a:solidFill>
                  <a:schemeClr val="tx1">
                    <a:tint val="75000"/>
                  </a:schemeClr>
                </a:solidFill>
                <a:effectLst/>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353801" y="6378382"/>
            <a:ext cx="753545" cy="365125"/>
          </a:xfrm>
        </p:spPr>
        <p:txBody>
          <a:bodyPr/>
          <a:lstStyle/>
          <a:p>
            <a:fld id="{1BC0128A-B99C-45C3-A455-4116D332F77A}" type="slidenum">
              <a:rPr lang="en-US" altLang="en-US" smtClean="0"/>
              <a:pPr/>
              <a:t>‹#›</a:t>
            </a:fld>
            <a:endParaRPr lang="en-US" altLang="en-US"/>
          </a:p>
        </p:txBody>
      </p:sp>
    </p:spTree>
    <p:extLst>
      <p:ext uri="{BB962C8B-B14F-4D97-AF65-F5344CB8AC3E}">
        <p14:creationId xmlns:p14="http://schemas.microsoft.com/office/powerpoint/2010/main" val="136264917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A4AAA2-AFF0-4CB5-81EF-0512C297D56E}" type="slidenum">
              <a:rPr lang="en-US" altLang="en-US" smtClean="0"/>
              <a:pPr/>
              <a:t>‹#›</a:t>
            </a:fld>
            <a:endParaRPr lang="en-US" altLang="en-US"/>
          </a:p>
        </p:txBody>
      </p:sp>
    </p:spTree>
    <p:extLst>
      <p:ext uri="{BB962C8B-B14F-4D97-AF65-F5344CB8AC3E}">
        <p14:creationId xmlns:p14="http://schemas.microsoft.com/office/powerpoint/2010/main" val="2830498488"/>
      </p:ext>
    </p:extLst>
  </p:cSld>
  <p:clrMapOvr>
    <a:masterClrMapping/>
  </p:clrMapOvr>
  <p:transition>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133600"/>
            <a:ext cx="5080000" cy="3962400"/>
          </a:xfrm>
        </p:spPr>
        <p:txBody>
          <a:bodyPr/>
          <a:lstStyle>
            <a:lvl1pPr>
              <a:buClr>
                <a:srgbClr val="FFFF00"/>
              </a:buClr>
              <a:defRPr sz="2800"/>
            </a:lvl1pPr>
            <a:lvl2pPr>
              <a:buClr>
                <a:srgbClr val="FFFF00"/>
              </a:buClr>
              <a:defRPr sz="2400"/>
            </a:lvl2pPr>
            <a:lvl3pPr>
              <a:buClr>
                <a:srgbClr val="FFFF00"/>
              </a:buClr>
              <a:defRPr sz="2000"/>
            </a:lvl3pPr>
            <a:lvl4pPr>
              <a:buClr>
                <a:srgbClr val="FFFF00"/>
              </a:buClr>
              <a:defRPr sz="1800"/>
            </a:lvl4pPr>
            <a:lvl5pPr>
              <a:buClr>
                <a:srgbClr val="FFFF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33600"/>
            <a:ext cx="5080000" cy="3962400"/>
          </a:xfrm>
        </p:spPr>
        <p:txBody>
          <a:bodyPr/>
          <a:lstStyle>
            <a:lvl1pPr>
              <a:buClr>
                <a:srgbClr val="FFFF00"/>
              </a:buClr>
              <a:defRPr sz="2800"/>
            </a:lvl1pPr>
            <a:lvl2pPr>
              <a:buClr>
                <a:srgbClr val="FFFF00"/>
              </a:buClr>
              <a:defRPr sz="2400"/>
            </a:lvl2pPr>
            <a:lvl3pPr>
              <a:buClr>
                <a:srgbClr val="FFFF00"/>
              </a:buClr>
              <a:defRPr sz="2000"/>
            </a:lvl3pPr>
            <a:lvl4pPr>
              <a:buClr>
                <a:srgbClr val="FFFF00"/>
              </a:buClr>
              <a:defRPr sz="1800"/>
            </a:lvl4pPr>
            <a:lvl5pPr>
              <a:buClr>
                <a:srgbClr val="FFFF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pPr>
              <a:defRPr/>
            </a:pPr>
            <a:fld id="{D2B7D267-3AEB-43CD-B491-75094A0B7839}" type="slidenum">
              <a:rPr lang="en-US"/>
              <a:pPr>
                <a:defRPr/>
              </a:pPr>
              <a:t>‹#›</a:t>
            </a:fld>
            <a:endParaRPr lang="en-US" dirty="0"/>
          </a:p>
        </p:txBody>
      </p:sp>
    </p:spTree>
    <p:extLst>
      <p:ext uri="{BB962C8B-B14F-4D97-AF65-F5344CB8AC3E}">
        <p14:creationId xmlns:p14="http://schemas.microsoft.com/office/powerpoint/2010/main" val="38464114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8"/>
            <a:ext cx="9733512" cy="2852737"/>
          </a:xfrm>
        </p:spPr>
        <p:txBody>
          <a:bodyPr anchor="b">
            <a:normAutofit/>
          </a:bodyPr>
          <a:lstStyle>
            <a:lvl1pPr algn="ctr" defTabSz="685800" rtl="0" eaLnBrk="1" latinLnBrk="0" hangingPunct="1">
              <a:lnSpc>
                <a:spcPct val="90000"/>
              </a:lnSpc>
              <a:spcBef>
                <a:spcPct val="0"/>
              </a:spcBef>
              <a:buNone/>
              <a:defRPr lang="en-US" sz="4400" b="1" i="0" kern="1200" cap="none" baseline="0" dirty="0">
                <a:solidFill>
                  <a:schemeClr val="accent2">
                    <a:lumMod val="60000"/>
                    <a:lumOff val="40000"/>
                  </a:schemeClr>
                </a:solidFill>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229244" y="3602040"/>
            <a:ext cx="9733512" cy="1500187"/>
          </a:xfrm>
        </p:spPr>
        <p:txBody>
          <a:bodyPr>
            <a:normAutofit/>
          </a:bodyPr>
          <a:lstStyle>
            <a:lvl1pPr marL="0" indent="0" algn="ctr">
              <a:buNone/>
              <a:defRPr sz="2100" b="1">
                <a:solidFill>
                  <a:schemeClr val="tx1">
                    <a:tint val="75000"/>
                  </a:schemeClr>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678736" y="5883277"/>
            <a:ext cx="2743200" cy="365125"/>
          </a:xfrm>
          <a:prstGeom prst="rect">
            <a:avLst/>
          </a:prstGeom>
        </p:spPr>
        <p:txBody>
          <a:bodyPr/>
          <a:lstStyle/>
          <a:p>
            <a:fld id="{48A87A34-81AB-432B-8DAE-1953F412C126}" type="datetimeFigureOut">
              <a:rPr lang="en-US" smtClean="0"/>
              <a:t>6/4/2026</a:t>
            </a:fld>
            <a:endParaRPr lang="en-US"/>
          </a:p>
        </p:txBody>
      </p:sp>
      <p:sp>
        <p:nvSpPr>
          <p:cNvPr id="5" name="Footer Placeholder 4"/>
          <p:cNvSpPr>
            <a:spLocks noGrp="1"/>
          </p:cNvSpPr>
          <p:nvPr>
            <p:ph type="ftr" sz="quarter" idx="11"/>
          </p:nvPr>
        </p:nvSpPr>
        <p:spPr>
          <a:xfrm>
            <a:off x="913796" y="5883277"/>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277601" y="6400802"/>
            <a:ext cx="753545" cy="365125"/>
          </a:xfrm>
        </p:spPr>
        <p:txBody>
          <a:bodyPr/>
          <a:lstStyle/>
          <a:p>
            <a:fld id="{CC572746-0FC1-41B6-AFB8-F2DC006B80F4}" type="slidenum">
              <a:rPr lang="en-US" altLang="en-US" smtClean="0"/>
              <a:pPr/>
              <a:t>‹#›</a:t>
            </a:fld>
            <a:endParaRPr lang="en-US" altLang="en-US"/>
          </a:p>
        </p:txBody>
      </p:sp>
    </p:spTree>
    <p:extLst>
      <p:ext uri="{BB962C8B-B14F-4D97-AF65-F5344CB8AC3E}">
        <p14:creationId xmlns:p14="http://schemas.microsoft.com/office/powerpoint/2010/main" val="45515942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262D5-F908-D240-3744-71F7F081B83D}"/>
              </a:ext>
            </a:extLst>
          </p:cNvPr>
          <p:cNvSpPr>
            <a:spLocks noGrp="1"/>
          </p:cNvSpPr>
          <p:nvPr>
            <p:ph type="title"/>
          </p:nvPr>
        </p:nvSpPr>
        <p:spPr/>
        <p:txBody>
          <a:bodyPr>
            <a:normAutofit/>
          </a:bodyPr>
          <a:lstStyle>
            <a:lvl1pPr>
              <a:defRPr sz="4400">
                <a:solidFill>
                  <a:schemeClr val="accent2">
                    <a:lumMod val="60000"/>
                    <a:lumOff val="40000"/>
                  </a:schemeClr>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8E803BE9-7AF8-31BF-A5A9-BCCCBB6D724C}"/>
              </a:ext>
            </a:extLst>
          </p:cNvPr>
          <p:cNvSpPr>
            <a:spLocks noGrp="1"/>
          </p:cNvSpPr>
          <p:nvPr>
            <p:ph type="sldNum" sz="quarter" idx="10"/>
          </p:nvPr>
        </p:nvSpPr>
        <p:spPr>
          <a:xfrm>
            <a:off x="11353800" y="6400800"/>
            <a:ext cx="753545" cy="365125"/>
          </a:xfrm>
        </p:spPr>
        <p:txBody>
          <a:bodyPr/>
          <a:lstStyle/>
          <a:p>
            <a:fld id="{BFA4AAA2-AFF0-4CB5-81EF-0512C297D56E}" type="slidenum">
              <a:rPr lang="en-US" altLang="en-US" smtClean="0"/>
              <a:pPr/>
              <a:t>‹#›</a:t>
            </a:fld>
            <a:endParaRPr lang="en-US" altLang="en-US"/>
          </a:p>
        </p:txBody>
      </p:sp>
      <p:graphicFrame>
        <p:nvGraphicFramePr>
          <p:cNvPr id="8" name="Chart 7">
            <a:extLst>
              <a:ext uri="{FF2B5EF4-FFF2-40B4-BE49-F238E27FC236}">
                <a16:creationId xmlns:a16="http://schemas.microsoft.com/office/drawing/2014/main" id="{09BC27D5-270E-AD32-108D-5708A47D5C3F}"/>
              </a:ext>
            </a:extLst>
          </p:cNvPr>
          <p:cNvGraphicFramePr/>
          <p:nvPr>
            <p:extLst>
              <p:ext uri="{D42A27DB-BD31-4B8C-83A1-F6EECF244321}">
                <p14:modId xmlns:p14="http://schemas.microsoft.com/office/powerpoint/2010/main" val="1715021166"/>
              </p:ext>
            </p:extLst>
          </p:nvPr>
        </p:nvGraphicFramePr>
        <p:xfrm>
          <a:off x="1219200" y="1439333"/>
          <a:ext cx="9677400" cy="4656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91B2007-DF3E-7EF8-916A-7484AFE754F7}"/>
              </a:ext>
            </a:extLst>
          </p:cNvPr>
          <p:cNvGraphicFramePr/>
          <p:nvPr userDrawn="1">
            <p:extLst>
              <p:ext uri="{D42A27DB-BD31-4B8C-83A1-F6EECF244321}">
                <p14:modId xmlns:p14="http://schemas.microsoft.com/office/powerpoint/2010/main" val="1715021166"/>
              </p:ext>
            </p:extLst>
          </p:nvPr>
        </p:nvGraphicFramePr>
        <p:xfrm>
          <a:off x="1219200" y="1439333"/>
          <a:ext cx="9677400" cy="4656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82493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6321"/>
          </a:xfrm>
        </p:spPr>
        <p:txBody>
          <a:bodyPr>
            <a:normAutofit/>
          </a:bodyPr>
          <a:lstStyle>
            <a:lvl1pPr>
              <a:defRPr lang="en-US" sz="4400" b="1" i="0" kern="1200" cap="none" baseline="0" dirty="0">
                <a:solidFill>
                  <a:schemeClr val="accent2">
                    <a:lumMod val="60000"/>
                    <a:lumOff val="40000"/>
                  </a:schemeClr>
                </a:solidFill>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Slide Number Placeholder 6"/>
          <p:cNvSpPr>
            <a:spLocks noGrp="1"/>
          </p:cNvSpPr>
          <p:nvPr>
            <p:ph type="sldNum" sz="quarter" idx="12"/>
          </p:nvPr>
        </p:nvSpPr>
        <p:spPr>
          <a:xfrm>
            <a:off x="11353800" y="6400800"/>
            <a:ext cx="753545" cy="365125"/>
          </a:xfrm>
        </p:spPr>
        <p:txBody>
          <a:bodyPr/>
          <a:lstStyle/>
          <a:p>
            <a:fld id="{D28537B9-33FC-45E4-9C8D-57B58CFA3A17}" type="slidenum">
              <a:rPr lang="en-US" altLang="en-US" smtClean="0"/>
              <a:pPr/>
              <a:t>‹#›</a:t>
            </a:fld>
            <a:endParaRPr lang="en-US" altLang="en-US"/>
          </a:p>
        </p:txBody>
      </p:sp>
      <p:graphicFrame>
        <p:nvGraphicFramePr>
          <p:cNvPr id="10" name="Chart 9">
            <a:extLst>
              <a:ext uri="{FF2B5EF4-FFF2-40B4-BE49-F238E27FC236}">
                <a16:creationId xmlns:a16="http://schemas.microsoft.com/office/drawing/2014/main" id="{D595FF16-96FF-2F4A-0B1A-C7D674007851}"/>
              </a:ext>
            </a:extLst>
          </p:cNvPr>
          <p:cNvGraphicFramePr/>
          <p:nvPr>
            <p:extLst>
              <p:ext uri="{D42A27DB-BD31-4B8C-83A1-F6EECF244321}">
                <p14:modId xmlns:p14="http://schemas.microsoft.com/office/powerpoint/2010/main" val="2689488662"/>
              </p:ext>
            </p:extLst>
          </p:nvPr>
        </p:nvGraphicFramePr>
        <p:xfrm>
          <a:off x="990600" y="1371600"/>
          <a:ext cx="10210800" cy="4766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978D2B2-9D86-A7EE-2349-DCA2ED50916F}"/>
              </a:ext>
            </a:extLst>
          </p:cNvPr>
          <p:cNvGraphicFramePr/>
          <p:nvPr userDrawn="1">
            <p:extLst>
              <p:ext uri="{D42A27DB-BD31-4B8C-83A1-F6EECF244321}">
                <p14:modId xmlns:p14="http://schemas.microsoft.com/office/powerpoint/2010/main" val="2689488662"/>
              </p:ext>
            </p:extLst>
          </p:nvPr>
        </p:nvGraphicFramePr>
        <p:xfrm>
          <a:off x="990600" y="1371600"/>
          <a:ext cx="10210800" cy="4766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64602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4122" y="0"/>
            <a:ext cx="10353761" cy="1325563"/>
          </a:xfrm>
        </p:spPr>
        <p:txBody>
          <a:bodyPr>
            <a:normAutofit/>
          </a:bodyPr>
          <a:lstStyle>
            <a:lvl1pPr>
              <a:defRPr sz="4400">
                <a:solidFill>
                  <a:schemeClr val="accent2">
                    <a:lumMod val="60000"/>
                    <a:lumOff val="40000"/>
                  </a:schemeClr>
                </a:solidFill>
              </a:defRPr>
            </a:lvl1pPr>
          </a:lstStyle>
          <a:p>
            <a:r>
              <a:rPr lang="en-US" dirty="0"/>
              <a:t>Click to edit Master title style</a:t>
            </a:r>
          </a:p>
        </p:txBody>
      </p:sp>
      <p:sp>
        <p:nvSpPr>
          <p:cNvPr id="3" name="Text Placeholder 2"/>
          <p:cNvSpPr>
            <a:spLocks noGrp="1"/>
          </p:cNvSpPr>
          <p:nvPr>
            <p:ph type="body" idx="1"/>
          </p:nvPr>
        </p:nvSpPr>
        <p:spPr>
          <a:xfrm>
            <a:off x="1141806" y="2088320"/>
            <a:ext cx="4879199" cy="823912"/>
          </a:xfrm>
        </p:spPr>
        <p:txBody>
          <a:bodyPr anchor="b">
            <a:normAutofit/>
          </a:bodyPr>
          <a:lstStyle>
            <a:lvl1pPr marL="0" indent="0" algn="ctr">
              <a:lnSpc>
                <a:spcPct val="100000"/>
              </a:lnSpc>
              <a:buNone/>
              <a:defRPr sz="20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5" cy="823912"/>
          </a:xfrm>
        </p:spPr>
        <p:txBody>
          <a:bodyPr anchor="b">
            <a:normAutofit/>
          </a:bodyPr>
          <a:lstStyle>
            <a:lvl1pPr marL="0" indent="0" algn="ctr">
              <a:lnSpc>
                <a:spcPct val="100000"/>
              </a:lnSpc>
              <a:buNone/>
              <a:defRPr lang="en-US" sz="2000" b="1" kern="1200" dirty="0" smtClean="0">
                <a:solidFill>
                  <a:schemeClr val="accent1"/>
                </a:solidFill>
                <a:effectLst/>
                <a:latin typeface="Arial" panose="020B0604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353800" y="6400800"/>
            <a:ext cx="753545" cy="365125"/>
          </a:xfrm>
        </p:spPr>
        <p:txBody>
          <a:bodyPr/>
          <a:lstStyle/>
          <a:p>
            <a:fld id="{ED66BC61-A6A2-4CB1-A772-5A8DE23E2DD6}" type="slidenum">
              <a:rPr lang="en-US" altLang="en-US" smtClean="0"/>
              <a:pPr/>
              <a:t>‹#›</a:t>
            </a:fld>
            <a:endParaRPr lang="en-US" altLang="en-US"/>
          </a:p>
        </p:txBody>
      </p:sp>
    </p:spTree>
    <p:extLst>
      <p:ext uri="{BB962C8B-B14F-4D97-AF65-F5344CB8AC3E}">
        <p14:creationId xmlns:p14="http://schemas.microsoft.com/office/powerpoint/2010/main" val="3263376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797" y="2"/>
            <a:ext cx="10353761" cy="1326321"/>
          </a:xfrm>
        </p:spPr>
        <p:txBody>
          <a:bodyPr>
            <a:normAutofit/>
          </a:bodyPr>
          <a:lstStyle>
            <a:lvl1pPr>
              <a:defRPr lang="en-US" sz="4400" b="1" i="0" kern="1200" cap="none" baseline="0" dirty="0">
                <a:solidFill>
                  <a:schemeClr val="accent2">
                    <a:lumMod val="60000"/>
                    <a:lumOff val="40000"/>
                  </a:schemeClr>
                </a:solidFill>
                <a:effectLst/>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F0A0437-1950-4228-93C6-1FA0BD076991}" type="slidenum">
              <a:rPr lang="en-US" altLang="en-US" smtClean="0"/>
              <a:pPr/>
              <a:t>‹#›</a:t>
            </a:fld>
            <a:endParaRPr lang="en-US" altLang="en-US"/>
          </a:p>
        </p:txBody>
      </p:sp>
    </p:spTree>
    <p:extLst>
      <p:ext uri="{BB962C8B-B14F-4D97-AF65-F5344CB8AC3E}">
        <p14:creationId xmlns:p14="http://schemas.microsoft.com/office/powerpoint/2010/main" val="9739246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6" y="5883277"/>
            <a:ext cx="2743200" cy="365125"/>
          </a:xfrm>
          <a:prstGeom prst="rect">
            <a:avLst/>
          </a:prstGeom>
        </p:spPr>
        <p:txBody>
          <a:bodyPr/>
          <a:lstStyle/>
          <a:p>
            <a:fld id="{48A87A34-81AB-432B-8DAE-1953F412C126}" type="datetimeFigureOut">
              <a:rPr lang="en-US" smtClean="0"/>
              <a:t>6/4/2026</a:t>
            </a:fld>
            <a:endParaRPr lang="en-US"/>
          </a:p>
        </p:txBody>
      </p:sp>
      <p:sp>
        <p:nvSpPr>
          <p:cNvPr id="3" name="Footer Placeholder 2"/>
          <p:cNvSpPr>
            <a:spLocks noGrp="1"/>
          </p:cNvSpPr>
          <p:nvPr>
            <p:ph type="ftr" sz="quarter" idx="11"/>
          </p:nvPr>
        </p:nvSpPr>
        <p:spPr>
          <a:xfrm>
            <a:off x="913796" y="5883277"/>
            <a:ext cx="6672865"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F792563-4864-4C23-9CC0-FC1A438B0A8D}" type="slidenum">
              <a:rPr lang="en-US" altLang="en-US" smtClean="0"/>
              <a:pPr/>
              <a:t>‹#›</a:t>
            </a:fld>
            <a:endParaRPr lang="en-US" altLang="en-US"/>
          </a:p>
        </p:txBody>
      </p:sp>
    </p:spTree>
    <p:extLst>
      <p:ext uri="{BB962C8B-B14F-4D97-AF65-F5344CB8AC3E}">
        <p14:creationId xmlns:p14="http://schemas.microsoft.com/office/powerpoint/2010/main" val="40258515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100"/>
            </a:lvl1pPr>
          </a:lstStyle>
          <a:p>
            <a:r>
              <a:rPr lang="en-US"/>
              <a:t>Click to edit Master title style</a:t>
            </a:r>
          </a:p>
        </p:txBody>
      </p:sp>
      <p:sp>
        <p:nvSpPr>
          <p:cNvPr id="3" name="Content Placeholder 2"/>
          <p:cNvSpPr>
            <a:spLocks noGrp="1"/>
          </p:cNvSpPr>
          <p:nvPr>
            <p:ph idx="1"/>
          </p:nvPr>
        </p:nvSpPr>
        <p:spPr>
          <a:xfrm>
            <a:off x="5078065"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2"/>
            <a:ext cx="3932237"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7678736" y="5883277"/>
            <a:ext cx="2743200" cy="365125"/>
          </a:xfrm>
          <a:prstGeom prst="rect">
            <a:avLst/>
          </a:prstGeom>
        </p:spPr>
        <p:txBody>
          <a:bodyPr/>
          <a:lstStyle/>
          <a:p>
            <a:fld id="{48A87A34-81AB-432B-8DAE-1953F412C126}" type="datetimeFigureOut">
              <a:rPr lang="en-US" smtClean="0"/>
              <a:t>6/4/2026</a:t>
            </a:fld>
            <a:endParaRPr lang="en-US"/>
          </a:p>
        </p:txBody>
      </p:sp>
      <p:sp>
        <p:nvSpPr>
          <p:cNvPr id="6" name="Footer Placeholder 5"/>
          <p:cNvSpPr>
            <a:spLocks noGrp="1"/>
          </p:cNvSpPr>
          <p:nvPr>
            <p:ph type="ftr" sz="quarter" idx="11"/>
          </p:nvPr>
        </p:nvSpPr>
        <p:spPr>
          <a:xfrm>
            <a:off x="913796" y="5883277"/>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6B84AF1-83B8-409D-8D4F-F8EBD585D2DC}" type="slidenum">
              <a:rPr lang="en-US" altLang="en-US" smtClean="0"/>
              <a:pPr/>
              <a:t>‹#›</a:t>
            </a:fld>
            <a:endParaRPr lang="en-US" altLang="en-US"/>
          </a:p>
        </p:txBody>
      </p:sp>
    </p:spTree>
    <p:extLst>
      <p:ext uri="{BB962C8B-B14F-4D97-AF65-F5344CB8AC3E}">
        <p14:creationId xmlns:p14="http://schemas.microsoft.com/office/powerpoint/2010/main" val="11135824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tx2">
                <a:lumMod val="25000"/>
              </a:schemeClr>
            </a:gs>
            <a:gs pos="100000">
              <a:schemeClr val="tx2">
                <a:lumMod val="1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12192000" cy="15794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81431"/>
            <a:ext cx="10972800" cy="4597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BFA4AAA2-AFF0-4CB5-81EF-0512C297D56E}" type="slidenum">
              <a:rPr lang="en-US" altLang="en-US" smtClean="0"/>
              <a:pPr/>
              <a:t>‹#›</a:t>
            </a:fld>
            <a:endParaRPr lang="en-US" altLang="en-US"/>
          </a:p>
        </p:txBody>
      </p:sp>
    </p:spTree>
    <p:extLst>
      <p:ext uri="{BB962C8B-B14F-4D97-AF65-F5344CB8AC3E}">
        <p14:creationId xmlns:p14="http://schemas.microsoft.com/office/powerpoint/2010/main" val="1080589025"/>
      </p:ext>
    </p:extLst>
  </p:cSld>
  <p:clrMap bg1="dk1" tx1="lt1" bg2="dk2"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Lst>
  <p:transition>
    <p:fade/>
  </p:transition>
  <p:hf hdr="0" ftr="0" dt="0"/>
  <p:txStyles>
    <p:titleStyle>
      <a:lvl1pPr algn="ctr" defTabSz="685800" rtl="0" eaLnBrk="1" latinLnBrk="0" hangingPunct="1">
        <a:lnSpc>
          <a:spcPct val="90000"/>
        </a:lnSpc>
        <a:spcBef>
          <a:spcPct val="0"/>
        </a:spcBef>
        <a:buNone/>
        <a:defRPr sz="4000" b="1" i="0" kern="1200" cap="none" baseline="0">
          <a:solidFill>
            <a:schemeClr val="accent2">
              <a:lumMod val="60000"/>
              <a:lumOff val="40000"/>
            </a:schemeClr>
          </a:solidFill>
          <a:effectLst/>
          <a:latin typeface="Arial" panose="020B0604020202020204" pitchFamily="34" charset="0"/>
          <a:ea typeface="+mj-ea"/>
          <a:cs typeface="Arial" panose="020B0604020202020204" pitchFamily="34" charset="0"/>
        </a:defRPr>
      </a:lvl1pPr>
    </p:titleStyle>
    <p:bodyStyle>
      <a:lvl1pPr marL="344488" indent="-344488" algn="l" defTabSz="685800" rtl="0" eaLnBrk="1" latinLnBrk="0" hangingPunct="1">
        <a:lnSpc>
          <a:spcPct val="120000"/>
        </a:lnSpc>
        <a:spcBef>
          <a:spcPts val="750"/>
        </a:spcBef>
        <a:buClr>
          <a:schemeClr val="accent2">
            <a:lumMod val="60000"/>
            <a:lumOff val="40000"/>
          </a:schemeClr>
        </a:buClr>
        <a:buFont typeface="Wingdings" panose="05000000000000000000" pitchFamily="2" charset="2"/>
        <a:buChar char="Ø"/>
        <a:defRPr sz="2400" b="1" kern="1200">
          <a:solidFill>
            <a:schemeClr val="tx1"/>
          </a:solidFill>
          <a:effectLst/>
          <a:latin typeface="Arial" panose="020B0604020202020204" pitchFamily="34" charset="0"/>
          <a:ea typeface="+mn-ea"/>
          <a:cs typeface="Arial" panose="020B0604020202020204" pitchFamily="34" charset="0"/>
        </a:defRPr>
      </a:lvl1pPr>
      <a:lvl2pPr marL="569913" indent="-225425" algn="l" defTabSz="685800" rtl="0" eaLnBrk="1" latinLnBrk="0" hangingPunct="1">
        <a:lnSpc>
          <a:spcPct val="120000"/>
        </a:lnSpc>
        <a:spcBef>
          <a:spcPts val="375"/>
        </a:spcBef>
        <a:buClr>
          <a:schemeClr val="accent2">
            <a:lumMod val="60000"/>
            <a:lumOff val="40000"/>
          </a:schemeClr>
        </a:buClr>
        <a:buFont typeface="Wingdings" panose="05000000000000000000" pitchFamily="2" charset="2"/>
        <a:buChar char="§"/>
        <a:defRPr sz="2000" b="1" kern="1200">
          <a:solidFill>
            <a:schemeClr val="tx1"/>
          </a:solidFill>
          <a:effectLst/>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Clr>
          <a:schemeClr val="accent2">
            <a:lumMod val="60000"/>
            <a:lumOff val="40000"/>
          </a:schemeClr>
        </a:buClr>
        <a:buFont typeface="Arial" panose="020B0604020202020204" pitchFamily="34" charset="0"/>
        <a:buChar char="•"/>
        <a:defRPr sz="2000" b="1" kern="1200">
          <a:solidFill>
            <a:schemeClr val="tx1"/>
          </a:solidFill>
          <a:effectLst/>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D862-89A1-3F20-873A-B8D90D5295E3}"/>
              </a:ext>
            </a:extLst>
          </p:cNvPr>
          <p:cNvSpPr>
            <a:spLocks noGrp="1"/>
          </p:cNvSpPr>
          <p:nvPr>
            <p:ph type="ctrTitle"/>
          </p:nvPr>
        </p:nvSpPr>
        <p:spPr>
          <a:xfrm>
            <a:off x="625337" y="1997184"/>
            <a:ext cx="10941326" cy="2387600"/>
          </a:xfrm>
        </p:spPr>
        <p:txBody>
          <a:bodyPr>
            <a:normAutofit fontScale="90000"/>
          </a:bodyPr>
          <a:lstStyle/>
          <a:p>
            <a:r>
              <a:rPr lang="en-US" dirty="0"/>
              <a:t>Diabetic Retinopathy Severity on</a:t>
            </a:r>
            <a:br>
              <a:rPr lang="en-US" dirty="0"/>
            </a:br>
            <a:r>
              <a:rPr lang="en-US" dirty="0"/>
              <a:t>Ultra-Widefield Fluorescein Angiography</a:t>
            </a:r>
            <a:br>
              <a:rPr lang="en-US" dirty="0"/>
            </a:br>
            <a:r>
              <a:rPr lang="en-US" dirty="0"/>
              <a:t>versus Color Photography and Association</a:t>
            </a:r>
            <a:br>
              <a:rPr lang="en-US" dirty="0"/>
            </a:br>
            <a:r>
              <a:rPr lang="en-US" dirty="0"/>
              <a:t>with Risk of Disease Worsening</a:t>
            </a:r>
            <a:br>
              <a:rPr lang="en-US" dirty="0"/>
            </a:br>
            <a:r>
              <a:rPr lang="en-US" dirty="0"/>
              <a:t>(Protocol AA)</a:t>
            </a:r>
          </a:p>
        </p:txBody>
      </p:sp>
      <p:sp>
        <p:nvSpPr>
          <p:cNvPr id="3" name="Subtitle 2">
            <a:extLst>
              <a:ext uri="{FF2B5EF4-FFF2-40B4-BE49-F238E27FC236}">
                <a16:creationId xmlns:a16="http://schemas.microsoft.com/office/drawing/2014/main" id="{F3F0593D-9E26-F8DF-D0E6-B82D6D2B167B}"/>
              </a:ext>
            </a:extLst>
          </p:cNvPr>
          <p:cNvSpPr>
            <a:spLocks noGrp="1"/>
          </p:cNvSpPr>
          <p:nvPr>
            <p:ph type="subTitle" idx="1"/>
          </p:nvPr>
        </p:nvSpPr>
        <p:spPr>
          <a:xfrm>
            <a:off x="1478844" y="3703981"/>
            <a:ext cx="9001463" cy="1655762"/>
          </a:xfrm>
        </p:spPr>
        <p:txBody>
          <a:bodyPr>
            <a:normAutofit/>
          </a:bodyPr>
          <a:lstStyle/>
          <a:p>
            <a:endParaRPr lang="en-US" sz="2000" dirty="0">
              <a:solidFill>
                <a:schemeClr val="accent2">
                  <a:lumMod val="60000"/>
                  <a:lumOff val="40000"/>
                </a:schemeClr>
              </a:solidFill>
            </a:endParaRPr>
          </a:p>
          <a:p>
            <a:endParaRPr lang="en-US" sz="2800" dirty="0">
              <a:solidFill>
                <a:srgbClr val="FFFFFF"/>
              </a:solidFill>
            </a:endParaRPr>
          </a:p>
          <a:p>
            <a:r>
              <a:rPr lang="en-US" sz="2800" dirty="0">
                <a:solidFill>
                  <a:srgbClr val="FFFFFF"/>
                </a:solidFill>
              </a:rPr>
              <a:t>Paolo S. Silva, MD</a:t>
            </a:r>
          </a:p>
        </p:txBody>
      </p:sp>
      <p:sp>
        <p:nvSpPr>
          <p:cNvPr id="4" name="Slide Number Placeholder 3">
            <a:extLst>
              <a:ext uri="{FF2B5EF4-FFF2-40B4-BE49-F238E27FC236}">
                <a16:creationId xmlns:a16="http://schemas.microsoft.com/office/drawing/2014/main" id="{5D7EAC09-3D2F-8E06-48D1-9BDA7057668C}"/>
              </a:ext>
            </a:extLst>
          </p:cNvPr>
          <p:cNvSpPr>
            <a:spLocks noGrp="1"/>
          </p:cNvSpPr>
          <p:nvPr>
            <p:ph type="sldNum" sz="quarter" idx="12"/>
          </p:nvPr>
        </p:nvSpPr>
        <p:spPr/>
        <p:txBody>
          <a:bodyPr/>
          <a:lstStyle/>
          <a:p>
            <a:fld id="{FEBF6E9B-B8FC-48B2-982F-048F32E37406}" type="slidenum">
              <a:rPr lang="en-US" altLang="en-US" smtClean="0"/>
              <a:pPr/>
              <a:t>1</a:t>
            </a:fld>
            <a:endParaRPr lang="en-US" altLang="en-US"/>
          </a:p>
        </p:txBody>
      </p:sp>
    </p:spTree>
    <p:extLst>
      <p:ext uri="{BB962C8B-B14F-4D97-AF65-F5344CB8AC3E}">
        <p14:creationId xmlns:p14="http://schemas.microsoft.com/office/powerpoint/2010/main" val="371656255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06C49B5-3C75-D6B6-73E7-3781076382C5}"/>
              </a:ext>
            </a:extLst>
          </p:cNvPr>
          <p:cNvGraphicFramePr>
            <a:graphicFrameLocks noGrp="1"/>
          </p:cNvGraphicFramePr>
          <p:nvPr>
            <p:ph idx="1"/>
          </p:nvPr>
        </p:nvGraphicFramePr>
        <p:xfrm>
          <a:off x="757648" y="114493"/>
          <a:ext cx="10676703" cy="6187440"/>
        </p:xfrm>
        <a:graphic>
          <a:graphicData uri="http://schemas.openxmlformats.org/drawingml/2006/table">
            <a:tbl>
              <a:tblPr firstRow="1" firstCol="1">
                <a:tableStyleId>{073A0DAA-6AF3-43AB-8588-CEC1D06C72B9}</a:tableStyleId>
              </a:tblPr>
              <a:tblGrid>
                <a:gridCol w="487680">
                  <a:extLst>
                    <a:ext uri="{9D8B030D-6E8A-4147-A177-3AD203B41FA5}">
                      <a16:colId xmlns:a16="http://schemas.microsoft.com/office/drawing/2014/main" val="85452736"/>
                    </a:ext>
                  </a:extLst>
                </a:gridCol>
                <a:gridCol w="783771">
                  <a:extLst>
                    <a:ext uri="{9D8B030D-6E8A-4147-A177-3AD203B41FA5}">
                      <a16:colId xmlns:a16="http://schemas.microsoft.com/office/drawing/2014/main" val="2457955086"/>
                    </a:ext>
                  </a:extLst>
                </a:gridCol>
                <a:gridCol w="783771">
                  <a:extLst>
                    <a:ext uri="{9D8B030D-6E8A-4147-A177-3AD203B41FA5}">
                      <a16:colId xmlns:a16="http://schemas.microsoft.com/office/drawing/2014/main" val="2671698226"/>
                    </a:ext>
                  </a:extLst>
                </a:gridCol>
                <a:gridCol w="783771">
                  <a:extLst>
                    <a:ext uri="{9D8B030D-6E8A-4147-A177-3AD203B41FA5}">
                      <a16:colId xmlns:a16="http://schemas.microsoft.com/office/drawing/2014/main" val="949549249"/>
                    </a:ext>
                  </a:extLst>
                </a:gridCol>
                <a:gridCol w="783771">
                  <a:extLst>
                    <a:ext uri="{9D8B030D-6E8A-4147-A177-3AD203B41FA5}">
                      <a16:colId xmlns:a16="http://schemas.microsoft.com/office/drawing/2014/main" val="1567798396"/>
                    </a:ext>
                  </a:extLst>
                </a:gridCol>
                <a:gridCol w="783771">
                  <a:extLst>
                    <a:ext uri="{9D8B030D-6E8A-4147-A177-3AD203B41FA5}">
                      <a16:colId xmlns:a16="http://schemas.microsoft.com/office/drawing/2014/main" val="1209710334"/>
                    </a:ext>
                  </a:extLst>
                </a:gridCol>
                <a:gridCol w="783771">
                  <a:extLst>
                    <a:ext uri="{9D8B030D-6E8A-4147-A177-3AD203B41FA5}">
                      <a16:colId xmlns:a16="http://schemas.microsoft.com/office/drawing/2014/main" val="657733394"/>
                    </a:ext>
                  </a:extLst>
                </a:gridCol>
                <a:gridCol w="783771">
                  <a:extLst>
                    <a:ext uri="{9D8B030D-6E8A-4147-A177-3AD203B41FA5}">
                      <a16:colId xmlns:a16="http://schemas.microsoft.com/office/drawing/2014/main" val="4076935718"/>
                    </a:ext>
                  </a:extLst>
                </a:gridCol>
                <a:gridCol w="783771">
                  <a:extLst>
                    <a:ext uri="{9D8B030D-6E8A-4147-A177-3AD203B41FA5}">
                      <a16:colId xmlns:a16="http://schemas.microsoft.com/office/drawing/2014/main" val="2605346530"/>
                    </a:ext>
                  </a:extLst>
                </a:gridCol>
                <a:gridCol w="783771">
                  <a:extLst>
                    <a:ext uri="{9D8B030D-6E8A-4147-A177-3AD203B41FA5}">
                      <a16:colId xmlns:a16="http://schemas.microsoft.com/office/drawing/2014/main" val="3436638514"/>
                    </a:ext>
                  </a:extLst>
                </a:gridCol>
                <a:gridCol w="783771">
                  <a:extLst>
                    <a:ext uri="{9D8B030D-6E8A-4147-A177-3AD203B41FA5}">
                      <a16:colId xmlns:a16="http://schemas.microsoft.com/office/drawing/2014/main" val="1331557939"/>
                    </a:ext>
                  </a:extLst>
                </a:gridCol>
                <a:gridCol w="783771">
                  <a:extLst>
                    <a:ext uri="{9D8B030D-6E8A-4147-A177-3AD203B41FA5}">
                      <a16:colId xmlns:a16="http://schemas.microsoft.com/office/drawing/2014/main" val="3549749239"/>
                    </a:ext>
                  </a:extLst>
                </a:gridCol>
                <a:gridCol w="783771">
                  <a:extLst>
                    <a:ext uri="{9D8B030D-6E8A-4147-A177-3AD203B41FA5}">
                      <a16:colId xmlns:a16="http://schemas.microsoft.com/office/drawing/2014/main" val="161737143"/>
                    </a:ext>
                  </a:extLst>
                </a:gridCol>
                <a:gridCol w="783771">
                  <a:extLst>
                    <a:ext uri="{9D8B030D-6E8A-4147-A177-3AD203B41FA5}">
                      <a16:colId xmlns:a16="http://schemas.microsoft.com/office/drawing/2014/main" val="1307200215"/>
                    </a:ext>
                  </a:extLst>
                </a:gridCol>
              </a:tblGrid>
              <a:tr h="370840">
                <a:tc>
                  <a:txBody>
                    <a:bodyPr/>
                    <a:lstStyle/>
                    <a:p>
                      <a:pPr algn="ctr"/>
                      <a:endParaRPr lang="en-US" sz="2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13">
                  <a:txBody>
                    <a:bodyPr/>
                    <a:lstStyle/>
                    <a:p>
                      <a:pPr algn="ctr"/>
                      <a:r>
                        <a:rPr lang="en-US" sz="2300" b="1" dirty="0">
                          <a:solidFill>
                            <a:schemeClr val="accent2"/>
                          </a:solidFill>
                          <a:latin typeface="+mn-lt"/>
                        </a:rPr>
                        <a:t>DRSS on </a:t>
                      </a:r>
                      <a:r>
                        <a:rPr lang="en-US" sz="2300" b="1" u="sng" dirty="0">
                          <a:solidFill>
                            <a:srgbClr val="FFFF00"/>
                          </a:solidFill>
                          <a:latin typeface="+mn-lt"/>
                        </a:rPr>
                        <a:t>Masked</a:t>
                      </a:r>
                      <a:r>
                        <a:rPr lang="en-US" sz="2300" b="1" dirty="0">
                          <a:solidFill>
                            <a:schemeClr val="accent2"/>
                          </a:solidFill>
                          <a:latin typeface="+mn-lt"/>
                        </a:rPr>
                        <a:t> UWF-FA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dirty="0"/>
                    </a:p>
                  </a:txBody>
                  <a:tcPr>
                    <a:lnT w="12700" cap="flat" cmpd="sng" algn="ctr">
                      <a:noFill/>
                      <a:prstDash val="solid"/>
                      <a:round/>
                      <a:headEnd type="none" w="med" len="med"/>
                      <a:tailEnd type="none" w="med" len="med"/>
                    </a:lnT>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extLst>
                  <a:ext uri="{0D108BD9-81ED-4DB2-BD59-A6C34878D82A}">
                    <a16:rowId xmlns:a16="http://schemas.microsoft.com/office/drawing/2014/main" val="1220882380"/>
                  </a:ext>
                </a:extLst>
              </a:tr>
              <a:tr h="370840">
                <a:tc rowSpan="13">
                  <a:txBody>
                    <a:bodyPr/>
                    <a:lstStyle/>
                    <a:p>
                      <a:pPr algn="ctr"/>
                      <a:r>
                        <a:rPr lang="en-US" sz="2300" b="1" dirty="0">
                          <a:solidFill>
                            <a:schemeClr val="accent2"/>
                          </a:solidFill>
                          <a:latin typeface="+mn-lt"/>
                        </a:rPr>
                        <a:t>DRSS on Masked UWF-Color</a:t>
                      </a:r>
                    </a:p>
                  </a:txBody>
                  <a:tcPr vert="vert2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b="1" dirty="0">
                          <a:solidFill>
                            <a:schemeClr val="accent4"/>
                          </a:solidFill>
                          <a:latin typeface="+mn-lt"/>
                        </a:rPr>
                        <a:t>N</a:t>
                      </a:r>
                    </a:p>
                  </a:txBody>
                  <a:tcPr>
                    <a:solidFill>
                      <a:schemeClr val="bg2">
                        <a:lumMod val="75000"/>
                        <a:lumOff val="25000"/>
                      </a:schemeClr>
                    </a:solidFill>
                  </a:tcPr>
                </a:tc>
                <a:tc>
                  <a:txBody>
                    <a:bodyPr/>
                    <a:lstStyle/>
                    <a:p>
                      <a:pPr algn="ctr"/>
                      <a:r>
                        <a:rPr lang="en-US" sz="2300" b="1" dirty="0">
                          <a:solidFill>
                            <a:schemeClr val="accent4"/>
                          </a:solidFill>
                          <a:latin typeface="+mn-lt"/>
                        </a:rPr>
                        <a:t>1</a:t>
                      </a:r>
                    </a:p>
                  </a:txBody>
                  <a:tcPr>
                    <a:lnB w="12700" cap="flat" cmpd="sng" algn="ctr">
                      <a:solidFill>
                        <a:schemeClr val="tx1"/>
                      </a:solidFill>
                      <a:prstDash val="solid"/>
                      <a:round/>
                      <a:headEnd type="none" w="med" len="med"/>
                      <a:tailEnd type="none" w="med" len="med"/>
                    </a:lnB>
                    <a:solidFill>
                      <a:schemeClr val="bg2">
                        <a:lumMod val="75000"/>
                        <a:lumOff val="25000"/>
                      </a:schemeClr>
                    </a:solidFill>
                  </a:tcPr>
                </a:tc>
                <a:tc>
                  <a:txBody>
                    <a:bodyPr/>
                    <a:lstStyle/>
                    <a:p>
                      <a:pPr algn="ctr"/>
                      <a:r>
                        <a:rPr lang="en-US" sz="2300" b="1" dirty="0">
                          <a:solidFill>
                            <a:schemeClr val="accent4"/>
                          </a:solidFill>
                          <a:latin typeface="+mn-lt"/>
                        </a:rPr>
                        <a:t>2</a:t>
                      </a:r>
                    </a:p>
                  </a:txBody>
                  <a:tcPr>
                    <a:lnB w="12700" cap="flat" cmpd="sng" algn="ctr">
                      <a:solidFill>
                        <a:schemeClr val="tx1"/>
                      </a:solidFill>
                      <a:prstDash val="solid"/>
                      <a:round/>
                      <a:headEnd type="none" w="med" len="med"/>
                      <a:tailEnd type="none" w="med" len="med"/>
                    </a:lnB>
                    <a:solidFill>
                      <a:schemeClr val="bg2">
                        <a:lumMod val="75000"/>
                        <a:lumOff val="25000"/>
                      </a:schemeClr>
                    </a:solidFill>
                  </a:tcPr>
                </a:tc>
                <a:tc>
                  <a:txBody>
                    <a:bodyPr/>
                    <a:lstStyle/>
                    <a:p>
                      <a:pPr algn="ctr"/>
                      <a:r>
                        <a:rPr lang="en-US" sz="2300" b="1" dirty="0">
                          <a:solidFill>
                            <a:schemeClr val="accent4"/>
                          </a:solidFill>
                          <a:latin typeface="+mn-lt"/>
                        </a:rPr>
                        <a:t>3</a:t>
                      </a:r>
                    </a:p>
                  </a:txBody>
                  <a:tcPr>
                    <a:lnB w="12700" cap="flat" cmpd="sng" algn="ctr">
                      <a:solidFill>
                        <a:schemeClr val="tx1"/>
                      </a:solidFill>
                      <a:prstDash val="solid"/>
                      <a:round/>
                      <a:headEnd type="none" w="med" len="med"/>
                      <a:tailEnd type="none" w="med" len="med"/>
                    </a:lnB>
                    <a:solidFill>
                      <a:schemeClr val="bg2">
                        <a:lumMod val="75000"/>
                        <a:lumOff val="25000"/>
                      </a:schemeClr>
                    </a:solidFill>
                  </a:tcPr>
                </a:tc>
                <a:tc>
                  <a:txBody>
                    <a:bodyPr/>
                    <a:lstStyle/>
                    <a:p>
                      <a:pPr algn="ctr"/>
                      <a:r>
                        <a:rPr lang="en-US" sz="2300" b="1" dirty="0">
                          <a:solidFill>
                            <a:schemeClr val="accent4"/>
                          </a:solidFill>
                          <a:latin typeface="+mn-lt"/>
                        </a:rPr>
                        <a:t>4</a:t>
                      </a:r>
                    </a:p>
                  </a:txBody>
                  <a:tcPr>
                    <a:solidFill>
                      <a:schemeClr val="bg2">
                        <a:lumMod val="75000"/>
                        <a:lumOff val="25000"/>
                      </a:schemeClr>
                    </a:solidFill>
                  </a:tcPr>
                </a:tc>
                <a:tc>
                  <a:txBody>
                    <a:bodyPr/>
                    <a:lstStyle/>
                    <a:p>
                      <a:pPr algn="ctr"/>
                      <a:r>
                        <a:rPr lang="en-US" sz="2300" b="1" dirty="0">
                          <a:solidFill>
                            <a:schemeClr val="accent4"/>
                          </a:solidFill>
                          <a:latin typeface="+mn-lt"/>
                        </a:rPr>
                        <a:t>5</a:t>
                      </a:r>
                    </a:p>
                  </a:txBody>
                  <a:tcPr>
                    <a:solidFill>
                      <a:schemeClr val="bg2">
                        <a:lumMod val="75000"/>
                        <a:lumOff val="25000"/>
                      </a:schemeClr>
                    </a:solidFill>
                  </a:tcPr>
                </a:tc>
                <a:tc>
                  <a:txBody>
                    <a:bodyPr/>
                    <a:lstStyle/>
                    <a:p>
                      <a:pPr algn="ctr"/>
                      <a:r>
                        <a:rPr lang="en-US" sz="2300" b="1" dirty="0">
                          <a:solidFill>
                            <a:schemeClr val="accent4"/>
                          </a:solidFill>
                          <a:latin typeface="+mn-lt"/>
                        </a:rPr>
                        <a:t>6</a:t>
                      </a:r>
                    </a:p>
                  </a:txBody>
                  <a:tcPr>
                    <a:solidFill>
                      <a:schemeClr val="bg2">
                        <a:lumMod val="75000"/>
                        <a:lumOff val="25000"/>
                      </a:schemeClr>
                    </a:solidFill>
                  </a:tcPr>
                </a:tc>
                <a:tc>
                  <a:txBody>
                    <a:bodyPr/>
                    <a:lstStyle/>
                    <a:p>
                      <a:pPr algn="ctr"/>
                      <a:r>
                        <a:rPr lang="en-US" sz="2300" b="1" dirty="0">
                          <a:solidFill>
                            <a:schemeClr val="accent4"/>
                          </a:solidFill>
                          <a:latin typeface="+mn-lt"/>
                        </a:rPr>
                        <a:t>7</a:t>
                      </a:r>
                    </a:p>
                  </a:txBody>
                  <a:tcPr>
                    <a:solidFill>
                      <a:schemeClr val="bg2">
                        <a:lumMod val="75000"/>
                        <a:lumOff val="25000"/>
                      </a:schemeClr>
                    </a:solidFill>
                  </a:tcPr>
                </a:tc>
                <a:tc>
                  <a:txBody>
                    <a:bodyPr/>
                    <a:lstStyle/>
                    <a:p>
                      <a:pPr algn="ctr"/>
                      <a:r>
                        <a:rPr lang="en-US" sz="2300" b="1" dirty="0">
                          <a:solidFill>
                            <a:schemeClr val="accent4"/>
                          </a:solidFill>
                          <a:latin typeface="+mn-lt"/>
                        </a:rPr>
                        <a:t>8</a:t>
                      </a:r>
                    </a:p>
                  </a:txBody>
                  <a:tcPr>
                    <a:solidFill>
                      <a:schemeClr val="bg2">
                        <a:lumMod val="75000"/>
                        <a:lumOff val="25000"/>
                      </a:schemeClr>
                    </a:solidFill>
                  </a:tcPr>
                </a:tc>
                <a:tc>
                  <a:txBody>
                    <a:bodyPr/>
                    <a:lstStyle/>
                    <a:p>
                      <a:pPr algn="ctr"/>
                      <a:r>
                        <a:rPr lang="en-US" sz="2300" b="1" dirty="0">
                          <a:solidFill>
                            <a:schemeClr val="accent4"/>
                          </a:solidFill>
                          <a:latin typeface="+mn-lt"/>
                        </a:rPr>
                        <a:t>9</a:t>
                      </a:r>
                    </a:p>
                  </a:txBody>
                  <a:tcPr>
                    <a:solidFill>
                      <a:schemeClr val="bg2">
                        <a:lumMod val="75000"/>
                        <a:lumOff val="25000"/>
                      </a:schemeClr>
                    </a:solidFill>
                  </a:tcPr>
                </a:tc>
                <a:tc>
                  <a:txBody>
                    <a:bodyPr/>
                    <a:lstStyle/>
                    <a:p>
                      <a:pPr algn="ctr"/>
                      <a:r>
                        <a:rPr lang="en-US" sz="2300" b="1" dirty="0">
                          <a:solidFill>
                            <a:schemeClr val="accent4"/>
                          </a:solidFill>
                          <a:latin typeface="+mn-lt"/>
                        </a:rPr>
                        <a:t>10</a:t>
                      </a:r>
                    </a:p>
                  </a:txBody>
                  <a:tcPr>
                    <a:solidFill>
                      <a:schemeClr val="bg2">
                        <a:lumMod val="75000"/>
                        <a:lumOff val="25000"/>
                      </a:schemeClr>
                    </a:solidFill>
                  </a:tcPr>
                </a:tc>
                <a:tc>
                  <a:txBody>
                    <a:bodyPr/>
                    <a:lstStyle/>
                    <a:p>
                      <a:pPr algn="ctr"/>
                      <a:r>
                        <a:rPr lang="en-US" sz="2300" b="1" dirty="0">
                          <a:solidFill>
                            <a:schemeClr val="accent4"/>
                          </a:solidFill>
                          <a:latin typeface="+mn-lt"/>
                        </a:rPr>
                        <a:t>11</a:t>
                      </a:r>
                    </a:p>
                  </a:txBody>
                  <a:tcPr>
                    <a:solidFill>
                      <a:schemeClr val="bg2">
                        <a:lumMod val="75000"/>
                        <a:lumOff val="25000"/>
                      </a:schemeClr>
                    </a:solidFill>
                  </a:tcPr>
                </a:tc>
                <a:tc>
                  <a:txBody>
                    <a:bodyPr/>
                    <a:lstStyle/>
                    <a:p>
                      <a:pPr algn="ctr"/>
                      <a:r>
                        <a:rPr lang="en-US" sz="2300" b="1" dirty="0">
                          <a:solidFill>
                            <a:schemeClr val="accent4"/>
                          </a:solidFill>
                          <a:latin typeface="+mn-lt"/>
                        </a:rPr>
                        <a:t>12</a:t>
                      </a:r>
                    </a:p>
                  </a:txBody>
                  <a:tcPr>
                    <a:lnR w="12700" cap="flat" cmpd="sng" algn="ctr">
                      <a:solidFill>
                        <a:schemeClr val="tx1"/>
                      </a:solidFill>
                      <a:prstDash val="solid"/>
                      <a:round/>
                      <a:headEnd type="none" w="med" len="med"/>
                      <a:tailEnd type="none" w="med" len="med"/>
                    </a:lnR>
                    <a:solidFill>
                      <a:schemeClr val="bg2">
                        <a:lumMod val="75000"/>
                        <a:lumOff val="25000"/>
                      </a:schemeClr>
                    </a:solidFill>
                  </a:tcPr>
                </a:tc>
                <a:extLst>
                  <a:ext uri="{0D108BD9-81ED-4DB2-BD59-A6C34878D82A}">
                    <a16:rowId xmlns:a16="http://schemas.microsoft.com/office/drawing/2014/main" val="2192838241"/>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1</a:t>
                      </a:r>
                    </a:p>
                  </a:txBody>
                  <a:tcPr>
                    <a:lnR w="12700" cap="flat" cmpd="sng" algn="ctr">
                      <a:solidFill>
                        <a:schemeClr val="tx1"/>
                      </a:solidFill>
                      <a:prstDash val="solid"/>
                      <a:round/>
                      <a:headEnd type="none" w="med" len="med"/>
                      <a:tailEnd type="none" w="med" len="med"/>
                    </a:lnR>
                    <a:solidFill>
                      <a:schemeClr val="bg2">
                        <a:lumMod val="75000"/>
                        <a:lumOff val="2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3</a:t>
                      </a: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2</a:t>
                      </a: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a:t>
                      </a: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a:ln>
                            <a:noFill/>
                          </a:ln>
                          <a:solidFill>
                            <a:schemeClr val="accent4"/>
                          </a:solidFill>
                          <a:effectLst/>
                          <a:uLnTx/>
                          <a:uFillTx/>
                          <a:latin typeface="+mn-lt"/>
                          <a:ea typeface="+mn-ea"/>
                          <a:cs typeface="+mn-cs"/>
                        </a:rPr>
                        <a:t>1</a:t>
                      </a: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a:ln>
                          <a:noFill/>
                        </a:ln>
                        <a:solidFill>
                          <a:schemeClr val="accent4"/>
                        </a:solidFill>
                        <a:effectLst/>
                        <a:uLnTx/>
                        <a:uFillTx/>
                        <a:latin typeface="+mn-lt"/>
                        <a:ea typeface="+mn-ea"/>
                        <a:cs typeface="+mn-cs"/>
                      </a:endParaRPr>
                    </a:p>
                  </a:txBody>
                  <a:tcPr marL="18415" marR="18415" marT="0" marB="0" anchor="b">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530943928"/>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2</a:t>
                      </a:r>
                    </a:p>
                  </a:txBody>
                  <a:tcPr>
                    <a:lnR w="12700" cap="flat" cmpd="sng" algn="ctr">
                      <a:solidFill>
                        <a:schemeClr val="tx1"/>
                      </a:solidFill>
                      <a:prstDash val="solid"/>
                      <a:round/>
                      <a:headEnd type="none" w="med" len="med"/>
                      <a:tailEnd type="none" w="med" len="med"/>
                    </a:lnR>
                    <a:solidFill>
                      <a:schemeClr val="bg2">
                        <a:lumMod val="75000"/>
                        <a:lumOff val="2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a:t>
                      </a:r>
                    </a:p>
                  </a:txBody>
                  <a:tcPr marL="18415" marR="18415" marT="0" marB="0" anchor="b">
                    <a:lnL w="12700" cap="flat" cmpd="sng" algn="ctr">
                      <a:solidFill>
                        <a:schemeClr val="tx1"/>
                      </a:solidFill>
                      <a:prstDash val="solid"/>
                      <a:round/>
                      <a:headEnd type="none" w="med" len="med"/>
                      <a:tailEnd type="none" w="med" len="med"/>
                    </a:lnL>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4</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1</a:t>
                      </a: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a:t>
                      </a: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a:ln>
                            <a:noFill/>
                          </a:ln>
                          <a:solidFill>
                            <a:schemeClr val="accent4"/>
                          </a:solidFill>
                          <a:effectLst/>
                          <a:uLnTx/>
                          <a:uFillTx/>
                          <a:latin typeface="+mn-lt"/>
                          <a:ea typeface="+mn-ea"/>
                          <a:cs typeface="+mn-cs"/>
                        </a:rPr>
                        <a:t>1</a:t>
                      </a: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611046804"/>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3</a:t>
                      </a:r>
                    </a:p>
                  </a:txBody>
                  <a:tcPr>
                    <a:lnR w="12700" cap="flat" cmpd="sng" algn="ctr">
                      <a:solidFill>
                        <a:schemeClr val="tx1"/>
                      </a:solidFill>
                      <a:prstDash val="solid"/>
                      <a:round/>
                      <a:headEnd type="none" w="med" len="med"/>
                      <a:tailEnd type="none" w="med" len="med"/>
                    </a:lnR>
                    <a:solidFill>
                      <a:schemeClr val="bg2">
                        <a:lumMod val="75000"/>
                        <a:lumOff val="2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2</a:t>
                      </a: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136</a:t>
                      </a:r>
                    </a:p>
                  </a:txBody>
                  <a:tcPr marL="18415" marR="18415" marT="0" marB="0" anchor="b">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127</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192</a:t>
                      </a: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111</a:t>
                      </a: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a:ln>
                            <a:noFill/>
                          </a:ln>
                          <a:solidFill>
                            <a:schemeClr val="accent4"/>
                          </a:solidFill>
                          <a:effectLst/>
                          <a:uLnTx/>
                          <a:uFillTx/>
                          <a:latin typeface="+mn-lt"/>
                          <a:ea typeface="+mn-ea"/>
                          <a:cs typeface="+mn-cs"/>
                        </a:rPr>
                        <a:t>22</a:t>
                      </a: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a:ln>
                            <a:noFill/>
                          </a:ln>
                          <a:solidFill>
                            <a:schemeClr val="accent4"/>
                          </a:solidFill>
                          <a:effectLst/>
                          <a:uLnTx/>
                          <a:uFillTx/>
                          <a:latin typeface="+mn-lt"/>
                          <a:ea typeface="+mn-ea"/>
                          <a:cs typeface="+mn-cs"/>
                        </a:rPr>
                        <a:t>12</a:t>
                      </a: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5</a:t>
                      </a: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104014782"/>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4</a:t>
                      </a:r>
                    </a:p>
                  </a:txBody>
                  <a:tcPr>
                    <a:solidFill>
                      <a:schemeClr val="bg2">
                        <a:lumMod val="75000"/>
                        <a:lumOff val="2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25</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56</a:t>
                      </a:r>
                    </a:p>
                  </a:txBody>
                  <a:tcPr marL="18415" marR="18415" marT="0" marB="0" anchor="b">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173</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124</a:t>
                      </a: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32</a:t>
                      </a: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11</a:t>
                      </a: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46882636"/>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5</a:t>
                      </a:r>
                    </a:p>
                  </a:txBody>
                  <a:tcPr>
                    <a:solidFill>
                      <a:schemeClr val="bg2">
                        <a:lumMod val="75000"/>
                        <a:lumOff val="2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5</a:t>
                      </a: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13</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93</a:t>
                      </a:r>
                    </a:p>
                  </a:txBody>
                  <a:tcPr marL="18415" marR="18415" marT="0" marB="0" anchor="b">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129</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22</a:t>
                      </a: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11</a:t>
                      </a: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4290133473"/>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6</a:t>
                      </a:r>
                    </a:p>
                  </a:txBody>
                  <a:tcPr>
                    <a:solidFill>
                      <a:schemeClr val="bg2">
                        <a:lumMod val="75000"/>
                        <a:lumOff val="2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a:t>
                      </a: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7</a:t>
                      </a: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101</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184</a:t>
                      </a:r>
                    </a:p>
                  </a:txBody>
                  <a:tcPr marL="18415" marR="18415" marT="0" marB="0" anchor="b">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60</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20</a:t>
                      </a: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4078259629"/>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7</a:t>
                      </a:r>
                    </a:p>
                  </a:txBody>
                  <a:tcPr>
                    <a:solidFill>
                      <a:schemeClr val="bg2">
                        <a:lumMod val="75000"/>
                        <a:lumOff val="2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a:ln>
                            <a:noFill/>
                          </a:ln>
                          <a:solidFill>
                            <a:schemeClr val="accent4"/>
                          </a:solidFill>
                          <a:effectLst/>
                          <a:uLnTx/>
                          <a:uFillTx/>
                          <a:latin typeface="+mn-lt"/>
                          <a:ea typeface="+mn-ea"/>
                          <a:cs typeface="+mn-cs"/>
                        </a:rPr>
                        <a:t>2</a:t>
                      </a: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2</a:t>
                      </a: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3</a:t>
                      </a: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16</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93</a:t>
                      </a:r>
                    </a:p>
                  </a:txBody>
                  <a:tcPr marL="18415" marR="18415" marT="0" marB="0" anchor="b">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19</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3</a:t>
                      </a: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a:ln>
                            <a:noFill/>
                          </a:ln>
                          <a:solidFill>
                            <a:schemeClr val="accent4"/>
                          </a:solidFill>
                          <a:effectLst/>
                          <a:uLnTx/>
                          <a:uFillTx/>
                          <a:latin typeface="+mn-lt"/>
                          <a:ea typeface="+mn-ea"/>
                          <a:cs typeface="+mn-cs"/>
                        </a:rPr>
                        <a:t>2</a:t>
                      </a:r>
                    </a:p>
                  </a:txBody>
                  <a:tcPr marL="18415" marR="18415" marT="0" marB="0" anchor="b">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483631510"/>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8</a:t>
                      </a:r>
                    </a:p>
                  </a:txBody>
                  <a:tcPr>
                    <a:solidFill>
                      <a:schemeClr val="bg2">
                        <a:lumMod val="75000"/>
                        <a:lumOff val="2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2</a:t>
                      </a: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a:ln>
                            <a:noFill/>
                          </a:ln>
                          <a:solidFill>
                            <a:schemeClr val="accent4"/>
                          </a:solidFill>
                          <a:effectLst/>
                          <a:uLnTx/>
                          <a:uFillTx/>
                          <a:latin typeface="+mn-lt"/>
                          <a:ea typeface="+mn-ea"/>
                          <a:cs typeface="+mn-cs"/>
                        </a:rPr>
                        <a:t>1</a:t>
                      </a: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8</a:t>
                      </a: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10</a:t>
                      </a: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22</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11</a:t>
                      </a:r>
                    </a:p>
                  </a:txBody>
                  <a:tcPr marL="18415" marR="18415" marT="0" marB="0" anchor="b">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2</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a:t>
                      </a:r>
                    </a:p>
                  </a:txBody>
                  <a:tcPr marL="18415" marR="18415" marT="0" marB="0" anchor="b">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347161554"/>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9</a:t>
                      </a:r>
                    </a:p>
                  </a:txBody>
                  <a:tcPr>
                    <a:solidFill>
                      <a:schemeClr val="bg2">
                        <a:lumMod val="75000"/>
                        <a:lumOff val="2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5</a:t>
                      </a: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1</a:t>
                      </a: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2</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7</a:t>
                      </a:r>
                    </a:p>
                  </a:txBody>
                  <a:tcPr marL="18415" marR="18415" marT="0" marB="0" anchor="b">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24575095"/>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10</a:t>
                      </a:r>
                    </a:p>
                  </a:txBody>
                  <a:tcPr>
                    <a:solidFill>
                      <a:schemeClr val="bg2">
                        <a:lumMod val="75000"/>
                        <a:lumOff val="2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a:ln>
                            <a:noFill/>
                          </a:ln>
                          <a:solidFill>
                            <a:schemeClr val="accent4"/>
                          </a:solidFill>
                          <a:effectLst/>
                          <a:uLnTx/>
                          <a:uFillTx/>
                          <a:latin typeface="+mn-lt"/>
                          <a:ea typeface="+mn-ea"/>
                          <a:cs typeface="+mn-cs"/>
                        </a:rPr>
                        <a:t>1</a:t>
                      </a: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2</a:t>
                      </a:r>
                    </a:p>
                  </a:txBody>
                  <a:tcPr marL="18415" marR="18415" marT="0" marB="0" anchor="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8DCD47"/>
                    </a:solidFill>
                  </a:tcPr>
                </a:tc>
                <a:extLst>
                  <a:ext uri="{0D108BD9-81ED-4DB2-BD59-A6C34878D82A}">
                    <a16:rowId xmlns:a16="http://schemas.microsoft.com/office/drawing/2014/main" val="3408857642"/>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11</a:t>
                      </a:r>
                    </a:p>
                  </a:txBody>
                  <a:tcPr>
                    <a:solidFill>
                      <a:schemeClr val="bg2">
                        <a:lumMod val="75000"/>
                        <a:lumOff val="2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R w="12700" cap="flat" cmpd="sng" algn="ctr">
                      <a:solidFill>
                        <a:schemeClr val="tx1"/>
                      </a:solidFill>
                      <a:prstDash val="solid"/>
                      <a:round/>
                      <a:headEnd type="none" w="med" len="med"/>
                      <a:tailEnd type="none" w="med" len="med"/>
                    </a:lnR>
                    <a:solidFill>
                      <a:schemeClr val="accent1">
                        <a:lumMod val="75000"/>
                      </a:schemeClr>
                    </a:solidFill>
                  </a:tcPr>
                </a:tc>
                <a:extLst>
                  <a:ext uri="{0D108BD9-81ED-4DB2-BD59-A6C34878D82A}">
                    <a16:rowId xmlns:a16="http://schemas.microsoft.com/office/drawing/2014/main" val="4238682717"/>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12</a:t>
                      </a:r>
                    </a:p>
                  </a:txBody>
                  <a:tcPr>
                    <a:lnB w="12700" cap="flat" cmpd="sng" algn="ctr">
                      <a:solidFill>
                        <a:schemeClr val="tx1"/>
                      </a:solidFill>
                      <a:prstDash val="solid"/>
                      <a:round/>
                      <a:headEnd type="none" w="med" len="med"/>
                      <a:tailEnd type="none" w="med" len="med"/>
                    </a:lnB>
                    <a:solidFill>
                      <a:schemeClr val="bg2">
                        <a:lumMod val="75000"/>
                        <a:lumOff val="2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dirty="0">
                        <a:ln>
                          <a:noFill/>
                        </a:ln>
                        <a:solidFill>
                          <a:schemeClr val="accent4"/>
                        </a:solidFill>
                        <a:effectLst/>
                        <a:uLnTx/>
                        <a:uFillTx/>
                        <a:latin typeface="+mn-lt"/>
                        <a:ea typeface="+mn-ea"/>
                        <a:cs typeface="+mn-cs"/>
                      </a:endParaRPr>
                    </a:p>
                  </a:txBody>
                  <a:tcPr marL="18415" marR="18415" marT="0" marB="0" anchor="b">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a:t>
                      </a:r>
                    </a:p>
                  </a:txBody>
                  <a:tcPr marL="18415" marR="18415"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chemeClr val="accent4"/>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dirty="0">
                          <a:ln>
                            <a:noFill/>
                          </a:ln>
                          <a:solidFill>
                            <a:schemeClr val="accent4"/>
                          </a:solidFill>
                          <a:effectLst/>
                          <a:uLnTx/>
                          <a:uFillTx/>
                          <a:latin typeface="+mn-lt"/>
                          <a:ea typeface="+mn-ea"/>
                          <a:cs typeface="+mn-cs"/>
                        </a:rPr>
                        <a:t>1</a:t>
                      </a:r>
                    </a:p>
                  </a:txBody>
                  <a:tcPr marL="18415" marR="18415"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871293630"/>
                  </a:ext>
                </a:extLst>
              </a:tr>
            </a:tbl>
          </a:graphicData>
        </a:graphic>
      </p:graphicFrame>
      <p:sp>
        <p:nvSpPr>
          <p:cNvPr id="11" name="TextBox 10">
            <a:extLst>
              <a:ext uri="{FF2B5EF4-FFF2-40B4-BE49-F238E27FC236}">
                <a16:creationId xmlns:a16="http://schemas.microsoft.com/office/drawing/2014/main" id="{5AA905B2-9B1D-5F7F-E917-69D7E8329705}"/>
              </a:ext>
            </a:extLst>
          </p:cNvPr>
          <p:cNvSpPr txBox="1"/>
          <p:nvPr/>
        </p:nvSpPr>
        <p:spPr>
          <a:xfrm>
            <a:off x="677098" y="6334096"/>
            <a:ext cx="10676702" cy="553998"/>
          </a:xfrm>
          <a:prstGeom prst="rect">
            <a:avLst/>
          </a:prstGeom>
          <a:noFill/>
        </p:spPr>
        <p:txBody>
          <a:bodyPr wrap="square">
            <a:spAutoFit/>
          </a:bodyPr>
          <a:lstStyle/>
          <a:p>
            <a:pPr marL="0" marR="0">
              <a:spcBef>
                <a:spcPts val="0"/>
              </a:spcBef>
              <a:spcAft>
                <a:spcPts val="0"/>
              </a:spcAft>
            </a:pPr>
            <a:r>
              <a:rPr lang="en-US" sz="1000" b="1" kern="100" dirty="0">
                <a:effectLst/>
                <a:latin typeface="Arial" panose="020B0604020202020204" pitchFamily="34" charset="0"/>
                <a:ea typeface="Aptos" panose="020B0004020202020204" pitchFamily="34" charset="0"/>
              </a:rPr>
              <a:t>Abbreviations: 1 = DR absent (Level 10/12); 2 = DR questionable (Level 14/15) or Microaneurysms only (Level 20); 3 = Mild NPDR (Level 35); 4 = Moderate NPDR (Level 43); 5 = Moderately Severe NPDR (Level 47); 6 = Severe and Very Severe NPDR (Level 53); 7 = Inactive PDR (Level 60) or Mild PDR (Level 61); 8 = Moderate PDR (Level 65); 9 = High-Risk PDR (Level 71); 10 = High-Risk PDR (Level 75); 11 = Advanced PDR (Level 81); 12 = Advanced PDR (Level 85). </a:t>
            </a:r>
          </a:p>
        </p:txBody>
      </p:sp>
      <p:sp>
        <p:nvSpPr>
          <p:cNvPr id="2" name="TextBox 1"/>
          <p:cNvSpPr txBox="1"/>
          <p:nvPr/>
        </p:nvSpPr>
        <p:spPr>
          <a:xfrm>
            <a:off x="6911439" y="902523"/>
            <a:ext cx="4701042" cy="1077218"/>
          </a:xfrm>
          <a:prstGeom prst="rect">
            <a:avLst/>
          </a:prstGeom>
          <a:solidFill>
            <a:schemeClr val="tx1"/>
          </a:solidFill>
        </p:spPr>
        <p:txBody>
          <a:bodyPr wrap="square" rtlCol="0">
            <a:spAutoFit/>
          </a:bodyPr>
          <a:lstStyle/>
          <a:p>
            <a:pPr algn="ctr"/>
            <a:r>
              <a:rPr lang="en-US" sz="3200" b="1" dirty="0">
                <a:solidFill>
                  <a:srgbClr val="FF0000"/>
                </a:solidFill>
              </a:rPr>
              <a:t>57% with more severe DR on FA</a:t>
            </a:r>
          </a:p>
        </p:txBody>
      </p:sp>
      <p:sp>
        <p:nvSpPr>
          <p:cNvPr id="7" name="TextBox 6"/>
          <p:cNvSpPr txBox="1"/>
          <p:nvPr/>
        </p:nvSpPr>
        <p:spPr>
          <a:xfrm>
            <a:off x="2064327" y="5301164"/>
            <a:ext cx="4701042" cy="1077218"/>
          </a:xfrm>
          <a:prstGeom prst="rect">
            <a:avLst/>
          </a:prstGeom>
          <a:solidFill>
            <a:schemeClr val="tx1"/>
          </a:solidFill>
        </p:spPr>
        <p:txBody>
          <a:bodyPr wrap="square" rtlCol="0">
            <a:spAutoFit/>
          </a:bodyPr>
          <a:lstStyle/>
          <a:p>
            <a:pPr algn="ctr"/>
            <a:r>
              <a:rPr lang="en-US" sz="3200" b="1" dirty="0">
                <a:solidFill>
                  <a:srgbClr val="FF0000"/>
                </a:solidFill>
              </a:rPr>
              <a:t>12% with more severe DR on Color</a:t>
            </a:r>
          </a:p>
        </p:txBody>
      </p:sp>
      <p:sp>
        <p:nvSpPr>
          <p:cNvPr id="4" name="TextBox 3">
            <a:extLst>
              <a:ext uri="{FF2B5EF4-FFF2-40B4-BE49-F238E27FC236}">
                <a16:creationId xmlns:a16="http://schemas.microsoft.com/office/drawing/2014/main" id="{23FFF645-CEA0-B2AE-E49B-2E881D1513B2}"/>
              </a:ext>
            </a:extLst>
          </p:cNvPr>
          <p:cNvSpPr txBox="1"/>
          <p:nvPr/>
        </p:nvSpPr>
        <p:spPr>
          <a:xfrm>
            <a:off x="8312727" y="4516334"/>
            <a:ext cx="3041073" cy="1569660"/>
          </a:xfrm>
          <a:prstGeom prst="rect">
            <a:avLst/>
          </a:prstGeom>
          <a:solidFill>
            <a:schemeClr val="tx1"/>
          </a:solidFill>
        </p:spPr>
        <p:txBody>
          <a:bodyPr wrap="square" rtlCol="0">
            <a:spAutoFit/>
          </a:bodyPr>
          <a:lstStyle/>
          <a:p>
            <a:r>
              <a:rPr lang="en-US" sz="2400" b="1" u="sng" dirty="0">
                <a:solidFill>
                  <a:srgbClr val="FF0000"/>
                </a:solidFill>
              </a:rPr>
              <a:t>Kappa Statistics</a:t>
            </a:r>
          </a:p>
          <a:p>
            <a:pPr marL="342900" indent="-342900">
              <a:buFont typeface="Arial" panose="020B0604020202020204" pitchFamily="34" charset="0"/>
              <a:buChar char="•"/>
            </a:pPr>
            <a:r>
              <a:rPr lang="en-US" sz="2400" b="1" dirty="0">
                <a:solidFill>
                  <a:srgbClr val="FF0000"/>
                </a:solidFill>
              </a:rPr>
              <a:t>Baseline: 0.53</a:t>
            </a:r>
          </a:p>
          <a:p>
            <a:pPr marL="342900" indent="-342900">
              <a:buFont typeface="Arial" panose="020B0604020202020204" pitchFamily="34" charset="0"/>
              <a:buChar char="•"/>
            </a:pPr>
            <a:r>
              <a:rPr lang="en-US" sz="2400" b="1" dirty="0">
                <a:solidFill>
                  <a:srgbClr val="FF0000"/>
                </a:solidFill>
              </a:rPr>
              <a:t>Year 1: 0.44</a:t>
            </a:r>
          </a:p>
          <a:p>
            <a:pPr marL="342900" indent="-342900">
              <a:buFont typeface="Arial" panose="020B0604020202020204" pitchFamily="34" charset="0"/>
              <a:buChar char="•"/>
            </a:pPr>
            <a:r>
              <a:rPr lang="en-US" sz="2400" b="1" dirty="0">
                <a:solidFill>
                  <a:srgbClr val="FF0000"/>
                </a:solidFill>
              </a:rPr>
              <a:t>Year 4: 0.40</a:t>
            </a:r>
          </a:p>
        </p:txBody>
      </p:sp>
    </p:spTree>
    <p:extLst>
      <p:ext uri="{BB962C8B-B14F-4D97-AF65-F5344CB8AC3E}">
        <p14:creationId xmlns:p14="http://schemas.microsoft.com/office/powerpoint/2010/main" val="2920789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06C49B5-3C75-D6B6-73E7-3781076382C5}"/>
              </a:ext>
            </a:extLst>
          </p:cNvPr>
          <p:cNvGraphicFramePr>
            <a:graphicFrameLocks noGrp="1"/>
          </p:cNvGraphicFramePr>
          <p:nvPr>
            <p:ph idx="1"/>
          </p:nvPr>
        </p:nvGraphicFramePr>
        <p:xfrm>
          <a:off x="757648" y="114493"/>
          <a:ext cx="10676703" cy="6187440"/>
        </p:xfrm>
        <a:graphic>
          <a:graphicData uri="http://schemas.openxmlformats.org/drawingml/2006/table">
            <a:tbl>
              <a:tblPr firstRow="1" firstCol="1">
                <a:tableStyleId>{073A0DAA-6AF3-43AB-8588-CEC1D06C72B9}</a:tableStyleId>
              </a:tblPr>
              <a:tblGrid>
                <a:gridCol w="487680">
                  <a:extLst>
                    <a:ext uri="{9D8B030D-6E8A-4147-A177-3AD203B41FA5}">
                      <a16:colId xmlns:a16="http://schemas.microsoft.com/office/drawing/2014/main" val="85452736"/>
                    </a:ext>
                  </a:extLst>
                </a:gridCol>
                <a:gridCol w="783771">
                  <a:extLst>
                    <a:ext uri="{9D8B030D-6E8A-4147-A177-3AD203B41FA5}">
                      <a16:colId xmlns:a16="http://schemas.microsoft.com/office/drawing/2014/main" val="2457955086"/>
                    </a:ext>
                  </a:extLst>
                </a:gridCol>
                <a:gridCol w="783771">
                  <a:extLst>
                    <a:ext uri="{9D8B030D-6E8A-4147-A177-3AD203B41FA5}">
                      <a16:colId xmlns:a16="http://schemas.microsoft.com/office/drawing/2014/main" val="2671698226"/>
                    </a:ext>
                  </a:extLst>
                </a:gridCol>
                <a:gridCol w="783771">
                  <a:extLst>
                    <a:ext uri="{9D8B030D-6E8A-4147-A177-3AD203B41FA5}">
                      <a16:colId xmlns:a16="http://schemas.microsoft.com/office/drawing/2014/main" val="949549249"/>
                    </a:ext>
                  </a:extLst>
                </a:gridCol>
                <a:gridCol w="783771">
                  <a:extLst>
                    <a:ext uri="{9D8B030D-6E8A-4147-A177-3AD203B41FA5}">
                      <a16:colId xmlns:a16="http://schemas.microsoft.com/office/drawing/2014/main" val="1567798396"/>
                    </a:ext>
                  </a:extLst>
                </a:gridCol>
                <a:gridCol w="783771">
                  <a:extLst>
                    <a:ext uri="{9D8B030D-6E8A-4147-A177-3AD203B41FA5}">
                      <a16:colId xmlns:a16="http://schemas.microsoft.com/office/drawing/2014/main" val="1209710334"/>
                    </a:ext>
                  </a:extLst>
                </a:gridCol>
                <a:gridCol w="783771">
                  <a:extLst>
                    <a:ext uri="{9D8B030D-6E8A-4147-A177-3AD203B41FA5}">
                      <a16:colId xmlns:a16="http://schemas.microsoft.com/office/drawing/2014/main" val="657733394"/>
                    </a:ext>
                  </a:extLst>
                </a:gridCol>
                <a:gridCol w="783771">
                  <a:extLst>
                    <a:ext uri="{9D8B030D-6E8A-4147-A177-3AD203B41FA5}">
                      <a16:colId xmlns:a16="http://schemas.microsoft.com/office/drawing/2014/main" val="4076935718"/>
                    </a:ext>
                  </a:extLst>
                </a:gridCol>
                <a:gridCol w="783771">
                  <a:extLst>
                    <a:ext uri="{9D8B030D-6E8A-4147-A177-3AD203B41FA5}">
                      <a16:colId xmlns:a16="http://schemas.microsoft.com/office/drawing/2014/main" val="2605346530"/>
                    </a:ext>
                  </a:extLst>
                </a:gridCol>
                <a:gridCol w="783771">
                  <a:extLst>
                    <a:ext uri="{9D8B030D-6E8A-4147-A177-3AD203B41FA5}">
                      <a16:colId xmlns:a16="http://schemas.microsoft.com/office/drawing/2014/main" val="3436638514"/>
                    </a:ext>
                  </a:extLst>
                </a:gridCol>
                <a:gridCol w="783771">
                  <a:extLst>
                    <a:ext uri="{9D8B030D-6E8A-4147-A177-3AD203B41FA5}">
                      <a16:colId xmlns:a16="http://schemas.microsoft.com/office/drawing/2014/main" val="1331557939"/>
                    </a:ext>
                  </a:extLst>
                </a:gridCol>
                <a:gridCol w="783771">
                  <a:extLst>
                    <a:ext uri="{9D8B030D-6E8A-4147-A177-3AD203B41FA5}">
                      <a16:colId xmlns:a16="http://schemas.microsoft.com/office/drawing/2014/main" val="3549749239"/>
                    </a:ext>
                  </a:extLst>
                </a:gridCol>
                <a:gridCol w="783771">
                  <a:extLst>
                    <a:ext uri="{9D8B030D-6E8A-4147-A177-3AD203B41FA5}">
                      <a16:colId xmlns:a16="http://schemas.microsoft.com/office/drawing/2014/main" val="161737143"/>
                    </a:ext>
                  </a:extLst>
                </a:gridCol>
                <a:gridCol w="783771">
                  <a:extLst>
                    <a:ext uri="{9D8B030D-6E8A-4147-A177-3AD203B41FA5}">
                      <a16:colId xmlns:a16="http://schemas.microsoft.com/office/drawing/2014/main" val="1307200215"/>
                    </a:ext>
                  </a:extLst>
                </a:gridCol>
              </a:tblGrid>
              <a:tr h="370840">
                <a:tc>
                  <a:txBody>
                    <a:bodyPr/>
                    <a:lstStyle/>
                    <a:p>
                      <a:pPr algn="ctr"/>
                      <a:endParaRPr lang="en-US" sz="2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13">
                  <a:txBody>
                    <a:bodyPr/>
                    <a:lstStyle/>
                    <a:p>
                      <a:pPr algn="ctr"/>
                      <a:r>
                        <a:rPr lang="en-US" sz="2300" b="1" dirty="0">
                          <a:solidFill>
                            <a:schemeClr val="accent2"/>
                          </a:solidFill>
                          <a:latin typeface="+mn-lt"/>
                        </a:rPr>
                        <a:t>DRSS on </a:t>
                      </a:r>
                      <a:r>
                        <a:rPr lang="en-US" sz="2300" b="1" u="sng" dirty="0">
                          <a:solidFill>
                            <a:srgbClr val="7CFC00"/>
                          </a:solidFill>
                          <a:latin typeface="+mn-lt"/>
                        </a:rPr>
                        <a:t>Unmasked</a:t>
                      </a:r>
                      <a:r>
                        <a:rPr lang="en-US" sz="2300" b="1" dirty="0">
                          <a:solidFill>
                            <a:schemeClr val="accent2"/>
                          </a:solidFill>
                          <a:latin typeface="+mn-lt"/>
                        </a:rPr>
                        <a:t> UWF-FA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dirty="0"/>
                    </a:p>
                  </a:txBody>
                  <a:tcPr>
                    <a:lnT w="12700" cap="flat" cmpd="sng" algn="ctr">
                      <a:noFill/>
                      <a:prstDash val="solid"/>
                      <a:round/>
                      <a:headEnd type="none" w="med" len="med"/>
                      <a:tailEnd type="none" w="med" len="med"/>
                    </a:lnT>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extLst>
                  <a:ext uri="{0D108BD9-81ED-4DB2-BD59-A6C34878D82A}">
                    <a16:rowId xmlns:a16="http://schemas.microsoft.com/office/drawing/2014/main" val="1220882380"/>
                  </a:ext>
                </a:extLst>
              </a:tr>
              <a:tr h="370840">
                <a:tc rowSpan="13">
                  <a:txBody>
                    <a:bodyPr/>
                    <a:lstStyle/>
                    <a:p>
                      <a:pPr algn="ctr"/>
                      <a:r>
                        <a:rPr lang="en-US" sz="2300" b="1" dirty="0">
                          <a:solidFill>
                            <a:schemeClr val="accent2"/>
                          </a:solidFill>
                          <a:latin typeface="+mn-lt"/>
                        </a:rPr>
                        <a:t>DRSS on Masked UWF-Color</a:t>
                      </a:r>
                    </a:p>
                  </a:txBody>
                  <a:tcPr vert="vert2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b="1" dirty="0">
                          <a:solidFill>
                            <a:schemeClr val="tx1"/>
                          </a:solidFill>
                          <a:latin typeface="+mn-lt"/>
                        </a:rPr>
                        <a:t>N</a:t>
                      </a:r>
                    </a:p>
                  </a:txBody>
                  <a:tcPr>
                    <a:solidFill>
                      <a:schemeClr val="bg2">
                        <a:lumMod val="75000"/>
                        <a:lumOff val="25000"/>
                      </a:schemeClr>
                    </a:solidFill>
                  </a:tcPr>
                </a:tc>
                <a:tc>
                  <a:txBody>
                    <a:bodyPr/>
                    <a:lstStyle/>
                    <a:p>
                      <a:pPr algn="ctr"/>
                      <a:r>
                        <a:rPr lang="en-US" sz="2300" b="1" dirty="0">
                          <a:solidFill>
                            <a:schemeClr val="tx1"/>
                          </a:solidFill>
                          <a:latin typeface="+mn-lt"/>
                        </a:rPr>
                        <a:t>1</a:t>
                      </a:r>
                    </a:p>
                  </a:txBody>
                  <a:tcPr>
                    <a:solidFill>
                      <a:schemeClr val="bg2">
                        <a:lumMod val="75000"/>
                        <a:lumOff val="25000"/>
                      </a:schemeClr>
                    </a:solidFill>
                  </a:tcPr>
                </a:tc>
                <a:tc>
                  <a:txBody>
                    <a:bodyPr/>
                    <a:lstStyle/>
                    <a:p>
                      <a:pPr algn="ctr"/>
                      <a:r>
                        <a:rPr lang="en-US" sz="2300" b="1" dirty="0">
                          <a:solidFill>
                            <a:schemeClr val="tx1"/>
                          </a:solidFill>
                          <a:latin typeface="+mn-lt"/>
                        </a:rPr>
                        <a:t>2</a:t>
                      </a:r>
                    </a:p>
                  </a:txBody>
                  <a:tcPr>
                    <a:solidFill>
                      <a:schemeClr val="bg2">
                        <a:lumMod val="75000"/>
                        <a:lumOff val="25000"/>
                      </a:schemeClr>
                    </a:solidFill>
                  </a:tcPr>
                </a:tc>
                <a:tc>
                  <a:txBody>
                    <a:bodyPr/>
                    <a:lstStyle/>
                    <a:p>
                      <a:pPr algn="ctr"/>
                      <a:r>
                        <a:rPr lang="en-US" sz="2300" b="1" dirty="0">
                          <a:solidFill>
                            <a:schemeClr val="tx1"/>
                          </a:solidFill>
                          <a:latin typeface="+mn-lt"/>
                        </a:rPr>
                        <a:t>3</a:t>
                      </a:r>
                    </a:p>
                  </a:txBody>
                  <a:tcPr>
                    <a:solidFill>
                      <a:schemeClr val="bg2">
                        <a:lumMod val="75000"/>
                        <a:lumOff val="25000"/>
                      </a:schemeClr>
                    </a:solidFill>
                  </a:tcPr>
                </a:tc>
                <a:tc>
                  <a:txBody>
                    <a:bodyPr/>
                    <a:lstStyle/>
                    <a:p>
                      <a:pPr algn="ctr"/>
                      <a:r>
                        <a:rPr lang="en-US" sz="2300" b="1" dirty="0">
                          <a:solidFill>
                            <a:schemeClr val="tx1"/>
                          </a:solidFill>
                          <a:latin typeface="+mn-lt"/>
                        </a:rPr>
                        <a:t>4</a:t>
                      </a:r>
                    </a:p>
                  </a:txBody>
                  <a:tcPr>
                    <a:solidFill>
                      <a:schemeClr val="bg2">
                        <a:lumMod val="75000"/>
                        <a:lumOff val="25000"/>
                      </a:schemeClr>
                    </a:solidFill>
                  </a:tcPr>
                </a:tc>
                <a:tc>
                  <a:txBody>
                    <a:bodyPr/>
                    <a:lstStyle/>
                    <a:p>
                      <a:pPr algn="ctr"/>
                      <a:r>
                        <a:rPr lang="en-US" sz="2300" b="1" dirty="0">
                          <a:solidFill>
                            <a:schemeClr val="tx1"/>
                          </a:solidFill>
                          <a:latin typeface="+mn-lt"/>
                        </a:rPr>
                        <a:t>5</a:t>
                      </a:r>
                    </a:p>
                  </a:txBody>
                  <a:tcPr>
                    <a:solidFill>
                      <a:schemeClr val="bg2">
                        <a:lumMod val="75000"/>
                        <a:lumOff val="25000"/>
                      </a:schemeClr>
                    </a:solidFill>
                  </a:tcPr>
                </a:tc>
                <a:tc>
                  <a:txBody>
                    <a:bodyPr/>
                    <a:lstStyle/>
                    <a:p>
                      <a:pPr algn="ctr"/>
                      <a:r>
                        <a:rPr lang="en-US" sz="2300" b="1" dirty="0">
                          <a:solidFill>
                            <a:schemeClr val="tx1"/>
                          </a:solidFill>
                          <a:latin typeface="+mn-lt"/>
                        </a:rPr>
                        <a:t>6</a:t>
                      </a:r>
                    </a:p>
                  </a:txBody>
                  <a:tcPr>
                    <a:solidFill>
                      <a:schemeClr val="bg2">
                        <a:lumMod val="75000"/>
                        <a:lumOff val="25000"/>
                      </a:schemeClr>
                    </a:solidFill>
                  </a:tcPr>
                </a:tc>
                <a:tc>
                  <a:txBody>
                    <a:bodyPr/>
                    <a:lstStyle/>
                    <a:p>
                      <a:pPr algn="ctr"/>
                      <a:r>
                        <a:rPr lang="en-US" sz="2300" b="1" dirty="0">
                          <a:solidFill>
                            <a:schemeClr val="tx1"/>
                          </a:solidFill>
                          <a:latin typeface="+mn-lt"/>
                        </a:rPr>
                        <a:t>7</a:t>
                      </a:r>
                    </a:p>
                  </a:txBody>
                  <a:tcPr>
                    <a:solidFill>
                      <a:schemeClr val="bg2">
                        <a:lumMod val="75000"/>
                        <a:lumOff val="25000"/>
                      </a:schemeClr>
                    </a:solidFill>
                  </a:tcPr>
                </a:tc>
                <a:tc>
                  <a:txBody>
                    <a:bodyPr/>
                    <a:lstStyle/>
                    <a:p>
                      <a:pPr algn="ctr"/>
                      <a:r>
                        <a:rPr lang="en-US" sz="2300" b="1" dirty="0">
                          <a:solidFill>
                            <a:schemeClr val="tx1"/>
                          </a:solidFill>
                          <a:latin typeface="+mn-lt"/>
                        </a:rPr>
                        <a:t>8</a:t>
                      </a:r>
                    </a:p>
                  </a:txBody>
                  <a:tcPr>
                    <a:solidFill>
                      <a:schemeClr val="bg2">
                        <a:lumMod val="75000"/>
                        <a:lumOff val="25000"/>
                      </a:schemeClr>
                    </a:solidFill>
                  </a:tcPr>
                </a:tc>
                <a:tc>
                  <a:txBody>
                    <a:bodyPr/>
                    <a:lstStyle/>
                    <a:p>
                      <a:pPr algn="ctr"/>
                      <a:r>
                        <a:rPr lang="en-US" sz="2300" b="1" dirty="0">
                          <a:solidFill>
                            <a:schemeClr val="tx1"/>
                          </a:solidFill>
                          <a:latin typeface="+mn-lt"/>
                        </a:rPr>
                        <a:t>9</a:t>
                      </a:r>
                    </a:p>
                  </a:txBody>
                  <a:tcPr>
                    <a:solidFill>
                      <a:schemeClr val="bg2">
                        <a:lumMod val="75000"/>
                        <a:lumOff val="25000"/>
                      </a:schemeClr>
                    </a:solidFill>
                  </a:tcPr>
                </a:tc>
                <a:tc>
                  <a:txBody>
                    <a:bodyPr/>
                    <a:lstStyle/>
                    <a:p>
                      <a:pPr algn="ctr"/>
                      <a:r>
                        <a:rPr lang="en-US" sz="2300" b="1" dirty="0">
                          <a:solidFill>
                            <a:schemeClr val="tx1"/>
                          </a:solidFill>
                          <a:latin typeface="+mn-lt"/>
                        </a:rPr>
                        <a:t>10</a:t>
                      </a:r>
                    </a:p>
                  </a:txBody>
                  <a:tcPr>
                    <a:solidFill>
                      <a:schemeClr val="bg2">
                        <a:lumMod val="75000"/>
                        <a:lumOff val="25000"/>
                      </a:schemeClr>
                    </a:solidFill>
                  </a:tcPr>
                </a:tc>
                <a:tc>
                  <a:txBody>
                    <a:bodyPr/>
                    <a:lstStyle/>
                    <a:p>
                      <a:pPr algn="ctr"/>
                      <a:r>
                        <a:rPr lang="en-US" sz="2300" b="1" dirty="0">
                          <a:solidFill>
                            <a:schemeClr val="tx1"/>
                          </a:solidFill>
                          <a:latin typeface="+mn-lt"/>
                        </a:rPr>
                        <a:t>11</a:t>
                      </a:r>
                    </a:p>
                  </a:txBody>
                  <a:tcPr>
                    <a:solidFill>
                      <a:schemeClr val="bg2">
                        <a:lumMod val="75000"/>
                        <a:lumOff val="25000"/>
                      </a:schemeClr>
                    </a:solidFill>
                  </a:tcPr>
                </a:tc>
                <a:tc>
                  <a:txBody>
                    <a:bodyPr/>
                    <a:lstStyle/>
                    <a:p>
                      <a:pPr algn="ctr"/>
                      <a:r>
                        <a:rPr lang="en-US" sz="2300" b="1" dirty="0">
                          <a:solidFill>
                            <a:schemeClr val="tx1"/>
                          </a:solidFill>
                          <a:latin typeface="+mn-lt"/>
                        </a:rPr>
                        <a:t>12</a:t>
                      </a:r>
                    </a:p>
                  </a:txBody>
                  <a:tcPr>
                    <a:lnR w="12700" cap="flat" cmpd="sng" algn="ctr">
                      <a:solidFill>
                        <a:schemeClr val="tx1"/>
                      </a:solidFill>
                      <a:prstDash val="solid"/>
                      <a:round/>
                      <a:headEnd type="none" w="med" len="med"/>
                      <a:tailEnd type="none" w="med" len="med"/>
                    </a:lnR>
                    <a:solidFill>
                      <a:schemeClr val="bg2">
                        <a:lumMod val="75000"/>
                        <a:lumOff val="25000"/>
                      </a:schemeClr>
                    </a:solidFill>
                  </a:tcPr>
                </a:tc>
                <a:extLst>
                  <a:ext uri="{0D108BD9-81ED-4DB2-BD59-A6C34878D82A}">
                    <a16:rowId xmlns:a16="http://schemas.microsoft.com/office/drawing/2014/main" val="2192838241"/>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1</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3</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530943928"/>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2</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4</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1</a:t>
                      </a:r>
                    </a:p>
                  </a:txBody>
                  <a:tcPr marL="18415" marR="18415" marT="0" marB="0" anchor="ctr">
                    <a:solidFill>
                      <a:srgbClr val="8DCD47"/>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611046804"/>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3</a:t>
                      </a:r>
                    </a:p>
                  </a:txBody>
                  <a:tcPr>
                    <a:solidFill>
                      <a:schemeClr val="bg2">
                        <a:lumMod val="75000"/>
                        <a:lumOff val="2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2</a:t>
                      </a:r>
                    </a:p>
                  </a:txBody>
                  <a:tcPr marL="18415" marR="18415" marT="0" marB="0" anchor="ctr">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95</a:t>
                      </a:r>
                    </a:p>
                  </a:txBody>
                  <a:tcPr marL="18415" marR="18415" marT="0" marB="0"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111</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204</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142</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31</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17</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5</a:t>
                      </a: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104014782"/>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4</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20</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37</a:t>
                      </a:r>
                    </a:p>
                  </a:txBody>
                  <a:tcPr marL="18415" marR="18415" marT="0" marB="0"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164</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146</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41</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13</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46882636"/>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5</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5</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11</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87</a:t>
                      </a:r>
                    </a:p>
                  </a:txBody>
                  <a:tcPr marL="18415" marR="18415" marT="0" marB="0"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132</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26</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12</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4290133473"/>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6</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6</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95</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175</a:t>
                      </a:r>
                    </a:p>
                  </a:txBody>
                  <a:tcPr marL="18415" marR="18415" marT="0" marB="0"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73</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23</a:t>
                      </a:r>
                    </a:p>
                  </a:txBody>
                  <a:tcPr marL="18415" marR="18415" marT="0" marB="0" anchor="ctr">
                    <a:solidFill>
                      <a:srgbClr val="8DCD47"/>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4078259629"/>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7</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2</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3</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18</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90</a:t>
                      </a:r>
                    </a:p>
                  </a:txBody>
                  <a:tcPr marL="18415" marR="18415" marT="0" marB="0"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22</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3</a:t>
                      </a:r>
                    </a:p>
                  </a:txBody>
                  <a:tcPr marL="18415" marR="18415" marT="0" marB="0" anchor="ctr">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a:t>
                      </a: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483631510"/>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8</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2</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7</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11</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23</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11</a:t>
                      </a:r>
                    </a:p>
                  </a:txBody>
                  <a:tcPr marL="18415" marR="18415" marT="0" marB="0"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a:t>
                      </a:r>
                    </a:p>
                  </a:txBody>
                  <a:tcPr marL="18415" marR="18415" marT="0" marB="0"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347161554"/>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9</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5</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1</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7</a:t>
                      </a:r>
                    </a:p>
                  </a:txBody>
                  <a:tcPr marL="18415" marR="18415" marT="0" marB="0" anchor="ctr">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rgbClr val="8DCD47"/>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924575095"/>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10</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a:t>
                      </a:r>
                    </a:p>
                  </a:txBody>
                  <a:tcPr marL="18415" marR="18415" marT="0" marB="0"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7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rgbClr val="8DCD47"/>
                    </a:solidFill>
                  </a:tcPr>
                </a:tc>
                <a:extLst>
                  <a:ext uri="{0D108BD9-81ED-4DB2-BD59-A6C34878D82A}">
                    <a16:rowId xmlns:a16="http://schemas.microsoft.com/office/drawing/2014/main" val="3408857642"/>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11</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50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accent1">
                        <a:lumMod val="75000"/>
                      </a:schemeClr>
                    </a:solidFill>
                  </a:tcPr>
                </a:tc>
                <a:extLst>
                  <a:ext uri="{0D108BD9-81ED-4DB2-BD59-A6C34878D82A}">
                    <a16:rowId xmlns:a16="http://schemas.microsoft.com/office/drawing/2014/main" val="4238682717"/>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12</a:t>
                      </a:r>
                    </a:p>
                  </a:txBody>
                  <a:tcPr>
                    <a:lnB w="12700" cap="flat" cmpd="sng" algn="ctr">
                      <a:solidFill>
                        <a:schemeClr val="tx1"/>
                      </a:solidFill>
                      <a:prstDash val="solid"/>
                      <a:round/>
                      <a:headEnd type="none" w="med" len="med"/>
                      <a:tailEnd type="none" w="med" len="med"/>
                    </a:lnB>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871293630"/>
                  </a:ext>
                </a:extLst>
              </a:tr>
            </a:tbl>
          </a:graphicData>
        </a:graphic>
      </p:graphicFrame>
      <p:sp>
        <p:nvSpPr>
          <p:cNvPr id="11" name="TextBox 10">
            <a:extLst>
              <a:ext uri="{FF2B5EF4-FFF2-40B4-BE49-F238E27FC236}">
                <a16:creationId xmlns:a16="http://schemas.microsoft.com/office/drawing/2014/main" id="{5AA905B2-9B1D-5F7F-E917-69D7E8329705}"/>
              </a:ext>
            </a:extLst>
          </p:cNvPr>
          <p:cNvSpPr txBox="1"/>
          <p:nvPr/>
        </p:nvSpPr>
        <p:spPr>
          <a:xfrm>
            <a:off x="677098" y="6334096"/>
            <a:ext cx="10676702"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mn-cs"/>
              </a:rPr>
              <a:t>Abbreviations: 1 = DR absent (Level 10/12); 2 = DR questionable (Level 14/15) or Microaneurysms only (Level 20); 3 = Mild NPDR (Level 35); 4 = Moderate NPDR (Level 43); 5 = Moderately Severe NPDR (Level 47); 6 = Severe and Very Severe NPDR (Level 53); 7 = Inactive PDR (Level 60) or Mild PDR (Level 61); 8 = Moderate PDR (Level 65); 9 = High-Risk PDR (Level 71); 10 = High-Risk PDR (Level 75); 11 = Advanced PDR (Level 81); 12 = Advanced PDR (Level 85). </a:t>
            </a:r>
          </a:p>
        </p:txBody>
      </p:sp>
      <p:sp>
        <p:nvSpPr>
          <p:cNvPr id="5" name="TextBox 4"/>
          <p:cNvSpPr txBox="1"/>
          <p:nvPr/>
        </p:nvSpPr>
        <p:spPr>
          <a:xfrm>
            <a:off x="6911439" y="902523"/>
            <a:ext cx="4701042" cy="1077218"/>
          </a:xfrm>
          <a:prstGeom prst="rect">
            <a:avLst/>
          </a:prstGeom>
          <a:solidFill>
            <a:schemeClr val="tx1"/>
          </a:solidFill>
        </p:spPr>
        <p:txBody>
          <a:bodyPr wrap="square" rtlCol="0">
            <a:spAutoFit/>
          </a:bodyPr>
          <a:lstStyle/>
          <a:p>
            <a:pPr algn="ctr"/>
            <a:r>
              <a:rPr lang="en-US" sz="3200" b="1" dirty="0">
                <a:solidFill>
                  <a:srgbClr val="FF0000"/>
                </a:solidFill>
              </a:rPr>
              <a:t>62% with more severe DR on FA</a:t>
            </a:r>
          </a:p>
        </p:txBody>
      </p:sp>
      <p:sp>
        <p:nvSpPr>
          <p:cNvPr id="7" name="TextBox 6"/>
          <p:cNvSpPr txBox="1"/>
          <p:nvPr/>
        </p:nvSpPr>
        <p:spPr>
          <a:xfrm>
            <a:off x="2064327" y="5301164"/>
            <a:ext cx="4701042" cy="1077218"/>
          </a:xfrm>
          <a:prstGeom prst="rect">
            <a:avLst/>
          </a:prstGeom>
          <a:solidFill>
            <a:schemeClr val="tx1"/>
          </a:solidFill>
        </p:spPr>
        <p:txBody>
          <a:bodyPr wrap="square" rtlCol="0">
            <a:spAutoFit/>
          </a:bodyPr>
          <a:lstStyle/>
          <a:p>
            <a:pPr algn="ctr"/>
            <a:r>
              <a:rPr lang="en-US" sz="3200" b="1" dirty="0">
                <a:solidFill>
                  <a:srgbClr val="FF0000"/>
                </a:solidFill>
              </a:rPr>
              <a:t>11% with more severe DR on Color</a:t>
            </a:r>
          </a:p>
        </p:txBody>
      </p:sp>
      <p:sp>
        <p:nvSpPr>
          <p:cNvPr id="2" name="TextBox 1">
            <a:extLst>
              <a:ext uri="{FF2B5EF4-FFF2-40B4-BE49-F238E27FC236}">
                <a16:creationId xmlns:a16="http://schemas.microsoft.com/office/drawing/2014/main" id="{A99C9CBD-0718-CF4F-37B1-0BAC444D27A5}"/>
              </a:ext>
            </a:extLst>
          </p:cNvPr>
          <p:cNvSpPr txBox="1"/>
          <p:nvPr/>
        </p:nvSpPr>
        <p:spPr>
          <a:xfrm>
            <a:off x="8312727" y="4516334"/>
            <a:ext cx="3041073" cy="1569660"/>
          </a:xfrm>
          <a:prstGeom prst="rect">
            <a:avLst/>
          </a:prstGeom>
          <a:solidFill>
            <a:schemeClr val="tx1"/>
          </a:solidFill>
        </p:spPr>
        <p:txBody>
          <a:bodyPr wrap="square" rtlCol="0">
            <a:spAutoFit/>
          </a:bodyPr>
          <a:lstStyle/>
          <a:p>
            <a:r>
              <a:rPr lang="en-US" sz="2400" b="1" u="sng" dirty="0">
                <a:solidFill>
                  <a:srgbClr val="FF0000"/>
                </a:solidFill>
              </a:rPr>
              <a:t>Kappa Statistics</a:t>
            </a:r>
          </a:p>
          <a:p>
            <a:pPr marL="342900" indent="-342900">
              <a:buFont typeface="Arial" panose="020B0604020202020204" pitchFamily="34" charset="0"/>
              <a:buChar char="•"/>
            </a:pPr>
            <a:r>
              <a:rPr lang="en-US" sz="2400" b="1" dirty="0">
                <a:solidFill>
                  <a:srgbClr val="FF0000"/>
                </a:solidFill>
              </a:rPr>
              <a:t>Baseline: 0.45</a:t>
            </a:r>
          </a:p>
          <a:p>
            <a:pPr marL="342900" indent="-342900">
              <a:buFont typeface="Arial" panose="020B0604020202020204" pitchFamily="34" charset="0"/>
              <a:buChar char="•"/>
            </a:pPr>
            <a:r>
              <a:rPr lang="en-US" sz="2400" b="1" dirty="0">
                <a:solidFill>
                  <a:srgbClr val="FF0000"/>
                </a:solidFill>
              </a:rPr>
              <a:t>Year 1: 0.38</a:t>
            </a:r>
          </a:p>
          <a:p>
            <a:pPr marL="342900" indent="-342900">
              <a:buFont typeface="Arial" panose="020B0604020202020204" pitchFamily="34" charset="0"/>
              <a:buChar char="•"/>
            </a:pPr>
            <a:r>
              <a:rPr lang="en-US" sz="2400" b="1" dirty="0">
                <a:solidFill>
                  <a:srgbClr val="FF0000"/>
                </a:solidFill>
              </a:rPr>
              <a:t>Year 4: 0.34</a:t>
            </a:r>
          </a:p>
        </p:txBody>
      </p:sp>
    </p:spTree>
    <p:extLst>
      <p:ext uri="{BB962C8B-B14F-4D97-AF65-F5344CB8AC3E}">
        <p14:creationId xmlns:p14="http://schemas.microsoft.com/office/powerpoint/2010/main" val="1710599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C12A13-5D27-D72C-F52F-D76B1C35CEEB}"/>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23E7A45-BC35-145F-2E1B-865E9F3129C1}"/>
              </a:ext>
            </a:extLst>
          </p:cNvPr>
          <p:cNvGraphicFramePr>
            <a:graphicFrameLocks noGrp="1"/>
          </p:cNvGraphicFramePr>
          <p:nvPr>
            <p:ph idx="1"/>
          </p:nvPr>
        </p:nvGraphicFramePr>
        <p:xfrm>
          <a:off x="757648" y="114493"/>
          <a:ext cx="10676703" cy="6187440"/>
        </p:xfrm>
        <a:graphic>
          <a:graphicData uri="http://schemas.openxmlformats.org/drawingml/2006/table">
            <a:tbl>
              <a:tblPr firstRow="1" firstCol="1">
                <a:tableStyleId>{073A0DAA-6AF3-43AB-8588-CEC1D06C72B9}</a:tableStyleId>
              </a:tblPr>
              <a:tblGrid>
                <a:gridCol w="487680">
                  <a:extLst>
                    <a:ext uri="{9D8B030D-6E8A-4147-A177-3AD203B41FA5}">
                      <a16:colId xmlns:a16="http://schemas.microsoft.com/office/drawing/2014/main" val="85452736"/>
                    </a:ext>
                  </a:extLst>
                </a:gridCol>
                <a:gridCol w="783771">
                  <a:extLst>
                    <a:ext uri="{9D8B030D-6E8A-4147-A177-3AD203B41FA5}">
                      <a16:colId xmlns:a16="http://schemas.microsoft.com/office/drawing/2014/main" val="2457955086"/>
                    </a:ext>
                  </a:extLst>
                </a:gridCol>
                <a:gridCol w="783771">
                  <a:extLst>
                    <a:ext uri="{9D8B030D-6E8A-4147-A177-3AD203B41FA5}">
                      <a16:colId xmlns:a16="http://schemas.microsoft.com/office/drawing/2014/main" val="2671698226"/>
                    </a:ext>
                  </a:extLst>
                </a:gridCol>
                <a:gridCol w="783771">
                  <a:extLst>
                    <a:ext uri="{9D8B030D-6E8A-4147-A177-3AD203B41FA5}">
                      <a16:colId xmlns:a16="http://schemas.microsoft.com/office/drawing/2014/main" val="949549249"/>
                    </a:ext>
                  </a:extLst>
                </a:gridCol>
                <a:gridCol w="783771">
                  <a:extLst>
                    <a:ext uri="{9D8B030D-6E8A-4147-A177-3AD203B41FA5}">
                      <a16:colId xmlns:a16="http://schemas.microsoft.com/office/drawing/2014/main" val="1567798396"/>
                    </a:ext>
                  </a:extLst>
                </a:gridCol>
                <a:gridCol w="783771">
                  <a:extLst>
                    <a:ext uri="{9D8B030D-6E8A-4147-A177-3AD203B41FA5}">
                      <a16:colId xmlns:a16="http://schemas.microsoft.com/office/drawing/2014/main" val="1209710334"/>
                    </a:ext>
                  </a:extLst>
                </a:gridCol>
                <a:gridCol w="783771">
                  <a:extLst>
                    <a:ext uri="{9D8B030D-6E8A-4147-A177-3AD203B41FA5}">
                      <a16:colId xmlns:a16="http://schemas.microsoft.com/office/drawing/2014/main" val="657733394"/>
                    </a:ext>
                  </a:extLst>
                </a:gridCol>
                <a:gridCol w="783771">
                  <a:extLst>
                    <a:ext uri="{9D8B030D-6E8A-4147-A177-3AD203B41FA5}">
                      <a16:colId xmlns:a16="http://schemas.microsoft.com/office/drawing/2014/main" val="4076935718"/>
                    </a:ext>
                  </a:extLst>
                </a:gridCol>
                <a:gridCol w="783771">
                  <a:extLst>
                    <a:ext uri="{9D8B030D-6E8A-4147-A177-3AD203B41FA5}">
                      <a16:colId xmlns:a16="http://schemas.microsoft.com/office/drawing/2014/main" val="2605346530"/>
                    </a:ext>
                  </a:extLst>
                </a:gridCol>
                <a:gridCol w="783771">
                  <a:extLst>
                    <a:ext uri="{9D8B030D-6E8A-4147-A177-3AD203B41FA5}">
                      <a16:colId xmlns:a16="http://schemas.microsoft.com/office/drawing/2014/main" val="3436638514"/>
                    </a:ext>
                  </a:extLst>
                </a:gridCol>
                <a:gridCol w="783771">
                  <a:extLst>
                    <a:ext uri="{9D8B030D-6E8A-4147-A177-3AD203B41FA5}">
                      <a16:colId xmlns:a16="http://schemas.microsoft.com/office/drawing/2014/main" val="1331557939"/>
                    </a:ext>
                  </a:extLst>
                </a:gridCol>
                <a:gridCol w="783771">
                  <a:extLst>
                    <a:ext uri="{9D8B030D-6E8A-4147-A177-3AD203B41FA5}">
                      <a16:colId xmlns:a16="http://schemas.microsoft.com/office/drawing/2014/main" val="3549749239"/>
                    </a:ext>
                  </a:extLst>
                </a:gridCol>
                <a:gridCol w="783771">
                  <a:extLst>
                    <a:ext uri="{9D8B030D-6E8A-4147-A177-3AD203B41FA5}">
                      <a16:colId xmlns:a16="http://schemas.microsoft.com/office/drawing/2014/main" val="161737143"/>
                    </a:ext>
                  </a:extLst>
                </a:gridCol>
                <a:gridCol w="783771">
                  <a:extLst>
                    <a:ext uri="{9D8B030D-6E8A-4147-A177-3AD203B41FA5}">
                      <a16:colId xmlns:a16="http://schemas.microsoft.com/office/drawing/2014/main" val="1307200215"/>
                    </a:ext>
                  </a:extLst>
                </a:gridCol>
              </a:tblGrid>
              <a:tr h="370840">
                <a:tc>
                  <a:txBody>
                    <a:bodyPr/>
                    <a:lstStyle/>
                    <a:p>
                      <a:pPr algn="ctr"/>
                      <a:endParaRPr lang="en-US" sz="2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13">
                  <a:txBody>
                    <a:bodyPr/>
                    <a:lstStyle/>
                    <a:p>
                      <a:pPr algn="ctr"/>
                      <a:r>
                        <a:rPr lang="en-US" sz="2300" b="1" dirty="0">
                          <a:solidFill>
                            <a:schemeClr val="accent2"/>
                          </a:solidFill>
                          <a:latin typeface="+mn-lt"/>
                        </a:rPr>
                        <a:t>DRSS on </a:t>
                      </a:r>
                      <a:r>
                        <a:rPr lang="en-US" sz="2300" b="1" u="sng" dirty="0">
                          <a:solidFill>
                            <a:srgbClr val="7CFC00"/>
                          </a:solidFill>
                          <a:latin typeface="+mn-lt"/>
                        </a:rPr>
                        <a:t>Unmasked</a:t>
                      </a:r>
                      <a:r>
                        <a:rPr lang="en-US" sz="2300" b="1" dirty="0">
                          <a:solidFill>
                            <a:schemeClr val="accent2"/>
                          </a:solidFill>
                          <a:latin typeface="+mn-lt"/>
                        </a:rPr>
                        <a:t> UWF-FA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dirty="0"/>
                    </a:p>
                  </a:txBody>
                  <a:tcPr>
                    <a:lnT w="12700" cap="flat" cmpd="sng" algn="ctr">
                      <a:noFill/>
                      <a:prstDash val="solid"/>
                      <a:round/>
                      <a:headEnd type="none" w="med" len="med"/>
                      <a:tailEnd type="none" w="med" len="med"/>
                    </a:lnT>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tc hMerge="1">
                  <a:txBody>
                    <a:bodyPr/>
                    <a:lstStyle/>
                    <a:p>
                      <a:pPr algn="ctr"/>
                      <a:endParaRPr lang="en-US" sz="2000" b="1" dirty="0"/>
                    </a:p>
                  </a:txBody>
                  <a:tcPr/>
                </a:tc>
                <a:extLst>
                  <a:ext uri="{0D108BD9-81ED-4DB2-BD59-A6C34878D82A}">
                    <a16:rowId xmlns:a16="http://schemas.microsoft.com/office/drawing/2014/main" val="1220882380"/>
                  </a:ext>
                </a:extLst>
              </a:tr>
              <a:tr h="370840">
                <a:tc rowSpan="13">
                  <a:txBody>
                    <a:bodyPr/>
                    <a:lstStyle/>
                    <a:p>
                      <a:pPr algn="ctr"/>
                      <a:r>
                        <a:rPr lang="en-US" sz="2300" b="1" dirty="0">
                          <a:solidFill>
                            <a:schemeClr val="accent2"/>
                          </a:solidFill>
                          <a:latin typeface="+mn-lt"/>
                        </a:rPr>
                        <a:t>DRSS on Masked UWF-Color</a:t>
                      </a:r>
                    </a:p>
                  </a:txBody>
                  <a:tcPr vert="vert2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b="1" dirty="0">
                          <a:solidFill>
                            <a:schemeClr val="tx1"/>
                          </a:solidFill>
                          <a:latin typeface="+mn-lt"/>
                        </a:rPr>
                        <a:t>N</a:t>
                      </a:r>
                    </a:p>
                  </a:txBody>
                  <a:tcPr>
                    <a:solidFill>
                      <a:schemeClr val="bg2">
                        <a:lumMod val="75000"/>
                        <a:lumOff val="25000"/>
                      </a:schemeClr>
                    </a:solidFill>
                  </a:tcPr>
                </a:tc>
                <a:tc>
                  <a:txBody>
                    <a:bodyPr/>
                    <a:lstStyle/>
                    <a:p>
                      <a:pPr algn="ctr"/>
                      <a:r>
                        <a:rPr lang="en-US" sz="2300" b="1" dirty="0">
                          <a:solidFill>
                            <a:schemeClr val="tx1"/>
                          </a:solidFill>
                          <a:latin typeface="+mn-lt"/>
                        </a:rPr>
                        <a:t>1</a:t>
                      </a:r>
                    </a:p>
                  </a:txBody>
                  <a:tcPr>
                    <a:solidFill>
                      <a:schemeClr val="bg2">
                        <a:lumMod val="75000"/>
                        <a:lumOff val="25000"/>
                      </a:schemeClr>
                    </a:solidFill>
                  </a:tcPr>
                </a:tc>
                <a:tc>
                  <a:txBody>
                    <a:bodyPr/>
                    <a:lstStyle/>
                    <a:p>
                      <a:pPr algn="ctr"/>
                      <a:r>
                        <a:rPr lang="en-US" sz="2300" b="1" dirty="0">
                          <a:solidFill>
                            <a:schemeClr val="tx1"/>
                          </a:solidFill>
                          <a:latin typeface="+mn-lt"/>
                        </a:rPr>
                        <a:t>2</a:t>
                      </a:r>
                    </a:p>
                  </a:txBody>
                  <a:tcPr>
                    <a:solidFill>
                      <a:schemeClr val="bg2">
                        <a:lumMod val="75000"/>
                        <a:lumOff val="25000"/>
                      </a:schemeClr>
                    </a:solidFill>
                  </a:tcPr>
                </a:tc>
                <a:tc>
                  <a:txBody>
                    <a:bodyPr/>
                    <a:lstStyle/>
                    <a:p>
                      <a:pPr algn="ctr"/>
                      <a:r>
                        <a:rPr lang="en-US" sz="2300" b="1" dirty="0">
                          <a:solidFill>
                            <a:schemeClr val="tx1"/>
                          </a:solidFill>
                          <a:latin typeface="+mn-lt"/>
                        </a:rPr>
                        <a:t>3</a:t>
                      </a:r>
                    </a:p>
                  </a:txBody>
                  <a:tcPr>
                    <a:solidFill>
                      <a:schemeClr val="bg2">
                        <a:lumMod val="75000"/>
                        <a:lumOff val="25000"/>
                      </a:schemeClr>
                    </a:solidFill>
                  </a:tcPr>
                </a:tc>
                <a:tc>
                  <a:txBody>
                    <a:bodyPr/>
                    <a:lstStyle/>
                    <a:p>
                      <a:pPr algn="ctr"/>
                      <a:r>
                        <a:rPr lang="en-US" sz="2300" b="1" dirty="0">
                          <a:solidFill>
                            <a:schemeClr val="tx1"/>
                          </a:solidFill>
                          <a:latin typeface="+mn-lt"/>
                        </a:rPr>
                        <a:t>4</a:t>
                      </a:r>
                    </a:p>
                  </a:txBody>
                  <a:tcPr>
                    <a:solidFill>
                      <a:schemeClr val="bg2">
                        <a:lumMod val="75000"/>
                        <a:lumOff val="25000"/>
                      </a:schemeClr>
                    </a:solidFill>
                  </a:tcPr>
                </a:tc>
                <a:tc>
                  <a:txBody>
                    <a:bodyPr/>
                    <a:lstStyle/>
                    <a:p>
                      <a:pPr algn="ctr"/>
                      <a:r>
                        <a:rPr lang="en-US" sz="2300" b="1" dirty="0">
                          <a:solidFill>
                            <a:schemeClr val="tx1"/>
                          </a:solidFill>
                          <a:latin typeface="+mn-lt"/>
                        </a:rPr>
                        <a:t>5</a:t>
                      </a:r>
                    </a:p>
                  </a:txBody>
                  <a:tcPr>
                    <a:solidFill>
                      <a:schemeClr val="bg2">
                        <a:lumMod val="75000"/>
                        <a:lumOff val="25000"/>
                      </a:schemeClr>
                    </a:solidFill>
                  </a:tcPr>
                </a:tc>
                <a:tc>
                  <a:txBody>
                    <a:bodyPr/>
                    <a:lstStyle/>
                    <a:p>
                      <a:pPr algn="ctr"/>
                      <a:r>
                        <a:rPr lang="en-US" sz="2300" b="1" dirty="0">
                          <a:solidFill>
                            <a:schemeClr val="tx1"/>
                          </a:solidFill>
                          <a:latin typeface="+mn-lt"/>
                        </a:rPr>
                        <a:t>6</a:t>
                      </a:r>
                    </a:p>
                  </a:txBody>
                  <a:tcPr>
                    <a:solidFill>
                      <a:schemeClr val="bg2">
                        <a:lumMod val="75000"/>
                        <a:lumOff val="25000"/>
                      </a:schemeClr>
                    </a:solidFill>
                  </a:tcPr>
                </a:tc>
                <a:tc>
                  <a:txBody>
                    <a:bodyPr/>
                    <a:lstStyle/>
                    <a:p>
                      <a:pPr algn="ctr"/>
                      <a:r>
                        <a:rPr lang="en-US" sz="2300" b="1" dirty="0">
                          <a:solidFill>
                            <a:schemeClr val="tx1"/>
                          </a:solidFill>
                          <a:latin typeface="+mn-lt"/>
                        </a:rPr>
                        <a:t>7</a:t>
                      </a:r>
                    </a:p>
                  </a:txBody>
                  <a:tcPr>
                    <a:solidFill>
                      <a:schemeClr val="bg2">
                        <a:lumMod val="75000"/>
                        <a:lumOff val="25000"/>
                      </a:schemeClr>
                    </a:solidFill>
                  </a:tcPr>
                </a:tc>
                <a:tc>
                  <a:txBody>
                    <a:bodyPr/>
                    <a:lstStyle/>
                    <a:p>
                      <a:pPr algn="ctr"/>
                      <a:r>
                        <a:rPr lang="en-US" sz="2300" b="1" dirty="0">
                          <a:solidFill>
                            <a:schemeClr val="tx1"/>
                          </a:solidFill>
                          <a:latin typeface="+mn-lt"/>
                        </a:rPr>
                        <a:t>8</a:t>
                      </a:r>
                    </a:p>
                  </a:txBody>
                  <a:tcPr>
                    <a:solidFill>
                      <a:schemeClr val="bg2">
                        <a:lumMod val="75000"/>
                        <a:lumOff val="25000"/>
                      </a:schemeClr>
                    </a:solidFill>
                  </a:tcPr>
                </a:tc>
                <a:tc>
                  <a:txBody>
                    <a:bodyPr/>
                    <a:lstStyle/>
                    <a:p>
                      <a:pPr algn="ctr"/>
                      <a:r>
                        <a:rPr lang="en-US" sz="2300" b="1" dirty="0">
                          <a:solidFill>
                            <a:schemeClr val="tx1"/>
                          </a:solidFill>
                          <a:latin typeface="+mn-lt"/>
                        </a:rPr>
                        <a:t>9</a:t>
                      </a:r>
                    </a:p>
                  </a:txBody>
                  <a:tcPr>
                    <a:solidFill>
                      <a:schemeClr val="bg2">
                        <a:lumMod val="75000"/>
                        <a:lumOff val="25000"/>
                      </a:schemeClr>
                    </a:solidFill>
                  </a:tcPr>
                </a:tc>
                <a:tc>
                  <a:txBody>
                    <a:bodyPr/>
                    <a:lstStyle/>
                    <a:p>
                      <a:pPr algn="ctr"/>
                      <a:r>
                        <a:rPr lang="en-US" sz="2300" b="1" dirty="0">
                          <a:solidFill>
                            <a:schemeClr val="tx1"/>
                          </a:solidFill>
                          <a:latin typeface="+mn-lt"/>
                        </a:rPr>
                        <a:t>10</a:t>
                      </a:r>
                    </a:p>
                  </a:txBody>
                  <a:tcPr>
                    <a:solidFill>
                      <a:schemeClr val="bg2">
                        <a:lumMod val="75000"/>
                        <a:lumOff val="25000"/>
                      </a:schemeClr>
                    </a:solidFill>
                  </a:tcPr>
                </a:tc>
                <a:tc>
                  <a:txBody>
                    <a:bodyPr/>
                    <a:lstStyle/>
                    <a:p>
                      <a:pPr algn="ctr"/>
                      <a:r>
                        <a:rPr lang="en-US" sz="2300" b="1" dirty="0">
                          <a:solidFill>
                            <a:schemeClr val="tx1"/>
                          </a:solidFill>
                          <a:latin typeface="+mn-lt"/>
                        </a:rPr>
                        <a:t>11</a:t>
                      </a:r>
                    </a:p>
                  </a:txBody>
                  <a:tcPr>
                    <a:solidFill>
                      <a:schemeClr val="bg2">
                        <a:lumMod val="75000"/>
                        <a:lumOff val="25000"/>
                      </a:schemeClr>
                    </a:solidFill>
                  </a:tcPr>
                </a:tc>
                <a:tc>
                  <a:txBody>
                    <a:bodyPr/>
                    <a:lstStyle/>
                    <a:p>
                      <a:pPr algn="ctr"/>
                      <a:r>
                        <a:rPr lang="en-US" sz="2300" b="1" dirty="0">
                          <a:solidFill>
                            <a:schemeClr val="tx1"/>
                          </a:solidFill>
                          <a:latin typeface="+mn-lt"/>
                        </a:rPr>
                        <a:t>12</a:t>
                      </a:r>
                    </a:p>
                  </a:txBody>
                  <a:tcPr>
                    <a:lnR w="12700" cap="flat" cmpd="sng" algn="ctr">
                      <a:solidFill>
                        <a:schemeClr val="tx1"/>
                      </a:solidFill>
                      <a:prstDash val="solid"/>
                      <a:round/>
                      <a:headEnd type="none" w="med" len="med"/>
                      <a:tailEnd type="none" w="med" len="med"/>
                    </a:lnR>
                    <a:solidFill>
                      <a:schemeClr val="bg2">
                        <a:lumMod val="75000"/>
                        <a:lumOff val="25000"/>
                      </a:schemeClr>
                    </a:solidFill>
                  </a:tcPr>
                </a:tc>
                <a:extLst>
                  <a:ext uri="{0D108BD9-81ED-4DB2-BD59-A6C34878D82A}">
                    <a16:rowId xmlns:a16="http://schemas.microsoft.com/office/drawing/2014/main" val="2192838241"/>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1</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3</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530943928"/>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2</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4</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1</a:t>
                      </a:r>
                    </a:p>
                  </a:txBody>
                  <a:tcPr marL="18415" marR="18415" marT="0" marB="0" anchor="ctr">
                    <a:solidFill>
                      <a:srgbClr val="8DCD47"/>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611046804"/>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3</a:t>
                      </a:r>
                    </a:p>
                  </a:txBody>
                  <a:tcPr>
                    <a:solidFill>
                      <a:schemeClr val="bg2">
                        <a:lumMod val="75000"/>
                        <a:lumOff val="2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2</a:t>
                      </a:r>
                    </a:p>
                  </a:txBody>
                  <a:tcPr marL="18415" marR="18415" marT="0" marB="0" anchor="ctr">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95</a:t>
                      </a:r>
                    </a:p>
                  </a:txBody>
                  <a:tcPr marL="18415" marR="18415" marT="0" marB="0"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111</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204</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142</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31</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17</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5</a:t>
                      </a: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104014782"/>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4</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20</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37</a:t>
                      </a:r>
                    </a:p>
                  </a:txBody>
                  <a:tcPr marL="18415" marR="18415" marT="0" marB="0"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164</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146</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41</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13</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46882636"/>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5</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5</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11</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87</a:t>
                      </a:r>
                    </a:p>
                  </a:txBody>
                  <a:tcPr marL="18415" marR="18415" marT="0" marB="0"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132</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26</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12</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4290133473"/>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6</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6</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95</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175</a:t>
                      </a:r>
                    </a:p>
                  </a:txBody>
                  <a:tcPr marL="18415" marR="18415" marT="0" marB="0"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73</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23</a:t>
                      </a:r>
                    </a:p>
                  </a:txBody>
                  <a:tcPr marL="18415" marR="18415" marT="0" marB="0" anchor="ctr">
                    <a:solidFill>
                      <a:srgbClr val="8DCD47"/>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4078259629"/>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7</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2</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3</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18</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90</a:t>
                      </a:r>
                    </a:p>
                  </a:txBody>
                  <a:tcPr marL="18415" marR="18415" marT="0" marB="0"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22</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3</a:t>
                      </a:r>
                    </a:p>
                  </a:txBody>
                  <a:tcPr marL="18415" marR="18415" marT="0" marB="0" anchor="ctr">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a:t>
                      </a: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483631510"/>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8</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a:ln>
                            <a:noFill/>
                          </a:ln>
                          <a:solidFill>
                            <a:srgbClr val="FFFFFF"/>
                          </a:solidFill>
                          <a:effectLst/>
                          <a:uLnTx/>
                          <a:uFillTx/>
                          <a:latin typeface="+mn-lt"/>
                          <a:ea typeface="+mn-ea"/>
                          <a:cs typeface="+mn-cs"/>
                        </a:rPr>
                        <a:t>2</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7</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11</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23</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11</a:t>
                      </a:r>
                    </a:p>
                  </a:txBody>
                  <a:tcPr marL="18415" marR="18415" marT="0" marB="0" anchor="ctr">
                    <a:solidFill>
                      <a:schemeClr val="accent1">
                        <a:lumMod val="50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a:t>
                      </a:r>
                    </a:p>
                  </a:txBody>
                  <a:tcPr marL="18415" marR="18415" marT="0" marB="0"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347161554"/>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9</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5</a:t>
                      </a: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chemeClr val="bg2">
                              <a:lumMod val="65000"/>
                              <a:lumOff val="35000"/>
                            </a:schemeClr>
                          </a:solidFill>
                          <a:effectLst/>
                          <a:uLnTx/>
                          <a:uFillTx/>
                          <a:latin typeface="+mn-lt"/>
                          <a:ea typeface="+mn-ea"/>
                          <a:cs typeface="+mn-cs"/>
                        </a:rPr>
                        <a:t>1</a:t>
                      </a: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a:t>
                      </a:r>
                    </a:p>
                  </a:txBody>
                  <a:tcPr marL="18415" marR="18415" marT="0" marB="0" anchor="ctr">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7</a:t>
                      </a:r>
                    </a:p>
                  </a:txBody>
                  <a:tcPr marL="18415" marR="18415" marT="0" marB="0" anchor="ctr">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rgbClr val="8DCD47"/>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924575095"/>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10</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rgbClr val="8DCD47"/>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2</a:t>
                      </a:r>
                    </a:p>
                  </a:txBody>
                  <a:tcPr marL="18415" marR="18415" marT="0" marB="0"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7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rgbClr val="8DCD47"/>
                    </a:solidFill>
                  </a:tcPr>
                </a:tc>
                <a:extLst>
                  <a:ext uri="{0D108BD9-81ED-4DB2-BD59-A6C34878D82A}">
                    <a16:rowId xmlns:a16="http://schemas.microsoft.com/office/drawing/2014/main" val="3408857642"/>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11</a:t>
                      </a:r>
                    </a:p>
                  </a:txBody>
                  <a:tcPr>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solidFill>
                      <a:schemeClr val="accent1">
                        <a:lumMod val="50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R w="12700" cap="flat" cmpd="sng" algn="ctr">
                      <a:solidFill>
                        <a:schemeClr val="tx1"/>
                      </a:solidFill>
                      <a:prstDash val="solid"/>
                      <a:round/>
                      <a:headEnd type="none" w="med" len="med"/>
                      <a:tailEnd type="none" w="med" len="med"/>
                    </a:lnR>
                    <a:solidFill>
                      <a:schemeClr val="accent1">
                        <a:lumMod val="75000"/>
                      </a:schemeClr>
                    </a:solidFill>
                  </a:tcPr>
                </a:tc>
                <a:extLst>
                  <a:ext uri="{0D108BD9-81ED-4DB2-BD59-A6C34878D82A}">
                    <a16:rowId xmlns:a16="http://schemas.microsoft.com/office/drawing/2014/main" val="4238682717"/>
                  </a:ext>
                </a:extLst>
              </a:tr>
              <a:tr h="370840">
                <a:tc vMerge="1">
                  <a:txBody>
                    <a:bodyPr/>
                    <a:lstStyle/>
                    <a:p>
                      <a:pPr algn="ctr"/>
                      <a:endParaRPr lang="en-US" sz="2000" b="1" dirty="0"/>
                    </a:p>
                  </a:txBody>
                  <a:tcPr/>
                </a:tc>
                <a:tc>
                  <a:txBody>
                    <a:bodyPr/>
                    <a:lstStyle/>
                    <a:p>
                      <a:pPr algn="ctr"/>
                      <a:r>
                        <a:rPr lang="en-US" sz="2300" b="1" dirty="0">
                          <a:solidFill>
                            <a:schemeClr val="accent4"/>
                          </a:solidFill>
                          <a:latin typeface="+mn-lt"/>
                        </a:rPr>
                        <a:t>12</a:t>
                      </a:r>
                    </a:p>
                  </a:txBody>
                  <a:tcPr>
                    <a:lnB w="12700" cap="flat" cmpd="sng" algn="ctr">
                      <a:solidFill>
                        <a:schemeClr val="tx1"/>
                      </a:solidFill>
                      <a:prstDash val="solid"/>
                      <a:round/>
                      <a:headEnd type="none" w="med" len="med"/>
                      <a:tailEnd type="none" w="med" len="med"/>
                    </a:lnB>
                    <a:solidFill>
                      <a:schemeClr val="bg2">
                        <a:lumMod val="75000"/>
                        <a:lumOff val="25000"/>
                      </a:schemeClr>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endParaRPr kumimoji="0" lang="en-US" sz="2300" b="1" i="0" u="none" strike="noStrike" kern="1200" cap="none" spc="0" normalizeH="0" baseline="0" dirty="0">
                        <a:ln>
                          <a:noFill/>
                        </a:ln>
                        <a:solidFill>
                          <a:srgbClr val="FFFFFF"/>
                        </a:solidFill>
                        <a:effectLst/>
                        <a:uLnTx/>
                        <a:uFillTx/>
                        <a:latin typeface="+mn-lt"/>
                        <a:ea typeface="+mn-ea"/>
                        <a:cs typeface="+mn-cs"/>
                      </a:endParaRP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solidFill>
                      <a:srgbClr val="8DCD4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FFFFFF"/>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gn="ctr">
                        <a:lnSpc>
                          <a:spcPct val="100000"/>
                        </a:lnSpc>
                        <a:spcBef>
                          <a:spcPts val="145"/>
                        </a:spcBef>
                        <a:spcAft>
                          <a:spcPts val="0"/>
                        </a:spcAft>
                      </a:pPr>
                      <a:r>
                        <a:rPr kumimoji="0" lang="en-US" sz="2300" b="1" i="0" u="none" strike="noStrike" kern="1200" cap="none" spc="0" normalizeH="0" baseline="0" dirty="0">
                          <a:ln>
                            <a:noFill/>
                          </a:ln>
                          <a:solidFill>
                            <a:srgbClr val="FFFFFF"/>
                          </a:solidFill>
                          <a:effectLst/>
                          <a:uLnTx/>
                          <a:uFillTx/>
                          <a:latin typeface="+mn-lt"/>
                          <a:ea typeface="+mn-ea"/>
                          <a:cs typeface="+mn-cs"/>
                        </a:rPr>
                        <a:t>1</a:t>
                      </a:r>
                    </a:p>
                  </a:txBody>
                  <a:tcPr marL="18415" marR="1841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871293630"/>
                  </a:ext>
                </a:extLst>
              </a:tr>
            </a:tbl>
          </a:graphicData>
        </a:graphic>
      </p:graphicFrame>
      <p:sp>
        <p:nvSpPr>
          <p:cNvPr id="11" name="TextBox 10">
            <a:extLst>
              <a:ext uri="{FF2B5EF4-FFF2-40B4-BE49-F238E27FC236}">
                <a16:creationId xmlns:a16="http://schemas.microsoft.com/office/drawing/2014/main" id="{9F5686D5-6259-B79E-EE97-EE250064091C}"/>
              </a:ext>
            </a:extLst>
          </p:cNvPr>
          <p:cNvSpPr txBox="1"/>
          <p:nvPr/>
        </p:nvSpPr>
        <p:spPr>
          <a:xfrm>
            <a:off x="677098" y="6334096"/>
            <a:ext cx="10676702"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mn-cs"/>
              </a:rPr>
              <a:t>Abbreviations: 1 = DR absent (Level 10/12); 2 = DR questionable (Level 14/15) or Microaneurysms only (Level 20); 3 = Mild NPDR (Level 35); 4 = Moderate NPDR (Level 43); 5 = Moderately Severe NPDR (Level 47); 6 = Severe and Very Severe NPDR (Level 53); 7 = Inactive PDR (Level 60) or Mild PDR (Level 61); 8 = Moderate PDR (Level 65); 9 = High-Risk PDR (Level 71); 10 = High-Risk PDR (Level 75); 11 = Advanced PDR (Level 81); 12 = Advanced PDR (Level 85). </a:t>
            </a:r>
          </a:p>
        </p:txBody>
      </p:sp>
      <p:sp>
        <p:nvSpPr>
          <p:cNvPr id="10" name="TextBox 9">
            <a:extLst>
              <a:ext uri="{FF2B5EF4-FFF2-40B4-BE49-F238E27FC236}">
                <a16:creationId xmlns:a16="http://schemas.microsoft.com/office/drawing/2014/main" id="{B6C17609-1F43-5D7E-6C9B-5F52FBB10F5F}"/>
              </a:ext>
            </a:extLst>
          </p:cNvPr>
          <p:cNvSpPr txBox="1"/>
          <p:nvPr/>
        </p:nvSpPr>
        <p:spPr>
          <a:xfrm>
            <a:off x="2311426" y="3947441"/>
            <a:ext cx="9122925" cy="1384995"/>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Suggests that UWF-FA is more sensitive in detecting early microvascular changes and peripheral lesions that may be overlooked by UWF-color</a:t>
            </a:r>
          </a:p>
        </p:txBody>
      </p:sp>
      <p:sp>
        <p:nvSpPr>
          <p:cNvPr id="2" name="Rectangle: Rounded Corners 1">
            <a:extLst>
              <a:ext uri="{FF2B5EF4-FFF2-40B4-BE49-F238E27FC236}">
                <a16:creationId xmlns:a16="http://schemas.microsoft.com/office/drawing/2014/main" id="{4923FAF7-4EA1-EABE-2E4C-DCB1A658B919}"/>
              </a:ext>
            </a:extLst>
          </p:cNvPr>
          <p:cNvSpPr/>
          <p:nvPr/>
        </p:nvSpPr>
        <p:spPr>
          <a:xfrm>
            <a:off x="1100831" y="1828800"/>
            <a:ext cx="10508073" cy="1455937"/>
          </a:xfrm>
          <a:prstGeom prst="roundRect">
            <a:avLst/>
          </a:prstGeom>
          <a:noFill/>
          <a:ln w="57150">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A2E83C-2390-552C-BA88-94B30AB87CC0}"/>
              </a:ext>
            </a:extLst>
          </p:cNvPr>
          <p:cNvSpPr txBox="1"/>
          <p:nvPr/>
        </p:nvSpPr>
        <p:spPr>
          <a:xfrm>
            <a:off x="2001197" y="1956603"/>
            <a:ext cx="3062152" cy="1200329"/>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Mild to Moderately-Severe NPDR (Levels 35-47)</a:t>
            </a:r>
          </a:p>
        </p:txBody>
      </p:sp>
      <p:sp>
        <p:nvSpPr>
          <p:cNvPr id="4" name="TextBox 3">
            <a:extLst>
              <a:ext uri="{FF2B5EF4-FFF2-40B4-BE49-F238E27FC236}">
                <a16:creationId xmlns:a16="http://schemas.microsoft.com/office/drawing/2014/main" id="{6957F839-BC4F-4BF0-15BE-6A6994A50F38}"/>
              </a:ext>
            </a:extLst>
          </p:cNvPr>
          <p:cNvSpPr txBox="1"/>
          <p:nvPr/>
        </p:nvSpPr>
        <p:spPr>
          <a:xfrm>
            <a:off x="7630437" y="2079713"/>
            <a:ext cx="3766225" cy="954107"/>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80% with more severe DR on FA</a:t>
            </a:r>
          </a:p>
        </p:txBody>
      </p:sp>
    </p:spTree>
    <p:extLst>
      <p:ext uri="{BB962C8B-B14F-4D97-AF65-F5344CB8AC3E}">
        <p14:creationId xmlns:p14="http://schemas.microsoft.com/office/powerpoint/2010/main" val="871196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Effect transition="in" filter="fade">
                                      <p:cBhvr>
                                        <p:cTn id="9" dur="10"/>
                                        <p:tgtEl>
                                          <p:spTgt spid="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924B33-7F5D-73BD-18FA-516A758557C5}"/>
              </a:ext>
            </a:extLst>
          </p:cNvPr>
          <p:cNvSpPr>
            <a:spLocks noGrp="1"/>
          </p:cNvSpPr>
          <p:nvPr>
            <p:ph type="sldNum" sz="quarter" idx="12"/>
          </p:nvPr>
        </p:nvSpPr>
        <p:spPr/>
        <p:txBody>
          <a:bodyPr/>
          <a:lstStyle/>
          <a:p>
            <a:fld id="{BFA4AAA2-AFF0-4CB5-81EF-0512C297D56E}" type="slidenum">
              <a:rPr lang="en-US" altLang="en-US" smtClean="0"/>
              <a:pPr/>
              <a:t>13</a:t>
            </a:fld>
            <a:endParaRPr lang="en-US" altLang="en-US"/>
          </a:p>
        </p:txBody>
      </p:sp>
      <p:sp>
        <p:nvSpPr>
          <p:cNvPr id="5" name="Title 1">
            <a:extLst>
              <a:ext uri="{FF2B5EF4-FFF2-40B4-BE49-F238E27FC236}">
                <a16:creationId xmlns:a16="http://schemas.microsoft.com/office/drawing/2014/main" id="{808D957C-0113-6393-29BF-FE4872E36B86}"/>
              </a:ext>
            </a:extLst>
          </p:cNvPr>
          <p:cNvSpPr>
            <a:spLocks noGrp="1"/>
          </p:cNvSpPr>
          <p:nvPr>
            <p:ph type="title"/>
          </p:nvPr>
        </p:nvSpPr>
        <p:spPr>
          <a:xfrm>
            <a:off x="71023" y="2789529"/>
            <a:ext cx="12192000" cy="1815485"/>
          </a:xfrm>
        </p:spPr>
        <p:txBody>
          <a:bodyPr>
            <a:normAutofit fontScale="90000"/>
          </a:bodyPr>
          <a:lstStyle/>
          <a:p>
            <a:r>
              <a:rPr lang="en-US" sz="4400" dirty="0"/>
              <a:t>Disease Worsening Over 4 Years </a:t>
            </a:r>
            <a:br>
              <a:rPr lang="en-US" sz="4400" dirty="0"/>
            </a:br>
            <a:r>
              <a:rPr lang="en-US" sz="4400" dirty="0"/>
              <a:t>by Baseline DRSS on UWF-FA</a:t>
            </a:r>
            <a:br>
              <a:rPr lang="en-US" sz="4400" dirty="0"/>
            </a:br>
            <a:br>
              <a:rPr lang="en-US" sz="4400" dirty="0"/>
            </a:br>
            <a:r>
              <a:rPr lang="en-US" sz="3100" dirty="0">
                <a:solidFill>
                  <a:schemeClr val="tx1"/>
                </a:solidFill>
              </a:rPr>
              <a:t>(Masked, Unmasked, and Field 1-3 UWF-FA)</a:t>
            </a:r>
          </a:p>
        </p:txBody>
      </p:sp>
      <p:cxnSp>
        <p:nvCxnSpPr>
          <p:cNvPr id="2" name="Straight Connector 1">
            <a:extLst>
              <a:ext uri="{FF2B5EF4-FFF2-40B4-BE49-F238E27FC236}">
                <a16:creationId xmlns:a16="http://schemas.microsoft.com/office/drawing/2014/main" id="{07770F9D-C3AB-A420-6A79-749A1CA66B67}"/>
              </a:ext>
            </a:extLst>
          </p:cNvPr>
          <p:cNvCxnSpPr>
            <a:cxnSpLocks/>
          </p:cNvCxnSpPr>
          <p:nvPr/>
        </p:nvCxnSpPr>
        <p:spPr>
          <a:xfrm>
            <a:off x="986411" y="4217781"/>
            <a:ext cx="10287603" cy="0"/>
          </a:xfrm>
          <a:prstGeom prst="line">
            <a:avLst/>
          </a:prstGeom>
          <a:ln w="19050" cmpd="sng"/>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42949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786C-5478-4E72-9093-8FBFAE56758F}"/>
              </a:ext>
            </a:extLst>
          </p:cNvPr>
          <p:cNvSpPr>
            <a:spLocks noGrp="1"/>
          </p:cNvSpPr>
          <p:nvPr>
            <p:ph type="title"/>
          </p:nvPr>
        </p:nvSpPr>
        <p:spPr>
          <a:xfrm>
            <a:off x="1" y="0"/>
            <a:ext cx="12192000" cy="1534071"/>
          </a:xfrm>
        </p:spPr>
        <p:txBody>
          <a:bodyPr>
            <a:normAutofit/>
          </a:bodyPr>
          <a:lstStyle/>
          <a:p>
            <a:r>
              <a:rPr lang="en-US" dirty="0"/>
              <a:t>Disease Worsening Over Time </a:t>
            </a:r>
            <a:br>
              <a:rPr lang="en-US" dirty="0"/>
            </a:br>
            <a:r>
              <a:rPr lang="en-US" dirty="0"/>
              <a:t>by </a:t>
            </a:r>
            <a:r>
              <a:rPr lang="en-US" dirty="0">
                <a:solidFill>
                  <a:srgbClr val="FFC000"/>
                </a:solidFill>
              </a:rPr>
              <a:t>Baseline DRSS </a:t>
            </a:r>
            <a:r>
              <a:rPr lang="en-US" dirty="0"/>
              <a:t>on </a:t>
            </a:r>
            <a:r>
              <a:rPr lang="en-US" u="sng" dirty="0">
                <a:solidFill>
                  <a:srgbClr val="FFFF00"/>
                </a:solidFill>
              </a:rPr>
              <a:t>Masked</a:t>
            </a:r>
            <a:r>
              <a:rPr lang="en-US" dirty="0"/>
              <a:t> UWF-FA </a:t>
            </a:r>
            <a:endParaRPr lang="en-US" sz="2400" dirty="0"/>
          </a:p>
        </p:txBody>
      </p:sp>
      <p:graphicFrame>
        <p:nvGraphicFramePr>
          <p:cNvPr id="13" name="Content Placeholder 12">
            <a:extLst>
              <a:ext uri="{FF2B5EF4-FFF2-40B4-BE49-F238E27FC236}">
                <a16:creationId xmlns:a16="http://schemas.microsoft.com/office/drawing/2014/main" id="{9DBFB35B-CFBB-4507-BAC9-CD12A9A11946}"/>
              </a:ext>
            </a:extLst>
          </p:cNvPr>
          <p:cNvGraphicFramePr>
            <a:graphicFrameLocks noGrp="1"/>
          </p:cNvGraphicFramePr>
          <p:nvPr>
            <p:ph idx="1"/>
          </p:nvPr>
        </p:nvGraphicFramePr>
        <p:xfrm>
          <a:off x="609600" y="1609726"/>
          <a:ext cx="10972800" cy="405084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CF5AD2AA-26CF-4381-8744-91ACBA0B3387}"/>
              </a:ext>
            </a:extLst>
          </p:cNvPr>
          <p:cNvSpPr>
            <a:spLocks noGrp="1"/>
          </p:cNvSpPr>
          <p:nvPr>
            <p:ph type="sldNum" sz="quarter" idx="12"/>
          </p:nvPr>
        </p:nvSpPr>
        <p:spPr/>
        <p:txBody>
          <a:bodyPr/>
          <a:lstStyle/>
          <a:p>
            <a:pPr>
              <a:defRPr/>
            </a:pPr>
            <a:fld id="{C3C2799D-32D5-4870-A0B5-9802DC66A87E}" type="slidenum">
              <a:rPr lang="en-US" smtClean="0"/>
              <a:pPr>
                <a:defRPr/>
              </a:pPr>
              <a:t>14</a:t>
            </a:fld>
            <a:endParaRPr lang="en-US" dirty="0"/>
          </a:p>
        </p:txBody>
      </p:sp>
      <p:graphicFrame>
        <p:nvGraphicFramePr>
          <p:cNvPr id="17" name="Table 7">
            <a:extLst>
              <a:ext uri="{FF2B5EF4-FFF2-40B4-BE49-F238E27FC236}">
                <a16:creationId xmlns:a16="http://schemas.microsoft.com/office/drawing/2014/main" id="{B5EF7A41-24C9-4BBA-B314-58BF3455A729}"/>
              </a:ext>
            </a:extLst>
          </p:cNvPr>
          <p:cNvGraphicFramePr>
            <a:graphicFrameLocks noGrp="1"/>
          </p:cNvGraphicFramePr>
          <p:nvPr/>
        </p:nvGraphicFramePr>
        <p:xfrm>
          <a:off x="75934" y="5516880"/>
          <a:ext cx="10972800" cy="1341120"/>
        </p:xfrm>
        <a:graphic>
          <a:graphicData uri="http://schemas.openxmlformats.org/drawingml/2006/table">
            <a:tbl>
              <a:tblPr firstRow="1" bandRow="1">
                <a:tableStyleId>{5C22544A-7EE6-4342-B048-85BDC9FD1C3A}</a:tableStyleId>
              </a:tblPr>
              <a:tblGrid>
                <a:gridCol w="2259762">
                  <a:extLst>
                    <a:ext uri="{9D8B030D-6E8A-4147-A177-3AD203B41FA5}">
                      <a16:colId xmlns:a16="http://schemas.microsoft.com/office/drawing/2014/main" val="1810345758"/>
                    </a:ext>
                  </a:extLst>
                </a:gridCol>
                <a:gridCol w="685800">
                  <a:extLst>
                    <a:ext uri="{9D8B030D-6E8A-4147-A177-3AD203B41FA5}">
                      <a16:colId xmlns:a16="http://schemas.microsoft.com/office/drawing/2014/main" val="1666812479"/>
                    </a:ext>
                  </a:extLst>
                </a:gridCol>
                <a:gridCol w="2047461">
                  <a:extLst>
                    <a:ext uri="{9D8B030D-6E8A-4147-A177-3AD203B41FA5}">
                      <a16:colId xmlns:a16="http://schemas.microsoft.com/office/drawing/2014/main" val="4164489431"/>
                    </a:ext>
                  </a:extLst>
                </a:gridCol>
                <a:gridCol w="2520423">
                  <a:extLst>
                    <a:ext uri="{9D8B030D-6E8A-4147-A177-3AD203B41FA5}">
                      <a16:colId xmlns:a16="http://schemas.microsoft.com/office/drawing/2014/main" val="2023626963"/>
                    </a:ext>
                  </a:extLst>
                </a:gridCol>
                <a:gridCol w="2061516">
                  <a:extLst>
                    <a:ext uri="{9D8B030D-6E8A-4147-A177-3AD203B41FA5}">
                      <a16:colId xmlns:a16="http://schemas.microsoft.com/office/drawing/2014/main" val="3891926536"/>
                    </a:ext>
                  </a:extLst>
                </a:gridCol>
                <a:gridCol w="1397838">
                  <a:extLst>
                    <a:ext uri="{9D8B030D-6E8A-4147-A177-3AD203B41FA5}">
                      <a16:colId xmlns:a16="http://schemas.microsoft.com/office/drawing/2014/main" val="1290117999"/>
                    </a:ext>
                  </a:extLst>
                </a:gridCol>
              </a:tblGrid>
              <a:tr h="274320">
                <a:tc>
                  <a:txBody>
                    <a:bodyPr/>
                    <a:lstStyle/>
                    <a:p>
                      <a:r>
                        <a:rPr lang="en-US" sz="1600" b="1" dirty="0">
                          <a:solidFill>
                            <a:schemeClr val="accent1"/>
                          </a:solidFill>
                        </a:rPr>
                        <a:t>Mild NPDR </a:t>
                      </a: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accent1"/>
                          </a:solidFill>
                        </a:rPr>
                        <a:t>91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1"/>
                          </a:solidFill>
                        </a:rPr>
                        <a:t>78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1"/>
                          </a:solidFill>
                        </a:rPr>
                        <a:t>67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1"/>
                          </a:solidFill>
                        </a:rPr>
                        <a:t>60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b="1" dirty="0">
                          <a:solidFill>
                            <a:schemeClr val="accent1"/>
                          </a:solidFill>
                        </a:rPr>
                        <a:t>52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6030387"/>
                  </a:ext>
                </a:extLst>
              </a:tr>
              <a:tr h="274320">
                <a:tc>
                  <a:txBody>
                    <a:bodyPr/>
                    <a:lstStyle/>
                    <a:p>
                      <a:r>
                        <a:rPr lang="en-US" sz="1600" b="1" dirty="0">
                          <a:solidFill>
                            <a:schemeClr val="accent2"/>
                          </a:solidFill>
                        </a:rPr>
                        <a:t>Moderate NPDR</a:t>
                      </a:r>
                      <a:endParaRPr lang="en-US" sz="1600" dirty="0">
                        <a:solidFill>
                          <a:schemeClr val="accent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accent2"/>
                          </a:solidFill>
                        </a:rPr>
                        <a:t>74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2"/>
                          </a:solidFill>
                        </a:rPr>
                        <a:t>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2"/>
                          </a:solidFill>
                        </a:rPr>
                        <a:t>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2"/>
                          </a:solidFill>
                        </a:rPr>
                        <a:t>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a:solidFill>
                            <a:schemeClr val="accent2"/>
                          </a:solidFill>
                        </a:rPr>
                        <a:t>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0104409"/>
                  </a:ext>
                </a:extLst>
              </a:tr>
              <a:tr h="274320">
                <a:tc>
                  <a:txBody>
                    <a:bodyPr/>
                    <a:lstStyle/>
                    <a:p>
                      <a:r>
                        <a:rPr lang="en-US" sz="1600" b="1" dirty="0">
                          <a:solidFill>
                            <a:srgbClr val="FFFF00"/>
                          </a:solidFill>
                        </a:rPr>
                        <a:t>Mod. Severe NPDR </a:t>
                      </a:r>
                      <a:endParaRPr lang="en-US" sz="1600"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rgbClr val="FFFF00"/>
                          </a:solidFill>
                        </a:rPr>
                        <a:t>168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FFFF00"/>
                          </a:solidFill>
                        </a:rPr>
                        <a:t>146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FFFF00"/>
                          </a:solidFill>
                        </a:rPr>
                        <a:t>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FFFF00"/>
                          </a:solidFill>
                        </a:rPr>
                        <a:t>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a:solidFill>
                            <a:srgbClr val="FFFF00"/>
                          </a:solidFill>
                        </a:rPr>
                        <a:t>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4797905"/>
                  </a:ext>
                </a:extLst>
              </a:tr>
              <a:tr h="274320">
                <a:tc>
                  <a:txBody>
                    <a:bodyPr/>
                    <a:lstStyle/>
                    <a:p>
                      <a:r>
                        <a:rPr lang="en-US" sz="1600" b="1" dirty="0" err="1">
                          <a:solidFill>
                            <a:srgbClr val="00FFFF"/>
                          </a:solidFill>
                        </a:rPr>
                        <a:t>Sev</a:t>
                      </a:r>
                      <a:r>
                        <a:rPr lang="en-US" sz="1600" b="1" dirty="0">
                          <a:solidFill>
                            <a:srgbClr val="00FFFF"/>
                          </a:solidFill>
                        </a:rPr>
                        <a:t>./Very </a:t>
                      </a:r>
                      <a:r>
                        <a:rPr lang="en-US" sz="1600" b="1" dirty="0" err="1">
                          <a:solidFill>
                            <a:srgbClr val="00FFFF"/>
                          </a:solidFill>
                        </a:rPr>
                        <a:t>Sev</a:t>
                      </a:r>
                      <a:r>
                        <a:rPr lang="en-US" sz="1600" b="1" dirty="0">
                          <a:solidFill>
                            <a:srgbClr val="00FFFF"/>
                          </a:solidFill>
                        </a:rPr>
                        <a:t>. NPDR </a:t>
                      </a:r>
                      <a:endParaRPr lang="en-US" sz="1600" dirty="0">
                        <a:solidFill>
                          <a:srgbClr val="00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rgbClr val="00FFFF"/>
                          </a:solidFill>
                        </a:rPr>
                        <a:t>144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00FFFF"/>
                          </a:solidFill>
                        </a:rPr>
                        <a:t>132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00FFFF"/>
                          </a:solidFill>
                        </a:rPr>
                        <a:t>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00FFFF"/>
                          </a:solidFill>
                        </a:rPr>
                        <a:t>71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a:solidFill>
                            <a:srgbClr val="00FFFF"/>
                          </a:solidFill>
                        </a:rPr>
                        <a:t>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9002682"/>
                  </a:ext>
                </a:extLst>
              </a:tr>
            </a:tbl>
          </a:graphicData>
        </a:graphic>
      </p:graphicFrame>
      <p:sp>
        <p:nvSpPr>
          <p:cNvPr id="3" name="TextBox 2">
            <a:extLst>
              <a:ext uri="{FF2B5EF4-FFF2-40B4-BE49-F238E27FC236}">
                <a16:creationId xmlns:a16="http://schemas.microsoft.com/office/drawing/2014/main" id="{4B023838-0A07-71E3-92DE-9DA2034BE8AD}"/>
              </a:ext>
            </a:extLst>
          </p:cNvPr>
          <p:cNvSpPr txBox="1"/>
          <p:nvPr/>
        </p:nvSpPr>
        <p:spPr>
          <a:xfrm>
            <a:off x="10843618" y="4106915"/>
            <a:ext cx="695528" cy="369332"/>
          </a:xfrm>
          <a:prstGeom prst="rect">
            <a:avLst/>
          </a:prstGeom>
          <a:noFill/>
        </p:spPr>
        <p:txBody>
          <a:bodyPr wrap="square">
            <a:spAutoFit/>
          </a:bodyPr>
          <a:lstStyle/>
          <a:p>
            <a:r>
              <a:rPr lang="en-US" b="1" dirty="0">
                <a:solidFill>
                  <a:schemeClr val="accent1"/>
                </a:solidFill>
              </a:rPr>
              <a:t>2</a:t>
            </a:r>
            <a:r>
              <a:rPr lang="en-US" sz="1800" b="1" dirty="0">
                <a:solidFill>
                  <a:schemeClr val="accent1"/>
                </a:solidFill>
              </a:rPr>
              <a:t>1%</a:t>
            </a:r>
            <a:endParaRPr lang="en-US" dirty="0">
              <a:solidFill>
                <a:schemeClr val="accent4"/>
              </a:solidFill>
            </a:endParaRPr>
          </a:p>
        </p:txBody>
      </p:sp>
      <p:sp>
        <p:nvSpPr>
          <p:cNvPr id="5" name="TextBox 4">
            <a:extLst>
              <a:ext uri="{FF2B5EF4-FFF2-40B4-BE49-F238E27FC236}">
                <a16:creationId xmlns:a16="http://schemas.microsoft.com/office/drawing/2014/main" id="{D83462A7-3CAB-5D72-C5D1-18D236BE909A}"/>
              </a:ext>
            </a:extLst>
          </p:cNvPr>
          <p:cNvSpPr txBox="1"/>
          <p:nvPr/>
        </p:nvSpPr>
        <p:spPr>
          <a:xfrm>
            <a:off x="10826259" y="3715224"/>
            <a:ext cx="695528" cy="369332"/>
          </a:xfrm>
          <a:prstGeom prst="rect">
            <a:avLst/>
          </a:prstGeom>
          <a:noFill/>
        </p:spPr>
        <p:txBody>
          <a:bodyPr wrap="square">
            <a:spAutoFit/>
          </a:bodyPr>
          <a:lstStyle/>
          <a:p>
            <a:r>
              <a:rPr lang="en-US" b="1" dirty="0">
                <a:solidFill>
                  <a:srgbClr val="FFFF00"/>
                </a:solidFill>
              </a:rPr>
              <a:t>31</a:t>
            </a:r>
            <a:r>
              <a:rPr lang="en-US" sz="1800" b="1" dirty="0">
                <a:solidFill>
                  <a:srgbClr val="FFFF00"/>
                </a:solidFill>
              </a:rPr>
              <a:t>%</a:t>
            </a:r>
            <a:endParaRPr lang="en-US" dirty="0">
              <a:solidFill>
                <a:srgbClr val="FFFF00"/>
              </a:solidFill>
            </a:endParaRPr>
          </a:p>
        </p:txBody>
      </p:sp>
      <p:sp>
        <p:nvSpPr>
          <p:cNvPr id="6" name="TextBox 5">
            <a:extLst>
              <a:ext uri="{FF2B5EF4-FFF2-40B4-BE49-F238E27FC236}">
                <a16:creationId xmlns:a16="http://schemas.microsoft.com/office/drawing/2014/main" id="{245E6FCF-EAF4-43D5-B65F-AB957DC49BC5}"/>
              </a:ext>
            </a:extLst>
          </p:cNvPr>
          <p:cNvSpPr txBox="1"/>
          <p:nvPr/>
        </p:nvSpPr>
        <p:spPr>
          <a:xfrm>
            <a:off x="10814284" y="3324404"/>
            <a:ext cx="646890" cy="369332"/>
          </a:xfrm>
          <a:prstGeom prst="rect">
            <a:avLst/>
          </a:prstGeom>
          <a:noFill/>
        </p:spPr>
        <p:txBody>
          <a:bodyPr wrap="square">
            <a:spAutoFit/>
          </a:bodyPr>
          <a:lstStyle/>
          <a:p>
            <a:r>
              <a:rPr lang="en-US" b="1" dirty="0">
                <a:solidFill>
                  <a:schemeClr val="accent2"/>
                </a:solidFill>
              </a:rPr>
              <a:t>50</a:t>
            </a:r>
            <a:r>
              <a:rPr lang="en-US" sz="1800" b="1" dirty="0">
                <a:solidFill>
                  <a:schemeClr val="accent2"/>
                </a:solidFill>
              </a:rPr>
              <a:t>%</a:t>
            </a:r>
            <a:endParaRPr lang="en-US" dirty="0">
              <a:solidFill>
                <a:schemeClr val="accent2"/>
              </a:solidFill>
            </a:endParaRPr>
          </a:p>
        </p:txBody>
      </p:sp>
      <p:sp>
        <p:nvSpPr>
          <p:cNvPr id="7" name="TextBox 6">
            <a:extLst>
              <a:ext uri="{FF2B5EF4-FFF2-40B4-BE49-F238E27FC236}">
                <a16:creationId xmlns:a16="http://schemas.microsoft.com/office/drawing/2014/main" id="{0D8E74C1-A7B6-DAD7-3B41-23200E6BDA63}"/>
              </a:ext>
            </a:extLst>
          </p:cNvPr>
          <p:cNvSpPr txBox="1"/>
          <p:nvPr/>
        </p:nvSpPr>
        <p:spPr>
          <a:xfrm>
            <a:off x="10843618" y="2965499"/>
            <a:ext cx="791652" cy="369332"/>
          </a:xfrm>
          <a:prstGeom prst="rect">
            <a:avLst/>
          </a:prstGeom>
          <a:noFill/>
        </p:spPr>
        <p:txBody>
          <a:bodyPr wrap="square">
            <a:spAutoFit/>
          </a:bodyPr>
          <a:lstStyle/>
          <a:p>
            <a:r>
              <a:rPr lang="en-US" sz="1800" b="1" dirty="0">
                <a:solidFill>
                  <a:srgbClr val="00FFFF"/>
                </a:solidFill>
              </a:rPr>
              <a:t>53%</a:t>
            </a:r>
            <a:endParaRPr lang="en-US" dirty="0">
              <a:solidFill>
                <a:srgbClr val="00FFFF"/>
              </a:solidFill>
            </a:endParaRPr>
          </a:p>
        </p:txBody>
      </p:sp>
    </p:spTree>
    <p:extLst>
      <p:ext uri="{BB962C8B-B14F-4D97-AF65-F5344CB8AC3E}">
        <p14:creationId xmlns:p14="http://schemas.microsoft.com/office/powerpoint/2010/main" val="288888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786C-5478-4E72-9093-8FBFAE56758F}"/>
              </a:ext>
            </a:extLst>
          </p:cNvPr>
          <p:cNvSpPr>
            <a:spLocks noGrp="1"/>
          </p:cNvSpPr>
          <p:nvPr>
            <p:ph type="title"/>
          </p:nvPr>
        </p:nvSpPr>
        <p:spPr>
          <a:xfrm>
            <a:off x="1" y="0"/>
            <a:ext cx="12192000" cy="1534071"/>
          </a:xfrm>
        </p:spPr>
        <p:txBody>
          <a:bodyPr>
            <a:normAutofit/>
          </a:bodyPr>
          <a:lstStyle/>
          <a:p>
            <a:r>
              <a:rPr lang="en-US" dirty="0"/>
              <a:t>Disease Worsening Over Time </a:t>
            </a:r>
            <a:br>
              <a:rPr lang="en-US" dirty="0"/>
            </a:br>
            <a:r>
              <a:rPr lang="en-US" dirty="0"/>
              <a:t>by </a:t>
            </a:r>
            <a:r>
              <a:rPr lang="en-US" dirty="0">
                <a:solidFill>
                  <a:srgbClr val="FFC000"/>
                </a:solidFill>
              </a:rPr>
              <a:t>Baseline DRSS </a:t>
            </a:r>
            <a:r>
              <a:rPr lang="en-US" dirty="0"/>
              <a:t>on </a:t>
            </a:r>
            <a:r>
              <a:rPr lang="en-US" u="sng" dirty="0">
                <a:solidFill>
                  <a:srgbClr val="7CFC00"/>
                </a:solidFill>
              </a:rPr>
              <a:t>Unmasked</a:t>
            </a:r>
            <a:r>
              <a:rPr lang="en-US" dirty="0"/>
              <a:t> UWF-FA </a:t>
            </a:r>
            <a:endParaRPr lang="en-US" sz="2400" dirty="0"/>
          </a:p>
        </p:txBody>
      </p:sp>
      <p:graphicFrame>
        <p:nvGraphicFramePr>
          <p:cNvPr id="13" name="Content Placeholder 12">
            <a:extLst>
              <a:ext uri="{FF2B5EF4-FFF2-40B4-BE49-F238E27FC236}">
                <a16:creationId xmlns:a16="http://schemas.microsoft.com/office/drawing/2014/main" id="{9DBFB35B-CFBB-4507-BAC9-CD12A9A11946}"/>
              </a:ext>
            </a:extLst>
          </p:cNvPr>
          <p:cNvGraphicFramePr>
            <a:graphicFrameLocks noGrp="1"/>
          </p:cNvGraphicFramePr>
          <p:nvPr>
            <p:ph idx="1"/>
          </p:nvPr>
        </p:nvGraphicFramePr>
        <p:xfrm>
          <a:off x="609600" y="1609726"/>
          <a:ext cx="10972800" cy="405084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CF5AD2AA-26CF-4381-8744-91ACBA0B3387}"/>
              </a:ext>
            </a:extLst>
          </p:cNvPr>
          <p:cNvSpPr>
            <a:spLocks noGrp="1"/>
          </p:cNvSpPr>
          <p:nvPr>
            <p:ph type="sldNum" sz="quarter" idx="12"/>
          </p:nvPr>
        </p:nvSpPr>
        <p:spPr/>
        <p:txBody>
          <a:bodyPr/>
          <a:lstStyle/>
          <a:p>
            <a:pPr>
              <a:defRPr/>
            </a:pPr>
            <a:fld id="{C3C2799D-32D5-4870-A0B5-9802DC66A87E}" type="slidenum">
              <a:rPr lang="en-US" smtClean="0"/>
              <a:pPr>
                <a:defRPr/>
              </a:pPr>
              <a:t>15</a:t>
            </a:fld>
            <a:endParaRPr lang="en-US" dirty="0"/>
          </a:p>
        </p:txBody>
      </p:sp>
      <p:sp>
        <p:nvSpPr>
          <p:cNvPr id="18" name="TextBox 17">
            <a:extLst>
              <a:ext uri="{FF2B5EF4-FFF2-40B4-BE49-F238E27FC236}">
                <a16:creationId xmlns:a16="http://schemas.microsoft.com/office/drawing/2014/main" id="{39042DD6-EB7D-4E13-AD98-C61647F61F4B}"/>
              </a:ext>
            </a:extLst>
          </p:cNvPr>
          <p:cNvSpPr txBox="1"/>
          <p:nvPr/>
        </p:nvSpPr>
        <p:spPr>
          <a:xfrm>
            <a:off x="10843618" y="4106915"/>
            <a:ext cx="695528" cy="369332"/>
          </a:xfrm>
          <a:prstGeom prst="rect">
            <a:avLst/>
          </a:prstGeom>
          <a:noFill/>
        </p:spPr>
        <p:txBody>
          <a:bodyPr wrap="square">
            <a:spAutoFit/>
          </a:bodyPr>
          <a:lstStyle/>
          <a:p>
            <a:r>
              <a:rPr lang="en-US" b="1" dirty="0">
                <a:solidFill>
                  <a:schemeClr val="accent1"/>
                </a:solidFill>
              </a:rPr>
              <a:t>2</a:t>
            </a:r>
            <a:r>
              <a:rPr lang="en-US" sz="1800" b="1" dirty="0">
                <a:solidFill>
                  <a:schemeClr val="accent1"/>
                </a:solidFill>
              </a:rPr>
              <a:t>1%</a:t>
            </a:r>
            <a:endParaRPr lang="en-US" dirty="0">
              <a:solidFill>
                <a:schemeClr val="accent4"/>
              </a:solidFill>
            </a:endParaRPr>
          </a:p>
        </p:txBody>
      </p:sp>
      <p:sp>
        <p:nvSpPr>
          <p:cNvPr id="19" name="TextBox 18">
            <a:extLst>
              <a:ext uri="{FF2B5EF4-FFF2-40B4-BE49-F238E27FC236}">
                <a16:creationId xmlns:a16="http://schemas.microsoft.com/office/drawing/2014/main" id="{4F168685-E971-40F4-958F-0B2A0383368B}"/>
              </a:ext>
            </a:extLst>
          </p:cNvPr>
          <p:cNvSpPr txBox="1"/>
          <p:nvPr/>
        </p:nvSpPr>
        <p:spPr>
          <a:xfrm>
            <a:off x="10826259" y="3794736"/>
            <a:ext cx="695528" cy="369332"/>
          </a:xfrm>
          <a:prstGeom prst="rect">
            <a:avLst/>
          </a:prstGeom>
          <a:noFill/>
        </p:spPr>
        <p:txBody>
          <a:bodyPr wrap="square">
            <a:spAutoFit/>
          </a:bodyPr>
          <a:lstStyle/>
          <a:p>
            <a:r>
              <a:rPr lang="en-US" b="1" dirty="0">
                <a:solidFill>
                  <a:srgbClr val="FFFF00"/>
                </a:solidFill>
              </a:rPr>
              <a:t>29</a:t>
            </a:r>
            <a:r>
              <a:rPr lang="en-US" sz="1800" b="1" dirty="0">
                <a:solidFill>
                  <a:srgbClr val="FFFF00"/>
                </a:solidFill>
              </a:rPr>
              <a:t>%</a:t>
            </a:r>
            <a:endParaRPr lang="en-US" dirty="0">
              <a:solidFill>
                <a:srgbClr val="FFFF00"/>
              </a:solidFill>
            </a:endParaRPr>
          </a:p>
        </p:txBody>
      </p:sp>
      <p:sp>
        <p:nvSpPr>
          <p:cNvPr id="20" name="TextBox 19">
            <a:extLst>
              <a:ext uri="{FF2B5EF4-FFF2-40B4-BE49-F238E27FC236}">
                <a16:creationId xmlns:a16="http://schemas.microsoft.com/office/drawing/2014/main" id="{74037F3E-EC44-42B0-AE64-8DDAAAC825D1}"/>
              </a:ext>
            </a:extLst>
          </p:cNvPr>
          <p:cNvSpPr txBox="1"/>
          <p:nvPr/>
        </p:nvSpPr>
        <p:spPr>
          <a:xfrm>
            <a:off x="10824223" y="3374099"/>
            <a:ext cx="646890" cy="369332"/>
          </a:xfrm>
          <a:prstGeom prst="rect">
            <a:avLst/>
          </a:prstGeom>
          <a:noFill/>
        </p:spPr>
        <p:txBody>
          <a:bodyPr wrap="square">
            <a:spAutoFit/>
          </a:bodyPr>
          <a:lstStyle/>
          <a:p>
            <a:r>
              <a:rPr lang="en-US" b="1" dirty="0">
                <a:solidFill>
                  <a:schemeClr val="accent2"/>
                </a:solidFill>
              </a:rPr>
              <a:t>48</a:t>
            </a:r>
            <a:r>
              <a:rPr lang="en-US" sz="1800" b="1" dirty="0">
                <a:solidFill>
                  <a:schemeClr val="accent2"/>
                </a:solidFill>
              </a:rPr>
              <a:t>%</a:t>
            </a:r>
            <a:endParaRPr lang="en-US" dirty="0">
              <a:solidFill>
                <a:schemeClr val="accent2"/>
              </a:solidFill>
            </a:endParaRPr>
          </a:p>
        </p:txBody>
      </p:sp>
      <p:sp>
        <p:nvSpPr>
          <p:cNvPr id="22" name="TextBox 21">
            <a:extLst>
              <a:ext uri="{FF2B5EF4-FFF2-40B4-BE49-F238E27FC236}">
                <a16:creationId xmlns:a16="http://schemas.microsoft.com/office/drawing/2014/main" id="{F4F9B9D6-8D68-49F0-86FA-50BC988D72FE}"/>
              </a:ext>
            </a:extLst>
          </p:cNvPr>
          <p:cNvSpPr txBox="1"/>
          <p:nvPr/>
        </p:nvSpPr>
        <p:spPr>
          <a:xfrm>
            <a:off x="10843618" y="3054950"/>
            <a:ext cx="791652" cy="369332"/>
          </a:xfrm>
          <a:prstGeom prst="rect">
            <a:avLst/>
          </a:prstGeom>
          <a:noFill/>
        </p:spPr>
        <p:txBody>
          <a:bodyPr wrap="square">
            <a:spAutoFit/>
          </a:bodyPr>
          <a:lstStyle/>
          <a:p>
            <a:r>
              <a:rPr lang="en-US" sz="1800" b="1" dirty="0">
                <a:solidFill>
                  <a:srgbClr val="00FFFF"/>
                </a:solidFill>
              </a:rPr>
              <a:t>50%</a:t>
            </a:r>
            <a:endParaRPr lang="en-US" dirty="0">
              <a:solidFill>
                <a:srgbClr val="00FFFF"/>
              </a:solidFill>
            </a:endParaRPr>
          </a:p>
        </p:txBody>
      </p:sp>
      <p:graphicFrame>
        <p:nvGraphicFramePr>
          <p:cNvPr id="3" name="Table 7">
            <a:extLst>
              <a:ext uri="{FF2B5EF4-FFF2-40B4-BE49-F238E27FC236}">
                <a16:creationId xmlns:a16="http://schemas.microsoft.com/office/drawing/2014/main" id="{482B039E-6557-C7B4-524B-B00AF8511087}"/>
              </a:ext>
            </a:extLst>
          </p:cNvPr>
          <p:cNvGraphicFramePr>
            <a:graphicFrameLocks noGrp="1"/>
          </p:cNvGraphicFramePr>
          <p:nvPr/>
        </p:nvGraphicFramePr>
        <p:xfrm>
          <a:off x="75934" y="5516880"/>
          <a:ext cx="10972800" cy="1341120"/>
        </p:xfrm>
        <a:graphic>
          <a:graphicData uri="http://schemas.openxmlformats.org/drawingml/2006/table">
            <a:tbl>
              <a:tblPr firstRow="1" bandRow="1">
                <a:tableStyleId>{5C22544A-7EE6-4342-B048-85BDC9FD1C3A}</a:tableStyleId>
              </a:tblPr>
              <a:tblGrid>
                <a:gridCol w="2259762">
                  <a:extLst>
                    <a:ext uri="{9D8B030D-6E8A-4147-A177-3AD203B41FA5}">
                      <a16:colId xmlns:a16="http://schemas.microsoft.com/office/drawing/2014/main" val="1810345758"/>
                    </a:ext>
                  </a:extLst>
                </a:gridCol>
                <a:gridCol w="685800">
                  <a:extLst>
                    <a:ext uri="{9D8B030D-6E8A-4147-A177-3AD203B41FA5}">
                      <a16:colId xmlns:a16="http://schemas.microsoft.com/office/drawing/2014/main" val="1666812479"/>
                    </a:ext>
                  </a:extLst>
                </a:gridCol>
                <a:gridCol w="2047461">
                  <a:extLst>
                    <a:ext uri="{9D8B030D-6E8A-4147-A177-3AD203B41FA5}">
                      <a16:colId xmlns:a16="http://schemas.microsoft.com/office/drawing/2014/main" val="4164489431"/>
                    </a:ext>
                  </a:extLst>
                </a:gridCol>
                <a:gridCol w="2520423">
                  <a:extLst>
                    <a:ext uri="{9D8B030D-6E8A-4147-A177-3AD203B41FA5}">
                      <a16:colId xmlns:a16="http://schemas.microsoft.com/office/drawing/2014/main" val="2023626963"/>
                    </a:ext>
                  </a:extLst>
                </a:gridCol>
                <a:gridCol w="2061516">
                  <a:extLst>
                    <a:ext uri="{9D8B030D-6E8A-4147-A177-3AD203B41FA5}">
                      <a16:colId xmlns:a16="http://schemas.microsoft.com/office/drawing/2014/main" val="3891926536"/>
                    </a:ext>
                  </a:extLst>
                </a:gridCol>
                <a:gridCol w="1397838">
                  <a:extLst>
                    <a:ext uri="{9D8B030D-6E8A-4147-A177-3AD203B41FA5}">
                      <a16:colId xmlns:a16="http://schemas.microsoft.com/office/drawing/2014/main" val="1290117999"/>
                    </a:ext>
                  </a:extLst>
                </a:gridCol>
              </a:tblGrid>
              <a:tr h="274320">
                <a:tc>
                  <a:txBody>
                    <a:bodyPr/>
                    <a:lstStyle/>
                    <a:p>
                      <a:r>
                        <a:rPr lang="en-US" sz="1600" b="1" dirty="0">
                          <a:solidFill>
                            <a:schemeClr val="accent1"/>
                          </a:solidFill>
                        </a:rPr>
                        <a:t>Mild NPDR </a:t>
                      </a: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accent1"/>
                          </a:solidFill>
                        </a:rPr>
                        <a:t>68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1"/>
                          </a:solidFill>
                        </a:rPr>
                        <a:t>59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1"/>
                          </a:solidFill>
                        </a:rPr>
                        <a:t>49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1"/>
                          </a:solidFill>
                        </a:rPr>
                        <a:t>44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b="1" dirty="0">
                          <a:solidFill>
                            <a:schemeClr val="accent1"/>
                          </a:solidFill>
                        </a:rPr>
                        <a:t>37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6030387"/>
                  </a:ext>
                </a:extLst>
              </a:tr>
              <a:tr h="274320">
                <a:tc>
                  <a:txBody>
                    <a:bodyPr/>
                    <a:lstStyle/>
                    <a:p>
                      <a:r>
                        <a:rPr lang="en-US" sz="1600" b="1" dirty="0">
                          <a:solidFill>
                            <a:schemeClr val="accent2"/>
                          </a:solidFill>
                        </a:rPr>
                        <a:t>Moderate NPDR</a:t>
                      </a:r>
                      <a:endParaRPr lang="en-US" sz="1600" dirty="0">
                        <a:solidFill>
                          <a:schemeClr val="accent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accent2"/>
                          </a:solidFill>
                        </a:rPr>
                        <a:t>69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2"/>
                          </a:solidFill>
                        </a:rPr>
                        <a:t>64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2"/>
                          </a:solidFill>
                        </a:rPr>
                        <a:t>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2"/>
                          </a:solidFill>
                        </a:rPr>
                        <a:t>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a:solidFill>
                            <a:schemeClr val="accent2"/>
                          </a:solidFill>
                        </a:rPr>
                        <a:t>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0104409"/>
                  </a:ext>
                </a:extLst>
              </a:tr>
              <a:tr h="274320">
                <a:tc>
                  <a:txBody>
                    <a:bodyPr/>
                    <a:lstStyle/>
                    <a:p>
                      <a:r>
                        <a:rPr lang="en-US" sz="1600" b="1" dirty="0">
                          <a:solidFill>
                            <a:srgbClr val="FFFF00"/>
                          </a:solidFill>
                        </a:rPr>
                        <a:t>Mod. Severe NPDR </a:t>
                      </a:r>
                      <a:endParaRPr lang="en-US" sz="1600"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rgbClr val="FFFF00"/>
                          </a:solidFill>
                        </a:rPr>
                        <a:t>172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FFFF00"/>
                          </a:solidFill>
                        </a:rPr>
                        <a:t>149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FFFF00"/>
                          </a:solidFill>
                        </a:rPr>
                        <a:t>129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FFFF00"/>
                          </a:solidFill>
                        </a:rPr>
                        <a:t>101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a:solidFill>
                            <a:srgbClr val="FFFF00"/>
                          </a:solidFill>
                        </a:rPr>
                        <a:t>87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4797905"/>
                  </a:ext>
                </a:extLst>
              </a:tr>
              <a:tr h="274320">
                <a:tc>
                  <a:txBody>
                    <a:bodyPr/>
                    <a:lstStyle/>
                    <a:p>
                      <a:r>
                        <a:rPr lang="en-US" sz="1600" b="1" dirty="0" err="1">
                          <a:solidFill>
                            <a:srgbClr val="00FFFF"/>
                          </a:solidFill>
                        </a:rPr>
                        <a:t>Sev</a:t>
                      </a:r>
                      <a:r>
                        <a:rPr lang="en-US" sz="1600" b="1" dirty="0">
                          <a:solidFill>
                            <a:srgbClr val="00FFFF"/>
                          </a:solidFill>
                        </a:rPr>
                        <a:t>./Very </a:t>
                      </a:r>
                      <a:r>
                        <a:rPr lang="en-US" sz="1600" b="1" dirty="0" err="1">
                          <a:solidFill>
                            <a:srgbClr val="00FFFF"/>
                          </a:solidFill>
                        </a:rPr>
                        <a:t>Sev</a:t>
                      </a:r>
                      <a:r>
                        <a:rPr lang="en-US" sz="1600" b="1" dirty="0">
                          <a:solidFill>
                            <a:srgbClr val="00FFFF"/>
                          </a:solidFill>
                        </a:rPr>
                        <a:t>. NPDR </a:t>
                      </a:r>
                      <a:endParaRPr lang="en-US" sz="1600" dirty="0">
                        <a:solidFill>
                          <a:srgbClr val="00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rgbClr val="00FFFF"/>
                          </a:solidFill>
                        </a:rPr>
                        <a:t>153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00FFFF"/>
                          </a:solidFill>
                        </a:rPr>
                        <a:t>140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00FFFF"/>
                          </a:solidFill>
                        </a:rPr>
                        <a:t>111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00FFFF"/>
                          </a:solidFill>
                        </a:rPr>
                        <a:t>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a:solidFill>
                            <a:srgbClr val="00FFFF"/>
                          </a:solidFill>
                        </a:rPr>
                        <a:t>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9002682"/>
                  </a:ext>
                </a:extLst>
              </a:tr>
            </a:tbl>
          </a:graphicData>
        </a:graphic>
      </p:graphicFrame>
    </p:spTree>
    <p:extLst>
      <p:ext uri="{BB962C8B-B14F-4D97-AF65-F5344CB8AC3E}">
        <p14:creationId xmlns:p14="http://schemas.microsoft.com/office/powerpoint/2010/main" val="25100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9DBFB35B-CFBB-4507-BAC9-CD12A9A11946}"/>
              </a:ext>
            </a:extLst>
          </p:cNvPr>
          <p:cNvGraphicFramePr>
            <a:graphicFrameLocks noGrp="1"/>
          </p:cNvGraphicFramePr>
          <p:nvPr>
            <p:ph idx="1"/>
          </p:nvPr>
        </p:nvGraphicFramePr>
        <p:xfrm>
          <a:off x="609600" y="1609725"/>
          <a:ext cx="10972800" cy="4029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CF5AD2AA-26CF-4381-8744-91ACBA0B3387}"/>
              </a:ext>
            </a:extLst>
          </p:cNvPr>
          <p:cNvSpPr>
            <a:spLocks noGrp="1"/>
          </p:cNvSpPr>
          <p:nvPr>
            <p:ph type="sldNum" sz="quarter" idx="12"/>
          </p:nvPr>
        </p:nvSpPr>
        <p:spPr/>
        <p:txBody>
          <a:bodyPr/>
          <a:lstStyle/>
          <a:p>
            <a:pPr>
              <a:defRPr/>
            </a:pPr>
            <a:fld id="{C3C2799D-32D5-4870-A0B5-9802DC66A87E}" type="slidenum">
              <a:rPr lang="en-US" smtClean="0"/>
              <a:pPr>
                <a:defRPr/>
              </a:pPr>
              <a:t>16</a:t>
            </a:fld>
            <a:endParaRPr lang="en-US" dirty="0"/>
          </a:p>
        </p:txBody>
      </p:sp>
      <p:sp>
        <p:nvSpPr>
          <p:cNvPr id="8" name="TextBox 7">
            <a:extLst>
              <a:ext uri="{FF2B5EF4-FFF2-40B4-BE49-F238E27FC236}">
                <a16:creationId xmlns:a16="http://schemas.microsoft.com/office/drawing/2014/main" id="{5DEDCF06-C0EF-48C4-BF3B-C652B96E650F}"/>
              </a:ext>
            </a:extLst>
          </p:cNvPr>
          <p:cNvSpPr txBox="1"/>
          <p:nvPr/>
        </p:nvSpPr>
        <p:spPr>
          <a:xfrm>
            <a:off x="10806257" y="3847214"/>
            <a:ext cx="646890" cy="369332"/>
          </a:xfrm>
          <a:prstGeom prst="rect">
            <a:avLst/>
          </a:prstGeom>
          <a:noFill/>
        </p:spPr>
        <p:txBody>
          <a:bodyPr wrap="square">
            <a:spAutoFit/>
          </a:bodyPr>
          <a:lstStyle/>
          <a:p>
            <a:r>
              <a:rPr lang="en-US" sz="1800" b="1" dirty="0">
                <a:solidFill>
                  <a:schemeClr val="accent1"/>
                </a:solidFill>
              </a:rPr>
              <a:t>33%</a:t>
            </a:r>
            <a:endParaRPr lang="en-US" dirty="0">
              <a:solidFill>
                <a:schemeClr val="accent4">
                  <a:lumMod val="20000"/>
                  <a:lumOff val="80000"/>
                </a:schemeClr>
              </a:solidFill>
            </a:endParaRPr>
          </a:p>
        </p:txBody>
      </p:sp>
      <p:sp>
        <p:nvSpPr>
          <p:cNvPr id="10" name="TextBox 9">
            <a:extLst>
              <a:ext uri="{FF2B5EF4-FFF2-40B4-BE49-F238E27FC236}">
                <a16:creationId xmlns:a16="http://schemas.microsoft.com/office/drawing/2014/main" id="{8FFD060E-C74C-4EAD-8D6C-41E57556035D}"/>
              </a:ext>
            </a:extLst>
          </p:cNvPr>
          <p:cNvSpPr txBox="1"/>
          <p:nvPr/>
        </p:nvSpPr>
        <p:spPr>
          <a:xfrm>
            <a:off x="10806257" y="3020579"/>
            <a:ext cx="695528" cy="369332"/>
          </a:xfrm>
          <a:prstGeom prst="rect">
            <a:avLst/>
          </a:prstGeom>
          <a:noFill/>
        </p:spPr>
        <p:txBody>
          <a:bodyPr wrap="square">
            <a:spAutoFit/>
          </a:bodyPr>
          <a:lstStyle/>
          <a:p>
            <a:r>
              <a:rPr lang="en-US" sz="1800" b="1" dirty="0">
                <a:solidFill>
                  <a:srgbClr val="FFFF00"/>
                </a:solidFill>
              </a:rPr>
              <a:t>51%</a:t>
            </a:r>
            <a:endParaRPr lang="en-US" dirty="0">
              <a:solidFill>
                <a:srgbClr val="FFFF00"/>
              </a:solidFill>
            </a:endParaRPr>
          </a:p>
        </p:txBody>
      </p:sp>
      <p:sp>
        <p:nvSpPr>
          <p:cNvPr id="11" name="TextBox 10">
            <a:extLst>
              <a:ext uri="{FF2B5EF4-FFF2-40B4-BE49-F238E27FC236}">
                <a16:creationId xmlns:a16="http://schemas.microsoft.com/office/drawing/2014/main" id="{3D776DC9-22B5-424E-A652-59CA1ED3054E}"/>
              </a:ext>
            </a:extLst>
          </p:cNvPr>
          <p:cNvSpPr txBox="1"/>
          <p:nvPr/>
        </p:nvSpPr>
        <p:spPr>
          <a:xfrm>
            <a:off x="10806257" y="3391775"/>
            <a:ext cx="646890" cy="369332"/>
          </a:xfrm>
          <a:prstGeom prst="rect">
            <a:avLst/>
          </a:prstGeom>
          <a:noFill/>
        </p:spPr>
        <p:txBody>
          <a:bodyPr wrap="square">
            <a:spAutoFit/>
          </a:bodyPr>
          <a:lstStyle/>
          <a:p>
            <a:r>
              <a:rPr lang="en-US" sz="1800" b="1" dirty="0">
                <a:solidFill>
                  <a:schemeClr val="accent2"/>
                </a:solidFill>
              </a:rPr>
              <a:t>39%</a:t>
            </a:r>
            <a:endParaRPr lang="en-US" dirty="0">
              <a:solidFill>
                <a:schemeClr val="accent2"/>
              </a:solidFill>
            </a:endParaRPr>
          </a:p>
        </p:txBody>
      </p:sp>
      <p:sp>
        <p:nvSpPr>
          <p:cNvPr id="9" name="TextBox 8">
            <a:extLst>
              <a:ext uri="{FF2B5EF4-FFF2-40B4-BE49-F238E27FC236}">
                <a16:creationId xmlns:a16="http://schemas.microsoft.com/office/drawing/2014/main" id="{EAD395AF-24E4-4ADD-898D-3CCFC5656AD5}"/>
              </a:ext>
            </a:extLst>
          </p:cNvPr>
          <p:cNvSpPr txBox="1"/>
          <p:nvPr/>
        </p:nvSpPr>
        <p:spPr>
          <a:xfrm>
            <a:off x="7714320" y="1719196"/>
            <a:ext cx="883142" cy="369332"/>
          </a:xfrm>
          <a:prstGeom prst="rect">
            <a:avLst/>
          </a:prstGeom>
          <a:noFill/>
        </p:spPr>
        <p:txBody>
          <a:bodyPr wrap="square">
            <a:spAutoFit/>
          </a:bodyPr>
          <a:lstStyle/>
          <a:p>
            <a:r>
              <a:rPr lang="en-US" b="1" dirty="0">
                <a:solidFill>
                  <a:srgbClr val="00FFFF"/>
                </a:solidFill>
              </a:rPr>
              <a:t>100</a:t>
            </a:r>
            <a:r>
              <a:rPr lang="en-US" sz="1800" b="1" dirty="0">
                <a:solidFill>
                  <a:srgbClr val="00FFFF"/>
                </a:solidFill>
              </a:rPr>
              <a:t>%</a:t>
            </a:r>
            <a:endParaRPr lang="en-US" dirty="0">
              <a:solidFill>
                <a:srgbClr val="00FFFF"/>
              </a:solidFill>
            </a:endParaRPr>
          </a:p>
        </p:txBody>
      </p:sp>
      <p:sp>
        <p:nvSpPr>
          <p:cNvPr id="5" name="Title 1">
            <a:extLst>
              <a:ext uri="{FF2B5EF4-FFF2-40B4-BE49-F238E27FC236}">
                <a16:creationId xmlns:a16="http://schemas.microsoft.com/office/drawing/2014/main" id="{90421359-FB5D-E3C3-16BC-A690CE97B5EA}"/>
              </a:ext>
            </a:extLst>
          </p:cNvPr>
          <p:cNvSpPr>
            <a:spLocks noGrp="1"/>
          </p:cNvSpPr>
          <p:nvPr>
            <p:ph type="title"/>
          </p:nvPr>
        </p:nvSpPr>
        <p:spPr>
          <a:xfrm>
            <a:off x="1" y="0"/>
            <a:ext cx="12192000" cy="1534071"/>
          </a:xfrm>
        </p:spPr>
        <p:txBody>
          <a:bodyPr>
            <a:normAutofit/>
          </a:bodyPr>
          <a:lstStyle/>
          <a:p>
            <a:r>
              <a:rPr lang="en-US" dirty="0"/>
              <a:t>Disease Worsening Over Time </a:t>
            </a:r>
            <a:br>
              <a:rPr lang="en-US" dirty="0"/>
            </a:br>
            <a:r>
              <a:rPr lang="en-US" dirty="0"/>
              <a:t>by </a:t>
            </a:r>
            <a:r>
              <a:rPr lang="en-US" dirty="0">
                <a:solidFill>
                  <a:srgbClr val="FFC000"/>
                </a:solidFill>
              </a:rPr>
              <a:t>Baseline DRSS </a:t>
            </a:r>
            <a:r>
              <a:rPr lang="en-US" dirty="0"/>
              <a:t>on </a:t>
            </a:r>
            <a:r>
              <a:rPr lang="en-US" u="sng" dirty="0">
                <a:solidFill>
                  <a:srgbClr val="00FFFF"/>
                </a:solidFill>
              </a:rPr>
              <a:t>Field 1-3</a:t>
            </a:r>
            <a:r>
              <a:rPr lang="en-US" dirty="0"/>
              <a:t> </a:t>
            </a:r>
            <a:r>
              <a:rPr lang="en-US" dirty="0">
                <a:latin typeface="Arial" charset="0"/>
              </a:rPr>
              <a:t>UWF-</a:t>
            </a:r>
            <a:r>
              <a:rPr lang="en-US" dirty="0"/>
              <a:t>FA </a:t>
            </a:r>
            <a:endParaRPr lang="en-US" sz="2400" dirty="0"/>
          </a:p>
        </p:txBody>
      </p:sp>
      <p:graphicFrame>
        <p:nvGraphicFramePr>
          <p:cNvPr id="6" name="Table 7">
            <a:extLst>
              <a:ext uri="{FF2B5EF4-FFF2-40B4-BE49-F238E27FC236}">
                <a16:creationId xmlns:a16="http://schemas.microsoft.com/office/drawing/2014/main" id="{ED9F5C87-5928-9C51-6AB7-E57C97CC4917}"/>
              </a:ext>
            </a:extLst>
          </p:cNvPr>
          <p:cNvGraphicFramePr>
            <a:graphicFrameLocks noGrp="1"/>
          </p:cNvGraphicFramePr>
          <p:nvPr>
            <p:extLst>
              <p:ext uri="{D42A27DB-BD31-4B8C-83A1-F6EECF244321}">
                <p14:modId xmlns:p14="http://schemas.microsoft.com/office/powerpoint/2010/main" val="3679229921"/>
              </p:ext>
            </p:extLst>
          </p:nvPr>
        </p:nvGraphicFramePr>
        <p:xfrm>
          <a:off x="75934" y="5516880"/>
          <a:ext cx="10972800" cy="1341120"/>
        </p:xfrm>
        <a:graphic>
          <a:graphicData uri="http://schemas.openxmlformats.org/drawingml/2006/table">
            <a:tbl>
              <a:tblPr firstRow="1" bandRow="1">
                <a:tableStyleId>{5C22544A-7EE6-4342-B048-85BDC9FD1C3A}</a:tableStyleId>
              </a:tblPr>
              <a:tblGrid>
                <a:gridCol w="2259762">
                  <a:extLst>
                    <a:ext uri="{9D8B030D-6E8A-4147-A177-3AD203B41FA5}">
                      <a16:colId xmlns:a16="http://schemas.microsoft.com/office/drawing/2014/main" val="1810345758"/>
                    </a:ext>
                  </a:extLst>
                </a:gridCol>
                <a:gridCol w="685800">
                  <a:extLst>
                    <a:ext uri="{9D8B030D-6E8A-4147-A177-3AD203B41FA5}">
                      <a16:colId xmlns:a16="http://schemas.microsoft.com/office/drawing/2014/main" val="1666812479"/>
                    </a:ext>
                  </a:extLst>
                </a:gridCol>
                <a:gridCol w="2047461">
                  <a:extLst>
                    <a:ext uri="{9D8B030D-6E8A-4147-A177-3AD203B41FA5}">
                      <a16:colId xmlns:a16="http://schemas.microsoft.com/office/drawing/2014/main" val="4164489431"/>
                    </a:ext>
                  </a:extLst>
                </a:gridCol>
                <a:gridCol w="2520423">
                  <a:extLst>
                    <a:ext uri="{9D8B030D-6E8A-4147-A177-3AD203B41FA5}">
                      <a16:colId xmlns:a16="http://schemas.microsoft.com/office/drawing/2014/main" val="2023626963"/>
                    </a:ext>
                  </a:extLst>
                </a:gridCol>
                <a:gridCol w="2061516">
                  <a:extLst>
                    <a:ext uri="{9D8B030D-6E8A-4147-A177-3AD203B41FA5}">
                      <a16:colId xmlns:a16="http://schemas.microsoft.com/office/drawing/2014/main" val="3891926536"/>
                    </a:ext>
                  </a:extLst>
                </a:gridCol>
                <a:gridCol w="1397838">
                  <a:extLst>
                    <a:ext uri="{9D8B030D-6E8A-4147-A177-3AD203B41FA5}">
                      <a16:colId xmlns:a16="http://schemas.microsoft.com/office/drawing/2014/main" val="1290117999"/>
                    </a:ext>
                  </a:extLst>
                </a:gridCol>
              </a:tblGrid>
              <a:tr h="274320">
                <a:tc>
                  <a:txBody>
                    <a:bodyPr/>
                    <a:lstStyle/>
                    <a:p>
                      <a:r>
                        <a:rPr lang="en-US" sz="1600" b="1" dirty="0">
                          <a:solidFill>
                            <a:schemeClr val="accent1"/>
                          </a:solidFill>
                        </a:rPr>
                        <a:t>Mild NPDR </a:t>
                      </a: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accent1"/>
                          </a:solidFill>
                        </a:rPr>
                        <a:t>227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1"/>
                          </a:solidFill>
                        </a:rPr>
                        <a:t>200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1"/>
                          </a:solidFill>
                        </a:rPr>
                        <a:t>174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1"/>
                          </a:solidFill>
                        </a:rPr>
                        <a:t>139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b="1" dirty="0">
                          <a:solidFill>
                            <a:schemeClr val="accent1"/>
                          </a:solidFill>
                        </a:rPr>
                        <a:t>114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6030387"/>
                  </a:ext>
                </a:extLst>
              </a:tr>
              <a:tr h="274320">
                <a:tc>
                  <a:txBody>
                    <a:bodyPr/>
                    <a:lstStyle/>
                    <a:p>
                      <a:r>
                        <a:rPr lang="en-US" sz="1600" b="1" dirty="0">
                          <a:solidFill>
                            <a:schemeClr val="accent2"/>
                          </a:solidFill>
                        </a:rPr>
                        <a:t>Moderate NPDR</a:t>
                      </a:r>
                      <a:endParaRPr lang="en-US" sz="1600" dirty="0">
                        <a:solidFill>
                          <a:schemeClr val="accent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accent2"/>
                          </a:solidFill>
                        </a:rPr>
                        <a:t>148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2"/>
                          </a:solidFill>
                        </a:rPr>
                        <a:t>133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2"/>
                          </a:solidFill>
                        </a:rPr>
                        <a:t>102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chemeClr val="accent2"/>
                          </a:solidFill>
                        </a:rPr>
                        <a:t>76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a:solidFill>
                            <a:schemeClr val="accent2"/>
                          </a:solidFill>
                        </a:rPr>
                        <a:t>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0104409"/>
                  </a:ext>
                </a:extLst>
              </a:tr>
              <a:tr h="274320">
                <a:tc>
                  <a:txBody>
                    <a:bodyPr/>
                    <a:lstStyle/>
                    <a:p>
                      <a:r>
                        <a:rPr lang="en-US" sz="1600" b="1" dirty="0">
                          <a:solidFill>
                            <a:srgbClr val="FFFF00"/>
                          </a:solidFill>
                        </a:rPr>
                        <a:t>Mod. Severe NPDR </a:t>
                      </a:r>
                      <a:endParaRPr lang="en-US" sz="1600" dirty="0">
                        <a:solidFill>
                          <a:srgbClr val="FF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rgbClr val="FFFF00"/>
                          </a:solidFill>
                        </a:rPr>
                        <a:t>139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FFFF00"/>
                          </a:solidFill>
                        </a:rPr>
                        <a:t>124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FFFF00"/>
                          </a:solidFill>
                        </a:rPr>
                        <a:t>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FFFF00"/>
                          </a:solidFill>
                        </a:rPr>
                        <a:t>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a:solidFill>
                            <a:srgbClr val="FFFF00"/>
                          </a:solidFill>
                        </a:rPr>
                        <a:t>51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4797905"/>
                  </a:ext>
                </a:extLst>
              </a:tr>
              <a:tr h="274320">
                <a:tc>
                  <a:txBody>
                    <a:bodyPr/>
                    <a:lstStyle/>
                    <a:p>
                      <a:r>
                        <a:rPr lang="en-US" sz="1600" b="1" dirty="0">
                          <a:solidFill>
                            <a:srgbClr val="00FFFF"/>
                          </a:solidFill>
                        </a:rPr>
                        <a:t>Sev./Very Sev. NPDR </a:t>
                      </a:r>
                      <a:endParaRPr lang="en-US" sz="1600" dirty="0">
                        <a:solidFill>
                          <a:srgbClr val="00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rgbClr val="00FFFF"/>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00FFFF"/>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00FFFF"/>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a:solidFill>
                            <a:srgbClr val="00FFFF"/>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a:solidFill>
                            <a:srgbClr val="00FFFF"/>
                          </a:solidFill>
                        </a:rPr>
                        <a:t>0</a:t>
                      </a:r>
                      <a:endParaRPr lang="en-US" sz="1600" b="1" dirty="0">
                        <a:solidFill>
                          <a:srgbClr val="00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9002682"/>
                  </a:ext>
                </a:extLst>
              </a:tr>
            </a:tbl>
          </a:graphicData>
        </a:graphic>
      </p:graphicFrame>
    </p:spTree>
    <p:extLst>
      <p:ext uri="{BB962C8B-B14F-4D97-AF65-F5344CB8AC3E}">
        <p14:creationId xmlns:p14="http://schemas.microsoft.com/office/powerpoint/2010/main" val="265042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924B33-7F5D-73BD-18FA-516A758557C5}"/>
              </a:ext>
            </a:extLst>
          </p:cNvPr>
          <p:cNvSpPr>
            <a:spLocks noGrp="1"/>
          </p:cNvSpPr>
          <p:nvPr>
            <p:ph type="sldNum" sz="quarter" idx="12"/>
          </p:nvPr>
        </p:nvSpPr>
        <p:spPr/>
        <p:txBody>
          <a:bodyPr/>
          <a:lstStyle/>
          <a:p>
            <a:fld id="{BFA4AAA2-AFF0-4CB5-81EF-0512C297D56E}" type="slidenum">
              <a:rPr lang="en-US" altLang="en-US" smtClean="0"/>
              <a:pPr/>
              <a:t>17</a:t>
            </a:fld>
            <a:endParaRPr lang="en-US" altLang="en-US"/>
          </a:p>
        </p:txBody>
      </p:sp>
      <p:sp>
        <p:nvSpPr>
          <p:cNvPr id="5" name="Title 1">
            <a:extLst>
              <a:ext uri="{FF2B5EF4-FFF2-40B4-BE49-F238E27FC236}">
                <a16:creationId xmlns:a16="http://schemas.microsoft.com/office/drawing/2014/main" id="{808D957C-0113-6393-29BF-FE4872E36B86}"/>
              </a:ext>
            </a:extLst>
          </p:cNvPr>
          <p:cNvSpPr>
            <a:spLocks noGrp="1"/>
          </p:cNvSpPr>
          <p:nvPr>
            <p:ph type="title"/>
          </p:nvPr>
        </p:nvSpPr>
        <p:spPr>
          <a:xfrm>
            <a:off x="71023" y="2630054"/>
            <a:ext cx="12192000" cy="1597891"/>
          </a:xfrm>
        </p:spPr>
        <p:txBody>
          <a:bodyPr>
            <a:normAutofit fontScale="90000"/>
          </a:bodyPr>
          <a:lstStyle/>
          <a:p>
            <a:r>
              <a:rPr lang="en-US" sz="4400" dirty="0"/>
              <a:t>Disease Worsening Over 4 Years </a:t>
            </a:r>
            <a:br>
              <a:rPr lang="en-US" sz="4400" dirty="0"/>
            </a:br>
            <a:r>
              <a:rPr lang="en-US" sz="4400" dirty="0"/>
              <a:t>by Baseline Differences </a:t>
            </a:r>
            <a:br>
              <a:rPr lang="en-US" sz="4400" dirty="0"/>
            </a:br>
            <a:r>
              <a:rPr lang="en-US" sz="4400" dirty="0"/>
              <a:t>Between UWF-FA and UWF-Color</a:t>
            </a:r>
            <a:br>
              <a:rPr lang="en-US" sz="4400" dirty="0"/>
            </a:br>
            <a:br>
              <a:rPr lang="en-US" sz="3100" dirty="0"/>
            </a:br>
            <a:r>
              <a:rPr lang="en-US" sz="3100" dirty="0">
                <a:solidFill>
                  <a:schemeClr val="tx1"/>
                </a:solidFill>
              </a:rPr>
              <a:t>(Lesion-level Grades)</a:t>
            </a:r>
          </a:p>
        </p:txBody>
      </p:sp>
      <p:cxnSp>
        <p:nvCxnSpPr>
          <p:cNvPr id="2" name="Straight Connector 1">
            <a:extLst>
              <a:ext uri="{FF2B5EF4-FFF2-40B4-BE49-F238E27FC236}">
                <a16:creationId xmlns:a16="http://schemas.microsoft.com/office/drawing/2014/main" id="{1468ACA4-0AFA-16F0-691F-BDFFABA4D3B5}"/>
              </a:ext>
            </a:extLst>
          </p:cNvPr>
          <p:cNvCxnSpPr>
            <a:cxnSpLocks/>
          </p:cNvCxnSpPr>
          <p:nvPr/>
        </p:nvCxnSpPr>
        <p:spPr>
          <a:xfrm>
            <a:off x="986411" y="4217781"/>
            <a:ext cx="10287603" cy="0"/>
          </a:xfrm>
          <a:prstGeom prst="line">
            <a:avLst/>
          </a:prstGeom>
          <a:ln w="19050" cmpd="sng"/>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3324570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C398C-7791-FCD6-FC9A-0E60AF8E098B}"/>
            </a:ext>
          </a:extLst>
        </p:cNvPr>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63E9B5D4-56D0-4E38-DF92-DFCEB553286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997A31-CEAB-4BA2-95A5-E895EDA284E7}" type="slidenum">
              <a:rPr lang="en-US" altLang="en-US">
                <a:solidFill>
                  <a:srgbClr val="FFFFFF"/>
                </a:solidFill>
              </a:rPr>
              <a:pPr/>
              <a:t>18</a:t>
            </a:fld>
            <a:endParaRPr lang="en-US" altLang="en-US">
              <a:solidFill>
                <a:srgbClr val="FFFFFF"/>
              </a:solidFill>
            </a:endParaRPr>
          </a:p>
        </p:txBody>
      </p:sp>
      <p:sp>
        <p:nvSpPr>
          <p:cNvPr id="15363" name="Rectangle 2">
            <a:extLst>
              <a:ext uri="{FF2B5EF4-FFF2-40B4-BE49-F238E27FC236}">
                <a16:creationId xmlns:a16="http://schemas.microsoft.com/office/drawing/2014/main" id="{829D0D0E-7B8A-765D-521D-C9D2A1863A62}"/>
              </a:ext>
            </a:extLst>
          </p:cNvPr>
          <p:cNvSpPr txBox="1">
            <a:spLocks noChangeArrowheads="1"/>
          </p:cNvSpPr>
          <p:nvPr/>
        </p:nvSpPr>
        <p:spPr bwMode="auto">
          <a:xfrm>
            <a:off x="1897063" y="1181101"/>
            <a:ext cx="84582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rgbClr val="FFFF00"/>
              </a:buClr>
              <a:buFont typeface="Wingdings" panose="05000000000000000000" pitchFamily="2" charset="2"/>
              <a:buChar char="Ø"/>
              <a:defRPr sz="2800" b="1">
                <a:solidFill>
                  <a:srgbClr val="FFFFFF"/>
                </a:solidFill>
                <a:latin typeface="Arial" panose="020B0604020202020204" pitchFamily="34" charset="0"/>
              </a:defRPr>
            </a:lvl1pPr>
            <a:lvl2pPr marL="742950" indent="-285750" eaLnBrk="0" hangingPunct="0">
              <a:spcBef>
                <a:spcPct val="20000"/>
              </a:spcBef>
              <a:buClr>
                <a:srgbClr val="FFFF00"/>
              </a:buClr>
              <a:buChar char="•"/>
              <a:defRPr sz="2400" b="1">
                <a:solidFill>
                  <a:srgbClr val="FFFFFF"/>
                </a:solidFill>
                <a:latin typeface="Arial" panose="020B0604020202020204" pitchFamily="34" charset="0"/>
              </a:defRPr>
            </a:lvl2pPr>
            <a:lvl3pPr marL="1143000" indent="-228600" eaLnBrk="0" hangingPunct="0">
              <a:spcBef>
                <a:spcPct val="20000"/>
              </a:spcBef>
              <a:buClr>
                <a:srgbClr val="FFFF00"/>
              </a:buClr>
              <a:buChar char="o"/>
              <a:defRPr sz="2400" b="1">
                <a:solidFill>
                  <a:srgbClr val="FFFFFF"/>
                </a:solidFill>
                <a:latin typeface="Arial" panose="020B0604020202020204" pitchFamily="34" charset="0"/>
              </a:defRPr>
            </a:lvl3pPr>
            <a:lvl4pPr marL="1600200" indent="-228600" eaLnBrk="0" hangingPunct="0">
              <a:spcBef>
                <a:spcPct val="20000"/>
              </a:spcBef>
              <a:buClr>
                <a:srgbClr val="FFFF00"/>
              </a:buClr>
              <a:buFont typeface="Wingdings" panose="05000000000000000000" pitchFamily="2" charset="2"/>
              <a:buChar char="§"/>
              <a:defRPr sz="2400" b="1">
                <a:solidFill>
                  <a:srgbClr val="FFFFFF"/>
                </a:solidFill>
                <a:latin typeface="Arial" panose="020B0604020202020204" pitchFamily="34" charset="0"/>
              </a:defRPr>
            </a:lvl4pPr>
            <a:lvl5pPr marL="2057400" indent="-228600" eaLnBrk="0" hangingPunct="0">
              <a:spcBef>
                <a:spcPct val="20000"/>
              </a:spcBef>
              <a:buClr>
                <a:srgbClr val="FFFF00"/>
              </a:buClr>
              <a:buFont typeface="Wingdings" panose="05000000000000000000" pitchFamily="2" charset="2"/>
              <a:buChar char="v"/>
              <a:defRPr sz="2400" b="1">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9pPr>
          </a:lstStyle>
          <a:p>
            <a:endParaRPr lang="en-US" altLang="en-US"/>
          </a:p>
        </p:txBody>
      </p:sp>
      <p:graphicFrame>
        <p:nvGraphicFramePr>
          <p:cNvPr id="7" name="Chart 6">
            <a:extLst>
              <a:ext uri="{FF2B5EF4-FFF2-40B4-BE49-F238E27FC236}">
                <a16:creationId xmlns:a16="http://schemas.microsoft.com/office/drawing/2014/main" id="{3C405B84-86E1-6D11-8FA9-48A2E0EE78B7}"/>
              </a:ext>
            </a:extLst>
          </p:cNvPr>
          <p:cNvGraphicFramePr/>
          <p:nvPr>
            <p:extLst>
              <p:ext uri="{D42A27DB-BD31-4B8C-83A1-F6EECF244321}">
                <p14:modId xmlns:p14="http://schemas.microsoft.com/office/powerpoint/2010/main" val="2077604374"/>
              </p:ext>
            </p:extLst>
          </p:nvPr>
        </p:nvGraphicFramePr>
        <p:xfrm>
          <a:off x="952108" y="1371601"/>
          <a:ext cx="10548594" cy="4985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9">
            <a:extLst>
              <a:ext uri="{FF2B5EF4-FFF2-40B4-BE49-F238E27FC236}">
                <a16:creationId xmlns:a16="http://schemas.microsoft.com/office/drawing/2014/main" id="{F0627BEF-AA5F-B769-82D0-AA9D5454FCE5}"/>
              </a:ext>
            </a:extLst>
          </p:cNvPr>
          <p:cNvGraphicFramePr>
            <a:graphicFrameLocks noGrp="1"/>
          </p:cNvGraphicFramePr>
          <p:nvPr>
            <p:extLst>
              <p:ext uri="{D42A27DB-BD31-4B8C-83A1-F6EECF244321}">
                <p14:modId xmlns:p14="http://schemas.microsoft.com/office/powerpoint/2010/main" val="3624306250"/>
              </p:ext>
            </p:extLst>
          </p:nvPr>
        </p:nvGraphicFramePr>
        <p:xfrm>
          <a:off x="952106" y="6356708"/>
          <a:ext cx="10548596" cy="370840"/>
        </p:xfrm>
        <a:graphic>
          <a:graphicData uri="http://schemas.openxmlformats.org/drawingml/2006/table">
            <a:tbl>
              <a:tblPr firstRow="1" bandRow="1">
                <a:tableStyleId>{5C22544A-7EE6-4342-B048-85BDC9FD1C3A}</a:tableStyleId>
              </a:tblPr>
              <a:tblGrid>
                <a:gridCol w="1184604">
                  <a:extLst>
                    <a:ext uri="{9D8B030D-6E8A-4147-A177-3AD203B41FA5}">
                      <a16:colId xmlns:a16="http://schemas.microsoft.com/office/drawing/2014/main" val="309019837"/>
                    </a:ext>
                  </a:extLst>
                </a:gridCol>
                <a:gridCol w="2340998">
                  <a:extLst>
                    <a:ext uri="{9D8B030D-6E8A-4147-A177-3AD203B41FA5}">
                      <a16:colId xmlns:a16="http://schemas.microsoft.com/office/drawing/2014/main" val="1076023613"/>
                    </a:ext>
                  </a:extLst>
                </a:gridCol>
                <a:gridCol w="2340998">
                  <a:extLst>
                    <a:ext uri="{9D8B030D-6E8A-4147-A177-3AD203B41FA5}">
                      <a16:colId xmlns:a16="http://schemas.microsoft.com/office/drawing/2014/main" val="3560860393"/>
                    </a:ext>
                  </a:extLst>
                </a:gridCol>
                <a:gridCol w="2340998">
                  <a:extLst>
                    <a:ext uri="{9D8B030D-6E8A-4147-A177-3AD203B41FA5}">
                      <a16:colId xmlns:a16="http://schemas.microsoft.com/office/drawing/2014/main" val="289338633"/>
                    </a:ext>
                  </a:extLst>
                </a:gridCol>
                <a:gridCol w="2340998">
                  <a:extLst>
                    <a:ext uri="{9D8B030D-6E8A-4147-A177-3AD203B41FA5}">
                      <a16:colId xmlns:a16="http://schemas.microsoft.com/office/drawing/2014/main" val="2569730468"/>
                    </a:ext>
                  </a:extLst>
                </a:gridCol>
              </a:tblGrid>
              <a:tr h="370840">
                <a:tc>
                  <a:txBody>
                    <a:bodyPr/>
                    <a:lstStyle/>
                    <a:p>
                      <a:pPr algn="ctr"/>
                      <a:r>
                        <a:rPr lang="en-US" sz="1400" dirty="0"/>
                        <a:t>No. of Eyes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92D050"/>
                          </a:solidFill>
                        </a:rPr>
                        <a:t>366 </a:t>
                      </a:r>
                      <a:r>
                        <a:rPr lang="en-US" sz="1600" dirty="0"/>
                        <a:t> </a:t>
                      </a:r>
                      <a:r>
                        <a:rPr lang="en-US" sz="1600" dirty="0">
                          <a:solidFill>
                            <a:srgbClr val="FFC000"/>
                          </a:solidFill>
                        </a:rPr>
                        <a:t>176</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600" dirty="0">
                          <a:solidFill>
                            <a:srgbClr val="92D050"/>
                          </a:solidFill>
                        </a:rPr>
                        <a:t>370</a:t>
                      </a:r>
                      <a:r>
                        <a:rPr lang="en-US" sz="1600" dirty="0"/>
                        <a:t>  </a:t>
                      </a:r>
                      <a:r>
                        <a:rPr lang="en-US" sz="1600" dirty="0">
                          <a:solidFill>
                            <a:srgbClr val="FFC000"/>
                          </a:solidFill>
                        </a:rPr>
                        <a:t>169</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600" dirty="0">
                          <a:solidFill>
                            <a:srgbClr val="92D050"/>
                          </a:solidFill>
                        </a:rPr>
                        <a:t>485</a:t>
                      </a:r>
                      <a:r>
                        <a:rPr lang="en-US" sz="1600" dirty="0"/>
                        <a:t>  </a:t>
                      </a:r>
                      <a:r>
                        <a:rPr lang="en-US" sz="1600" dirty="0">
                          <a:solidFill>
                            <a:srgbClr val="FFC000"/>
                          </a:solidFill>
                        </a:rPr>
                        <a:t>57</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92D050"/>
                          </a:solidFill>
                        </a:rPr>
                        <a:t>494</a:t>
                      </a:r>
                      <a:r>
                        <a:rPr lang="en-US" sz="1600" dirty="0"/>
                        <a:t>  </a:t>
                      </a:r>
                      <a:r>
                        <a:rPr lang="en-US" sz="1600" dirty="0">
                          <a:solidFill>
                            <a:srgbClr val="FFC000"/>
                          </a:solidFill>
                        </a:rPr>
                        <a:t>45</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264951279"/>
                  </a:ext>
                </a:extLst>
              </a:tr>
            </a:tbl>
          </a:graphicData>
        </a:graphic>
      </p:graphicFrame>
      <p:grpSp>
        <p:nvGrpSpPr>
          <p:cNvPr id="8" name="Group 7">
            <a:extLst>
              <a:ext uri="{FF2B5EF4-FFF2-40B4-BE49-F238E27FC236}">
                <a16:creationId xmlns:a16="http://schemas.microsoft.com/office/drawing/2014/main" id="{D00089C3-8EDC-8350-A9DA-1999776DC4CD}"/>
              </a:ext>
            </a:extLst>
          </p:cNvPr>
          <p:cNvGrpSpPr/>
          <p:nvPr/>
        </p:nvGrpSpPr>
        <p:grpSpPr>
          <a:xfrm>
            <a:off x="2692193" y="2980056"/>
            <a:ext cx="1212011" cy="776439"/>
            <a:chOff x="2252946" y="3690783"/>
            <a:chExt cx="2142557" cy="776439"/>
          </a:xfrm>
        </p:grpSpPr>
        <p:sp>
          <p:nvSpPr>
            <p:cNvPr id="9" name="Right Brace 8">
              <a:extLst>
                <a:ext uri="{FF2B5EF4-FFF2-40B4-BE49-F238E27FC236}">
                  <a16:creationId xmlns:a16="http://schemas.microsoft.com/office/drawing/2014/main" id="{ED61576D-D6D0-0848-4D37-C014536B4A42}"/>
                </a:ext>
              </a:extLst>
            </p:cNvPr>
            <p:cNvSpPr/>
            <p:nvPr/>
          </p:nvSpPr>
          <p:spPr bwMode="auto">
            <a:xfrm rot="16200000">
              <a:off x="3139560" y="3396732"/>
              <a:ext cx="369331" cy="1771649"/>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75A58910-C893-5FCC-8788-C25F4829AB1A}"/>
                </a:ext>
              </a:extLst>
            </p:cNvPr>
            <p:cNvSpPr txBox="1"/>
            <p:nvPr/>
          </p:nvSpPr>
          <p:spPr>
            <a:xfrm rot="16200000">
              <a:off x="3093392" y="2850337"/>
              <a:ext cx="461665" cy="2142557"/>
            </a:xfrm>
            <a:prstGeom prst="rect">
              <a:avLst/>
            </a:prstGeom>
            <a:noFill/>
          </p:spPr>
          <p:txBody>
            <a:bodyPr vert="vert" wrap="square" rtlCol="0">
              <a:spAutoFit/>
            </a:bodyPr>
            <a:lstStyle/>
            <a:p>
              <a:pPr algn="ctr"/>
              <a:r>
                <a:rPr lang="en-US" b="1" i="1" dirty="0">
                  <a:solidFill>
                    <a:srgbClr val="FFFF00"/>
                  </a:solidFill>
                  <a:latin typeface="Arial" panose="020B0604020202020204" pitchFamily="34" charset="0"/>
                  <a:cs typeface="Arial" panose="020B0604020202020204" pitchFamily="34" charset="0"/>
                </a:rPr>
                <a:t>P =</a:t>
              </a:r>
              <a:r>
                <a:rPr lang="en-US" b="1" dirty="0">
                  <a:solidFill>
                    <a:srgbClr val="FFFF00"/>
                  </a:solidFill>
                  <a:latin typeface="Arial" panose="020B0604020202020204" pitchFamily="34" charset="0"/>
                  <a:cs typeface="Arial" panose="020B0604020202020204" pitchFamily="34" charset="0"/>
                </a:rPr>
                <a:t> 0.04</a:t>
              </a:r>
              <a:endParaRPr lang="fil-PH" b="1" dirty="0">
                <a:solidFill>
                  <a:srgbClr val="FFFF00"/>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68E60ADA-0127-20C0-1F59-D7AD86B21B5B}"/>
              </a:ext>
            </a:extLst>
          </p:cNvPr>
          <p:cNvGrpSpPr/>
          <p:nvPr/>
        </p:nvGrpSpPr>
        <p:grpSpPr>
          <a:xfrm>
            <a:off x="7281661" y="2484148"/>
            <a:ext cx="1216152" cy="776435"/>
            <a:chOff x="1516098" y="4617474"/>
            <a:chExt cx="3787548" cy="776435"/>
          </a:xfrm>
        </p:grpSpPr>
        <p:sp>
          <p:nvSpPr>
            <p:cNvPr id="12" name="Right Brace 11">
              <a:extLst>
                <a:ext uri="{FF2B5EF4-FFF2-40B4-BE49-F238E27FC236}">
                  <a16:creationId xmlns:a16="http://schemas.microsoft.com/office/drawing/2014/main" id="{4ACC0FB1-3CD7-5FDC-4B63-F33D0A855317}"/>
                </a:ext>
              </a:extLst>
            </p:cNvPr>
            <p:cNvSpPr/>
            <p:nvPr/>
          </p:nvSpPr>
          <p:spPr bwMode="auto">
            <a:xfrm rot="16200000">
              <a:off x="3225213" y="3643310"/>
              <a:ext cx="369331" cy="3131868"/>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TextBox 3">
              <a:extLst>
                <a:ext uri="{FF2B5EF4-FFF2-40B4-BE49-F238E27FC236}">
                  <a16:creationId xmlns:a16="http://schemas.microsoft.com/office/drawing/2014/main" id="{728418F4-2651-1D30-CB83-57BD7CA94522}"/>
                </a:ext>
              </a:extLst>
            </p:cNvPr>
            <p:cNvSpPr txBox="1"/>
            <p:nvPr/>
          </p:nvSpPr>
          <p:spPr>
            <a:xfrm rot="16200000">
              <a:off x="3179039" y="2954533"/>
              <a:ext cx="461665" cy="3787548"/>
            </a:xfrm>
            <a:prstGeom prst="rect">
              <a:avLst/>
            </a:prstGeom>
            <a:noFill/>
          </p:spPr>
          <p:txBody>
            <a:bodyPr vert="vert"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r>
                <a:rPr lang="en-US" b="1" i="1" dirty="0">
                  <a:solidFill>
                    <a:srgbClr val="FFFF00"/>
                  </a:solidFill>
                  <a:latin typeface="Arial" panose="020B0604020202020204" pitchFamily="34" charset="0"/>
                  <a:cs typeface="Arial" panose="020B0604020202020204" pitchFamily="34" charset="0"/>
                </a:rPr>
                <a:t>P =</a:t>
              </a:r>
              <a:r>
                <a:rPr lang="en-US" b="1" dirty="0">
                  <a:solidFill>
                    <a:srgbClr val="FFFF00"/>
                  </a:solidFill>
                  <a:latin typeface="Arial" panose="020B0604020202020204" pitchFamily="34" charset="0"/>
                  <a:cs typeface="Arial" panose="020B0604020202020204" pitchFamily="34" charset="0"/>
                </a:rPr>
                <a:t> .003</a:t>
              </a:r>
              <a:endParaRPr lang="fil-PH" b="1" dirty="0">
                <a:solidFill>
                  <a:srgbClr val="FFFF00"/>
                </a:solidFill>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C7EDA522-795E-611B-B71C-DC9A6E9037B5}"/>
              </a:ext>
            </a:extLst>
          </p:cNvPr>
          <p:cNvSpPr txBox="1">
            <a:spLocks noChangeArrowheads="1"/>
          </p:cNvSpPr>
          <p:nvPr/>
        </p:nvSpPr>
        <p:spPr bwMode="auto">
          <a:xfrm>
            <a:off x="1" y="0"/>
            <a:ext cx="12192000" cy="1582994"/>
          </a:xfrm>
          <a:prstGeom prst="rect">
            <a:avLst/>
          </a:prstGeom>
          <a:noFill/>
          <a:ln w="9525">
            <a:noFill/>
            <a:miter lim="800000"/>
            <a:headEnd/>
            <a:tailEnd/>
          </a:ln>
          <a:effectLst>
            <a:outerShdw dist="13470" dir="2700000" algn="ctr" rotWithShape="0">
              <a:schemeClr val="bg2"/>
            </a:outerShdw>
          </a:effectLst>
        </p:spPr>
        <p:txBody>
          <a:bodyPr lIns="92075" tIns="46038" rIns="92075" bIns="46038" anchor="ctr"/>
          <a:lstStyle/>
          <a:p>
            <a:pPr algn="ctr" eaLnBrk="0" hangingPunct="0">
              <a:defRPr/>
            </a:pPr>
            <a:r>
              <a:rPr lang="en-US" sz="3200" b="1" dirty="0">
                <a:solidFill>
                  <a:schemeClr val="accent2">
                    <a:lumMod val="60000"/>
                    <a:lumOff val="40000"/>
                  </a:schemeClr>
                </a:solidFill>
                <a:latin typeface="Arial" charset="0"/>
              </a:rPr>
              <a:t>Disease Worsening by </a:t>
            </a:r>
            <a:r>
              <a:rPr lang="en-US" sz="3200" b="1" dirty="0">
                <a:solidFill>
                  <a:schemeClr val="accent1"/>
                </a:solidFill>
                <a:latin typeface="Arial" charset="0"/>
              </a:rPr>
              <a:t>Presence of More Severe Baseline Lesion Grade</a:t>
            </a:r>
            <a:r>
              <a:rPr lang="en-US" sz="3200" b="1" dirty="0">
                <a:solidFill>
                  <a:schemeClr val="accent2">
                    <a:lumMod val="60000"/>
                    <a:lumOff val="40000"/>
                  </a:schemeClr>
                </a:solidFill>
                <a:latin typeface="Arial" charset="0"/>
              </a:rPr>
              <a:t> on </a:t>
            </a:r>
            <a:r>
              <a:rPr lang="en-US" sz="3200" b="1" u="sng" dirty="0">
                <a:solidFill>
                  <a:srgbClr val="FFFF00"/>
                </a:solidFill>
                <a:latin typeface="Arial" charset="0"/>
              </a:rPr>
              <a:t>Masked</a:t>
            </a:r>
            <a:r>
              <a:rPr lang="en-US" sz="3200" b="1" dirty="0">
                <a:solidFill>
                  <a:srgbClr val="FFFF00"/>
                </a:solidFill>
                <a:latin typeface="Arial" charset="0"/>
              </a:rPr>
              <a:t> </a:t>
            </a:r>
            <a:r>
              <a:rPr lang="en-US" sz="3200" b="1" dirty="0">
                <a:solidFill>
                  <a:schemeClr val="accent2">
                    <a:lumMod val="60000"/>
                    <a:lumOff val="40000"/>
                  </a:schemeClr>
                </a:solidFill>
                <a:latin typeface="Arial" charset="0"/>
              </a:rPr>
              <a:t>UWF-FA vs. Masked UWF-Color</a:t>
            </a:r>
          </a:p>
        </p:txBody>
      </p:sp>
    </p:spTree>
    <p:extLst>
      <p:ext uri="{BB962C8B-B14F-4D97-AF65-F5344CB8AC3E}">
        <p14:creationId xmlns:p14="http://schemas.microsoft.com/office/powerpoint/2010/main" val="30941284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D3094-B6A8-2A74-1484-3C7137307F5D}"/>
            </a:ext>
          </a:extLst>
        </p:cNvPr>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CA1B0EEA-9D23-F114-BA3E-FFC27CECE09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997A31-CEAB-4BA2-95A5-E895EDA284E7}" type="slidenum">
              <a:rPr lang="en-US" altLang="en-US">
                <a:solidFill>
                  <a:srgbClr val="FFFFFF"/>
                </a:solidFill>
              </a:rPr>
              <a:pPr/>
              <a:t>19</a:t>
            </a:fld>
            <a:endParaRPr lang="en-US" altLang="en-US">
              <a:solidFill>
                <a:srgbClr val="FFFFFF"/>
              </a:solidFill>
            </a:endParaRPr>
          </a:p>
        </p:txBody>
      </p:sp>
      <p:sp>
        <p:nvSpPr>
          <p:cNvPr id="15363" name="Rectangle 2">
            <a:extLst>
              <a:ext uri="{FF2B5EF4-FFF2-40B4-BE49-F238E27FC236}">
                <a16:creationId xmlns:a16="http://schemas.microsoft.com/office/drawing/2014/main" id="{954E28E1-0942-8E5C-8812-3F100BFA1BBB}"/>
              </a:ext>
            </a:extLst>
          </p:cNvPr>
          <p:cNvSpPr txBox="1">
            <a:spLocks noChangeArrowheads="1"/>
          </p:cNvSpPr>
          <p:nvPr/>
        </p:nvSpPr>
        <p:spPr bwMode="auto">
          <a:xfrm>
            <a:off x="1897063" y="1181101"/>
            <a:ext cx="84582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rgbClr val="FFFF00"/>
              </a:buClr>
              <a:buFont typeface="Wingdings" panose="05000000000000000000" pitchFamily="2" charset="2"/>
              <a:buChar char="Ø"/>
              <a:defRPr sz="2800" b="1">
                <a:solidFill>
                  <a:srgbClr val="FFFFFF"/>
                </a:solidFill>
                <a:latin typeface="Arial" panose="020B0604020202020204" pitchFamily="34" charset="0"/>
              </a:defRPr>
            </a:lvl1pPr>
            <a:lvl2pPr marL="742950" indent="-285750" eaLnBrk="0" hangingPunct="0">
              <a:spcBef>
                <a:spcPct val="20000"/>
              </a:spcBef>
              <a:buClr>
                <a:srgbClr val="FFFF00"/>
              </a:buClr>
              <a:buChar char="•"/>
              <a:defRPr sz="2400" b="1">
                <a:solidFill>
                  <a:srgbClr val="FFFFFF"/>
                </a:solidFill>
                <a:latin typeface="Arial" panose="020B0604020202020204" pitchFamily="34" charset="0"/>
              </a:defRPr>
            </a:lvl2pPr>
            <a:lvl3pPr marL="1143000" indent="-228600" eaLnBrk="0" hangingPunct="0">
              <a:spcBef>
                <a:spcPct val="20000"/>
              </a:spcBef>
              <a:buClr>
                <a:srgbClr val="FFFF00"/>
              </a:buClr>
              <a:buChar char="o"/>
              <a:defRPr sz="2400" b="1">
                <a:solidFill>
                  <a:srgbClr val="FFFFFF"/>
                </a:solidFill>
                <a:latin typeface="Arial" panose="020B0604020202020204" pitchFamily="34" charset="0"/>
              </a:defRPr>
            </a:lvl3pPr>
            <a:lvl4pPr marL="1600200" indent="-228600" eaLnBrk="0" hangingPunct="0">
              <a:spcBef>
                <a:spcPct val="20000"/>
              </a:spcBef>
              <a:buClr>
                <a:srgbClr val="FFFF00"/>
              </a:buClr>
              <a:buFont typeface="Wingdings" panose="05000000000000000000" pitchFamily="2" charset="2"/>
              <a:buChar char="§"/>
              <a:defRPr sz="2400" b="1">
                <a:solidFill>
                  <a:srgbClr val="FFFFFF"/>
                </a:solidFill>
                <a:latin typeface="Arial" panose="020B0604020202020204" pitchFamily="34" charset="0"/>
              </a:defRPr>
            </a:lvl4pPr>
            <a:lvl5pPr marL="2057400" indent="-228600" eaLnBrk="0" hangingPunct="0">
              <a:spcBef>
                <a:spcPct val="20000"/>
              </a:spcBef>
              <a:buClr>
                <a:srgbClr val="FFFF00"/>
              </a:buClr>
              <a:buFont typeface="Wingdings" panose="05000000000000000000" pitchFamily="2" charset="2"/>
              <a:buChar char="v"/>
              <a:defRPr sz="2400" b="1">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9pPr>
          </a:lstStyle>
          <a:p>
            <a:endParaRPr lang="en-US" altLang="en-US"/>
          </a:p>
        </p:txBody>
      </p:sp>
      <p:graphicFrame>
        <p:nvGraphicFramePr>
          <p:cNvPr id="7" name="Chart 6">
            <a:extLst>
              <a:ext uri="{FF2B5EF4-FFF2-40B4-BE49-F238E27FC236}">
                <a16:creationId xmlns:a16="http://schemas.microsoft.com/office/drawing/2014/main" id="{D2B14EF7-AB0F-1C52-4774-4EC47F6FDEF5}"/>
              </a:ext>
            </a:extLst>
          </p:cNvPr>
          <p:cNvGraphicFramePr/>
          <p:nvPr>
            <p:extLst>
              <p:ext uri="{D42A27DB-BD31-4B8C-83A1-F6EECF244321}">
                <p14:modId xmlns:p14="http://schemas.microsoft.com/office/powerpoint/2010/main" val="687407012"/>
              </p:ext>
            </p:extLst>
          </p:nvPr>
        </p:nvGraphicFramePr>
        <p:xfrm>
          <a:off x="952108" y="1371601"/>
          <a:ext cx="10548594" cy="4985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9">
            <a:extLst>
              <a:ext uri="{FF2B5EF4-FFF2-40B4-BE49-F238E27FC236}">
                <a16:creationId xmlns:a16="http://schemas.microsoft.com/office/drawing/2014/main" id="{9340026D-1BB5-E544-1401-9704F4D8B0CA}"/>
              </a:ext>
            </a:extLst>
          </p:cNvPr>
          <p:cNvGraphicFramePr>
            <a:graphicFrameLocks noGrp="1"/>
          </p:cNvGraphicFramePr>
          <p:nvPr>
            <p:extLst>
              <p:ext uri="{D42A27DB-BD31-4B8C-83A1-F6EECF244321}">
                <p14:modId xmlns:p14="http://schemas.microsoft.com/office/powerpoint/2010/main" val="2255677272"/>
              </p:ext>
            </p:extLst>
          </p:nvPr>
        </p:nvGraphicFramePr>
        <p:xfrm>
          <a:off x="952106" y="6356708"/>
          <a:ext cx="10548596" cy="370840"/>
        </p:xfrm>
        <a:graphic>
          <a:graphicData uri="http://schemas.openxmlformats.org/drawingml/2006/table">
            <a:tbl>
              <a:tblPr firstRow="1" bandRow="1">
                <a:tableStyleId>{5C22544A-7EE6-4342-B048-85BDC9FD1C3A}</a:tableStyleId>
              </a:tblPr>
              <a:tblGrid>
                <a:gridCol w="1184604">
                  <a:extLst>
                    <a:ext uri="{9D8B030D-6E8A-4147-A177-3AD203B41FA5}">
                      <a16:colId xmlns:a16="http://schemas.microsoft.com/office/drawing/2014/main" val="309019837"/>
                    </a:ext>
                  </a:extLst>
                </a:gridCol>
                <a:gridCol w="2340998">
                  <a:extLst>
                    <a:ext uri="{9D8B030D-6E8A-4147-A177-3AD203B41FA5}">
                      <a16:colId xmlns:a16="http://schemas.microsoft.com/office/drawing/2014/main" val="1076023613"/>
                    </a:ext>
                  </a:extLst>
                </a:gridCol>
                <a:gridCol w="2340998">
                  <a:extLst>
                    <a:ext uri="{9D8B030D-6E8A-4147-A177-3AD203B41FA5}">
                      <a16:colId xmlns:a16="http://schemas.microsoft.com/office/drawing/2014/main" val="3560860393"/>
                    </a:ext>
                  </a:extLst>
                </a:gridCol>
                <a:gridCol w="2340998">
                  <a:extLst>
                    <a:ext uri="{9D8B030D-6E8A-4147-A177-3AD203B41FA5}">
                      <a16:colId xmlns:a16="http://schemas.microsoft.com/office/drawing/2014/main" val="289338633"/>
                    </a:ext>
                  </a:extLst>
                </a:gridCol>
                <a:gridCol w="2340998">
                  <a:extLst>
                    <a:ext uri="{9D8B030D-6E8A-4147-A177-3AD203B41FA5}">
                      <a16:colId xmlns:a16="http://schemas.microsoft.com/office/drawing/2014/main" val="2569730468"/>
                    </a:ext>
                  </a:extLst>
                </a:gridCol>
              </a:tblGrid>
              <a:tr h="370840">
                <a:tc>
                  <a:txBody>
                    <a:bodyPr/>
                    <a:lstStyle/>
                    <a:p>
                      <a:pPr algn="ctr"/>
                      <a:r>
                        <a:rPr lang="en-US" sz="1400" dirty="0"/>
                        <a:t>No. of Eyes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92D050"/>
                          </a:solidFill>
                        </a:rPr>
                        <a:t>315 </a:t>
                      </a:r>
                      <a:r>
                        <a:rPr lang="en-US" sz="1600" dirty="0"/>
                        <a:t> </a:t>
                      </a:r>
                      <a:r>
                        <a:rPr lang="en-US" sz="1600" dirty="0">
                          <a:solidFill>
                            <a:srgbClr val="FFC000"/>
                          </a:solidFill>
                        </a:rPr>
                        <a:t>227</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600" dirty="0">
                          <a:solidFill>
                            <a:srgbClr val="92D050"/>
                          </a:solidFill>
                        </a:rPr>
                        <a:t>357</a:t>
                      </a:r>
                      <a:r>
                        <a:rPr lang="en-US" sz="1600" dirty="0"/>
                        <a:t>  </a:t>
                      </a:r>
                      <a:r>
                        <a:rPr lang="en-US" sz="1600" dirty="0">
                          <a:solidFill>
                            <a:srgbClr val="FFC000"/>
                          </a:solidFill>
                        </a:rPr>
                        <a:t>182</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600" dirty="0">
                          <a:solidFill>
                            <a:srgbClr val="92D050"/>
                          </a:solidFill>
                        </a:rPr>
                        <a:t>470</a:t>
                      </a:r>
                      <a:r>
                        <a:rPr lang="en-US" sz="1600" dirty="0"/>
                        <a:t>  </a:t>
                      </a:r>
                      <a:r>
                        <a:rPr lang="en-US" sz="1600" dirty="0">
                          <a:solidFill>
                            <a:srgbClr val="FFC000"/>
                          </a:solidFill>
                        </a:rPr>
                        <a:t>72</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92D050"/>
                          </a:solidFill>
                        </a:rPr>
                        <a:t>491</a:t>
                      </a:r>
                      <a:r>
                        <a:rPr lang="en-US" sz="1600" dirty="0"/>
                        <a:t>  </a:t>
                      </a:r>
                      <a:r>
                        <a:rPr lang="en-US" sz="1600" dirty="0">
                          <a:solidFill>
                            <a:srgbClr val="FFC000"/>
                          </a:solidFill>
                        </a:rPr>
                        <a:t>48</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264951279"/>
                  </a:ext>
                </a:extLst>
              </a:tr>
            </a:tbl>
          </a:graphicData>
        </a:graphic>
      </p:graphicFrame>
      <p:grpSp>
        <p:nvGrpSpPr>
          <p:cNvPr id="8" name="Group 7">
            <a:extLst>
              <a:ext uri="{FF2B5EF4-FFF2-40B4-BE49-F238E27FC236}">
                <a16:creationId xmlns:a16="http://schemas.microsoft.com/office/drawing/2014/main" id="{5CA94023-FAEF-E661-0B67-A5B41B3FAC86}"/>
              </a:ext>
            </a:extLst>
          </p:cNvPr>
          <p:cNvGrpSpPr/>
          <p:nvPr/>
        </p:nvGrpSpPr>
        <p:grpSpPr>
          <a:xfrm>
            <a:off x="2692193" y="3029751"/>
            <a:ext cx="1212011" cy="776439"/>
            <a:chOff x="2252946" y="3690783"/>
            <a:chExt cx="2142557" cy="776439"/>
          </a:xfrm>
        </p:grpSpPr>
        <p:sp>
          <p:nvSpPr>
            <p:cNvPr id="9" name="Right Brace 8">
              <a:extLst>
                <a:ext uri="{FF2B5EF4-FFF2-40B4-BE49-F238E27FC236}">
                  <a16:creationId xmlns:a16="http://schemas.microsoft.com/office/drawing/2014/main" id="{09EDD264-45FB-F3CE-038C-93F71C4DE186}"/>
                </a:ext>
              </a:extLst>
            </p:cNvPr>
            <p:cNvSpPr/>
            <p:nvPr/>
          </p:nvSpPr>
          <p:spPr bwMode="auto">
            <a:xfrm rot="16200000">
              <a:off x="3139560" y="3396732"/>
              <a:ext cx="369331" cy="1771649"/>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FE297A1B-0DE6-C6E3-6699-07AE5C664651}"/>
                </a:ext>
              </a:extLst>
            </p:cNvPr>
            <p:cNvSpPr txBox="1"/>
            <p:nvPr/>
          </p:nvSpPr>
          <p:spPr>
            <a:xfrm rot="16200000">
              <a:off x="3093392" y="2850337"/>
              <a:ext cx="461665" cy="2142557"/>
            </a:xfrm>
            <a:prstGeom prst="rect">
              <a:avLst/>
            </a:prstGeom>
            <a:noFill/>
          </p:spPr>
          <p:txBody>
            <a:bodyPr vert="vert" wrap="square" rtlCol="0">
              <a:spAutoFit/>
            </a:bodyPr>
            <a:lstStyle/>
            <a:p>
              <a:pPr algn="ctr"/>
              <a:r>
                <a:rPr lang="en-US" b="1" i="1" dirty="0">
                  <a:latin typeface="Arial" panose="020B0604020202020204" pitchFamily="34" charset="0"/>
                  <a:cs typeface="Arial" panose="020B0604020202020204" pitchFamily="34" charset="0"/>
                </a:rPr>
                <a:t>P =</a:t>
              </a:r>
              <a:r>
                <a:rPr lang="en-US" b="1" dirty="0">
                  <a:latin typeface="Arial" panose="020B0604020202020204" pitchFamily="34" charset="0"/>
                  <a:cs typeface="Arial" panose="020B0604020202020204" pitchFamily="34" charset="0"/>
                </a:rPr>
                <a:t> 0.60</a:t>
              </a:r>
              <a:endParaRPr lang="fil-PH" b="1" dirty="0">
                <a:latin typeface="Arial" panose="020B0604020202020204" pitchFamily="34" charset="0"/>
                <a:cs typeface="Arial" panose="020B0604020202020204" pitchFamily="34" charset="0"/>
              </a:endParaRPr>
            </a:p>
          </p:txBody>
        </p:sp>
      </p:grpSp>
      <p:sp>
        <p:nvSpPr>
          <p:cNvPr id="6" name="Rectangle 3">
            <a:extLst>
              <a:ext uri="{FF2B5EF4-FFF2-40B4-BE49-F238E27FC236}">
                <a16:creationId xmlns:a16="http://schemas.microsoft.com/office/drawing/2014/main" id="{F42A20B3-1FD4-15B0-C9EB-4CFD2F37AA19}"/>
              </a:ext>
            </a:extLst>
          </p:cNvPr>
          <p:cNvSpPr txBox="1">
            <a:spLocks noChangeArrowheads="1"/>
          </p:cNvSpPr>
          <p:nvPr/>
        </p:nvSpPr>
        <p:spPr bwMode="auto">
          <a:xfrm>
            <a:off x="1" y="0"/>
            <a:ext cx="12192000" cy="1582994"/>
          </a:xfrm>
          <a:prstGeom prst="rect">
            <a:avLst/>
          </a:prstGeom>
          <a:noFill/>
          <a:ln w="9525">
            <a:noFill/>
            <a:miter lim="800000"/>
            <a:headEnd/>
            <a:tailEnd/>
          </a:ln>
          <a:effectLst>
            <a:outerShdw dist="13470" dir="2700000" algn="ctr" rotWithShape="0">
              <a:schemeClr val="bg2"/>
            </a:outerShdw>
          </a:effectLst>
        </p:spPr>
        <p:txBody>
          <a:bodyPr lIns="92075" tIns="46038" rIns="92075" bIns="46038" anchor="ctr"/>
          <a:lstStyle/>
          <a:p>
            <a:pPr algn="ctr" eaLnBrk="0" hangingPunct="0">
              <a:defRPr/>
            </a:pPr>
            <a:r>
              <a:rPr lang="en-US" sz="3200" b="1" dirty="0">
                <a:solidFill>
                  <a:schemeClr val="accent2">
                    <a:lumMod val="60000"/>
                    <a:lumOff val="40000"/>
                  </a:schemeClr>
                </a:solidFill>
                <a:latin typeface="Arial" charset="0"/>
              </a:rPr>
              <a:t>Disease Worsening by </a:t>
            </a:r>
            <a:r>
              <a:rPr lang="en-US" sz="3200" b="1" dirty="0">
                <a:solidFill>
                  <a:schemeClr val="accent1"/>
                </a:solidFill>
                <a:latin typeface="Arial" charset="0"/>
              </a:rPr>
              <a:t>Presence of More Severe Baseline Lesion Grade</a:t>
            </a:r>
            <a:r>
              <a:rPr lang="en-US" sz="3200" b="1" dirty="0">
                <a:solidFill>
                  <a:schemeClr val="accent2">
                    <a:lumMod val="60000"/>
                    <a:lumOff val="40000"/>
                  </a:schemeClr>
                </a:solidFill>
                <a:latin typeface="Arial" charset="0"/>
              </a:rPr>
              <a:t> on </a:t>
            </a:r>
            <a:r>
              <a:rPr lang="en-US" sz="3200" b="1" u="sng" dirty="0">
                <a:solidFill>
                  <a:srgbClr val="7CFC00"/>
                </a:solidFill>
                <a:latin typeface="Arial" charset="0"/>
              </a:rPr>
              <a:t>Unmasked</a:t>
            </a:r>
            <a:r>
              <a:rPr lang="en-US" sz="3200" b="1" dirty="0">
                <a:solidFill>
                  <a:srgbClr val="FFFF00"/>
                </a:solidFill>
                <a:latin typeface="Arial" charset="0"/>
              </a:rPr>
              <a:t> </a:t>
            </a:r>
            <a:r>
              <a:rPr lang="en-US" sz="3200" b="1" dirty="0">
                <a:solidFill>
                  <a:schemeClr val="accent2">
                    <a:lumMod val="60000"/>
                    <a:lumOff val="40000"/>
                  </a:schemeClr>
                </a:solidFill>
                <a:latin typeface="Arial" charset="0"/>
              </a:rPr>
              <a:t>UWF-FA vs. Masked UWF-Color</a:t>
            </a:r>
          </a:p>
        </p:txBody>
      </p:sp>
      <p:grpSp>
        <p:nvGrpSpPr>
          <p:cNvPr id="11" name="Group 10">
            <a:extLst>
              <a:ext uri="{FF2B5EF4-FFF2-40B4-BE49-F238E27FC236}">
                <a16:creationId xmlns:a16="http://schemas.microsoft.com/office/drawing/2014/main" id="{EB55B677-B769-2470-4F5A-5E65F3607FFE}"/>
              </a:ext>
            </a:extLst>
          </p:cNvPr>
          <p:cNvGrpSpPr/>
          <p:nvPr/>
        </p:nvGrpSpPr>
        <p:grpSpPr>
          <a:xfrm>
            <a:off x="7261783" y="2394767"/>
            <a:ext cx="1216152" cy="776435"/>
            <a:chOff x="1516102" y="4617474"/>
            <a:chExt cx="3787548" cy="776435"/>
          </a:xfrm>
        </p:grpSpPr>
        <p:sp>
          <p:nvSpPr>
            <p:cNvPr id="12" name="Right Brace 11">
              <a:extLst>
                <a:ext uri="{FF2B5EF4-FFF2-40B4-BE49-F238E27FC236}">
                  <a16:creationId xmlns:a16="http://schemas.microsoft.com/office/drawing/2014/main" id="{5C26538A-B323-B288-BED0-5A00488E6D9F}"/>
                </a:ext>
              </a:extLst>
            </p:cNvPr>
            <p:cNvSpPr/>
            <p:nvPr/>
          </p:nvSpPr>
          <p:spPr bwMode="auto">
            <a:xfrm rot="16200000">
              <a:off x="3225213" y="3643310"/>
              <a:ext cx="369331" cy="3131868"/>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TextBox 3">
              <a:extLst>
                <a:ext uri="{FF2B5EF4-FFF2-40B4-BE49-F238E27FC236}">
                  <a16:creationId xmlns:a16="http://schemas.microsoft.com/office/drawing/2014/main" id="{CCB5C698-8E9A-BADA-5E59-347ECF9563C7}"/>
                </a:ext>
              </a:extLst>
            </p:cNvPr>
            <p:cNvSpPr txBox="1"/>
            <p:nvPr/>
          </p:nvSpPr>
          <p:spPr>
            <a:xfrm rot="16200000">
              <a:off x="3179043" y="2954533"/>
              <a:ext cx="461665" cy="3787548"/>
            </a:xfrm>
            <a:prstGeom prst="rect">
              <a:avLst/>
            </a:prstGeom>
            <a:noFill/>
          </p:spPr>
          <p:txBody>
            <a:bodyPr vert="vert"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r>
                <a:rPr lang="en-US" b="1" i="1" dirty="0">
                  <a:solidFill>
                    <a:srgbClr val="FFFF00"/>
                  </a:solidFill>
                  <a:latin typeface="Arial" panose="020B0604020202020204" pitchFamily="34" charset="0"/>
                  <a:cs typeface="Arial" panose="020B0604020202020204" pitchFamily="34" charset="0"/>
                </a:rPr>
                <a:t>P &lt;</a:t>
              </a:r>
              <a:r>
                <a:rPr lang="en-US" b="1" dirty="0">
                  <a:solidFill>
                    <a:srgbClr val="FFFF00"/>
                  </a:solidFill>
                  <a:latin typeface="Arial" panose="020B0604020202020204" pitchFamily="34" charset="0"/>
                  <a:cs typeface="Arial" panose="020B0604020202020204" pitchFamily="34" charset="0"/>
                </a:rPr>
                <a:t> .001</a:t>
              </a:r>
              <a:endParaRPr lang="fil-PH" b="1" dirty="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261319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Financial Disclosures</a:t>
            </a:r>
          </a:p>
        </p:txBody>
      </p:sp>
      <p:sp>
        <p:nvSpPr>
          <p:cNvPr id="3" name="Content Placeholder 2"/>
          <p:cNvSpPr>
            <a:spLocks noGrp="1"/>
          </p:cNvSpPr>
          <p:nvPr>
            <p:ph idx="1"/>
          </p:nvPr>
        </p:nvSpPr>
        <p:spPr>
          <a:xfrm>
            <a:off x="913795" y="1509823"/>
            <a:ext cx="10353762" cy="4281377"/>
          </a:xfrm>
        </p:spPr>
        <p:txBody>
          <a:bodyPr/>
          <a:lstStyle/>
          <a:p>
            <a:r>
              <a:rPr lang="en-US" dirty="0"/>
              <a:t>Research Support </a:t>
            </a:r>
          </a:p>
          <a:p>
            <a:pPr lvl="1"/>
            <a:r>
              <a:rPr lang="en-US" dirty="0" err="1"/>
              <a:t>Optos</a:t>
            </a:r>
            <a:endParaRPr lang="en-US" dirty="0"/>
          </a:p>
          <a:p>
            <a:pPr lvl="1"/>
            <a:r>
              <a:rPr lang="en-US" dirty="0" err="1"/>
              <a:t>Optomed</a:t>
            </a:r>
            <a:endParaRPr lang="en-US" dirty="0"/>
          </a:p>
          <a:p>
            <a:pPr lvl="1"/>
            <a:r>
              <a:rPr lang="en-US" dirty="0"/>
              <a:t>Kubota Vision</a:t>
            </a:r>
          </a:p>
          <a:p>
            <a:r>
              <a:rPr lang="en-US" dirty="0"/>
              <a:t>Consulting and speaking fees</a:t>
            </a:r>
          </a:p>
          <a:p>
            <a:pPr lvl="1"/>
            <a:r>
              <a:rPr lang="en-US" dirty="0" err="1"/>
              <a:t>Abbvie</a:t>
            </a:r>
            <a:r>
              <a:rPr lang="en-US" dirty="0"/>
              <a:t>, Novartis, Bayer, Roche, </a:t>
            </a:r>
            <a:r>
              <a:rPr lang="en-US" dirty="0" err="1"/>
              <a:t>Optos</a:t>
            </a:r>
            <a:r>
              <a:rPr lang="en-US" dirty="0"/>
              <a:t>, </a:t>
            </a:r>
            <a:r>
              <a:rPr lang="en-US" dirty="0" err="1"/>
              <a:t>Optomed</a:t>
            </a:r>
            <a:endParaRPr lang="en-US" dirty="0"/>
          </a:p>
        </p:txBody>
      </p:sp>
    </p:spTree>
    <p:extLst>
      <p:ext uri="{BB962C8B-B14F-4D97-AF65-F5344CB8AC3E}">
        <p14:creationId xmlns:p14="http://schemas.microsoft.com/office/powerpoint/2010/main" val="233072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E0215-9DE9-B125-E838-2F2494D5506E}"/>
            </a:ext>
          </a:extLst>
        </p:cNvPr>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4122E7E4-1822-CB4F-25BC-D51F533A62C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997A31-CEAB-4BA2-95A5-E895EDA284E7}" type="slidenum">
              <a:rPr lang="en-US" altLang="en-US">
                <a:solidFill>
                  <a:srgbClr val="FFFFFF"/>
                </a:solidFill>
              </a:rPr>
              <a:pPr/>
              <a:t>20</a:t>
            </a:fld>
            <a:endParaRPr lang="en-US" altLang="en-US">
              <a:solidFill>
                <a:srgbClr val="FFFFFF"/>
              </a:solidFill>
            </a:endParaRPr>
          </a:p>
        </p:txBody>
      </p:sp>
      <p:sp>
        <p:nvSpPr>
          <p:cNvPr id="15363" name="Rectangle 2">
            <a:extLst>
              <a:ext uri="{FF2B5EF4-FFF2-40B4-BE49-F238E27FC236}">
                <a16:creationId xmlns:a16="http://schemas.microsoft.com/office/drawing/2014/main" id="{2000E245-6B4C-984F-949D-350A2D536A3B}"/>
              </a:ext>
            </a:extLst>
          </p:cNvPr>
          <p:cNvSpPr txBox="1">
            <a:spLocks noChangeArrowheads="1"/>
          </p:cNvSpPr>
          <p:nvPr/>
        </p:nvSpPr>
        <p:spPr bwMode="auto">
          <a:xfrm>
            <a:off x="1897063" y="1181101"/>
            <a:ext cx="84582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rgbClr val="FFFF00"/>
              </a:buClr>
              <a:buFont typeface="Wingdings" panose="05000000000000000000" pitchFamily="2" charset="2"/>
              <a:buChar char="Ø"/>
              <a:defRPr sz="2800" b="1">
                <a:solidFill>
                  <a:srgbClr val="FFFFFF"/>
                </a:solidFill>
                <a:latin typeface="Arial" panose="020B0604020202020204" pitchFamily="34" charset="0"/>
              </a:defRPr>
            </a:lvl1pPr>
            <a:lvl2pPr marL="742950" indent="-285750" eaLnBrk="0" hangingPunct="0">
              <a:spcBef>
                <a:spcPct val="20000"/>
              </a:spcBef>
              <a:buClr>
                <a:srgbClr val="FFFF00"/>
              </a:buClr>
              <a:buChar char="•"/>
              <a:defRPr sz="2400" b="1">
                <a:solidFill>
                  <a:srgbClr val="FFFFFF"/>
                </a:solidFill>
                <a:latin typeface="Arial" panose="020B0604020202020204" pitchFamily="34" charset="0"/>
              </a:defRPr>
            </a:lvl2pPr>
            <a:lvl3pPr marL="1143000" indent="-228600" eaLnBrk="0" hangingPunct="0">
              <a:spcBef>
                <a:spcPct val="20000"/>
              </a:spcBef>
              <a:buClr>
                <a:srgbClr val="FFFF00"/>
              </a:buClr>
              <a:buChar char="o"/>
              <a:defRPr sz="2400" b="1">
                <a:solidFill>
                  <a:srgbClr val="FFFFFF"/>
                </a:solidFill>
                <a:latin typeface="Arial" panose="020B0604020202020204" pitchFamily="34" charset="0"/>
              </a:defRPr>
            </a:lvl3pPr>
            <a:lvl4pPr marL="1600200" indent="-228600" eaLnBrk="0" hangingPunct="0">
              <a:spcBef>
                <a:spcPct val="20000"/>
              </a:spcBef>
              <a:buClr>
                <a:srgbClr val="FFFF00"/>
              </a:buClr>
              <a:buFont typeface="Wingdings" panose="05000000000000000000" pitchFamily="2" charset="2"/>
              <a:buChar char="§"/>
              <a:defRPr sz="2400" b="1">
                <a:solidFill>
                  <a:srgbClr val="FFFFFF"/>
                </a:solidFill>
                <a:latin typeface="Arial" panose="020B0604020202020204" pitchFamily="34" charset="0"/>
              </a:defRPr>
            </a:lvl4pPr>
            <a:lvl5pPr marL="2057400" indent="-228600" eaLnBrk="0" hangingPunct="0">
              <a:spcBef>
                <a:spcPct val="20000"/>
              </a:spcBef>
              <a:buClr>
                <a:srgbClr val="FFFF00"/>
              </a:buClr>
              <a:buFont typeface="Wingdings" panose="05000000000000000000" pitchFamily="2" charset="2"/>
              <a:buChar char="v"/>
              <a:defRPr sz="2400" b="1">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9pPr>
          </a:lstStyle>
          <a:p>
            <a:endParaRPr lang="en-US" altLang="en-US"/>
          </a:p>
        </p:txBody>
      </p:sp>
      <p:graphicFrame>
        <p:nvGraphicFramePr>
          <p:cNvPr id="7" name="Chart 6">
            <a:extLst>
              <a:ext uri="{FF2B5EF4-FFF2-40B4-BE49-F238E27FC236}">
                <a16:creationId xmlns:a16="http://schemas.microsoft.com/office/drawing/2014/main" id="{47836DD7-0E7D-2CCB-23E7-B45CBA829277}"/>
              </a:ext>
            </a:extLst>
          </p:cNvPr>
          <p:cNvGraphicFramePr/>
          <p:nvPr>
            <p:extLst>
              <p:ext uri="{D42A27DB-BD31-4B8C-83A1-F6EECF244321}">
                <p14:modId xmlns:p14="http://schemas.microsoft.com/office/powerpoint/2010/main" val="1605905323"/>
              </p:ext>
            </p:extLst>
          </p:nvPr>
        </p:nvGraphicFramePr>
        <p:xfrm>
          <a:off x="952108" y="1371601"/>
          <a:ext cx="10548594" cy="4985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9">
            <a:extLst>
              <a:ext uri="{FF2B5EF4-FFF2-40B4-BE49-F238E27FC236}">
                <a16:creationId xmlns:a16="http://schemas.microsoft.com/office/drawing/2014/main" id="{D0727B56-B551-544C-F831-E2C48C2391CF}"/>
              </a:ext>
            </a:extLst>
          </p:cNvPr>
          <p:cNvGraphicFramePr>
            <a:graphicFrameLocks noGrp="1"/>
          </p:cNvGraphicFramePr>
          <p:nvPr>
            <p:extLst>
              <p:ext uri="{D42A27DB-BD31-4B8C-83A1-F6EECF244321}">
                <p14:modId xmlns:p14="http://schemas.microsoft.com/office/powerpoint/2010/main" val="2373317855"/>
              </p:ext>
            </p:extLst>
          </p:nvPr>
        </p:nvGraphicFramePr>
        <p:xfrm>
          <a:off x="952106" y="6356708"/>
          <a:ext cx="10548596" cy="370840"/>
        </p:xfrm>
        <a:graphic>
          <a:graphicData uri="http://schemas.openxmlformats.org/drawingml/2006/table">
            <a:tbl>
              <a:tblPr firstRow="1" bandRow="1">
                <a:tableStyleId>{5C22544A-7EE6-4342-B048-85BDC9FD1C3A}</a:tableStyleId>
              </a:tblPr>
              <a:tblGrid>
                <a:gridCol w="1184604">
                  <a:extLst>
                    <a:ext uri="{9D8B030D-6E8A-4147-A177-3AD203B41FA5}">
                      <a16:colId xmlns:a16="http://schemas.microsoft.com/office/drawing/2014/main" val="309019837"/>
                    </a:ext>
                  </a:extLst>
                </a:gridCol>
                <a:gridCol w="2340998">
                  <a:extLst>
                    <a:ext uri="{9D8B030D-6E8A-4147-A177-3AD203B41FA5}">
                      <a16:colId xmlns:a16="http://schemas.microsoft.com/office/drawing/2014/main" val="1076023613"/>
                    </a:ext>
                  </a:extLst>
                </a:gridCol>
                <a:gridCol w="2340998">
                  <a:extLst>
                    <a:ext uri="{9D8B030D-6E8A-4147-A177-3AD203B41FA5}">
                      <a16:colId xmlns:a16="http://schemas.microsoft.com/office/drawing/2014/main" val="3560860393"/>
                    </a:ext>
                  </a:extLst>
                </a:gridCol>
                <a:gridCol w="2340998">
                  <a:extLst>
                    <a:ext uri="{9D8B030D-6E8A-4147-A177-3AD203B41FA5}">
                      <a16:colId xmlns:a16="http://schemas.microsoft.com/office/drawing/2014/main" val="289338633"/>
                    </a:ext>
                  </a:extLst>
                </a:gridCol>
                <a:gridCol w="2340998">
                  <a:extLst>
                    <a:ext uri="{9D8B030D-6E8A-4147-A177-3AD203B41FA5}">
                      <a16:colId xmlns:a16="http://schemas.microsoft.com/office/drawing/2014/main" val="2569730468"/>
                    </a:ext>
                  </a:extLst>
                </a:gridCol>
              </a:tblGrid>
              <a:tr h="370840">
                <a:tc>
                  <a:txBody>
                    <a:bodyPr/>
                    <a:lstStyle/>
                    <a:p>
                      <a:pPr algn="ctr"/>
                      <a:r>
                        <a:rPr lang="en-US" sz="1400" dirty="0"/>
                        <a:t>No. of Eyes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92D050"/>
                          </a:solidFill>
                        </a:rPr>
                        <a:t>192 </a:t>
                      </a:r>
                      <a:r>
                        <a:rPr lang="en-US" sz="1600" dirty="0"/>
                        <a:t> </a:t>
                      </a:r>
                      <a:r>
                        <a:rPr lang="en-US" sz="1600" dirty="0">
                          <a:solidFill>
                            <a:srgbClr val="FFC000"/>
                          </a:solidFill>
                        </a:rPr>
                        <a:t>349</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600" dirty="0">
                          <a:solidFill>
                            <a:srgbClr val="92D050"/>
                          </a:solidFill>
                        </a:rPr>
                        <a:t>201</a:t>
                      </a:r>
                      <a:r>
                        <a:rPr lang="en-US" sz="1600" dirty="0"/>
                        <a:t>  </a:t>
                      </a:r>
                      <a:r>
                        <a:rPr lang="en-US" sz="1600" dirty="0">
                          <a:solidFill>
                            <a:srgbClr val="FFC000"/>
                          </a:solidFill>
                        </a:rPr>
                        <a:t>340</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600" dirty="0">
                          <a:solidFill>
                            <a:srgbClr val="92D050"/>
                          </a:solidFill>
                        </a:rPr>
                        <a:t>479</a:t>
                      </a:r>
                      <a:r>
                        <a:rPr lang="en-US" sz="1600" dirty="0"/>
                        <a:t>  </a:t>
                      </a:r>
                      <a:r>
                        <a:rPr lang="en-US" sz="1600" dirty="0">
                          <a:solidFill>
                            <a:srgbClr val="FFC000"/>
                          </a:solidFill>
                        </a:rPr>
                        <a:t>63</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92D050"/>
                          </a:solidFill>
                        </a:rPr>
                        <a:t>486</a:t>
                      </a:r>
                      <a:r>
                        <a:rPr lang="en-US" sz="1600" dirty="0"/>
                        <a:t>  </a:t>
                      </a:r>
                      <a:r>
                        <a:rPr lang="en-US" sz="1600" dirty="0">
                          <a:solidFill>
                            <a:srgbClr val="FFC000"/>
                          </a:solidFill>
                        </a:rPr>
                        <a:t>56</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264951279"/>
                  </a:ext>
                </a:extLst>
              </a:tr>
            </a:tbl>
          </a:graphicData>
        </a:graphic>
      </p:graphicFrame>
      <p:grpSp>
        <p:nvGrpSpPr>
          <p:cNvPr id="8" name="Group 7">
            <a:extLst>
              <a:ext uri="{FF2B5EF4-FFF2-40B4-BE49-F238E27FC236}">
                <a16:creationId xmlns:a16="http://schemas.microsoft.com/office/drawing/2014/main" id="{0FDA66BC-689C-FE5C-F005-344C6A7596CD}"/>
              </a:ext>
            </a:extLst>
          </p:cNvPr>
          <p:cNvGrpSpPr/>
          <p:nvPr/>
        </p:nvGrpSpPr>
        <p:grpSpPr>
          <a:xfrm>
            <a:off x="2692193" y="3029751"/>
            <a:ext cx="1212011" cy="776439"/>
            <a:chOff x="2252946" y="3690783"/>
            <a:chExt cx="2142557" cy="776439"/>
          </a:xfrm>
        </p:grpSpPr>
        <p:sp>
          <p:nvSpPr>
            <p:cNvPr id="9" name="Right Brace 8">
              <a:extLst>
                <a:ext uri="{FF2B5EF4-FFF2-40B4-BE49-F238E27FC236}">
                  <a16:creationId xmlns:a16="http://schemas.microsoft.com/office/drawing/2014/main" id="{0685378D-9C9E-79B7-4A5D-E54F821D25A8}"/>
                </a:ext>
              </a:extLst>
            </p:cNvPr>
            <p:cNvSpPr/>
            <p:nvPr/>
          </p:nvSpPr>
          <p:spPr bwMode="auto">
            <a:xfrm rot="16200000">
              <a:off x="3139560" y="3396732"/>
              <a:ext cx="369331" cy="1771649"/>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0146138E-ADE8-4D25-DEC6-81A6C2006987}"/>
                </a:ext>
              </a:extLst>
            </p:cNvPr>
            <p:cNvSpPr txBox="1"/>
            <p:nvPr/>
          </p:nvSpPr>
          <p:spPr>
            <a:xfrm rot="16200000">
              <a:off x="3093392" y="2850337"/>
              <a:ext cx="461665" cy="2142557"/>
            </a:xfrm>
            <a:prstGeom prst="rect">
              <a:avLst/>
            </a:prstGeom>
            <a:noFill/>
          </p:spPr>
          <p:txBody>
            <a:bodyPr vert="vert" wrap="square" rtlCol="0">
              <a:spAutoFit/>
            </a:bodyPr>
            <a:lstStyle/>
            <a:p>
              <a:pPr algn="ctr"/>
              <a:r>
                <a:rPr lang="en-US" b="1" i="1" dirty="0">
                  <a:latin typeface="Arial" panose="020B0604020202020204" pitchFamily="34" charset="0"/>
                  <a:cs typeface="Arial" panose="020B0604020202020204" pitchFamily="34" charset="0"/>
                </a:rPr>
                <a:t>P =</a:t>
              </a:r>
              <a:r>
                <a:rPr lang="en-US" b="1" dirty="0">
                  <a:latin typeface="Arial" panose="020B0604020202020204" pitchFamily="34" charset="0"/>
                  <a:cs typeface="Arial" panose="020B0604020202020204" pitchFamily="34" charset="0"/>
                </a:rPr>
                <a:t> 0.47</a:t>
              </a:r>
              <a:endParaRPr lang="fil-PH" b="1" dirty="0">
                <a:latin typeface="Arial" panose="020B0604020202020204" pitchFamily="34" charset="0"/>
                <a:cs typeface="Arial" panose="020B0604020202020204" pitchFamily="34" charset="0"/>
              </a:endParaRPr>
            </a:p>
          </p:txBody>
        </p:sp>
      </p:grpSp>
      <p:sp>
        <p:nvSpPr>
          <p:cNvPr id="6" name="Rectangle 3">
            <a:extLst>
              <a:ext uri="{FF2B5EF4-FFF2-40B4-BE49-F238E27FC236}">
                <a16:creationId xmlns:a16="http://schemas.microsoft.com/office/drawing/2014/main" id="{21E2FE5F-2D09-4E9A-FD94-52382C7A0E6D}"/>
              </a:ext>
            </a:extLst>
          </p:cNvPr>
          <p:cNvSpPr txBox="1">
            <a:spLocks noChangeArrowheads="1"/>
          </p:cNvSpPr>
          <p:nvPr/>
        </p:nvSpPr>
        <p:spPr bwMode="auto">
          <a:xfrm>
            <a:off x="1" y="0"/>
            <a:ext cx="12192000" cy="1582994"/>
          </a:xfrm>
          <a:prstGeom prst="rect">
            <a:avLst/>
          </a:prstGeom>
          <a:noFill/>
          <a:ln w="9525">
            <a:noFill/>
            <a:miter lim="800000"/>
            <a:headEnd/>
            <a:tailEnd/>
          </a:ln>
          <a:effectLst>
            <a:outerShdw dist="13470" dir="2700000" algn="ctr" rotWithShape="0">
              <a:schemeClr val="bg2"/>
            </a:outerShdw>
          </a:effectLst>
        </p:spPr>
        <p:txBody>
          <a:bodyPr lIns="92075" tIns="46038" rIns="92075" bIns="46038" anchor="ctr"/>
          <a:lstStyle/>
          <a:p>
            <a:pPr algn="ctr" eaLnBrk="0" hangingPunct="0">
              <a:defRPr/>
            </a:pPr>
            <a:r>
              <a:rPr lang="en-US" sz="3200" b="1" dirty="0">
                <a:solidFill>
                  <a:schemeClr val="accent2">
                    <a:lumMod val="60000"/>
                    <a:lumOff val="40000"/>
                  </a:schemeClr>
                </a:solidFill>
                <a:latin typeface="Arial" charset="0"/>
              </a:rPr>
              <a:t>Disease Worsening by </a:t>
            </a:r>
            <a:r>
              <a:rPr lang="en-US" sz="3200" b="1" dirty="0">
                <a:solidFill>
                  <a:schemeClr val="accent1"/>
                </a:solidFill>
                <a:latin typeface="Arial" charset="0"/>
              </a:rPr>
              <a:t>Presence of More Severe Baseline Lesion Grade</a:t>
            </a:r>
            <a:r>
              <a:rPr lang="en-US" sz="3200" b="1" dirty="0">
                <a:solidFill>
                  <a:schemeClr val="accent2">
                    <a:lumMod val="60000"/>
                    <a:lumOff val="40000"/>
                  </a:schemeClr>
                </a:solidFill>
                <a:latin typeface="Arial" charset="0"/>
              </a:rPr>
              <a:t> on </a:t>
            </a:r>
            <a:r>
              <a:rPr lang="en-US" sz="3200" b="1" u="sng" dirty="0">
                <a:solidFill>
                  <a:srgbClr val="7CFC00"/>
                </a:solidFill>
                <a:latin typeface="Arial" charset="0"/>
              </a:rPr>
              <a:t>Unmasked</a:t>
            </a:r>
            <a:r>
              <a:rPr lang="en-US" sz="3200" b="1" dirty="0">
                <a:solidFill>
                  <a:schemeClr val="accent2">
                    <a:lumMod val="60000"/>
                    <a:lumOff val="40000"/>
                  </a:schemeClr>
                </a:solidFill>
                <a:latin typeface="Arial" charset="0"/>
              </a:rPr>
              <a:t> UWF-FA vs. </a:t>
            </a:r>
            <a:r>
              <a:rPr lang="en-US" sz="3200" b="1" u="sng" dirty="0">
                <a:solidFill>
                  <a:srgbClr val="00FFFF"/>
                </a:solidFill>
                <a:latin typeface="Arial" charset="0"/>
              </a:rPr>
              <a:t>Field 1-3</a:t>
            </a:r>
            <a:r>
              <a:rPr lang="en-US" sz="3200" b="1" dirty="0">
                <a:solidFill>
                  <a:srgbClr val="FFFF00"/>
                </a:solidFill>
                <a:latin typeface="Arial" charset="0"/>
              </a:rPr>
              <a:t> </a:t>
            </a:r>
            <a:r>
              <a:rPr lang="en-US" sz="3200" b="1" dirty="0">
                <a:solidFill>
                  <a:schemeClr val="accent2">
                    <a:lumMod val="60000"/>
                    <a:lumOff val="40000"/>
                  </a:schemeClr>
                </a:solidFill>
                <a:latin typeface="Arial" charset="0"/>
              </a:rPr>
              <a:t>UWF-FA</a:t>
            </a:r>
          </a:p>
        </p:txBody>
      </p:sp>
      <p:grpSp>
        <p:nvGrpSpPr>
          <p:cNvPr id="11" name="Group 10">
            <a:extLst>
              <a:ext uri="{FF2B5EF4-FFF2-40B4-BE49-F238E27FC236}">
                <a16:creationId xmlns:a16="http://schemas.microsoft.com/office/drawing/2014/main" id="{3ADA5D6B-9F55-49FE-C854-071FA865E1AE}"/>
              </a:ext>
            </a:extLst>
          </p:cNvPr>
          <p:cNvGrpSpPr/>
          <p:nvPr/>
        </p:nvGrpSpPr>
        <p:grpSpPr>
          <a:xfrm>
            <a:off x="7261783" y="2394767"/>
            <a:ext cx="1216152" cy="776435"/>
            <a:chOff x="1516102" y="4617474"/>
            <a:chExt cx="3787548" cy="776435"/>
          </a:xfrm>
        </p:grpSpPr>
        <p:sp>
          <p:nvSpPr>
            <p:cNvPr id="12" name="Right Brace 11">
              <a:extLst>
                <a:ext uri="{FF2B5EF4-FFF2-40B4-BE49-F238E27FC236}">
                  <a16:creationId xmlns:a16="http://schemas.microsoft.com/office/drawing/2014/main" id="{8208822C-BEFE-CB2C-B25A-67D9E0BC7F73}"/>
                </a:ext>
              </a:extLst>
            </p:cNvPr>
            <p:cNvSpPr/>
            <p:nvPr/>
          </p:nvSpPr>
          <p:spPr bwMode="auto">
            <a:xfrm rot="16200000">
              <a:off x="3225213" y="3643310"/>
              <a:ext cx="369331" cy="3131868"/>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TextBox 3">
              <a:extLst>
                <a:ext uri="{FF2B5EF4-FFF2-40B4-BE49-F238E27FC236}">
                  <a16:creationId xmlns:a16="http://schemas.microsoft.com/office/drawing/2014/main" id="{E0BBFEB0-0DFA-994E-544C-A8C815BE2BE0}"/>
                </a:ext>
              </a:extLst>
            </p:cNvPr>
            <p:cNvSpPr txBox="1"/>
            <p:nvPr/>
          </p:nvSpPr>
          <p:spPr>
            <a:xfrm rot="16200000">
              <a:off x="3179043" y="2954533"/>
              <a:ext cx="461665" cy="3787548"/>
            </a:xfrm>
            <a:prstGeom prst="rect">
              <a:avLst/>
            </a:prstGeom>
            <a:noFill/>
          </p:spPr>
          <p:txBody>
            <a:bodyPr vert="vert"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r>
                <a:rPr lang="en-US" b="1" i="1" dirty="0">
                  <a:solidFill>
                    <a:srgbClr val="FFFF00"/>
                  </a:solidFill>
                  <a:latin typeface="Arial" panose="020B0604020202020204" pitchFamily="34" charset="0"/>
                  <a:cs typeface="Arial" panose="020B0604020202020204" pitchFamily="34" charset="0"/>
                </a:rPr>
                <a:t>P &lt;</a:t>
              </a:r>
              <a:r>
                <a:rPr lang="en-US" b="1" dirty="0">
                  <a:solidFill>
                    <a:srgbClr val="FFFF00"/>
                  </a:solidFill>
                  <a:latin typeface="Arial" panose="020B0604020202020204" pitchFamily="34" charset="0"/>
                  <a:cs typeface="Arial" panose="020B0604020202020204" pitchFamily="34" charset="0"/>
                </a:rPr>
                <a:t> .001</a:t>
              </a:r>
              <a:endParaRPr lang="fil-PH" b="1" dirty="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4699827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B8FDB-72E0-D17F-6638-14606BDFF1D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BE1CCF-4D2C-E1F1-069E-9A1D33AB0F43}"/>
              </a:ext>
            </a:extLst>
          </p:cNvPr>
          <p:cNvSpPr>
            <a:spLocks noGrp="1"/>
          </p:cNvSpPr>
          <p:nvPr>
            <p:ph type="sldNum" sz="quarter" idx="12"/>
          </p:nvPr>
        </p:nvSpPr>
        <p:spPr/>
        <p:txBody>
          <a:bodyPr/>
          <a:lstStyle/>
          <a:p>
            <a:fld id="{BFA4AAA2-AFF0-4CB5-81EF-0512C297D56E}" type="slidenum">
              <a:rPr lang="en-US" altLang="en-US" smtClean="0"/>
              <a:pPr/>
              <a:t>21</a:t>
            </a:fld>
            <a:endParaRPr lang="en-US" altLang="en-US"/>
          </a:p>
        </p:txBody>
      </p:sp>
      <p:sp>
        <p:nvSpPr>
          <p:cNvPr id="5" name="Title 1">
            <a:extLst>
              <a:ext uri="{FF2B5EF4-FFF2-40B4-BE49-F238E27FC236}">
                <a16:creationId xmlns:a16="http://schemas.microsoft.com/office/drawing/2014/main" id="{FBD71E7A-CCE9-57BE-A345-8C80A7C9F303}"/>
              </a:ext>
            </a:extLst>
          </p:cNvPr>
          <p:cNvSpPr>
            <a:spLocks noGrp="1"/>
          </p:cNvSpPr>
          <p:nvPr>
            <p:ph type="title"/>
          </p:nvPr>
        </p:nvSpPr>
        <p:spPr>
          <a:xfrm>
            <a:off x="71023" y="2630054"/>
            <a:ext cx="12192000" cy="1597891"/>
          </a:xfrm>
        </p:spPr>
        <p:txBody>
          <a:bodyPr>
            <a:normAutofit fontScale="90000"/>
          </a:bodyPr>
          <a:lstStyle/>
          <a:p>
            <a:r>
              <a:rPr lang="en-US" sz="4400" dirty="0"/>
              <a:t>Disease Worsening Over 4 Years </a:t>
            </a:r>
            <a:br>
              <a:rPr lang="en-US" sz="4400" dirty="0"/>
            </a:br>
            <a:r>
              <a:rPr lang="en-US" sz="4400" dirty="0"/>
              <a:t>by Baseline Differences </a:t>
            </a:r>
            <a:br>
              <a:rPr lang="en-US" sz="4400" dirty="0"/>
            </a:br>
            <a:r>
              <a:rPr lang="en-US" sz="4400" dirty="0"/>
              <a:t>Between UWF-FA and UWF-Color</a:t>
            </a:r>
            <a:br>
              <a:rPr lang="en-US" sz="4400" dirty="0"/>
            </a:br>
            <a:br>
              <a:rPr lang="en-US" sz="3100" dirty="0"/>
            </a:br>
            <a:r>
              <a:rPr lang="en-US" sz="3100" dirty="0">
                <a:solidFill>
                  <a:schemeClr val="tx1"/>
                </a:solidFill>
              </a:rPr>
              <a:t>(Overall DRSS Level)</a:t>
            </a:r>
          </a:p>
        </p:txBody>
      </p:sp>
      <p:cxnSp>
        <p:nvCxnSpPr>
          <p:cNvPr id="2" name="Straight Connector 1">
            <a:extLst>
              <a:ext uri="{FF2B5EF4-FFF2-40B4-BE49-F238E27FC236}">
                <a16:creationId xmlns:a16="http://schemas.microsoft.com/office/drawing/2014/main" id="{4655AC96-E274-FDAE-B0F0-7A307154C415}"/>
              </a:ext>
            </a:extLst>
          </p:cNvPr>
          <p:cNvCxnSpPr>
            <a:cxnSpLocks/>
          </p:cNvCxnSpPr>
          <p:nvPr/>
        </p:nvCxnSpPr>
        <p:spPr>
          <a:xfrm>
            <a:off x="986411" y="4217781"/>
            <a:ext cx="10287603" cy="0"/>
          </a:xfrm>
          <a:prstGeom prst="line">
            <a:avLst/>
          </a:prstGeom>
          <a:ln w="19050" cmpd="sng"/>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2800703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997A31-CEAB-4BA2-95A5-E895EDA284E7}" type="slidenum">
              <a:rPr lang="en-US" altLang="en-US">
                <a:solidFill>
                  <a:srgbClr val="FFFFFF"/>
                </a:solidFill>
              </a:rPr>
              <a:pPr/>
              <a:t>22</a:t>
            </a:fld>
            <a:endParaRPr lang="en-US" altLang="en-US">
              <a:solidFill>
                <a:srgbClr val="FFFFFF"/>
              </a:solidFill>
            </a:endParaRPr>
          </a:p>
        </p:txBody>
      </p:sp>
      <p:sp>
        <p:nvSpPr>
          <p:cNvPr id="15363" name="Rectangle 2"/>
          <p:cNvSpPr txBox="1">
            <a:spLocks noChangeArrowheads="1"/>
          </p:cNvSpPr>
          <p:nvPr/>
        </p:nvSpPr>
        <p:spPr bwMode="auto">
          <a:xfrm>
            <a:off x="1897063" y="1181101"/>
            <a:ext cx="84582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rgbClr val="FFFF00"/>
              </a:buClr>
              <a:buFont typeface="Wingdings" panose="05000000000000000000" pitchFamily="2" charset="2"/>
              <a:buChar char="Ø"/>
              <a:defRPr sz="2800" b="1">
                <a:solidFill>
                  <a:srgbClr val="FFFFFF"/>
                </a:solidFill>
                <a:latin typeface="Arial" panose="020B0604020202020204" pitchFamily="34" charset="0"/>
              </a:defRPr>
            </a:lvl1pPr>
            <a:lvl2pPr marL="742950" indent="-285750" eaLnBrk="0" hangingPunct="0">
              <a:spcBef>
                <a:spcPct val="20000"/>
              </a:spcBef>
              <a:buClr>
                <a:srgbClr val="FFFF00"/>
              </a:buClr>
              <a:buChar char="•"/>
              <a:defRPr sz="2400" b="1">
                <a:solidFill>
                  <a:srgbClr val="FFFFFF"/>
                </a:solidFill>
                <a:latin typeface="Arial" panose="020B0604020202020204" pitchFamily="34" charset="0"/>
              </a:defRPr>
            </a:lvl2pPr>
            <a:lvl3pPr marL="1143000" indent="-228600" eaLnBrk="0" hangingPunct="0">
              <a:spcBef>
                <a:spcPct val="20000"/>
              </a:spcBef>
              <a:buClr>
                <a:srgbClr val="FFFF00"/>
              </a:buClr>
              <a:buChar char="o"/>
              <a:defRPr sz="2400" b="1">
                <a:solidFill>
                  <a:srgbClr val="FFFFFF"/>
                </a:solidFill>
                <a:latin typeface="Arial" panose="020B0604020202020204" pitchFamily="34" charset="0"/>
              </a:defRPr>
            </a:lvl3pPr>
            <a:lvl4pPr marL="1600200" indent="-228600" eaLnBrk="0" hangingPunct="0">
              <a:spcBef>
                <a:spcPct val="20000"/>
              </a:spcBef>
              <a:buClr>
                <a:srgbClr val="FFFF00"/>
              </a:buClr>
              <a:buFont typeface="Wingdings" panose="05000000000000000000" pitchFamily="2" charset="2"/>
              <a:buChar char="§"/>
              <a:defRPr sz="2400" b="1">
                <a:solidFill>
                  <a:srgbClr val="FFFFFF"/>
                </a:solidFill>
                <a:latin typeface="Arial" panose="020B0604020202020204" pitchFamily="34" charset="0"/>
              </a:defRPr>
            </a:lvl4pPr>
            <a:lvl5pPr marL="2057400" indent="-228600" eaLnBrk="0" hangingPunct="0">
              <a:spcBef>
                <a:spcPct val="20000"/>
              </a:spcBef>
              <a:buClr>
                <a:srgbClr val="FFFF00"/>
              </a:buClr>
              <a:buFont typeface="Wingdings" panose="05000000000000000000" pitchFamily="2" charset="2"/>
              <a:buChar char="v"/>
              <a:defRPr sz="2400" b="1">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9pPr>
          </a:lstStyle>
          <a:p>
            <a:endParaRPr lang="en-US" altLang="en-US"/>
          </a:p>
        </p:txBody>
      </p:sp>
      <p:graphicFrame>
        <p:nvGraphicFramePr>
          <p:cNvPr id="7" name="Chart 6">
            <a:extLst>
              <a:ext uri="{FF2B5EF4-FFF2-40B4-BE49-F238E27FC236}">
                <a16:creationId xmlns:a16="http://schemas.microsoft.com/office/drawing/2014/main" id="{F064BEC7-82D1-EAB0-116C-8EAAD3490878}"/>
              </a:ext>
            </a:extLst>
          </p:cNvPr>
          <p:cNvGraphicFramePr/>
          <p:nvPr>
            <p:extLst>
              <p:ext uri="{D42A27DB-BD31-4B8C-83A1-F6EECF244321}">
                <p14:modId xmlns:p14="http://schemas.microsoft.com/office/powerpoint/2010/main" val="2917753806"/>
              </p:ext>
            </p:extLst>
          </p:nvPr>
        </p:nvGraphicFramePr>
        <p:xfrm>
          <a:off x="952108" y="1371601"/>
          <a:ext cx="10548594" cy="4985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9">
            <a:extLst>
              <a:ext uri="{FF2B5EF4-FFF2-40B4-BE49-F238E27FC236}">
                <a16:creationId xmlns:a16="http://schemas.microsoft.com/office/drawing/2014/main" id="{EAE95AC8-767F-2A37-E632-DF1C80418CDC}"/>
              </a:ext>
            </a:extLst>
          </p:cNvPr>
          <p:cNvGraphicFramePr>
            <a:graphicFrameLocks noGrp="1"/>
          </p:cNvGraphicFramePr>
          <p:nvPr>
            <p:extLst>
              <p:ext uri="{D42A27DB-BD31-4B8C-83A1-F6EECF244321}">
                <p14:modId xmlns:p14="http://schemas.microsoft.com/office/powerpoint/2010/main" val="595319683"/>
              </p:ext>
            </p:extLst>
          </p:nvPr>
        </p:nvGraphicFramePr>
        <p:xfrm>
          <a:off x="952106" y="6356708"/>
          <a:ext cx="10548596" cy="370840"/>
        </p:xfrm>
        <a:graphic>
          <a:graphicData uri="http://schemas.openxmlformats.org/drawingml/2006/table">
            <a:tbl>
              <a:tblPr firstRow="1" bandRow="1">
                <a:tableStyleId>{5C22544A-7EE6-4342-B048-85BDC9FD1C3A}</a:tableStyleId>
              </a:tblPr>
              <a:tblGrid>
                <a:gridCol w="1184604">
                  <a:extLst>
                    <a:ext uri="{9D8B030D-6E8A-4147-A177-3AD203B41FA5}">
                      <a16:colId xmlns:a16="http://schemas.microsoft.com/office/drawing/2014/main" val="309019837"/>
                    </a:ext>
                  </a:extLst>
                </a:gridCol>
                <a:gridCol w="4522507">
                  <a:extLst>
                    <a:ext uri="{9D8B030D-6E8A-4147-A177-3AD203B41FA5}">
                      <a16:colId xmlns:a16="http://schemas.microsoft.com/office/drawing/2014/main" val="1076023613"/>
                    </a:ext>
                  </a:extLst>
                </a:gridCol>
                <a:gridCol w="4841485">
                  <a:extLst>
                    <a:ext uri="{9D8B030D-6E8A-4147-A177-3AD203B41FA5}">
                      <a16:colId xmlns:a16="http://schemas.microsoft.com/office/drawing/2014/main" val="2569730468"/>
                    </a:ext>
                  </a:extLst>
                </a:gridCol>
              </a:tblGrid>
              <a:tr h="370840">
                <a:tc>
                  <a:txBody>
                    <a:bodyPr/>
                    <a:lstStyle/>
                    <a:p>
                      <a:pPr algn="ctr"/>
                      <a:r>
                        <a:rPr lang="en-US" sz="1400" dirty="0"/>
                        <a:t>No. of Eyes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92D050"/>
                          </a:solidFill>
                        </a:rPr>
                        <a:t>267 </a:t>
                      </a:r>
                      <a:r>
                        <a:rPr lang="en-US" sz="1600" dirty="0"/>
                        <a:t>              </a:t>
                      </a:r>
                      <a:r>
                        <a:rPr lang="en-US" sz="1600" dirty="0">
                          <a:solidFill>
                            <a:srgbClr val="FFC000"/>
                          </a:solidFill>
                        </a:rPr>
                        <a:t>275</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92D050"/>
                          </a:solidFill>
                        </a:rPr>
                        <a:t>235                </a:t>
                      </a:r>
                      <a:r>
                        <a:rPr lang="en-US" sz="1600" dirty="0">
                          <a:solidFill>
                            <a:srgbClr val="FFC000"/>
                          </a:solidFill>
                        </a:rPr>
                        <a:t>307</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264951279"/>
                  </a:ext>
                </a:extLst>
              </a:tr>
            </a:tbl>
          </a:graphicData>
        </a:graphic>
      </p:graphicFrame>
      <p:sp>
        <p:nvSpPr>
          <p:cNvPr id="4" name="Rectangle 3">
            <a:extLst>
              <a:ext uri="{FF2B5EF4-FFF2-40B4-BE49-F238E27FC236}">
                <a16:creationId xmlns:a16="http://schemas.microsoft.com/office/drawing/2014/main" id="{7AE92D4E-2407-9687-5BBC-656B8B1E4846}"/>
              </a:ext>
            </a:extLst>
          </p:cNvPr>
          <p:cNvSpPr txBox="1">
            <a:spLocks noChangeArrowheads="1"/>
          </p:cNvSpPr>
          <p:nvPr/>
        </p:nvSpPr>
        <p:spPr bwMode="auto">
          <a:xfrm>
            <a:off x="1" y="0"/>
            <a:ext cx="12192000" cy="1451650"/>
          </a:xfrm>
          <a:prstGeom prst="rect">
            <a:avLst/>
          </a:prstGeom>
          <a:noFill/>
          <a:ln w="9525">
            <a:noFill/>
            <a:miter lim="800000"/>
            <a:headEnd/>
            <a:tailEnd/>
          </a:ln>
          <a:effectLst>
            <a:outerShdw dist="13470" dir="2700000" algn="ctr" rotWithShape="0">
              <a:schemeClr val="bg2"/>
            </a:outerShdw>
          </a:effectLst>
        </p:spPr>
        <p:txBody>
          <a:bodyPr lIns="92075" tIns="46038" rIns="92075" bIns="46038" anchor="ctr"/>
          <a:lstStyle/>
          <a:p>
            <a:pPr algn="ctr" eaLnBrk="0" hangingPunct="0">
              <a:defRPr/>
            </a:pPr>
            <a:r>
              <a:rPr lang="en-US" sz="3600" b="1" dirty="0">
                <a:solidFill>
                  <a:schemeClr val="accent2">
                    <a:lumMod val="60000"/>
                    <a:lumOff val="40000"/>
                  </a:schemeClr>
                </a:solidFill>
                <a:latin typeface="Arial" charset="0"/>
              </a:rPr>
              <a:t>Disease Worsening by </a:t>
            </a:r>
            <a:r>
              <a:rPr lang="en-US" sz="3600" b="1" dirty="0">
                <a:solidFill>
                  <a:schemeClr val="tx2"/>
                </a:solidFill>
                <a:latin typeface="Arial" charset="0"/>
              </a:rPr>
              <a:t>Difference in Baseline DRSS </a:t>
            </a:r>
          </a:p>
          <a:p>
            <a:pPr algn="ctr" eaLnBrk="0" hangingPunct="0">
              <a:defRPr/>
            </a:pPr>
            <a:r>
              <a:rPr lang="en-US" sz="3600" b="1" dirty="0">
                <a:solidFill>
                  <a:schemeClr val="accent2">
                    <a:lumMod val="60000"/>
                    <a:lumOff val="40000"/>
                  </a:schemeClr>
                </a:solidFill>
                <a:latin typeface="Arial" charset="0"/>
              </a:rPr>
              <a:t>on UWF-FA vs. </a:t>
            </a:r>
            <a:r>
              <a:rPr lang="en-US" sz="3600" b="1" u="sng" dirty="0">
                <a:solidFill>
                  <a:srgbClr val="FFFF00"/>
                </a:solidFill>
                <a:latin typeface="Arial" charset="0"/>
              </a:rPr>
              <a:t>Masked</a:t>
            </a:r>
            <a:r>
              <a:rPr lang="en-US" sz="3600" b="1" dirty="0">
                <a:solidFill>
                  <a:schemeClr val="accent2">
                    <a:lumMod val="60000"/>
                    <a:lumOff val="40000"/>
                  </a:schemeClr>
                </a:solidFill>
                <a:latin typeface="Arial" charset="0"/>
              </a:rPr>
              <a:t> UWF-Color</a:t>
            </a:r>
          </a:p>
        </p:txBody>
      </p:sp>
      <p:grpSp>
        <p:nvGrpSpPr>
          <p:cNvPr id="6" name="Group 5">
            <a:extLst>
              <a:ext uri="{FF2B5EF4-FFF2-40B4-BE49-F238E27FC236}">
                <a16:creationId xmlns:a16="http://schemas.microsoft.com/office/drawing/2014/main" id="{21D66FF7-B515-2CED-4D2A-EF70BCB4C412}"/>
              </a:ext>
            </a:extLst>
          </p:cNvPr>
          <p:cNvGrpSpPr/>
          <p:nvPr/>
        </p:nvGrpSpPr>
        <p:grpSpPr>
          <a:xfrm>
            <a:off x="8207010" y="2772744"/>
            <a:ext cx="1681316" cy="776439"/>
            <a:chOff x="2252946" y="3690783"/>
            <a:chExt cx="2142557" cy="776439"/>
          </a:xfrm>
        </p:grpSpPr>
        <p:sp>
          <p:nvSpPr>
            <p:cNvPr id="11" name="Right Brace 10">
              <a:extLst>
                <a:ext uri="{FF2B5EF4-FFF2-40B4-BE49-F238E27FC236}">
                  <a16:creationId xmlns:a16="http://schemas.microsoft.com/office/drawing/2014/main" id="{E564A328-1E28-40EE-8E48-D8569A80695E}"/>
                </a:ext>
              </a:extLst>
            </p:cNvPr>
            <p:cNvSpPr/>
            <p:nvPr/>
          </p:nvSpPr>
          <p:spPr bwMode="auto">
            <a:xfrm rot="16200000">
              <a:off x="3139560" y="3396732"/>
              <a:ext cx="369331" cy="1771649"/>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99C01097-F67D-E976-3DE6-AF2B4C91C1BA}"/>
                </a:ext>
              </a:extLst>
            </p:cNvPr>
            <p:cNvSpPr txBox="1"/>
            <p:nvPr/>
          </p:nvSpPr>
          <p:spPr>
            <a:xfrm rot="16200000">
              <a:off x="3093392" y="2850337"/>
              <a:ext cx="461665" cy="2142557"/>
            </a:xfrm>
            <a:prstGeom prst="rect">
              <a:avLst/>
            </a:prstGeom>
            <a:noFill/>
          </p:spPr>
          <p:txBody>
            <a:bodyPr vert="vert" wrap="square" rtlCol="0">
              <a:spAutoFit/>
            </a:bodyPr>
            <a:lstStyle/>
            <a:p>
              <a:pPr algn="ctr"/>
              <a:r>
                <a:rPr lang="en-US" b="1" i="1" dirty="0">
                  <a:solidFill>
                    <a:srgbClr val="FFFF00"/>
                  </a:solidFill>
                  <a:latin typeface="Arial" panose="020B0604020202020204" pitchFamily="34" charset="0"/>
                  <a:cs typeface="Arial" panose="020B0604020202020204" pitchFamily="34" charset="0"/>
                </a:rPr>
                <a:t>P &lt;</a:t>
              </a:r>
              <a:r>
                <a:rPr lang="en-US" b="1" dirty="0">
                  <a:solidFill>
                    <a:srgbClr val="FFFF00"/>
                  </a:solidFill>
                  <a:latin typeface="Arial" panose="020B0604020202020204" pitchFamily="34" charset="0"/>
                  <a:cs typeface="Arial" panose="020B0604020202020204" pitchFamily="34" charset="0"/>
                </a:rPr>
                <a:t> .001</a:t>
              </a:r>
              <a:endParaRPr lang="fil-PH" b="1" dirty="0">
                <a:solidFill>
                  <a:srgbClr val="FFFF00"/>
                </a:solidFill>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208176DC-2002-FD72-8AC3-B24C5E42B73B}"/>
              </a:ext>
            </a:extLst>
          </p:cNvPr>
          <p:cNvSpPr txBox="1"/>
          <p:nvPr/>
        </p:nvSpPr>
        <p:spPr>
          <a:xfrm>
            <a:off x="7993939" y="2154492"/>
            <a:ext cx="2107457" cy="584775"/>
          </a:xfrm>
          <a:prstGeom prst="rect">
            <a:avLst/>
          </a:prstGeom>
          <a:noFill/>
        </p:spPr>
        <p:txBody>
          <a:bodyPr wrap="square" rtlCol="0">
            <a:spAutoFit/>
          </a:bodyPr>
          <a:lstStyle/>
          <a:p>
            <a:pPr algn="ctr"/>
            <a:r>
              <a:rPr lang="en-US" sz="1600" b="1" dirty="0"/>
              <a:t>HR = 2.37 </a:t>
            </a:r>
          </a:p>
          <a:p>
            <a:pPr algn="ctr"/>
            <a:r>
              <a:rPr lang="en-US" sz="1600" b="1" dirty="0"/>
              <a:t>(95% CI: 1.61 - 3.48)</a:t>
            </a:r>
          </a:p>
        </p:txBody>
      </p:sp>
      <p:grpSp>
        <p:nvGrpSpPr>
          <p:cNvPr id="14" name="Group 13">
            <a:extLst>
              <a:ext uri="{FF2B5EF4-FFF2-40B4-BE49-F238E27FC236}">
                <a16:creationId xmlns:a16="http://schemas.microsoft.com/office/drawing/2014/main" id="{1345B2B5-A13F-383D-69A5-644D0E8DE789}"/>
              </a:ext>
            </a:extLst>
          </p:cNvPr>
          <p:cNvGrpSpPr/>
          <p:nvPr/>
        </p:nvGrpSpPr>
        <p:grpSpPr>
          <a:xfrm>
            <a:off x="3635698" y="2772744"/>
            <a:ext cx="1681316" cy="776439"/>
            <a:chOff x="2252946" y="3690783"/>
            <a:chExt cx="2142557" cy="776439"/>
          </a:xfrm>
        </p:grpSpPr>
        <p:sp>
          <p:nvSpPr>
            <p:cNvPr id="15" name="Right Brace 14">
              <a:extLst>
                <a:ext uri="{FF2B5EF4-FFF2-40B4-BE49-F238E27FC236}">
                  <a16:creationId xmlns:a16="http://schemas.microsoft.com/office/drawing/2014/main" id="{6C09EBAF-7DAE-BD12-3D32-262223A2AD94}"/>
                </a:ext>
              </a:extLst>
            </p:cNvPr>
            <p:cNvSpPr/>
            <p:nvPr/>
          </p:nvSpPr>
          <p:spPr bwMode="auto">
            <a:xfrm rot="16200000">
              <a:off x="3139560" y="3396732"/>
              <a:ext cx="369331" cy="1771649"/>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8CABF3C7-73DB-CDDD-3FF4-DFC40F20575E}"/>
                </a:ext>
              </a:extLst>
            </p:cNvPr>
            <p:cNvSpPr txBox="1"/>
            <p:nvPr/>
          </p:nvSpPr>
          <p:spPr>
            <a:xfrm rot="16200000">
              <a:off x="3093392" y="2850337"/>
              <a:ext cx="461665" cy="2142557"/>
            </a:xfrm>
            <a:prstGeom prst="rect">
              <a:avLst/>
            </a:prstGeom>
            <a:noFill/>
          </p:spPr>
          <p:txBody>
            <a:bodyPr vert="vert" wrap="square" rtlCol="0">
              <a:spAutoFit/>
            </a:bodyPr>
            <a:lstStyle/>
            <a:p>
              <a:pPr algn="ctr"/>
              <a:r>
                <a:rPr lang="en-US" b="1" i="1" dirty="0">
                  <a:solidFill>
                    <a:srgbClr val="FFFF00"/>
                  </a:solidFill>
                  <a:latin typeface="Arial" panose="020B0604020202020204" pitchFamily="34" charset="0"/>
                  <a:cs typeface="Arial" panose="020B0604020202020204" pitchFamily="34" charset="0"/>
                </a:rPr>
                <a:t>P &lt;</a:t>
              </a:r>
              <a:r>
                <a:rPr lang="en-US" b="1" dirty="0">
                  <a:solidFill>
                    <a:srgbClr val="FFFF00"/>
                  </a:solidFill>
                  <a:latin typeface="Arial" panose="020B0604020202020204" pitchFamily="34" charset="0"/>
                  <a:cs typeface="Arial" panose="020B0604020202020204" pitchFamily="34" charset="0"/>
                </a:rPr>
                <a:t> .001</a:t>
              </a:r>
              <a:endParaRPr lang="fil-PH" b="1" dirty="0">
                <a:solidFill>
                  <a:srgbClr val="FFFF00"/>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0C14A872-ED47-6F10-5F42-4DAE1B7004DE}"/>
              </a:ext>
            </a:extLst>
          </p:cNvPr>
          <p:cNvSpPr txBox="1"/>
          <p:nvPr/>
        </p:nvSpPr>
        <p:spPr>
          <a:xfrm>
            <a:off x="3422627" y="2154492"/>
            <a:ext cx="2107457" cy="584775"/>
          </a:xfrm>
          <a:prstGeom prst="rect">
            <a:avLst/>
          </a:prstGeom>
          <a:noFill/>
        </p:spPr>
        <p:txBody>
          <a:bodyPr wrap="square" rtlCol="0">
            <a:spAutoFit/>
          </a:bodyPr>
          <a:lstStyle/>
          <a:p>
            <a:pPr algn="ctr"/>
            <a:r>
              <a:rPr lang="en-US" sz="1600" b="1" dirty="0"/>
              <a:t>HR = 2.06 </a:t>
            </a:r>
          </a:p>
          <a:p>
            <a:pPr algn="ctr"/>
            <a:r>
              <a:rPr lang="en-US" sz="1600" b="1" dirty="0"/>
              <a:t>(95% CI: 1.47 - 2.88)</a:t>
            </a:r>
          </a:p>
        </p:txBody>
      </p:sp>
    </p:spTree>
    <p:extLst>
      <p:ext uri="{BB962C8B-B14F-4D97-AF65-F5344CB8AC3E}">
        <p14:creationId xmlns:p14="http://schemas.microsoft.com/office/powerpoint/2010/main" val="268322624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11660-89C2-3EFB-3402-380B8ADB260E}"/>
            </a:ext>
          </a:extLst>
        </p:cNvPr>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734DDF58-C82D-B414-789F-F875C0959B8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997A31-CEAB-4BA2-95A5-E895EDA284E7}" type="slidenum">
              <a:rPr lang="en-US" altLang="en-US">
                <a:solidFill>
                  <a:srgbClr val="FFFFFF"/>
                </a:solidFill>
              </a:rPr>
              <a:pPr/>
              <a:t>23</a:t>
            </a:fld>
            <a:endParaRPr lang="en-US" altLang="en-US">
              <a:solidFill>
                <a:srgbClr val="FFFFFF"/>
              </a:solidFill>
            </a:endParaRPr>
          </a:p>
        </p:txBody>
      </p:sp>
      <p:sp>
        <p:nvSpPr>
          <p:cNvPr id="15363" name="Rectangle 2">
            <a:extLst>
              <a:ext uri="{FF2B5EF4-FFF2-40B4-BE49-F238E27FC236}">
                <a16:creationId xmlns:a16="http://schemas.microsoft.com/office/drawing/2014/main" id="{344D1BE3-3BC4-B53B-4C25-34ED931B0798}"/>
              </a:ext>
            </a:extLst>
          </p:cNvPr>
          <p:cNvSpPr txBox="1">
            <a:spLocks noChangeArrowheads="1"/>
          </p:cNvSpPr>
          <p:nvPr/>
        </p:nvSpPr>
        <p:spPr bwMode="auto">
          <a:xfrm>
            <a:off x="1897063" y="1181101"/>
            <a:ext cx="84582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rgbClr val="FFFF00"/>
              </a:buClr>
              <a:buFont typeface="Wingdings" panose="05000000000000000000" pitchFamily="2" charset="2"/>
              <a:buChar char="Ø"/>
              <a:defRPr sz="2800" b="1">
                <a:solidFill>
                  <a:srgbClr val="FFFFFF"/>
                </a:solidFill>
                <a:latin typeface="Arial" panose="020B0604020202020204" pitchFamily="34" charset="0"/>
              </a:defRPr>
            </a:lvl1pPr>
            <a:lvl2pPr marL="742950" indent="-285750" eaLnBrk="0" hangingPunct="0">
              <a:spcBef>
                <a:spcPct val="20000"/>
              </a:spcBef>
              <a:buClr>
                <a:srgbClr val="FFFF00"/>
              </a:buClr>
              <a:buChar char="•"/>
              <a:defRPr sz="2400" b="1">
                <a:solidFill>
                  <a:srgbClr val="FFFFFF"/>
                </a:solidFill>
                <a:latin typeface="Arial" panose="020B0604020202020204" pitchFamily="34" charset="0"/>
              </a:defRPr>
            </a:lvl2pPr>
            <a:lvl3pPr marL="1143000" indent="-228600" eaLnBrk="0" hangingPunct="0">
              <a:spcBef>
                <a:spcPct val="20000"/>
              </a:spcBef>
              <a:buClr>
                <a:srgbClr val="FFFF00"/>
              </a:buClr>
              <a:buChar char="o"/>
              <a:defRPr sz="2400" b="1">
                <a:solidFill>
                  <a:srgbClr val="FFFFFF"/>
                </a:solidFill>
                <a:latin typeface="Arial" panose="020B0604020202020204" pitchFamily="34" charset="0"/>
              </a:defRPr>
            </a:lvl3pPr>
            <a:lvl4pPr marL="1600200" indent="-228600" eaLnBrk="0" hangingPunct="0">
              <a:spcBef>
                <a:spcPct val="20000"/>
              </a:spcBef>
              <a:buClr>
                <a:srgbClr val="FFFF00"/>
              </a:buClr>
              <a:buFont typeface="Wingdings" panose="05000000000000000000" pitchFamily="2" charset="2"/>
              <a:buChar char="§"/>
              <a:defRPr sz="2400" b="1">
                <a:solidFill>
                  <a:srgbClr val="FFFFFF"/>
                </a:solidFill>
                <a:latin typeface="Arial" panose="020B0604020202020204" pitchFamily="34" charset="0"/>
              </a:defRPr>
            </a:lvl4pPr>
            <a:lvl5pPr marL="2057400" indent="-228600" eaLnBrk="0" hangingPunct="0">
              <a:spcBef>
                <a:spcPct val="20000"/>
              </a:spcBef>
              <a:buClr>
                <a:srgbClr val="FFFF00"/>
              </a:buClr>
              <a:buFont typeface="Wingdings" panose="05000000000000000000" pitchFamily="2" charset="2"/>
              <a:buChar char="v"/>
              <a:defRPr sz="2400" b="1">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9pPr>
          </a:lstStyle>
          <a:p>
            <a:endParaRPr lang="en-US" altLang="en-US"/>
          </a:p>
        </p:txBody>
      </p:sp>
      <p:graphicFrame>
        <p:nvGraphicFramePr>
          <p:cNvPr id="7" name="Chart 6">
            <a:extLst>
              <a:ext uri="{FF2B5EF4-FFF2-40B4-BE49-F238E27FC236}">
                <a16:creationId xmlns:a16="http://schemas.microsoft.com/office/drawing/2014/main" id="{87B76CF5-A0FF-B0E7-1F52-14B3FC5F5379}"/>
              </a:ext>
            </a:extLst>
          </p:cNvPr>
          <p:cNvGraphicFramePr/>
          <p:nvPr>
            <p:extLst>
              <p:ext uri="{D42A27DB-BD31-4B8C-83A1-F6EECF244321}">
                <p14:modId xmlns:p14="http://schemas.microsoft.com/office/powerpoint/2010/main" val="1071624951"/>
              </p:ext>
            </p:extLst>
          </p:nvPr>
        </p:nvGraphicFramePr>
        <p:xfrm>
          <a:off x="952108" y="1371601"/>
          <a:ext cx="10548594" cy="4985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9">
            <a:extLst>
              <a:ext uri="{FF2B5EF4-FFF2-40B4-BE49-F238E27FC236}">
                <a16:creationId xmlns:a16="http://schemas.microsoft.com/office/drawing/2014/main" id="{1CFBA120-D808-9F8C-4598-AED231F5B3B9}"/>
              </a:ext>
            </a:extLst>
          </p:cNvPr>
          <p:cNvGraphicFramePr>
            <a:graphicFrameLocks noGrp="1"/>
          </p:cNvGraphicFramePr>
          <p:nvPr>
            <p:extLst>
              <p:ext uri="{D42A27DB-BD31-4B8C-83A1-F6EECF244321}">
                <p14:modId xmlns:p14="http://schemas.microsoft.com/office/powerpoint/2010/main" val="314742586"/>
              </p:ext>
            </p:extLst>
          </p:nvPr>
        </p:nvGraphicFramePr>
        <p:xfrm>
          <a:off x="952106" y="6356708"/>
          <a:ext cx="10548596" cy="370840"/>
        </p:xfrm>
        <a:graphic>
          <a:graphicData uri="http://schemas.openxmlformats.org/drawingml/2006/table">
            <a:tbl>
              <a:tblPr firstRow="1" bandRow="1">
                <a:tableStyleId>{5C22544A-7EE6-4342-B048-85BDC9FD1C3A}</a:tableStyleId>
              </a:tblPr>
              <a:tblGrid>
                <a:gridCol w="1184604">
                  <a:extLst>
                    <a:ext uri="{9D8B030D-6E8A-4147-A177-3AD203B41FA5}">
                      <a16:colId xmlns:a16="http://schemas.microsoft.com/office/drawing/2014/main" val="309019837"/>
                    </a:ext>
                  </a:extLst>
                </a:gridCol>
                <a:gridCol w="4522507">
                  <a:extLst>
                    <a:ext uri="{9D8B030D-6E8A-4147-A177-3AD203B41FA5}">
                      <a16:colId xmlns:a16="http://schemas.microsoft.com/office/drawing/2014/main" val="1076023613"/>
                    </a:ext>
                  </a:extLst>
                </a:gridCol>
                <a:gridCol w="4841485">
                  <a:extLst>
                    <a:ext uri="{9D8B030D-6E8A-4147-A177-3AD203B41FA5}">
                      <a16:colId xmlns:a16="http://schemas.microsoft.com/office/drawing/2014/main" val="2569730468"/>
                    </a:ext>
                  </a:extLst>
                </a:gridCol>
              </a:tblGrid>
              <a:tr h="370840">
                <a:tc>
                  <a:txBody>
                    <a:bodyPr/>
                    <a:lstStyle/>
                    <a:p>
                      <a:pPr algn="ctr"/>
                      <a:r>
                        <a:rPr lang="en-US" sz="1400" dirty="0"/>
                        <a:t>No. of Eyes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92D050"/>
                          </a:solidFill>
                        </a:rPr>
                        <a:t>432 </a:t>
                      </a:r>
                      <a:r>
                        <a:rPr lang="en-US" sz="1600" dirty="0"/>
                        <a:t>              </a:t>
                      </a:r>
                      <a:r>
                        <a:rPr lang="en-US" sz="1600" dirty="0">
                          <a:solidFill>
                            <a:srgbClr val="FFC000"/>
                          </a:solidFill>
                        </a:rPr>
                        <a:t>109</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264951279"/>
                  </a:ext>
                </a:extLst>
              </a:tr>
            </a:tbl>
          </a:graphicData>
        </a:graphic>
      </p:graphicFrame>
      <p:sp>
        <p:nvSpPr>
          <p:cNvPr id="4" name="Rectangle 3">
            <a:extLst>
              <a:ext uri="{FF2B5EF4-FFF2-40B4-BE49-F238E27FC236}">
                <a16:creationId xmlns:a16="http://schemas.microsoft.com/office/drawing/2014/main" id="{7B37E39E-6825-BFE8-ED8B-BAE27C53E873}"/>
              </a:ext>
            </a:extLst>
          </p:cNvPr>
          <p:cNvSpPr txBox="1">
            <a:spLocks noChangeArrowheads="1"/>
          </p:cNvSpPr>
          <p:nvPr/>
        </p:nvSpPr>
        <p:spPr bwMode="auto">
          <a:xfrm>
            <a:off x="1" y="0"/>
            <a:ext cx="12192000" cy="1451650"/>
          </a:xfrm>
          <a:prstGeom prst="rect">
            <a:avLst/>
          </a:prstGeom>
          <a:noFill/>
          <a:ln w="9525">
            <a:noFill/>
            <a:miter lim="800000"/>
            <a:headEnd/>
            <a:tailEnd/>
          </a:ln>
          <a:effectLst>
            <a:outerShdw dist="13470" dir="2700000" algn="ctr" rotWithShape="0">
              <a:schemeClr val="bg2"/>
            </a:outerShdw>
          </a:effectLst>
        </p:spPr>
        <p:txBody>
          <a:bodyPr lIns="92075" tIns="46038" rIns="92075" bIns="46038" anchor="ctr"/>
          <a:lstStyle/>
          <a:p>
            <a:pPr algn="ctr" eaLnBrk="0" hangingPunct="0">
              <a:defRPr/>
            </a:pPr>
            <a:r>
              <a:rPr lang="en-US" sz="3600" b="1" dirty="0">
                <a:solidFill>
                  <a:schemeClr val="accent2">
                    <a:lumMod val="60000"/>
                    <a:lumOff val="40000"/>
                  </a:schemeClr>
                </a:solidFill>
                <a:latin typeface="Arial" charset="0"/>
              </a:rPr>
              <a:t>Disease Worsening by </a:t>
            </a:r>
            <a:r>
              <a:rPr lang="en-US" sz="3600" b="1" dirty="0">
                <a:solidFill>
                  <a:schemeClr val="tx2"/>
                </a:solidFill>
                <a:latin typeface="Arial" charset="0"/>
              </a:rPr>
              <a:t>Difference in Baseline DRSS </a:t>
            </a:r>
          </a:p>
          <a:p>
            <a:pPr algn="ctr" eaLnBrk="0" hangingPunct="0">
              <a:defRPr/>
            </a:pPr>
            <a:r>
              <a:rPr lang="en-US" sz="3600" b="1" dirty="0">
                <a:solidFill>
                  <a:schemeClr val="accent2">
                    <a:lumMod val="60000"/>
                    <a:lumOff val="40000"/>
                  </a:schemeClr>
                </a:solidFill>
                <a:latin typeface="Arial" charset="0"/>
              </a:rPr>
              <a:t>on </a:t>
            </a:r>
            <a:r>
              <a:rPr lang="en-US" sz="3600" b="1" u="sng" dirty="0">
                <a:solidFill>
                  <a:srgbClr val="00FFFF"/>
                </a:solidFill>
                <a:latin typeface="Arial" charset="0"/>
              </a:rPr>
              <a:t>Field 1-3</a:t>
            </a:r>
            <a:r>
              <a:rPr lang="en-US" sz="3600" b="1" dirty="0">
                <a:solidFill>
                  <a:schemeClr val="accent2">
                    <a:lumMod val="60000"/>
                    <a:lumOff val="40000"/>
                  </a:schemeClr>
                </a:solidFill>
                <a:latin typeface="Arial" charset="0"/>
              </a:rPr>
              <a:t> UWF-FA vs. </a:t>
            </a:r>
            <a:r>
              <a:rPr lang="en-US" sz="3600" b="1" u="sng" dirty="0">
                <a:solidFill>
                  <a:srgbClr val="FFFF00"/>
                </a:solidFill>
                <a:latin typeface="Arial" charset="0"/>
              </a:rPr>
              <a:t>Masked</a:t>
            </a:r>
            <a:r>
              <a:rPr lang="en-US" sz="3600" b="1" dirty="0">
                <a:solidFill>
                  <a:schemeClr val="accent2">
                    <a:lumMod val="60000"/>
                    <a:lumOff val="40000"/>
                  </a:schemeClr>
                </a:solidFill>
                <a:latin typeface="Arial" charset="0"/>
              </a:rPr>
              <a:t> UWF-Color</a:t>
            </a:r>
          </a:p>
        </p:txBody>
      </p:sp>
      <p:grpSp>
        <p:nvGrpSpPr>
          <p:cNvPr id="14" name="Group 13">
            <a:extLst>
              <a:ext uri="{FF2B5EF4-FFF2-40B4-BE49-F238E27FC236}">
                <a16:creationId xmlns:a16="http://schemas.microsoft.com/office/drawing/2014/main" id="{D2503AC4-791D-0564-4D72-616CE299A1FC}"/>
              </a:ext>
            </a:extLst>
          </p:cNvPr>
          <p:cNvGrpSpPr/>
          <p:nvPr/>
        </p:nvGrpSpPr>
        <p:grpSpPr>
          <a:xfrm>
            <a:off x="3635698" y="2500366"/>
            <a:ext cx="1681316" cy="776439"/>
            <a:chOff x="2252946" y="3690783"/>
            <a:chExt cx="2142557" cy="776439"/>
          </a:xfrm>
        </p:grpSpPr>
        <p:sp>
          <p:nvSpPr>
            <p:cNvPr id="15" name="Right Brace 14">
              <a:extLst>
                <a:ext uri="{FF2B5EF4-FFF2-40B4-BE49-F238E27FC236}">
                  <a16:creationId xmlns:a16="http://schemas.microsoft.com/office/drawing/2014/main" id="{F2CAD38C-89D2-7C06-024B-8F1352F05269}"/>
                </a:ext>
              </a:extLst>
            </p:cNvPr>
            <p:cNvSpPr/>
            <p:nvPr/>
          </p:nvSpPr>
          <p:spPr bwMode="auto">
            <a:xfrm rot="16200000">
              <a:off x="3139560" y="3396732"/>
              <a:ext cx="369331" cy="1771649"/>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C1C89691-19EB-041E-AE2A-4A9FACF94489}"/>
                </a:ext>
              </a:extLst>
            </p:cNvPr>
            <p:cNvSpPr txBox="1"/>
            <p:nvPr/>
          </p:nvSpPr>
          <p:spPr>
            <a:xfrm rot="16200000">
              <a:off x="3093392" y="2850337"/>
              <a:ext cx="461665" cy="2142557"/>
            </a:xfrm>
            <a:prstGeom prst="rect">
              <a:avLst/>
            </a:prstGeom>
            <a:noFill/>
          </p:spPr>
          <p:txBody>
            <a:bodyPr vert="vert" wrap="square" rtlCol="0">
              <a:spAutoFit/>
            </a:bodyPr>
            <a:lstStyle/>
            <a:p>
              <a:pPr algn="ctr"/>
              <a:r>
                <a:rPr lang="en-US" b="1" i="1" dirty="0">
                  <a:solidFill>
                    <a:srgbClr val="FFFF00"/>
                  </a:solidFill>
                  <a:latin typeface="Arial" panose="020B0604020202020204" pitchFamily="34" charset="0"/>
                  <a:cs typeface="Arial" panose="020B0604020202020204" pitchFamily="34" charset="0"/>
                </a:rPr>
                <a:t>P &lt;</a:t>
              </a:r>
              <a:r>
                <a:rPr lang="en-US" b="1" dirty="0">
                  <a:solidFill>
                    <a:srgbClr val="FFFF00"/>
                  </a:solidFill>
                  <a:latin typeface="Arial" panose="020B0604020202020204" pitchFamily="34" charset="0"/>
                  <a:cs typeface="Arial" panose="020B0604020202020204" pitchFamily="34" charset="0"/>
                </a:rPr>
                <a:t> .001</a:t>
              </a:r>
              <a:endParaRPr lang="fil-PH" b="1" dirty="0">
                <a:solidFill>
                  <a:srgbClr val="FFFF00"/>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14A92F3E-740F-21C7-8202-020740B64CEA}"/>
              </a:ext>
            </a:extLst>
          </p:cNvPr>
          <p:cNvSpPr txBox="1"/>
          <p:nvPr/>
        </p:nvSpPr>
        <p:spPr>
          <a:xfrm>
            <a:off x="3422627" y="2037756"/>
            <a:ext cx="2107457" cy="584775"/>
          </a:xfrm>
          <a:prstGeom prst="rect">
            <a:avLst/>
          </a:prstGeom>
          <a:noFill/>
        </p:spPr>
        <p:txBody>
          <a:bodyPr wrap="square" rtlCol="0">
            <a:spAutoFit/>
          </a:bodyPr>
          <a:lstStyle/>
          <a:p>
            <a:pPr algn="ctr"/>
            <a:r>
              <a:rPr lang="en-US" sz="1600" b="1" dirty="0"/>
              <a:t>HR = 1.78 </a:t>
            </a:r>
          </a:p>
          <a:p>
            <a:pPr algn="ctr"/>
            <a:r>
              <a:rPr lang="en-US" sz="1600" b="1" dirty="0"/>
              <a:t>(95% CI: 1.31 - 2.43)</a:t>
            </a:r>
          </a:p>
        </p:txBody>
      </p:sp>
    </p:spTree>
    <p:extLst>
      <p:ext uri="{BB962C8B-B14F-4D97-AF65-F5344CB8AC3E}">
        <p14:creationId xmlns:p14="http://schemas.microsoft.com/office/powerpoint/2010/main" val="26155428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343D0-A791-B335-EB95-78B647066C4D}"/>
            </a:ext>
          </a:extLst>
        </p:cNvPr>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9049AE11-98A3-6E72-822E-9704A4B17E5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997A31-CEAB-4BA2-95A5-E895EDA284E7}" type="slidenum">
              <a:rPr lang="en-US" altLang="en-US">
                <a:solidFill>
                  <a:srgbClr val="FFFFFF"/>
                </a:solidFill>
              </a:rPr>
              <a:pPr/>
              <a:t>24</a:t>
            </a:fld>
            <a:endParaRPr lang="en-US" altLang="en-US">
              <a:solidFill>
                <a:srgbClr val="FFFFFF"/>
              </a:solidFill>
            </a:endParaRPr>
          </a:p>
        </p:txBody>
      </p:sp>
      <p:sp>
        <p:nvSpPr>
          <p:cNvPr id="15363" name="Rectangle 2">
            <a:extLst>
              <a:ext uri="{FF2B5EF4-FFF2-40B4-BE49-F238E27FC236}">
                <a16:creationId xmlns:a16="http://schemas.microsoft.com/office/drawing/2014/main" id="{7533E7D3-2A14-CDCE-1CDA-C3A0D2D791BA}"/>
              </a:ext>
            </a:extLst>
          </p:cNvPr>
          <p:cNvSpPr txBox="1">
            <a:spLocks noChangeArrowheads="1"/>
          </p:cNvSpPr>
          <p:nvPr/>
        </p:nvSpPr>
        <p:spPr bwMode="auto">
          <a:xfrm>
            <a:off x="1897063" y="1181101"/>
            <a:ext cx="84582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rgbClr val="FFFF00"/>
              </a:buClr>
              <a:buFont typeface="Wingdings" panose="05000000000000000000" pitchFamily="2" charset="2"/>
              <a:buChar char="Ø"/>
              <a:defRPr sz="2800" b="1">
                <a:solidFill>
                  <a:srgbClr val="FFFFFF"/>
                </a:solidFill>
                <a:latin typeface="Arial" panose="020B0604020202020204" pitchFamily="34" charset="0"/>
              </a:defRPr>
            </a:lvl1pPr>
            <a:lvl2pPr marL="742950" indent="-285750" eaLnBrk="0" hangingPunct="0">
              <a:spcBef>
                <a:spcPct val="20000"/>
              </a:spcBef>
              <a:buClr>
                <a:srgbClr val="FFFF00"/>
              </a:buClr>
              <a:buChar char="•"/>
              <a:defRPr sz="2400" b="1">
                <a:solidFill>
                  <a:srgbClr val="FFFFFF"/>
                </a:solidFill>
                <a:latin typeface="Arial" panose="020B0604020202020204" pitchFamily="34" charset="0"/>
              </a:defRPr>
            </a:lvl2pPr>
            <a:lvl3pPr marL="1143000" indent="-228600" eaLnBrk="0" hangingPunct="0">
              <a:spcBef>
                <a:spcPct val="20000"/>
              </a:spcBef>
              <a:buClr>
                <a:srgbClr val="FFFF00"/>
              </a:buClr>
              <a:buChar char="o"/>
              <a:defRPr sz="2400" b="1">
                <a:solidFill>
                  <a:srgbClr val="FFFFFF"/>
                </a:solidFill>
                <a:latin typeface="Arial" panose="020B0604020202020204" pitchFamily="34" charset="0"/>
              </a:defRPr>
            </a:lvl3pPr>
            <a:lvl4pPr marL="1600200" indent="-228600" eaLnBrk="0" hangingPunct="0">
              <a:spcBef>
                <a:spcPct val="20000"/>
              </a:spcBef>
              <a:buClr>
                <a:srgbClr val="FFFF00"/>
              </a:buClr>
              <a:buFont typeface="Wingdings" panose="05000000000000000000" pitchFamily="2" charset="2"/>
              <a:buChar char="§"/>
              <a:defRPr sz="2400" b="1">
                <a:solidFill>
                  <a:srgbClr val="FFFFFF"/>
                </a:solidFill>
                <a:latin typeface="Arial" panose="020B0604020202020204" pitchFamily="34" charset="0"/>
              </a:defRPr>
            </a:lvl4pPr>
            <a:lvl5pPr marL="2057400" indent="-228600" eaLnBrk="0" hangingPunct="0">
              <a:spcBef>
                <a:spcPct val="20000"/>
              </a:spcBef>
              <a:buClr>
                <a:srgbClr val="FFFF00"/>
              </a:buClr>
              <a:buFont typeface="Wingdings" panose="05000000000000000000" pitchFamily="2" charset="2"/>
              <a:buChar char="v"/>
              <a:defRPr sz="2400" b="1">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buChar char="v"/>
              <a:defRPr sz="2400" b="1">
                <a:solidFill>
                  <a:srgbClr val="FFFFFF"/>
                </a:solidFill>
                <a:latin typeface="Arial" panose="020B0604020202020204" pitchFamily="34" charset="0"/>
              </a:defRPr>
            </a:lvl9pPr>
          </a:lstStyle>
          <a:p>
            <a:endParaRPr lang="en-US" altLang="en-US"/>
          </a:p>
        </p:txBody>
      </p:sp>
      <p:graphicFrame>
        <p:nvGraphicFramePr>
          <p:cNvPr id="7" name="Chart 6">
            <a:extLst>
              <a:ext uri="{FF2B5EF4-FFF2-40B4-BE49-F238E27FC236}">
                <a16:creationId xmlns:a16="http://schemas.microsoft.com/office/drawing/2014/main" id="{C382E9D0-314F-D5EE-2C30-32B09E21B6B1}"/>
              </a:ext>
            </a:extLst>
          </p:cNvPr>
          <p:cNvGraphicFramePr/>
          <p:nvPr>
            <p:extLst>
              <p:ext uri="{D42A27DB-BD31-4B8C-83A1-F6EECF244321}">
                <p14:modId xmlns:p14="http://schemas.microsoft.com/office/powerpoint/2010/main" val="1754100676"/>
              </p:ext>
            </p:extLst>
          </p:nvPr>
        </p:nvGraphicFramePr>
        <p:xfrm>
          <a:off x="952108" y="1371601"/>
          <a:ext cx="10548594" cy="4985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9">
            <a:extLst>
              <a:ext uri="{FF2B5EF4-FFF2-40B4-BE49-F238E27FC236}">
                <a16:creationId xmlns:a16="http://schemas.microsoft.com/office/drawing/2014/main" id="{D0A78135-5447-A528-F9F0-1F50B8EE3217}"/>
              </a:ext>
            </a:extLst>
          </p:cNvPr>
          <p:cNvGraphicFramePr>
            <a:graphicFrameLocks noGrp="1"/>
          </p:cNvGraphicFramePr>
          <p:nvPr>
            <p:extLst>
              <p:ext uri="{D42A27DB-BD31-4B8C-83A1-F6EECF244321}">
                <p14:modId xmlns:p14="http://schemas.microsoft.com/office/powerpoint/2010/main" val="340803275"/>
              </p:ext>
            </p:extLst>
          </p:nvPr>
        </p:nvGraphicFramePr>
        <p:xfrm>
          <a:off x="952106" y="6356708"/>
          <a:ext cx="10548596" cy="370840"/>
        </p:xfrm>
        <a:graphic>
          <a:graphicData uri="http://schemas.openxmlformats.org/drawingml/2006/table">
            <a:tbl>
              <a:tblPr firstRow="1" bandRow="1">
                <a:tableStyleId>{5C22544A-7EE6-4342-B048-85BDC9FD1C3A}</a:tableStyleId>
              </a:tblPr>
              <a:tblGrid>
                <a:gridCol w="1184604">
                  <a:extLst>
                    <a:ext uri="{9D8B030D-6E8A-4147-A177-3AD203B41FA5}">
                      <a16:colId xmlns:a16="http://schemas.microsoft.com/office/drawing/2014/main" val="309019837"/>
                    </a:ext>
                  </a:extLst>
                </a:gridCol>
                <a:gridCol w="4522507">
                  <a:extLst>
                    <a:ext uri="{9D8B030D-6E8A-4147-A177-3AD203B41FA5}">
                      <a16:colId xmlns:a16="http://schemas.microsoft.com/office/drawing/2014/main" val="1076023613"/>
                    </a:ext>
                  </a:extLst>
                </a:gridCol>
                <a:gridCol w="4841485">
                  <a:extLst>
                    <a:ext uri="{9D8B030D-6E8A-4147-A177-3AD203B41FA5}">
                      <a16:colId xmlns:a16="http://schemas.microsoft.com/office/drawing/2014/main" val="2569730468"/>
                    </a:ext>
                  </a:extLst>
                </a:gridCol>
              </a:tblGrid>
              <a:tr h="370840">
                <a:tc>
                  <a:txBody>
                    <a:bodyPr/>
                    <a:lstStyle/>
                    <a:p>
                      <a:pPr algn="ctr"/>
                      <a:r>
                        <a:rPr lang="en-US" sz="1400" dirty="0"/>
                        <a:t>No. of Eyes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92D050"/>
                          </a:solidFill>
                        </a:rPr>
                        <a:t>166 </a:t>
                      </a:r>
                      <a:r>
                        <a:rPr lang="en-US" sz="1600" dirty="0"/>
                        <a:t>              </a:t>
                      </a:r>
                      <a:r>
                        <a:rPr lang="en-US" sz="1600" dirty="0">
                          <a:solidFill>
                            <a:srgbClr val="FFC000"/>
                          </a:solidFill>
                        </a:rPr>
                        <a:t>352</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92D050"/>
                          </a:solidFill>
                        </a:rPr>
                        <a:t>133                </a:t>
                      </a:r>
                      <a:r>
                        <a:rPr lang="en-US" sz="1600" dirty="0">
                          <a:solidFill>
                            <a:srgbClr val="FFC000"/>
                          </a:solidFill>
                        </a:rPr>
                        <a:t>385</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264951279"/>
                  </a:ext>
                </a:extLst>
              </a:tr>
            </a:tbl>
          </a:graphicData>
        </a:graphic>
      </p:graphicFrame>
      <p:sp>
        <p:nvSpPr>
          <p:cNvPr id="4" name="Rectangle 3">
            <a:extLst>
              <a:ext uri="{FF2B5EF4-FFF2-40B4-BE49-F238E27FC236}">
                <a16:creationId xmlns:a16="http://schemas.microsoft.com/office/drawing/2014/main" id="{E2152487-9F73-450C-D82C-EB59AD9581A7}"/>
              </a:ext>
            </a:extLst>
          </p:cNvPr>
          <p:cNvSpPr txBox="1">
            <a:spLocks noChangeArrowheads="1"/>
          </p:cNvSpPr>
          <p:nvPr/>
        </p:nvSpPr>
        <p:spPr bwMode="auto">
          <a:xfrm>
            <a:off x="1" y="0"/>
            <a:ext cx="12192000" cy="1451650"/>
          </a:xfrm>
          <a:prstGeom prst="rect">
            <a:avLst/>
          </a:prstGeom>
          <a:noFill/>
          <a:ln w="9525">
            <a:noFill/>
            <a:miter lim="800000"/>
            <a:headEnd/>
            <a:tailEnd/>
          </a:ln>
          <a:effectLst>
            <a:outerShdw dist="13470" dir="2700000" algn="ctr" rotWithShape="0">
              <a:schemeClr val="bg2"/>
            </a:outerShdw>
          </a:effectLst>
        </p:spPr>
        <p:txBody>
          <a:bodyPr lIns="92075" tIns="46038" rIns="92075" bIns="46038" anchor="ctr"/>
          <a:lstStyle/>
          <a:p>
            <a:pPr algn="ctr" eaLnBrk="0" hangingPunct="0">
              <a:defRPr/>
            </a:pPr>
            <a:r>
              <a:rPr lang="en-US" sz="3600" b="1" dirty="0">
                <a:solidFill>
                  <a:schemeClr val="accent2">
                    <a:lumMod val="60000"/>
                    <a:lumOff val="40000"/>
                  </a:schemeClr>
                </a:solidFill>
                <a:latin typeface="Arial" charset="0"/>
              </a:rPr>
              <a:t>Disease Worsening by </a:t>
            </a:r>
            <a:r>
              <a:rPr lang="en-US" sz="3600" b="1" dirty="0">
                <a:solidFill>
                  <a:schemeClr val="tx2"/>
                </a:solidFill>
                <a:latin typeface="Arial" charset="0"/>
              </a:rPr>
              <a:t>Difference in Baseline DRSS </a:t>
            </a:r>
          </a:p>
          <a:p>
            <a:pPr algn="ctr" eaLnBrk="0" hangingPunct="0">
              <a:defRPr/>
            </a:pPr>
            <a:r>
              <a:rPr lang="en-US" sz="3600" b="1" dirty="0">
                <a:solidFill>
                  <a:schemeClr val="accent2">
                    <a:lumMod val="60000"/>
                    <a:lumOff val="40000"/>
                  </a:schemeClr>
                </a:solidFill>
                <a:latin typeface="Arial" charset="0"/>
              </a:rPr>
              <a:t>on </a:t>
            </a:r>
            <a:r>
              <a:rPr lang="en-US" sz="3600" b="1" u="sng" dirty="0">
                <a:solidFill>
                  <a:srgbClr val="00FFFF"/>
                </a:solidFill>
                <a:latin typeface="Arial" charset="0"/>
              </a:rPr>
              <a:t>Field 1-3</a:t>
            </a:r>
            <a:r>
              <a:rPr lang="en-US" sz="3600" b="1" dirty="0">
                <a:solidFill>
                  <a:schemeClr val="accent2">
                    <a:lumMod val="60000"/>
                    <a:lumOff val="40000"/>
                  </a:schemeClr>
                </a:solidFill>
                <a:latin typeface="Arial" charset="0"/>
              </a:rPr>
              <a:t> UWF-FA vs. UWF-FA</a:t>
            </a:r>
          </a:p>
        </p:txBody>
      </p:sp>
      <p:grpSp>
        <p:nvGrpSpPr>
          <p:cNvPr id="6" name="Group 5">
            <a:extLst>
              <a:ext uri="{FF2B5EF4-FFF2-40B4-BE49-F238E27FC236}">
                <a16:creationId xmlns:a16="http://schemas.microsoft.com/office/drawing/2014/main" id="{68EED9DA-9DF3-FFF9-A2F8-378F66A94534}"/>
              </a:ext>
            </a:extLst>
          </p:cNvPr>
          <p:cNvGrpSpPr/>
          <p:nvPr/>
        </p:nvGrpSpPr>
        <p:grpSpPr>
          <a:xfrm>
            <a:off x="8207021" y="3015949"/>
            <a:ext cx="1681316" cy="776428"/>
            <a:chOff x="2252957" y="3690794"/>
            <a:chExt cx="2142557" cy="776428"/>
          </a:xfrm>
        </p:grpSpPr>
        <p:sp>
          <p:nvSpPr>
            <p:cNvPr id="11" name="Right Brace 10">
              <a:extLst>
                <a:ext uri="{FF2B5EF4-FFF2-40B4-BE49-F238E27FC236}">
                  <a16:creationId xmlns:a16="http://schemas.microsoft.com/office/drawing/2014/main" id="{1C2733E4-D75C-FD46-74BC-762B95DD05FF}"/>
                </a:ext>
              </a:extLst>
            </p:cNvPr>
            <p:cNvSpPr/>
            <p:nvPr/>
          </p:nvSpPr>
          <p:spPr bwMode="auto">
            <a:xfrm rot="16200000">
              <a:off x="3139560" y="3396732"/>
              <a:ext cx="369331" cy="1771649"/>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064BA484-75A9-DAA6-3BB1-9A16DEC2E51E}"/>
                </a:ext>
              </a:extLst>
            </p:cNvPr>
            <p:cNvSpPr txBox="1"/>
            <p:nvPr/>
          </p:nvSpPr>
          <p:spPr>
            <a:xfrm rot="16200000">
              <a:off x="3093403" y="2850348"/>
              <a:ext cx="461665" cy="2142557"/>
            </a:xfrm>
            <a:prstGeom prst="rect">
              <a:avLst/>
            </a:prstGeom>
            <a:noFill/>
          </p:spPr>
          <p:txBody>
            <a:bodyPr vert="vert" wrap="square" rtlCol="0">
              <a:spAutoFit/>
            </a:bodyPr>
            <a:lstStyle/>
            <a:p>
              <a:pPr algn="ctr"/>
              <a:r>
                <a:rPr lang="en-US" b="1" i="1" dirty="0">
                  <a:latin typeface="Arial" panose="020B0604020202020204" pitchFamily="34" charset="0"/>
                  <a:cs typeface="Arial" panose="020B0604020202020204" pitchFamily="34" charset="0"/>
                </a:rPr>
                <a:t>P =</a:t>
              </a:r>
              <a:r>
                <a:rPr lang="en-US" b="1" dirty="0">
                  <a:latin typeface="Arial" panose="020B0604020202020204" pitchFamily="34" charset="0"/>
                  <a:cs typeface="Arial" panose="020B0604020202020204" pitchFamily="34" charset="0"/>
                </a:rPr>
                <a:t> .10</a:t>
              </a:r>
              <a:endParaRPr lang="fil-PH" b="1" dirty="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F64A655D-F5D6-3306-A726-F37D11786185}"/>
              </a:ext>
            </a:extLst>
          </p:cNvPr>
          <p:cNvSpPr txBox="1"/>
          <p:nvPr/>
        </p:nvSpPr>
        <p:spPr>
          <a:xfrm>
            <a:off x="7993939" y="2397686"/>
            <a:ext cx="2107457" cy="584775"/>
          </a:xfrm>
          <a:prstGeom prst="rect">
            <a:avLst/>
          </a:prstGeom>
          <a:noFill/>
        </p:spPr>
        <p:txBody>
          <a:bodyPr wrap="square" rtlCol="0">
            <a:spAutoFit/>
          </a:bodyPr>
          <a:lstStyle/>
          <a:p>
            <a:pPr algn="ctr"/>
            <a:r>
              <a:rPr lang="en-US" sz="1600" b="1" dirty="0"/>
              <a:t>HR = 1.39 </a:t>
            </a:r>
          </a:p>
          <a:p>
            <a:pPr algn="ctr"/>
            <a:r>
              <a:rPr lang="en-US" sz="1600" b="1" dirty="0"/>
              <a:t>(95% CI: 0.94 - 2.06)</a:t>
            </a:r>
          </a:p>
        </p:txBody>
      </p:sp>
      <p:grpSp>
        <p:nvGrpSpPr>
          <p:cNvPr id="14" name="Group 13">
            <a:extLst>
              <a:ext uri="{FF2B5EF4-FFF2-40B4-BE49-F238E27FC236}">
                <a16:creationId xmlns:a16="http://schemas.microsoft.com/office/drawing/2014/main" id="{D6FDA9BD-3FB0-1567-1C77-661E17C22272}"/>
              </a:ext>
            </a:extLst>
          </p:cNvPr>
          <p:cNvGrpSpPr/>
          <p:nvPr/>
        </p:nvGrpSpPr>
        <p:grpSpPr>
          <a:xfrm>
            <a:off x="3635710" y="3015952"/>
            <a:ext cx="1681316" cy="776425"/>
            <a:chOff x="2252958" y="3690797"/>
            <a:chExt cx="2142557" cy="776425"/>
          </a:xfrm>
        </p:grpSpPr>
        <p:sp>
          <p:nvSpPr>
            <p:cNvPr id="15" name="Right Brace 14">
              <a:extLst>
                <a:ext uri="{FF2B5EF4-FFF2-40B4-BE49-F238E27FC236}">
                  <a16:creationId xmlns:a16="http://schemas.microsoft.com/office/drawing/2014/main" id="{DC077D8F-9E39-DE00-4429-6A85066B319B}"/>
                </a:ext>
              </a:extLst>
            </p:cNvPr>
            <p:cNvSpPr/>
            <p:nvPr/>
          </p:nvSpPr>
          <p:spPr bwMode="auto">
            <a:xfrm rot="16200000">
              <a:off x="3139560" y="3396732"/>
              <a:ext cx="369331" cy="1771649"/>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31C0395B-75BC-DCC4-F517-5CB3FB07FF56}"/>
                </a:ext>
              </a:extLst>
            </p:cNvPr>
            <p:cNvSpPr txBox="1"/>
            <p:nvPr/>
          </p:nvSpPr>
          <p:spPr>
            <a:xfrm rot="16200000">
              <a:off x="3093404" y="2850351"/>
              <a:ext cx="461665" cy="2142557"/>
            </a:xfrm>
            <a:prstGeom prst="rect">
              <a:avLst/>
            </a:prstGeom>
            <a:noFill/>
          </p:spPr>
          <p:txBody>
            <a:bodyPr vert="vert" wrap="square" rtlCol="0">
              <a:spAutoFit/>
            </a:bodyPr>
            <a:lstStyle/>
            <a:p>
              <a:pPr algn="ctr"/>
              <a:r>
                <a:rPr lang="en-US" b="1" i="1" dirty="0">
                  <a:latin typeface="Arial" panose="020B0604020202020204" pitchFamily="34" charset="0"/>
                  <a:cs typeface="Arial" panose="020B0604020202020204" pitchFamily="34" charset="0"/>
                </a:rPr>
                <a:t>P =</a:t>
              </a:r>
              <a:r>
                <a:rPr lang="en-US" b="1" dirty="0">
                  <a:latin typeface="Arial" panose="020B0604020202020204" pitchFamily="34" charset="0"/>
                  <a:cs typeface="Arial" panose="020B0604020202020204" pitchFamily="34" charset="0"/>
                </a:rPr>
                <a:t> .08</a:t>
              </a:r>
              <a:endParaRPr lang="fil-PH" b="1" dirty="0">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174C1107-E323-6523-AEF3-70E6676D13C3}"/>
              </a:ext>
            </a:extLst>
          </p:cNvPr>
          <p:cNvSpPr txBox="1"/>
          <p:nvPr/>
        </p:nvSpPr>
        <p:spPr>
          <a:xfrm>
            <a:off x="3422627" y="2397686"/>
            <a:ext cx="2107457" cy="584775"/>
          </a:xfrm>
          <a:prstGeom prst="rect">
            <a:avLst/>
          </a:prstGeom>
          <a:noFill/>
        </p:spPr>
        <p:txBody>
          <a:bodyPr wrap="square" rtlCol="0">
            <a:spAutoFit/>
          </a:bodyPr>
          <a:lstStyle/>
          <a:p>
            <a:pPr algn="ctr"/>
            <a:r>
              <a:rPr lang="en-US" sz="1600" b="1" dirty="0"/>
              <a:t>HR = 1.38 </a:t>
            </a:r>
          </a:p>
          <a:p>
            <a:pPr algn="ctr"/>
            <a:r>
              <a:rPr lang="en-US" sz="1600" b="1" dirty="0"/>
              <a:t>(95% CI: 0.97 - 1.96)</a:t>
            </a:r>
          </a:p>
        </p:txBody>
      </p:sp>
    </p:spTree>
    <p:extLst>
      <p:ext uri="{BB962C8B-B14F-4D97-AF65-F5344CB8AC3E}">
        <p14:creationId xmlns:p14="http://schemas.microsoft.com/office/powerpoint/2010/main" val="24960820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389-7981-C398-EA09-20E23329488B}"/>
              </a:ext>
            </a:extLst>
          </p:cNvPr>
          <p:cNvSpPr>
            <a:spLocks noGrp="1"/>
          </p:cNvSpPr>
          <p:nvPr>
            <p:ph type="title"/>
          </p:nvPr>
        </p:nvSpPr>
        <p:spPr>
          <a:xfrm>
            <a:off x="1" y="1"/>
            <a:ext cx="12192000" cy="1073888"/>
          </a:xfrm>
        </p:spPr>
        <p:txBody>
          <a:bodyPr/>
          <a:lstStyle/>
          <a:p>
            <a:r>
              <a:rPr lang="en-US" dirty="0"/>
              <a:t>Summary</a:t>
            </a:r>
          </a:p>
        </p:txBody>
      </p:sp>
      <p:sp>
        <p:nvSpPr>
          <p:cNvPr id="3" name="Content Placeholder 2">
            <a:extLst>
              <a:ext uri="{FF2B5EF4-FFF2-40B4-BE49-F238E27FC236}">
                <a16:creationId xmlns:a16="http://schemas.microsoft.com/office/drawing/2014/main" id="{BBD1F881-9F5E-8353-E197-EA1F77E4AAFD}"/>
              </a:ext>
            </a:extLst>
          </p:cNvPr>
          <p:cNvSpPr>
            <a:spLocks noGrp="1"/>
          </p:cNvSpPr>
          <p:nvPr>
            <p:ph idx="1"/>
          </p:nvPr>
        </p:nvSpPr>
        <p:spPr>
          <a:xfrm>
            <a:off x="577703" y="1073889"/>
            <a:ext cx="10972800" cy="5465135"/>
          </a:xfrm>
        </p:spPr>
        <p:txBody>
          <a:bodyPr>
            <a:noAutofit/>
          </a:bodyPr>
          <a:lstStyle/>
          <a:p>
            <a:r>
              <a:rPr lang="en-US" dirty="0"/>
              <a:t>Compared with UWF-color, UWF-FA identify more disease in over 50% of images</a:t>
            </a:r>
          </a:p>
          <a:p>
            <a:pPr lvl="1"/>
            <a:r>
              <a:rPr lang="en-US" dirty="0"/>
              <a:t>Most evident in early levels of DR (i.e., less than level 53).</a:t>
            </a:r>
          </a:p>
          <a:p>
            <a:r>
              <a:rPr lang="en-US" dirty="0"/>
              <a:t>Eyes with worse baseline DR lesion on UWF-FA compared to color images had higher rates of disease worsening over 4 years</a:t>
            </a:r>
          </a:p>
          <a:p>
            <a:pPr lvl="1"/>
            <a:r>
              <a:rPr lang="en-US" dirty="0"/>
              <a:t>Most evident in IRMA and NVE</a:t>
            </a:r>
          </a:p>
          <a:p>
            <a:r>
              <a:rPr lang="en-US" dirty="0"/>
              <a:t>Eyes with worse baseline DRSS on UWF-FA compared to color images had higher rates of disease worsening over 4 years.</a:t>
            </a:r>
          </a:p>
        </p:txBody>
      </p:sp>
      <p:sp>
        <p:nvSpPr>
          <p:cNvPr id="4" name="Slide Number Placeholder 3">
            <a:extLst>
              <a:ext uri="{FF2B5EF4-FFF2-40B4-BE49-F238E27FC236}">
                <a16:creationId xmlns:a16="http://schemas.microsoft.com/office/drawing/2014/main" id="{95DDC29D-344E-7BEF-B9B0-6D86B4F476EC}"/>
              </a:ext>
            </a:extLst>
          </p:cNvPr>
          <p:cNvSpPr>
            <a:spLocks noGrp="1"/>
          </p:cNvSpPr>
          <p:nvPr>
            <p:ph type="sldNum" sz="quarter" idx="12"/>
          </p:nvPr>
        </p:nvSpPr>
        <p:spPr/>
        <p:txBody>
          <a:bodyPr/>
          <a:lstStyle/>
          <a:p>
            <a:fld id="{1BC0128A-B99C-45C3-A455-4116D332F77A}" type="slidenum">
              <a:rPr lang="en-US" altLang="en-US" smtClean="0"/>
              <a:pPr/>
              <a:t>25</a:t>
            </a:fld>
            <a:endParaRPr lang="en-US" altLang="en-US"/>
          </a:p>
        </p:txBody>
      </p:sp>
    </p:spTree>
    <p:extLst>
      <p:ext uri="{BB962C8B-B14F-4D97-AF65-F5344CB8AC3E}">
        <p14:creationId xmlns:p14="http://schemas.microsoft.com/office/powerpoint/2010/main" val="353595506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389-7981-C398-EA09-20E23329488B}"/>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BBD1F881-9F5E-8353-E197-EA1F77E4AAFD}"/>
              </a:ext>
            </a:extLst>
          </p:cNvPr>
          <p:cNvSpPr>
            <a:spLocks noGrp="1"/>
          </p:cNvSpPr>
          <p:nvPr>
            <p:ph idx="1"/>
          </p:nvPr>
        </p:nvSpPr>
        <p:spPr>
          <a:xfrm>
            <a:off x="609601" y="1380931"/>
            <a:ext cx="10972800" cy="4997451"/>
          </a:xfrm>
        </p:spPr>
        <p:txBody>
          <a:bodyPr>
            <a:normAutofit/>
          </a:bodyPr>
          <a:lstStyle/>
          <a:p>
            <a:r>
              <a:rPr lang="en-US" dirty="0"/>
              <a:t>These exploratory analyses suggest that UWF-FA is superior to UWF-color in detecting subtle and peripheral DR lesions, potentially leading to more accurate DR severity grading and risk stratification for disease progression.</a:t>
            </a:r>
          </a:p>
          <a:p>
            <a:r>
              <a:rPr lang="en-US" dirty="0"/>
              <a:t>These findings highlight the need for updated DR grading criteria to fully leverage the prognostic value of UWF-FA.</a:t>
            </a:r>
          </a:p>
          <a:p>
            <a:pPr marL="0" indent="0">
              <a:buNone/>
            </a:pPr>
            <a:endParaRPr lang="en-US" sz="2800" dirty="0"/>
          </a:p>
        </p:txBody>
      </p:sp>
      <p:sp>
        <p:nvSpPr>
          <p:cNvPr id="4" name="Slide Number Placeholder 3">
            <a:extLst>
              <a:ext uri="{FF2B5EF4-FFF2-40B4-BE49-F238E27FC236}">
                <a16:creationId xmlns:a16="http://schemas.microsoft.com/office/drawing/2014/main" id="{95DDC29D-344E-7BEF-B9B0-6D86B4F476EC}"/>
              </a:ext>
            </a:extLst>
          </p:cNvPr>
          <p:cNvSpPr>
            <a:spLocks noGrp="1"/>
          </p:cNvSpPr>
          <p:nvPr>
            <p:ph type="sldNum" sz="quarter" idx="12"/>
          </p:nvPr>
        </p:nvSpPr>
        <p:spPr/>
        <p:txBody>
          <a:bodyPr/>
          <a:lstStyle/>
          <a:p>
            <a:fld id="{1BC0128A-B99C-45C3-A455-4116D332F77A}" type="slidenum">
              <a:rPr lang="en-US" altLang="en-US" smtClean="0"/>
              <a:pPr/>
              <a:t>26</a:t>
            </a:fld>
            <a:endParaRPr lang="en-US" altLang="en-US"/>
          </a:p>
        </p:txBody>
      </p:sp>
    </p:spTree>
    <p:extLst>
      <p:ext uri="{BB962C8B-B14F-4D97-AF65-F5344CB8AC3E}">
        <p14:creationId xmlns:p14="http://schemas.microsoft.com/office/powerpoint/2010/main" val="425616224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EAC09-3D2F-8E06-48D1-9BDA7057668C}"/>
              </a:ext>
            </a:extLst>
          </p:cNvPr>
          <p:cNvSpPr>
            <a:spLocks noGrp="1"/>
          </p:cNvSpPr>
          <p:nvPr>
            <p:ph type="sldNum" sz="quarter" idx="12"/>
          </p:nvPr>
        </p:nvSpPr>
        <p:spPr/>
        <p:txBody>
          <a:bodyPr/>
          <a:lstStyle/>
          <a:p>
            <a:fld id="{FEBF6E9B-B8FC-48B2-982F-048F32E37406}" type="slidenum">
              <a:rPr lang="en-US" altLang="en-US" smtClean="0"/>
              <a:pPr/>
              <a:t>27</a:t>
            </a:fld>
            <a:endParaRPr lang="en-US" altLang="en-US"/>
          </a:p>
        </p:txBody>
      </p:sp>
      <p:sp>
        <p:nvSpPr>
          <p:cNvPr id="9" name="TextBox 8">
            <a:extLst>
              <a:ext uri="{FF2B5EF4-FFF2-40B4-BE49-F238E27FC236}">
                <a16:creationId xmlns:a16="http://schemas.microsoft.com/office/drawing/2014/main" id="{57A78A92-82B0-209E-F332-B0DD66F3E438}"/>
              </a:ext>
            </a:extLst>
          </p:cNvPr>
          <p:cNvSpPr txBox="1"/>
          <p:nvPr/>
        </p:nvSpPr>
        <p:spPr>
          <a:xfrm>
            <a:off x="1524000" y="2057400"/>
            <a:ext cx="91440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i="1" u="none" strike="noStrike" kern="1200" cap="none" spc="0" normalizeH="0" baseline="0" noProof="0" dirty="0">
                <a:ln>
                  <a:noFill/>
                </a:ln>
                <a:solidFill>
                  <a:prstClr val="white"/>
                </a:solidFill>
                <a:effectLst/>
                <a:uLnTx/>
                <a:uFillTx/>
                <a:latin typeface="French Script MT" panose="03020402040607040605" pitchFamily="66" charset="0"/>
                <a:ea typeface="+mn-ea"/>
                <a:cs typeface="Arial" panose="020B0604020202020204" pitchFamily="34" charset="0"/>
              </a:rPr>
              <a:t>Thank you!</a:t>
            </a:r>
          </a:p>
        </p:txBody>
      </p:sp>
    </p:spTree>
    <p:extLst>
      <p:ext uri="{BB962C8B-B14F-4D97-AF65-F5344CB8AC3E}">
        <p14:creationId xmlns:p14="http://schemas.microsoft.com/office/powerpoint/2010/main" val="27004366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389-7981-C398-EA09-20E23329488B}"/>
              </a:ext>
            </a:extLst>
          </p:cNvPr>
          <p:cNvSpPr>
            <a:spLocks noGrp="1"/>
          </p:cNvSpPr>
          <p:nvPr>
            <p:ph type="title"/>
          </p:nvPr>
        </p:nvSpPr>
        <p:spPr>
          <a:xfrm>
            <a:off x="1" y="1"/>
            <a:ext cx="12192000" cy="1146434"/>
          </a:xfrm>
        </p:spPr>
        <p:txBody>
          <a:bodyPr/>
          <a:lstStyle/>
          <a:p>
            <a:r>
              <a:rPr lang="en-US" dirty="0"/>
              <a:t>Background</a:t>
            </a:r>
          </a:p>
        </p:txBody>
      </p:sp>
      <p:sp>
        <p:nvSpPr>
          <p:cNvPr id="3" name="Content Placeholder 2">
            <a:extLst>
              <a:ext uri="{FF2B5EF4-FFF2-40B4-BE49-F238E27FC236}">
                <a16:creationId xmlns:a16="http://schemas.microsoft.com/office/drawing/2014/main" id="{BBD1F881-9F5E-8353-E197-EA1F77E4AAFD}"/>
              </a:ext>
            </a:extLst>
          </p:cNvPr>
          <p:cNvSpPr>
            <a:spLocks noGrp="1"/>
          </p:cNvSpPr>
          <p:nvPr>
            <p:ph idx="1"/>
          </p:nvPr>
        </p:nvSpPr>
        <p:spPr>
          <a:xfrm>
            <a:off x="390525" y="1511559"/>
            <a:ext cx="11506200" cy="4866823"/>
          </a:xfrm>
        </p:spPr>
        <p:txBody>
          <a:bodyPr>
            <a:noAutofit/>
          </a:bodyPr>
          <a:lstStyle/>
          <a:p>
            <a:r>
              <a:rPr lang="en-US" sz="2800" dirty="0"/>
              <a:t>Both the DCCT and ETDRS compared FA with stereoscopic fundus photography and identified additional lesions and risk factors on FA.</a:t>
            </a:r>
          </a:p>
          <a:p>
            <a:pPr lvl="1"/>
            <a:r>
              <a:rPr lang="en-US" sz="2400" dirty="0"/>
              <a:t>At the time the studies were conducted, only a limited area of the posterior retina was evaluated </a:t>
            </a:r>
          </a:p>
          <a:p>
            <a:pPr lvl="1"/>
            <a:r>
              <a:rPr lang="en-US" sz="2400" dirty="0"/>
              <a:t>Additional lesions and risk factors present on FA did not provide enough additional benefit in the management of the patients</a:t>
            </a:r>
          </a:p>
          <a:p>
            <a:r>
              <a:rPr lang="en-US" sz="2800" dirty="0"/>
              <a:t>However, there is no widely adopted FA grading scale for DR severity that has been validated in multicenter prospective trials. </a:t>
            </a:r>
          </a:p>
          <a:p>
            <a:endParaRPr lang="en-US" sz="2800" dirty="0"/>
          </a:p>
        </p:txBody>
      </p:sp>
      <p:sp>
        <p:nvSpPr>
          <p:cNvPr id="4" name="Slide Number Placeholder 3">
            <a:extLst>
              <a:ext uri="{FF2B5EF4-FFF2-40B4-BE49-F238E27FC236}">
                <a16:creationId xmlns:a16="http://schemas.microsoft.com/office/drawing/2014/main" id="{95DDC29D-344E-7BEF-B9B0-6D86B4F476EC}"/>
              </a:ext>
            </a:extLst>
          </p:cNvPr>
          <p:cNvSpPr>
            <a:spLocks noGrp="1"/>
          </p:cNvSpPr>
          <p:nvPr>
            <p:ph type="sldNum" sz="quarter" idx="12"/>
          </p:nvPr>
        </p:nvSpPr>
        <p:spPr/>
        <p:txBody>
          <a:bodyPr/>
          <a:lstStyle/>
          <a:p>
            <a:fld id="{1BC0128A-B99C-45C3-A455-4116D332F77A}" type="slidenum">
              <a:rPr lang="en-US" altLang="en-US" smtClean="0"/>
              <a:pPr/>
              <a:t>3</a:t>
            </a:fld>
            <a:endParaRPr lang="en-US" altLang="en-US"/>
          </a:p>
        </p:txBody>
      </p:sp>
    </p:spTree>
    <p:extLst>
      <p:ext uri="{BB962C8B-B14F-4D97-AF65-F5344CB8AC3E}">
        <p14:creationId xmlns:p14="http://schemas.microsoft.com/office/powerpoint/2010/main" val="25469609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389-7981-C398-EA09-20E23329488B}"/>
              </a:ext>
            </a:extLst>
          </p:cNvPr>
          <p:cNvSpPr>
            <a:spLocks noGrp="1"/>
          </p:cNvSpPr>
          <p:nvPr>
            <p:ph type="title"/>
          </p:nvPr>
        </p:nvSpPr>
        <p:spPr/>
        <p:txBody>
          <a:bodyPr/>
          <a:lstStyle/>
          <a:p>
            <a:r>
              <a:rPr lang="en-US" dirty="0"/>
              <a:t>Study Rationale</a:t>
            </a:r>
          </a:p>
        </p:txBody>
      </p:sp>
      <p:sp>
        <p:nvSpPr>
          <p:cNvPr id="3" name="Content Placeholder 2">
            <a:extLst>
              <a:ext uri="{FF2B5EF4-FFF2-40B4-BE49-F238E27FC236}">
                <a16:creationId xmlns:a16="http://schemas.microsoft.com/office/drawing/2014/main" id="{BBD1F881-9F5E-8353-E197-EA1F77E4AAFD}"/>
              </a:ext>
            </a:extLst>
          </p:cNvPr>
          <p:cNvSpPr>
            <a:spLocks noGrp="1"/>
          </p:cNvSpPr>
          <p:nvPr>
            <p:ph idx="1"/>
          </p:nvPr>
        </p:nvSpPr>
        <p:spPr/>
        <p:txBody>
          <a:bodyPr>
            <a:normAutofit/>
          </a:bodyPr>
          <a:lstStyle/>
          <a:p>
            <a:r>
              <a:rPr lang="en-US" dirty="0"/>
              <a:t>Currently, it is unknown how the grading scale for DR severity on color imaging applies to DR severity on FA, or whether FA grading might provide the same or more accurate disease stratification.</a:t>
            </a:r>
          </a:p>
          <a:p>
            <a:r>
              <a:rPr lang="en-US" dirty="0"/>
              <a:t>This study compared DR evaluation of UWF-Color and UWF-FA images using ETDRS color grading scales and determined agreement rates between both imaging modalities across a broad range of DR severity levels. </a:t>
            </a:r>
          </a:p>
          <a:p>
            <a:pPr marL="0" indent="0">
              <a:buNone/>
            </a:pPr>
            <a:endParaRPr lang="en-US" dirty="0"/>
          </a:p>
        </p:txBody>
      </p:sp>
      <p:sp>
        <p:nvSpPr>
          <p:cNvPr id="4" name="Slide Number Placeholder 3">
            <a:extLst>
              <a:ext uri="{FF2B5EF4-FFF2-40B4-BE49-F238E27FC236}">
                <a16:creationId xmlns:a16="http://schemas.microsoft.com/office/drawing/2014/main" id="{95DDC29D-344E-7BEF-B9B0-6D86B4F476EC}"/>
              </a:ext>
            </a:extLst>
          </p:cNvPr>
          <p:cNvSpPr>
            <a:spLocks noGrp="1"/>
          </p:cNvSpPr>
          <p:nvPr>
            <p:ph type="sldNum" sz="quarter" idx="12"/>
          </p:nvPr>
        </p:nvSpPr>
        <p:spPr/>
        <p:txBody>
          <a:bodyPr/>
          <a:lstStyle/>
          <a:p>
            <a:fld id="{1BC0128A-B99C-45C3-A455-4116D332F77A}" type="slidenum">
              <a:rPr lang="en-US" altLang="en-US" smtClean="0"/>
              <a:pPr/>
              <a:t>4</a:t>
            </a:fld>
            <a:endParaRPr lang="en-US" altLang="en-US"/>
          </a:p>
        </p:txBody>
      </p:sp>
    </p:spTree>
    <p:extLst>
      <p:ext uri="{BB962C8B-B14F-4D97-AF65-F5344CB8AC3E}">
        <p14:creationId xmlns:p14="http://schemas.microsoft.com/office/powerpoint/2010/main" val="12824797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389-7981-C398-EA09-20E23329488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BD1F881-9F5E-8353-E197-EA1F77E4AAFD}"/>
              </a:ext>
            </a:extLst>
          </p:cNvPr>
          <p:cNvSpPr>
            <a:spLocks noGrp="1"/>
          </p:cNvSpPr>
          <p:nvPr>
            <p:ph idx="1"/>
          </p:nvPr>
        </p:nvSpPr>
        <p:spPr/>
        <p:txBody>
          <a:bodyPr/>
          <a:lstStyle/>
          <a:p>
            <a:r>
              <a:rPr lang="en-US" dirty="0"/>
              <a:t>To evaluate the differences in DRSS grades assessed from UWF-color and UWF-FA images</a:t>
            </a:r>
          </a:p>
          <a:p>
            <a:r>
              <a:rPr lang="en-US" dirty="0"/>
              <a:t>To explore the effect of baseline DRSS level determined by the UWF-FA images on the risk of DR disease worsening over time </a:t>
            </a:r>
          </a:p>
          <a:p>
            <a:r>
              <a:rPr lang="en-US" dirty="0"/>
              <a:t>To investigate the association between disease worsening over time and the differences in baseline DR grades on UWF-FA and UWF-color images</a:t>
            </a:r>
          </a:p>
        </p:txBody>
      </p:sp>
      <p:sp>
        <p:nvSpPr>
          <p:cNvPr id="4" name="Slide Number Placeholder 3">
            <a:extLst>
              <a:ext uri="{FF2B5EF4-FFF2-40B4-BE49-F238E27FC236}">
                <a16:creationId xmlns:a16="http://schemas.microsoft.com/office/drawing/2014/main" id="{95DDC29D-344E-7BEF-B9B0-6D86B4F476EC}"/>
              </a:ext>
            </a:extLst>
          </p:cNvPr>
          <p:cNvSpPr>
            <a:spLocks noGrp="1"/>
          </p:cNvSpPr>
          <p:nvPr>
            <p:ph type="sldNum" sz="quarter" idx="12"/>
          </p:nvPr>
        </p:nvSpPr>
        <p:spPr/>
        <p:txBody>
          <a:bodyPr/>
          <a:lstStyle/>
          <a:p>
            <a:fld id="{1BC0128A-B99C-45C3-A455-4116D332F77A}" type="slidenum">
              <a:rPr lang="en-US" altLang="en-US" smtClean="0"/>
              <a:pPr/>
              <a:t>5</a:t>
            </a:fld>
            <a:endParaRPr lang="en-US" altLang="en-US"/>
          </a:p>
        </p:txBody>
      </p:sp>
    </p:spTree>
    <p:extLst>
      <p:ext uri="{BB962C8B-B14F-4D97-AF65-F5344CB8AC3E}">
        <p14:creationId xmlns:p14="http://schemas.microsoft.com/office/powerpoint/2010/main" val="18898449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389-7981-C398-EA09-20E23329488B}"/>
              </a:ext>
            </a:extLst>
          </p:cNvPr>
          <p:cNvSpPr>
            <a:spLocks noGrp="1"/>
          </p:cNvSpPr>
          <p:nvPr>
            <p:ph type="title"/>
          </p:nvPr>
        </p:nvSpPr>
        <p:spPr/>
        <p:txBody>
          <a:bodyPr/>
          <a:lstStyle/>
          <a:p>
            <a:r>
              <a:rPr lang="en-US" dirty="0"/>
              <a:t>Outcome Measure</a:t>
            </a:r>
          </a:p>
        </p:txBody>
      </p:sp>
      <p:sp>
        <p:nvSpPr>
          <p:cNvPr id="3" name="Content Placeholder 2">
            <a:extLst>
              <a:ext uri="{FF2B5EF4-FFF2-40B4-BE49-F238E27FC236}">
                <a16:creationId xmlns:a16="http://schemas.microsoft.com/office/drawing/2014/main" id="{BBD1F881-9F5E-8353-E197-EA1F77E4AAFD}"/>
              </a:ext>
            </a:extLst>
          </p:cNvPr>
          <p:cNvSpPr>
            <a:spLocks noGrp="1"/>
          </p:cNvSpPr>
          <p:nvPr>
            <p:ph idx="1"/>
          </p:nvPr>
        </p:nvSpPr>
        <p:spPr/>
        <p:txBody>
          <a:bodyPr>
            <a:normAutofit/>
          </a:bodyPr>
          <a:lstStyle/>
          <a:p>
            <a:pPr marL="400050" indent="-400050">
              <a:defRPr/>
            </a:pPr>
            <a:r>
              <a:rPr lang="en-US" sz="2800" dirty="0">
                <a:solidFill>
                  <a:schemeClr val="accent2"/>
                </a:solidFill>
              </a:rPr>
              <a:t>Assessment of DR severity</a:t>
            </a:r>
          </a:p>
          <a:p>
            <a:pPr marL="852487" lvl="1" indent="-400050">
              <a:defRPr/>
            </a:pPr>
            <a:r>
              <a:rPr lang="en-US" sz="2400" dirty="0">
                <a:solidFill>
                  <a:schemeClr val="tx1"/>
                </a:solidFill>
              </a:rPr>
              <a:t>UWF-Color (</a:t>
            </a:r>
            <a:r>
              <a:rPr lang="en-US" sz="2400" dirty="0" err="1">
                <a:solidFill>
                  <a:schemeClr val="tx1"/>
                </a:solidFill>
              </a:rPr>
              <a:t>optomap</a:t>
            </a:r>
            <a:r>
              <a:rPr lang="en-US" sz="2400" dirty="0">
                <a:solidFill>
                  <a:schemeClr val="tx1"/>
                </a:solidFill>
              </a:rPr>
              <a:t> color </a:t>
            </a:r>
            <a:r>
              <a:rPr lang="en-US" sz="2400" dirty="0" err="1">
                <a:solidFill>
                  <a:schemeClr val="tx1"/>
                </a:solidFill>
              </a:rPr>
              <a:t>rg</a:t>
            </a:r>
            <a:r>
              <a:rPr lang="en-US" sz="2400" dirty="0">
                <a:solidFill>
                  <a:schemeClr val="tx1"/>
                </a:solidFill>
              </a:rPr>
              <a:t>): Color ETDRS DRSS</a:t>
            </a:r>
          </a:p>
          <a:p>
            <a:pPr marL="852487" lvl="1" indent="-400050">
              <a:defRPr/>
            </a:pPr>
            <a:r>
              <a:rPr lang="en-US" sz="2400" dirty="0">
                <a:solidFill>
                  <a:schemeClr val="tx1"/>
                </a:solidFill>
              </a:rPr>
              <a:t>UWF-FA: Color ETDRS DRSS applied to FA images </a:t>
            </a:r>
          </a:p>
          <a:p>
            <a:pPr marL="400050" indent="-400050">
              <a:defRPr/>
            </a:pPr>
            <a:r>
              <a:rPr lang="en-US" sz="2800" dirty="0">
                <a:solidFill>
                  <a:schemeClr val="accent2"/>
                </a:solidFill>
              </a:rPr>
              <a:t>Primary Outcome: Disease Worsening</a:t>
            </a:r>
          </a:p>
          <a:p>
            <a:pPr marL="742950" lvl="1" indent="-400050">
              <a:defRPr/>
            </a:pPr>
            <a:r>
              <a:rPr lang="en-US" sz="2400" dirty="0"/>
              <a:t>The proportion of eyes experiencing DRSS worsening by 2 or more steps from baseline or receipt of DR treatment through 4 years</a:t>
            </a:r>
          </a:p>
          <a:p>
            <a:pPr marL="971550" lvl="2" indent="-400050">
              <a:defRPr/>
            </a:pPr>
            <a:r>
              <a:rPr lang="en-US" sz="2200" dirty="0"/>
              <a:t>Outcome assessed within the ETDRS fields on UWF-color images</a:t>
            </a:r>
          </a:p>
          <a:p>
            <a:pPr marL="971550" lvl="2" indent="-400050">
              <a:defRPr/>
            </a:pPr>
            <a:r>
              <a:rPr lang="en-US" sz="2200" dirty="0"/>
              <a:t>Data from eyes after receiving treatment with anti-VEGF, steroid, or vitrectomy for conditions other than DR were censored </a:t>
            </a:r>
            <a:endParaRPr lang="en-US" sz="1200" dirty="0"/>
          </a:p>
          <a:p>
            <a:pPr marL="0" indent="0">
              <a:buNone/>
            </a:pPr>
            <a:endParaRPr lang="en-US" dirty="0"/>
          </a:p>
        </p:txBody>
      </p:sp>
      <p:sp>
        <p:nvSpPr>
          <p:cNvPr id="4" name="Slide Number Placeholder 3">
            <a:extLst>
              <a:ext uri="{FF2B5EF4-FFF2-40B4-BE49-F238E27FC236}">
                <a16:creationId xmlns:a16="http://schemas.microsoft.com/office/drawing/2014/main" id="{95DDC29D-344E-7BEF-B9B0-6D86B4F476EC}"/>
              </a:ext>
            </a:extLst>
          </p:cNvPr>
          <p:cNvSpPr>
            <a:spLocks noGrp="1"/>
          </p:cNvSpPr>
          <p:nvPr>
            <p:ph type="sldNum" sz="quarter" idx="12"/>
          </p:nvPr>
        </p:nvSpPr>
        <p:spPr/>
        <p:txBody>
          <a:bodyPr/>
          <a:lstStyle/>
          <a:p>
            <a:fld id="{1BC0128A-B99C-45C3-A455-4116D332F77A}" type="slidenum">
              <a:rPr lang="en-US" altLang="en-US" smtClean="0"/>
              <a:pPr/>
              <a:t>6</a:t>
            </a:fld>
            <a:endParaRPr lang="en-US" altLang="en-US"/>
          </a:p>
        </p:txBody>
      </p:sp>
    </p:spTree>
    <p:extLst>
      <p:ext uri="{BB962C8B-B14F-4D97-AF65-F5344CB8AC3E}">
        <p14:creationId xmlns:p14="http://schemas.microsoft.com/office/powerpoint/2010/main" val="35489051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818961" cy="1592915"/>
          </a:xfrm>
        </p:spPr>
        <p:txBody>
          <a:bodyPr>
            <a:noAutofit/>
          </a:bodyPr>
          <a:lstStyle/>
          <a:p>
            <a:r>
              <a:rPr lang="en-US" dirty="0"/>
              <a:t>Protocol AA: Image Evaluation for DR Severity</a:t>
            </a:r>
          </a:p>
        </p:txBody>
      </p:sp>
      <p:pic>
        <p:nvPicPr>
          <p:cNvPr id="4" name="Picture 3"/>
          <p:cNvPicPr>
            <a:picLocks noChangeAspect="1"/>
          </p:cNvPicPr>
          <p:nvPr/>
        </p:nvPicPr>
        <p:blipFill>
          <a:blip r:embed="rId3"/>
          <a:stretch>
            <a:fillRect/>
          </a:stretch>
        </p:blipFill>
        <p:spPr>
          <a:xfrm>
            <a:off x="6752257" y="1729726"/>
            <a:ext cx="5240708" cy="4641217"/>
          </a:xfrm>
          <a:prstGeom prst="rect">
            <a:avLst/>
          </a:prstGeom>
        </p:spPr>
      </p:pic>
      <p:sp>
        <p:nvSpPr>
          <p:cNvPr id="3" name="Content Placeholder 2"/>
          <p:cNvSpPr>
            <a:spLocks noGrp="1"/>
          </p:cNvSpPr>
          <p:nvPr>
            <p:ph sz="half" idx="1"/>
          </p:nvPr>
        </p:nvSpPr>
        <p:spPr>
          <a:xfrm>
            <a:off x="495259" y="1592916"/>
            <a:ext cx="6560634" cy="4996726"/>
          </a:xfrm>
        </p:spPr>
        <p:txBody>
          <a:bodyPr>
            <a:noAutofit/>
          </a:bodyPr>
          <a:lstStyle/>
          <a:p>
            <a:pPr>
              <a:spcBef>
                <a:spcPts val="600"/>
              </a:spcBef>
              <a:spcAft>
                <a:spcPts val="600"/>
              </a:spcAft>
              <a:buClr>
                <a:srgbClr val="FFFF00"/>
              </a:buClr>
              <a:buFont typeface="Wingdings" panose="05000000000000000000" pitchFamily="2" charset="2"/>
              <a:buChar char="Ø"/>
            </a:pPr>
            <a:r>
              <a:rPr lang="en-US" b="1" dirty="0">
                <a:latin typeface="Arial" panose="020B0604020202020204" pitchFamily="34" charset="0"/>
                <a:cs typeface="Arial" panose="020B0604020202020204" pitchFamily="34" charset="0"/>
              </a:rPr>
              <a:t>Standardized ETDRS photo templates were digitally overlaid on UWF images based on disc and foveal location</a:t>
            </a:r>
          </a:p>
          <a:p>
            <a:pPr>
              <a:spcBef>
                <a:spcPts val="600"/>
              </a:spcBef>
              <a:spcAft>
                <a:spcPts val="600"/>
              </a:spcAft>
              <a:buClr>
                <a:srgbClr val="FFFF00"/>
              </a:buClr>
              <a:buFont typeface="Wingdings" panose="05000000000000000000" pitchFamily="2" charset="2"/>
              <a:buChar char="Ø"/>
            </a:pPr>
            <a:r>
              <a:rPr lang="en-US" b="1" dirty="0">
                <a:latin typeface="Arial" panose="020B0604020202020204" pitchFamily="34" charset="0"/>
                <a:cs typeface="Arial" panose="020B0604020202020204" pitchFamily="34" charset="0"/>
              </a:rPr>
              <a:t>Distribution and location of lesions determined based on overlay</a:t>
            </a:r>
          </a:p>
          <a:p>
            <a:pPr>
              <a:spcBef>
                <a:spcPts val="600"/>
              </a:spcBef>
              <a:spcAft>
                <a:spcPts val="600"/>
              </a:spcAft>
              <a:buClr>
                <a:srgbClr val="FFFF00"/>
              </a:buClr>
              <a:buFont typeface="Wingdings" panose="05000000000000000000" pitchFamily="2" charset="2"/>
              <a:buChar char="Ø"/>
            </a:pPr>
            <a:r>
              <a:rPr lang="en-US" b="1" dirty="0">
                <a:latin typeface="Arial" panose="020B0604020202020204" pitchFamily="34" charset="0"/>
                <a:cs typeface="Arial" panose="020B0604020202020204" pitchFamily="34" charset="0"/>
              </a:rPr>
              <a:t>Evaluation was performed at a centralized reading center</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a:spcBef>
                <a:spcPts val="600"/>
              </a:spcBef>
              <a:spcAft>
                <a:spcPts val="600"/>
              </a:spcAft>
            </a:pPr>
            <a:endParaRPr lang="en-US" dirty="0"/>
          </a:p>
        </p:txBody>
      </p:sp>
    </p:spTree>
    <p:extLst>
      <p:ext uri="{BB962C8B-B14F-4D97-AF65-F5344CB8AC3E}">
        <p14:creationId xmlns:p14="http://schemas.microsoft.com/office/powerpoint/2010/main" val="334899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p:cNvGrpSpPr/>
          <p:nvPr/>
        </p:nvGrpSpPr>
        <p:grpSpPr>
          <a:xfrm>
            <a:off x="5480206" y="933965"/>
            <a:ext cx="7500509" cy="5809542"/>
            <a:chOff x="128337" y="737936"/>
            <a:chExt cx="6641431" cy="5149517"/>
          </a:xfrm>
        </p:grpSpPr>
        <p:pic>
          <p:nvPicPr>
            <p:cNvPr id="5" name="Picture 5" descr="C:\Users\silvap\Downloads\AA080-0146-Baseline (OU)-FA-20150820@121351-L38-1_21_779-P-4612-13298-gp36.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24" t="21403" r="14944" b="22280"/>
            <a:stretch/>
          </p:blipFill>
          <p:spPr bwMode="auto">
            <a:xfrm>
              <a:off x="128337" y="737936"/>
              <a:ext cx="6641431" cy="514951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665914" y="2889312"/>
              <a:ext cx="9144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32067" y="2888776"/>
              <a:ext cx="9144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98345" y="2891584"/>
              <a:ext cx="9144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5" descr="C:\Users\silvap\Downloads\AA080-0146-Baseline (OU)-FA-20150820@121351-L38-1_21_779-P-4612-13298-gp36.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030" t="46125" r="44775" b="45915"/>
            <a:stretch/>
          </p:blipFill>
          <p:spPr bwMode="auto">
            <a:xfrm>
              <a:off x="3016155" y="3002507"/>
              <a:ext cx="1023581" cy="7282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silvap\Downloads\AA080-0146-Baseline (OU)-FA-20150820@121351-L38-1_21_779-P-4612-13298-gp36.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403" t="52218" r="46347" b="45545"/>
            <a:stretch/>
          </p:blipFill>
          <p:spPr bwMode="auto">
            <a:xfrm>
              <a:off x="3064325" y="3568890"/>
              <a:ext cx="845759" cy="2047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silvap\Downloads\AA080-0146-Baseline (OU)-FA-20150820@121351-L38-1_21_779-P-4612-13298-gp36.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662" t="45340" r="46347" b="51752"/>
            <a:stretch/>
          </p:blipFill>
          <p:spPr bwMode="auto">
            <a:xfrm>
              <a:off x="3159458" y="2933187"/>
              <a:ext cx="730620" cy="2661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764776" y="3199979"/>
              <a:ext cx="453970" cy="369332"/>
            </a:xfrm>
            <a:prstGeom prst="rect">
              <a:avLst/>
            </a:prstGeom>
            <a:noFill/>
          </p:spPr>
          <p:txBody>
            <a:bodyPr wrap="none" rtlCol="0">
              <a:spAutoFit/>
            </a:bodyPr>
            <a:lstStyle/>
            <a:p>
              <a:r>
                <a:rPr lang="en-US" dirty="0">
                  <a:solidFill>
                    <a:srgbClr val="FF0000"/>
                  </a:solidFill>
                </a:rPr>
                <a:t>3F</a:t>
              </a:r>
            </a:p>
          </p:txBody>
        </p:sp>
        <p:sp>
          <p:nvSpPr>
            <p:cNvPr id="10" name="TextBox 9"/>
            <p:cNvSpPr txBox="1"/>
            <p:nvPr/>
          </p:nvSpPr>
          <p:spPr>
            <a:xfrm>
              <a:off x="3304346" y="3188698"/>
              <a:ext cx="407484" cy="369332"/>
            </a:xfrm>
            <a:prstGeom prst="rect">
              <a:avLst/>
            </a:prstGeom>
            <a:noFill/>
          </p:spPr>
          <p:txBody>
            <a:bodyPr wrap="none" rtlCol="0">
              <a:spAutoFit/>
            </a:bodyPr>
            <a:lstStyle/>
            <a:p>
              <a:r>
                <a:rPr lang="en-US" dirty="0">
                  <a:solidFill>
                    <a:srgbClr val="FF0000"/>
                  </a:solidFill>
                </a:rPr>
                <a:t>2F</a:t>
              </a:r>
            </a:p>
          </p:txBody>
        </p:sp>
        <p:sp>
          <p:nvSpPr>
            <p:cNvPr id="9" name="TextBox 8"/>
            <p:cNvSpPr txBox="1"/>
            <p:nvPr/>
          </p:nvSpPr>
          <p:spPr>
            <a:xfrm>
              <a:off x="2820369" y="3204098"/>
              <a:ext cx="407484" cy="369332"/>
            </a:xfrm>
            <a:prstGeom prst="rect">
              <a:avLst/>
            </a:prstGeom>
            <a:noFill/>
          </p:spPr>
          <p:txBody>
            <a:bodyPr wrap="none" rtlCol="0">
              <a:spAutoFit/>
            </a:bodyPr>
            <a:lstStyle/>
            <a:p>
              <a:r>
                <a:rPr lang="en-US" dirty="0">
                  <a:solidFill>
                    <a:srgbClr val="FF0000"/>
                  </a:solidFill>
                </a:rPr>
                <a:t>1F</a:t>
              </a:r>
            </a:p>
          </p:txBody>
        </p:sp>
      </p:grpSp>
      <p:sp>
        <p:nvSpPr>
          <p:cNvPr id="2" name="Title 1">
            <a:extLst>
              <a:ext uri="{FF2B5EF4-FFF2-40B4-BE49-F238E27FC236}">
                <a16:creationId xmlns:a16="http://schemas.microsoft.com/office/drawing/2014/main" id="{DA2B6389-7981-C398-EA09-20E23329488B}"/>
              </a:ext>
            </a:extLst>
          </p:cNvPr>
          <p:cNvSpPr>
            <a:spLocks noGrp="1"/>
          </p:cNvSpPr>
          <p:nvPr>
            <p:ph type="title"/>
          </p:nvPr>
        </p:nvSpPr>
        <p:spPr>
          <a:xfrm>
            <a:off x="-84654" y="17477"/>
            <a:ext cx="12192000" cy="1597891"/>
          </a:xfrm>
        </p:spPr>
        <p:txBody>
          <a:bodyPr/>
          <a:lstStyle/>
          <a:p>
            <a:r>
              <a:rPr lang="en-US" dirty="0"/>
              <a:t>Evaluation of 3-Field FA DRSS</a:t>
            </a:r>
          </a:p>
        </p:txBody>
      </p:sp>
      <p:sp>
        <p:nvSpPr>
          <p:cNvPr id="3" name="Content Placeholder 2">
            <a:extLst>
              <a:ext uri="{FF2B5EF4-FFF2-40B4-BE49-F238E27FC236}">
                <a16:creationId xmlns:a16="http://schemas.microsoft.com/office/drawing/2014/main" id="{BBD1F881-9F5E-8353-E197-EA1F77E4AAFD}"/>
              </a:ext>
            </a:extLst>
          </p:cNvPr>
          <p:cNvSpPr>
            <a:spLocks noGrp="1"/>
          </p:cNvSpPr>
          <p:nvPr>
            <p:ph idx="1"/>
          </p:nvPr>
        </p:nvSpPr>
        <p:spPr>
          <a:xfrm>
            <a:off x="524946" y="1394027"/>
            <a:ext cx="7276029" cy="4780491"/>
          </a:xfrm>
        </p:spPr>
        <p:txBody>
          <a:bodyPr/>
          <a:lstStyle/>
          <a:p>
            <a:r>
              <a:rPr lang="en-US" dirty="0"/>
              <a:t>Assess affect on FA grading of </a:t>
            </a:r>
            <a:r>
              <a:rPr lang="en-US" dirty="0" err="1"/>
              <a:t>nonUWF</a:t>
            </a:r>
            <a:r>
              <a:rPr lang="en-US" dirty="0"/>
              <a:t>-FA</a:t>
            </a:r>
          </a:p>
          <a:p>
            <a:r>
              <a:rPr lang="en-US" dirty="0"/>
              <a:t>Idealized 3-Field area representing the images captured non-UWF-FA</a:t>
            </a:r>
          </a:p>
          <a:p>
            <a:r>
              <a:rPr lang="en-US" dirty="0"/>
              <a:t>H/Ma and IRMA: Field 2 only</a:t>
            </a:r>
          </a:p>
          <a:p>
            <a:r>
              <a:rPr lang="en-US" dirty="0"/>
              <a:t>VB: Field 3 only</a:t>
            </a:r>
          </a:p>
          <a:p>
            <a:r>
              <a:rPr lang="en-US" dirty="0"/>
              <a:t>For other lesion types, grades for lesion severity from Field 1-3 (if applicable) were included in the calculation of an overall DRSS score</a:t>
            </a:r>
          </a:p>
        </p:txBody>
      </p:sp>
      <p:sp>
        <p:nvSpPr>
          <p:cNvPr id="4" name="Slide Number Placeholder 3">
            <a:extLst>
              <a:ext uri="{FF2B5EF4-FFF2-40B4-BE49-F238E27FC236}">
                <a16:creationId xmlns:a16="http://schemas.microsoft.com/office/drawing/2014/main" id="{95DDC29D-344E-7BEF-B9B0-6D86B4F476EC}"/>
              </a:ext>
            </a:extLst>
          </p:cNvPr>
          <p:cNvSpPr>
            <a:spLocks noGrp="1"/>
          </p:cNvSpPr>
          <p:nvPr>
            <p:ph type="sldNum" sz="quarter" idx="12"/>
          </p:nvPr>
        </p:nvSpPr>
        <p:spPr/>
        <p:txBody>
          <a:bodyPr/>
          <a:lstStyle/>
          <a:p>
            <a:fld id="{1BC0128A-B99C-45C3-A455-4116D332F77A}" type="slidenum">
              <a:rPr lang="en-US" altLang="en-US" smtClean="0"/>
              <a:pPr/>
              <a:t>8</a:t>
            </a:fld>
            <a:endParaRPr lang="en-US" altLang="en-US"/>
          </a:p>
        </p:txBody>
      </p:sp>
    </p:spTree>
    <p:extLst>
      <p:ext uri="{BB962C8B-B14F-4D97-AF65-F5344CB8AC3E}">
        <p14:creationId xmlns:p14="http://schemas.microsoft.com/office/powerpoint/2010/main" val="4160894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924B33-7F5D-73BD-18FA-516A758557C5}"/>
              </a:ext>
            </a:extLst>
          </p:cNvPr>
          <p:cNvSpPr>
            <a:spLocks noGrp="1"/>
          </p:cNvSpPr>
          <p:nvPr>
            <p:ph type="sldNum" sz="quarter" idx="12"/>
          </p:nvPr>
        </p:nvSpPr>
        <p:spPr/>
        <p:txBody>
          <a:bodyPr/>
          <a:lstStyle/>
          <a:p>
            <a:fld id="{BFA4AAA2-AFF0-4CB5-81EF-0512C297D56E}" type="slidenum">
              <a:rPr lang="en-US" altLang="en-US" smtClean="0"/>
              <a:pPr/>
              <a:t>9</a:t>
            </a:fld>
            <a:endParaRPr lang="en-US" altLang="en-US"/>
          </a:p>
        </p:txBody>
      </p:sp>
      <p:sp>
        <p:nvSpPr>
          <p:cNvPr id="5" name="Title 1">
            <a:extLst>
              <a:ext uri="{FF2B5EF4-FFF2-40B4-BE49-F238E27FC236}">
                <a16:creationId xmlns:a16="http://schemas.microsoft.com/office/drawing/2014/main" id="{808D957C-0113-6393-29BF-FE4872E36B86}"/>
              </a:ext>
            </a:extLst>
          </p:cNvPr>
          <p:cNvSpPr>
            <a:spLocks noGrp="1"/>
          </p:cNvSpPr>
          <p:nvPr>
            <p:ph type="title"/>
          </p:nvPr>
        </p:nvSpPr>
        <p:spPr>
          <a:xfrm>
            <a:off x="71023" y="2630054"/>
            <a:ext cx="12192000" cy="1597891"/>
          </a:xfrm>
        </p:spPr>
        <p:txBody>
          <a:bodyPr>
            <a:normAutofit fontScale="90000"/>
          </a:bodyPr>
          <a:lstStyle/>
          <a:p>
            <a:r>
              <a:rPr lang="en-US" sz="4400" dirty="0"/>
              <a:t>Agreement Between  </a:t>
            </a:r>
            <a:br>
              <a:rPr lang="en-US" sz="4400" dirty="0"/>
            </a:br>
            <a:r>
              <a:rPr lang="en-US" sz="4400" dirty="0"/>
              <a:t>UWF-FA vs. UWF-Color </a:t>
            </a:r>
            <a:br>
              <a:rPr lang="en-US" sz="4400" dirty="0"/>
            </a:br>
            <a:r>
              <a:rPr lang="en-US" sz="4400" dirty="0"/>
              <a:t>in the Assessment of DRSS</a:t>
            </a:r>
          </a:p>
        </p:txBody>
      </p:sp>
      <p:cxnSp>
        <p:nvCxnSpPr>
          <p:cNvPr id="2" name="Straight Connector 1">
            <a:extLst>
              <a:ext uri="{FF2B5EF4-FFF2-40B4-BE49-F238E27FC236}">
                <a16:creationId xmlns:a16="http://schemas.microsoft.com/office/drawing/2014/main" id="{F0BA1360-D89E-8067-3267-8CFD505DEB58}"/>
              </a:ext>
            </a:extLst>
          </p:cNvPr>
          <p:cNvCxnSpPr>
            <a:cxnSpLocks/>
          </p:cNvCxnSpPr>
          <p:nvPr/>
        </p:nvCxnSpPr>
        <p:spPr>
          <a:xfrm>
            <a:off x="986411" y="4217781"/>
            <a:ext cx="10287603" cy="0"/>
          </a:xfrm>
          <a:prstGeom prst="line">
            <a:avLst/>
          </a:prstGeom>
          <a:ln w="19050" cmpd="sng"/>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54964528"/>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RCR2022">
  <a:themeElements>
    <a:clrScheme name="Custom 5">
      <a:dk1>
        <a:sysClr val="windowText" lastClr="000000"/>
      </a:dk1>
      <a:lt1>
        <a:sysClr val="window" lastClr="FFFFFF"/>
      </a:lt1>
      <a:dk2>
        <a:srgbClr val="000000"/>
      </a:dk2>
      <a:lt2>
        <a:srgbClr val="ABDAFC"/>
      </a:lt2>
      <a:accent1>
        <a:srgbClr val="92D050"/>
      </a:accent1>
      <a:accent2>
        <a:srgbClr val="FFC000"/>
      </a:accent2>
      <a:accent3>
        <a:srgbClr val="4A9CCC"/>
      </a:accent3>
      <a:accent4>
        <a:srgbClr val="FFFFFF"/>
      </a:accent4>
      <a:accent5>
        <a:srgbClr val="C54F71"/>
      </a:accent5>
      <a:accent6>
        <a:srgbClr val="DE9C3C"/>
      </a:accent6>
      <a:hlink>
        <a:srgbClr val="000000"/>
      </a:hlink>
      <a:folHlink>
        <a:srgbClr val="A0BCD3"/>
      </a:folHlink>
    </a:clrScheme>
    <a:fontScheme name="Custom 5">
      <a:majorFont>
        <a:latin typeface="Arial"/>
        <a:ea typeface=""/>
        <a:cs typeface=""/>
      </a:majorFont>
      <a:minorFont>
        <a:latin typeface="Arial"/>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RCR2022" id="{7717775D-D3AB-4D8E-8116-DABA3BF2E9BE}" vid="{8AACD152-BD6E-47A6-B58C-15226ED675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3039</TotalTime>
  <Words>1948</Words>
  <Application>Microsoft Office PowerPoint</Application>
  <PresentationFormat>Widescreen</PresentationFormat>
  <Paragraphs>534</Paragraphs>
  <Slides>27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French Script MT</vt:lpstr>
      <vt:lpstr>Times New Roman</vt:lpstr>
      <vt:lpstr>Wingdings</vt:lpstr>
      <vt:lpstr>1_DRCR2022</vt:lpstr>
      <vt:lpstr>Diabetic Retinopathy Severity on Ultra-Widefield Fluorescein Angiography versus Color Photography and Association with Risk of Disease Worsening (Protocol AA)</vt:lpstr>
      <vt:lpstr>Financial Disclosures</vt:lpstr>
      <vt:lpstr>Background</vt:lpstr>
      <vt:lpstr>Study Rationale</vt:lpstr>
      <vt:lpstr>Objectives</vt:lpstr>
      <vt:lpstr>Outcome Measure</vt:lpstr>
      <vt:lpstr>Protocol AA: Image Evaluation for DR Severity</vt:lpstr>
      <vt:lpstr>Evaluation of 3-Field FA DRSS</vt:lpstr>
      <vt:lpstr>Agreement Between   UWF-FA vs. UWF-Color  in the Assessment of DRSS</vt:lpstr>
      <vt:lpstr>PowerPoint Presentation</vt:lpstr>
      <vt:lpstr>PowerPoint Presentation</vt:lpstr>
      <vt:lpstr>PowerPoint Presentation</vt:lpstr>
      <vt:lpstr>Disease Worsening Over 4 Years  by Baseline DRSS on UWF-FA  (Masked, Unmasked, and Field 1-3 UWF-FA)</vt:lpstr>
      <vt:lpstr>Disease Worsening Over Time  by Baseline DRSS on Masked UWF-FA </vt:lpstr>
      <vt:lpstr>Disease Worsening Over Time  by Baseline DRSS on Unmasked UWF-FA </vt:lpstr>
      <vt:lpstr>Disease Worsening Over Time  by Baseline DRSS on Field 1-3 UWF-FA </vt:lpstr>
      <vt:lpstr>Disease Worsening Over 4 Years  by Baseline Differences  Between UWF-FA and UWF-Color  (Lesion-level Grades)</vt:lpstr>
      <vt:lpstr>PowerPoint Presentation</vt:lpstr>
      <vt:lpstr>PowerPoint Presentation</vt:lpstr>
      <vt:lpstr>PowerPoint Presentation</vt:lpstr>
      <vt:lpstr>Disease Worsening Over 4 Years  by Baseline Differences  Between UWF-FA and UWF-Color  (Overall DRSS Level)</vt:lpstr>
      <vt:lpstr>PowerPoint Presentation</vt:lpstr>
      <vt:lpstr>PowerPoint Presentation</vt:lpstr>
      <vt:lpstr>PowerPoint Presentation</vt:lpstr>
      <vt:lpstr>Summary</vt:lpstr>
      <vt:lpstr>Conclusions</vt:lpstr>
      <vt:lpstr>PowerPoint Presentation</vt:lpstr>
    </vt:vector>
  </TitlesOfParts>
  <Company>Joslin Diabetes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Mechanism</dc:title>
  <dc:creator>Lloyd Paul Aiello</dc:creator>
  <cp:lastModifiedBy>Danni Liu</cp:lastModifiedBy>
  <cp:revision>50</cp:revision>
  <dcterms:created xsi:type="dcterms:W3CDTF">2002-09-24T11:12:38Z</dcterms:created>
  <dcterms:modified xsi:type="dcterms:W3CDTF">2026-06-04T15:11:58Z</dcterms:modified>
</cp:coreProperties>
</file>