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79" r:id="rId2"/>
  </p:sldMasterIdLst>
  <p:notesMasterIdLst>
    <p:notesMasterId r:id="rId23"/>
  </p:notesMasterIdLst>
  <p:handoutMasterIdLst>
    <p:handoutMasterId r:id="rId24"/>
  </p:handoutMasterIdLst>
  <p:sldIdLst>
    <p:sldId id="256" r:id="rId3"/>
    <p:sldId id="1523" r:id="rId4"/>
    <p:sldId id="779" r:id="rId5"/>
    <p:sldId id="838" r:id="rId6"/>
    <p:sldId id="832" r:id="rId7"/>
    <p:sldId id="833" r:id="rId8"/>
    <p:sldId id="834" r:id="rId9"/>
    <p:sldId id="835" r:id="rId10"/>
    <p:sldId id="836" r:id="rId11"/>
    <p:sldId id="848" r:id="rId12"/>
    <p:sldId id="837" r:id="rId13"/>
    <p:sldId id="839" r:id="rId14"/>
    <p:sldId id="841" r:id="rId15"/>
    <p:sldId id="842" r:id="rId16"/>
    <p:sldId id="843" r:id="rId17"/>
    <p:sldId id="847" r:id="rId18"/>
    <p:sldId id="844" r:id="rId19"/>
    <p:sldId id="845" r:id="rId20"/>
    <p:sldId id="846" r:id="rId21"/>
    <p:sldId id="78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2" userDrawn="1">
          <p15:clr>
            <a:srgbClr val="A4A3A4"/>
          </p15:clr>
        </p15:guide>
        <p15:guide id="2" pos="1152" userDrawn="1">
          <p15:clr>
            <a:srgbClr val="A4A3A4"/>
          </p15:clr>
        </p15:guide>
        <p15:guide id="3" pos="7176" userDrawn="1">
          <p15:clr>
            <a:srgbClr val="A4A3A4"/>
          </p15:clr>
        </p15:guide>
        <p15:guide id="4" pos="456" userDrawn="1">
          <p15:clr>
            <a:srgbClr val="A4A3A4"/>
          </p15:clr>
        </p15:guide>
        <p15:guide id="5" orient="horz" pos="30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1D5"/>
    <a:srgbClr val="D76F2C"/>
    <a:srgbClr val="003865"/>
    <a:srgbClr val="A3A015"/>
    <a:srgbClr val="7E5E77"/>
    <a:srgbClr val="C6C21A"/>
    <a:srgbClr val="9A646C"/>
    <a:srgbClr val="7A9C6A"/>
    <a:srgbClr val="0069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D4F43D-82EC-41E1-9021-5A4740825A76}" v="1" dt="2026-09-09T13:40:34.4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guide orient="horz" pos="1032"/>
        <p:guide pos="1152"/>
        <p:guide pos="7176"/>
        <p:guide pos="456"/>
        <p:guide orient="horz" pos="302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ssana Samarakoon" userId="18192040347_tp_box_2" providerId="OAuth2" clId="{73343062-E0F8-4380-9ED9-62B31E6FDACE}"/>
    <pc:docChg chg="undo custSel addSld delSld modSld sldOrd delMainMaster">
      <pc:chgData name="Lassana Samarakoon" userId="18192040347_tp_box_2" providerId="OAuth2" clId="{73343062-E0F8-4380-9ED9-62B31E6FDACE}" dt="2026-09-03T03:12:58.953" v="1162" actId="13926"/>
      <pc:docMkLst>
        <pc:docMk/>
      </pc:docMkLst>
      <pc:sldChg chg="addSp delSp modSp mod">
        <pc:chgData name="Lassana Samarakoon" userId="18192040347_tp_box_2" providerId="OAuth2" clId="{73343062-E0F8-4380-9ED9-62B31E6FDACE}" dt="2026-09-02T01:20:19.469" v="13" actId="1076"/>
        <pc:sldMkLst>
          <pc:docMk/>
          <pc:sldMk cId="316068263" sldId="256"/>
        </pc:sldMkLst>
        <pc:spChg chg="mod">
          <ac:chgData name="Lassana Samarakoon" userId="18192040347_tp_box_2" providerId="OAuth2" clId="{73343062-E0F8-4380-9ED9-62B31E6FDACE}" dt="2026-09-02T01:20:19.469" v="13" actId="1076"/>
          <ac:spMkLst>
            <pc:docMk/>
            <pc:sldMk cId="316068263" sldId="256"/>
            <ac:spMk id="2" creationId="{4392CDD5-9816-9873-867D-7B37CB1C7073}"/>
          </ac:spMkLst>
        </pc:spChg>
      </pc:sldChg>
      <pc:sldChg chg="addSp delSp modSp mod">
        <pc:chgData name="Lassana Samarakoon" userId="18192040347_tp_box_2" providerId="OAuth2" clId="{73343062-E0F8-4380-9ED9-62B31E6FDACE}" dt="2026-09-02T01:34:01.175" v="377" actId="255"/>
        <pc:sldMkLst>
          <pc:docMk/>
          <pc:sldMk cId="1908460283" sldId="779"/>
        </pc:sldMkLst>
        <pc:spChg chg="mod">
          <ac:chgData name="Lassana Samarakoon" userId="18192040347_tp_box_2" providerId="OAuth2" clId="{73343062-E0F8-4380-9ED9-62B31E6FDACE}" dt="2026-09-02T01:21:31.922" v="30" actId="20577"/>
          <ac:spMkLst>
            <pc:docMk/>
            <pc:sldMk cId="1908460283" sldId="779"/>
            <ac:spMk id="2" creationId="{CE357B83-593F-48E4-B540-33FF467FD713}"/>
          </ac:spMkLst>
        </pc:spChg>
        <pc:spChg chg="add mod">
          <ac:chgData name="Lassana Samarakoon" userId="18192040347_tp_box_2" providerId="OAuth2" clId="{73343062-E0F8-4380-9ED9-62B31E6FDACE}" dt="2026-09-02T01:34:01.175" v="377" actId="255"/>
          <ac:spMkLst>
            <pc:docMk/>
            <pc:sldMk cId="1908460283" sldId="779"/>
            <ac:spMk id="7" creationId="{7B7C2F63-3EE8-AEFD-216E-76A54801F1E6}"/>
          </ac:spMkLst>
        </pc:spChg>
      </pc:sldChg>
      <pc:sldChg chg="addSp delSp modSp mod">
        <pc:chgData name="Lassana Samarakoon" userId="18192040347_tp_box_2" providerId="OAuth2" clId="{73343062-E0F8-4380-9ED9-62B31E6FDACE}" dt="2026-09-02T02:37:32.842" v="994"/>
        <pc:sldMkLst>
          <pc:docMk/>
          <pc:sldMk cId="1620675654" sldId="785"/>
        </pc:sldMkLst>
        <pc:spChg chg="mod">
          <ac:chgData name="Lassana Samarakoon" userId="18192040347_tp_box_2" providerId="OAuth2" clId="{73343062-E0F8-4380-9ED9-62B31E6FDACE}" dt="2026-09-02T02:37:20.967" v="988" actId="20577"/>
          <ac:spMkLst>
            <pc:docMk/>
            <pc:sldMk cId="1620675654" sldId="785"/>
            <ac:spMk id="2" creationId="{4E5B1C5D-BD9C-9104-F903-7E7C5E34D9F2}"/>
          </ac:spMkLst>
        </pc:spChg>
        <pc:spChg chg="add mod">
          <ac:chgData name="Lassana Samarakoon" userId="18192040347_tp_box_2" providerId="OAuth2" clId="{73343062-E0F8-4380-9ED9-62B31E6FDACE}" dt="2026-09-02T02:37:31.962" v="992"/>
          <ac:spMkLst>
            <pc:docMk/>
            <pc:sldMk cId="1620675654" sldId="785"/>
            <ac:spMk id="6" creationId="{E8FA88A7-C375-70FD-8321-0E80076613B9}"/>
          </ac:spMkLst>
        </pc:spChg>
      </pc:sldChg>
      <pc:sldChg chg="addSp delSp modSp add mod">
        <pc:chgData name="Lassana Samarakoon" userId="18192040347_tp_box_2" providerId="OAuth2" clId="{73343062-E0F8-4380-9ED9-62B31E6FDACE}" dt="2026-09-02T01:24:51.909" v="90"/>
        <pc:sldMkLst>
          <pc:docMk/>
          <pc:sldMk cId="3586481446" sldId="832"/>
        </pc:sldMkLst>
        <pc:spChg chg="mod">
          <ac:chgData name="Lassana Samarakoon" userId="18192040347_tp_box_2" providerId="OAuth2" clId="{73343062-E0F8-4380-9ED9-62B31E6FDACE}" dt="2026-09-02T01:23:06.270" v="64" actId="20577"/>
          <ac:spMkLst>
            <pc:docMk/>
            <pc:sldMk cId="3586481446" sldId="832"/>
            <ac:spMk id="2" creationId="{71C69727-6275-4387-8C28-6C9D1B3DC53D}"/>
          </ac:spMkLst>
        </pc:spChg>
        <pc:spChg chg="mod">
          <ac:chgData name="Lassana Samarakoon" userId="18192040347_tp_box_2" providerId="OAuth2" clId="{73343062-E0F8-4380-9ED9-62B31E6FDACE}" dt="2026-09-02T01:24:06.793" v="74" actId="21"/>
          <ac:spMkLst>
            <pc:docMk/>
            <pc:sldMk cId="3586481446" sldId="832"/>
            <ac:spMk id="7" creationId="{D1F6A3AA-714C-08A4-83C0-1B49C44A303B}"/>
          </ac:spMkLst>
        </pc:spChg>
        <pc:graphicFrameChg chg="add mod">
          <ac:chgData name="Lassana Samarakoon" userId="18192040347_tp_box_2" providerId="OAuth2" clId="{73343062-E0F8-4380-9ED9-62B31E6FDACE}" dt="2026-09-02T01:24:51.909" v="90"/>
          <ac:graphicFrameMkLst>
            <pc:docMk/>
            <pc:sldMk cId="3586481446" sldId="832"/>
            <ac:graphicFrameMk id="6" creationId="{1B2E753E-61B9-3531-FF30-20AE67E0CEF3}"/>
          </ac:graphicFrameMkLst>
        </pc:graphicFrameChg>
      </pc:sldChg>
      <pc:sldChg chg="addSp delSp modSp add mod">
        <pc:chgData name="Lassana Samarakoon" userId="18192040347_tp_box_2" providerId="OAuth2" clId="{73343062-E0F8-4380-9ED9-62B31E6FDACE}" dt="2026-09-02T01:25:00.211" v="93"/>
        <pc:sldMkLst>
          <pc:docMk/>
          <pc:sldMk cId="4022150476" sldId="833"/>
        </pc:sldMkLst>
        <pc:spChg chg="add mod">
          <ac:chgData name="Lassana Samarakoon" userId="18192040347_tp_box_2" providerId="OAuth2" clId="{73343062-E0F8-4380-9ED9-62B31E6FDACE}" dt="2026-09-02T01:24:59.798" v="92" actId="478"/>
          <ac:spMkLst>
            <pc:docMk/>
            <pc:sldMk cId="4022150476" sldId="833"/>
            <ac:spMk id="4" creationId="{682BBBCA-6FAD-F7F9-E578-85F14DE8364C}"/>
          </ac:spMkLst>
        </pc:spChg>
        <pc:graphicFrameChg chg="add mod">
          <ac:chgData name="Lassana Samarakoon" userId="18192040347_tp_box_2" providerId="OAuth2" clId="{73343062-E0F8-4380-9ED9-62B31E6FDACE}" dt="2026-09-02T01:25:00.211" v="93"/>
          <ac:graphicFrameMkLst>
            <pc:docMk/>
            <pc:sldMk cId="4022150476" sldId="833"/>
            <ac:graphicFrameMk id="5" creationId="{3AE85BA6-8861-2493-1400-91E43777ADEB}"/>
          </ac:graphicFrameMkLst>
        </pc:graphicFrameChg>
      </pc:sldChg>
      <pc:sldChg chg="addSp delSp modSp add mod">
        <pc:chgData name="Lassana Samarakoon" userId="18192040347_tp_box_2" providerId="OAuth2" clId="{73343062-E0F8-4380-9ED9-62B31E6FDACE}" dt="2026-09-02T01:25:23.591" v="98"/>
        <pc:sldMkLst>
          <pc:docMk/>
          <pc:sldMk cId="249490075" sldId="834"/>
        </pc:sldMkLst>
        <pc:graphicFrameChg chg="add mod">
          <ac:chgData name="Lassana Samarakoon" userId="18192040347_tp_box_2" providerId="OAuth2" clId="{73343062-E0F8-4380-9ED9-62B31E6FDACE}" dt="2026-09-02T01:25:10.113" v="96"/>
          <ac:graphicFrameMkLst>
            <pc:docMk/>
            <pc:sldMk cId="249490075" sldId="834"/>
            <ac:graphicFrameMk id="3" creationId="{26878C42-38F9-0073-951C-6FB0E04C660B}"/>
          </ac:graphicFrameMkLst>
        </pc:graphicFrameChg>
      </pc:sldChg>
      <pc:sldChg chg="addSp delSp modSp add mod">
        <pc:chgData name="Lassana Samarakoon" userId="18192040347_tp_box_2" providerId="OAuth2" clId="{73343062-E0F8-4380-9ED9-62B31E6FDACE}" dt="2026-09-02T01:25:47.479" v="115" actId="1076"/>
        <pc:sldMkLst>
          <pc:docMk/>
          <pc:sldMk cId="4019829238" sldId="835"/>
        </pc:sldMkLst>
        <pc:spChg chg="mod">
          <ac:chgData name="Lassana Samarakoon" userId="18192040347_tp_box_2" providerId="OAuth2" clId="{73343062-E0F8-4380-9ED9-62B31E6FDACE}" dt="2026-09-02T01:25:32.841" v="112" actId="20577"/>
          <ac:spMkLst>
            <pc:docMk/>
            <pc:sldMk cId="4019829238" sldId="835"/>
            <ac:spMk id="2" creationId="{EC3D54DA-1A00-67A6-3C8B-D6B33E138FFA}"/>
          </ac:spMkLst>
        </pc:spChg>
        <pc:spChg chg="add mod">
          <ac:chgData name="Lassana Samarakoon" userId="18192040347_tp_box_2" providerId="OAuth2" clId="{73343062-E0F8-4380-9ED9-62B31E6FDACE}" dt="2026-09-02T01:25:47.479" v="115" actId="1076"/>
          <ac:spMkLst>
            <pc:docMk/>
            <pc:sldMk cId="4019829238" sldId="835"/>
            <ac:spMk id="4" creationId="{0DF0B5B5-DB66-9CBA-8581-EA2B601F078A}"/>
          </ac:spMkLst>
        </pc:spChg>
      </pc:sldChg>
      <pc:sldChg chg="addSp delSp modSp add mod">
        <pc:chgData name="Lassana Samarakoon" userId="18192040347_tp_box_2" providerId="OAuth2" clId="{73343062-E0F8-4380-9ED9-62B31E6FDACE}" dt="2026-09-03T00:22:14.718" v="1006" actId="20577"/>
        <pc:sldMkLst>
          <pc:docMk/>
          <pc:sldMk cId="2441558843" sldId="836"/>
        </pc:sldMkLst>
        <pc:spChg chg="mod">
          <ac:chgData name="Lassana Samarakoon" userId="18192040347_tp_box_2" providerId="OAuth2" clId="{73343062-E0F8-4380-9ED9-62B31E6FDACE}" dt="2026-09-02T01:26:10.200" v="118"/>
          <ac:spMkLst>
            <pc:docMk/>
            <pc:sldMk cId="2441558843" sldId="836"/>
            <ac:spMk id="2" creationId="{BC040553-623F-9758-6DA9-49C9C8E21BC0}"/>
          </ac:spMkLst>
        </pc:spChg>
        <pc:spChg chg="add mod">
          <ac:chgData name="Lassana Samarakoon" userId="18192040347_tp_box_2" providerId="OAuth2" clId="{73343062-E0F8-4380-9ED9-62B31E6FDACE}" dt="2026-09-03T00:22:14.718" v="1006" actId="20577"/>
          <ac:spMkLst>
            <pc:docMk/>
            <pc:sldMk cId="2441558843" sldId="836"/>
            <ac:spMk id="8" creationId="{4E5C78C4-65B6-F4C4-5787-846E13A15027}"/>
          </ac:spMkLst>
        </pc:spChg>
      </pc:sldChg>
      <pc:sldChg chg="addSp delSp modSp add mod">
        <pc:chgData name="Lassana Samarakoon" userId="18192040347_tp_box_2" providerId="OAuth2" clId="{73343062-E0F8-4380-9ED9-62B31E6FDACE}" dt="2026-09-03T03:12:58.953" v="1162" actId="13926"/>
        <pc:sldMkLst>
          <pc:docMk/>
          <pc:sldMk cId="2482819312" sldId="837"/>
        </pc:sldMkLst>
        <pc:spChg chg="mod">
          <ac:chgData name="Lassana Samarakoon" userId="18192040347_tp_box_2" providerId="OAuth2" clId="{73343062-E0F8-4380-9ED9-62B31E6FDACE}" dt="2026-09-02T02:10:54.788" v="819" actId="20577"/>
          <ac:spMkLst>
            <pc:docMk/>
            <pc:sldMk cId="2482819312" sldId="837"/>
            <ac:spMk id="2" creationId="{3969F52C-0DB5-F89B-F238-CD7BC22FCEC4}"/>
          </ac:spMkLst>
        </pc:spChg>
        <pc:spChg chg="add mod">
          <ac:chgData name="Lassana Samarakoon" userId="18192040347_tp_box_2" providerId="OAuth2" clId="{73343062-E0F8-4380-9ED9-62B31E6FDACE}" dt="2026-09-03T03:09:18.435" v="1125" actId="1035"/>
          <ac:spMkLst>
            <pc:docMk/>
            <pc:sldMk cId="2482819312" sldId="837"/>
            <ac:spMk id="6" creationId="{4FBDB499-BD36-0E26-701B-813F1650843D}"/>
          </ac:spMkLst>
        </pc:spChg>
        <pc:graphicFrameChg chg="add mod modGraphic">
          <ac:chgData name="Lassana Samarakoon" userId="18192040347_tp_box_2" providerId="OAuth2" clId="{73343062-E0F8-4380-9ED9-62B31E6FDACE}" dt="2026-09-03T03:12:58.953" v="1162" actId="13926"/>
          <ac:graphicFrameMkLst>
            <pc:docMk/>
            <pc:sldMk cId="2482819312" sldId="837"/>
            <ac:graphicFrameMk id="3" creationId="{50602661-501F-B46C-0802-3AC6305C0FC3}"/>
          </ac:graphicFrameMkLst>
        </pc:graphicFrameChg>
      </pc:sldChg>
      <pc:sldChg chg="add">
        <pc:chgData name="Lassana Samarakoon" userId="18192040347_tp_box_2" providerId="OAuth2" clId="{73343062-E0F8-4380-9ED9-62B31E6FDACE}" dt="2026-09-02T01:30:20.149" v="137"/>
        <pc:sldMkLst>
          <pc:docMk/>
          <pc:sldMk cId="3927985461" sldId="838"/>
        </pc:sldMkLst>
      </pc:sldChg>
      <pc:sldChg chg="addSp delSp modSp add del mod">
        <pc:chgData name="Lassana Samarakoon" userId="18192040347_tp_box_2" providerId="OAuth2" clId="{73343062-E0F8-4380-9ED9-62B31E6FDACE}" dt="2026-09-02T01:57:44.078" v="671" actId="20577"/>
        <pc:sldMkLst>
          <pc:docMk/>
          <pc:sldMk cId="1075272706" sldId="839"/>
        </pc:sldMkLst>
        <pc:spChg chg="mod">
          <ac:chgData name="Lassana Samarakoon" userId="18192040347_tp_box_2" providerId="OAuth2" clId="{73343062-E0F8-4380-9ED9-62B31E6FDACE}" dt="2026-09-02T01:57:44.078" v="671" actId="20577"/>
          <ac:spMkLst>
            <pc:docMk/>
            <pc:sldMk cId="1075272706" sldId="839"/>
            <ac:spMk id="2" creationId="{B10F537D-C1EF-2F77-8CD0-91CC229F6754}"/>
          </ac:spMkLst>
        </pc:spChg>
        <pc:spChg chg="add mod">
          <ac:chgData name="Lassana Samarakoon" userId="18192040347_tp_box_2" providerId="OAuth2" clId="{73343062-E0F8-4380-9ED9-62B31E6FDACE}" dt="2026-09-02T01:50:50.005" v="557"/>
          <ac:spMkLst>
            <pc:docMk/>
            <pc:sldMk cId="1075272706" sldId="839"/>
            <ac:spMk id="16" creationId="{BD1B502A-F27D-FAB3-A99E-CA5B32075FE5}"/>
          </ac:spMkLst>
        </pc:spChg>
        <pc:spChg chg="add mod">
          <ac:chgData name="Lassana Samarakoon" userId="18192040347_tp_box_2" providerId="OAuth2" clId="{73343062-E0F8-4380-9ED9-62B31E6FDACE}" dt="2026-09-02T01:50:50.005" v="557"/>
          <ac:spMkLst>
            <pc:docMk/>
            <pc:sldMk cId="1075272706" sldId="839"/>
            <ac:spMk id="17" creationId="{9869EA51-8894-9773-774E-8C249F156F18}"/>
          </ac:spMkLst>
        </pc:spChg>
        <pc:spChg chg="add mod">
          <ac:chgData name="Lassana Samarakoon" userId="18192040347_tp_box_2" providerId="OAuth2" clId="{73343062-E0F8-4380-9ED9-62B31E6FDACE}" dt="2026-09-02T01:50:50.005" v="557"/>
          <ac:spMkLst>
            <pc:docMk/>
            <pc:sldMk cId="1075272706" sldId="839"/>
            <ac:spMk id="18" creationId="{615B41F6-AAD4-5E36-1384-44AF01E1B94E}"/>
          </ac:spMkLst>
        </pc:spChg>
        <pc:picChg chg="add mod">
          <ac:chgData name="Lassana Samarakoon" userId="18192040347_tp_box_2" providerId="OAuth2" clId="{73343062-E0F8-4380-9ED9-62B31E6FDACE}" dt="2026-09-02T01:52:21.876" v="586" actId="1076"/>
          <ac:picMkLst>
            <pc:docMk/>
            <pc:sldMk cId="1075272706" sldId="839"/>
            <ac:picMk id="1034" creationId="{2E01B921-C742-BF46-01D5-C2E3CAA9D3F2}"/>
          </ac:picMkLst>
        </pc:picChg>
        <pc:picChg chg="add mod">
          <ac:chgData name="Lassana Samarakoon" userId="18192040347_tp_box_2" providerId="OAuth2" clId="{73343062-E0F8-4380-9ED9-62B31E6FDACE}" dt="2026-09-02T01:52:21.876" v="586" actId="1076"/>
          <ac:picMkLst>
            <pc:docMk/>
            <pc:sldMk cId="1075272706" sldId="839"/>
            <ac:picMk id="1035" creationId="{0866EE2D-6B32-31F3-F299-A56F07CD59AD}"/>
          </ac:picMkLst>
        </pc:picChg>
        <pc:picChg chg="add mod">
          <ac:chgData name="Lassana Samarakoon" userId="18192040347_tp_box_2" providerId="OAuth2" clId="{73343062-E0F8-4380-9ED9-62B31E6FDACE}" dt="2026-09-02T01:52:21.876" v="586" actId="1076"/>
          <ac:picMkLst>
            <pc:docMk/>
            <pc:sldMk cId="1075272706" sldId="839"/>
            <ac:picMk id="1036" creationId="{9012D8D3-4D6D-1ED8-EDBB-10CA278BAE8F}"/>
          </ac:picMkLst>
        </pc:picChg>
      </pc:sldChg>
      <pc:sldChg chg="addSp delSp modSp add mod">
        <pc:chgData name="Lassana Samarakoon" userId="18192040347_tp_box_2" providerId="OAuth2" clId="{73343062-E0F8-4380-9ED9-62B31E6FDACE}" dt="2026-09-02T01:57:57.506" v="673" actId="27636"/>
        <pc:sldMkLst>
          <pc:docMk/>
          <pc:sldMk cId="3873509357" sldId="841"/>
        </pc:sldMkLst>
        <pc:spChg chg="mod">
          <ac:chgData name="Lassana Samarakoon" userId="18192040347_tp_box_2" providerId="OAuth2" clId="{73343062-E0F8-4380-9ED9-62B31E6FDACE}" dt="2026-09-02T01:57:57.506" v="673" actId="27636"/>
          <ac:spMkLst>
            <pc:docMk/>
            <pc:sldMk cId="3873509357" sldId="841"/>
            <ac:spMk id="2" creationId="{5A2F8F35-B194-419D-5CA8-54A87E4177C0}"/>
          </ac:spMkLst>
        </pc:spChg>
        <pc:spChg chg="add mod">
          <ac:chgData name="Lassana Samarakoon" userId="18192040347_tp_box_2" providerId="OAuth2" clId="{73343062-E0F8-4380-9ED9-62B31E6FDACE}" dt="2026-09-02T01:52:58.515" v="595"/>
          <ac:spMkLst>
            <pc:docMk/>
            <pc:sldMk cId="3873509357" sldId="841"/>
            <ac:spMk id="5" creationId="{1659449E-4DE0-BAC2-F322-24EB9F53D1C8}"/>
          </ac:spMkLst>
        </pc:spChg>
        <pc:spChg chg="add mod">
          <ac:chgData name="Lassana Samarakoon" userId="18192040347_tp_box_2" providerId="OAuth2" clId="{73343062-E0F8-4380-9ED9-62B31E6FDACE}" dt="2026-09-02T01:52:58.515" v="595"/>
          <ac:spMkLst>
            <pc:docMk/>
            <pc:sldMk cId="3873509357" sldId="841"/>
            <ac:spMk id="6" creationId="{1CE12C1C-F8AD-9128-3921-4F782742A5D0}"/>
          </ac:spMkLst>
        </pc:spChg>
        <pc:spChg chg="add mod">
          <ac:chgData name="Lassana Samarakoon" userId="18192040347_tp_box_2" providerId="OAuth2" clId="{73343062-E0F8-4380-9ED9-62B31E6FDACE}" dt="2026-09-02T01:52:58.515" v="595"/>
          <ac:spMkLst>
            <pc:docMk/>
            <pc:sldMk cId="3873509357" sldId="841"/>
            <ac:spMk id="8" creationId="{0BAE927D-6E1F-A030-9583-FED520D1FC0F}"/>
          </ac:spMkLst>
        </pc:spChg>
        <pc:picChg chg="add mod">
          <ac:chgData name="Lassana Samarakoon" userId="18192040347_tp_box_2" providerId="OAuth2" clId="{73343062-E0F8-4380-9ED9-62B31E6FDACE}" dt="2026-09-02T01:55:30.648" v="635" actId="1076"/>
          <ac:picMkLst>
            <pc:docMk/>
            <pc:sldMk cId="3873509357" sldId="841"/>
            <ac:picMk id="2050" creationId="{235D34D5-A635-466C-0105-DA823413F503}"/>
          </ac:picMkLst>
        </pc:picChg>
        <pc:picChg chg="add mod">
          <ac:chgData name="Lassana Samarakoon" userId="18192040347_tp_box_2" providerId="OAuth2" clId="{73343062-E0F8-4380-9ED9-62B31E6FDACE}" dt="2026-09-02T01:55:22.973" v="633" actId="14100"/>
          <ac:picMkLst>
            <pc:docMk/>
            <pc:sldMk cId="3873509357" sldId="841"/>
            <ac:picMk id="2051" creationId="{4F753E11-0DFA-2C33-FE5D-DF7EA2B7A8CF}"/>
          </ac:picMkLst>
        </pc:picChg>
        <pc:picChg chg="add mod">
          <ac:chgData name="Lassana Samarakoon" userId="18192040347_tp_box_2" providerId="OAuth2" clId="{73343062-E0F8-4380-9ED9-62B31E6FDACE}" dt="2026-09-02T01:55:33.789" v="636" actId="1076"/>
          <ac:picMkLst>
            <pc:docMk/>
            <pc:sldMk cId="3873509357" sldId="841"/>
            <ac:picMk id="2052" creationId="{77581DC5-57F9-FDDF-1A92-66766052EBDA}"/>
          </ac:picMkLst>
        </pc:picChg>
      </pc:sldChg>
      <pc:sldChg chg="addSp delSp modSp add mod">
        <pc:chgData name="Lassana Samarakoon" userId="18192040347_tp_box_2" providerId="OAuth2" clId="{73343062-E0F8-4380-9ED9-62B31E6FDACE}" dt="2026-09-02T01:58:01.535" v="675" actId="27636"/>
        <pc:sldMkLst>
          <pc:docMk/>
          <pc:sldMk cId="2085400681" sldId="842"/>
        </pc:sldMkLst>
        <pc:spChg chg="mod">
          <ac:chgData name="Lassana Samarakoon" userId="18192040347_tp_box_2" providerId="OAuth2" clId="{73343062-E0F8-4380-9ED9-62B31E6FDACE}" dt="2026-09-02T01:58:01.535" v="675" actId="27636"/>
          <ac:spMkLst>
            <pc:docMk/>
            <pc:sldMk cId="2085400681" sldId="842"/>
            <ac:spMk id="2" creationId="{B7BC6CA8-3D4F-6A15-7417-55DA4A5C7A53}"/>
          </ac:spMkLst>
        </pc:spChg>
        <pc:spChg chg="add mod">
          <ac:chgData name="Lassana Samarakoon" userId="18192040347_tp_box_2" providerId="OAuth2" clId="{73343062-E0F8-4380-9ED9-62B31E6FDACE}" dt="2026-09-02T01:53:24.339" v="603"/>
          <ac:spMkLst>
            <pc:docMk/>
            <pc:sldMk cId="2085400681" sldId="842"/>
            <ac:spMk id="9" creationId="{59C4EE90-AC60-ED9A-D600-80F32D5D417F}"/>
          </ac:spMkLst>
        </pc:spChg>
        <pc:spChg chg="add">
          <ac:chgData name="Lassana Samarakoon" userId="18192040347_tp_box_2" providerId="OAuth2" clId="{73343062-E0F8-4380-9ED9-62B31E6FDACE}" dt="2026-09-02T01:53:28.764" v="604" actId="22"/>
          <ac:spMkLst>
            <pc:docMk/>
            <pc:sldMk cId="2085400681" sldId="842"/>
            <ac:spMk id="11" creationId="{58F2524F-02EF-B2A7-4F0C-71D2E31F98AC}"/>
          </ac:spMkLst>
        </pc:spChg>
        <pc:picChg chg="add mod">
          <ac:chgData name="Lassana Samarakoon" userId="18192040347_tp_box_2" providerId="OAuth2" clId="{73343062-E0F8-4380-9ED9-62B31E6FDACE}" dt="2026-09-02T01:55:41.372" v="637" actId="14100"/>
          <ac:picMkLst>
            <pc:docMk/>
            <pc:sldMk cId="2085400681" sldId="842"/>
            <ac:picMk id="3074" creationId="{EBE58E0B-6B0B-7713-ABBC-CD68E063209C}"/>
          </ac:picMkLst>
        </pc:picChg>
      </pc:sldChg>
      <pc:sldChg chg="addSp delSp modSp add mod ord">
        <pc:chgData name="Lassana Samarakoon" userId="18192040347_tp_box_2" providerId="OAuth2" clId="{73343062-E0F8-4380-9ED9-62B31E6FDACE}" dt="2026-09-02T02:05:49.427" v="746" actId="1076"/>
        <pc:sldMkLst>
          <pc:docMk/>
          <pc:sldMk cId="4290017648" sldId="843"/>
        </pc:sldMkLst>
        <pc:spChg chg="mod">
          <ac:chgData name="Lassana Samarakoon" userId="18192040347_tp_box_2" providerId="OAuth2" clId="{73343062-E0F8-4380-9ED9-62B31E6FDACE}" dt="2026-09-02T01:58:15.521" v="701" actId="20577"/>
          <ac:spMkLst>
            <pc:docMk/>
            <pc:sldMk cId="4290017648" sldId="843"/>
            <ac:spMk id="2" creationId="{978472A7-C0C1-04CC-685A-279D8690FE3A}"/>
          </ac:spMkLst>
        </pc:spChg>
        <pc:spChg chg="add">
          <ac:chgData name="Lassana Samarakoon" userId="18192040347_tp_box_2" providerId="OAuth2" clId="{73343062-E0F8-4380-9ED9-62B31E6FDACE}" dt="2026-09-02T01:58:39.951" v="712" actId="22"/>
          <ac:spMkLst>
            <pc:docMk/>
            <pc:sldMk cId="4290017648" sldId="843"/>
            <ac:spMk id="8" creationId="{5D41851E-C9D0-1FDA-EEDB-A81989FE9CCF}"/>
          </ac:spMkLst>
        </pc:spChg>
        <pc:spChg chg="add">
          <ac:chgData name="Lassana Samarakoon" userId="18192040347_tp_box_2" providerId="OAuth2" clId="{73343062-E0F8-4380-9ED9-62B31E6FDACE}" dt="2026-09-02T01:58:39.951" v="712" actId="22"/>
          <ac:spMkLst>
            <pc:docMk/>
            <pc:sldMk cId="4290017648" sldId="843"/>
            <ac:spMk id="10" creationId="{C74BDA6F-41A9-0F1C-5546-3D3B20845322}"/>
          </ac:spMkLst>
        </pc:spChg>
        <pc:spChg chg="add mod">
          <ac:chgData name="Lassana Samarakoon" userId="18192040347_tp_box_2" providerId="OAuth2" clId="{73343062-E0F8-4380-9ED9-62B31E6FDACE}" dt="2026-09-02T02:05:12.184" v="739" actId="14100"/>
          <ac:spMkLst>
            <pc:docMk/>
            <pc:sldMk cId="4290017648" sldId="843"/>
            <ac:spMk id="11" creationId="{16990801-016A-075A-68F4-3B2C92CF7FF5}"/>
          </ac:spMkLst>
        </pc:spChg>
        <pc:picChg chg="add mod">
          <ac:chgData name="Lassana Samarakoon" userId="18192040347_tp_box_2" providerId="OAuth2" clId="{73343062-E0F8-4380-9ED9-62B31E6FDACE}" dt="2026-09-02T02:05:49.427" v="746" actId="1076"/>
          <ac:picMkLst>
            <pc:docMk/>
            <pc:sldMk cId="4290017648" sldId="843"/>
            <ac:picMk id="4098" creationId="{DB18B6CD-2618-92D6-82D2-4A48E1FEEA26}"/>
          </ac:picMkLst>
        </pc:picChg>
        <pc:picChg chg="add mod">
          <ac:chgData name="Lassana Samarakoon" userId="18192040347_tp_box_2" providerId="OAuth2" clId="{73343062-E0F8-4380-9ED9-62B31E6FDACE}" dt="2026-09-02T02:05:44.994" v="745" actId="1076"/>
          <ac:picMkLst>
            <pc:docMk/>
            <pc:sldMk cId="4290017648" sldId="843"/>
            <ac:picMk id="4099" creationId="{2B296EB2-BCDD-8D26-9BA5-1D16EF29B1D7}"/>
          </ac:picMkLst>
        </pc:picChg>
      </pc:sldChg>
      <pc:sldChg chg="addSp delSp modSp add mod">
        <pc:chgData name="Lassana Samarakoon" userId="18192040347_tp_box_2" providerId="OAuth2" clId="{73343062-E0F8-4380-9ED9-62B31E6FDACE}" dt="2026-09-02T02:07:22.408" v="757" actId="1076"/>
        <pc:sldMkLst>
          <pc:docMk/>
          <pc:sldMk cId="403620002" sldId="844"/>
        </pc:sldMkLst>
        <pc:spChg chg="add">
          <ac:chgData name="Lassana Samarakoon" userId="18192040347_tp_box_2" providerId="OAuth2" clId="{73343062-E0F8-4380-9ED9-62B31E6FDACE}" dt="2026-09-02T01:58:53.875" v="716" actId="22"/>
          <ac:spMkLst>
            <pc:docMk/>
            <pc:sldMk cId="403620002" sldId="844"/>
            <ac:spMk id="4" creationId="{993B3C1A-3B8F-60D9-CD80-635C99DB5E51}"/>
          </ac:spMkLst>
        </pc:spChg>
        <pc:spChg chg="add">
          <ac:chgData name="Lassana Samarakoon" userId="18192040347_tp_box_2" providerId="OAuth2" clId="{73343062-E0F8-4380-9ED9-62B31E6FDACE}" dt="2026-09-02T01:58:53.875" v="716" actId="22"/>
          <ac:spMkLst>
            <pc:docMk/>
            <pc:sldMk cId="403620002" sldId="844"/>
            <ac:spMk id="6" creationId="{24EA21F1-DFEF-6B11-0A52-4D31FAFB1BC3}"/>
          </ac:spMkLst>
        </pc:spChg>
        <pc:spChg chg="add mod">
          <ac:chgData name="Lassana Samarakoon" userId="18192040347_tp_box_2" providerId="OAuth2" clId="{73343062-E0F8-4380-9ED9-62B31E6FDACE}" dt="2026-09-02T02:07:01.735" v="754" actId="208"/>
          <ac:spMkLst>
            <pc:docMk/>
            <pc:sldMk cId="403620002" sldId="844"/>
            <ac:spMk id="9" creationId="{1151BFAD-87C2-6A9E-751F-C525FB5683B2}"/>
          </ac:spMkLst>
        </pc:spChg>
        <pc:picChg chg="add mod">
          <ac:chgData name="Lassana Samarakoon" userId="18192040347_tp_box_2" providerId="OAuth2" clId="{73343062-E0F8-4380-9ED9-62B31E6FDACE}" dt="2026-09-02T02:07:22.408" v="757" actId="1076"/>
          <ac:picMkLst>
            <pc:docMk/>
            <pc:sldMk cId="403620002" sldId="844"/>
            <ac:picMk id="5122" creationId="{9D925DC9-2A49-68FC-D323-9BE343742359}"/>
          </ac:picMkLst>
        </pc:picChg>
        <pc:picChg chg="add mod">
          <ac:chgData name="Lassana Samarakoon" userId="18192040347_tp_box_2" providerId="OAuth2" clId="{73343062-E0F8-4380-9ED9-62B31E6FDACE}" dt="2026-09-02T02:07:20.009" v="756" actId="1076"/>
          <ac:picMkLst>
            <pc:docMk/>
            <pc:sldMk cId="403620002" sldId="844"/>
            <ac:picMk id="5123" creationId="{DC16038B-25F0-B475-19AF-4A8FA5509418}"/>
          </ac:picMkLst>
        </pc:picChg>
      </pc:sldChg>
      <pc:sldChg chg="addSp delSp modSp add mod">
        <pc:chgData name="Lassana Samarakoon" userId="18192040347_tp_box_2" providerId="OAuth2" clId="{73343062-E0F8-4380-9ED9-62B31E6FDACE}" dt="2026-09-02T02:08:07.900" v="770" actId="1076"/>
        <pc:sldMkLst>
          <pc:docMk/>
          <pc:sldMk cId="4201879637" sldId="845"/>
        </pc:sldMkLst>
        <pc:spChg chg="add">
          <ac:chgData name="Lassana Samarakoon" userId="18192040347_tp_box_2" providerId="OAuth2" clId="{73343062-E0F8-4380-9ED9-62B31E6FDACE}" dt="2026-09-02T01:59:09.397" v="720" actId="22"/>
          <ac:spMkLst>
            <pc:docMk/>
            <pc:sldMk cId="4201879637" sldId="845"/>
            <ac:spMk id="5" creationId="{F96A65BE-3849-F26A-6B16-9261B72E868A}"/>
          </ac:spMkLst>
        </pc:spChg>
        <pc:spChg chg="add">
          <ac:chgData name="Lassana Samarakoon" userId="18192040347_tp_box_2" providerId="OAuth2" clId="{73343062-E0F8-4380-9ED9-62B31E6FDACE}" dt="2026-09-02T01:59:09.397" v="720" actId="22"/>
          <ac:spMkLst>
            <pc:docMk/>
            <pc:sldMk cId="4201879637" sldId="845"/>
            <ac:spMk id="9" creationId="{8285BA0B-DFE5-AD9F-505A-7B36835D4D33}"/>
          </ac:spMkLst>
        </pc:spChg>
        <pc:picChg chg="add mod">
          <ac:chgData name="Lassana Samarakoon" userId="18192040347_tp_box_2" providerId="OAuth2" clId="{73343062-E0F8-4380-9ED9-62B31E6FDACE}" dt="2026-09-02T02:08:07.900" v="770" actId="1076"/>
          <ac:picMkLst>
            <pc:docMk/>
            <pc:sldMk cId="4201879637" sldId="845"/>
            <ac:picMk id="6146" creationId="{FBA06F39-2DEF-363F-CCB4-1B5F521DA090}"/>
          </ac:picMkLst>
        </pc:picChg>
        <pc:picChg chg="add mod">
          <ac:chgData name="Lassana Samarakoon" userId="18192040347_tp_box_2" providerId="OAuth2" clId="{73343062-E0F8-4380-9ED9-62B31E6FDACE}" dt="2026-09-02T02:08:03.800" v="769" actId="1076"/>
          <ac:picMkLst>
            <pc:docMk/>
            <pc:sldMk cId="4201879637" sldId="845"/>
            <ac:picMk id="6147" creationId="{35924D0B-AA55-41F5-C329-CE3A90C6D2CD}"/>
          </ac:picMkLst>
        </pc:picChg>
      </pc:sldChg>
      <pc:sldChg chg="addSp delSp modSp add mod">
        <pc:chgData name="Lassana Samarakoon" userId="18192040347_tp_box_2" providerId="OAuth2" clId="{73343062-E0F8-4380-9ED9-62B31E6FDACE}" dt="2026-09-02T02:08:25.751" v="775" actId="1076"/>
        <pc:sldMkLst>
          <pc:docMk/>
          <pc:sldMk cId="3955506343" sldId="846"/>
        </pc:sldMkLst>
        <pc:spChg chg="add">
          <ac:chgData name="Lassana Samarakoon" userId="18192040347_tp_box_2" providerId="OAuth2" clId="{73343062-E0F8-4380-9ED9-62B31E6FDACE}" dt="2026-09-02T02:04:25.623" v="732" actId="22"/>
          <ac:spMkLst>
            <pc:docMk/>
            <pc:sldMk cId="3955506343" sldId="846"/>
            <ac:spMk id="8" creationId="{991E5631-1E10-9762-0120-1F5EC7C590C4}"/>
          </ac:spMkLst>
        </pc:spChg>
        <pc:spChg chg="add">
          <ac:chgData name="Lassana Samarakoon" userId="18192040347_tp_box_2" providerId="OAuth2" clId="{73343062-E0F8-4380-9ED9-62B31E6FDACE}" dt="2026-09-02T02:04:25.623" v="732" actId="22"/>
          <ac:spMkLst>
            <pc:docMk/>
            <pc:sldMk cId="3955506343" sldId="846"/>
            <ac:spMk id="11" creationId="{BBBA27C2-F5C3-77C8-B7BD-B34A0BC30753}"/>
          </ac:spMkLst>
        </pc:spChg>
        <pc:picChg chg="add mod">
          <ac:chgData name="Lassana Samarakoon" userId="18192040347_tp_box_2" providerId="OAuth2" clId="{73343062-E0F8-4380-9ED9-62B31E6FDACE}" dt="2026-09-02T02:08:25.751" v="775" actId="1076"/>
          <ac:picMkLst>
            <pc:docMk/>
            <pc:sldMk cId="3955506343" sldId="846"/>
            <ac:picMk id="7170" creationId="{768ED8A9-40D9-F708-6777-99C17DC921B1}"/>
          </ac:picMkLst>
        </pc:picChg>
      </pc:sldChg>
      <pc:sldChg chg="addSp delSp modSp add mod">
        <pc:chgData name="Lassana Samarakoon" userId="18192040347_tp_box_2" providerId="OAuth2" clId="{73343062-E0F8-4380-9ED9-62B31E6FDACE}" dt="2026-09-02T02:21:22.925" v="832"/>
        <pc:sldMkLst>
          <pc:docMk/>
          <pc:sldMk cId="847162129" sldId="847"/>
        </pc:sldMkLst>
        <pc:spChg chg="mod">
          <ac:chgData name="Lassana Samarakoon" userId="18192040347_tp_box_2" providerId="OAuth2" clId="{73343062-E0F8-4380-9ED9-62B31E6FDACE}" dt="2026-09-02T02:21:21.180" v="830"/>
          <ac:spMkLst>
            <pc:docMk/>
            <pc:sldMk cId="847162129" sldId="847"/>
            <ac:spMk id="2" creationId="{1B6C30B7-C237-33E2-96E8-6E2E6419506E}"/>
          </ac:spMkLst>
        </pc:spChg>
        <pc:spChg chg="add mod">
          <ac:chgData name="Lassana Samarakoon" userId="18192040347_tp_box_2" providerId="OAuth2" clId="{73343062-E0F8-4380-9ED9-62B31E6FDACE}" dt="2026-09-02T02:21:10.597" v="829"/>
          <ac:spMkLst>
            <pc:docMk/>
            <pc:sldMk cId="847162129" sldId="847"/>
            <ac:spMk id="4" creationId="{B59EC286-8B38-9F71-8CA2-99E7999B3B82}"/>
          </ac:spMkLst>
        </pc:spChg>
      </pc:sldChg>
      <pc:sldChg chg="addSp delSp modSp add mod">
        <pc:chgData name="Lassana Samarakoon" userId="18192040347_tp_box_2" providerId="OAuth2" clId="{73343062-E0F8-4380-9ED9-62B31E6FDACE}" dt="2026-09-02T02:36:53.832" v="978"/>
        <pc:sldMkLst>
          <pc:docMk/>
          <pc:sldMk cId="1281548051" sldId="848"/>
        </pc:sldMkLst>
        <pc:spChg chg="mod">
          <ac:chgData name="Lassana Samarakoon" userId="18192040347_tp_box_2" providerId="OAuth2" clId="{73343062-E0F8-4380-9ED9-62B31E6FDACE}" dt="2026-09-02T02:27:16.591" v="951" actId="20577"/>
          <ac:spMkLst>
            <pc:docMk/>
            <pc:sldMk cId="1281548051" sldId="848"/>
            <ac:spMk id="2" creationId="{8E888DDB-64D2-2727-D9E1-896E14BFABBA}"/>
          </ac:spMkLst>
        </pc:spChg>
        <pc:graphicFrameChg chg="add mod modGraphic">
          <ac:chgData name="Lassana Samarakoon" userId="18192040347_tp_box_2" providerId="OAuth2" clId="{73343062-E0F8-4380-9ED9-62B31E6FDACE}" dt="2026-09-02T02:36:51.051" v="975" actId="403"/>
          <ac:graphicFrameMkLst>
            <pc:docMk/>
            <pc:sldMk cId="1281548051" sldId="848"/>
            <ac:graphicFrameMk id="5" creationId="{0E8363B2-A58F-5BC5-C149-F65B3BC155E7}"/>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D984C27-75D2-A96C-6006-85CC57CAF67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839DB82-C9E1-20AF-2E0D-B79BBE146D4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834664-1AFD-4056-868A-E7F665E5722B}" type="datetimeFigureOut">
              <a:rPr lang="en-US" smtClean="0"/>
              <a:t>9/22/2026</a:t>
            </a:fld>
            <a:endParaRPr lang="en-US"/>
          </a:p>
        </p:txBody>
      </p:sp>
      <p:sp>
        <p:nvSpPr>
          <p:cNvPr id="4" name="Footer Placeholder 3">
            <a:extLst>
              <a:ext uri="{FF2B5EF4-FFF2-40B4-BE49-F238E27FC236}">
                <a16:creationId xmlns:a16="http://schemas.microsoft.com/office/drawing/2014/main" id="{0929DA64-43E8-9E40-07C5-6D8FBCCDCA0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FFCF2B2-F70D-2F01-4222-7C6298381D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0E0E6A-92C3-4B87-9F74-BD338E5EB264}" type="slidenum">
              <a:rPr lang="en-US" smtClean="0"/>
              <a:t>‹#›</a:t>
            </a:fld>
            <a:endParaRPr lang="en-US"/>
          </a:p>
        </p:txBody>
      </p:sp>
    </p:spTree>
    <p:extLst>
      <p:ext uri="{BB962C8B-B14F-4D97-AF65-F5344CB8AC3E}">
        <p14:creationId xmlns:p14="http://schemas.microsoft.com/office/powerpoint/2010/main" val="2221696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E0205A-7888-41F4-B6F5-E9FA2254EC1B}"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4F15A-12B5-4AD1-B1D9-CC7C5414E318}" type="slidenum">
              <a:rPr lang="en-US" smtClean="0"/>
              <a:t>‹#›</a:t>
            </a:fld>
            <a:endParaRPr lang="en-US"/>
          </a:p>
        </p:txBody>
      </p:sp>
    </p:spTree>
    <p:extLst>
      <p:ext uri="{BB962C8B-B14F-4D97-AF65-F5344CB8AC3E}">
        <p14:creationId xmlns:p14="http://schemas.microsoft.com/office/powerpoint/2010/main" val="2690702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14F15A-12B5-4AD1-B1D9-CC7C5414E318}" type="slidenum">
              <a:rPr lang="en-US" smtClean="0"/>
              <a:t>1</a:t>
            </a:fld>
            <a:endParaRPr lang="en-US"/>
          </a:p>
        </p:txBody>
      </p:sp>
    </p:spTree>
    <p:extLst>
      <p:ext uri="{BB962C8B-B14F-4D97-AF65-F5344CB8AC3E}">
        <p14:creationId xmlns:p14="http://schemas.microsoft.com/office/powerpoint/2010/main" val="979391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D353D-EFE2-B484-2BF2-D8162BA151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BE1B6-101C-2284-57AA-6AEF0CC306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770BA3-A42C-08F6-1E9F-1CB7C21BE4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FF6AA3-7000-931C-EE21-8CFA2681CE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252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667E1-E601-4AAF-B95C-B25720D70A60}" type="slidenum">
              <a:rPr lang="en-US" smtClean="0"/>
              <a:t>3</a:t>
            </a:fld>
            <a:endParaRPr lang="en-US"/>
          </a:p>
        </p:txBody>
      </p:sp>
    </p:spTree>
    <p:extLst>
      <p:ext uri="{BB962C8B-B14F-4D97-AF65-F5344CB8AC3E}">
        <p14:creationId xmlns:p14="http://schemas.microsoft.com/office/powerpoint/2010/main" val="3111992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E0B9A-0D8C-CB19-95B6-9DC6376EE9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9FC4D4-7BAE-51F7-1ECF-6D4DDE8FB4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316965-D3A3-8ABF-1AE4-9C1CA57FDB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23242E-F342-6581-417B-2E55E504CE32}"/>
              </a:ext>
            </a:extLst>
          </p:cNvPr>
          <p:cNvSpPr>
            <a:spLocks noGrp="1"/>
          </p:cNvSpPr>
          <p:nvPr>
            <p:ph type="sldNum" sz="quarter" idx="5"/>
          </p:nvPr>
        </p:nvSpPr>
        <p:spPr/>
        <p:txBody>
          <a:bodyPr/>
          <a:lstStyle/>
          <a:p>
            <a:fld id="{7FB667E1-E601-4AAF-B95C-B25720D70A60}" type="slidenum">
              <a:rPr lang="en-US" smtClean="0"/>
              <a:t>4</a:t>
            </a:fld>
            <a:endParaRPr lang="en-US"/>
          </a:p>
        </p:txBody>
      </p:sp>
    </p:spTree>
    <p:extLst>
      <p:ext uri="{BB962C8B-B14F-4D97-AF65-F5344CB8AC3E}">
        <p14:creationId xmlns:p14="http://schemas.microsoft.com/office/powerpoint/2010/main" val="3572539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83B4D-3F79-4F6D-9481-22332958F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B3AD8-899A-F061-21E7-0219A68A8C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DB5B8F-A880-4F67-DDF1-B05E38B20C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770350-BFF2-7D75-14ED-A63697C8A9E2}"/>
              </a:ext>
            </a:extLst>
          </p:cNvPr>
          <p:cNvSpPr>
            <a:spLocks noGrp="1"/>
          </p:cNvSpPr>
          <p:nvPr>
            <p:ph type="sldNum" sz="quarter" idx="5"/>
          </p:nvPr>
        </p:nvSpPr>
        <p:spPr/>
        <p:txBody>
          <a:bodyPr/>
          <a:lstStyle/>
          <a:p>
            <a:fld id="{7FB667E1-E601-4AAF-B95C-B25720D70A60}" type="slidenum">
              <a:rPr lang="en-US" smtClean="0"/>
              <a:t>5</a:t>
            </a:fld>
            <a:endParaRPr lang="en-US"/>
          </a:p>
        </p:txBody>
      </p:sp>
    </p:spTree>
    <p:extLst>
      <p:ext uri="{BB962C8B-B14F-4D97-AF65-F5344CB8AC3E}">
        <p14:creationId xmlns:p14="http://schemas.microsoft.com/office/powerpoint/2010/main" val="931536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30DA2-F7A1-6853-A0C6-49B40D617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36408F-122B-BD46-9A65-9D5DBA5802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576FE-8278-60E5-0E27-0B3BFA8241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64B4FB-75E4-1BDE-E864-DBE2A6088BBF}"/>
              </a:ext>
            </a:extLst>
          </p:cNvPr>
          <p:cNvSpPr>
            <a:spLocks noGrp="1"/>
          </p:cNvSpPr>
          <p:nvPr>
            <p:ph type="sldNum" sz="quarter" idx="5"/>
          </p:nvPr>
        </p:nvSpPr>
        <p:spPr/>
        <p:txBody>
          <a:bodyPr/>
          <a:lstStyle/>
          <a:p>
            <a:fld id="{7FB667E1-E601-4AAF-B95C-B25720D70A60}" type="slidenum">
              <a:rPr lang="en-US" smtClean="0"/>
              <a:t>6</a:t>
            </a:fld>
            <a:endParaRPr lang="en-US"/>
          </a:p>
        </p:txBody>
      </p:sp>
    </p:spTree>
    <p:extLst>
      <p:ext uri="{BB962C8B-B14F-4D97-AF65-F5344CB8AC3E}">
        <p14:creationId xmlns:p14="http://schemas.microsoft.com/office/powerpoint/2010/main" val="3908648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DBDB8-E6FA-1812-E3C2-616401085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C149D-1852-1394-B9C8-602CDA1D9E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A4CCE4-F951-1B61-A295-B777E98FA7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DD54C6-6F18-A3AC-03CB-9BAA1EA86D60}"/>
              </a:ext>
            </a:extLst>
          </p:cNvPr>
          <p:cNvSpPr>
            <a:spLocks noGrp="1"/>
          </p:cNvSpPr>
          <p:nvPr>
            <p:ph type="sldNum" sz="quarter" idx="5"/>
          </p:nvPr>
        </p:nvSpPr>
        <p:spPr/>
        <p:txBody>
          <a:bodyPr/>
          <a:lstStyle/>
          <a:p>
            <a:fld id="{7FB667E1-E601-4AAF-B95C-B25720D70A60}" type="slidenum">
              <a:rPr lang="en-US" smtClean="0"/>
              <a:t>7</a:t>
            </a:fld>
            <a:endParaRPr lang="en-US"/>
          </a:p>
        </p:txBody>
      </p:sp>
    </p:spTree>
    <p:extLst>
      <p:ext uri="{BB962C8B-B14F-4D97-AF65-F5344CB8AC3E}">
        <p14:creationId xmlns:p14="http://schemas.microsoft.com/office/powerpoint/2010/main" val="493894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1A1C8-9D43-BB5F-AC3B-1D5A2F4BC7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45F3A-C030-5354-7BEA-64D2659CFD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413284-4FF9-A8BE-30D9-E81499E701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8BC0E3-7765-449A-BC68-CCEB1A9A0BE3}"/>
              </a:ext>
            </a:extLst>
          </p:cNvPr>
          <p:cNvSpPr>
            <a:spLocks noGrp="1"/>
          </p:cNvSpPr>
          <p:nvPr>
            <p:ph type="sldNum" sz="quarter" idx="5"/>
          </p:nvPr>
        </p:nvSpPr>
        <p:spPr/>
        <p:txBody>
          <a:bodyPr/>
          <a:lstStyle/>
          <a:p>
            <a:fld id="{7FB667E1-E601-4AAF-B95C-B25720D70A60}" type="slidenum">
              <a:rPr lang="en-US" smtClean="0"/>
              <a:t>8</a:t>
            </a:fld>
            <a:endParaRPr lang="en-US"/>
          </a:p>
        </p:txBody>
      </p:sp>
    </p:spTree>
    <p:extLst>
      <p:ext uri="{BB962C8B-B14F-4D97-AF65-F5344CB8AC3E}">
        <p14:creationId xmlns:p14="http://schemas.microsoft.com/office/powerpoint/2010/main" val="2966030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39DD4-9A97-1AEB-61BD-BC7935E17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16553-8E6A-5815-97AA-86B42FC56A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F36167-B818-7AE3-1772-5B7272DED0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E756AB-817F-46FD-01D4-B6AC84C3B8F7}"/>
              </a:ext>
            </a:extLst>
          </p:cNvPr>
          <p:cNvSpPr>
            <a:spLocks noGrp="1"/>
          </p:cNvSpPr>
          <p:nvPr>
            <p:ph type="sldNum" sz="quarter" idx="5"/>
          </p:nvPr>
        </p:nvSpPr>
        <p:spPr/>
        <p:txBody>
          <a:bodyPr/>
          <a:lstStyle/>
          <a:p>
            <a:fld id="{7FB667E1-E601-4AAF-B95C-B25720D70A60}" type="slidenum">
              <a:rPr lang="en-US" smtClean="0"/>
              <a:t>9</a:t>
            </a:fld>
            <a:endParaRPr lang="en-US"/>
          </a:p>
        </p:txBody>
      </p:sp>
    </p:spTree>
    <p:extLst>
      <p:ext uri="{BB962C8B-B14F-4D97-AF65-F5344CB8AC3E}">
        <p14:creationId xmlns:p14="http://schemas.microsoft.com/office/powerpoint/2010/main" val="2689649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DAC1B-B7E6-D212-D86B-36394EFE7F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416F2-44BA-E424-953F-B904FE0CB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130674-0311-B1BC-B509-187D81490E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50809D-0803-949A-2A9C-06D08B8B167E}"/>
              </a:ext>
            </a:extLst>
          </p:cNvPr>
          <p:cNvSpPr>
            <a:spLocks noGrp="1"/>
          </p:cNvSpPr>
          <p:nvPr>
            <p:ph type="sldNum" sz="quarter" idx="5"/>
          </p:nvPr>
        </p:nvSpPr>
        <p:spPr/>
        <p:txBody>
          <a:bodyPr/>
          <a:lstStyle/>
          <a:p>
            <a:fld id="{7FB667E1-E601-4AAF-B95C-B25720D70A60}" type="slidenum">
              <a:rPr lang="en-US" smtClean="0"/>
              <a:t>10</a:t>
            </a:fld>
            <a:endParaRPr lang="en-US"/>
          </a:p>
        </p:txBody>
      </p:sp>
    </p:spTree>
    <p:extLst>
      <p:ext uri="{BB962C8B-B14F-4D97-AF65-F5344CB8AC3E}">
        <p14:creationId xmlns:p14="http://schemas.microsoft.com/office/powerpoint/2010/main" val="3621043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CCE73-BDFC-ECAD-389D-F37A16A8B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C31B61-C7A5-C729-76A8-4D74531F3F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084DD5-B4BF-8DED-53CF-87FC4FE5DF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29CC43-EA0C-3E66-E262-D438CDDCDB73}"/>
              </a:ext>
            </a:extLst>
          </p:cNvPr>
          <p:cNvSpPr>
            <a:spLocks noGrp="1"/>
          </p:cNvSpPr>
          <p:nvPr>
            <p:ph type="sldNum" sz="quarter" idx="5"/>
          </p:nvPr>
        </p:nvSpPr>
        <p:spPr/>
        <p:txBody>
          <a:bodyPr/>
          <a:lstStyle/>
          <a:p>
            <a:fld id="{7FB667E1-E601-4AAF-B95C-B25720D70A60}" type="slidenum">
              <a:rPr lang="en-US" smtClean="0"/>
              <a:t>11</a:t>
            </a:fld>
            <a:endParaRPr lang="en-US"/>
          </a:p>
        </p:txBody>
      </p:sp>
    </p:spTree>
    <p:extLst>
      <p:ext uri="{BB962C8B-B14F-4D97-AF65-F5344CB8AC3E}">
        <p14:creationId xmlns:p14="http://schemas.microsoft.com/office/powerpoint/2010/main" val="1866126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0CB07-1C7E-7064-2FA7-F8291D890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948F25-494A-2993-21B9-C0467749E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6DAA27-0248-C400-2676-8E56F1D8E78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143AA5-D424-7E2E-81BE-66158784B72E}"/>
              </a:ext>
            </a:extLst>
          </p:cNvPr>
          <p:cNvSpPr>
            <a:spLocks noGrp="1"/>
          </p:cNvSpPr>
          <p:nvPr>
            <p:ph type="sldNum" sz="quarter" idx="5"/>
          </p:nvPr>
        </p:nvSpPr>
        <p:spPr/>
        <p:txBody>
          <a:bodyPr/>
          <a:lstStyle/>
          <a:p>
            <a:fld id="{7FB667E1-E601-4AAF-B95C-B25720D70A60}" type="slidenum">
              <a:rPr lang="en-US" smtClean="0"/>
              <a:t>12</a:t>
            </a:fld>
            <a:endParaRPr lang="en-US"/>
          </a:p>
        </p:txBody>
      </p:sp>
    </p:spTree>
    <p:extLst>
      <p:ext uri="{BB962C8B-B14F-4D97-AF65-F5344CB8AC3E}">
        <p14:creationId xmlns:p14="http://schemas.microsoft.com/office/powerpoint/2010/main" val="1913615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2664D-6B25-A4E2-84D2-C1638393E5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B9A11C-791E-3A3E-79DC-A8C4988480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889A00-9A0D-8724-897C-CD88967F34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278B156-FF7B-7CC9-06C7-88445D1DBCA8}"/>
              </a:ext>
            </a:extLst>
          </p:cNvPr>
          <p:cNvSpPr>
            <a:spLocks noGrp="1"/>
          </p:cNvSpPr>
          <p:nvPr>
            <p:ph type="sldNum" sz="quarter" idx="5"/>
          </p:nvPr>
        </p:nvSpPr>
        <p:spPr/>
        <p:txBody>
          <a:bodyPr/>
          <a:lstStyle/>
          <a:p>
            <a:fld id="{7FB667E1-E601-4AAF-B95C-B25720D70A60}" type="slidenum">
              <a:rPr lang="en-US" smtClean="0"/>
              <a:t>13</a:t>
            </a:fld>
            <a:endParaRPr lang="en-US"/>
          </a:p>
        </p:txBody>
      </p:sp>
    </p:spTree>
    <p:extLst>
      <p:ext uri="{BB962C8B-B14F-4D97-AF65-F5344CB8AC3E}">
        <p14:creationId xmlns:p14="http://schemas.microsoft.com/office/powerpoint/2010/main" val="2373685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38DF4-9A79-A77D-7597-05811BA580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F15A8-AECB-7427-F6FB-9BEFD6B61A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120E28-8312-7E7A-13F7-72D1BFA12F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3FAE9B-27F4-E69C-BB2C-ADDCCB8ACAEC}"/>
              </a:ext>
            </a:extLst>
          </p:cNvPr>
          <p:cNvSpPr>
            <a:spLocks noGrp="1"/>
          </p:cNvSpPr>
          <p:nvPr>
            <p:ph type="sldNum" sz="quarter" idx="5"/>
          </p:nvPr>
        </p:nvSpPr>
        <p:spPr/>
        <p:txBody>
          <a:bodyPr/>
          <a:lstStyle/>
          <a:p>
            <a:fld id="{7FB667E1-E601-4AAF-B95C-B25720D70A60}" type="slidenum">
              <a:rPr lang="en-US" smtClean="0"/>
              <a:t>14</a:t>
            </a:fld>
            <a:endParaRPr lang="en-US"/>
          </a:p>
        </p:txBody>
      </p:sp>
    </p:spTree>
    <p:extLst>
      <p:ext uri="{BB962C8B-B14F-4D97-AF65-F5344CB8AC3E}">
        <p14:creationId xmlns:p14="http://schemas.microsoft.com/office/powerpoint/2010/main" val="785008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F0559-0AA4-C535-66CB-4A317B343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CA9B1-75F7-05E6-8087-EF1384D06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572256-85DE-AA53-E6E1-D00B8D6322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3691B9-330B-7CCC-19CC-35FE6FC5E162}"/>
              </a:ext>
            </a:extLst>
          </p:cNvPr>
          <p:cNvSpPr>
            <a:spLocks noGrp="1"/>
          </p:cNvSpPr>
          <p:nvPr>
            <p:ph type="sldNum" sz="quarter" idx="5"/>
          </p:nvPr>
        </p:nvSpPr>
        <p:spPr/>
        <p:txBody>
          <a:bodyPr/>
          <a:lstStyle/>
          <a:p>
            <a:fld id="{7FB667E1-E601-4AAF-B95C-B25720D70A60}" type="slidenum">
              <a:rPr lang="en-US" smtClean="0"/>
              <a:t>15</a:t>
            </a:fld>
            <a:endParaRPr lang="en-US"/>
          </a:p>
        </p:txBody>
      </p:sp>
    </p:spTree>
    <p:extLst>
      <p:ext uri="{BB962C8B-B14F-4D97-AF65-F5344CB8AC3E}">
        <p14:creationId xmlns:p14="http://schemas.microsoft.com/office/powerpoint/2010/main" val="2280381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906A3-4E86-3DDF-DBFF-E340DB364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943CA-9875-FB50-CE52-B370217360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A6ECB6-0F6A-28F3-8FDA-60AFBA7710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8469107-863B-36D9-EEE4-6A94B06BBDA0}"/>
              </a:ext>
            </a:extLst>
          </p:cNvPr>
          <p:cNvSpPr>
            <a:spLocks noGrp="1"/>
          </p:cNvSpPr>
          <p:nvPr>
            <p:ph type="sldNum" sz="quarter" idx="5"/>
          </p:nvPr>
        </p:nvSpPr>
        <p:spPr/>
        <p:txBody>
          <a:bodyPr/>
          <a:lstStyle/>
          <a:p>
            <a:fld id="{7FB667E1-E601-4AAF-B95C-B25720D70A60}" type="slidenum">
              <a:rPr lang="en-US" smtClean="0"/>
              <a:t>16</a:t>
            </a:fld>
            <a:endParaRPr lang="en-US"/>
          </a:p>
        </p:txBody>
      </p:sp>
    </p:spTree>
    <p:extLst>
      <p:ext uri="{BB962C8B-B14F-4D97-AF65-F5344CB8AC3E}">
        <p14:creationId xmlns:p14="http://schemas.microsoft.com/office/powerpoint/2010/main" val="901004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D0CE9-A6C1-EA98-1D59-E2E7B1F92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EA1AD-0941-256D-475F-F9F0C9E5AA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2A477E-7CA0-00C6-441A-3B791BB0842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A20D65-2CD3-2B87-3FE4-8DAB266AFE49}"/>
              </a:ext>
            </a:extLst>
          </p:cNvPr>
          <p:cNvSpPr>
            <a:spLocks noGrp="1"/>
          </p:cNvSpPr>
          <p:nvPr>
            <p:ph type="sldNum" sz="quarter" idx="5"/>
          </p:nvPr>
        </p:nvSpPr>
        <p:spPr/>
        <p:txBody>
          <a:bodyPr/>
          <a:lstStyle/>
          <a:p>
            <a:fld id="{7FB667E1-E601-4AAF-B95C-B25720D70A60}" type="slidenum">
              <a:rPr lang="en-US" smtClean="0"/>
              <a:t>17</a:t>
            </a:fld>
            <a:endParaRPr lang="en-US"/>
          </a:p>
        </p:txBody>
      </p:sp>
    </p:spTree>
    <p:extLst>
      <p:ext uri="{BB962C8B-B14F-4D97-AF65-F5344CB8AC3E}">
        <p14:creationId xmlns:p14="http://schemas.microsoft.com/office/powerpoint/2010/main" val="1939653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47692-EB59-3B11-481B-0DE86DE43F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5962DC-04E5-2615-FCA2-689DEDA38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5FE69B-E1BF-CDA3-15FB-DAFE261F4F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5773CC-3D27-64CF-396F-10702503C143}"/>
              </a:ext>
            </a:extLst>
          </p:cNvPr>
          <p:cNvSpPr>
            <a:spLocks noGrp="1"/>
          </p:cNvSpPr>
          <p:nvPr>
            <p:ph type="sldNum" sz="quarter" idx="5"/>
          </p:nvPr>
        </p:nvSpPr>
        <p:spPr/>
        <p:txBody>
          <a:bodyPr/>
          <a:lstStyle/>
          <a:p>
            <a:fld id="{7FB667E1-E601-4AAF-B95C-B25720D70A60}" type="slidenum">
              <a:rPr lang="en-US" smtClean="0"/>
              <a:t>18</a:t>
            </a:fld>
            <a:endParaRPr lang="en-US"/>
          </a:p>
        </p:txBody>
      </p:sp>
    </p:spTree>
    <p:extLst>
      <p:ext uri="{BB962C8B-B14F-4D97-AF65-F5344CB8AC3E}">
        <p14:creationId xmlns:p14="http://schemas.microsoft.com/office/powerpoint/2010/main" val="2652413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10CF8-7448-80A2-597E-85F8A70C1F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5A9332-65DF-4B74-6657-7408122917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E9AFB4-45B2-9465-A149-074E1C4A09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521A5D-9D85-C5BE-568F-BF14F59F3E7B}"/>
              </a:ext>
            </a:extLst>
          </p:cNvPr>
          <p:cNvSpPr>
            <a:spLocks noGrp="1"/>
          </p:cNvSpPr>
          <p:nvPr>
            <p:ph type="sldNum" sz="quarter" idx="5"/>
          </p:nvPr>
        </p:nvSpPr>
        <p:spPr/>
        <p:txBody>
          <a:bodyPr/>
          <a:lstStyle/>
          <a:p>
            <a:fld id="{7FB667E1-E601-4AAF-B95C-B25720D70A60}" type="slidenum">
              <a:rPr lang="en-US" smtClean="0"/>
              <a:t>19</a:t>
            </a:fld>
            <a:endParaRPr lang="en-US"/>
          </a:p>
        </p:txBody>
      </p:sp>
    </p:spTree>
    <p:extLst>
      <p:ext uri="{BB962C8B-B14F-4D97-AF65-F5344CB8AC3E}">
        <p14:creationId xmlns:p14="http://schemas.microsoft.com/office/powerpoint/2010/main" val="1430897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F51CB-2A7A-7AB9-DC96-E7B3520D3A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0DD43-638B-B86F-142E-D29371EFEA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83A8A8-F166-7652-7B9B-C0C637FDF3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237CE4-2CD2-14FF-4521-088454408EC5}"/>
              </a:ext>
            </a:extLst>
          </p:cNvPr>
          <p:cNvSpPr>
            <a:spLocks noGrp="1"/>
          </p:cNvSpPr>
          <p:nvPr>
            <p:ph type="sldNum" sz="quarter" idx="5"/>
          </p:nvPr>
        </p:nvSpPr>
        <p:spPr/>
        <p:txBody>
          <a:bodyPr/>
          <a:lstStyle/>
          <a:p>
            <a:fld id="{7FB667E1-E601-4AAF-B95C-B25720D70A60}" type="slidenum">
              <a:rPr lang="en-US" smtClean="0"/>
              <a:t>20</a:t>
            </a:fld>
            <a:endParaRPr lang="en-US"/>
          </a:p>
        </p:txBody>
      </p:sp>
    </p:spTree>
    <p:extLst>
      <p:ext uri="{BB962C8B-B14F-4D97-AF65-F5344CB8AC3E}">
        <p14:creationId xmlns:p14="http://schemas.microsoft.com/office/powerpoint/2010/main" val="1326217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p:spTree>
      <p:nvGrpSpPr>
        <p:cNvPr id="1" name=""/>
        <p:cNvGrpSpPr/>
        <p:nvPr/>
      </p:nvGrpSpPr>
      <p:grpSpPr>
        <a:xfrm>
          <a:off x="0" y="0"/>
          <a:ext cx="0" cy="0"/>
          <a:chOff x="0" y="0"/>
          <a:chExt cx="0" cy="0"/>
        </a:xfrm>
      </p:grpSpPr>
      <p:pic>
        <p:nvPicPr>
          <p:cNvPr id="10" name="Picture 9" descr="A logo with a circle and eye&#10;&#10;Description automatically generated with medium confidence">
            <a:extLst>
              <a:ext uri="{FF2B5EF4-FFF2-40B4-BE49-F238E27FC236}">
                <a16:creationId xmlns:a16="http://schemas.microsoft.com/office/drawing/2014/main" id="{11E732DF-59F9-DDAE-6756-AA8ABF43F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hasCustomPrompt="1"/>
          </p:nvPr>
        </p:nvSpPr>
        <p:spPr>
          <a:xfrm>
            <a:off x="2225565" y="4066359"/>
            <a:ext cx="7740869" cy="871401"/>
          </a:xfrm>
          <a:noFill/>
        </p:spPr>
        <p:txBody>
          <a:bodyPr wrap="square" anchor="b">
            <a:noAutofit/>
          </a:bodyPr>
          <a:lstStyle>
            <a:lvl1pPr algn="ctr">
              <a:lnSpc>
                <a:spcPts val="4400"/>
              </a:lnSpc>
              <a:defRPr lang="en-US" sz="4400" b="1" spc="30">
                <a:solidFill>
                  <a:srgbClr val="003865"/>
                </a:solidFill>
                <a:latin typeface="Calibri" panose="020F0502020204030204" pitchFamily="34" charset="0"/>
                <a:ea typeface="Calibri" panose="020F0502020204030204" pitchFamily="34" charset="0"/>
                <a:cs typeface="Calibri" panose="020F0502020204030204" pitchFamily="34" charset="0"/>
              </a:defRPr>
            </a:lvl1pPr>
          </a:lstStyle>
          <a:p>
            <a:pPr marL="0" lvl="0">
              <a:lnSpc>
                <a:spcPts val="4200"/>
              </a:lnSpc>
            </a:pPr>
            <a:r>
              <a:rPr lang="en-US" dirty="0"/>
              <a:t>Title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hasCustomPrompt="1"/>
          </p:nvPr>
        </p:nvSpPr>
        <p:spPr>
          <a:xfrm>
            <a:off x="3155730" y="5440401"/>
            <a:ext cx="5880538" cy="717316"/>
          </a:xfrm>
          <a:noFill/>
        </p:spPr>
        <p:txBody>
          <a:bodyPr wrap="square">
            <a:noAutofit/>
          </a:bodyPr>
          <a:lstStyle>
            <a:lvl1pPr marL="0" indent="0" algn="ctr">
              <a:buNone/>
              <a:defRPr lang="en-US" sz="2400" b="0" spc="30">
                <a:solidFill>
                  <a:srgbClr val="003865"/>
                </a:solidFill>
                <a:latin typeface="Calibri" panose="020F0502020204030204" pitchFamily="34" charset="0"/>
                <a:ea typeface="Calibri" panose="020F0502020204030204" pitchFamily="34" charset="0"/>
                <a:cs typeface="Calibri" panose="020F0502020204030204" pitchFamily="34" charset="0"/>
              </a:defRPr>
            </a:lvl1pPr>
          </a:lstStyle>
          <a:p>
            <a:pPr marL="0" lvl="0"/>
            <a:r>
              <a:rPr lang="en-US" dirty="0"/>
              <a:t>Meeting</a:t>
            </a:r>
          </a:p>
          <a:p>
            <a:pPr marL="0" lvl="0"/>
            <a:r>
              <a:rPr lang="en-US" dirty="0"/>
              <a:t>Date</a:t>
            </a:r>
          </a:p>
          <a:p>
            <a:pPr marL="0" lvl="0"/>
            <a:r>
              <a:rPr lang="en-US" dirty="0"/>
              <a:t>Presenter</a:t>
            </a:r>
          </a:p>
        </p:txBody>
      </p:sp>
    </p:spTree>
    <p:extLst>
      <p:ext uri="{BB962C8B-B14F-4D97-AF65-F5344CB8AC3E}">
        <p14:creationId xmlns:p14="http://schemas.microsoft.com/office/powerpoint/2010/main" val="4126301464"/>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Cover Slide">
    <p:spTree>
      <p:nvGrpSpPr>
        <p:cNvPr id="1" name=""/>
        <p:cNvGrpSpPr/>
        <p:nvPr/>
      </p:nvGrpSpPr>
      <p:grpSpPr>
        <a:xfrm>
          <a:off x="0" y="0"/>
          <a:ext cx="0" cy="0"/>
          <a:chOff x="0" y="0"/>
          <a:chExt cx="0" cy="0"/>
        </a:xfrm>
      </p:grpSpPr>
      <p:pic>
        <p:nvPicPr>
          <p:cNvPr id="5" name="Picture 4" descr="A blue and white circle with orange text&#10;&#10;Description automatically generated">
            <a:extLst>
              <a:ext uri="{FF2B5EF4-FFF2-40B4-BE49-F238E27FC236}">
                <a16:creationId xmlns:a16="http://schemas.microsoft.com/office/drawing/2014/main" id="{3C3395B5-3C72-F54A-8017-FC2789F458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5943599" y="2377866"/>
            <a:ext cx="5800725" cy="1535184"/>
          </a:xfrm>
          <a:noFill/>
        </p:spPr>
        <p:txBody>
          <a:bodyPr wrap="square" anchor="b">
            <a:noAutofit/>
          </a:bodyPr>
          <a:lstStyle>
            <a:lvl1pPr>
              <a:lnSpc>
                <a:spcPts val="4400"/>
              </a:lnSpc>
              <a:defRPr lang="en-US" b="1" spc="3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0" lvl="0">
              <a:lnSpc>
                <a:spcPts val="4200"/>
              </a:lnSpc>
            </a:pPr>
            <a:r>
              <a:rPr lang="en-US" dirty="0"/>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5962649" y="4087851"/>
            <a:ext cx="5800725" cy="717316"/>
          </a:xfrm>
          <a:noFill/>
        </p:spPr>
        <p:txBody>
          <a:bodyPr wrap="square">
            <a:noAutofit/>
          </a:bodyPr>
          <a:lstStyle>
            <a:lvl1pPr marL="0" indent="0">
              <a:buNone/>
              <a:defRPr lang="en-US" sz="2000" b="0" spc="3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0" lvl="0"/>
            <a:r>
              <a:rPr lang="en-US" dirty="0"/>
              <a:t>Click to edit Master subtitle style</a:t>
            </a:r>
          </a:p>
        </p:txBody>
      </p:sp>
    </p:spTree>
    <p:extLst>
      <p:ext uri="{BB962C8B-B14F-4D97-AF65-F5344CB8AC3E}">
        <p14:creationId xmlns:p14="http://schemas.microsoft.com/office/powerpoint/2010/main" val="2745358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457200" indent="-457200">
              <a:buClr>
                <a:schemeClr val="tx1"/>
              </a:buClr>
              <a:defRPr>
                <a:latin typeface="Calibri" panose="020F0502020204030204" pitchFamily="34" charset="0"/>
              </a:defRPr>
            </a:lvl1pPr>
            <a:lvl2pPr marL="914400" indent="-457200">
              <a:buClr>
                <a:schemeClr val="tx1"/>
              </a:buClr>
              <a:defRPr>
                <a:latin typeface="Calibri" panose="020F0502020204030204" pitchFamily="34" charset="0"/>
              </a:defRPr>
            </a:lvl2pPr>
            <a:lvl3pPr marL="1371600" indent="-457200">
              <a:buClr>
                <a:schemeClr val="tx1"/>
              </a:buClr>
              <a:defRPr>
                <a:latin typeface="Calibri" panose="020F0502020204030204" pitchFamily="34" charset="0"/>
              </a:defRPr>
            </a:lvl3pPr>
            <a:lvl4pPr marL="1828800" indent="-457200">
              <a:buClr>
                <a:schemeClr val="tx1"/>
              </a:buClr>
              <a:defRPr>
                <a:solidFill>
                  <a:schemeClr val="tx1"/>
                </a:solidFill>
                <a:latin typeface="Calibri" panose="020F0502020204030204" pitchFamily="34" charset="0"/>
              </a:defRPr>
            </a:lvl4pPr>
            <a:lvl5pPr marL="2286000" indent="-457200">
              <a:buClr>
                <a:schemeClr val="tx1"/>
              </a:buClr>
              <a:defRPr>
                <a:solidFill>
                  <a:schemeClr val="tx1"/>
                </a:solidFill>
                <a:latin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4890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over Slide">
    <p:spTree>
      <p:nvGrpSpPr>
        <p:cNvPr id="1" name=""/>
        <p:cNvGrpSpPr/>
        <p:nvPr/>
      </p:nvGrpSpPr>
      <p:grpSpPr>
        <a:xfrm>
          <a:off x="0" y="0"/>
          <a:ext cx="0" cy="0"/>
          <a:chOff x="0" y="0"/>
          <a:chExt cx="0" cy="0"/>
        </a:xfrm>
      </p:grpSpPr>
      <p:pic>
        <p:nvPicPr>
          <p:cNvPr id="10" name="Picture 9" descr="A logo with a circle and eye&#10;&#10;Description automatically generated with medium confidence">
            <a:extLst>
              <a:ext uri="{FF2B5EF4-FFF2-40B4-BE49-F238E27FC236}">
                <a16:creationId xmlns:a16="http://schemas.microsoft.com/office/drawing/2014/main" id="{11E732DF-59F9-DDAE-6756-AA8ABF43F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2225565" y="4066359"/>
            <a:ext cx="7740869" cy="1535184"/>
          </a:xfrm>
          <a:noFill/>
        </p:spPr>
        <p:txBody>
          <a:bodyPr wrap="square" anchor="b">
            <a:noAutofit/>
          </a:bodyPr>
          <a:lstStyle>
            <a:lvl1pPr algn="ctr">
              <a:lnSpc>
                <a:spcPts val="4400"/>
              </a:lnSpc>
              <a:defRPr lang="en-US" b="1" spc="30">
                <a:solidFill>
                  <a:srgbClr val="003865"/>
                </a:solidFill>
                <a:latin typeface="Arial" panose="020B0604020202020204" pitchFamily="34" charset="0"/>
                <a:ea typeface="+mn-ea"/>
                <a:cs typeface="Arial" panose="020B0604020202020204" pitchFamily="34" charset="0"/>
              </a:defRPr>
            </a:lvl1pPr>
          </a:lstStyle>
          <a:p>
            <a:pPr marL="0" lvl="0">
              <a:lnSpc>
                <a:spcPts val="4200"/>
              </a:lnSpc>
            </a:pPr>
            <a:r>
              <a:rPr lang="en-US"/>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3153104" y="5934177"/>
            <a:ext cx="5880538" cy="717316"/>
          </a:xfrm>
          <a:noFill/>
        </p:spPr>
        <p:txBody>
          <a:bodyPr wrap="square">
            <a:noAutofit/>
          </a:bodyPr>
          <a:lstStyle>
            <a:lvl1pPr marL="0" indent="0" algn="ctr">
              <a:buNone/>
              <a:defRPr lang="en-US" sz="2000" spc="30">
                <a:solidFill>
                  <a:srgbClr val="003865"/>
                </a:solidFill>
                <a:latin typeface="Arial" panose="020B0604020202020204" pitchFamily="34" charset="0"/>
                <a:cs typeface="Arial" panose="020B0604020202020204" pitchFamily="34" charset="0"/>
              </a:defRPr>
            </a:lvl1pPr>
          </a:lstStyle>
          <a:p>
            <a:pPr marL="0" lvl="0"/>
            <a:r>
              <a:rPr lang="en-US"/>
              <a:t>Click to edit Master subtitle style</a:t>
            </a:r>
          </a:p>
        </p:txBody>
      </p:sp>
    </p:spTree>
    <p:extLst>
      <p:ext uri="{BB962C8B-B14F-4D97-AF65-F5344CB8AC3E}">
        <p14:creationId xmlns:p14="http://schemas.microsoft.com/office/powerpoint/2010/main" val="1287614267"/>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Cover Slide">
    <p:spTree>
      <p:nvGrpSpPr>
        <p:cNvPr id="1" name=""/>
        <p:cNvGrpSpPr/>
        <p:nvPr/>
      </p:nvGrpSpPr>
      <p:grpSpPr>
        <a:xfrm>
          <a:off x="0" y="0"/>
          <a:ext cx="0" cy="0"/>
          <a:chOff x="0" y="0"/>
          <a:chExt cx="0" cy="0"/>
        </a:xfrm>
      </p:grpSpPr>
      <p:pic>
        <p:nvPicPr>
          <p:cNvPr id="5" name="Picture 4" descr="A blue and white circle with orange text&#10;&#10;Description automatically generated">
            <a:extLst>
              <a:ext uri="{FF2B5EF4-FFF2-40B4-BE49-F238E27FC236}">
                <a16:creationId xmlns:a16="http://schemas.microsoft.com/office/drawing/2014/main" id="{3C3395B5-3C72-F54A-8017-FC2789F458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5943599" y="2377866"/>
            <a:ext cx="5800725" cy="1535184"/>
          </a:xfrm>
          <a:noFill/>
        </p:spPr>
        <p:txBody>
          <a:bodyPr wrap="square" anchor="b">
            <a:noAutofit/>
          </a:bodyPr>
          <a:lstStyle>
            <a:lvl1pPr>
              <a:lnSpc>
                <a:spcPts val="4400"/>
              </a:lnSpc>
              <a:defRPr lang="en-US" b="1" spc="30">
                <a:solidFill>
                  <a:srgbClr val="00C1D5"/>
                </a:solidFill>
                <a:latin typeface="Arial" panose="020B0604020202020204" pitchFamily="34" charset="0"/>
                <a:ea typeface="+mn-ea"/>
                <a:cs typeface="Arial" panose="020B0604020202020204" pitchFamily="34" charset="0"/>
              </a:defRPr>
            </a:lvl1pPr>
          </a:lstStyle>
          <a:p>
            <a:pPr marL="0" lvl="0">
              <a:lnSpc>
                <a:spcPts val="4200"/>
              </a:lnSpc>
            </a:pPr>
            <a:r>
              <a:rPr lang="en-US"/>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5962649" y="4087851"/>
            <a:ext cx="5800725" cy="717316"/>
          </a:xfrm>
          <a:noFill/>
        </p:spPr>
        <p:txBody>
          <a:bodyPr wrap="square">
            <a:noAutofit/>
          </a:bodyPr>
          <a:lstStyle>
            <a:lvl1pPr marL="0" indent="0">
              <a:buNone/>
              <a:defRPr lang="en-US" sz="2000" spc="30">
                <a:solidFill>
                  <a:schemeClr val="bg1"/>
                </a:solidFill>
                <a:latin typeface="Arial" panose="020B0604020202020204" pitchFamily="34" charset="0"/>
                <a:cs typeface="Arial" panose="020B0604020202020204" pitchFamily="34" charset="0"/>
              </a:defRPr>
            </a:lvl1pPr>
          </a:lstStyle>
          <a:p>
            <a:pPr marL="0" lvl="0"/>
            <a:r>
              <a:rPr lang="en-US"/>
              <a:t>Click to edit Master subtitle style</a:t>
            </a:r>
          </a:p>
        </p:txBody>
      </p:sp>
    </p:spTree>
    <p:extLst>
      <p:ext uri="{BB962C8B-B14F-4D97-AF65-F5344CB8AC3E}">
        <p14:creationId xmlns:p14="http://schemas.microsoft.com/office/powerpoint/2010/main" val="9167799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C0CD4E5-85D0-2A23-E116-8B519BC9CC38}"/>
              </a:ext>
            </a:extLst>
          </p:cNvPr>
          <p:cNvSpPr>
            <a:spLocks noGrp="1"/>
          </p:cNvSpPr>
          <p:nvPr>
            <p:ph type="ftr" sz="quarter" idx="11"/>
          </p:nvPr>
        </p:nvSpPr>
        <p:spPr>
          <a:xfrm>
            <a:off x="169971" y="6415516"/>
            <a:ext cx="11031429"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2FB8B8B4-B837-5887-5E0C-3EACB019E62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BDD5332D-47F1-FFAD-682B-24CBFEEC03E9}"/>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mj-lt"/>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5932010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rtner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C0CD4E5-85D0-2A23-E116-8B519BC9CC38}"/>
              </a:ext>
            </a:extLst>
          </p:cNvPr>
          <p:cNvSpPr>
            <a:spLocks noGrp="1"/>
          </p:cNvSpPr>
          <p:nvPr>
            <p:ph type="ftr" sz="quarter" idx="11"/>
          </p:nvPr>
        </p:nvSpPr>
        <p:spPr>
          <a:xfrm>
            <a:off x="169971" y="6415516"/>
            <a:ext cx="10822707"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2FB8B8B4-B837-5887-5E0C-3EACB019E62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BDD5332D-47F1-FFAD-682B-24CBFEEC03E9}"/>
              </a:ext>
            </a:extLst>
          </p:cNvPr>
          <p:cNvSpPr>
            <a:spLocks noGrp="1"/>
          </p:cNvSpPr>
          <p:nvPr>
            <p:ph type="title"/>
          </p:nvPr>
        </p:nvSpPr>
        <p:spPr>
          <a:xfrm>
            <a:off x="3273552" y="123125"/>
            <a:ext cx="8892746" cy="1096533"/>
          </a:xfrm>
        </p:spPr>
        <p:txBody>
          <a:bodyPr>
            <a:noAutofit/>
          </a:bodyPr>
          <a:lstStyle>
            <a:lvl1pPr marL="0" algn="l" defTabSz="914400" rtl="0" eaLnBrk="1" latinLnBrk="0" hangingPunct="1">
              <a:lnSpc>
                <a:spcPts val="3200"/>
              </a:lnSpc>
              <a:defRPr lang="en-US" sz="3200" b="1" kern="1200" dirty="0">
                <a:solidFill>
                  <a:srgbClr val="00C1D5"/>
                </a:solidFill>
                <a:latin typeface="+mj-lt"/>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8257161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Quote">
    <p:spTree>
      <p:nvGrpSpPr>
        <p:cNvPr id="1" name=""/>
        <p:cNvGrpSpPr/>
        <p:nvPr/>
      </p:nvGrpSpPr>
      <p:grpSpPr>
        <a:xfrm>
          <a:off x="0" y="0"/>
          <a:ext cx="0" cy="0"/>
          <a:chOff x="0" y="0"/>
          <a:chExt cx="0" cy="0"/>
        </a:xfrm>
      </p:grpSpPr>
      <p:pic>
        <p:nvPicPr>
          <p:cNvPr id="9" name="Graphic 8" descr="Open quotation mark with solid fill">
            <a:extLst>
              <a:ext uri="{FF2B5EF4-FFF2-40B4-BE49-F238E27FC236}">
                <a16:creationId xmlns:a16="http://schemas.microsoft.com/office/drawing/2014/main" id="{D8B3C98C-C73D-296B-A26E-4FE10014B14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flipV="1">
            <a:off x="2983106" y="1291875"/>
            <a:ext cx="914400" cy="914400"/>
          </a:xfrm>
          <a:prstGeom prst="rect">
            <a:avLst/>
          </a:prstGeom>
        </p:spPr>
      </p:pic>
      <p:sp>
        <p:nvSpPr>
          <p:cNvPr id="12" name="Text Placeholder 11">
            <a:extLst>
              <a:ext uri="{FF2B5EF4-FFF2-40B4-BE49-F238E27FC236}">
                <a16:creationId xmlns:a16="http://schemas.microsoft.com/office/drawing/2014/main" id="{53375EC7-14B6-C86A-865F-31BB70302CE9}"/>
              </a:ext>
            </a:extLst>
          </p:cNvPr>
          <p:cNvSpPr>
            <a:spLocks noGrp="1"/>
          </p:cNvSpPr>
          <p:nvPr>
            <p:ph type="body" sz="quarter" idx="13"/>
          </p:nvPr>
        </p:nvSpPr>
        <p:spPr>
          <a:xfrm>
            <a:off x="3273552" y="2058988"/>
            <a:ext cx="7955280" cy="3808412"/>
          </a:xfrm>
        </p:spPr>
        <p:txBody>
          <a:bodyPr>
            <a:noAutofit/>
          </a:bodyPr>
          <a:lstStyle>
            <a:lvl1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1pPr>
            <a:lvl2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a:solidFill>
                  <a:schemeClr val="tx1"/>
                </a:solidFill>
                <a:latin typeface="+mn-lt"/>
                <a:ea typeface="+mn-ea"/>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07569F74-3F9B-B264-6227-04DD978FD66C}"/>
              </a:ext>
            </a:extLst>
          </p:cNvPr>
          <p:cNvSpPr>
            <a:spLocks noGrp="1"/>
          </p:cNvSpPr>
          <p:nvPr>
            <p:ph type="ftr" sz="quarter" idx="11"/>
          </p:nvPr>
        </p:nvSpPr>
        <p:spPr>
          <a:xfrm>
            <a:off x="169971" y="6415516"/>
            <a:ext cx="1087240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97236870-3EB0-7E41-A1B2-5C335BF4FEAA}"/>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4E2EC96A-89B7-3DDD-003B-893F7389550D}"/>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01226804"/>
      </p:ext>
    </p:extLst>
  </p:cSld>
  <p:clrMapOvr>
    <a:masterClrMapping/>
  </p:clrMapOvr>
  <p:extLst>
    <p:ext uri="{DCECCB84-F9BA-43D5-87BE-67443E8EF086}">
      <p15:sldGuideLst xmlns:p15="http://schemas.microsoft.com/office/powerpoint/2012/main">
        <p15:guide id="1" orient="horz" pos="2160">
          <p15:clr>
            <a:srgbClr val="FBAE40"/>
          </p15:clr>
        </p15:guide>
        <p15:guide id="2" pos="14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mp; Body Copy">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3273552" y="1519331"/>
            <a:ext cx="8469630" cy="4495800"/>
          </a:xfrm>
        </p:spPr>
        <p:txBody>
          <a:bodyPr>
            <a:noAutofit/>
          </a:bodyPr>
          <a:lstStyle>
            <a:lvl1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tx1"/>
                </a:solidFill>
                <a:latin typeface="Arial" panose="020B0604020202020204" pitchFamily="34" charset="0"/>
                <a:ea typeface="+mn-ea"/>
                <a:cs typeface="Arial" panose="020B0604020202020204" pitchFamily="34" charset="0"/>
              </a:defRPr>
            </a:lvl1pPr>
            <a:lvl2pPr marL="3429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3" name="Footer Placeholder 4">
            <a:extLst>
              <a:ext uri="{FF2B5EF4-FFF2-40B4-BE49-F238E27FC236}">
                <a16:creationId xmlns:a16="http://schemas.microsoft.com/office/drawing/2014/main" id="{B671B335-CE5A-EF5A-1252-83470FB0D8D8}"/>
              </a:ext>
            </a:extLst>
          </p:cNvPr>
          <p:cNvSpPr>
            <a:spLocks noGrp="1"/>
          </p:cNvSpPr>
          <p:nvPr>
            <p:ph type="ftr" sz="quarter" idx="11"/>
          </p:nvPr>
        </p:nvSpPr>
        <p:spPr>
          <a:xfrm>
            <a:off x="169971" y="6415516"/>
            <a:ext cx="10641077"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CD586CB2-EC29-6144-F363-2D7A300DBBFB}"/>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08C3A64F-C243-B961-86DE-BAB208689F15}"/>
              </a:ext>
            </a:extLst>
          </p:cNvPr>
          <p:cNvSpPr>
            <a:spLocks noGrp="1"/>
          </p:cNvSpPr>
          <p:nvPr>
            <p:ph type="title"/>
          </p:nvPr>
        </p:nvSpPr>
        <p:spPr>
          <a:xfrm>
            <a:off x="3273552" y="123125"/>
            <a:ext cx="8945880"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734460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Bullets">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3262184" y="1519331"/>
            <a:ext cx="8453566" cy="4495800"/>
          </a:xfrm>
        </p:spPr>
        <p:txBody>
          <a:bodyPr>
            <a:noAutofit/>
          </a:bodyPr>
          <a:lstStyle>
            <a:lvl1pPr marL="0" indent="0" algn="l" defTabSz="914400" rtl="0" eaLnBrk="1" latinLnBrk="0" hangingPunct="1">
              <a:lnSpc>
                <a:spcPct val="114000"/>
              </a:lnSpc>
              <a:spcBef>
                <a:spcPts val="1200"/>
              </a:spcBef>
              <a:spcAft>
                <a:spcPts val="600"/>
              </a:spcAft>
              <a:buClr>
                <a:srgbClr val="E3B923"/>
              </a:buClr>
              <a:buFont typeface="Arial" panose="020B0604020202020204" pitchFamily="34" charset="0"/>
              <a:buNone/>
              <a:defRPr lang="en-US" sz="3200" b="1" kern="1200" dirty="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114000"/>
              </a:lnSpc>
              <a:spcBef>
                <a:spcPts val="0"/>
              </a:spcBef>
              <a:spcAft>
                <a:spcPts val="1200"/>
              </a:spcAft>
              <a:buClr>
                <a:srgbClr val="00C1D5"/>
              </a:buClr>
              <a:buSzPct val="150000"/>
              <a:buFont typeface="Arial" panose="020B0604020202020204" pitchFamily="34" charset="0"/>
              <a:buChar char="•"/>
              <a:defRPr lang="en-US" sz="2000" kern="1200" dirty="0">
                <a:solidFill>
                  <a:schemeClr val="tx1"/>
                </a:solidFill>
                <a:latin typeface="Arial" panose="020B0604020202020204" pitchFamily="34" charset="0"/>
                <a:ea typeface="+mn-ea"/>
                <a:cs typeface="Arial" panose="020B0604020202020204" pitchFamily="34" charset="0"/>
              </a:defRPr>
            </a:lvl2pPr>
            <a:lvl3pPr marL="342900" indent="-342900" algn="l" defTabSz="914400" rtl="0" eaLnBrk="1" latinLnBrk="0" hangingPunct="1">
              <a:lnSpc>
                <a:spcPct val="114000"/>
              </a:lnSpc>
              <a:spcBef>
                <a:spcPts val="0"/>
              </a:spcBef>
              <a:spcAft>
                <a:spcPts val="1800"/>
              </a:spcAft>
              <a:buClr>
                <a:srgbClr val="D76F2C"/>
              </a:buClr>
              <a:buSzPct val="150000"/>
              <a:buFont typeface="Arial" panose="020B0604020202020204" pitchFamily="34" charset="0"/>
              <a:buChar char="•"/>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11430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4"/>
            <a:r>
              <a:rPr lang="en-US"/>
              <a:t>Third level</a:t>
            </a:r>
          </a:p>
        </p:txBody>
      </p:sp>
      <p:sp>
        <p:nvSpPr>
          <p:cNvPr id="12" name="Footer Placeholder 4">
            <a:extLst>
              <a:ext uri="{FF2B5EF4-FFF2-40B4-BE49-F238E27FC236}">
                <a16:creationId xmlns:a16="http://schemas.microsoft.com/office/drawing/2014/main" id="{5761C117-71FC-F33E-987B-6ED143491D5E}"/>
              </a:ext>
            </a:extLst>
          </p:cNvPr>
          <p:cNvSpPr>
            <a:spLocks noGrp="1"/>
          </p:cNvSpPr>
          <p:nvPr>
            <p:ph type="ftr" sz="quarter" idx="11"/>
          </p:nvPr>
        </p:nvSpPr>
        <p:spPr>
          <a:xfrm>
            <a:off x="169971" y="6415516"/>
            <a:ext cx="875495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6" name="Slide Number Placeholder 5">
            <a:extLst>
              <a:ext uri="{FF2B5EF4-FFF2-40B4-BE49-F238E27FC236}">
                <a16:creationId xmlns:a16="http://schemas.microsoft.com/office/drawing/2014/main" id="{651E1CFC-4745-2061-9609-27C294257C7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F1FF5AA6-CDD6-4DB5-083D-E994A3964F1D}"/>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18716463"/>
      </p:ext>
    </p:extLst>
  </p:cSld>
  <p:clrMapOvr>
    <a:masterClrMapping/>
  </p:clrMapOvr>
  <p:extLst>
    <p:ext uri="{DCECCB84-F9BA-43D5-87BE-67443E8EF086}">
      <p15:sldGuideLst xmlns:p15="http://schemas.microsoft.com/office/powerpoint/2012/main">
        <p15:guide id="1" orient="horz" pos="2160">
          <p15:clr>
            <a:srgbClr val="FBAE40"/>
          </p15:clr>
        </p15:guide>
        <p15:guide id="2" pos="148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hoto &amp; Headline &amp; 2Col">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506627" y="1528721"/>
            <a:ext cx="11571073" cy="4495800"/>
          </a:xfrm>
        </p:spPr>
        <p:txBody>
          <a:bodyPr numCol="2" spcCol="274320">
            <a:noAutofit/>
          </a:bodyPr>
          <a:lstStyle>
            <a:lvl1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tx1"/>
                </a:solidFill>
                <a:latin typeface="Arial" panose="020B0604020202020204" pitchFamily="34" charset="0"/>
                <a:ea typeface="+mn-ea"/>
                <a:cs typeface="Arial" panose="020B0604020202020204" pitchFamily="34" charset="0"/>
              </a:defRPr>
            </a:lvl1pPr>
            <a:lvl2pPr marL="3429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7" name="Footer Placeholder 4">
            <a:extLst>
              <a:ext uri="{FF2B5EF4-FFF2-40B4-BE49-F238E27FC236}">
                <a16:creationId xmlns:a16="http://schemas.microsoft.com/office/drawing/2014/main" id="{FA22975E-C316-5799-E762-9299D4498E27}"/>
              </a:ext>
            </a:extLst>
          </p:cNvPr>
          <p:cNvSpPr>
            <a:spLocks noGrp="1"/>
          </p:cNvSpPr>
          <p:nvPr>
            <p:ph type="ftr" sz="quarter" idx="11"/>
          </p:nvPr>
        </p:nvSpPr>
        <p:spPr>
          <a:xfrm>
            <a:off x="506627" y="6415516"/>
            <a:ext cx="1064905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21" name="Slide Number Placeholder 5">
            <a:extLst>
              <a:ext uri="{FF2B5EF4-FFF2-40B4-BE49-F238E27FC236}">
                <a16:creationId xmlns:a16="http://schemas.microsoft.com/office/drawing/2014/main" id="{74D69750-B25C-B65F-ABCF-D43BB0355192}"/>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3FE973A1-78A7-E846-6F9C-DD4D05105B84}"/>
              </a:ext>
            </a:extLst>
          </p:cNvPr>
          <p:cNvSpPr>
            <a:spLocks noGrp="1"/>
          </p:cNvSpPr>
          <p:nvPr>
            <p:ph type="title"/>
          </p:nvPr>
        </p:nvSpPr>
        <p:spPr>
          <a:xfrm>
            <a:off x="3274540" y="123125"/>
            <a:ext cx="8917459"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344940418"/>
      </p:ext>
    </p:extLst>
  </p:cSld>
  <p:clrMapOvr>
    <a:masterClrMapping/>
  </p:clrMapOvr>
  <p:extLst>
    <p:ext uri="{DCECCB84-F9BA-43D5-87BE-67443E8EF086}">
      <p15:sldGuideLst xmlns:p15="http://schemas.microsoft.com/office/powerpoint/2012/main">
        <p15:guide id="1" orient="horz" pos="2160">
          <p15:clr>
            <a:srgbClr val="FBAE40"/>
          </p15:clr>
        </p15:guide>
        <p15:guide id="2" pos="256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defRPr>
            </a:lvl1pPr>
            <a:lvl2pPr>
              <a:buClr>
                <a:srgbClr val="00C1D5"/>
              </a:buClr>
              <a:defRPr>
                <a:latin typeface="Calibri" panose="020F0502020204030204" pitchFamily="34" charset="0"/>
              </a:defRPr>
            </a:lvl2pPr>
            <a:lvl3pPr>
              <a:buClr>
                <a:srgbClr val="00C1D5"/>
              </a:buClr>
              <a:defRPr>
                <a:latin typeface="Calibri" panose="020F0502020204030204" pitchFamily="34" charset="0"/>
              </a:defRPr>
            </a:lvl3pPr>
            <a:lvl4pPr>
              <a:buClr>
                <a:srgbClr val="00C1D5"/>
              </a:buClr>
              <a:defRPr>
                <a:solidFill>
                  <a:schemeClr val="tx1"/>
                </a:solidFill>
                <a:latin typeface="Calibri" panose="020F0502020204030204" pitchFamily="34" charset="0"/>
              </a:defRPr>
            </a:lvl4pPr>
            <a:lvl5pPr>
              <a:buClr>
                <a:srgbClr val="00C1D5"/>
              </a:buClr>
              <a:defRPr>
                <a:solidFill>
                  <a:schemeClr val="tx1"/>
                </a:solidFill>
                <a:latin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0C40B2-7C8D-42DE-9377-EDF90492D4FC}"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319646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1.jpe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14B2DE-6F6B-6282-6E14-B4897CBCE3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6222"/>
            <a:ext cx="12192001" cy="1270000"/>
          </a:xfrm>
          <a:prstGeom prst="rect">
            <a:avLst/>
          </a:prstGeom>
        </p:spPr>
      </p:pic>
      <p:sp>
        <p:nvSpPr>
          <p:cNvPr id="2" name="Title Placeholder 1">
            <a:extLst>
              <a:ext uri="{FF2B5EF4-FFF2-40B4-BE49-F238E27FC236}">
                <a16:creationId xmlns:a16="http://schemas.microsoft.com/office/drawing/2014/main" id="{674ABC74-92AF-2721-C98F-A64EF7A41B4C}"/>
              </a:ext>
            </a:extLst>
          </p:cNvPr>
          <p:cNvSpPr>
            <a:spLocks noGrp="1"/>
          </p:cNvSpPr>
          <p:nvPr>
            <p:ph type="title"/>
          </p:nvPr>
        </p:nvSpPr>
        <p:spPr>
          <a:xfrm>
            <a:off x="3274540" y="18255"/>
            <a:ext cx="8079259"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7FDF465-9031-58BF-87CF-0E1E3F2EDD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815085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8" r:id="rId3"/>
  </p:sldLayoutIdLst>
  <p:hf hdr="0" dt="0"/>
  <p:txStyles>
    <p:titleStyle>
      <a:lvl1pPr algn="l" defTabSz="914400" rtl="0" eaLnBrk="1" latinLnBrk="0" hangingPunct="1">
        <a:lnSpc>
          <a:spcPct val="90000"/>
        </a:lnSpc>
        <a:spcBef>
          <a:spcPct val="0"/>
        </a:spcBef>
        <a:buNone/>
        <a:defRPr sz="4400" b="1"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p:titleStyle>
    <p:body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14B2DE-6F6B-6282-6E14-B4897CBCE3DC}"/>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 y="-6222"/>
            <a:ext cx="12192001" cy="1270000"/>
          </a:xfrm>
          <a:prstGeom prst="rect">
            <a:avLst/>
          </a:prstGeom>
        </p:spPr>
      </p:pic>
      <p:sp>
        <p:nvSpPr>
          <p:cNvPr id="2" name="Title Placeholder 1">
            <a:extLst>
              <a:ext uri="{FF2B5EF4-FFF2-40B4-BE49-F238E27FC236}">
                <a16:creationId xmlns:a16="http://schemas.microsoft.com/office/drawing/2014/main" id="{674ABC74-92AF-2721-C98F-A64EF7A41B4C}"/>
              </a:ext>
            </a:extLst>
          </p:cNvPr>
          <p:cNvSpPr>
            <a:spLocks noGrp="1"/>
          </p:cNvSpPr>
          <p:nvPr>
            <p:ph type="title"/>
          </p:nvPr>
        </p:nvSpPr>
        <p:spPr>
          <a:xfrm>
            <a:off x="3274540" y="18255"/>
            <a:ext cx="807925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FDF465-9031-58BF-87CF-0E1E3F2EDD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C76DA-A94A-0B63-5C65-25F37DEC1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10EBD58A-9C91-CFE5-88B9-FA8C40BA8D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C4E7AA-BAD8-E49B-2052-8CE582AD2C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B6535-AB6B-44B4-837D-2BEADB2BA517}" type="slidenum">
              <a:rPr lang="en-US" smtClean="0"/>
              <a:t>‹#›</a:t>
            </a:fld>
            <a:endParaRPr lang="en-US"/>
          </a:p>
        </p:txBody>
      </p:sp>
    </p:spTree>
    <p:extLst>
      <p:ext uri="{BB962C8B-B14F-4D97-AF65-F5344CB8AC3E}">
        <p14:creationId xmlns:p14="http://schemas.microsoft.com/office/powerpoint/2010/main" val="307933454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Lst>
  <p:hf hdr="0" dt="0"/>
  <p:txStyles>
    <p:titleStyle>
      <a:lvl1pPr algn="l" defTabSz="914400" rtl="0" eaLnBrk="1" latinLnBrk="0" hangingPunct="1">
        <a:lnSpc>
          <a:spcPct val="90000"/>
        </a:lnSpc>
        <a:spcBef>
          <a:spcPct val="0"/>
        </a:spcBef>
        <a:buNone/>
        <a:defRPr sz="4400" kern="1200">
          <a:solidFill>
            <a:srgbClr val="00C1D5"/>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7.emf"/><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0.emf"/><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3.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5.emf"/></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7.emf"/></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2CDD5-9816-9873-867D-7B37CB1C7073}"/>
              </a:ext>
            </a:extLst>
          </p:cNvPr>
          <p:cNvSpPr>
            <a:spLocks noGrp="1"/>
          </p:cNvSpPr>
          <p:nvPr>
            <p:ph type="ctrTitle"/>
          </p:nvPr>
        </p:nvSpPr>
        <p:spPr>
          <a:xfrm>
            <a:off x="2225565" y="5077968"/>
            <a:ext cx="7740869" cy="717316"/>
          </a:xfrm>
        </p:spPr>
        <p:txBody>
          <a:bodyPr/>
          <a:lstStyle/>
          <a:p>
            <a:r>
              <a:rPr lang="en-US" sz="2500" dirty="0"/>
              <a:t>Self-reported functional vision in USH2A-associated retinal degeneration as measured by the Michigan Retinal Degeneration Questionnaire</a:t>
            </a:r>
            <a:endParaRPr lang="en-US"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068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F5B46-2A6E-59E7-BDDE-40C7227752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7FAD27-C0AD-93E1-C1D3-2FEDE7DCD55A}"/>
              </a:ext>
            </a:extLst>
          </p:cNvPr>
          <p:cNvSpPr>
            <a:spLocks noGrp="1"/>
          </p:cNvSpPr>
          <p:nvPr>
            <p:ph idx="1"/>
          </p:nvPr>
        </p:nvSpPr>
        <p:spPr>
          <a:xfrm>
            <a:off x="904460" y="1420898"/>
            <a:ext cx="10744201" cy="5317831"/>
          </a:xfrm>
        </p:spPr>
        <p:txBody>
          <a:bodyPr wrap="square" lIns="0" tIns="0" rIns="109728" bIns="0" anchor="t">
            <a:noAutofit/>
          </a:bodyPr>
          <a:lstStyle/>
          <a:p>
            <a:pPr marL="0" indent="0">
              <a:lnSpc>
                <a:spcPct val="100000"/>
              </a:lnSpc>
              <a:spcBef>
                <a:spcPts val="0"/>
              </a:spcBef>
              <a:spcAft>
                <a:spcPts val="1200"/>
              </a:spcAft>
              <a:buClr>
                <a:schemeClr val="tx1"/>
              </a:buClr>
              <a:buNone/>
            </a:pPr>
            <a:r>
              <a:rPr lang="en-US" sz="2200" b="1" dirty="0">
                <a:solidFill>
                  <a:srgbClr val="D87029"/>
                </a:solidFill>
                <a:ea typeface="Calibri" panose="020F0502020204030204" pitchFamily="34" charset="0"/>
                <a:cs typeface="Calibri" panose="020F0502020204030204" pitchFamily="34" charset="0"/>
              </a:rPr>
              <a:t>Citation</a:t>
            </a:r>
            <a:endParaRPr lang="en-US" sz="2200" b="1" i="0" dirty="0">
              <a:solidFill>
                <a:srgbClr val="D87029"/>
              </a:solidFill>
              <a:ea typeface="Calibri" panose="020F0502020204030204" pitchFamily="34" charset="0"/>
              <a:cs typeface="Calibri" panose="020F0502020204030204" pitchFamily="34" charset="0"/>
            </a:endParaRPr>
          </a:p>
          <a:p>
            <a:pPr marL="0" indent="0" algn="l">
              <a:lnSpc>
                <a:spcPct val="100000"/>
              </a:lnSpc>
              <a:spcBef>
                <a:spcPts val="0"/>
              </a:spcBef>
              <a:spcAft>
                <a:spcPts val="1700"/>
              </a:spcAft>
              <a:buNone/>
            </a:pPr>
            <a:r>
              <a:rPr lang="en-US" sz="2000" b="0" i="0" dirty="0">
                <a:solidFill>
                  <a:schemeClr val="accent1">
                    <a:lumMod val="50000"/>
                  </a:schemeClr>
                </a:solidFill>
                <a:ea typeface="Calibri" panose="020F0502020204030204" pitchFamily="34" charset="0"/>
                <a:cs typeface="Calibri" panose="020F0502020204030204" pitchFamily="34" charset="0"/>
              </a:rPr>
              <a:t>Parekh B, Duncan JL, Samarakoon L, Melia M, Abalem MF, Andrews CA, Audo I, Ayala AR, Bradley C, Cheetham JK, Dagnelie G, Durham TA, Huckfeldt RM, Lacy GD, Malbin B, Michaelides M, Musch DC, Peck-Dimit N, Stingl K, Weng CY, Zmejkoski AZ, Jayasundera KT; Foundation Fighting Blindness Clinical Consortium Investigator Group. Self-Reported Functional Vision in USH2A-Associated Retinal Degeneration as Measured by the Michigan Retinal Degeneration Questionnaire. Invest </a:t>
            </a:r>
            <a:r>
              <a:rPr lang="en-US" sz="2000" b="0" i="0" dirty="0" err="1">
                <a:solidFill>
                  <a:schemeClr val="accent1">
                    <a:lumMod val="50000"/>
                  </a:schemeClr>
                </a:solidFill>
                <a:ea typeface="Calibri" panose="020F0502020204030204" pitchFamily="34" charset="0"/>
                <a:cs typeface="Calibri" panose="020F0502020204030204" pitchFamily="34" charset="0"/>
              </a:rPr>
              <a:t>Ophthalmol</a:t>
            </a:r>
            <a:r>
              <a:rPr lang="en-US" sz="2000" b="0" i="0" dirty="0">
                <a:solidFill>
                  <a:schemeClr val="accent1">
                    <a:lumMod val="50000"/>
                  </a:schemeClr>
                </a:solidFill>
                <a:ea typeface="Calibri" panose="020F0502020204030204" pitchFamily="34" charset="0"/>
                <a:cs typeface="Calibri" panose="020F0502020204030204" pitchFamily="34" charset="0"/>
              </a:rPr>
              <a:t> Vis Sci. 2024 Jun 3;65(6):5. </a:t>
            </a:r>
            <a:r>
              <a:rPr lang="en-US" sz="2000" b="0" i="0" dirty="0" err="1">
                <a:solidFill>
                  <a:schemeClr val="accent1">
                    <a:lumMod val="50000"/>
                  </a:schemeClr>
                </a:solidFill>
                <a:ea typeface="Calibri" panose="020F0502020204030204" pitchFamily="34" charset="0"/>
                <a:cs typeface="Calibri" panose="020F0502020204030204" pitchFamily="34" charset="0"/>
              </a:rPr>
              <a:t>doi</a:t>
            </a:r>
            <a:r>
              <a:rPr lang="en-US" sz="2000" b="0" i="0">
                <a:solidFill>
                  <a:schemeClr val="accent1">
                    <a:lumMod val="50000"/>
                  </a:schemeClr>
                </a:solidFill>
                <a:ea typeface="Calibri" panose="020F0502020204030204" pitchFamily="34" charset="0"/>
                <a:cs typeface="Calibri" panose="020F0502020204030204" pitchFamily="34" charset="0"/>
              </a:rPr>
              <a:t>: 10.1167/iovs.65.6.5.</a:t>
            </a:r>
          </a:p>
          <a:p>
            <a:pPr marL="0" indent="0" algn="l">
              <a:lnSpc>
                <a:spcPct val="100000"/>
              </a:lnSpc>
              <a:spcBef>
                <a:spcPts val="0"/>
              </a:spcBef>
              <a:spcAft>
                <a:spcPts val="1700"/>
              </a:spcAft>
              <a:buNone/>
            </a:pPr>
            <a:r>
              <a:rPr lang="en-US" sz="2200" b="1" i="0">
                <a:solidFill>
                  <a:srgbClr val="D87029"/>
                </a:solidFill>
                <a:ea typeface="Calibri" panose="020F0502020204030204" pitchFamily="34" charset="0"/>
                <a:cs typeface="Calibri" panose="020F0502020204030204" pitchFamily="34" charset="0"/>
              </a:rPr>
              <a:t>Funding</a:t>
            </a:r>
            <a:endParaRPr lang="en-US" sz="2200" b="1" i="0" dirty="0">
              <a:solidFill>
                <a:srgbClr val="D87029"/>
              </a:solidFill>
              <a:ea typeface="Calibri" panose="020F0502020204030204" pitchFamily="34" charset="0"/>
              <a:cs typeface="Calibri" panose="020F0502020204030204" pitchFamily="34" charset="0"/>
            </a:endParaRPr>
          </a:p>
          <a:p>
            <a:pPr marL="0" indent="0">
              <a:lnSpc>
                <a:spcPct val="100000"/>
              </a:lnSpc>
              <a:spcBef>
                <a:spcPts val="0"/>
              </a:spcBef>
              <a:spcAft>
                <a:spcPts val="1700"/>
              </a:spcAft>
              <a:buNone/>
            </a:pPr>
            <a:r>
              <a:rPr lang="en-US" sz="2000" dirty="0">
                <a:solidFill>
                  <a:srgbClr val="003865"/>
                </a:solidFill>
                <a:ea typeface="Calibri" panose="020F0502020204030204" pitchFamily="34" charset="0"/>
                <a:cs typeface="Calibri" panose="020F0502020204030204" pitchFamily="34" charset="0"/>
              </a:rPr>
              <a:t>This study was funded by Foundation Fighting Blindness </a:t>
            </a:r>
          </a:p>
          <a:p>
            <a:pPr marL="0" indent="0">
              <a:lnSpc>
                <a:spcPct val="100000"/>
              </a:lnSpc>
              <a:spcBef>
                <a:spcPts val="0"/>
              </a:spcBef>
              <a:spcAft>
                <a:spcPts val="1700"/>
              </a:spcAft>
              <a:buNone/>
            </a:pPr>
            <a:r>
              <a:rPr lang="en-US" sz="2200" b="1" dirty="0">
                <a:solidFill>
                  <a:srgbClr val="D87029"/>
                </a:solidFill>
                <a:ea typeface="Calibri" panose="020F0502020204030204" pitchFamily="34" charset="0"/>
                <a:cs typeface="Calibri" panose="020F0502020204030204" pitchFamily="34" charset="0"/>
              </a:rPr>
              <a:t>Disclaimer</a:t>
            </a:r>
            <a:endParaRPr lang="en-US" sz="2200" dirty="0">
              <a:solidFill>
                <a:srgbClr val="003865"/>
              </a:solidFill>
              <a:ea typeface="Calibri" panose="020F0502020204030204" pitchFamily="34" charset="0"/>
              <a:cs typeface="Calibri" panose="020F0502020204030204" pitchFamily="34" charset="0"/>
            </a:endParaRPr>
          </a:p>
          <a:p>
            <a:pPr marL="0" indent="0">
              <a:lnSpc>
                <a:spcPct val="100000"/>
              </a:lnSpc>
              <a:spcBef>
                <a:spcPts val="0"/>
              </a:spcBef>
              <a:spcAft>
                <a:spcPts val="1700"/>
              </a:spcAft>
              <a:buNone/>
            </a:pPr>
            <a:r>
              <a:rPr lang="en-US" sz="2000" dirty="0">
                <a:solidFill>
                  <a:srgbClr val="003865"/>
                </a:solidFill>
                <a:ea typeface="Calibri" panose="020F0502020204030204" pitchFamily="34" charset="0"/>
                <a:cs typeface="Calibri" panose="020F0502020204030204" pitchFamily="34" charset="0"/>
              </a:rPr>
              <a:t>The source of the data is the Foundation Fighting Blindness Clinical Consortium, but the analyses, content and conclusions presented herein are solely the responsibility of the authors/presenters and may not reflect the views of the Foundation Fighting Blindness.</a:t>
            </a:r>
            <a:endParaRPr lang="en-US" sz="2200" i="0" dirty="0">
              <a:solidFill>
                <a:schemeClr val="accent1">
                  <a:lumMod val="50000"/>
                </a:schemeClr>
              </a:solidFill>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32A4977-BB0B-9B31-7143-F646CAEC3FB5}"/>
              </a:ext>
            </a:extLst>
          </p:cNvPr>
          <p:cNvSpPr txBox="1"/>
          <p:nvPr/>
        </p:nvSpPr>
        <p:spPr>
          <a:xfrm>
            <a:off x="3389242" y="283238"/>
            <a:ext cx="7839589" cy="677108"/>
          </a:xfrm>
          <a:prstGeom prst="rect">
            <a:avLst/>
          </a:prstGeom>
          <a:noFill/>
        </p:spPr>
        <p:txBody>
          <a:bodyPr wrap="square" lIns="18288" tIns="0" rIns="18288"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Citation, Funding, Disclaimer</a:t>
            </a:r>
          </a:p>
        </p:txBody>
      </p:sp>
      <p:sp>
        <p:nvSpPr>
          <p:cNvPr id="7" name="Funding statement accent rule">
            <a:extLst>
              <a:ext uri="{FF2B5EF4-FFF2-40B4-BE49-F238E27FC236}">
                <a16:creationId xmlns:a16="http://schemas.microsoft.com/office/drawing/2014/main" id="{D94D6FEF-1C5A-42E5-7047-5E019536B460}"/>
              </a:ext>
            </a:extLst>
          </p:cNvPr>
          <p:cNvSpPr/>
          <p:nvPr/>
        </p:nvSpPr>
        <p:spPr>
          <a:xfrm>
            <a:off x="423141" y="1420898"/>
            <a:ext cx="240395" cy="5158805"/>
          </a:xfrm>
          <a:prstGeom prst="rect">
            <a:avLst/>
          </a:prstGeom>
          <a:solidFill>
            <a:srgbClr val="D870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847319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7B83-593F-48E4-B540-33FF467FD713}"/>
              </a:ext>
            </a:extLst>
          </p:cNvPr>
          <p:cNvSpPr>
            <a:spLocks noGrp="1"/>
          </p:cNvSpPr>
          <p:nvPr>
            <p:ph type="title"/>
          </p:nvPr>
        </p:nvSpPr>
        <p:spPr/>
        <p:txBody>
          <a:bodyPr>
            <a:normAutofit/>
          </a:bodyPr>
          <a:lstStyle/>
          <a:p>
            <a:r>
              <a:rPr lang="en-US" dirty="0"/>
              <a:t>Background</a:t>
            </a:r>
            <a:endParaRPr lang="en-US" b="1" dirty="0">
              <a:solidFill>
                <a:schemeClr val="bg1"/>
              </a:solidFill>
            </a:endParaRPr>
          </a:p>
        </p:txBody>
      </p:sp>
      <p:sp>
        <p:nvSpPr>
          <p:cNvPr id="7" name="Content Placeholder 2">
            <a:extLst>
              <a:ext uri="{FF2B5EF4-FFF2-40B4-BE49-F238E27FC236}">
                <a16:creationId xmlns:a16="http://schemas.microsoft.com/office/drawing/2014/main" id="{7B7C2F63-3EE8-AEFD-216E-76A54801F1E6}"/>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200"/>
              </a:spcAft>
            </a:pPr>
            <a:r>
              <a:rPr lang="en-US" sz="3200" dirty="0"/>
              <a:t>The Michigan Retinal Degeneration Questionnaire (MRDQ) is a validated, FDA-guideline based PRO instrument used to measure vision functioning in patients with rod-cone, cone/cone-rod, or macular dystrophy.</a:t>
            </a:r>
          </a:p>
          <a:p>
            <a:pPr marL="0" indent="0">
              <a:spcBef>
                <a:spcPts val="0"/>
              </a:spcBef>
              <a:spcAft>
                <a:spcPts val="1200"/>
              </a:spcAft>
              <a:buNone/>
            </a:pPr>
            <a:endParaRPr lang="en-US" dirty="0"/>
          </a:p>
          <a:p>
            <a:pPr>
              <a:spcBef>
                <a:spcPts val="0"/>
              </a:spcBef>
              <a:spcAft>
                <a:spcPts val="1200"/>
              </a:spcAft>
            </a:pPr>
            <a:r>
              <a:rPr lang="en-US" sz="3200" b="1" dirty="0"/>
              <a:t>Domains o</a:t>
            </a:r>
            <a:r>
              <a:rPr lang="en-US" sz="3200" dirty="0"/>
              <a:t>f functional vision (FV) that segregate according to retinal function (e.g., color, contrast, photopic, peripheral)</a:t>
            </a:r>
            <a:endParaRPr lang="fr-FR" sz="3200" b="1" dirty="0"/>
          </a:p>
          <a:p>
            <a:pPr marL="457200" lvl="1" indent="0">
              <a:lnSpc>
                <a:spcPct val="100000"/>
              </a:lnSpc>
              <a:spcBef>
                <a:spcPts val="0"/>
              </a:spcBef>
              <a:spcAft>
                <a:spcPts val="1200"/>
              </a:spcAft>
              <a:buNone/>
            </a:pPr>
            <a:endParaRPr lang="en-US" sz="3200" b="1" dirty="0"/>
          </a:p>
          <a:p>
            <a:pPr lvl="2">
              <a:lnSpc>
                <a:spcPct val="100000"/>
              </a:lnSpc>
              <a:spcBef>
                <a:spcPts val="0"/>
              </a:spcBef>
            </a:pPr>
            <a:endParaRPr lang="en-US" sz="2200" b="1" dirty="0"/>
          </a:p>
        </p:txBody>
      </p:sp>
    </p:spTree>
    <p:extLst>
      <p:ext uri="{BB962C8B-B14F-4D97-AF65-F5344CB8AC3E}">
        <p14:creationId xmlns:p14="http://schemas.microsoft.com/office/powerpoint/2010/main" val="1908460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63892-6F42-D61D-20B0-F6206F044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22EF00-52C4-E891-81D5-9C812C308D8D}"/>
              </a:ext>
            </a:extLst>
          </p:cNvPr>
          <p:cNvSpPr>
            <a:spLocks noGrp="1"/>
          </p:cNvSpPr>
          <p:nvPr>
            <p:ph type="title"/>
          </p:nvPr>
        </p:nvSpPr>
        <p:spPr/>
        <p:txBody>
          <a:bodyPr>
            <a:normAutofit/>
          </a:bodyPr>
          <a:lstStyle/>
          <a:p>
            <a:r>
              <a:rPr lang="en-US" dirty="0"/>
              <a:t>Background</a:t>
            </a:r>
            <a:endParaRPr lang="en-US" b="1" dirty="0">
              <a:solidFill>
                <a:schemeClr val="bg1"/>
              </a:solidFill>
            </a:endParaRPr>
          </a:p>
        </p:txBody>
      </p:sp>
      <p:sp>
        <p:nvSpPr>
          <p:cNvPr id="7" name="Content Placeholder 2">
            <a:extLst>
              <a:ext uri="{FF2B5EF4-FFF2-40B4-BE49-F238E27FC236}">
                <a16:creationId xmlns:a16="http://schemas.microsoft.com/office/drawing/2014/main" id="{1EBA517B-6CAB-CA04-D448-FF80520B3A33}"/>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pPr>
            <a:r>
              <a:rPr lang="en-US" sz="3600" dirty="0"/>
              <a:t>Purpose</a:t>
            </a:r>
          </a:p>
          <a:p>
            <a:pPr lvl="1">
              <a:lnSpc>
                <a:spcPct val="100000"/>
              </a:lnSpc>
              <a:spcBef>
                <a:spcPts val="0"/>
              </a:spcBef>
              <a:spcAft>
                <a:spcPts val="1200"/>
              </a:spcAft>
            </a:pPr>
            <a:r>
              <a:rPr lang="en-US" sz="3200" b="1" dirty="0"/>
              <a:t>To evaluate the performance of MRDQ functional vision scores (FVS) in patients with USH2A-associated retinal degeneration.</a:t>
            </a:r>
          </a:p>
          <a:p>
            <a:pPr lvl="1">
              <a:lnSpc>
                <a:spcPct val="100000"/>
              </a:lnSpc>
              <a:spcBef>
                <a:spcPts val="0"/>
              </a:spcBef>
              <a:spcAft>
                <a:spcPts val="1200"/>
              </a:spcAft>
            </a:pPr>
            <a:r>
              <a:rPr lang="en-US" sz="3200" b="1" dirty="0"/>
              <a:t>Correlate MRDQ functional vision with visual function measures at 4-year study follow up. </a:t>
            </a:r>
          </a:p>
          <a:p>
            <a:pPr lvl="1">
              <a:lnSpc>
                <a:spcPct val="100000"/>
              </a:lnSpc>
              <a:spcBef>
                <a:spcPts val="0"/>
              </a:spcBef>
              <a:spcAft>
                <a:spcPts val="1200"/>
              </a:spcAft>
            </a:pPr>
            <a:r>
              <a:rPr lang="fr-FR" sz="3600" b="1" dirty="0"/>
              <a:t>MRDQ</a:t>
            </a:r>
            <a:r>
              <a:rPr lang="fr-FR" sz="3600" dirty="0"/>
              <a:t> </a:t>
            </a:r>
            <a:r>
              <a:rPr lang="fr-FR" sz="3600" b="1" dirty="0"/>
              <a:t>a</a:t>
            </a:r>
            <a:r>
              <a:rPr lang="en-US" sz="3200" b="1" dirty="0" err="1"/>
              <a:t>dministered</a:t>
            </a:r>
            <a:r>
              <a:rPr lang="en-US" sz="3200" b="1" dirty="0"/>
              <a:t> at RUSH2A study 4 Year visit only</a:t>
            </a:r>
            <a:endParaRPr lang="fr-FR" sz="3200" b="1" dirty="0"/>
          </a:p>
          <a:p>
            <a:pPr marL="457200" lvl="1" indent="0">
              <a:lnSpc>
                <a:spcPct val="100000"/>
              </a:lnSpc>
              <a:spcBef>
                <a:spcPts val="0"/>
              </a:spcBef>
              <a:spcAft>
                <a:spcPts val="1200"/>
              </a:spcAft>
              <a:buNone/>
            </a:pPr>
            <a:endParaRPr lang="en-US" sz="3200" b="1" dirty="0"/>
          </a:p>
          <a:p>
            <a:pPr lvl="2">
              <a:lnSpc>
                <a:spcPct val="100000"/>
              </a:lnSpc>
              <a:spcBef>
                <a:spcPts val="0"/>
              </a:spcBef>
            </a:pPr>
            <a:endParaRPr lang="en-US" sz="2200" b="1" dirty="0"/>
          </a:p>
        </p:txBody>
      </p:sp>
    </p:spTree>
    <p:extLst>
      <p:ext uri="{BB962C8B-B14F-4D97-AF65-F5344CB8AC3E}">
        <p14:creationId xmlns:p14="http://schemas.microsoft.com/office/powerpoint/2010/main" val="3927985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A35FE-CC63-A440-4352-705BF12C61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C69727-6275-4387-8C28-6C9D1B3DC53D}"/>
              </a:ext>
            </a:extLst>
          </p:cNvPr>
          <p:cNvSpPr>
            <a:spLocks noGrp="1"/>
          </p:cNvSpPr>
          <p:nvPr>
            <p:ph type="title"/>
          </p:nvPr>
        </p:nvSpPr>
        <p:spPr/>
        <p:txBody>
          <a:bodyPr>
            <a:normAutofit/>
          </a:bodyPr>
          <a:lstStyle/>
          <a:p>
            <a:r>
              <a:rPr lang="en-US" dirty="0"/>
              <a:t>Methods: PRO</a:t>
            </a:r>
            <a:endParaRPr lang="en-US" b="1" dirty="0">
              <a:solidFill>
                <a:schemeClr val="bg1"/>
              </a:solidFill>
            </a:endParaRPr>
          </a:p>
        </p:txBody>
      </p:sp>
      <p:sp>
        <p:nvSpPr>
          <p:cNvPr id="7" name="Content Placeholder 2">
            <a:extLst>
              <a:ext uri="{FF2B5EF4-FFF2-40B4-BE49-F238E27FC236}">
                <a16:creationId xmlns:a16="http://schemas.microsoft.com/office/drawing/2014/main" id="{D1F6A3AA-714C-08A4-83C0-1B49C44A303B}"/>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graphicFrame>
        <p:nvGraphicFramePr>
          <p:cNvPr id="6" name="Content Placeholder 11">
            <a:extLst>
              <a:ext uri="{FF2B5EF4-FFF2-40B4-BE49-F238E27FC236}">
                <a16:creationId xmlns:a16="http://schemas.microsoft.com/office/drawing/2014/main" id="{1B2E753E-61B9-3531-FF30-20AE67E0CEF3}"/>
              </a:ext>
            </a:extLst>
          </p:cNvPr>
          <p:cNvGraphicFramePr>
            <a:graphicFrameLocks noGrp="1"/>
          </p:cNvGraphicFramePr>
          <p:nvPr>
            <p:ph idx="1"/>
            <p:extLst>
              <p:ext uri="{D42A27DB-BD31-4B8C-83A1-F6EECF244321}">
                <p14:modId xmlns:p14="http://schemas.microsoft.com/office/powerpoint/2010/main" val="1628411534"/>
              </p:ext>
            </p:extLst>
          </p:nvPr>
        </p:nvGraphicFramePr>
        <p:xfrm>
          <a:off x="383264" y="1343818"/>
          <a:ext cx="11507256" cy="5334000"/>
        </p:xfrm>
        <a:graphic>
          <a:graphicData uri="http://schemas.openxmlformats.org/drawingml/2006/table">
            <a:tbl>
              <a:tblPr firstRow="1" bandRow="1">
                <a:tableStyleId>{B301B821-A1FF-4177-AEE7-76D212191A09}</a:tableStyleId>
              </a:tblPr>
              <a:tblGrid>
                <a:gridCol w="1554480">
                  <a:extLst>
                    <a:ext uri="{9D8B030D-6E8A-4147-A177-3AD203B41FA5}">
                      <a16:colId xmlns:a16="http://schemas.microsoft.com/office/drawing/2014/main" val="2482017074"/>
                    </a:ext>
                  </a:extLst>
                </a:gridCol>
                <a:gridCol w="4490519">
                  <a:extLst>
                    <a:ext uri="{9D8B030D-6E8A-4147-A177-3AD203B41FA5}">
                      <a16:colId xmlns:a16="http://schemas.microsoft.com/office/drawing/2014/main" val="1632098594"/>
                    </a:ext>
                  </a:extLst>
                </a:gridCol>
                <a:gridCol w="5462257">
                  <a:extLst>
                    <a:ext uri="{9D8B030D-6E8A-4147-A177-3AD203B41FA5}">
                      <a16:colId xmlns:a16="http://schemas.microsoft.com/office/drawing/2014/main" val="3217793748"/>
                    </a:ext>
                  </a:extLst>
                </a:gridCol>
              </a:tblGrid>
              <a:tr h="365760">
                <a:tc>
                  <a:txBody>
                    <a:bodyPr/>
                    <a:lstStyle/>
                    <a:p>
                      <a:pPr algn="l"/>
                      <a:endParaRPr lang="en-US" sz="200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l"/>
                      <a:r>
                        <a:rPr lang="en-US" sz="2000" dirty="0">
                          <a:latin typeface="Calibri" panose="020F0502020204030204" pitchFamily="34" charset="0"/>
                          <a:cs typeface="Calibri" panose="020F0502020204030204" pitchFamily="34" charset="0"/>
                        </a:rPr>
                        <a:t>Difficulty</a:t>
                      </a:r>
                    </a:p>
                  </a:txBody>
                  <a:tcPr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Accommodations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551119">
                <a:tc>
                  <a:txBody>
                    <a:bodyPr/>
                    <a:lstStyle/>
                    <a:p>
                      <a:pPr marL="0" marR="0" lvl="0" algn="ctr">
                        <a:spcBef>
                          <a:spcPts val="0"/>
                        </a:spcBef>
                        <a:spcAft>
                          <a:spcPts val="0"/>
                        </a:spcAft>
                        <a:buNone/>
                      </a:pPr>
                      <a:r>
                        <a:rPr lang="en-US" sz="2200" b="1" i="0" u="none" strike="noStrike" noProof="0" dirty="0">
                          <a:solidFill>
                            <a:schemeClr val="tx1"/>
                          </a:solidFill>
                          <a:effectLst/>
                          <a:latin typeface="Calibri" panose="020F0502020204030204" pitchFamily="34" charset="0"/>
                          <a:cs typeface="Calibri" panose="020F0502020204030204" pitchFamily="34" charset="0"/>
                        </a:rPr>
                        <a:t>CENTRAL VISION</a:t>
                      </a:r>
                    </a:p>
                  </a:txBody>
                  <a:tcPr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182880" marR="0" lvl="0" indent="-182880">
                        <a:lnSpc>
                          <a:spcPct val="100000"/>
                        </a:lnSpc>
                        <a:spcBef>
                          <a:spcPts val="0"/>
                        </a:spcBef>
                        <a:spcAft>
                          <a:spcPts val="0"/>
                        </a:spcAft>
                        <a:buFont typeface="Arial" panose="020B0604020202020204" pitchFamily="34" charset="0"/>
                        <a:buChar char="•"/>
                      </a:pPr>
                      <a:r>
                        <a:rPr lang="en-US" sz="1700" b="0" i="0" u="none" strike="noStrike" noProof="0" dirty="0">
                          <a:solidFill>
                            <a:schemeClr val="tx1"/>
                          </a:solidFill>
                          <a:effectLst/>
                          <a:latin typeface="Calibri" panose="020F0502020204030204" pitchFamily="34" charset="0"/>
                          <a:cs typeface="Calibri" panose="020F0502020204030204" pitchFamily="34" charset="0"/>
                        </a:rPr>
                        <a:t>Reading books, magazines, or mail?</a:t>
                      </a:r>
                    </a:p>
                    <a:p>
                      <a:pPr marL="182880" marR="0" lvl="0" indent="-182880">
                        <a:lnSpc>
                          <a:spcPct val="100000"/>
                        </a:lnSpc>
                        <a:spcBef>
                          <a:spcPts val="0"/>
                        </a:spcBef>
                        <a:spcAft>
                          <a:spcPts val="0"/>
                        </a:spcAft>
                        <a:buFont typeface="Arial" panose="020B0604020202020204" pitchFamily="34" charset="0"/>
                        <a:buChar char="•"/>
                      </a:pPr>
                      <a:r>
                        <a:rPr lang="en-US" sz="1700" b="0" i="0" u="none" strike="noStrike" noProof="0" dirty="0">
                          <a:solidFill>
                            <a:schemeClr val="tx1"/>
                          </a:solidFill>
                          <a:effectLst/>
                          <a:latin typeface="Calibri" panose="020F0502020204030204" pitchFamily="34" charset="0"/>
                          <a:cs typeface="Calibri" panose="020F0502020204030204" pitchFamily="34" charset="0"/>
                        </a:rPr>
                        <a:t>Reading on a computer or tablet?</a:t>
                      </a:r>
                    </a:p>
                    <a:p>
                      <a:pPr marL="182880" marR="0" lvl="0" indent="-182880">
                        <a:lnSpc>
                          <a:spcPct val="100000"/>
                        </a:lnSpc>
                        <a:spcBef>
                          <a:spcPts val="0"/>
                        </a:spcBef>
                        <a:spcAft>
                          <a:spcPts val="0"/>
                        </a:spcAft>
                        <a:buFont typeface="Arial" panose="020B0604020202020204" pitchFamily="34" charset="0"/>
                        <a:buChar char="•"/>
                      </a:pPr>
                      <a:r>
                        <a:rPr lang="en-US" sz="1700" b="0" i="0" u="none" strike="noStrike" noProof="0" dirty="0">
                          <a:solidFill>
                            <a:schemeClr val="tx1"/>
                          </a:solidFill>
                          <a:effectLst/>
                          <a:latin typeface="Calibri" panose="020F0502020204030204" pitchFamily="34" charset="0"/>
                          <a:cs typeface="Calibri" panose="020F0502020204030204" pitchFamily="34" charset="0"/>
                        </a:rPr>
                        <a:t>Reading on cell phone screens?</a:t>
                      </a:r>
                    </a:p>
                    <a:p>
                      <a:pPr marL="182880" marR="0" lvl="0" indent="-182880">
                        <a:lnSpc>
                          <a:spcPct val="100000"/>
                        </a:lnSpc>
                        <a:spcBef>
                          <a:spcPts val="0"/>
                        </a:spcBef>
                        <a:spcAft>
                          <a:spcPts val="0"/>
                        </a:spcAft>
                        <a:buFont typeface="Arial" panose="020B0604020202020204" pitchFamily="34" charset="0"/>
                        <a:buChar char="•"/>
                      </a:pPr>
                      <a:r>
                        <a:rPr lang="en-US" sz="1700" b="0" i="0" u="none" strike="noStrike" noProof="0" dirty="0">
                          <a:solidFill>
                            <a:schemeClr val="tx1"/>
                          </a:solidFill>
                          <a:effectLst/>
                          <a:latin typeface="Calibri" panose="020F0502020204030204" pitchFamily="34" charset="0"/>
                          <a:cs typeface="Calibri" panose="020F0502020204030204" pitchFamily="34" charset="0"/>
                        </a:rPr>
                        <a:t>Reading the newspaper, food labels, price tags, or medication labels?</a:t>
                      </a:r>
                    </a:p>
                    <a:p>
                      <a:pPr marL="182880" marR="0" lvl="0" indent="-182880">
                        <a:lnSpc>
                          <a:spcPct val="100000"/>
                        </a:lnSpc>
                        <a:spcBef>
                          <a:spcPts val="0"/>
                        </a:spcBef>
                        <a:spcAft>
                          <a:spcPts val="0"/>
                        </a:spcAft>
                        <a:buFont typeface="Arial" panose="020B0604020202020204" pitchFamily="34" charset="0"/>
                        <a:buChar char="•"/>
                      </a:pPr>
                      <a:r>
                        <a:rPr lang="en-US" sz="1700" b="0" i="0" u="none" strike="noStrike" noProof="0" dirty="0">
                          <a:solidFill>
                            <a:schemeClr val="tx1"/>
                          </a:solidFill>
                          <a:effectLst/>
                          <a:latin typeface="Calibri" panose="020F0502020204030204" pitchFamily="34" charset="0"/>
                          <a:cs typeface="Calibri" panose="020F0502020204030204" pitchFamily="34" charset="0"/>
                        </a:rPr>
                        <a:t>Reading direction signs?</a:t>
                      </a:r>
                    </a:p>
                    <a:p>
                      <a:pPr marL="182880" marR="0" lvl="0" indent="-182880">
                        <a:lnSpc>
                          <a:spcPct val="100000"/>
                        </a:lnSpc>
                        <a:spcBef>
                          <a:spcPts val="0"/>
                        </a:spcBef>
                        <a:spcAft>
                          <a:spcPts val="0"/>
                        </a:spcAft>
                        <a:buFont typeface="Arial" panose="020B0604020202020204" pitchFamily="34" charset="0"/>
                        <a:buChar char="•"/>
                      </a:pPr>
                      <a:r>
                        <a:rPr lang="en-US" sz="1700" b="0" i="0" u="none" strike="noStrike" noProof="0" dirty="0">
                          <a:solidFill>
                            <a:schemeClr val="tx1"/>
                          </a:solidFill>
                          <a:effectLst/>
                          <a:latin typeface="Calibri" panose="020F0502020204030204" pitchFamily="34" charset="0"/>
                          <a:cs typeface="Calibri" panose="020F0502020204030204" pitchFamily="34" charset="0"/>
                        </a:rPr>
                        <a:t>Reading store names?</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i="0" u="none" strike="noStrike" noProof="0" dirty="0">
                          <a:solidFill>
                            <a:schemeClr val="tx1"/>
                          </a:solidFill>
                          <a:effectLst/>
                          <a:latin typeface="Calibri" panose="020F0502020204030204" pitchFamily="34" charset="0"/>
                          <a:cs typeface="Calibri" panose="020F0502020204030204" pitchFamily="34" charset="0"/>
                        </a:rPr>
                        <a:t>Scan a page or line of text to find the “right spot” to read?</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i="0" u="none" strike="noStrike" noProof="0" dirty="0">
                          <a:solidFill>
                            <a:schemeClr val="tx1"/>
                          </a:solidFill>
                          <a:effectLst/>
                          <a:latin typeface="Calibri" panose="020F0502020204030204" pitchFamily="34" charset="0"/>
                          <a:cs typeface="Calibri" panose="020F0502020204030204" pitchFamily="34" charset="0"/>
                        </a:rPr>
                        <a:t>Adjust the amount of room light to read?</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i="0" u="none" strike="noStrike" noProof="0" dirty="0">
                          <a:solidFill>
                            <a:schemeClr val="tx1"/>
                          </a:solidFill>
                          <a:effectLst/>
                          <a:latin typeface="Calibri" panose="020F0502020204030204" pitchFamily="34" charset="0"/>
                          <a:cs typeface="Calibri" panose="020F0502020204030204" pitchFamily="34" charset="0"/>
                        </a:rPr>
                        <a:t>Move closer to objects to read?</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i="0" u="none" strike="noStrike" noProof="0" dirty="0">
                          <a:solidFill>
                            <a:schemeClr val="tx1"/>
                          </a:solidFill>
                          <a:effectLst/>
                          <a:latin typeface="Calibri" panose="020F0502020204030204" pitchFamily="34" charset="0"/>
                          <a:cs typeface="Calibri" panose="020F0502020204030204" pitchFamily="34" charset="0"/>
                        </a:rPr>
                        <a:t>Use vision aids for close reading (i.e. magnifying glasses, zoom function)?</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i="0" u="none" strike="noStrike" noProof="0" dirty="0">
                          <a:solidFill>
                            <a:schemeClr val="tx1"/>
                          </a:solidFill>
                          <a:effectLst/>
                          <a:latin typeface="Calibri" panose="020F0502020204030204" pitchFamily="34" charset="0"/>
                          <a:cs typeface="Calibri" panose="020F0502020204030204" pitchFamily="34" charset="0"/>
                        </a:rPr>
                        <a:t>Use vision aids for distance reading (i.e. telescopes or </a:t>
                      </a:r>
                      <a:r>
                        <a:rPr lang="en-US" sz="1700" b="0" i="0" u="none" strike="noStrike" noProof="0" dirty="0" err="1">
                          <a:solidFill>
                            <a:schemeClr val="tx1"/>
                          </a:solidFill>
                          <a:effectLst/>
                          <a:latin typeface="Calibri" panose="020F0502020204030204" pitchFamily="34" charset="0"/>
                          <a:cs typeface="Calibri" panose="020F0502020204030204" pitchFamily="34" charset="0"/>
                        </a:rPr>
                        <a:t>bioptics</a:t>
                      </a:r>
                      <a:r>
                        <a:rPr lang="en-US" sz="1700" b="0" i="0" u="none" strike="noStrike" noProof="0" dirty="0">
                          <a:solidFill>
                            <a:schemeClr val="tx1"/>
                          </a:solidFill>
                          <a:effectLst/>
                          <a:latin typeface="Calibri" panose="020F0502020204030204" pitchFamily="34" charset="0"/>
                          <a:cs typeface="Calibri" panose="020F0502020204030204" pitchFamily="34" charset="0"/>
                        </a:rPr>
                        <a:t>)?</a:t>
                      </a:r>
                    </a:p>
                  </a:txBody>
                  <a:tcPr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0923420"/>
                  </a:ext>
                </a:extLst>
              </a:tr>
              <a:tr h="5511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i="0" u="none" strike="noStrike" noProof="0" dirty="0">
                          <a:solidFill>
                            <a:schemeClr val="tx1"/>
                          </a:solidFill>
                          <a:effectLst/>
                          <a:latin typeface="Calibri" panose="020F0502020204030204" pitchFamily="34" charset="0"/>
                          <a:cs typeface="Calibri" panose="020F0502020204030204" pitchFamily="34" charset="0"/>
                        </a:rPr>
                        <a:t>COLOR</a:t>
                      </a:r>
                    </a:p>
                  </a:txBody>
                  <a:tcPr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Distinguishing between colors of similar shades (i.e., blues &amp; blacks, browns &amp; blues, or tones of pastel)?</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Distinguishing bright colors (i.e., stop lights or cross walk signs)?</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182880" marR="0" lvl="0" indent="-182880">
                        <a:lnSpc>
                          <a:spcPct val="100000"/>
                        </a:lnSpc>
                        <a:spcBef>
                          <a:spcPts val="0"/>
                        </a:spcBef>
                        <a:spcAft>
                          <a:spcPts val="0"/>
                        </a:spcAft>
                        <a:buFont typeface="Arial" panose="020B0604020202020204" pitchFamily="34" charset="0"/>
                        <a:buChar char="•"/>
                      </a:pPr>
                      <a:r>
                        <a:rPr lang="en-US" sz="1700" b="0" i="0" u="none" strike="noStrike" noProof="0" dirty="0">
                          <a:solidFill>
                            <a:schemeClr val="tx1"/>
                          </a:solidFill>
                          <a:effectLst/>
                          <a:latin typeface="Calibri" panose="020F0502020204030204" pitchFamily="34" charset="0"/>
                          <a:cs typeface="Calibri" panose="020F0502020204030204" pitchFamily="34" charset="0"/>
                        </a:rPr>
                        <a:t>Ask for help to distinguish colors?</a:t>
                      </a:r>
                    </a:p>
                    <a:p>
                      <a:pPr marL="182880" marR="0" lvl="0" indent="-182880">
                        <a:lnSpc>
                          <a:spcPct val="100000"/>
                        </a:lnSpc>
                        <a:spcBef>
                          <a:spcPts val="0"/>
                        </a:spcBef>
                        <a:spcAft>
                          <a:spcPts val="0"/>
                        </a:spcAft>
                        <a:buFont typeface="Arial" panose="020B0604020202020204" pitchFamily="34" charset="0"/>
                        <a:buChar char="•"/>
                      </a:pPr>
                      <a:r>
                        <a:rPr lang="en-US" sz="1700" b="0" i="0" u="none" strike="noStrike" noProof="0" dirty="0">
                          <a:solidFill>
                            <a:schemeClr val="tx1"/>
                          </a:solidFill>
                          <a:effectLst/>
                          <a:latin typeface="Calibri" panose="020F0502020204030204" pitchFamily="34" charset="0"/>
                          <a:cs typeface="Calibri" panose="020F0502020204030204" pitchFamily="34" charset="0"/>
                        </a:rPr>
                        <a:t>Adjust the light/brightness to help distinguish colors?</a:t>
                      </a:r>
                    </a:p>
                  </a:txBody>
                  <a:tcPr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81085349"/>
                  </a:ext>
                </a:extLst>
              </a:tr>
              <a:tr h="61184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i="0" u="none" strike="noStrike" noProof="0" dirty="0">
                          <a:solidFill>
                            <a:schemeClr val="tx1"/>
                          </a:solidFill>
                          <a:effectLst/>
                          <a:latin typeface="Calibri" panose="020F0502020204030204" pitchFamily="34" charset="0"/>
                          <a:cs typeface="Calibri" panose="020F0502020204030204" pitchFamily="34" charset="0"/>
                        </a:rPr>
                        <a:t>CONTRAST</a:t>
                      </a:r>
                    </a:p>
                  </a:txBody>
                  <a:tcPr anchor="ct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Recognizing faces?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Finding a white object on a white table?</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Chopping an onion on a light-colored board?</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Eating rice and chicken on a white plate?</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Seeing doorways?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Seeing curbs, sidewalks, or uneven ground?</a:t>
                      </a:r>
                    </a:p>
                  </a:txBody>
                  <a:tcPr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i="0" u="none" strike="noStrike" noProof="0" dirty="0">
                          <a:solidFill>
                            <a:schemeClr val="tx1"/>
                          </a:solidFill>
                          <a:effectLst/>
                          <a:latin typeface="Calibri" panose="020F0502020204030204" pitchFamily="34" charset="0"/>
                          <a:cs typeface="Calibri" panose="020F0502020204030204" pitchFamily="34" charset="0"/>
                        </a:rPr>
                        <a:t>Ask for help to find a white object on a white table?</a:t>
                      </a:r>
                    </a:p>
                  </a:txBody>
                  <a:tcPr anchor="ctr">
                    <a:lnL>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9019685"/>
                  </a:ext>
                </a:extLst>
              </a:tr>
            </a:tbl>
          </a:graphicData>
        </a:graphic>
      </p:graphicFrame>
    </p:spTree>
    <p:extLst>
      <p:ext uri="{BB962C8B-B14F-4D97-AF65-F5344CB8AC3E}">
        <p14:creationId xmlns:p14="http://schemas.microsoft.com/office/powerpoint/2010/main" val="35864814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EAA5F-8209-5347-F2FE-7F308DA12B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1BEFB8-5109-AFC3-1C02-F23A96BE1D9E}"/>
              </a:ext>
            </a:extLst>
          </p:cNvPr>
          <p:cNvSpPr>
            <a:spLocks noGrp="1"/>
          </p:cNvSpPr>
          <p:nvPr>
            <p:ph type="title"/>
          </p:nvPr>
        </p:nvSpPr>
        <p:spPr/>
        <p:txBody>
          <a:bodyPr>
            <a:normAutofit/>
          </a:bodyPr>
          <a:lstStyle/>
          <a:p>
            <a:r>
              <a:rPr lang="en-US" dirty="0"/>
              <a:t>Methods: PRO</a:t>
            </a:r>
            <a:endParaRPr lang="en-US" b="1" dirty="0">
              <a:solidFill>
                <a:schemeClr val="bg1"/>
              </a:solidFill>
            </a:endParaRPr>
          </a:p>
        </p:txBody>
      </p:sp>
      <p:sp>
        <p:nvSpPr>
          <p:cNvPr id="7" name="Content Placeholder 2">
            <a:extLst>
              <a:ext uri="{FF2B5EF4-FFF2-40B4-BE49-F238E27FC236}">
                <a16:creationId xmlns:a16="http://schemas.microsoft.com/office/drawing/2014/main" id="{642B9B09-6706-CA54-BDA2-BDD5495EA796}"/>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4" name="Content Placeholder 3">
            <a:extLst>
              <a:ext uri="{FF2B5EF4-FFF2-40B4-BE49-F238E27FC236}">
                <a16:creationId xmlns:a16="http://schemas.microsoft.com/office/drawing/2014/main" id="{682BBBCA-6FAD-F7F9-E578-85F14DE8364C}"/>
              </a:ext>
            </a:extLst>
          </p:cNvPr>
          <p:cNvSpPr>
            <a:spLocks noGrp="1"/>
          </p:cNvSpPr>
          <p:nvPr>
            <p:ph idx="1"/>
          </p:nvPr>
        </p:nvSpPr>
        <p:spPr/>
        <p:txBody>
          <a:bodyPr/>
          <a:lstStyle/>
          <a:p>
            <a:endParaRPr lang="en-US"/>
          </a:p>
        </p:txBody>
      </p:sp>
      <p:graphicFrame>
        <p:nvGraphicFramePr>
          <p:cNvPr id="5" name="Content Placeholder 11">
            <a:extLst>
              <a:ext uri="{FF2B5EF4-FFF2-40B4-BE49-F238E27FC236}">
                <a16:creationId xmlns:a16="http://schemas.microsoft.com/office/drawing/2014/main" id="{3AE85BA6-8861-2493-1400-91E43777ADEB}"/>
              </a:ext>
            </a:extLst>
          </p:cNvPr>
          <p:cNvGraphicFramePr>
            <a:graphicFrameLocks/>
          </p:cNvGraphicFramePr>
          <p:nvPr>
            <p:extLst>
              <p:ext uri="{D42A27DB-BD31-4B8C-83A1-F6EECF244321}">
                <p14:modId xmlns:p14="http://schemas.microsoft.com/office/powerpoint/2010/main" val="98123936"/>
              </p:ext>
            </p:extLst>
          </p:nvPr>
        </p:nvGraphicFramePr>
        <p:xfrm>
          <a:off x="383264" y="1343818"/>
          <a:ext cx="11507256" cy="5242560"/>
        </p:xfrm>
        <a:graphic>
          <a:graphicData uri="http://schemas.openxmlformats.org/drawingml/2006/table">
            <a:tbl>
              <a:tblPr firstRow="1" bandRow="1">
                <a:tableStyleId>{B301B821-A1FF-4177-AEE7-76D212191A09}</a:tableStyleId>
              </a:tblPr>
              <a:tblGrid>
                <a:gridCol w="1554480">
                  <a:extLst>
                    <a:ext uri="{9D8B030D-6E8A-4147-A177-3AD203B41FA5}">
                      <a16:colId xmlns:a16="http://schemas.microsoft.com/office/drawing/2014/main" val="2482017074"/>
                    </a:ext>
                  </a:extLst>
                </a:gridCol>
                <a:gridCol w="4490519">
                  <a:extLst>
                    <a:ext uri="{9D8B030D-6E8A-4147-A177-3AD203B41FA5}">
                      <a16:colId xmlns:a16="http://schemas.microsoft.com/office/drawing/2014/main" val="1632098594"/>
                    </a:ext>
                  </a:extLst>
                </a:gridCol>
                <a:gridCol w="5462257">
                  <a:extLst>
                    <a:ext uri="{9D8B030D-6E8A-4147-A177-3AD203B41FA5}">
                      <a16:colId xmlns:a16="http://schemas.microsoft.com/office/drawing/2014/main" val="3217793748"/>
                    </a:ext>
                  </a:extLst>
                </a:gridCol>
              </a:tblGrid>
              <a:tr h="365760">
                <a:tc>
                  <a:txBody>
                    <a:bodyPr/>
                    <a:lstStyle/>
                    <a:p>
                      <a:pPr algn="l"/>
                      <a:endParaRPr lang="en-US" sz="200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l"/>
                      <a:r>
                        <a:rPr lang="en-US" sz="2000" dirty="0">
                          <a:latin typeface="Calibri" panose="020F0502020204030204" pitchFamily="34" charset="0"/>
                          <a:cs typeface="Calibri" panose="020F0502020204030204" pitchFamily="34" charset="0"/>
                        </a:rPr>
                        <a:t>Difficulty</a:t>
                      </a:r>
                    </a:p>
                  </a:txBody>
                  <a:tcPr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Accommodations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2926080">
                <a:tc>
                  <a:txBody>
                    <a:bodyPr/>
                    <a:lstStyle/>
                    <a:p>
                      <a:pPr marL="0" marR="0" lvl="0" algn="ctr">
                        <a:spcBef>
                          <a:spcPts val="0"/>
                        </a:spcBef>
                        <a:spcAft>
                          <a:spcPts val="0"/>
                        </a:spcAft>
                        <a:buNone/>
                      </a:pPr>
                      <a:r>
                        <a:rPr lang="en-US" sz="2200" b="1" i="0" u="none" strike="noStrike" noProof="0" dirty="0">
                          <a:solidFill>
                            <a:schemeClr val="tx1"/>
                          </a:solidFill>
                          <a:effectLst/>
                          <a:latin typeface="Calibri" panose="020F0502020204030204" pitchFamily="34" charset="0"/>
                          <a:cs typeface="Calibri" panose="020F0502020204030204" pitchFamily="34" charset="0"/>
                        </a:rPr>
                        <a:t>SCOTOPIC</a:t>
                      </a:r>
                    </a:p>
                  </a:txBody>
                  <a:tcPr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Adapting to the dark (i.e., moving from a well-lit room to a darker room)?</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Finding a seat in a poorly lit restaurant?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Finding a seat in a movie theatre?</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Peripheral vision during the night?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Seeing children or pets outside of your central vision during the night?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Seeing stairs or steps during the night?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Taking the garbage outside during the night?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Crossing the street during the night?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Walking in crowded areas during the night?</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Ask for help with finding objects outside of your visual field during the night?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Touch things around you to move during the night?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Use someone’s arm to walk during the night?</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0923420"/>
                  </a:ext>
                </a:extLst>
              </a:tr>
              <a:tr h="1920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i="0" u="none" strike="noStrike" noProof="0" dirty="0">
                          <a:solidFill>
                            <a:schemeClr val="tx1"/>
                          </a:solidFill>
                          <a:effectLst/>
                          <a:latin typeface="Calibri" panose="020F0502020204030204" pitchFamily="34" charset="0"/>
                          <a:cs typeface="Calibri" panose="020F0502020204030204" pitchFamily="34" charset="0"/>
                        </a:rPr>
                        <a:t>MESOPIC PERIPHERAL</a:t>
                      </a:r>
                    </a:p>
                  </a:txBody>
                  <a:tcPr anchor="ct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Peripheral vision in poorly lit areas?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Seeing children or pets outside of your central vision in poorly lit areas?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Seeing stairs or steps in poorly lit areas?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Taking the garbage outside in poorly lit areas?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Crossing the street in poorly lit areas?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Walking in crowded areas in poorly lit areas?</a:t>
                      </a: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Ask for help with finding objects outside of your visual field in poorly lit areas?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Touch things around you to move in poorly lit areas?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Use someone’s arm to walk in poorly lit areas?</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1085349"/>
                  </a:ext>
                </a:extLst>
              </a:tr>
            </a:tbl>
          </a:graphicData>
        </a:graphic>
      </p:graphicFrame>
    </p:spTree>
    <p:extLst>
      <p:ext uri="{BB962C8B-B14F-4D97-AF65-F5344CB8AC3E}">
        <p14:creationId xmlns:p14="http://schemas.microsoft.com/office/powerpoint/2010/main" val="4022150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E1E52-F641-8396-C438-8AF74352DC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854B6-9A32-634F-5677-64E4A7AD6AE6}"/>
              </a:ext>
            </a:extLst>
          </p:cNvPr>
          <p:cNvSpPr>
            <a:spLocks noGrp="1"/>
          </p:cNvSpPr>
          <p:nvPr>
            <p:ph type="title"/>
          </p:nvPr>
        </p:nvSpPr>
        <p:spPr/>
        <p:txBody>
          <a:bodyPr>
            <a:normAutofit/>
          </a:bodyPr>
          <a:lstStyle/>
          <a:p>
            <a:r>
              <a:rPr lang="en-US" dirty="0"/>
              <a:t>Methods: PRO</a:t>
            </a:r>
            <a:endParaRPr lang="en-US" b="1" dirty="0">
              <a:solidFill>
                <a:schemeClr val="bg1"/>
              </a:solidFill>
            </a:endParaRPr>
          </a:p>
        </p:txBody>
      </p:sp>
      <p:sp>
        <p:nvSpPr>
          <p:cNvPr id="7" name="Content Placeholder 2">
            <a:extLst>
              <a:ext uri="{FF2B5EF4-FFF2-40B4-BE49-F238E27FC236}">
                <a16:creationId xmlns:a16="http://schemas.microsoft.com/office/drawing/2014/main" id="{42B447D4-C25C-1D48-2A66-A9354D28A0AA}"/>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graphicFrame>
        <p:nvGraphicFramePr>
          <p:cNvPr id="3" name="Content Placeholder 11">
            <a:extLst>
              <a:ext uri="{FF2B5EF4-FFF2-40B4-BE49-F238E27FC236}">
                <a16:creationId xmlns:a16="http://schemas.microsoft.com/office/drawing/2014/main" id="{26878C42-38F9-0073-951C-6FB0E04C660B}"/>
              </a:ext>
            </a:extLst>
          </p:cNvPr>
          <p:cNvGraphicFramePr>
            <a:graphicFrameLocks/>
          </p:cNvGraphicFramePr>
          <p:nvPr>
            <p:extLst>
              <p:ext uri="{D42A27DB-BD31-4B8C-83A1-F6EECF244321}">
                <p14:modId xmlns:p14="http://schemas.microsoft.com/office/powerpoint/2010/main" val="1761035226"/>
              </p:ext>
            </p:extLst>
          </p:nvPr>
        </p:nvGraphicFramePr>
        <p:xfrm>
          <a:off x="383264" y="1343818"/>
          <a:ext cx="11507256" cy="4145280"/>
        </p:xfrm>
        <a:graphic>
          <a:graphicData uri="http://schemas.openxmlformats.org/drawingml/2006/table">
            <a:tbl>
              <a:tblPr firstRow="1" bandRow="1">
                <a:tableStyleId>{B301B821-A1FF-4177-AEE7-76D212191A09}</a:tableStyleId>
              </a:tblPr>
              <a:tblGrid>
                <a:gridCol w="1554480">
                  <a:extLst>
                    <a:ext uri="{9D8B030D-6E8A-4147-A177-3AD203B41FA5}">
                      <a16:colId xmlns:a16="http://schemas.microsoft.com/office/drawing/2014/main" val="2482017074"/>
                    </a:ext>
                  </a:extLst>
                </a:gridCol>
                <a:gridCol w="4490519">
                  <a:extLst>
                    <a:ext uri="{9D8B030D-6E8A-4147-A177-3AD203B41FA5}">
                      <a16:colId xmlns:a16="http://schemas.microsoft.com/office/drawing/2014/main" val="1632098594"/>
                    </a:ext>
                  </a:extLst>
                </a:gridCol>
                <a:gridCol w="5462257">
                  <a:extLst>
                    <a:ext uri="{9D8B030D-6E8A-4147-A177-3AD203B41FA5}">
                      <a16:colId xmlns:a16="http://schemas.microsoft.com/office/drawing/2014/main" val="3217793748"/>
                    </a:ext>
                  </a:extLst>
                </a:gridCol>
              </a:tblGrid>
              <a:tr h="365760">
                <a:tc>
                  <a:txBody>
                    <a:bodyPr/>
                    <a:lstStyle/>
                    <a:p>
                      <a:pPr algn="l"/>
                      <a:endParaRPr lang="en-US" sz="200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l"/>
                      <a:r>
                        <a:rPr lang="en-US" sz="2000" dirty="0">
                          <a:latin typeface="Calibri" panose="020F0502020204030204" pitchFamily="34" charset="0"/>
                          <a:cs typeface="Calibri" panose="020F0502020204030204" pitchFamily="34" charset="0"/>
                        </a:rPr>
                        <a:t>Difficulty</a:t>
                      </a:r>
                    </a:p>
                  </a:txBody>
                  <a:tcPr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Accommodations</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2011680">
                <a:tc>
                  <a:txBody>
                    <a:bodyPr/>
                    <a:lstStyle/>
                    <a:p>
                      <a:pPr marL="0" marR="0" lvl="0" algn="ctr">
                        <a:spcBef>
                          <a:spcPts val="0"/>
                        </a:spcBef>
                        <a:spcAft>
                          <a:spcPts val="0"/>
                        </a:spcAft>
                        <a:buNone/>
                      </a:pPr>
                      <a:r>
                        <a:rPr lang="en-US" sz="2000" b="1" i="0" u="none" strike="noStrike" noProof="0" dirty="0">
                          <a:solidFill>
                            <a:schemeClr val="tx1"/>
                          </a:solidFill>
                          <a:effectLst/>
                          <a:latin typeface="Calibri" panose="020F0502020204030204" pitchFamily="34" charset="0"/>
                          <a:cs typeface="Calibri" panose="020F0502020204030204" pitchFamily="34" charset="0"/>
                        </a:rPr>
                        <a:t>PHOTOPIC PERIPHERAL</a:t>
                      </a:r>
                    </a:p>
                    <a:p>
                      <a:pPr marL="0" marR="0" lvl="0" algn="ctr">
                        <a:spcBef>
                          <a:spcPts val="0"/>
                        </a:spcBef>
                        <a:spcAft>
                          <a:spcPts val="0"/>
                        </a:spcAft>
                        <a:buNone/>
                      </a:pPr>
                      <a:endParaRPr lang="en-US" sz="2200" b="1" i="0" u="none" strike="noStrike" noProof="0" dirty="0">
                        <a:solidFill>
                          <a:schemeClr val="tx1"/>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Peripheral vision during the day?</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Seeing children or pets outside of your central vision during the day?</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Seeing stairs or steps during the day?</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Taking the garbage outside during the day?</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Crossing the street during the day?</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Walking in crowded areas during the day?</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Ask for help with finding objects outside of your visual field during the day?</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Touch things around you to move during the day?</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Use someone’s arm to walk during the day?</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0923420"/>
                  </a:ext>
                </a:extLst>
              </a:tr>
              <a:tr h="17373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i="0" u="none" strike="noStrike" noProof="0" dirty="0">
                          <a:solidFill>
                            <a:schemeClr val="tx1"/>
                          </a:solidFill>
                          <a:effectLst/>
                          <a:latin typeface="Calibri" panose="020F0502020204030204" pitchFamily="34" charset="0"/>
                          <a:cs typeface="Calibri" panose="020F0502020204030204" pitchFamily="34" charset="0"/>
                        </a:rPr>
                        <a:t>PHOTO-SENSITIVITY</a:t>
                      </a:r>
                    </a:p>
                  </a:txBody>
                  <a:tcPr anchor="ct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Sensitivity to bright lights?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Sensitivity to fluorescent lights in a store or office?</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Sensitivity to oncoming headlights?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Sensitivity to bright sunlight?</a:t>
                      </a: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Use tinted/transition lenses, sunglasses or hats when outdoors because you are bothered by bright light?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Squint your eyes when not using sunglasses because you are bothered by bright light?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700" b="0" i="0" u="none" strike="noStrike" kern="1200" dirty="0">
                          <a:solidFill>
                            <a:schemeClr val="tx1"/>
                          </a:solidFill>
                          <a:effectLst/>
                          <a:latin typeface="Calibri" panose="020F0502020204030204" pitchFamily="34" charset="0"/>
                          <a:ea typeface="+mn-ea"/>
                          <a:cs typeface="Calibri" panose="020F0502020204030204" pitchFamily="34" charset="0"/>
                        </a:rPr>
                        <a:t>Worry about seeing in places with bright fluorescent lights when you are alone?</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1085349"/>
                  </a:ext>
                </a:extLst>
              </a:tr>
            </a:tbl>
          </a:graphicData>
        </a:graphic>
      </p:graphicFrame>
    </p:spTree>
    <p:extLst>
      <p:ext uri="{BB962C8B-B14F-4D97-AF65-F5344CB8AC3E}">
        <p14:creationId xmlns:p14="http://schemas.microsoft.com/office/powerpoint/2010/main" val="249490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9DC3B-D9B5-7A88-EF92-E8A4CBABA4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D54DA-1A00-67A6-3C8B-D6B33E138FFA}"/>
              </a:ext>
            </a:extLst>
          </p:cNvPr>
          <p:cNvSpPr>
            <a:spLocks noGrp="1"/>
          </p:cNvSpPr>
          <p:nvPr>
            <p:ph type="title"/>
          </p:nvPr>
        </p:nvSpPr>
        <p:spPr/>
        <p:txBody>
          <a:bodyPr>
            <a:normAutofit/>
          </a:bodyPr>
          <a:lstStyle/>
          <a:p>
            <a:r>
              <a:rPr lang="en-US" dirty="0"/>
              <a:t>Methods: Statistical</a:t>
            </a:r>
            <a:endParaRPr lang="en-US" b="1" dirty="0">
              <a:solidFill>
                <a:schemeClr val="bg1"/>
              </a:solidFill>
            </a:endParaRPr>
          </a:p>
        </p:txBody>
      </p:sp>
      <p:sp>
        <p:nvSpPr>
          <p:cNvPr id="7" name="Content Placeholder 2">
            <a:extLst>
              <a:ext uri="{FF2B5EF4-FFF2-40B4-BE49-F238E27FC236}">
                <a16:creationId xmlns:a16="http://schemas.microsoft.com/office/drawing/2014/main" id="{A2589659-97DD-2358-5F47-8380412555B9}"/>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4" name="Content Placeholder 2">
            <a:extLst>
              <a:ext uri="{FF2B5EF4-FFF2-40B4-BE49-F238E27FC236}">
                <a16:creationId xmlns:a16="http://schemas.microsoft.com/office/drawing/2014/main" id="{0DF0B5B5-DB66-9CBA-8581-EA2B601F078A}"/>
              </a:ext>
            </a:extLst>
          </p:cNvPr>
          <p:cNvSpPr>
            <a:spLocks noGrp="1"/>
          </p:cNvSpPr>
          <p:nvPr>
            <p:ph idx="1"/>
          </p:nvPr>
        </p:nvSpPr>
        <p:spPr>
          <a:xfrm>
            <a:off x="1295399" y="1650753"/>
            <a:ext cx="10058400" cy="4497916"/>
          </a:xfrm>
        </p:spPr>
        <p:txBody>
          <a:bodyPr>
            <a:noAutofit/>
          </a:bodyPr>
          <a:lstStyle/>
          <a:p>
            <a:pPr marL="457200" indent="-457200">
              <a:lnSpc>
                <a:spcPct val="100000"/>
              </a:lnSpc>
              <a:spcBef>
                <a:spcPts val="0"/>
              </a:spcBef>
              <a:spcAft>
                <a:spcPts val="600"/>
              </a:spcAft>
              <a:buClr>
                <a:schemeClr val="tx1"/>
              </a:buClr>
            </a:pPr>
            <a:r>
              <a:rPr lang="en-US" sz="3200" b="1" dirty="0"/>
              <a:t>Mixed effect models with a random intercept were used to estimate annual rates of change</a:t>
            </a:r>
          </a:p>
          <a:p>
            <a:pPr marL="457200" indent="-457200">
              <a:lnSpc>
                <a:spcPct val="100000"/>
              </a:lnSpc>
              <a:spcBef>
                <a:spcPts val="0"/>
              </a:spcBef>
              <a:spcAft>
                <a:spcPts val="600"/>
              </a:spcAft>
              <a:buClr>
                <a:schemeClr val="tx1"/>
              </a:buClr>
            </a:pPr>
            <a:r>
              <a:rPr lang="en-US" sz="3200" b="1" dirty="0"/>
              <a:t>Coefficient of repeatability was calculated using mixed models</a:t>
            </a:r>
          </a:p>
          <a:p>
            <a:pPr marL="457200" indent="-457200">
              <a:lnSpc>
                <a:spcPct val="100000"/>
              </a:lnSpc>
              <a:spcBef>
                <a:spcPts val="0"/>
              </a:spcBef>
              <a:spcAft>
                <a:spcPts val="600"/>
              </a:spcAft>
              <a:buClr>
                <a:schemeClr val="tx1"/>
              </a:buClr>
            </a:pPr>
            <a:r>
              <a:rPr lang="en-US" sz="3200" b="1" dirty="0"/>
              <a:t>Spearman correlations were used to assess associations among change in FVS with change in other visual function measures</a:t>
            </a:r>
          </a:p>
          <a:p>
            <a:pPr marL="457200" indent="-457200">
              <a:lnSpc>
                <a:spcPct val="100000"/>
              </a:lnSpc>
              <a:spcBef>
                <a:spcPts val="0"/>
              </a:spcBef>
              <a:spcAft>
                <a:spcPts val="600"/>
              </a:spcAft>
              <a:buClr>
                <a:schemeClr val="tx1"/>
              </a:buClr>
            </a:pPr>
            <a:r>
              <a:rPr lang="en-US" sz="3200" b="1" dirty="0"/>
              <a:t>One way ANOVA was used to compare the mean domain scores by subgroups such as clinical diagnosis</a:t>
            </a:r>
          </a:p>
        </p:txBody>
      </p:sp>
    </p:spTree>
    <p:extLst>
      <p:ext uri="{BB962C8B-B14F-4D97-AF65-F5344CB8AC3E}">
        <p14:creationId xmlns:p14="http://schemas.microsoft.com/office/powerpoint/2010/main" val="4019829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81B38-986D-1384-004D-82B494FFA9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40553-623F-9758-6DA9-49C9C8E21BC0}"/>
              </a:ext>
            </a:extLst>
          </p:cNvPr>
          <p:cNvSpPr>
            <a:spLocks noGrp="1"/>
          </p:cNvSpPr>
          <p:nvPr>
            <p:ph type="title"/>
          </p:nvPr>
        </p:nvSpPr>
        <p:spPr/>
        <p:txBody>
          <a:bodyPr>
            <a:normAutofit/>
          </a:bodyPr>
          <a:lstStyle/>
          <a:p>
            <a:r>
              <a:rPr lang="en-US" dirty="0"/>
              <a:t>Results: Cohort Characteristics</a:t>
            </a:r>
            <a:endParaRPr lang="en-US" b="1" dirty="0">
              <a:solidFill>
                <a:schemeClr val="bg1"/>
              </a:solidFill>
            </a:endParaRPr>
          </a:p>
        </p:txBody>
      </p:sp>
      <p:sp>
        <p:nvSpPr>
          <p:cNvPr id="7" name="Content Placeholder 2">
            <a:extLst>
              <a:ext uri="{FF2B5EF4-FFF2-40B4-BE49-F238E27FC236}">
                <a16:creationId xmlns:a16="http://schemas.microsoft.com/office/drawing/2014/main" id="{82359C84-8F99-2FD2-31EE-B756E33D621E}"/>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8" name="Content Placeholder 2">
            <a:extLst>
              <a:ext uri="{FF2B5EF4-FFF2-40B4-BE49-F238E27FC236}">
                <a16:creationId xmlns:a16="http://schemas.microsoft.com/office/drawing/2014/main" id="{4E5C78C4-65B6-F4C4-5787-846E13A15027}"/>
              </a:ext>
            </a:extLst>
          </p:cNvPr>
          <p:cNvSpPr txBox="1">
            <a:spLocks/>
          </p:cNvSpPr>
          <p:nvPr/>
        </p:nvSpPr>
        <p:spPr>
          <a:xfrm>
            <a:off x="1219200" y="1659897"/>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3600" dirty="0"/>
              <a:t>Baseline Cohort – N=105</a:t>
            </a:r>
          </a:p>
          <a:p>
            <a:pPr>
              <a:lnSpc>
                <a:spcPct val="100000"/>
              </a:lnSpc>
              <a:spcBef>
                <a:spcPts val="0"/>
              </a:spcBef>
              <a:spcAft>
                <a:spcPts val="600"/>
              </a:spcAft>
            </a:pPr>
            <a:r>
              <a:rPr lang="en-US" sz="3600" dirty="0"/>
              <a:t>48M Cohort</a:t>
            </a:r>
          </a:p>
          <a:p>
            <a:pPr lvl="1">
              <a:lnSpc>
                <a:spcPct val="100000"/>
              </a:lnSpc>
              <a:spcBef>
                <a:spcPts val="0"/>
              </a:spcBef>
              <a:spcAft>
                <a:spcPts val="600"/>
              </a:spcAft>
            </a:pPr>
            <a:r>
              <a:rPr lang="en-US" sz="3000" b="1" dirty="0"/>
              <a:t>Excluded 3 participants that took part in treatment trials</a:t>
            </a:r>
          </a:p>
          <a:p>
            <a:pPr lvl="1">
              <a:lnSpc>
                <a:spcPct val="100000"/>
              </a:lnSpc>
              <a:spcBef>
                <a:spcPts val="0"/>
              </a:spcBef>
              <a:spcAft>
                <a:spcPts val="600"/>
              </a:spcAft>
            </a:pPr>
            <a:r>
              <a:rPr lang="en-US" sz="3000" b="1" dirty="0"/>
              <a:t>Other participants lost to follow-up</a:t>
            </a:r>
          </a:p>
          <a:p>
            <a:pPr lvl="1">
              <a:lnSpc>
                <a:spcPct val="100000"/>
              </a:lnSpc>
              <a:spcBef>
                <a:spcPts val="0"/>
              </a:spcBef>
              <a:spcAft>
                <a:spcPts val="600"/>
              </a:spcAft>
            </a:pPr>
            <a:r>
              <a:rPr lang="en-US" sz="3000" b="1"/>
              <a:t>MRDQ Completed </a:t>
            </a:r>
            <a:r>
              <a:rPr lang="en-US" sz="3000" b="1" dirty="0"/>
              <a:t>N=95</a:t>
            </a:r>
          </a:p>
          <a:p>
            <a:pPr lvl="1">
              <a:lnSpc>
                <a:spcPct val="100000"/>
              </a:lnSpc>
              <a:spcBef>
                <a:spcPts val="0"/>
              </a:spcBef>
              <a:spcAft>
                <a:spcPts val="600"/>
              </a:spcAft>
            </a:pPr>
            <a:r>
              <a:rPr lang="en-US" sz="3000" b="1" dirty="0"/>
              <a:t>Median participant age – 38 years [IQR: 28 , 45]</a:t>
            </a:r>
          </a:p>
          <a:p>
            <a:pPr lvl="1">
              <a:lnSpc>
                <a:spcPct val="100000"/>
              </a:lnSpc>
              <a:spcBef>
                <a:spcPts val="0"/>
              </a:spcBef>
              <a:spcAft>
                <a:spcPts val="600"/>
              </a:spcAft>
            </a:pPr>
            <a:r>
              <a:rPr lang="en-US" sz="3000" b="1" dirty="0"/>
              <a:t>Median disease duration – 13 years [IQR: 7 , 20]</a:t>
            </a:r>
          </a:p>
        </p:txBody>
      </p:sp>
    </p:spTree>
    <p:extLst>
      <p:ext uri="{BB962C8B-B14F-4D97-AF65-F5344CB8AC3E}">
        <p14:creationId xmlns:p14="http://schemas.microsoft.com/office/powerpoint/2010/main" val="2441558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8C9F6-E98E-C5FC-A7A4-0FF3FE2F63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88DDB-64D2-2727-D9E1-896E14BFABBA}"/>
              </a:ext>
            </a:extLst>
          </p:cNvPr>
          <p:cNvSpPr>
            <a:spLocks noGrp="1"/>
          </p:cNvSpPr>
          <p:nvPr>
            <p:ph type="title"/>
          </p:nvPr>
        </p:nvSpPr>
        <p:spPr/>
        <p:txBody>
          <a:bodyPr>
            <a:normAutofit/>
          </a:bodyPr>
          <a:lstStyle/>
          <a:p>
            <a:r>
              <a:rPr lang="en-US" dirty="0"/>
              <a:t>Results: Associations with Age and Disease Duration</a:t>
            </a:r>
            <a:endParaRPr lang="en-US" b="1" dirty="0">
              <a:solidFill>
                <a:schemeClr val="bg1"/>
              </a:solidFill>
            </a:endParaRPr>
          </a:p>
        </p:txBody>
      </p:sp>
      <p:sp>
        <p:nvSpPr>
          <p:cNvPr id="7" name="Content Placeholder 2">
            <a:extLst>
              <a:ext uri="{FF2B5EF4-FFF2-40B4-BE49-F238E27FC236}">
                <a16:creationId xmlns:a16="http://schemas.microsoft.com/office/drawing/2014/main" id="{444250B3-A63D-E8E1-1B34-6482100575C8}"/>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graphicFrame>
        <p:nvGraphicFramePr>
          <p:cNvPr id="5" name="Content Placeholder 11">
            <a:extLst>
              <a:ext uri="{FF2B5EF4-FFF2-40B4-BE49-F238E27FC236}">
                <a16:creationId xmlns:a16="http://schemas.microsoft.com/office/drawing/2014/main" id="{0E8363B2-A58F-5BC5-C149-F65B3BC155E7}"/>
              </a:ext>
            </a:extLst>
          </p:cNvPr>
          <p:cNvGraphicFramePr>
            <a:graphicFrameLocks noGrp="1"/>
          </p:cNvGraphicFramePr>
          <p:nvPr>
            <p:ph idx="1"/>
            <p:extLst>
              <p:ext uri="{D42A27DB-BD31-4B8C-83A1-F6EECF244321}">
                <p14:modId xmlns:p14="http://schemas.microsoft.com/office/powerpoint/2010/main" val="1553357631"/>
              </p:ext>
            </p:extLst>
          </p:nvPr>
        </p:nvGraphicFramePr>
        <p:xfrm>
          <a:off x="365759" y="1836681"/>
          <a:ext cx="11460481" cy="3017520"/>
        </p:xfrm>
        <a:graphic>
          <a:graphicData uri="http://schemas.openxmlformats.org/drawingml/2006/table">
            <a:tbl>
              <a:tblPr firstRow="1" bandRow="1">
                <a:tableStyleId>{B301B821-A1FF-4177-AEE7-76D212191A09}</a:tableStyleId>
              </a:tblPr>
              <a:tblGrid>
                <a:gridCol w="1502665">
                  <a:extLst>
                    <a:ext uri="{9D8B030D-6E8A-4147-A177-3AD203B41FA5}">
                      <a16:colId xmlns:a16="http://schemas.microsoft.com/office/drawing/2014/main" val="1632098594"/>
                    </a:ext>
                  </a:extLst>
                </a:gridCol>
                <a:gridCol w="1170432">
                  <a:extLst>
                    <a:ext uri="{9D8B030D-6E8A-4147-A177-3AD203B41FA5}">
                      <a16:colId xmlns:a16="http://schemas.microsoft.com/office/drawing/2014/main" val="2069480610"/>
                    </a:ext>
                  </a:extLst>
                </a:gridCol>
                <a:gridCol w="1170432">
                  <a:extLst>
                    <a:ext uri="{9D8B030D-6E8A-4147-A177-3AD203B41FA5}">
                      <a16:colId xmlns:a16="http://schemas.microsoft.com/office/drawing/2014/main" val="2579626126"/>
                    </a:ext>
                  </a:extLst>
                </a:gridCol>
                <a:gridCol w="978408">
                  <a:extLst>
                    <a:ext uri="{9D8B030D-6E8A-4147-A177-3AD203B41FA5}">
                      <a16:colId xmlns:a16="http://schemas.microsoft.com/office/drawing/2014/main" val="782608218"/>
                    </a:ext>
                  </a:extLst>
                </a:gridCol>
                <a:gridCol w="1078992">
                  <a:extLst>
                    <a:ext uri="{9D8B030D-6E8A-4147-A177-3AD203B41FA5}">
                      <a16:colId xmlns:a16="http://schemas.microsoft.com/office/drawing/2014/main" val="1790809526"/>
                    </a:ext>
                  </a:extLst>
                </a:gridCol>
                <a:gridCol w="1051560">
                  <a:extLst>
                    <a:ext uri="{9D8B030D-6E8A-4147-A177-3AD203B41FA5}">
                      <a16:colId xmlns:a16="http://schemas.microsoft.com/office/drawing/2014/main" val="4056376891"/>
                    </a:ext>
                  </a:extLst>
                </a:gridCol>
                <a:gridCol w="1920240">
                  <a:extLst>
                    <a:ext uri="{9D8B030D-6E8A-4147-A177-3AD203B41FA5}">
                      <a16:colId xmlns:a16="http://schemas.microsoft.com/office/drawing/2014/main" val="1601378950"/>
                    </a:ext>
                  </a:extLst>
                </a:gridCol>
                <a:gridCol w="1307592">
                  <a:extLst>
                    <a:ext uri="{9D8B030D-6E8A-4147-A177-3AD203B41FA5}">
                      <a16:colId xmlns:a16="http://schemas.microsoft.com/office/drawing/2014/main" val="2224335960"/>
                    </a:ext>
                  </a:extLst>
                </a:gridCol>
                <a:gridCol w="1280160">
                  <a:extLst>
                    <a:ext uri="{9D8B030D-6E8A-4147-A177-3AD203B41FA5}">
                      <a16:colId xmlns:a16="http://schemas.microsoft.com/office/drawing/2014/main" val="3217793748"/>
                    </a:ext>
                  </a:extLst>
                </a:gridCol>
              </a:tblGrid>
              <a:tr h="822960">
                <a:tc>
                  <a:txBody>
                    <a:bodyPr/>
                    <a:lstStyle/>
                    <a:p>
                      <a:pPr algn="ctr"/>
                      <a:endParaRPr lang="en-US" sz="2200" b="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a:endParaRPr lang="en-US" sz="2200" b="1"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Central Vision</a:t>
                      </a:r>
                      <a:endParaRPr lang="en-US" sz="2200" b="1" i="0" u="none" strike="noStrike" baseline="-25000" dirty="0">
                        <a:solidFill>
                          <a:schemeClr val="bg1"/>
                        </a:solidFill>
                        <a:effectLst/>
                        <a:latin typeface="Calibri" panose="020F0502020204030204" pitchFamily="34" charset="0"/>
                        <a:cs typeface="Calibri" panose="020F0502020204030204" pitchFamily="34" charset="0"/>
                      </a:endParaRP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Color Vision</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Contrast</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Scotopic</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Photopic Peripheral</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Mesopic Peripheral</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Photo-</a:t>
                      </a:r>
                    </a:p>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sensitivity</a:t>
                      </a:r>
                    </a:p>
                  </a:txBody>
                  <a:tcPr marL="6350" marR="6350" marT="635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548640">
                <a:tc rowSpan="2">
                  <a:txBody>
                    <a:bodyPr/>
                    <a:lstStyle/>
                    <a:p>
                      <a:pPr marL="0" marR="0">
                        <a:lnSpc>
                          <a:spcPct val="115000"/>
                        </a:lnSpc>
                        <a:spcAft>
                          <a:spcPts val="800"/>
                        </a:spcAft>
                        <a:buNone/>
                        <a:tabLst>
                          <a:tab pos="588645" algn="l"/>
                        </a:tabLst>
                      </a:pPr>
                      <a:r>
                        <a:rPr lang="en-US" sz="1800" b="1" kern="0" dirty="0">
                          <a:effectLst/>
                          <a:latin typeface="Arial" panose="020B0604020202020204" pitchFamily="34" charset="0"/>
                          <a:ea typeface="Calibri" panose="020F0502020204030204" pitchFamily="34" charset="0"/>
                          <a:cs typeface="Times New Roman" panose="02020603050405020304" pitchFamily="18" charset="0"/>
                        </a:rPr>
                        <a:t>Age at Enrollment (N=93)</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1800" b="1" kern="0">
                          <a:effectLst/>
                          <a:latin typeface="Arial" panose="020B0604020202020204" pitchFamily="34" charset="0"/>
                          <a:ea typeface="Calibri" panose="020F0502020204030204" pitchFamily="34" charset="0"/>
                          <a:cs typeface="Times New Roman" panose="02020603050405020304" pitchFamily="18" charset="0"/>
                        </a:rPr>
                        <a:t>Slope</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latin typeface="Arial" panose="020B0604020202020204" pitchFamily="34" charset="0"/>
                          <a:ea typeface="Calibri" panose="020F0502020204030204" pitchFamily="34" charset="0"/>
                          <a:cs typeface="Times New Roman" panose="02020603050405020304" pitchFamily="18" charset="0"/>
                        </a:rPr>
                        <a:t>0.02</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latin typeface="Arial" panose="020B0604020202020204" pitchFamily="34" charset="0"/>
                          <a:ea typeface="Calibri" panose="020F0502020204030204" pitchFamily="34" charset="0"/>
                          <a:cs typeface="Times New Roman" panose="02020603050405020304" pitchFamily="18" charset="0"/>
                        </a:rPr>
                        <a:t>0.01</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latin typeface="Arial" panose="020B0604020202020204" pitchFamily="34" charset="0"/>
                          <a:ea typeface="Calibri" panose="020F0502020204030204" pitchFamily="34" charset="0"/>
                          <a:cs typeface="Times New Roman" panose="02020603050405020304" pitchFamily="18" charset="0"/>
                        </a:rPr>
                        <a:t>0.01</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0.01</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0.01</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0.01</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0.02</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0923420"/>
                  </a:ext>
                </a:extLst>
              </a:tr>
              <a:tr h="548640">
                <a:tc vMerge="1">
                  <a:txBody>
                    <a:bodyPr/>
                    <a:lstStyle/>
                    <a:p>
                      <a:endParaRPr lang="en-US"/>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1800" b="1" i="1" kern="0">
                          <a:effectLst/>
                          <a:latin typeface="Arial" panose="020B0604020202020204" pitchFamily="34" charset="0"/>
                          <a:ea typeface="Calibri" panose="020F0502020204030204" pitchFamily="34" charset="0"/>
                          <a:cs typeface="Times New Roman" panose="02020603050405020304" pitchFamily="18" charset="0"/>
                        </a:rPr>
                        <a:t>P</a:t>
                      </a:r>
                      <a:r>
                        <a:rPr lang="en-US" sz="1800" b="1" kern="0">
                          <a:effectLst/>
                          <a:latin typeface="Arial" panose="020B0604020202020204" pitchFamily="34" charset="0"/>
                          <a:ea typeface="Calibri" panose="020F0502020204030204" pitchFamily="34" charset="0"/>
                          <a:cs typeface="Times New Roman" panose="02020603050405020304" pitchFamily="18" charset="0"/>
                        </a:rPr>
                        <a:t>-value</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&lt;0.001</a:t>
                      </a:r>
                      <a:endParaRPr lang="en-US" sz="18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0.06</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0.006</a:t>
                      </a:r>
                      <a:endParaRPr lang="en-US" sz="18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latin typeface="Arial" panose="020B0604020202020204" pitchFamily="34" charset="0"/>
                          <a:ea typeface="Calibri" panose="020F0502020204030204" pitchFamily="34" charset="0"/>
                          <a:cs typeface="Times New Roman" panose="02020603050405020304" pitchFamily="18" charset="0"/>
                        </a:rPr>
                        <a:t>0.16</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0.02</a:t>
                      </a:r>
                      <a:endParaRPr lang="en-US" sz="18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0.05</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0.004</a:t>
                      </a:r>
                      <a:endParaRPr lang="en-US" sz="18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5354749"/>
                  </a:ext>
                </a:extLst>
              </a:tr>
              <a:tr h="548640">
                <a:tc rowSpan="2">
                  <a:txBody>
                    <a:bodyPr/>
                    <a:lstStyle/>
                    <a:p>
                      <a:pPr marL="0" marR="0">
                        <a:lnSpc>
                          <a:spcPct val="115000"/>
                        </a:lnSpc>
                        <a:spcAft>
                          <a:spcPts val="800"/>
                        </a:spcAft>
                        <a:buNone/>
                        <a:tabLst>
                          <a:tab pos="588645" algn="l"/>
                        </a:tabLst>
                      </a:pPr>
                      <a:r>
                        <a:rPr lang="en-US" sz="1800" b="1" kern="0" dirty="0">
                          <a:effectLst/>
                          <a:latin typeface="Arial" panose="020B0604020202020204" pitchFamily="34" charset="0"/>
                          <a:ea typeface="Calibri" panose="020F0502020204030204" pitchFamily="34" charset="0"/>
                          <a:cs typeface="Times New Roman" panose="02020603050405020304" pitchFamily="18" charset="0"/>
                        </a:rPr>
                        <a:t>Disease Duration (N=92)</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1800" b="1" kern="0">
                          <a:effectLst/>
                          <a:latin typeface="Arial" panose="020B0604020202020204" pitchFamily="34" charset="0"/>
                          <a:ea typeface="Calibri" panose="020F0502020204030204" pitchFamily="34" charset="0"/>
                          <a:cs typeface="Times New Roman" panose="02020603050405020304" pitchFamily="18" charset="0"/>
                        </a:rPr>
                        <a:t>Slope</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0.02</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0.02</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0.01</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0.01</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latin typeface="Arial" panose="020B0604020202020204" pitchFamily="34" charset="0"/>
                          <a:ea typeface="Calibri" panose="020F0502020204030204" pitchFamily="34" charset="0"/>
                          <a:cs typeface="Times New Roman" panose="02020603050405020304" pitchFamily="18" charset="0"/>
                        </a:rPr>
                        <a:t>0.01</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0.01</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0.01</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66214929"/>
                  </a:ext>
                </a:extLst>
              </a:tr>
              <a:tr h="548640">
                <a:tc vMerge="1">
                  <a:txBody>
                    <a:bodyPr/>
                    <a:lstStyle/>
                    <a:p>
                      <a:endParaRPr lang="en-US"/>
                    </a:p>
                  </a:txBody>
                  <a:tcP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1800" b="1" i="1" kern="0" dirty="0">
                          <a:effectLst/>
                          <a:latin typeface="Arial" panose="020B0604020202020204" pitchFamily="34" charset="0"/>
                          <a:ea typeface="Calibri" panose="020F0502020204030204" pitchFamily="34" charset="0"/>
                          <a:cs typeface="Times New Roman" panose="02020603050405020304" pitchFamily="18" charset="0"/>
                        </a:rPr>
                        <a:t>P</a:t>
                      </a:r>
                      <a:r>
                        <a:rPr lang="en-US" sz="1800" b="1" kern="0" dirty="0">
                          <a:effectLst/>
                          <a:latin typeface="Arial" panose="020B0604020202020204" pitchFamily="34" charset="0"/>
                          <a:ea typeface="Calibri" panose="020F0502020204030204" pitchFamily="34" charset="0"/>
                          <a:cs typeface="Times New Roman" panose="02020603050405020304" pitchFamily="18" charset="0"/>
                        </a:rPr>
                        <a:t>-value</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0.01</a:t>
                      </a:r>
                      <a:endParaRPr lang="en-US" sz="18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0.01</a:t>
                      </a:r>
                      <a:endParaRPr lang="en-US" sz="18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a:effectLst/>
                          <a:latin typeface="Arial" panose="020B0604020202020204" pitchFamily="34" charset="0"/>
                          <a:ea typeface="Calibri" panose="020F0502020204030204" pitchFamily="34" charset="0"/>
                          <a:cs typeface="Times New Roman" panose="02020603050405020304" pitchFamily="18" charset="0"/>
                        </a:rPr>
                        <a:t>0.26</a:t>
                      </a:r>
                      <a:endParaRPr lang="en-US" sz="18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0.03</a:t>
                      </a:r>
                      <a:endParaRPr lang="en-US" sz="18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latin typeface="Arial" panose="020B0604020202020204" pitchFamily="34" charset="0"/>
                          <a:ea typeface="Calibri" panose="020F0502020204030204" pitchFamily="34" charset="0"/>
                          <a:cs typeface="Times New Roman" panose="02020603050405020304" pitchFamily="18" charset="0"/>
                        </a:rPr>
                        <a:t>0.10</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0.04</a:t>
                      </a:r>
                      <a:endParaRPr lang="en-US" sz="18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000" b="1" kern="0" dirty="0">
                          <a:effectLst/>
                          <a:latin typeface="Arial" panose="020B0604020202020204" pitchFamily="34" charset="0"/>
                          <a:ea typeface="Calibri" panose="020F0502020204030204" pitchFamily="34" charset="0"/>
                          <a:cs typeface="Times New Roman" panose="02020603050405020304" pitchFamily="18" charset="0"/>
                        </a:rPr>
                        <a:t>0.28</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1085349"/>
                  </a:ext>
                </a:extLst>
              </a:tr>
            </a:tbl>
          </a:graphicData>
        </a:graphic>
      </p:graphicFrame>
    </p:spTree>
    <p:extLst>
      <p:ext uri="{BB962C8B-B14F-4D97-AF65-F5344CB8AC3E}">
        <p14:creationId xmlns:p14="http://schemas.microsoft.com/office/powerpoint/2010/main" val="1281548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12A53-CD49-0F83-FE09-62D82258CB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9F52C-0DB5-F89B-F238-CD7BC22FCEC4}"/>
              </a:ext>
            </a:extLst>
          </p:cNvPr>
          <p:cNvSpPr>
            <a:spLocks noGrp="1"/>
          </p:cNvSpPr>
          <p:nvPr>
            <p:ph type="title"/>
          </p:nvPr>
        </p:nvSpPr>
        <p:spPr/>
        <p:txBody>
          <a:bodyPr>
            <a:normAutofit fontScale="90000"/>
          </a:bodyPr>
          <a:lstStyle/>
          <a:p>
            <a:r>
              <a:rPr lang="en-US" dirty="0"/>
              <a:t>Results: Spearman Correlation of Domains with Other Vision Measures</a:t>
            </a:r>
            <a:endParaRPr lang="en-US" b="1" dirty="0">
              <a:solidFill>
                <a:schemeClr val="bg1"/>
              </a:solidFill>
            </a:endParaRPr>
          </a:p>
        </p:txBody>
      </p:sp>
      <p:sp>
        <p:nvSpPr>
          <p:cNvPr id="7" name="Content Placeholder 2">
            <a:extLst>
              <a:ext uri="{FF2B5EF4-FFF2-40B4-BE49-F238E27FC236}">
                <a16:creationId xmlns:a16="http://schemas.microsoft.com/office/drawing/2014/main" id="{8E1EC24D-4D27-EDB7-7EEB-93B8469D046F}"/>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graphicFrame>
        <p:nvGraphicFramePr>
          <p:cNvPr id="3" name="Content Placeholder 11">
            <a:extLst>
              <a:ext uri="{FF2B5EF4-FFF2-40B4-BE49-F238E27FC236}">
                <a16:creationId xmlns:a16="http://schemas.microsoft.com/office/drawing/2014/main" id="{50602661-501F-B46C-0802-3AC6305C0FC3}"/>
              </a:ext>
            </a:extLst>
          </p:cNvPr>
          <p:cNvGraphicFramePr>
            <a:graphicFrameLocks noGrp="1"/>
          </p:cNvGraphicFramePr>
          <p:nvPr>
            <p:ph idx="1"/>
            <p:extLst>
              <p:ext uri="{D42A27DB-BD31-4B8C-83A1-F6EECF244321}">
                <p14:modId xmlns:p14="http://schemas.microsoft.com/office/powerpoint/2010/main" val="1544924771"/>
              </p:ext>
            </p:extLst>
          </p:nvPr>
        </p:nvGraphicFramePr>
        <p:xfrm>
          <a:off x="344522" y="1383265"/>
          <a:ext cx="11502955" cy="5149979"/>
        </p:xfrm>
        <a:graphic>
          <a:graphicData uri="http://schemas.openxmlformats.org/drawingml/2006/table">
            <a:tbl>
              <a:tblPr firstRow="1" bandRow="1">
                <a:tableStyleId>{B301B821-A1FF-4177-AEE7-76D212191A09}</a:tableStyleId>
              </a:tblPr>
              <a:tblGrid>
                <a:gridCol w="2523888">
                  <a:extLst>
                    <a:ext uri="{9D8B030D-6E8A-4147-A177-3AD203B41FA5}">
                      <a16:colId xmlns:a16="http://schemas.microsoft.com/office/drawing/2014/main" val="1632098594"/>
                    </a:ext>
                  </a:extLst>
                </a:gridCol>
                <a:gridCol w="1177814">
                  <a:extLst>
                    <a:ext uri="{9D8B030D-6E8A-4147-A177-3AD203B41FA5}">
                      <a16:colId xmlns:a16="http://schemas.microsoft.com/office/drawing/2014/main" val="2579626126"/>
                    </a:ext>
                  </a:extLst>
                </a:gridCol>
                <a:gridCol w="1177814">
                  <a:extLst>
                    <a:ext uri="{9D8B030D-6E8A-4147-A177-3AD203B41FA5}">
                      <a16:colId xmlns:a16="http://schemas.microsoft.com/office/drawing/2014/main" val="782608218"/>
                    </a:ext>
                  </a:extLst>
                </a:gridCol>
                <a:gridCol w="1177814">
                  <a:extLst>
                    <a:ext uri="{9D8B030D-6E8A-4147-A177-3AD203B41FA5}">
                      <a16:colId xmlns:a16="http://schemas.microsoft.com/office/drawing/2014/main" val="1790809526"/>
                    </a:ext>
                  </a:extLst>
                </a:gridCol>
                <a:gridCol w="1177814">
                  <a:extLst>
                    <a:ext uri="{9D8B030D-6E8A-4147-A177-3AD203B41FA5}">
                      <a16:colId xmlns:a16="http://schemas.microsoft.com/office/drawing/2014/main" val="4056376891"/>
                    </a:ext>
                  </a:extLst>
                </a:gridCol>
                <a:gridCol w="1357170">
                  <a:extLst>
                    <a:ext uri="{9D8B030D-6E8A-4147-A177-3AD203B41FA5}">
                      <a16:colId xmlns:a16="http://schemas.microsoft.com/office/drawing/2014/main" val="1601378950"/>
                    </a:ext>
                  </a:extLst>
                </a:gridCol>
                <a:gridCol w="1453896">
                  <a:extLst>
                    <a:ext uri="{9D8B030D-6E8A-4147-A177-3AD203B41FA5}">
                      <a16:colId xmlns:a16="http://schemas.microsoft.com/office/drawing/2014/main" val="2224335960"/>
                    </a:ext>
                  </a:extLst>
                </a:gridCol>
                <a:gridCol w="1456745">
                  <a:extLst>
                    <a:ext uri="{9D8B030D-6E8A-4147-A177-3AD203B41FA5}">
                      <a16:colId xmlns:a16="http://schemas.microsoft.com/office/drawing/2014/main" val="3217793748"/>
                    </a:ext>
                  </a:extLst>
                </a:gridCol>
              </a:tblGrid>
              <a:tr h="1012488">
                <a:tc>
                  <a:txBody>
                    <a:bodyPr/>
                    <a:lstStyle/>
                    <a:p>
                      <a:pPr algn="ctr"/>
                      <a:r>
                        <a:rPr lang="en-US" sz="2200" b="1" dirty="0">
                          <a:solidFill>
                            <a:schemeClr val="bg1"/>
                          </a:solidFill>
                          <a:latin typeface="Calibri" panose="020F0502020204030204" pitchFamily="34" charset="0"/>
                          <a:cs typeface="Calibri" panose="020F0502020204030204" pitchFamily="34" charset="0"/>
                        </a:rPr>
                        <a:t>Visual Measures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Central Vision</a:t>
                      </a:r>
                      <a:endParaRPr lang="en-US" sz="2200" b="1" i="0" u="none" strike="noStrike" baseline="-25000" dirty="0">
                        <a:solidFill>
                          <a:schemeClr val="bg1"/>
                        </a:solidFill>
                        <a:effectLst/>
                        <a:latin typeface="Calibri" panose="020F0502020204030204" pitchFamily="34" charset="0"/>
                        <a:cs typeface="Calibri" panose="020F0502020204030204" pitchFamily="34" charset="0"/>
                      </a:endParaRP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Color Vision</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Contrast</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Scotopic</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Photopic Peripheral</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Mesopic Peripheral</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Photo-</a:t>
                      </a:r>
                    </a:p>
                    <a:p>
                      <a:pPr algn="ctr" fontAlgn="b"/>
                      <a:r>
                        <a:rPr lang="en-US" sz="2200" b="1" i="0" u="none" strike="noStrike" dirty="0">
                          <a:solidFill>
                            <a:schemeClr val="bg1"/>
                          </a:solidFill>
                          <a:effectLst/>
                          <a:latin typeface="Calibri" panose="020F0502020204030204" pitchFamily="34" charset="0"/>
                          <a:cs typeface="Calibri" panose="020F0502020204030204" pitchFamily="34" charset="0"/>
                        </a:rPr>
                        <a:t>sensitivity</a:t>
                      </a:r>
                    </a:p>
                  </a:txBody>
                  <a:tcPr marL="6350" marR="6350" marT="635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393643">
                <a:tc>
                  <a:txBody>
                    <a:bodyPr/>
                    <a:lstStyle/>
                    <a:p>
                      <a:pPr marL="91440" algn="l" fontAlgn="b"/>
                      <a:r>
                        <a:rPr lang="en-US" sz="2400" b="1" i="0" u="none" strike="noStrike" dirty="0">
                          <a:solidFill>
                            <a:schemeClr val="tx1"/>
                          </a:solidFill>
                          <a:effectLst/>
                          <a:latin typeface="Calibri" panose="020F0502020204030204" pitchFamily="34" charset="0"/>
                          <a:cs typeface="Calibri" panose="020F0502020204030204" pitchFamily="34" charset="0"/>
                        </a:rPr>
                        <a:t>BCVA</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-0.42</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-0.49</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-0.39</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-0.40</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-0.39</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-0.34</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-0.33</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0923420"/>
                  </a:ext>
                </a:extLst>
              </a:tr>
              <a:tr h="393643">
                <a:tc>
                  <a:txBody>
                    <a:bodyPr/>
                    <a:lstStyle/>
                    <a:p>
                      <a:pPr marL="91440" algn="l" fontAlgn="b"/>
                      <a:r>
                        <a:rPr lang="en-US" sz="2400" b="1" i="0" u="none" strike="noStrike" dirty="0">
                          <a:solidFill>
                            <a:schemeClr val="tx1"/>
                          </a:solidFill>
                          <a:effectLst/>
                          <a:latin typeface="Calibri" panose="020F0502020204030204" pitchFamily="34" charset="0"/>
                          <a:cs typeface="Calibri" panose="020F0502020204030204" pitchFamily="34" charset="0"/>
                        </a:rPr>
                        <a:t>SP </a:t>
                      </a:r>
                      <a:r>
                        <a:rPr lang="en-US" sz="2400" b="1" dirty="0">
                          <a:effectLst/>
                          <a:latin typeface="Calibri" panose="020F0502020204030204" pitchFamily="34" charset="0"/>
                          <a:ea typeface="Calibri" panose="020F0502020204030204" pitchFamily="34" charset="0"/>
                          <a:cs typeface="Calibri" panose="020F0502020204030204" pitchFamily="34" charset="0"/>
                        </a:rPr>
                        <a:t>MS</a:t>
                      </a:r>
                      <a:r>
                        <a:rPr lang="en-US" sz="2400" b="1" baseline="-25000" dirty="0">
                          <a:effectLst/>
                          <a:latin typeface="Calibri" panose="020F0502020204030204" pitchFamily="34" charset="0"/>
                          <a:ea typeface="Calibri" panose="020F0502020204030204" pitchFamily="34" charset="0"/>
                          <a:cs typeface="Calibri" panose="020F0502020204030204" pitchFamily="34" charset="0"/>
                        </a:rPr>
                        <a:t>CW</a:t>
                      </a:r>
                      <a:endParaRPr lang="en-US" sz="2400" b="1" i="0" u="none" strike="noStrike" dirty="0">
                        <a:solidFill>
                          <a:schemeClr val="tx1"/>
                        </a:solidFill>
                        <a:effectLst/>
                        <a:latin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-0.44</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-0.36</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-0.52</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-0.54</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00FF00"/>
                          </a:highlight>
                          <a:latin typeface="Calibri" panose="020F0502020204030204" pitchFamily="34" charset="0"/>
                          <a:ea typeface="Calibri" panose="020F0502020204030204" pitchFamily="34" charset="0"/>
                          <a:cs typeface="Calibri" panose="020F0502020204030204" pitchFamily="34" charset="0"/>
                        </a:rPr>
                        <a:t>-0.73</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00FF00"/>
                          </a:highlight>
                          <a:latin typeface="Calibri" panose="020F0502020204030204" pitchFamily="34" charset="0"/>
                          <a:ea typeface="Calibri" panose="020F0502020204030204" pitchFamily="34" charset="0"/>
                          <a:cs typeface="Calibri" panose="020F0502020204030204" pitchFamily="34" charset="0"/>
                        </a:rPr>
                        <a:t>-0.62</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-0.39</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5354749"/>
                  </a:ext>
                </a:extLst>
              </a:tr>
              <a:tr h="393643">
                <a:tc>
                  <a:txBody>
                    <a:bodyPr/>
                    <a:lstStyle/>
                    <a:p>
                      <a:pPr marL="91440" algn="l" fontAlgn="b"/>
                      <a:r>
                        <a:rPr lang="en-US" sz="2400" b="1" i="0" u="none" strike="noStrike" dirty="0">
                          <a:solidFill>
                            <a:schemeClr val="tx1"/>
                          </a:solidFill>
                          <a:effectLst/>
                          <a:latin typeface="Calibri" panose="020F0502020204030204" pitchFamily="34" charset="0"/>
                          <a:cs typeface="Calibri" panose="020F0502020204030204" pitchFamily="34" charset="0"/>
                        </a:rPr>
                        <a:t>SP V</a:t>
                      </a:r>
                      <a:r>
                        <a:rPr lang="en-US" sz="2400" b="1" i="0" u="none" strike="noStrike" baseline="-25000" dirty="0">
                          <a:solidFill>
                            <a:schemeClr val="tx1"/>
                          </a:solidFill>
                          <a:effectLst/>
                          <a:latin typeface="Calibri" panose="020F0502020204030204" pitchFamily="34" charset="0"/>
                          <a:cs typeface="Calibri" panose="020F0502020204030204" pitchFamily="34" charset="0"/>
                        </a:rPr>
                        <a:t>TOT</a:t>
                      </a:r>
                      <a:r>
                        <a:rPr lang="en-US" sz="2400" b="1" i="0" u="none" strike="noStrike" dirty="0">
                          <a:solidFill>
                            <a:schemeClr val="tx1"/>
                          </a:solidFill>
                          <a:effectLst/>
                          <a:latin typeface="Calibri" panose="020F0502020204030204" pitchFamily="34" charset="0"/>
                          <a:cs typeface="Calibri" panose="020F0502020204030204" pitchFamily="34" charset="0"/>
                        </a:rPr>
                        <a:t>  </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-0.36</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-0.29</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-0.36</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-0.49</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00FF00"/>
                          </a:highlight>
                          <a:latin typeface="Calibri" panose="020F0502020204030204" pitchFamily="34" charset="0"/>
                          <a:ea typeface="Calibri" panose="020F0502020204030204" pitchFamily="34" charset="0"/>
                          <a:cs typeface="Calibri" panose="020F0502020204030204" pitchFamily="34" charset="0"/>
                        </a:rPr>
                        <a:t>-0.66</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-0.56</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-0.30</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66214929"/>
                  </a:ext>
                </a:extLst>
              </a:tr>
              <a:tr h="391306">
                <a:tc>
                  <a:txBody>
                    <a:bodyPr/>
                    <a:lstStyle/>
                    <a:p>
                      <a:pPr marL="0" marR="0">
                        <a:lnSpc>
                          <a:spcPct val="107000"/>
                        </a:lnSpc>
                        <a:spcAft>
                          <a:spcPts val="800"/>
                        </a:spcAft>
                        <a:tabLst>
                          <a:tab pos="42481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SP V</a:t>
                      </a:r>
                      <a:r>
                        <a:rPr lang="en-US" sz="2000" b="1" baseline="-25000" dirty="0">
                          <a:effectLst/>
                          <a:latin typeface="Calibri" panose="020F0502020204030204" pitchFamily="34" charset="0"/>
                          <a:ea typeface="Calibri" panose="020F0502020204030204" pitchFamily="34" charset="0"/>
                          <a:cs typeface="Calibri" panose="020F0502020204030204" pitchFamily="34" charset="0"/>
                        </a:rPr>
                        <a:t>30</a:t>
                      </a:r>
                      <a:endParaRPr lang="en-US" sz="2000" b="1" dirty="0">
                        <a:effectLst/>
                        <a:latin typeface="Calibri" panose="020F0502020204030204" pitchFamily="34" charset="0"/>
                        <a:ea typeface="Calibri" panose="020F0502020204030204" pitchFamily="34" charset="0"/>
                        <a:cs typeface="Calibri" panose="020F0502020204030204" pitchFamily="34" charset="0"/>
                      </a:endParaRPr>
                    </a:p>
                  </a:txBody>
                  <a:tcPr marL="42448" marR="42448" marT="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-0.41</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-0.32</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-0.50</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-0.52</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00FF00"/>
                          </a:highlight>
                          <a:latin typeface="Calibri" panose="020F0502020204030204" pitchFamily="34" charset="0"/>
                          <a:ea typeface="Calibri" panose="020F0502020204030204" pitchFamily="34" charset="0"/>
                          <a:cs typeface="Calibri" panose="020F0502020204030204" pitchFamily="34" charset="0"/>
                        </a:rPr>
                        <a:t>-0.68</a:t>
                      </a:r>
                      <a:endParaRPr lang="en-US" sz="2400" kern="100" dirty="0">
                        <a:effectLst/>
                        <a:highlight>
                          <a:srgbClr val="00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-0.58</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-0.38</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9805548"/>
                  </a:ext>
                </a:extLst>
              </a:tr>
              <a:tr h="393643">
                <a:tc>
                  <a:txBody>
                    <a:bodyPr/>
                    <a:lstStyle/>
                    <a:p>
                      <a:pPr marL="0" marR="0">
                        <a:lnSpc>
                          <a:spcPct val="107000"/>
                        </a:lnSpc>
                        <a:spcAft>
                          <a:spcPts val="800"/>
                        </a:spcAft>
                        <a:tabLst>
                          <a:tab pos="42481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SP V</a:t>
                      </a:r>
                      <a:r>
                        <a:rPr lang="en-US" sz="2000" b="1" baseline="-25000" dirty="0">
                          <a:effectLst/>
                          <a:latin typeface="Calibri" panose="020F0502020204030204" pitchFamily="34" charset="0"/>
                          <a:ea typeface="Calibri" panose="020F0502020204030204" pitchFamily="34" charset="0"/>
                          <a:cs typeface="Calibri" panose="020F0502020204030204" pitchFamily="34" charset="0"/>
                        </a:rPr>
                        <a:t>PERIPH</a:t>
                      </a:r>
                      <a:endParaRPr lang="en-US" sz="2000" b="1" dirty="0">
                        <a:effectLst/>
                        <a:latin typeface="Calibri" panose="020F0502020204030204" pitchFamily="34" charset="0"/>
                        <a:ea typeface="Calibri" panose="020F0502020204030204" pitchFamily="34" charset="0"/>
                        <a:cs typeface="Calibri" panose="020F0502020204030204" pitchFamily="34" charset="0"/>
                      </a:endParaRPr>
                    </a:p>
                  </a:txBody>
                  <a:tcPr marL="42448" marR="42448" marT="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a:effectLst/>
                          <a:highlight>
                            <a:srgbClr val="FFFF00"/>
                          </a:highlight>
                          <a:latin typeface="Calibri" panose="020F0502020204030204" pitchFamily="34" charset="0"/>
                          <a:ea typeface="Calibri" panose="020F0502020204030204" pitchFamily="34" charset="0"/>
                          <a:cs typeface="Calibri" panose="020F0502020204030204" pitchFamily="34" charset="0"/>
                        </a:rPr>
                        <a:t>-0.36</a:t>
                      </a:r>
                      <a:endParaRPr lang="en-US" sz="2400" kern="10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a:effectLst/>
                          <a:highlight>
                            <a:srgbClr val="FFFF00"/>
                          </a:highlight>
                          <a:latin typeface="Calibri" panose="020F0502020204030204" pitchFamily="34" charset="0"/>
                          <a:ea typeface="Calibri" panose="020F0502020204030204" pitchFamily="34" charset="0"/>
                          <a:cs typeface="Calibri" panose="020F0502020204030204" pitchFamily="34" charset="0"/>
                        </a:rPr>
                        <a:t>-0.26</a:t>
                      </a:r>
                      <a:endParaRPr lang="en-US" sz="2400" kern="10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-0.37</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-0.51</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00FF00"/>
                          </a:highlight>
                          <a:latin typeface="Calibri" panose="020F0502020204030204" pitchFamily="34" charset="0"/>
                          <a:ea typeface="Calibri" panose="020F0502020204030204" pitchFamily="34" charset="0"/>
                          <a:cs typeface="Calibri" panose="020F0502020204030204" pitchFamily="34" charset="0"/>
                        </a:rPr>
                        <a:t>-0.65</a:t>
                      </a:r>
                      <a:endParaRPr lang="en-US" sz="2400" kern="100" dirty="0">
                        <a:effectLst/>
                        <a:highlight>
                          <a:srgbClr val="00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-0.57</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-0.29</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81423480"/>
                  </a:ext>
                </a:extLst>
              </a:tr>
              <a:tr h="574184">
                <a:tc>
                  <a:txBody>
                    <a:bodyPr/>
                    <a:lstStyle/>
                    <a:p>
                      <a:pPr marL="91440" algn="l" fontAlgn="b"/>
                      <a:r>
                        <a:rPr lang="en-US" sz="2400" b="1" i="0" u="none" strike="noStrike" dirty="0">
                          <a:solidFill>
                            <a:schemeClr val="tx1"/>
                          </a:solidFill>
                          <a:effectLst/>
                          <a:latin typeface="Calibri" panose="020F0502020204030204" pitchFamily="34" charset="0"/>
                          <a:cs typeface="Calibri" panose="020F0502020204030204" pitchFamily="34" charset="0"/>
                        </a:rPr>
                        <a:t>MP MS</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-0.42</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-0.39</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-0.52</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-0.45</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-0.53</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-0.52</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-0.42</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81085349"/>
                  </a:ext>
                </a:extLst>
              </a:tr>
              <a:tr h="393643">
                <a:tc>
                  <a:txBody>
                    <a:bodyPr/>
                    <a:lstStyle/>
                    <a:p>
                      <a:pPr marL="91440" algn="l" fontAlgn="b"/>
                      <a:r>
                        <a:rPr lang="en-US" sz="2400" b="1" i="0" u="none" strike="noStrike" dirty="0">
                          <a:solidFill>
                            <a:schemeClr val="tx1"/>
                          </a:solidFill>
                          <a:effectLst/>
                          <a:latin typeface="Calibri" panose="020F0502020204030204" pitchFamily="34" charset="0"/>
                          <a:cs typeface="Calibri" panose="020F0502020204030204" pitchFamily="34" charset="0"/>
                        </a:rPr>
                        <a:t>FST White</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0.29</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0.49</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0.26</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0.46</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0.29</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0.41</a:t>
                      </a: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0.18</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9019685"/>
                  </a:ext>
                </a:extLst>
              </a:tr>
              <a:tr h="393643">
                <a:tc>
                  <a:txBody>
                    <a:bodyPr/>
                    <a:lstStyle/>
                    <a:p>
                      <a:pPr marL="91440" algn="l" fontAlgn="b"/>
                      <a:r>
                        <a:rPr lang="en-US" sz="2000" b="1" dirty="0">
                          <a:effectLst/>
                          <a:latin typeface="Calibri" panose="020F0502020204030204" pitchFamily="34" charset="0"/>
                          <a:ea typeface="Calibri" panose="020F0502020204030204" pitchFamily="34" charset="0"/>
                          <a:cs typeface="Calibri" panose="020F0502020204030204" pitchFamily="34" charset="0"/>
                        </a:rPr>
                        <a:t>OCT EZ Area</a:t>
                      </a:r>
                      <a:endParaRPr lang="en-US" sz="2000" b="1" i="0" u="none" strike="noStrike" dirty="0">
                        <a:solidFill>
                          <a:schemeClr val="tx1"/>
                        </a:solidFill>
                        <a:effectLst/>
                        <a:latin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-0.48</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kern="0" dirty="0">
                          <a:effectLst/>
                          <a:latin typeface="Calibri" panose="020F0502020204030204" pitchFamily="34" charset="0"/>
                          <a:ea typeface="Calibri" panose="020F0502020204030204" pitchFamily="34" charset="0"/>
                          <a:cs typeface="Calibri" panose="020F0502020204030204" pitchFamily="34" charset="0"/>
                        </a:rPr>
                        <a:t>-0.17</a:t>
                      </a:r>
                      <a:endParaRPr lang="en-US"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-0.44</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kern="0" dirty="0">
                          <a:effectLst/>
                          <a:latin typeface="Calibri" panose="020F0502020204030204" pitchFamily="34" charset="0"/>
                          <a:ea typeface="Calibri" panose="020F0502020204030204" pitchFamily="34" charset="0"/>
                          <a:cs typeface="Calibri" panose="020F0502020204030204" pitchFamily="34" charset="0"/>
                        </a:rPr>
                        <a:t>-0.23</a:t>
                      </a:r>
                      <a:endParaRPr lang="en-US"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kern="0">
                          <a:effectLst/>
                          <a:latin typeface="Calibri" panose="020F0502020204030204" pitchFamily="34" charset="0"/>
                          <a:ea typeface="Calibri" panose="020F0502020204030204" pitchFamily="34" charset="0"/>
                          <a:cs typeface="Calibri" panose="020F0502020204030204" pitchFamily="34" charset="0"/>
                        </a:rPr>
                        <a:t>-0.33</a:t>
                      </a:r>
                      <a:endParaRPr lang="en-US"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kern="0">
                          <a:effectLst/>
                          <a:latin typeface="Calibri" panose="020F0502020204030204" pitchFamily="34" charset="0"/>
                          <a:ea typeface="Calibri" panose="020F0502020204030204" pitchFamily="34" charset="0"/>
                          <a:cs typeface="Calibri" panose="020F0502020204030204" pitchFamily="34" charset="0"/>
                        </a:rPr>
                        <a:t>-0.23</a:t>
                      </a:r>
                      <a:endParaRPr lang="en-US"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kern="0" dirty="0">
                          <a:effectLst/>
                          <a:latin typeface="Calibri" panose="020F0502020204030204" pitchFamily="34" charset="0"/>
                          <a:ea typeface="Calibri" panose="020F0502020204030204" pitchFamily="34" charset="0"/>
                          <a:cs typeface="Calibri" panose="020F0502020204030204" pitchFamily="34" charset="0"/>
                        </a:rPr>
                        <a:t>-0.003</a:t>
                      </a:r>
                      <a:endParaRPr lang="en-US"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20035554"/>
                  </a:ext>
                </a:extLst>
              </a:tr>
              <a:tr h="393643">
                <a:tc>
                  <a:txBody>
                    <a:bodyPr/>
                    <a:lstStyle/>
                    <a:p>
                      <a:pPr marL="91440" algn="l" fontAlgn="b"/>
                      <a:r>
                        <a:rPr lang="en-US" sz="2000" b="1" i="0" u="none" strike="noStrike" dirty="0">
                          <a:solidFill>
                            <a:schemeClr val="tx1"/>
                          </a:solidFill>
                          <a:effectLst/>
                          <a:latin typeface="Calibri" panose="020F0502020204030204" pitchFamily="34" charset="0"/>
                          <a:cs typeface="Calibri" panose="020F0502020204030204" pitchFamily="34" charset="0"/>
                        </a:rPr>
                        <a:t>OCT CST</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-0.28</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-0.35</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a:effectLst/>
                          <a:highlight>
                            <a:srgbClr val="FFFF00"/>
                          </a:highlight>
                          <a:latin typeface="Calibri" panose="020F0502020204030204" pitchFamily="34" charset="0"/>
                          <a:ea typeface="Calibri" panose="020F0502020204030204" pitchFamily="34" charset="0"/>
                          <a:cs typeface="Calibri" panose="020F0502020204030204" pitchFamily="34" charset="0"/>
                        </a:rPr>
                        <a:t>-0.27</a:t>
                      </a:r>
                      <a:endParaRPr lang="en-US" sz="2400" kern="10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-0.50</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a:effectLst/>
                          <a:highlight>
                            <a:srgbClr val="FFFF00"/>
                          </a:highlight>
                          <a:latin typeface="Calibri" panose="020F0502020204030204" pitchFamily="34" charset="0"/>
                          <a:ea typeface="Calibri" panose="020F0502020204030204" pitchFamily="34" charset="0"/>
                          <a:cs typeface="Calibri" panose="020F0502020204030204" pitchFamily="34" charset="0"/>
                        </a:rPr>
                        <a:t>-0.32</a:t>
                      </a:r>
                      <a:endParaRPr lang="en-US" sz="2400" kern="10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-0.55</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kern="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-0.29</a:t>
                      </a:r>
                      <a:endParaRPr lang="en-US" sz="2400" kern="1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99817104"/>
                  </a:ext>
                </a:extLst>
              </a:tr>
              <a:tr h="393643">
                <a:tc>
                  <a:txBody>
                    <a:bodyPr/>
                    <a:lstStyle/>
                    <a:p>
                      <a:pPr marL="91440" algn="l" fontAlgn="b"/>
                      <a:r>
                        <a:rPr lang="en-US" sz="2400" b="1" i="0" u="none" strike="noStrike" dirty="0">
                          <a:solidFill>
                            <a:schemeClr val="tx1"/>
                          </a:solidFill>
                          <a:effectLst/>
                          <a:latin typeface="Calibri" panose="020F0502020204030204" pitchFamily="34" charset="0"/>
                          <a:cs typeface="Calibri" panose="020F0502020204030204" pitchFamily="34" charset="0"/>
                        </a:rPr>
                        <a:t>Disease Duration</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0.25</a:t>
                      </a: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0.31</a:t>
                      </a: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a:solidFill>
                            <a:schemeClr val="dk1"/>
                          </a:solidFill>
                          <a:effectLst/>
                          <a:latin typeface="Calibri" panose="020F0502020204030204" pitchFamily="34" charset="0"/>
                          <a:ea typeface="Calibri" panose="020F0502020204030204" pitchFamily="34" charset="0"/>
                          <a:cs typeface="Calibri" panose="020F0502020204030204" pitchFamily="34" charset="0"/>
                        </a:rPr>
                        <a:t>0.14</a:t>
                      </a: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0.27</a:t>
                      </a: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0.22</a:t>
                      </a: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0.24</a:t>
                      </a:r>
                    </a:p>
                  </a:txBody>
                  <a:tcPr marL="68580" marR="68580" marT="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tabLst>
                          <a:tab pos="588645" algn="l"/>
                        </a:tabLst>
                      </a:pPr>
                      <a:r>
                        <a:rPr lang="en-US" sz="2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0.16</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556453"/>
                  </a:ext>
                </a:extLst>
              </a:tr>
            </a:tbl>
          </a:graphicData>
        </a:graphic>
      </p:graphicFrame>
      <p:sp>
        <p:nvSpPr>
          <p:cNvPr id="6" name="Rectangle: Rounded Corners 5">
            <a:extLst>
              <a:ext uri="{FF2B5EF4-FFF2-40B4-BE49-F238E27FC236}">
                <a16:creationId xmlns:a16="http://schemas.microsoft.com/office/drawing/2014/main" id="{4FBDB499-BD36-0E26-701B-813F1650843D}"/>
              </a:ext>
            </a:extLst>
          </p:cNvPr>
          <p:cNvSpPr/>
          <p:nvPr/>
        </p:nvSpPr>
        <p:spPr>
          <a:xfrm>
            <a:off x="344422" y="6549182"/>
            <a:ext cx="3984370" cy="276827"/>
          </a:xfrm>
          <a:prstGeom prst="roundRect">
            <a:avLst/>
          </a:prstGeom>
          <a:solidFill>
            <a:srgbClr val="003865"/>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64592" algn="ctr"/>
            <a:r>
              <a:rPr lang="en-US" sz="1400" b="1" dirty="0">
                <a:solidFill>
                  <a:schemeClr val="bg1"/>
                </a:solidFill>
                <a:latin typeface="Calibri" panose="020F0502020204030204" pitchFamily="34" charset="0"/>
                <a:cs typeface="Calibri" panose="020F0502020204030204" pitchFamily="34" charset="0"/>
              </a:rPr>
              <a:t>Significant correlations (</a:t>
            </a:r>
            <a:r>
              <a:rPr lang="en-US" sz="1400" b="1" i="1" dirty="0">
                <a:solidFill>
                  <a:schemeClr val="bg1"/>
                </a:solidFill>
                <a:latin typeface="Calibri" panose="020F0502020204030204" pitchFamily="34" charset="0"/>
                <a:cs typeface="Calibri" panose="020F0502020204030204" pitchFamily="34" charset="0"/>
              </a:rPr>
              <a:t>P</a:t>
            </a:r>
            <a:r>
              <a:rPr lang="en-US" sz="1400" b="1" dirty="0">
                <a:solidFill>
                  <a:schemeClr val="bg1"/>
                </a:solidFill>
                <a:latin typeface="Calibri" panose="020F0502020204030204" pitchFamily="34" charset="0"/>
                <a:cs typeface="Calibri" panose="020F0502020204030204" pitchFamily="34" charset="0"/>
              </a:rPr>
              <a:t>&lt;0.05) are highlighted</a:t>
            </a:r>
          </a:p>
        </p:txBody>
      </p:sp>
    </p:spTree>
    <p:extLst>
      <p:ext uri="{BB962C8B-B14F-4D97-AF65-F5344CB8AC3E}">
        <p14:creationId xmlns:p14="http://schemas.microsoft.com/office/powerpoint/2010/main" val="2482819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E3373-5E74-0C89-8F8B-D15B00187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0F537D-C1EF-2F77-8CD0-91CC229F6754}"/>
              </a:ext>
            </a:extLst>
          </p:cNvPr>
          <p:cNvSpPr>
            <a:spLocks noGrp="1"/>
          </p:cNvSpPr>
          <p:nvPr>
            <p:ph type="title"/>
          </p:nvPr>
        </p:nvSpPr>
        <p:spPr/>
        <p:txBody>
          <a:bodyPr>
            <a:normAutofit fontScale="90000"/>
          </a:bodyPr>
          <a:lstStyle/>
          <a:p>
            <a:r>
              <a:rPr lang="pt-BR" dirty="0"/>
              <a:t>MRDQ Results by Clinical Diagnosis</a:t>
            </a:r>
            <a:br>
              <a:rPr lang="pt-BR" dirty="0"/>
            </a:br>
            <a:r>
              <a:rPr lang="pt-BR" dirty="0"/>
              <a:t>(USH2A N=57, ARRP N=38)</a:t>
            </a:r>
            <a:endParaRPr lang="en-US" b="1" dirty="0">
              <a:solidFill>
                <a:schemeClr val="bg1"/>
              </a:solidFill>
            </a:endParaRPr>
          </a:p>
        </p:txBody>
      </p:sp>
      <p:sp>
        <p:nvSpPr>
          <p:cNvPr id="7" name="Content Placeholder 2">
            <a:extLst>
              <a:ext uri="{FF2B5EF4-FFF2-40B4-BE49-F238E27FC236}">
                <a16:creationId xmlns:a16="http://schemas.microsoft.com/office/drawing/2014/main" id="{3794CCC4-EA13-6706-2BC9-1AE35CF217AE}"/>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pic>
        <p:nvPicPr>
          <p:cNvPr id="1034" name="Picture 10">
            <a:extLst>
              <a:ext uri="{FF2B5EF4-FFF2-40B4-BE49-F238E27FC236}">
                <a16:creationId xmlns:a16="http://schemas.microsoft.com/office/drawing/2014/main" id="{2E01B921-C742-BF46-01D5-C2E3CAA9D3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24" y="3000919"/>
            <a:ext cx="3674060" cy="262432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6" name="Content Placeholder 2">
            <a:extLst>
              <a:ext uri="{FF2B5EF4-FFF2-40B4-BE49-F238E27FC236}">
                <a16:creationId xmlns:a16="http://schemas.microsoft.com/office/drawing/2014/main" id="{BD1B502A-F27D-FAB3-A99E-CA5B32075FE5}"/>
              </a:ext>
            </a:extLst>
          </p:cNvPr>
          <p:cNvSpPr>
            <a:spLocks noGrp="1"/>
          </p:cNvSpPr>
          <p:nvPr>
            <p:ph idx="1"/>
          </p:nvPr>
        </p:nvSpPr>
        <p:spPr>
          <a:xfrm>
            <a:off x="605285" y="1716958"/>
            <a:ext cx="2940566" cy="1096642"/>
          </a:xfrm>
        </p:spPr>
        <p:txBody>
          <a:bodyPr>
            <a:noAutofit/>
          </a:bodyPr>
          <a:lstStyle/>
          <a:p>
            <a:pPr marL="0" indent="0" algn="ctr">
              <a:lnSpc>
                <a:spcPct val="100000"/>
              </a:lnSpc>
              <a:spcBef>
                <a:spcPts val="0"/>
              </a:spcBef>
              <a:buClr>
                <a:schemeClr val="tx1"/>
              </a:buClr>
              <a:buNone/>
            </a:pPr>
            <a:r>
              <a:rPr lang="en-US" sz="3000" b="1" dirty="0"/>
              <a:t>CENTRAL VISION</a:t>
            </a:r>
          </a:p>
          <a:p>
            <a:pPr marL="0" indent="0" algn="ctr">
              <a:lnSpc>
                <a:spcPct val="100000"/>
              </a:lnSpc>
              <a:spcBef>
                <a:spcPts val="0"/>
              </a:spcBef>
              <a:buClr>
                <a:schemeClr val="tx1"/>
              </a:buClr>
              <a:buNone/>
            </a:pPr>
            <a:r>
              <a:rPr lang="en-US" sz="3000" b="1" dirty="0"/>
              <a:t>-0.01 (</a:t>
            </a:r>
            <a:r>
              <a:rPr lang="en-US" sz="3000" b="1" i="1" dirty="0"/>
              <a:t>P</a:t>
            </a:r>
            <a:r>
              <a:rPr lang="en-US" sz="3000" b="1" dirty="0"/>
              <a:t>=0.93)</a:t>
            </a:r>
          </a:p>
        </p:txBody>
      </p:sp>
      <p:sp>
        <p:nvSpPr>
          <p:cNvPr id="17" name="Content Placeholder 2">
            <a:extLst>
              <a:ext uri="{FF2B5EF4-FFF2-40B4-BE49-F238E27FC236}">
                <a16:creationId xmlns:a16="http://schemas.microsoft.com/office/drawing/2014/main" id="{9869EA51-8894-9773-774E-8C249F156F18}"/>
              </a:ext>
            </a:extLst>
          </p:cNvPr>
          <p:cNvSpPr txBox="1">
            <a:spLocks/>
          </p:cNvSpPr>
          <p:nvPr/>
        </p:nvSpPr>
        <p:spPr>
          <a:xfrm>
            <a:off x="4635549" y="1716958"/>
            <a:ext cx="2940566"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COLOR VISION</a:t>
            </a:r>
          </a:p>
          <a:p>
            <a:pPr marL="0" indent="0" algn="ctr">
              <a:lnSpc>
                <a:spcPct val="100000"/>
              </a:lnSpc>
              <a:spcBef>
                <a:spcPts val="0"/>
              </a:spcBef>
              <a:buClr>
                <a:schemeClr val="tx1"/>
              </a:buClr>
              <a:buFont typeface="Arial" panose="020B0604020202020204" pitchFamily="34" charset="0"/>
              <a:buNone/>
            </a:pPr>
            <a:r>
              <a:rPr lang="en-US" sz="3000" b="1" dirty="0"/>
              <a:t>-0.14 (</a:t>
            </a:r>
            <a:r>
              <a:rPr lang="en-US" sz="3000" b="1" i="1" dirty="0"/>
              <a:t>P</a:t>
            </a:r>
            <a:r>
              <a:rPr lang="en-US" sz="3000" b="1" dirty="0"/>
              <a:t>=0.33)</a:t>
            </a:r>
          </a:p>
        </p:txBody>
      </p:sp>
      <p:sp>
        <p:nvSpPr>
          <p:cNvPr id="18" name="Content Placeholder 2">
            <a:extLst>
              <a:ext uri="{FF2B5EF4-FFF2-40B4-BE49-F238E27FC236}">
                <a16:creationId xmlns:a16="http://schemas.microsoft.com/office/drawing/2014/main" id="{615B41F6-AAD4-5E36-1384-44AF01E1B94E}"/>
              </a:ext>
            </a:extLst>
          </p:cNvPr>
          <p:cNvSpPr txBox="1">
            <a:spLocks/>
          </p:cNvSpPr>
          <p:nvPr/>
        </p:nvSpPr>
        <p:spPr>
          <a:xfrm>
            <a:off x="8665813" y="1716958"/>
            <a:ext cx="2940566"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CONTRAST</a:t>
            </a:r>
          </a:p>
          <a:p>
            <a:pPr marL="0" indent="0" algn="ctr">
              <a:lnSpc>
                <a:spcPct val="100000"/>
              </a:lnSpc>
              <a:spcBef>
                <a:spcPts val="0"/>
              </a:spcBef>
              <a:buClr>
                <a:schemeClr val="tx1"/>
              </a:buClr>
              <a:buFont typeface="Arial" panose="020B0604020202020204" pitchFamily="34" charset="0"/>
              <a:buNone/>
            </a:pPr>
            <a:r>
              <a:rPr lang="en-US" sz="3000" b="1" dirty="0"/>
              <a:t>0.04 (</a:t>
            </a:r>
            <a:r>
              <a:rPr lang="en-US" sz="3000" b="1" i="1" dirty="0"/>
              <a:t>P</a:t>
            </a:r>
            <a:r>
              <a:rPr lang="en-US" sz="3000" b="1" dirty="0"/>
              <a:t>=0.78)</a:t>
            </a:r>
          </a:p>
        </p:txBody>
      </p:sp>
      <p:pic>
        <p:nvPicPr>
          <p:cNvPr id="1035" name="Picture 11">
            <a:extLst>
              <a:ext uri="{FF2B5EF4-FFF2-40B4-BE49-F238E27FC236}">
                <a16:creationId xmlns:a16="http://schemas.microsoft.com/office/drawing/2014/main" id="{0866EE2D-6B32-31F3-F299-A56F07CD59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4807" y="3000919"/>
            <a:ext cx="3676844" cy="262631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9012D8D3-4D6D-1ED8-EDBB-10CA278BAE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3860" y="3000919"/>
            <a:ext cx="3674060" cy="262432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2727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CF8CD-6473-0F75-6658-0FF8F5D8C6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F8F35-B194-419D-5CA8-54A87E4177C0}"/>
              </a:ext>
            </a:extLst>
          </p:cNvPr>
          <p:cNvSpPr>
            <a:spLocks noGrp="1"/>
          </p:cNvSpPr>
          <p:nvPr>
            <p:ph type="title"/>
          </p:nvPr>
        </p:nvSpPr>
        <p:spPr/>
        <p:txBody>
          <a:bodyPr>
            <a:normAutofit fontScale="90000"/>
          </a:bodyPr>
          <a:lstStyle/>
          <a:p>
            <a:r>
              <a:rPr lang="pt-BR" dirty="0"/>
              <a:t>MRDQ Results by Clinical Diagnosis</a:t>
            </a:r>
            <a:br>
              <a:rPr lang="pt-BR" dirty="0"/>
            </a:br>
            <a:r>
              <a:rPr lang="pt-BR" dirty="0"/>
              <a:t>(USH2A N=57, ARRP N=38)</a:t>
            </a:r>
            <a:endParaRPr lang="en-US" b="1" dirty="0">
              <a:solidFill>
                <a:schemeClr val="bg1"/>
              </a:solidFill>
            </a:endParaRPr>
          </a:p>
        </p:txBody>
      </p:sp>
      <p:sp>
        <p:nvSpPr>
          <p:cNvPr id="7" name="Content Placeholder 2">
            <a:extLst>
              <a:ext uri="{FF2B5EF4-FFF2-40B4-BE49-F238E27FC236}">
                <a16:creationId xmlns:a16="http://schemas.microsoft.com/office/drawing/2014/main" id="{00292B38-FD34-CA84-0A55-8F6F527BBB15}"/>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5" name="Content Placeholder 2">
            <a:extLst>
              <a:ext uri="{FF2B5EF4-FFF2-40B4-BE49-F238E27FC236}">
                <a16:creationId xmlns:a16="http://schemas.microsoft.com/office/drawing/2014/main" id="{1659449E-4DE0-BAC2-F322-24EB9F53D1C8}"/>
              </a:ext>
            </a:extLst>
          </p:cNvPr>
          <p:cNvSpPr>
            <a:spLocks noGrp="1"/>
          </p:cNvSpPr>
          <p:nvPr>
            <p:ph idx="1"/>
          </p:nvPr>
        </p:nvSpPr>
        <p:spPr>
          <a:xfrm>
            <a:off x="605285" y="1716958"/>
            <a:ext cx="2940566" cy="1096642"/>
          </a:xfrm>
        </p:spPr>
        <p:txBody>
          <a:bodyPr>
            <a:noAutofit/>
          </a:bodyPr>
          <a:lstStyle/>
          <a:p>
            <a:pPr marL="0" indent="0" algn="ctr">
              <a:lnSpc>
                <a:spcPct val="100000"/>
              </a:lnSpc>
              <a:spcBef>
                <a:spcPts val="0"/>
              </a:spcBef>
              <a:buClr>
                <a:schemeClr val="tx1"/>
              </a:buClr>
              <a:buNone/>
            </a:pPr>
            <a:r>
              <a:rPr lang="en-US" sz="3000" b="1" dirty="0"/>
              <a:t>SCOTOPIC</a:t>
            </a:r>
          </a:p>
          <a:p>
            <a:pPr marL="0" indent="0" algn="ctr">
              <a:lnSpc>
                <a:spcPct val="100000"/>
              </a:lnSpc>
              <a:spcBef>
                <a:spcPts val="0"/>
              </a:spcBef>
              <a:buClr>
                <a:schemeClr val="tx1"/>
              </a:buClr>
              <a:buNone/>
            </a:pPr>
            <a:r>
              <a:rPr lang="en-US" sz="3000" b="1" dirty="0"/>
              <a:t>-0.16 (</a:t>
            </a:r>
            <a:r>
              <a:rPr lang="en-US" sz="3000" b="1" i="1" dirty="0"/>
              <a:t>P</a:t>
            </a:r>
            <a:r>
              <a:rPr lang="en-US" sz="3000" b="1" dirty="0"/>
              <a:t>=0.20)</a:t>
            </a:r>
          </a:p>
        </p:txBody>
      </p:sp>
      <p:sp>
        <p:nvSpPr>
          <p:cNvPr id="6" name="Content Placeholder 2">
            <a:extLst>
              <a:ext uri="{FF2B5EF4-FFF2-40B4-BE49-F238E27FC236}">
                <a16:creationId xmlns:a16="http://schemas.microsoft.com/office/drawing/2014/main" id="{1CE12C1C-F8AD-9128-3921-4F782742A5D0}"/>
              </a:ext>
            </a:extLst>
          </p:cNvPr>
          <p:cNvSpPr txBox="1">
            <a:spLocks/>
          </p:cNvSpPr>
          <p:nvPr/>
        </p:nvSpPr>
        <p:spPr>
          <a:xfrm>
            <a:off x="4635549" y="1716958"/>
            <a:ext cx="2940566"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PHOTOPIC</a:t>
            </a:r>
          </a:p>
          <a:p>
            <a:pPr marL="0" indent="0" algn="ctr">
              <a:lnSpc>
                <a:spcPct val="100000"/>
              </a:lnSpc>
              <a:spcBef>
                <a:spcPts val="0"/>
              </a:spcBef>
              <a:buClr>
                <a:schemeClr val="tx1"/>
              </a:buClr>
              <a:buFont typeface="Arial" panose="020B0604020202020204" pitchFamily="34" charset="0"/>
              <a:buNone/>
            </a:pPr>
            <a:r>
              <a:rPr lang="en-US" sz="3000" b="1" dirty="0"/>
              <a:t>-0.11 (</a:t>
            </a:r>
            <a:r>
              <a:rPr lang="en-US" sz="3000" b="1" i="1" dirty="0"/>
              <a:t>P</a:t>
            </a:r>
            <a:r>
              <a:rPr lang="en-US" sz="3000" b="1" dirty="0"/>
              <a:t>=0.46)</a:t>
            </a:r>
          </a:p>
        </p:txBody>
      </p:sp>
      <p:sp>
        <p:nvSpPr>
          <p:cNvPr id="8" name="Content Placeholder 2">
            <a:extLst>
              <a:ext uri="{FF2B5EF4-FFF2-40B4-BE49-F238E27FC236}">
                <a16:creationId xmlns:a16="http://schemas.microsoft.com/office/drawing/2014/main" id="{0BAE927D-6E1F-A030-9583-FED520D1FC0F}"/>
              </a:ext>
            </a:extLst>
          </p:cNvPr>
          <p:cNvSpPr txBox="1">
            <a:spLocks/>
          </p:cNvSpPr>
          <p:nvPr/>
        </p:nvSpPr>
        <p:spPr>
          <a:xfrm>
            <a:off x="8665813" y="1716958"/>
            <a:ext cx="2940566"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MESOPIC</a:t>
            </a:r>
          </a:p>
          <a:p>
            <a:pPr marL="0" indent="0" algn="ctr">
              <a:lnSpc>
                <a:spcPct val="100000"/>
              </a:lnSpc>
              <a:spcBef>
                <a:spcPts val="0"/>
              </a:spcBef>
              <a:buClr>
                <a:schemeClr val="tx1"/>
              </a:buClr>
              <a:buFont typeface="Arial" panose="020B0604020202020204" pitchFamily="34" charset="0"/>
              <a:buNone/>
            </a:pPr>
            <a:r>
              <a:rPr lang="en-US" sz="3000" b="1" dirty="0"/>
              <a:t>-0.06 (</a:t>
            </a:r>
            <a:r>
              <a:rPr lang="en-US" sz="3000" b="1" i="1" dirty="0"/>
              <a:t>P</a:t>
            </a:r>
            <a:r>
              <a:rPr lang="en-US" sz="3000" b="1" dirty="0"/>
              <a:t>=0.64)</a:t>
            </a:r>
          </a:p>
        </p:txBody>
      </p:sp>
      <p:pic>
        <p:nvPicPr>
          <p:cNvPr id="2050" name="Picture 2">
            <a:extLst>
              <a:ext uri="{FF2B5EF4-FFF2-40B4-BE49-F238E27FC236}">
                <a16:creationId xmlns:a16="http://schemas.microsoft.com/office/drawing/2014/main" id="{235D34D5-A635-466C-0105-DA823413F5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114" y="2927253"/>
            <a:ext cx="3674059" cy="262432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4F753E11-0DFA-2C33-FE5D-DF7EA2B7A8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7931" y="2927253"/>
            <a:ext cx="3674059" cy="262432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7581DC5-57F9-FDDF-1A92-66766052EB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2748" y="2927253"/>
            <a:ext cx="3674059" cy="262432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3509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77214-9375-028C-E1CC-3EF8FB1F6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BC6CA8-3D4F-6A15-7417-55DA4A5C7A53}"/>
              </a:ext>
            </a:extLst>
          </p:cNvPr>
          <p:cNvSpPr>
            <a:spLocks noGrp="1"/>
          </p:cNvSpPr>
          <p:nvPr>
            <p:ph type="title"/>
          </p:nvPr>
        </p:nvSpPr>
        <p:spPr/>
        <p:txBody>
          <a:bodyPr>
            <a:normAutofit fontScale="90000"/>
          </a:bodyPr>
          <a:lstStyle/>
          <a:p>
            <a:r>
              <a:rPr lang="pt-BR" dirty="0"/>
              <a:t>MRDQ Results by Clinical Diagnosis</a:t>
            </a:r>
            <a:br>
              <a:rPr lang="pt-BR" dirty="0"/>
            </a:br>
            <a:r>
              <a:rPr lang="pt-BR" dirty="0"/>
              <a:t>(USH2A N=57, ARRP N=38)</a:t>
            </a:r>
            <a:endParaRPr lang="en-US" b="1" dirty="0">
              <a:solidFill>
                <a:schemeClr val="bg1"/>
              </a:solidFill>
            </a:endParaRPr>
          </a:p>
        </p:txBody>
      </p:sp>
      <p:sp>
        <p:nvSpPr>
          <p:cNvPr id="7" name="Content Placeholder 2">
            <a:extLst>
              <a:ext uri="{FF2B5EF4-FFF2-40B4-BE49-F238E27FC236}">
                <a16:creationId xmlns:a16="http://schemas.microsoft.com/office/drawing/2014/main" id="{3E749F1D-2B01-DECE-36AD-364B240C43EF}"/>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9" name="Content Placeholder 2">
            <a:extLst>
              <a:ext uri="{FF2B5EF4-FFF2-40B4-BE49-F238E27FC236}">
                <a16:creationId xmlns:a16="http://schemas.microsoft.com/office/drawing/2014/main" id="{59C4EE90-AC60-ED9A-D600-80F32D5D417F}"/>
              </a:ext>
            </a:extLst>
          </p:cNvPr>
          <p:cNvSpPr>
            <a:spLocks noGrp="1"/>
          </p:cNvSpPr>
          <p:nvPr>
            <p:ph idx="1"/>
          </p:nvPr>
        </p:nvSpPr>
        <p:spPr>
          <a:xfrm>
            <a:off x="944987" y="1716958"/>
            <a:ext cx="3369186" cy="1096642"/>
          </a:xfrm>
        </p:spPr>
        <p:txBody>
          <a:bodyPr>
            <a:noAutofit/>
          </a:bodyPr>
          <a:lstStyle/>
          <a:p>
            <a:pPr marL="0" indent="0" algn="ctr">
              <a:lnSpc>
                <a:spcPct val="100000"/>
              </a:lnSpc>
              <a:spcBef>
                <a:spcPts val="0"/>
              </a:spcBef>
              <a:buClr>
                <a:schemeClr val="tx1"/>
              </a:buClr>
              <a:buNone/>
            </a:pPr>
            <a:r>
              <a:rPr lang="en-US" sz="3000" b="1" dirty="0"/>
              <a:t>PHOTOSENSITIVITY</a:t>
            </a:r>
          </a:p>
          <a:p>
            <a:pPr marL="0" indent="0" algn="ctr">
              <a:lnSpc>
                <a:spcPct val="100000"/>
              </a:lnSpc>
              <a:spcBef>
                <a:spcPts val="0"/>
              </a:spcBef>
              <a:buClr>
                <a:schemeClr val="tx1"/>
              </a:buClr>
              <a:buNone/>
            </a:pPr>
            <a:r>
              <a:rPr lang="en-US" sz="3000" b="1" dirty="0"/>
              <a:t>0.26 (</a:t>
            </a:r>
            <a:r>
              <a:rPr lang="en-US" sz="3000" b="1" i="1" dirty="0"/>
              <a:t>P</a:t>
            </a:r>
            <a:r>
              <a:rPr lang="en-US" sz="3000" b="1" dirty="0"/>
              <a:t>=0.15)</a:t>
            </a:r>
          </a:p>
        </p:txBody>
      </p:sp>
      <p:sp>
        <p:nvSpPr>
          <p:cNvPr id="11" name="Content Placeholder 2">
            <a:extLst>
              <a:ext uri="{FF2B5EF4-FFF2-40B4-BE49-F238E27FC236}">
                <a16:creationId xmlns:a16="http://schemas.microsoft.com/office/drawing/2014/main" id="{58F2524F-02EF-B2A7-4F0C-71D2E31F98AC}"/>
              </a:ext>
            </a:extLst>
          </p:cNvPr>
          <p:cNvSpPr txBox="1">
            <a:spLocks/>
          </p:cNvSpPr>
          <p:nvPr/>
        </p:nvSpPr>
        <p:spPr>
          <a:xfrm>
            <a:off x="5842165" y="2279210"/>
            <a:ext cx="5404848" cy="22995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0"/>
              </a:spcBef>
              <a:spcAft>
                <a:spcPts val="600"/>
              </a:spcAft>
              <a:buClr>
                <a:schemeClr val="tx1"/>
              </a:buClr>
            </a:pPr>
            <a:r>
              <a:rPr lang="en-US" sz="3600" b="1" dirty="0"/>
              <a:t>No significant difference in FVS between clinical diagnosis groups for any domain</a:t>
            </a:r>
          </a:p>
        </p:txBody>
      </p:sp>
      <p:pic>
        <p:nvPicPr>
          <p:cNvPr id="3074" name="Picture 2">
            <a:extLst>
              <a:ext uri="{FF2B5EF4-FFF2-40B4-BE49-F238E27FC236}">
                <a16:creationId xmlns:a16="http://schemas.microsoft.com/office/drawing/2014/main" id="{EBE58E0B-6B0B-7713-ABBC-CD68E06320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57" y="2814623"/>
            <a:ext cx="3674059" cy="262432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4006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F2FDA-6066-BC1A-A4B8-5DA5401F1F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472A7-C0C1-04CC-685A-279D8690FE3A}"/>
              </a:ext>
            </a:extLst>
          </p:cNvPr>
          <p:cNvSpPr>
            <a:spLocks noGrp="1"/>
          </p:cNvSpPr>
          <p:nvPr>
            <p:ph type="title"/>
          </p:nvPr>
        </p:nvSpPr>
        <p:spPr/>
        <p:txBody>
          <a:bodyPr>
            <a:normAutofit fontScale="90000"/>
          </a:bodyPr>
          <a:lstStyle/>
          <a:p>
            <a:r>
              <a:rPr lang="pt-BR" dirty="0"/>
              <a:t>MRDQ Results by FST Mediation</a:t>
            </a:r>
            <a:br>
              <a:rPr lang="pt-BR" dirty="0"/>
            </a:br>
            <a:r>
              <a:rPr lang="pt-BR" dirty="0"/>
              <a:t>(Rod N=19, Mixed N=13, Cone N=32)</a:t>
            </a:r>
            <a:endParaRPr lang="en-US" b="1" dirty="0">
              <a:solidFill>
                <a:schemeClr val="bg1"/>
              </a:solidFill>
            </a:endParaRPr>
          </a:p>
        </p:txBody>
      </p:sp>
      <p:sp>
        <p:nvSpPr>
          <p:cNvPr id="7" name="Content Placeholder 2">
            <a:extLst>
              <a:ext uri="{FF2B5EF4-FFF2-40B4-BE49-F238E27FC236}">
                <a16:creationId xmlns:a16="http://schemas.microsoft.com/office/drawing/2014/main" id="{C7CDC950-C6CA-58A7-1146-1E7242974CD1}"/>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8" name="Content Placeholder 2">
            <a:extLst>
              <a:ext uri="{FF2B5EF4-FFF2-40B4-BE49-F238E27FC236}">
                <a16:creationId xmlns:a16="http://schemas.microsoft.com/office/drawing/2014/main" id="{5D41851E-C9D0-1FDA-EEDB-A81989FE9CCF}"/>
              </a:ext>
            </a:extLst>
          </p:cNvPr>
          <p:cNvSpPr txBox="1">
            <a:spLocks/>
          </p:cNvSpPr>
          <p:nvPr/>
        </p:nvSpPr>
        <p:spPr>
          <a:xfrm>
            <a:off x="696374" y="1448415"/>
            <a:ext cx="5053131"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CENTRAL VISION</a:t>
            </a:r>
          </a:p>
          <a:p>
            <a:pPr marL="0" indent="0" algn="ctr">
              <a:lnSpc>
                <a:spcPct val="100000"/>
              </a:lnSpc>
              <a:spcBef>
                <a:spcPts val="0"/>
              </a:spcBef>
              <a:buClr>
                <a:schemeClr val="tx1"/>
              </a:buClr>
              <a:buFont typeface="Arial" panose="020B0604020202020204" pitchFamily="34" charset="0"/>
              <a:buNone/>
            </a:pPr>
            <a:r>
              <a:rPr lang="es-ES" sz="3000" b="1" dirty="0"/>
              <a:t>(ROD vs. CONE): -0.30 (</a:t>
            </a:r>
            <a:r>
              <a:rPr lang="es-ES" sz="3000" b="1" i="1" dirty="0"/>
              <a:t>P</a:t>
            </a:r>
            <a:r>
              <a:rPr lang="es-ES" sz="3000" b="1" dirty="0"/>
              <a:t>=0.11) </a:t>
            </a:r>
            <a:endParaRPr lang="en-US" sz="3000" b="1" dirty="0"/>
          </a:p>
        </p:txBody>
      </p:sp>
      <p:sp>
        <p:nvSpPr>
          <p:cNvPr id="10" name="Content Placeholder 2">
            <a:extLst>
              <a:ext uri="{FF2B5EF4-FFF2-40B4-BE49-F238E27FC236}">
                <a16:creationId xmlns:a16="http://schemas.microsoft.com/office/drawing/2014/main" id="{C74BDA6F-41A9-0F1C-5546-3D3B20845322}"/>
              </a:ext>
            </a:extLst>
          </p:cNvPr>
          <p:cNvSpPr txBox="1">
            <a:spLocks/>
          </p:cNvSpPr>
          <p:nvPr/>
        </p:nvSpPr>
        <p:spPr>
          <a:xfrm>
            <a:off x="6447015" y="1448415"/>
            <a:ext cx="5053131"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COLOR VISION</a:t>
            </a:r>
          </a:p>
          <a:p>
            <a:pPr marL="0" indent="0" algn="ctr">
              <a:lnSpc>
                <a:spcPct val="100000"/>
              </a:lnSpc>
              <a:spcBef>
                <a:spcPts val="0"/>
              </a:spcBef>
              <a:buClr>
                <a:schemeClr val="tx1"/>
              </a:buClr>
              <a:buFont typeface="Arial" panose="020B0604020202020204" pitchFamily="34" charset="0"/>
              <a:buNone/>
            </a:pPr>
            <a:r>
              <a:rPr lang="en-US" sz="3200" b="1" dirty="0"/>
              <a:t>-0.54 (</a:t>
            </a:r>
            <a:r>
              <a:rPr lang="en-US" sz="3200" b="1" i="1" dirty="0"/>
              <a:t>P</a:t>
            </a:r>
            <a:r>
              <a:rPr lang="en-US" sz="3200" b="1" dirty="0"/>
              <a:t>=0.007)</a:t>
            </a:r>
            <a:endParaRPr lang="en-US" sz="3000" b="1" dirty="0"/>
          </a:p>
        </p:txBody>
      </p:sp>
      <p:sp>
        <p:nvSpPr>
          <p:cNvPr id="11" name="TextBox 10">
            <a:extLst>
              <a:ext uri="{FF2B5EF4-FFF2-40B4-BE49-F238E27FC236}">
                <a16:creationId xmlns:a16="http://schemas.microsoft.com/office/drawing/2014/main" id="{16990801-016A-075A-68F4-3B2C92CF7FF5}"/>
              </a:ext>
            </a:extLst>
          </p:cNvPr>
          <p:cNvSpPr txBox="1"/>
          <p:nvPr/>
        </p:nvSpPr>
        <p:spPr>
          <a:xfrm>
            <a:off x="3125491" y="6034635"/>
            <a:ext cx="275681" cy="549339"/>
          </a:xfrm>
          <a:prstGeom prst="rect">
            <a:avLst/>
          </a:prstGeom>
          <a:noFill/>
          <a:ln>
            <a:solidFill>
              <a:schemeClr val="accent1"/>
            </a:solidFill>
          </a:ln>
        </p:spPr>
        <p:txBody>
          <a:bodyPr wrap="square" rtlCol="0">
            <a:spAutoFit/>
          </a:bodyPr>
          <a:lstStyle/>
          <a:p>
            <a:endParaRPr lang="en-US"/>
          </a:p>
        </p:txBody>
      </p:sp>
      <p:pic>
        <p:nvPicPr>
          <p:cNvPr id="4098" name="Picture 2">
            <a:extLst>
              <a:ext uri="{FF2B5EF4-FFF2-40B4-BE49-F238E27FC236}">
                <a16:creationId xmlns:a16="http://schemas.microsoft.com/office/drawing/2014/main" id="{DB18B6CD-2618-92D6-82D2-4A48E1FEE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847" y="2544288"/>
            <a:ext cx="4776073" cy="341148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2B296EB2-BCDD-8D26-9BA5-1D16EF29B1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6081" y="2545057"/>
            <a:ext cx="4774997" cy="34107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017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197BE-7F4C-B572-BE08-F750CC1748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6C30B7-C237-33E2-96E8-6E2E6419506E}"/>
              </a:ext>
            </a:extLst>
          </p:cNvPr>
          <p:cNvSpPr>
            <a:spLocks noGrp="1"/>
          </p:cNvSpPr>
          <p:nvPr>
            <p:ph type="title"/>
          </p:nvPr>
        </p:nvSpPr>
        <p:spPr/>
        <p:txBody>
          <a:bodyPr>
            <a:normAutofit fontScale="90000"/>
          </a:bodyPr>
          <a:lstStyle/>
          <a:p>
            <a:r>
              <a:rPr lang="en-US" dirty="0"/>
              <a:t>MRDQ Results:</a:t>
            </a:r>
            <a:br>
              <a:rPr lang="en-US" dirty="0"/>
            </a:br>
            <a:r>
              <a:rPr lang="en-US" dirty="0"/>
              <a:t>Definition of FST Blue-Red Mediation</a:t>
            </a:r>
            <a:endParaRPr lang="en-US" b="1" dirty="0">
              <a:solidFill>
                <a:schemeClr val="bg1"/>
              </a:solidFill>
            </a:endParaRPr>
          </a:p>
        </p:txBody>
      </p:sp>
      <p:sp>
        <p:nvSpPr>
          <p:cNvPr id="7" name="Content Placeholder 2">
            <a:extLst>
              <a:ext uri="{FF2B5EF4-FFF2-40B4-BE49-F238E27FC236}">
                <a16:creationId xmlns:a16="http://schemas.microsoft.com/office/drawing/2014/main" id="{A440AD24-A89B-84DB-9518-2032C8A5C2A6}"/>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4" name="Content Placeholder 2">
            <a:extLst>
              <a:ext uri="{FF2B5EF4-FFF2-40B4-BE49-F238E27FC236}">
                <a16:creationId xmlns:a16="http://schemas.microsoft.com/office/drawing/2014/main" id="{B59EC286-8B38-9F71-8CA2-99E7999B3B82}"/>
              </a:ext>
            </a:extLst>
          </p:cNvPr>
          <p:cNvSpPr>
            <a:spLocks noGrp="1"/>
          </p:cNvSpPr>
          <p:nvPr>
            <p:ph idx="1"/>
          </p:nvPr>
        </p:nvSpPr>
        <p:spPr>
          <a:xfrm>
            <a:off x="1097280" y="1845734"/>
            <a:ext cx="10058400" cy="4497916"/>
          </a:xfrm>
        </p:spPr>
        <p:txBody>
          <a:bodyPr>
            <a:noAutofit/>
          </a:bodyPr>
          <a:lstStyle/>
          <a:p>
            <a:pPr marL="457200" indent="-457200">
              <a:lnSpc>
                <a:spcPct val="100000"/>
              </a:lnSpc>
              <a:spcBef>
                <a:spcPts val="0"/>
              </a:spcBef>
              <a:buClr>
                <a:schemeClr val="tx1"/>
              </a:buClr>
            </a:pPr>
            <a:r>
              <a:rPr lang="en-US" sz="3600" b="1" dirty="0"/>
              <a:t>Rod Mediation</a:t>
            </a:r>
          </a:p>
          <a:p>
            <a:pPr marL="914400" lvl="1" indent="-457200">
              <a:lnSpc>
                <a:spcPct val="100000"/>
              </a:lnSpc>
              <a:spcBef>
                <a:spcPts val="0"/>
              </a:spcBef>
              <a:buClr>
                <a:schemeClr val="tx1"/>
              </a:buClr>
            </a:pPr>
            <a:r>
              <a:rPr lang="en-US" sz="3200" b="1" dirty="0"/>
              <a:t>|FST Blue – Red| &gt; 20 dB</a:t>
            </a:r>
          </a:p>
          <a:p>
            <a:pPr marL="457200" lvl="1" indent="0">
              <a:lnSpc>
                <a:spcPct val="100000"/>
              </a:lnSpc>
              <a:spcBef>
                <a:spcPts val="0"/>
              </a:spcBef>
              <a:buClr>
                <a:schemeClr val="tx1"/>
              </a:buClr>
              <a:buNone/>
            </a:pPr>
            <a:endParaRPr lang="en-US" sz="3200" b="1" dirty="0"/>
          </a:p>
          <a:p>
            <a:pPr marL="457200" indent="-457200">
              <a:lnSpc>
                <a:spcPct val="100000"/>
              </a:lnSpc>
              <a:spcBef>
                <a:spcPts val="0"/>
              </a:spcBef>
              <a:buClr>
                <a:schemeClr val="tx1"/>
              </a:buClr>
            </a:pPr>
            <a:r>
              <a:rPr lang="en-US" sz="3600" b="1" dirty="0"/>
              <a:t>Mixed Mediation</a:t>
            </a:r>
          </a:p>
          <a:p>
            <a:pPr marL="914400" lvl="1" indent="-457200">
              <a:lnSpc>
                <a:spcPct val="100000"/>
              </a:lnSpc>
              <a:spcBef>
                <a:spcPts val="0"/>
              </a:spcBef>
              <a:buClr>
                <a:schemeClr val="tx1"/>
              </a:buClr>
            </a:pPr>
            <a:r>
              <a:rPr lang="en-US" sz="3200" b="1" dirty="0"/>
              <a:t>|FST Blue – Red| 10-20 dB</a:t>
            </a:r>
          </a:p>
          <a:p>
            <a:pPr marL="457200" lvl="1" indent="0">
              <a:lnSpc>
                <a:spcPct val="100000"/>
              </a:lnSpc>
              <a:spcBef>
                <a:spcPts val="0"/>
              </a:spcBef>
              <a:buClr>
                <a:schemeClr val="tx1"/>
              </a:buClr>
              <a:buNone/>
            </a:pPr>
            <a:endParaRPr lang="en-US" sz="3200" b="1" dirty="0"/>
          </a:p>
          <a:p>
            <a:pPr marL="457200" indent="-457200">
              <a:lnSpc>
                <a:spcPct val="100000"/>
              </a:lnSpc>
              <a:spcBef>
                <a:spcPts val="0"/>
              </a:spcBef>
              <a:buClr>
                <a:schemeClr val="tx1"/>
              </a:buClr>
            </a:pPr>
            <a:r>
              <a:rPr lang="en-US" sz="3600" b="1" dirty="0"/>
              <a:t>Cone Mediation</a:t>
            </a:r>
          </a:p>
          <a:p>
            <a:pPr marL="914400" lvl="1" indent="-457200">
              <a:lnSpc>
                <a:spcPct val="100000"/>
              </a:lnSpc>
              <a:spcBef>
                <a:spcPts val="0"/>
              </a:spcBef>
              <a:buClr>
                <a:schemeClr val="tx1"/>
              </a:buClr>
            </a:pPr>
            <a:r>
              <a:rPr lang="en-US" sz="3200" b="1" dirty="0"/>
              <a:t>|FST Blue – Red| &lt;10dB</a:t>
            </a:r>
          </a:p>
          <a:p>
            <a:pPr marL="1371600" lvl="2" indent="-457200">
              <a:lnSpc>
                <a:spcPct val="100000"/>
              </a:lnSpc>
              <a:spcBef>
                <a:spcPts val="0"/>
              </a:spcBef>
              <a:buClr>
                <a:schemeClr val="tx1"/>
              </a:buClr>
            </a:pPr>
            <a:endParaRPr lang="en-US" sz="2200" b="1" dirty="0"/>
          </a:p>
        </p:txBody>
      </p:sp>
    </p:spTree>
    <p:extLst>
      <p:ext uri="{BB962C8B-B14F-4D97-AF65-F5344CB8AC3E}">
        <p14:creationId xmlns:p14="http://schemas.microsoft.com/office/powerpoint/2010/main" val="847162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5B0B6-4287-4FE7-1804-6509A21B34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986752-C5B7-369F-127A-5C5858967DAF}"/>
              </a:ext>
            </a:extLst>
          </p:cNvPr>
          <p:cNvSpPr>
            <a:spLocks noGrp="1"/>
          </p:cNvSpPr>
          <p:nvPr>
            <p:ph type="title"/>
          </p:nvPr>
        </p:nvSpPr>
        <p:spPr/>
        <p:txBody>
          <a:bodyPr>
            <a:normAutofit fontScale="90000"/>
          </a:bodyPr>
          <a:lstStyle/>
          <a:p>
            <a:r>
              <a:rPr lang="pt-BR" dirty="0"/>
              <a:t>MRDQ Results by FST Mediation</a:t>
            </a:r>
            <a:br>
              <a:rPr lang="pt-BR" dirty="0"/>
            </a:br>
            <a:r>
              <a:rPr lang="pt-BR" dirty="0"/>
              <a:t>(Rod N=19, Mixed N=13, Cone N=32)</a:t>
            </a:r>
            <a:endParaRPr lang="en-US" b="1" dirty="0">
              <a:solidFill>
                <a:schemeClr val="bg1"/>
              </a:solidFill>
            </a:endParaRPr>
          </a:p>
        </p:txBody>
      </p:sp>
      <p:sp>
        <p:nvSpPr>
          <p:cNvPr id="7" name="Content Placeholder 2">
            <a:extLst>
              <a:ext uri="{FF2B5EF4-FFF2-40B4-BE49-F238E27FC236}">
                <a16:creationId xmlns:a16="http://schemas.microsoft.com/office/drawing/2014/main" id="{98407E3C-008D-AAFA-BBCF-E165068A2327}"/>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4" name="Content Placeholder 2">
            <a:extLst>
              <a:ext uri="{FF2B5EF4-FFF2-40B4-BE49-F238E27FC236}">
                <a16:creationId xmlns:a16="http://schemas.microsoft.com/office/drawing/2014/main" id="{993B3C1A-3B8F-60D9-CD80-635C99DB5E51}"/>
              </a:ext>
            </a:extLst>
          </p:cNvPr>
          <p:cNvSpPr txBox="1">
            <a:spLocks/>
          </p:cNvSpPr>
          <p:nvPr/>
        </p:nvSpPr>
        <p:spPr>
          <a:xfrm>
            <a:off x="696374" y="1448415"/>
            <a:ext cx="5053131"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CONTRAST</a:t>
            </a:r>
          </a:p>
          <a:p>
            <a:pPr marL="0" indent="0" algn="ctr">
              <a:lnSpc>
                <a:spcPct val="100000"/>
              </a:lnSpc>
              <a:spcBef>
                <a:spcPts val="0"/>
              </a:spcBef>
              <a:buClr>
                <a:schemeClr val="tx1"/>
              </a:buClr>
              <a:buFont typeface="Arial" panose="020B0604020202020204" pitchFamily="34" charset="0"/>
              <a:buNone/>
            </a:pPr>
            <a:r>
              <a:rPr lang="es-ES" sz="3000" b="1" dirty="0"/>
              <a:t>(ROD vs. CONE): -0.19 (</a:t>
            </a:r>
            <a:r>
              <a:rPr lang="es-ES" sz="3000" b="1" i="1" dirty="0"/>
              <a:t>P</a:t>
            </a:r>
            <a:r>
              <a:rPr lang="es-ES" sz="3000" b="1" dirty="0"/>
              <a:t>=0.33) </a:t>
            </a:r>
            <a:endParaRPr lang="en-US" sz="3000" b="1" dirty="0"/>
          </a:p>
        </p:txBody>
      </p:sp>
      <p:sp>
        <p:nvSpPr>
          <p:cNvPr id="6" name="Content Placeholder 2">
            <a:extLst>
              <a:ext uri="{FF2B5EF4-FFF2-40B4-BE49-F238E27FC236}">
                <a16:creationId xmlns:a16="http://schemas.microsoft.com/office/drawing/2014/main" id="{24EA21F1-DFEF-6B11-0A52-4D31FAFB1BC3}"/>
              </a:ext>
            </a:extLst>
          </p:cNvPr>
          <p:cNvSpPr txBox="1">
            <a:spLocks/>
          </p:cNvSpPr>
          <p:nvPr/>
        </p:nvSpPr>
        <p:spPr>
          <a:xfrm>
            <a:off x="6447015" y="1448415"/>
            <a:ext cx="5053131"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SCOTOPIC</a:t>
            </a:r>
          </a:p>
          <a:p>
            <a:pPr marL="0" indent="0" algn="ctr">
              <a:lnSpc>
                <a:spcPct val="100000"/>
              </a:lnSpc>
              <a:spcBef>
                <a:spcPts val="0"/>
              </a:spcBef>
              <a:buClr>
                <a:schemeClr val="tx1"/>
              </a:buClr>
              <a:buFont typeface="Arial" panose="020B0604020202020204" pitchFamily="34" charset="0"/>
              <a:buNone/>
            </a:pPr>
            <a:r>
              <a:rPr lang="en-US" sz="3200" b="1" dirty="0"/>
              <a:t>-0.44 (</a:t>
            </a:r>
            <a:r>
              <a:rPr lang="en-US" sz="3200" b="1" i="1" dirty="0"/>
              <a:t>P</a:t>
            </a:r>
            <a:r>
              <a:rPr lang="en-US" sz="3200" b="1" dirty="0"/>
              <a:t>=0.02)</a:t>
            </a:r>
            <a:endParaRPr lang="en-US" sz="3000" b="1" dirty="0"/>
          </a:p>
        </p:txBody>
      </p:sp>
      <p:pic>
        <p:nvPicPr>
          <p:cNvPr id="5122" name="Picture 2">
            <a:extLst>
              <a:ext uri="{FF2B5EF4-FFF2-40B4-BE49-F238E27FC236}">
                <a16:creationId xmlns:a16="http://schemas.microsoft.com/office/drawing/2014/main" id="{9D925DC9-2A49-68FC-D323-9BE343742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327" y="2649654"/>
            <a:ext cx="4774997" cy="34107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151BFAD-87C2-6A9E-751F-C525FB5683B2}"/>
              </a:ext>
            </a:extLst>
          </p:cNvPr>
          <p:cNvSpPr txBox="1"/>
          <p:nvPr/>
        </p:nvSpPr>
        <p:spPr>
          <a:xfrm>
            <a:off x="15503599" y="6123143"/>
            <a:ext cx="184731" cy="369332"/>
          </a:xfrm>
          <a:prstGeom prst="rect">
            <a:avLst/>
          </a:prstGeom>
          <a:noFill/>
          <a:ln>
            <a:solidFill>
              <a:schemeClr val="accent1"/>
            </a:solidFill>
          </a:ln>
        </p:spPr>
        <p:txBody>
          <a:bodyPr wrap="none" rtlCol="0">
            <a:spAutoFit/>
          </a:bodyPr>
          <a:lstStyle/>
          <a:p>
            <a:endParaRPr lang="en-US"/>
          </a:p>
        </p:txBody>
      </p:sp>
      <p:pic>
        <p:nvPicPr>
          <p:cNvPr id="5123" name="Picture 3">
            <a:extLst>
              <a:ext uri="{FF2B5EF4-FFF2-40B4-BE49-F238E27FC236}">
                <a16:creationId xmlns:a16="http://schemas.microsoft.com/office/drawing/2014/main" id="{DC16038B-25F0-B475-19AF-4A8FA55094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676" y="2649654"/>
            <a:ext cx="4774997" cy="34107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20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0A23-1BF4-D017-A6C2-A63E539801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F84254-8F62-A649-D962-479EFCDD944D}"/>
              </a:ext>
            </a:extLst>
          </p:cNvPr>
          <p:cNvSpPr>
            <a:spLocks noGrp="1"/>
          </p:cNvSpPr>
          <p:nvPr>
            <p:ph type="title"/>
          </p:nvPr>
        </p:nvSpPr>
        <p:spPr/>
        <p:txBody>
          <a:bodyPr>
            <a:normAutofit fontScale="90000"/>
          </a:bodyPr>
          <a:lstStyle/>
          <a:p>
            <a:r>
              <a:rPr lang="pt-BR" dirty="0"/>
              <a:t>MRDQ Results by FST Mediation</a:t>
            </a:r>
            <a:br>
              <a:rPr lang="pt-BR" dirty="0"/>
            </a:br>
            <a:r>
              <a:rPr lang="pt-BR" dirty="0"/>
              <a:t>(Rod N=19, Mixed N=13, Cone N=32)</a:t>
            </a:r>
            <a:endParaRPr lang="en-US" b="1" dirty="0">
              <a:solidFill>
                <a:schemeClr val="bg1"/>
              </a:solidFill>
            </a:endParaRPr>
          </a:p>
        </p:txBody>
      </p:sp>
      <p:sp>
        <p:nvSpPr>
          <p:cNvPr id="7" name="Content Placeholder 2">
            <a:extLst>
              <a:ext uri="{FF2B5EF4-FFF2-40B4-BE49-F238E27FC236}">
                <a16:creationId xmlns:a16="http://schemas.microsoft.com/office/drawing/2014/main" id="{F2E898DB-87AA-E683-B580-6E6397F6F109}"/>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5" name="Content Placeholder 2">
            <a:extLst>
              <a:ext uri="{FF2B5EF4-FFF2-40B4-BE49-F238E27FC236}">
                <a16:creationId xmlns:a16="http://schemas.microsoft.com/office/drawing/2014/main" id="{F96A65BE-3849-F26A-6B16-9261B72E868A}"/>
              </a:ext>
            </a:extLst>
          </p:cNvPr>
          <p:cNvSpPr txBox="1">
            <a:spLocks/>
          </p:cNvSpPr>
          <p:nvPr/>
        </p:nvSpPr>
        <p:spPr>
          <a:xfrm>
            <a:off x="696374" y="1448415"/>
            <a:ext cx="5053131"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PHOTOPIC</a:t>
            </a:r>
          </a:p>
          <a:p>
            <a:pPr marL="0" indent="0" algn="ctr">
              <a:lnSpc>
                <a:spcPct val="100000"/>
              </a:lnSpc>
              <a:spcBef>
                <a:spcPts val="0"/>
              </a:spcBef>
              <a:buClr>
                <a:schemeClr val="tx1"/>
              </a:buClr>
              <a:buFont typeface="Arial" panose="020B0604020202020204" pitchFamily="34" charset="0"/>
              <a:buNone/>
            </a:pPr>
            <a:r>
              <a:rPr lang="es-ES" sz="3000" b="1" dirty="0"/>
              <a:t>(ROD vs. CONE): -0.40 (</a:t>
            </a:r>
            <a:r>
              <a:rPr lang="es-ES" sz="3000" b="1" i="1" dirty="0"/>
              <a:t>P</a:t>
            </a:r>
            <a:r>
              <a:rPr lang="es-ES" sz="3000" b="1" dirty="0"/>
              <a:t>=0.04) </a:t>
            </a:r>
            <a:endParaRPr lang="en-US" sz="3000" b="1" dirty="0"/>
          </a:p>
        </p:txBody>
      </p:sp>
      <p:sp>
        <p:nvSpPr>
          <p:cNvPr id="9" name="Content Placeholder 2">
            <a:extLst>
              <a:ext uri="{FF2B5EF4-FFF2-40B4-BE49-F238E27FC236}">
                <a16:creationId xmlns:a16="http://schemas.microsoft.com/office/drawing/2014/main" id="{8285BA0B-DFE5-AD9F-505A-7B36835D4D33}"/>
              </a:ext>
            </a:extLst>
          </p:cNvPr>
          <p:cNvSpPr txBox="1">
            <a:spLocks/>
          </p:cNvSpPr>
          <p:nvPr/>
        </p:nvSpPr>
        <p:spPr>
          <a:xfrm>
            <a:off x="6447015" y="1448415"/>
            <a:ext cx="5053131"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MESOPIC</a:t>
            </a:r>
          </a:p>
          <a:p>
            <a:pPr marL="0" indent="0" algn="ctr">
              <a:lnSpc>
                <a:spcPct val="100000"/>
              </a:lnSpc>
              <a:spcBef>
                <a:spcPts val="0"/>
              </a:spcBef>
              <a:buClr>
                <a:schemeClr val="tx1"/>
              </a:buClr>
              <a:buFont typeface="Arial" panose="020B0604020202020204" pitchFamily="34" charset="0"/>
              <a:buNone/>
            </a:pPr>
            <a:r>
              <a:rPr lang="en-US" sz="3200" b="1" dirty="0"/>
              <a:t>-0.37 (</a:t>
            </a:r>
            <a:r>
              <a:rPr lang="en-US" sz="3200" b="1" i="1" dirty="0"/>
              <a:t>P</a:t>
            </a:r>
            <a:r>
              <a:rPr lang="en-US" sz="3200" b="1" dirty="0"/>
              <a:t>=0.04)</a:t>
            </a:r>
            <a:endParaRPr lang="en-US" sz="3000" b="1" dirty="0"/>
          </a:p>
        </p:txBody>
      </p:sp>
      <p:pic>
        <p:nvPicPr>
          <p:cNvPr id="6146" name="Picture 2">
            <a:extLst>
              <a:ext uri="{FF2B5EF4-FFF2-40B4-BE49-F238E27FC236}">
                <a16:creationId xmlns:a16="http://schemas.microsoft.com/office/drawing/2014/main" id="{FBA06F39-2DEF-363F-CCB4-1B5F521DA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989" y="2545057"/>
            <a:ext cx="4774997" cy="34107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147" name="Picture 3">
            <a:extLst>
              <a:ext uri="{FF2B5EF4-FFF2-40B4-BE49-F238E27FC236}">
                <a16:creationId xmlns:a16="http://schemas.microsoft.com/office/drawing/2014/main" id="{35924D0B-AA55-41F5-C329-CE3A90C6D2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4406" y="2545057"/>
            <a:ext cx="4774997" cy="34107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879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DF8A6-A5A5-45F5-D840-4EB9716756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A0E78-07D9-F370-BBD9-8F3D29276F0D}"/>
              </a:ext>
            </a:extLst>
          </p:cNvPr>
          <p:cNvSpPr>
            <a:spLocks noGrp="1"/>
          </p:cNvSpPr>
          <p:nvPr>
            <p:ph type="title"/>
          </p:nvPr>
        </p:nvSpPr>
        <p:spPr/>
        <p:txBody>
          <a:bodyPr>
            <a:normAutofit fontScale="90000"/>
          </a:bodyPr>
          <a:lstStyle/>
          <a:p>
            <a:r>
              <a:rPr lang="pt-BR" dirty="0"/>
              <a:t>MRDQ Results by FST Mediation</a:t>
            </a:r>
            <a:br>
              <a:rPr lang="pt-BR" dirty="0"/>
            </a:br>
            <a:r>
              <a:rPr lang="pt-BR" dirty="0"/>
              <a:t>(Rod N=19, Mixed N=13, Cone N=32)</a:t>
            </a:r>
            <a:endParaRPr lang="en-US" b="1" dirty="0">
              <a:solidFill>
                <a:schemeClr val="bg1"/>
              </a:solidFill>
            </a:endParaRPr>
          </a:p>
        </p:txBody>
      </p:sp>
      <p:sp>
        <p:nvSpPr>
          <p:cNvPr id="7" name="Content Placeholder 2">
            <a:extLst>
              <a:ext uri="{FF2B5EF4-FFF2-40B4-BE49-F238E27FC236}">
                <a16:creationId xmlns:a16="http://schemas.microsoft.com/office/drawing/2014/main" id="{2D045D4F-36BF-0865-CD48-80F096A77EB4}"/>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8" name="Content Placeholder 2">
            <a:extLst>
              <a:ext uri="{FF2B5EF4-FFF2-40B4-BE49-F238E27FC236}">
                <a16:creationId xmlns:a16="http://schemas.microsoft.com/office/drawing/2014/main" id="{991E5631-1E10-9762-0120-1F5EC7C590C4}"/>
              </a:ext>
            </a:extLst>
          </p:cNvPr>
          <p:cNvSpPr txBox="1">
            <a:spLocks/>
          </p:cNvSpPr>
          <p:nvPr/>
        </p:nvSpPr>
        <p:spPr>
          <a:xfrm>
            <a:off x="696374" y="1448415"/>
            <a:ext cx="5053131"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PHOTOSENSITIVITY</a:t>
            </a:r>
          </a:p>
          <a:p>
            <a:pPr marL="0" indent="0" algn="ctr">
              <a:lnSpc>
                <a:spcPct val="100000"/>
              </a:lnSpc>
              <a:spcBef>
                <a:spcPts val="0"/>
              </a:spcBef>
              <a:buClr>
                <a:schemeClr val="tx1"/>
              </a:buClr>
              <a:buFont typeface="Arial" panose="020B0604020202020204" pitchFamily="34" charset="0"/>
              <a:buNone/>
            </a:pPr>
            <a:r>
              <a:rPr lang="es-ES" sz="3000" b="1" dirty="0"/>
              <a:t>(ROD vs. CONE): -0.14 (</a:t>
            </a:r>
            <a:r>
              <a:rPr lang="es-ES" sz="3000" b="1" i="1" dirty="0"/>
              <a:t>P</a:t>
            </a:r>
            <a:r>
              <a:rPr lang="es-ES" sz="3000" b="1" dirty="0"/>
              <a:t>=0.56) </a:t>
            </a:r>
            <a:endParaRPr lang="en-US" sz="3000" b="1" dirty="0"/>
          </a:p>
        </p:txBody>
      </p:sp>
      <p:sp>
        <p:nvSpPr>
          <p:cNvPr id="11" name="Content Placeholder 2">
            <a:extLst>
              <a:ext uri="{FF2B5EF4-FFF2-40B4-BE49-F238E27FC236}">
                <a16:creationId xmlns:a16="http://schemas.microsoft.com/office/drawing/2014/main" id="{BBBA27C2-F5C3-77C8-B7BD-B34A0BC30753}"/>
              </a:ext>
            </a:extLst>
          </p:cNvPr>
          <p:cNvSpPr txBox="1">
            <a:spLocks/>
          </p:cNvSpPr>
          <p:nvPr/>
        </p:nvSpPr>
        <p:spPr>
          <a:xfrm>
            <a:off x="6266605" y="1996736"/>
            <a:ext cx="5169057" cy="39043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0"/>
              </a:spcBef>
              <a:spcAft>
                <a:spcPts val="600"/>
              </a:spcAft>
              <a:buClr>
                <a:schemeClr val="tx1"/>
              </a:buClr>
            </a:pPr>
            <a:r>
              <a:rPr lang="en-US" sz="3600" b="1" dirty="0"/>
              <a:t>Significant difference in FVS between rod vs cone mediated groups for color vision, scotopic, photopic peripheral and mesopic peripheral domains</a:t>
            </a:r>
            <a:endParaRPr lang="en-US" sz="3200" dirty="0"/>
          </a:p>
          <a:p>
            <a:pPr marL="457200" indent="-457200">
              <a:lnSpc>
                <a:spcPct val="100000"/>
              </a:lnSpc>
              <a:spcBef>
                <a:spcPts val="0"/>
              </a:spcBef>
              <a:spcAft>
                <a:spcPts val="600"/>
              </a:spcAft>
              <a:buClr>
                <a:schemeClr val="tx1"/>
              </a:buClr>
            </a:pPr>
            <a:endParaRPr lang="en-US" sz="3600" b="1" dirty="0"/>
          </a:p>
        </p:txBody>
      </p:sp>
      <p:pic>
        <p:nvPicPr>
          <p:cNvPr id="7170" name="Picture 2">
            <a:extLst>
              <a:ext uri="{FF2B5EF4-FFF2-40B4-BE49-F238E27FC236}">
                <a16:creationId xmlns:a16="http://schemas.microsoft.com/office/drawing/2014/main" id="{768ED8A9-40D9-F708-6777-99C17DC921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508" y="2545057"/>
            <a:ext cx="4774997" cy="34107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506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8ED8D-75A4-8DBA-3957-A96D4DB52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B1C5D-BD9C-9104-F903-7E7C5E34D9F2}"/>
              </a:ext>
            </a:extLst>
          </p:cNvPr>
          <p:cNvSpPr>
            <a:spLocks noGrp="1"/>
          </p:cNvSpPr>
          <p:nvPr>
            <p:ph type="title"/>
          </p:nvPr>
        </p:nvSpPr>
        <p:spPr/>
        <p:txBody>
          <a:bodyPr>
            <a:normAutofit/>
          </a:bodyPr>
          <a:lstStyle/>
          <a:p>
            <a:r>
              <a:rPr lang="en-US" b="1" dirty="0">
                <a:solidFill>
                  <a:schemeClr val="bg1"/>
                </a:solidFill>
              </a:rPr>
              <a:t>Discussion</a:t>
            </a:r>
          </a:p>
        </p:txBody>
      </p:sp>
      <p:sp>
        <p:nvSpPr>
          <p:cNvPr id="6" name="Content Placeholder 2">
            <a:extLst>
              <a:ext uri="{FF2B5EF4-FFF2-40B4-BE49-F238E27FC236}">
                <a16:creationId xmlns:a16="http://schemas.microsoft.com/office/drawing/2014/main" id="{E8FA88A7-C375-70FD-8321-0E80076613B9}"/>
              </a:ext>
            </a:extLst>
          </p:cNvPr>
          <p:cNvSpPr>
            <a:spLocks noGrp="1"/>
          </p:cNvSpPr>
          <p:nvPr>
            <p:ph idx="1"/>
          </p:nvPr>
        </p:nvSpPr>
        <p:spPr>
          <a:xfrm>
            <a:off x="1097280" y="1845734"/>
            <a:ext cx="10058400" cy="4497916"/>
          </a:xfrm>
        </p:spPr>
        <p:txBody>
          <a:bodyPr>
            <a:noAutofit/>
          </a:bodyPr>
          <a:lstStyle/>
          <a:p>
            <a:pPr marL="457200" indent="-457200">
              <a:lnSpc>
                <a:spcPct val="100000"/>
              </a:lnSpc>
              <a:spcBef>
                <a:spcPts val="0"/>
              </a:spcBef>
              <a:buClr>
                <a:schemeClr val="tx1"/>
              </a:buClr>
            </a:pPr>
            <a:r>
              <a:rPr lang="en-US" sz="3200" b="1" dirty="0"/>
              <a:t>RUSH2A participants had least difficulty with activities requiring central vision and most difficulty with activities requiring scotopic and mesopic vision</a:t>
            </a:r>
          </a:p>
          <a:p>
            <a:pPr marL="457200" indent="-457200">
              <a:lnSpc>
                <a:spcPct val="100000"/>
              </a:lnSpc>
              <a:spcBef>
                <a:spcPts val="0"/>
              </a:spcBef>
              <a:buClr>
                <a:schemeClr val="tx1"/>
              </a:buClr>
            </a:pPr>
            <a:endParaRPr lang="en-US" sz="2400" b="1" dirty="0"/>
          </a:p>
          <a:p>
            <a:pPr marL="457200" indent="-457200">
              <a:lnSpc>
                <a:spcPct val="100000"/>
              </a:lnSpc>
              <a:spcBef>
                <a:spcPts val="0"/>
              </a:spcBef>
              <a:buClr>
                <a:schemeClr val="tx1"/>
              </a:buClr>
            </a:pPr>
            <a:r>
              <a:rPr lang="en-US" sz="3200" b="1" dirty="0"/>
              <a:t>Many MRDQ domains have significant correlations with other visual measures</a:t>
            </a:r>
          </a:p>
          <a:p>
            <a:pPr marL="457200" indent="-457200">
              <a:lnSpc>
                <a:spcPct val="100000"/>
              </a:lnSpc>
              <a:spcBef>
                <a:spcPts val="0"/>
              </a:spcBef>
              <a:buClr>
                <a:schemeClr val="tx1"/>
              </a:buClr>
            </a:pPr>
            <a:endParaRPr lang="en-US" sz="2400" b="1" dirty="0"/>
          </a:p>
          <a:p>
            <a:pPr marL="457200" indent="-457200">
              <a:lnSpc>
                <a:spcPct val="100000"/>
              </a:lnSpc>
              <a:spcBef>
                <a:spcPts val="0"/>
              </a:spcBef>
              <a:buClr>
                <a:schemeClr val="tx1"/>
              </a:buClr>
            </a:pPr>
            <a:r>
              <a:rPr lang="en-US" sz="3200" b="1" dirty="0"/>
              <a:t>MRDQ shows promise as a reliable and sensitive measure of patient reported outcomes in IRD</a:t>
            </a:r>
          </a:p>
          <a:p>
            <a:pPr marL="457200" indent="-457200">
              <a:lnSpc>
                <a:spcPct val="100000"/>
              </a:lnSpc>
              <a:spcBef>
                <a:spcPts val="0"/>
              </a:spcBef>
              <a:buClr>
                <a:schemeClr val="tx1"/>
              </a:buClr>
            </a:pPr>
            <a:endParaRPr lang="en-US" sz="2200" b="1" dirty="0"/>
          </a:p>
        </p:txBody>
      </p:sp>
    </p:spTree>
    <p:extLst>
      <p:ext uri="{BB962C8B-B14F-4D97-AF65-F5344CB8AC3E}">
        <p14:creationId xmlns:p14="http://schemas.microsoft.com/office/powerpoint/2010/main" val="1620675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Clinical Consortium: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FB">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linical Consortium: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FB">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569</TotalTime>
  <Words>1686</Words>
  <Application>Microsoft Office PowerPoint</Application>
  <PresentationFormat>Widescreen</PresentationFormat>
  <Paragraphs>311</Paragraphs>
  <Slides>20</Slides>
  <Notes>20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20</vt:i4>
      </vt:variant>
    </vt:vector>
  </HeadingPairs>
  <TitlesOfParts>
    <vt:vector size="24" baseType="lpstr">
      <vt:lpstr>Arial</vt:lpstr>
      <vt:lpstr>Calibri</vt:lpstr>
      <vt:lpstr>Clinical Consortium: Light</vt:lpstr>
      <vt:lpstr>1_Clinical Consortium: Light</vt:lpstr>
      <vt:lpstr>Self-reported functional vision in USH2A-associated retinal degeneration as measured by the Michigan Retinal Degeneration Questionnaire</vt:lpstr>
      <vt:lpstr>PowerPoint Presentation</vt:lpstr>
      <vt:lpstr>Background</vt:lpstr>
      <vt:lpstr>Background</vt:lpstr>
      <vt:lpstr>Methods: PRO</vt:lpstr>
      <vt:lpstr>Methods: PRO</vt:lpstr>
      <vt:lpstr>Methods: PRO</vt:lpstr>
      <vt:lpstr>Methods: Statistical</vt:lpstr>
      <vt:lpstr>Results: Cohort Characteristics</vt:lpstr>
      <vt:lpstr>Results: Associations with Age and Disease Duration</vt:lpstr>
      <vt:lpstr>Results: Spearman Correlation of Domains with Other Vision Measures</vt:lpstr>
      <vt:lpstr>MRDQ Results by Clinical Diagnosis (USH2A N=57, ARRP N=38)</vt:lpstr>
      <vt:lpstr>MRDQ Results by Clinical Diagnosis (USH2A N=57, ARRP N=38)</vt:lpstr>
      <vt:lpstr>MRDQ Results by Clinical Diagnosis (USH2A N=57, ARRP N=38)</vt:lpstr>
      <vt:lpstr>MRDQ Results by FST Mediation (Rod N=19, Mixed N=13, Cone N=32)</vt:lpstr>
      <vt:lpstr>MRDQ Results: Definition of FST Blue-Red Mediation</vt:lpstr>
      <vt:lpstr>MRDQ Results by FST Mediation (Rod N=19, Mixed N=13, Cone N=32)</vt:lpstr>
      <vt:lpstr>MRDQ Results by FST Mediation (Rod N=19, Mixed N=13, Cone N=32)</vt:lpstr>
      <vt:lpstr>MRDQ Results by FST Mediation (Rod N=19, Mixed N=13, Cone N=32)</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Adams</dc:creator>
  <cp:lastModifiedBy>Sara Hatch</cp:lastModifiedBy>
  <cp:revision>2</cp:revision>
  <dcterms:created xsi:type="dcterms:W3CDTF">2023-03-08T17:26:10Z</dcterms:created>
  <dcterms:modified xsi:type="dcterms:W3CDTF">2026-09-22T15:20:01Z</dcterms:modified>
</cp:coreProperties>
</file>