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1"/>
    <p:sldMasterId id="2147483679" r:id="rId2"/>
  </p:sldMasterIdLst>
  <p:notesMasterIdLst>
    <p:notesMasterId r:id="rId21"/>
  </p:notesMasterIdLst>
  <p:handoutMasterIdLst>
    <p:handoutMasterId r:id="rId22"/>
  </p:handoutMasterIdLst>
  <p:sldIdLst>
    <p:sldId id="256" r:id="rId3"/>
    <p:sldId id="1523" r:id="rId4"/>
    <p:sldId id="779" r:id="rId5"/>
    <p:sldId id="838" r:id="rId6"/>
    <p:sldId id="832" r:id="rId7"/>
    <p:sldId id="833" r:id="rId8"/>
    <p:sldId id="835" r:id="rId9"/>
    <p:sldId id="836" r:id="rId10"/>
    <p:sldId id="849" r:id="rId11"/>
    <p:sldId id="850" r:id="rId12"/>
    <p:sldId id="848" r:id="rId13"/>
    <p:sldId id="851" r:id="rId14"/>
    <p:sldId id="852" r:id="rId15"/>
    <p:sldId id="853" r:id="rId16"/>
    <p:sldId id="837" r:id="rId17"/>
    <p:sldId id="854" r:id="rId18"/>
    <p:sldId id="785" r:id="rId19"/>
    <p:sldId id="85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2" userDrawn="1">
          <p15:clr>
            <a:srgbClr val="A4A3A4"/>
          </p15:clr>
        </p15:guide>
        <p15:guide id="2" pos="1152" userDrawn="1">
          <p15:clr>
            <a:srgbClr val="A4A3A4"/>
          </p15:clr>
        </p15:guide>
        <p15:guide id="3" pos="7176" userDrawn="1">
          <p15:clr>
            <a:srgbClr val="A4A3A4"/>
          </p15:clr>
        </p15:guide>
        <p15:guide id="4" pos="456" userDrawn="1">
          <p15:clr>
            <a:srgbClr val="A4A3A4"/>
          </p15:clr>
        </p15:guide>
        <p15:guide id="5" orient="horz" pos="30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1D5"/>
    <a:srgbClr val="D76F2C"/>
    <a:srgbClr val="003865"/>
    <a:srgbClr val="A3A015"/>
    <a:srgbClr val="7E5E77"/>
    <a:srgbClr val="C6C21A"/>
    <a:srgbClr val="9A646C"/>
    <a:srgbClr val="7A9C6A"/>
    <a:srgbClr val="0069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CCD8F5-D1D1-4A27-9395-549C3C5260B4}" v="1" dt="2026-09-09T13:38:51.5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guide orient="horz" pos="1032"/>
        <p:guide pos="1152"/>
        <p:guide pos="7176"/>
        <p:guide pos="456"/>
        <p:guide orient="horz" pos="302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ssana Samarakoon" userId="18192040347_tp_box_2" providerId="OAuth2" clId="{73343062-E0F8-4380-9ED9-62B31E6FDACE}"/>
    <pc:docChg chg="undo custSel addSld delSld modSld sldOrd delMainMaster">
      <pc:chgData name="Lassana Samarakoon" userId="18192040347_tp_box_2" providerId="OAuth2" clId="{73343062-E0F8-4380-9ED9-62B31E6FDACE}" dt="2026-09-03T03:07:07.220" v="3092" actId="20577"/>
      <pc:docMkLst>
        <pc:docMk/>
      </pc:docMkLst>
      <pc:sldChg chg="addSp delSp modSp mod">
        <pc:chgData name="Lassana Samarakoon" userId="18192040347_tp_box_2" providerId="OAuth2" clId="{73343062-E0F8-4380-9ED9-62B31E6FDACE}" dt="2026-09-02T19:52:22.642" v="1004" actId="403"/>
        <pc:sldMkLst>
          <pc:docMk/>
          <pc:sldMk cId="316068263" sldId="256"/>
        </pc:sldMkLst>
        <pc:spChg chg="mod">
          <ac:chgData name="Lassana Samarakoon" userId="18192040347_tp_box_2" providerId="OAuth2" clId="{73343062-E0F8-4380-9ED9-62B31E6FDACE}" dt="2026-09-02T19:52:22.642" v="1004" actId="403"/>
          <ac:spMkLst>
            <pc:docMk/>
            <pc:sldMk cId="316068263" sldId="256"/>
            <ac:spMk id="2" creationId="{4392CDD5-9816-9873-867D-7B37CB1C7073}"/>
          </ac:spMkLst>
        </pc:spChg>
      </pc:sldChg>
      <pc:sldChg chg="addSp delSp modSp mod">
        <pc:chgData name="Lassana Samarakoon" userId="18192040347_tp_box_2" providerId="OAuth2" clId="{73343062-E0F8-4380-9ED9-62B31E6FDACE}" dt="2026-09-03T03:04:03.225" v="3080" actId="255"/>
        <pc:sldMkLst>
          <pc:docMk/>
          <pc:sldMk cId="1908460283" sldId="779"/>
        </pc:sldMkLst>
        <pc:spChg chg="mod">
          <ac:chgData name="Lassana Samarakoon" userId="18192040347_tp_box_2" providerId="OAuth2" clId="{73343062-E0F8-4380-9ED9-62B31E6FDACE}" dt="2026-09-02T01:21:31.922" v="30" actId="20577"/>
          <ac:spMkLst>
            <pc:docMk/>
            <pc:sldMk cId="1908460283" sldId="779"/>
            <ac:spMk id="2" creationId="{CE357B83-593F-48E4-B540-33FF467FD713}"/>
          </ac:spMkLst>
        </pc:spChg>
        <pc:spChg chg="add mod">
          <ac:chgData name="Lassana Samarakoon" userId="18192040347_tp_box_2" providerId="OAuth2" clId="{73343062-E0F8-4380-9ED9-62B31E6FDACE}" dt="2026-09-03T03:04:03.225" v="3080" actId="255"/>
          <ac:spMkLst>
            <pc:docMk/>
            <pc:sldMk cId="1908460283" sldId="779"/>
            <ac:spMk id="7" creationId="{7B7C2F63-3EE8-AEFD-216E-76A54801F1E6}"/>
          </ac:spMkLst>
        </pc:spChg>
      </pc:sldChg>
      <pc:sldChg chg="addSp delSp modSp mod">
        <pc:chgData name="Lassana Samarakoon" userId="18192040347_tp_box_2" providerId="OAuth2" clId="{73343062-E0F8-4380-9ED9-62B31E6FDACE}" dt="2026-09-03T02:37:35.923" v="2760" actId="20577"/>
        <pc:sldMkLst>
          <pc:docMk/>
          <pc:sldMk cId="1620675654" sldId="785"/>
        </pc:sldMkLst>
        <pc:spChg chg="mod">
          <ac:chgData name="Lassana Samarakoon" userId="18192040347_tp_box_2" providerId="OAuth2" clId="{73343062-E0F8-4380-9ED9-62B31E6FDACE}" dt="2026-09-03T01:39:23.980" v="2052" actId="27636"/>
          <ac:spMkLst>
            <pc:docMk/>
            <pc:sldMk cId="1620675654" sldId="785"/>
            <ac:spMk id="2" creationId="{4E5B1C5D-BD9C-9104-F903-7E7C5E34D9F2}"/>
          </ac:spMkLst>
        </pc:spChg>
        <pc:spChg chg="add mod">
          <ac:chgData name="Lassana Samarakoon" userId="18192040347_tp_box_2" providerId="OAuth2" clId="{73343062-E0F8-4380-9ED9-62B31E6FDACE}" dt="2026-09-03T02:37:35.923" v="2760" actId="20577"/>
          <ac:spMkLst>
            <pc:docMk/>
            <pc:sldMk cId="1620675654" sldId="785"/>
            <ac:spMk id="6" creationId="{E8FA88A7-C375-70FD-8321-0E80076613B9}"/>
          </ac:spMkLst>
        </pc:spChg>
      </pc:sldChg>
      <pc:sldChg chg="addSp delSp modSp add mod">
        <pc:chgData name="Lassana Samarakoon" userId="18192040347_tp_box_2" providerId="OAuth2" clId="{73343062-E0F8-4380-9ED9-62B31E6FDACE}" dt="2026-09-02T22:51:34.312" v="1427"/>
        <pc:sldMkLst>
          <pc:docMk/>
          <pc:sldMk cId="3586481446" sldId="832"/>
        </pc:sldMkLst>
        <pc:spChg chg="mod">
          <ac:chgData name="Lassana Samarakoon" userId="18192040347_tp_box_2" providerId="OAuth2" clId="{73343062-E0F8-4380-9ED9-62B31E6FDACE}" dt="2026-09-02T01:23:06.270" v="64" actId="20577"/>
          <ac:spMkLst>
            <pc:docMk/>
            <pc:sldMk cId="3586481446" sldId="832"/>
            <ac:spMk id="2" creationId="{71C69727-6275-4387-8C28-6C9D1B3DC53D}"/>
          </ac:spMkLst>
        </pc:spChg>
        <pc:spChg chg="mod">
          <ac:chgData name="Lassana Samarakoon" userId="18192040347_tp_box_2" providerId="OAuth2" clId="{73343062-E0F8-4380-9ED9-62B31E6FDACE}" dt="2026-09-02T01:24:06.793" v="74" actId="21"/>
          <ac:spMkLst>
            <pc:docMk/>
            <pc:sldMk cId="3586481446" sldId="832"/>
            <ac:spMk id="7" creationId="{D1F6A3AA-714C-08A4-83C0-1B49C44A303B}"/>
          </ac:spMkLst>
        </pc:spChg>
        <pc:graphicFrameChg chg="add mod">
          <ac:chgData name="Lassana Samarakoon" userId="18192040347_tp_box_2" providerId="OAuth2" clId="{73343062-E0F8-4380-9ED9-62B31E6FDACE}" dt="2026-09-02T22:51:34.312" v="1427"/>
          <ac:graphicFrameMkLst>
            <pc:docMk/>
            <pc:sldMk cId="3586481446" sldId="832"/>
            <ac:graphicFrameMk id="5" creationId="{24C5336C-394D-F153-17DB-E9ADDFAE6679}"/>
          </ac:graphicFrameMkLst>
        </pc:graphicFrameChg>
      </pc:sldChg>
      <pc:sldChg chg="addSp delSp modSp add mod">
        <pc:chgData name="Lassana Samarakoon" userId="18192040347_tp_box_2" providerId="OAuth2" clId="{73343062-E0F8-4380-9ED9-62B31E6FDACE}" dt="2026-09-02T22:51:48.047" v="1430" actId="478"/>
        <pc:sldMkLst>
          <pc:docMk/>
          <pc:sldMk cId="4022150476" sldId="833"/>
        </pc:sldMkLst>
        <pc:graphicFrameChg chg="add mod">
          <ac:chgData name="Lassana Samarakoon" userId="18192040347_tp_box_2" providerId="OAuth2" clId="{73343062-E0F8-4380-9ED9-62B31E6FDACE}" dt="2026-09-02T22:51:44.610" v="1429"/>
          <ac:graphicFrameMkLst>
            <pc:docMk/>
            <pc:sldMk cId="4022150476" sldId="833"/>
            <ac:graphicFrameMk id="3" creationId="{C5CC445D-A226-1C6E-E298-041B1D2486F2}"/>
          </ac:graphicFrameMkLst>
        </pc:graphicFrameChg>
      </pc:sldChg>
      <pc:sldChg chg="addSp delSp modSp add mod">
        <pc:chgData name="Lassana Samarakoon" userId="18192040347_tp_box_2" providerId="OAuth2" clId="{73343062-E0F8-4380-9ED9-62B31E6FDACE}" dt="2026-09-02T22:53:20.604" v="1436" actId="1076"/>
        <pc:sldMkLst>
          <pc:docMk/>
          <pc:sldMk cId="4019829238" sldId="835"/>
        </pc:sldMkLst>
        <pc:spChg chg="mod">
          <ac:chgData name="Lassana Samarakoon" userId="18192040347_tp_box_2" providerId="OAuth2" clId="{73343062-E0F8-4380-9ED9-62B31E6FDACE}" dt="2026-09-02T01:25:32.841" v="112" actId="20577"/>
          <ac:spMkLst>
            <pc:docMk/>
            <pc:sldMk cId="4019829238" sldId="835"/>
            <ac:spMk id="2" creationId="{EC3D54DA-1A00-67A6-3C8B-D6B33E138FFA}"/>
          </ac:spMkLst>
        </pc:spChg>
        <pc:spChg chg="add mod">
          <ac:chgData name="Lassana Samarakoon" userId="18192040347_tp_box_2" providerId="OAuth2" clId="{73343062-E0F8-4380-9ED9-62B31E6FDACE}" dt="2026-09-02T22:53:20.604" v="1436" actId="1076"/>
          <ac:spMkLst>
            <pc:docMk/>
            <pc:sldMk cId="4019829238" sldId="835"/>
            <ac:spMk id="6" creationId="{D492E56D-6886-265D-4017-85ECC0FEB652}"/>
          </ac:spMkLst>
        </pc:spChg>
      </pc:sldChg>
      <pc:sldChg chg="addSp delSp modSp add mod">
        <pc:chgData name="Lassana Samarakoon" userId="18192040347_tp_box_2" providerId="OAuth2" clId="{73343062-E0F8-4380-9ED9-62B31E6FDACE}" dt="2026-09-03T00:18:07.205" v="1520" actId="20577"/>
        <pc:sldMkLst>
          <pc:docMk/>
          <pc:sldMk cId="2441558843" sldId="836"/>
        </pc:sldMkLst>
        <pc:spChg chg="mod">
          <ac:chgData name="Lassana Samarakoon" userId="18192040347_tp_box_2" providerId="OAuth2" clId="{73343062-E0F8-4380-9ED9-62B31E6FDACE}" dt="2026-09-02T01:26:10.200" v="118"/>
          <ac:spMkLst>
            <pc:docMk/>
            <pc:sldMk cId="2441558843" sldId="836"/>
            <ac:spMk id="2" creationId="{BC040553-623F-9758-6DA9-49C9C8E21BC0}"/>
          </ac:spMkLst>
        </pc:spChg>
        <pc:spChg chg="add mod">
          <ac:chgData name="Lassana Samarakoon" userId="18192040347_tp_box_2" providerId="OAuth2" clId="{73343062-E0F8-4380-9ED9-62B31E6FDACE}" dt="2026-09-03T00:18:07.205" v="1520" actId="20577"/>
          <ac:spMkLst>
            <pc:docMk/>
            <pc:sldMk cId="2441558843" sldId="836"/>
            <ac:spMk id="8" creationId="{4E5C78C4-65B6-F4C4-5787-846E13A15027}"/>
          </ac:spMkLst>
        </pc:spChg>
      </pc:sldChg>
      <pc:sldChg chg="addSp delSp modSp add mod">
        <pc:chgData name="Lassana Samarakoon" userId="18192040347_tp_box_2" providerId="OAuth2" clId="{73343062-E0F8-4380-9ED9-62B31E6FDACE}" dt="2026-09-03T03:06:58.876" v="3086" actId="20577"/>
        <pc:sldMkLst>
          <pc:docMk/>
          <pc:sldMk cId="2482819312" sldId="837"/>
        </pc:sldMkLst>
        <pc:spChg chg="mod">
          <ac:chgData name="Lassana Samarakoon" userId="18192040347_tp_box_2" providerId="OAuth2" clId="{73343062-E0F8-4380-9ED9-62B31E6FDACE}" dt="2026-09-03T00:40:59.748" v="1581" actId="404"/>
          <ac:spMkLst>
            <pc:docMk/>
            <pc:sldMk cId="2482819312" sldId="837"/>
            <ac:spMk id="2" creationId="{3969F52C-0DB5-F89B-F238-CD7BC22FCEC4}"/>
          </ac:spMkLst>
        </pc:spChg>
        <pc:spChg chg="add mod">
          <ac:chgData name="Lassana Samarakoon" userId="18192040347_tp_box_2" providerId="OAuth2" clId="{73343062-E0F8-4380-9ED9-62B31E6FDACE}" dt="2026-09-03T02:02:40.760" v="2206" actId="1076"/>
          <ac:spMkLst>
            <pc:docMk/>
            <pc:sldMk cId="2482819312" sldId="837"/>
            <ac:spMk id="6" creationId="{4FBDB499-BD36-0E26-701B-813F1650843D}"/>
          </ac:spMkLst>
        </pc:spChg>
        <pc:graphicFrameChg chg="add mod modGraphic">
          <ac:chgData name="Lassana Samarakoon" userId="18192040347_tp_box_2" providerId="OAuth2" clId="{73343062-E0F8-4380-9ED9-62B31E6FDACE}" dt="2026-09-03T03:06:58.876" v="3086" actId="20577"/>
          <ac:graphicFrameMkLst>
            <pc:docMk/>
            <pc:sldMk cId="2482819312" sldId="837"/>
            <ac:graphicFrameMk id="8" creationId="{12C39E50-8F68-D16E-2852-BBE11E04904F}"/>
          </ac:graphicFrameMkLst>
        </pc:graphicFrameChg>
      </pc:sldChg>
      <pc:sldChg chg="addSp delSp modSp add mod">
        <pc:chgData name="Lassana Samarakoon" userId="18192040347_tp_box_2" providerId="OAuth2" clId="{73343062-E0F8-4380-9ED9-62B31E6FDACE}" dt="2026-09-02T22:51:19.003" v="1424"/>
        <pc:sldMkLst>
          <pc:docMk/>
          <pc:sldMk cId="3927985461" sldId="838"/>
        </pc:sldMkLst>
        <pc:spChg chg="mod">
          <ac:chgData name="Lassana Samarakoon" userId="18192040347_tp_box_2" providerId="OAuth2" clId="{73343062-E0F8-4380-9ED9-62B31E6FDACE}" dt="2026-09-02T22:51:12.974" v="1421" actId="404"/>
          <ac:spMkLst>
            <pc:docMk/>
            <pc:sldMk cId="3927985461" sldId="838"/>
            <ac:spMk id="7" creationId="{1EBA517B-6CAB-CA04-D448-FF80520B3A33}"/>
          </ac:spMkLst>
        </pc:spChg>
      </pc:sldChg>
      <pc:sldChg chg="addSp delSp modSp add mod">
        <pc:chgData name="Lassana Samarakoon" userId="18192040347_tp_box_2" providerId="OAuth2" clId="{73343062-E0F8-4380-9ED9-62B31E6FDACE}" dt="2026-09-03T00:33:43.737" v="1565" actId="1076"/>
        <pc:sldMkLst>
          <pc:docMk/>
          <pc:sldMk cId="1281548051" sldId="848"/>
        </pc:sldMkLst>
        <pc:spChg chg="mod">
          <ac:chgData name="Lassana Samarakoon" userId="18192040347_tp_box_2" providerId="OAuth2" clId="{73343062-E0F8-4380-9ED9-62B31E6FDACE}" dt="2026-09-03T00:33:28.894" v="1556"/>
          <ac:spMkLst>
            <pc:docMk/>
            <pc:sldMk cId="1281548051" sldId="848"/>
            <ac:spMk id="2" creationId="{8E888DDB-64D2-2727-D9E1-896E14BFABBA}"/>
          </ac:spMkLst>
        </pc:spChg>
        <pc:spChg chg="add mod">
          <ac:chgData name="Lassana Samarakoon" userId="18192040347_tp_box_2" providerId="OAuth2" clId="{73343062-E0F8-4380-9ED9-62B31E6FDACE}" dt="2026-09-03T00:33:43.737" v="1565" actId="1076"/>
          <ac:spMkLst>
            <pc:docMk/>
            <pc:sldMk cId="1281548051" sldId="848"/>
            <ac:spMk id="9" creationId="{6F1C5C63-FD85-1056-F326-D72022F8F1AB}"/>
          </ac:spMkLst>
        </pc:spChg>
        <pc:picChg chg="add mod">
          <ac:chgData name="Lassana Samarakoon" userId="18192040347_tp_box_2" providerId="OAuth2" clId="{73343062-E0F8-4380-9ED9-62B31E6FDACE}" dt="2026-09-03T00:33:31.978" v="1558" actId="1076"/>
          <ac:picMkLst>
            <pc:docMk/>
            <pc:sldMk cId="1281548051" sldId="848"/>
            <ac:picMk id="6" creationId="{054E061E-36FE-5766-5EFE-DA4444B64E90}"/>
          </ac:picMkLst>
        </pc:picChg>
      </pc:sldChg>
      <pc:sldChg chg="addSp delSp modSp add mod">
        <pc:chgData name="Lassana Samarakoon" userId="18192040347_tp_box_2" providerId="OAuth2" clId="{73343062-E0F8-4380-9ED9-62B31E6FDACE}" dt="2026-09-03T00:17:08.320" v="1508" actId="6549"/>
        <pc:sldMkLst>
          <pc:docMk/>
          <pc:sldMk cId="1908394579" sldId="849"/>
        </pc:sldMkLst>
        <pc:spChg chg="mod">
          <ac:chgData name="Lassana Samarakoon" userId="18192040347_tp_box_2" providerId="OAuth2" clId="{73343062-E0F8-4380-9ED9-62B31E6FDACE}" dt="2026-09-02T22:59:40.112" v="1455"/>
          <ac:spMkLst>
            <pc:docMk/>
            <pc:sldMk cId="1908394579" sldId="849"/>
            <ac:spMk id="2" creationId="{1C8FA579-B50E-CABE-5FC7-1AF05402C503}"/>
          </ac:spMkLst>
        </pc:spChg>
        <pc:spChg chg="add mod">
          <ac:chgData name="Lassana Samarakoon" userId="18192040347_tp_box_2" providerId="OAuth2" clId="{73343062-E0F8-4380-9ED9-62B31E6FDACE}" dt="2026-09-03T00:16:52.882" v="1506" actId="20577"/>
          <ac:spMkLst>
            <pc:docMk/>
            <pc:sldMk cId="1908394579" sldId="849"/>
            <ac:spMk id="3" creationId="{E438C327-32BC-EE95-3B5F-4D64B915FAD7}"/>
          </ac:spMkLst>
        </pc:spChg>
        <pc:spChg chg="add mod">
          <ac:chgData name="Lassana Samarakoon" userId="18192040347_tp_box_2" providerId="OAuth2" clId="{73343062-E0F8-4380-9ED9-62B31E6FDACE}" dt="2026-09-03T00:17:08.320" v="1508" actId="6549"/>
          <ac:spMkLst>
            <pc:docMk/>
            <pc:sldMk cId="1908394579" sldId="849"/>
            <ac:spMk id="4" creationId="{A2105846-6EBC-22F1-7478-69F1D9987A2F}"/>
          </ac:spMkLst>
        </pc:spChg>
        <pc:spChg chg="add mod">
          <ac:chgData name="Lassana Samarakoon" userId="18192040347_tp_box_2" providerId="OAuth2" clId="{73343062-E0F8-4380-9ED9-62B31E6FDACE}" dt="2026-09-02T22:59:54.058" v="1457"/>
          <ac:spMkLst>
            <pc:docMk/>
            <pc:sldMk cId="1908394579" sldId="849"/>
            <ac:spMk id="5" creationId="{4610F430-DE57-8EB5-962C-7BF7B774B8EC}"/>
          </ac:spMkLst>
        </pc:spChg>
        <pc:picChg chg="add mod">
          <ac:chgData name="Lassana Samarakoon" userId="18192040347_tp_box_2" providerId="OAuth2" clId="{73343062-E0F8-4380-9ED9-62B31E6FDACE}" dt="2026-09-02T23:01:34.042" v="1488" actId="208"/>
          <ac:picMkLst>
            <pc:docMk/>
            <pc:sldMk cId="1908394579" sldId="849"/>
            <ac:picMk id="6" creationId="{CFB11B74-8016-2AA6-E1C7-10CFABA0F703}"/>
          </ac:picMkLst>
        </pc:picChg>
        <pc:picChg chg="add mod">
          <ac:chgData name="Lassana Samarakoon" userId="18192040347_tp_box_2" providerId="OAuth2" clId="{73343062-E0F8-4380-9ED9-62B31E6FDACE}" dt="2026-09-02T23:01:35.799" v="1489" actId="208"/>
          <ac:picMkLst>
            <pc:docMk/>
            <pc:sldMk cId="1908394579" sldId="849"/>
            <ac:picMk id="9" creationId="{FD770200-4B3B-9103-0B9D-53AF3980A037}"/>
          </ac:picMkLst>
        </pc:picChg>
        <pc:picChg chg="add mod">
          <ac:chgData name="Lassana Samarakoon" userId="18192040347_tp_box_2" providerId="OAuth2" clId="{73343062-E0F8-4380-9ED9-62B31E6FDACE}" dt="2026-09-02T23:01:37.827" v="1490" actId="208"/>
          <ac:picMkLst>
            <pc:docMk/>
            <pc:sldMk cId="1908394579" sldId="849"/>
            <ac:picMk id="10" creationId="{A9433BD5-E37F-BDB2-7779-A3726353CFCA}"/>
          </ac:picMkLst>
        </pc:picChg>
      </pc:sldChg>
      <pc:sldChg chg="addSp delSp modSp add mod">
        <pc:chgData name="Lassana Samarakoon" userId="18192040347_tp_box_2" providerId="OAuth2" clId="{73343062-E0F8-4380-9ED9-62B31E6FDACE}" dt="2026-09-02T23:02:09.734" v="1502" actId="14100"/>
        <pc:sldMkLst>
          <pc:docMk/>
          <pc:sldMk cId="1768327576" sldId="850"/>
        </pc:sldMkLst>
        <pc:spChg chg="add mod">
          <ac:chgData name="Lassana Samarakoon" userId="18192040347_tp_box_2" providerId="OAuth2" clId="{73343062-E0F8-4380-9ED9-62B31E6FDACE}" dt="2026-09-02T23:00:21.324" v="1467"/>
          <ac:spMkLst>
            <pc:docMk/>
            <pc:sldMk cId="1768327576" sldId="850"/>
            <ac:spMk id="10" creationId="{5BB82CE8-AF8B-B6A2-3C19-26BA1A7F11B4}"/>
          </ac:spMkLst>
        </pc:spChg>
        <pc:spChg chg="add mod">
          <ac:chgData name="Lassana Samarakoon" userId="18192040347_tp_box_2" providerId="OAuth2" clId="{73343062-E0F8-4380-9ED9-62B31E6FDACE}" dt="2026-09-02T23:00:21.324" v="1467"/>
          <ac:spMkLst>
            <pc:docMk/>
            <pc:sldMk cId="1768327576" sldId="850"/>
            <ac:spMk id="11" creationId="{368097A8-B12E-6C20-0021-F301329CB1DD}"/>
          </ac:spMkLst>
        </pc:spChg>
        <pc:picChg chg="add mod">
          <ac:chgData name="Lassana Samarakoon" userId="18192040347_tp_box_2" providerId="OAuth2" clId="{73343062-E0F8-4380-9ED9-62B31E6FDACE}" dt="2026-09-02T23:02:03.215" v="1499" actId="208"/>
          <ac:picMkLst>
            <pc:docMk/>
            <pc:sldMk cId="1768327576" sldId="850"/>
            <ac:picMk id="12" creationId="{2762C761-B55E-3986-B3C8-0EC0C11360DB}"/>
          </ac:picMkLst>
        </pc:picChg>
        <pc:picChg chg="add mod">
          <ac:chgData name="Lassana Samarakoon" userId="18192040347_tp_box_2" providerId="OAuth2" clId="{73343062-E0F8-4380-9ED9-62B31E6FDACE}" dt="2026-09-02T23:02:09.734" v="1502" actId="14100"/>
          <ac:picMkLst>
            <pc:docMk/>
            <pc:sldMk cId="1768327576" sldId="850"/>
            <ac:picMk id="13" creationId="{2D6F53DC-E977-768F-F5E2-E795B6C924CC}"/>
          </ac:picMkLst>
        </pc:picChg>
      </pc:sldChg>
      <pc:sldChg chg="addSp delSp modSp add mod">
        <pc:chgData name="Lassana Samarakoon" userId="18192040347_tp_box_2" providerId="OAuth2" clId="{73343062-E0F8-4380-9ED9-62B31E6FDACE}" dt="2026-09-03T02:54:12.200" v="2964" actId="164"/>
        <pc:sldMkLst>
          <pc:docMk/>
          <pc:sldMk cId="4017736755" sldId="851"/>
        </pc:sldMkLst>
        <pc:spChg chg="mod">
          <ac:chgData name="Lassana Samarakoon" userId="18192040347_tp_box_2" providerId="OAuth2" clId="{73343062-E0F8-4380-9ED9-62B31E6FDACE}" dt="2026-09-03T00:34:17.529" v="1567"/>
          <ac:spMkLst>
            <pc:docMk/>
            <pc:sldMk cId="4017736755" sldId="851"/>
            <ac:spMk id="2" creationId="{214CA75F-5675-7C74-0223-3740F7077BBB}"/>
          </ac:spMkLst>
        </pc:spChg>
        <pc:spChg chg="add mod">
          <ac:chgData name="Lassana Samarakoon" userId="18192040347_tp_box_2" providerId="OAuth2" clId="{73343062-E0F8-4380-9ED9-62B31E6FDACE}" dt="2026-09-03T02:53:19.783" v="2943" actId="165"/>
          <ac:spMkLst>
            <pc:docMk/>
            <pc:sldMk cId="4017736755" sldId="851"/>
            <ac:spMk id="11" creationId="{4D2C304E-F245-15F0-BA6F-F9AADD81C823}"/>
          </ac:spMkLst>
        </pc:spChg>
        <pc:spChg chg="add mod">
          <ac:chgData name="Lassana Samarakoon" userId="18192040347_tp_box_2" providerId="OAuth2" clId="{73343062-E0F8-4380-9ED9-62B31E6FDACE}" dt="2026-09-03T02:53:19.783" v="2943" actId="165"/>
          <ac:spMkLst>
            <pc:docMk/>
            <pc:sldMk cId="4017736755" sldId="851"/>
            <ac:spMk id="12" creationId="{91F3E5BD-7725-2F66-6704-60E2444EB858}"/>
          </ac:spMkLst>
        </pc:spChg>
        <pc:spChg chg="mod">
          <ac:chgData name="Lassana Samarakoon" userId="18192040347_tp_box_2" providerId="OAuth2" clId="{73343062-E0F8-4380-9ED9-62B31E6FDACE}" dt="2026-09-03T02:53:50.923" v="2954" actId="20577"/>
          <ac:spMkLst>
            <pc:docMk/>
            <pc:sldMk cId="4017736755" sldId="851"/>
            <ac:spMk id="21" creationId="{28C97007-1CB1-F61E-99F7-4B7F0B07FA44}"/>
          </ac:spMkLst>
        </pc:spChg>
        <pc:spChg chg="mod">
          <ac:chgData name="Lassana Samarakoon" userId="18192040347_tp_box_2" providerId="OAuth2" clId="{73343062-E0F8-4380-9ED9-62B31E6FDACE}" dt="2026-09-03T02:53:54.329" v="2958" actId="20577"/>
          <ac:spMkLst>
            <pc:docMk/>
            <pc:sldMk cId="4017736755" sldId="851"/>
            <ac:spMk id="22" creationId="{D2CD7F92-572C-801F-9401-458D2D84E270}"/>
          </ac:spMkLst>
        </pc:spChg>
        <pc:grpChg chg="add mod ord topLvl">
          <ac:chgData name="Lassana Samarakoon" userId="18192040347_tp_box_2" providerId="OAuth2" clId="{73343062-E0F8-4380-9ED9-62B31E6FDACE}" dt="2026-09-03T02:53:19.783" v="2943" actId="165"/>
          <ac:grpSpMkLst>
            <pc:docMk/>
            <pc:sldMk cId="4017736755" sldId="851"/>
            <ac:grpSpMk id="8" creationId="{4FCE152F-75B9-C4F4-F07C-975D4CB3A35E}"/>
          </ac:grpSpMkLst>
        </pc:grpChg>
        <pc:grpChg chg="add mod">
          <ac:chgData name="Lassana Samarakoon" userId="18192040347_tp_box_2" providerId="OAuth2" clId="{73343062-E0F8-4380-9ED9-62B31E6FDACE}" dt="2026-09-03T02:54:12.200" v="2964" actId="164"/>
          <ac:grpSpMkLst>
            <pc:docMk/>
            <pc:sldMk cId="4017736755" sldId="851"/>
            <ac:grpSpMk id="20" creationId="{11BA2C86-9D74-609C-0CA3-A8D6EEDFEB73}"/>
          </ac:grpSpMkLst>
        </pc:grpChg>
        <pc:grpChg chg="add mod">
          <ac:chgData name="Lassana Samarakoon" userId="18192040347_tp_box_2" providerId="OAuth2" clId="{73343062-E0F8-4380-9ED9-62B31E6FDACE}" dt="2026-09-03T02:54:12.200" v="2964" actId="164"/>
          <ac:grpSpMkLst>
            <pc:docMk/>
            <pc:sldMk cId="4017736755" sldId="851"/>
            <ac:grpSpMk id="23" creationId="{1DDD06E1-123F-658C-0D24-E4B433A45458}"/>
          </ac:grpSpMkLst>
        </pc:grpChg>
        <pc:picChg chg="add mod topLvl">
          <ac:chgData name="Lassana Samarakoon" userId="18192040347_tp_box_2" providerId="OAuth2" clId="{73343062-E0F8-4380-9ED9-62B31E6FDACE}" dt="2026-09-03T02:53:19.783" v="2943" actId="165"/>
          <ac:picMkLst>
            <pc:docMk/>
            <pc:sldMk cId="4017736755" sldId="851"/>
            <ac:picMk id="1026" creationId="{0D9E00CB-6A4B-78D5-A863-6F64C375F558}"/>
          </ac:picMkLst>
        </pc:picChg>
        <pc:picChg chg="add mod">
          <ac:chgData name="Lassana Samarakoon" userId="18192040347_tp_box_2" providerId="OAuth2" clId="{73343062-E0F8-4380-9ED9-62B31E6FDACE}" dt="2026-09-03T02:54:12.200" v="2964" actId="164"/>
          <ac:picMkLst>
            <pc:docMk/>
            <pc:sldMk cId="4017736755" sldId="851"/>
            <ac:picMk id="1027" creationId="{F9526512-7095-4E18-FA38-6294E7090E9A}"/>
          </ac:picMkLst>
        </pc:picChg>
      </pc:sldChg>
      <pc:sldChg chg="addSp delSp modSp add mod">
        <pc:chgData name="Lassana Samarakoon" userId="18192040347_tp_box_2" providerId="OAuth2" clId="{73343062-E0F8-4380-9ED9-62B31E6FDACE}" dt="2026-09-03T02:57:48.201" v="3005" actId="164"/>
        <pc:sldMkLst>
          <pc:docMk/>
          <pc:sldMk cId="4113931357" sldId="852"/>
        </pc:sldMkLst>
        <pc:spChg chg="mod">
          <ac:chgData name="Lassana Samarakoon" userId="18192040347_tp_box_2" providerId="OAuth2" clId="{73343062-E0F8-4380-9ED9-62B31E6FDACE}" dt="2026-09-03T02:55:45.232" v="2971" actId="20577"/>
          <ac:spMkLst>
            <pc:docMk/>
            <pc:sldMk cId="4113931357" sldId="852"/>
            <ac:spMk id="9" creationId="{CC0A3F85-5E08-03CE-81EE-17BCD1C963B1}"/>
          </ac:spMkLst>
        </pc:spChg>
        <pc:spChg chg="mod">
          <ac:chgData name="Lassana Samarakoon" userId="18192040347_tp_box_2" providerId="OAuth2" clId="{73343062-E0F8-4380-9ED9-62B31E6FDACE}" dt="2026-09-03T02:55:50.195" v="2975" actId="20577"/>
          <ac:spMkLst>
            <pc:docMk/>
            <pc:sldMk cId="4113931357" sldId="852"/>
            <ac:spMk id="13" creationId="{F4B06BE7-12FE-2272-1349-4F1E5D423C23}"/>
          </ac:spMkLst>
        </pc:spChg>
        <pc:spChg chg="mod">
          <ac:chgData name="Lassana Samarakoon" userId="18192040347_tp_box_2" providerId="OAuth2" clId="{73343062-E0F8-4380-9ED9-62B31E6FDACE}" dt="2026-09-03T02:56:42.641" v="2986" actId="165"/>
          <ac:spMkLst>
            <pc:docMk/>
            <pc:sldMk cId="4113931357" sldId="852"/>
            <ac:spMk id="15" creationId="{6D97AB5C-B332-61F5-F7AB-90A2F5E7AF12}"/>
          </ac:spMkLst>
        </pc:spChg>
        <pc:spChg chg="mod">
          <ac:chgData name="Lassana Samarakoon" userId="18192040347_tp_box_2" providerId="OAuth2" clId="{73343062-E0F8-4380-9ED9-62B31E6FDACE}" dt="2026-09-03T02:56:42.641" v="2986" actId="165"/>
          <ac:spMkLst>
            <pc:docMk/>
            <pc:sldMk cId="4113931357" sldId="852"/>
            <ac:spMk id="16" creationId="{05E87CE6-BDB1-32FA-0EBD-F875422D6952}"/>
          </ac:spMkLst>
        </pc:spChg>
        <pc:grpChg chg="add mod">
          <ac:chgData name="Lassana Samarakoon" userId="18192040347_tp_box_2" providerId="OAuth2" clId="{73343062-E0F8-4380-9ED9-62B31E6FDACE}" dt="2026-09-03T02:56:21.541" v="2984" actId="164"/>
          <ac:grpSpMkLst>
            <pc:docMk/>
            <pc:sldMk cId="4113931357" sldId="852"/>
            <ac:grpSpMk id="6" creationId="{0FC15301-A7B5-DC9F-2760-044F9A0510B0}"/>
          </ac:grpSpMkLst>
        </pc:grpChg>
        <pc:grpChg chg="add mod topLvl">
          <ac:chgData name="Lassana Samarakoon" userId="18192040347_tp_box_2" providerId="OAuth2" clId="{73343062-E0F8-4380-9ED9-62B31E6FDACE}" dt="2026-09-03T02:57:48.201" v="3005" actId="164"/>
          <ac:grpSpMkLst>
            <pc:docMk/>
            <pc:sldMk cId="4113931357" sldId="852"/>
            <ac:grpSpMk id="14" creationId="{A9363F44-15F1-E2E8-0E1C-84A5D5968CED}"/>
          </ac:grpSpMkLst>
        </pc:grpChg>
        <pc:grpChg chg="add mod">
          <ac:chgData name="Lassana Samarakoon" userId="18192040347_tp_box_2" providerId="OAuth2" clId="{73343062-E0F8-4380-9ED9-62B31E6FDACE}" dt="2026-09-03T02:56:21.541" v="2984" actId="164"/>
          <ac:grpSpMkLst>
            <pc:docMk/>
            <pc:sldMk cId="4113931357" sldId="852"/>
            <ac:grpSpMk id="17" creationId="{20A3ACAC-097F-01BE-4D63-45DE9ECE2DAC}"/>
          </ac:grpSpMkLst>
        </pc:grpChg>
        <pc:grpChg chg="add mod">
          <ac:chgData name="Lassana Samarakoon" userId="18192040347_tp_box_2" providerId="OAuth2" clId="{73343062-E0F8-4380-9ED9-62B31E6FDACE}" dt="2026-09-03T02:57:48.201" v="3005" actId="164"/>
          <ac:grpSpMkLst>
            <pc:docMk/>
            <pc:sldMk cId="4113931357" sldId="852"/>
            <ac:grpSpMk id="19" creationId="{12B23A1C-08A9-47E6-9D73-9EB252859F2C}"/>
          </ac:grpSpMkLst>
        </pc:grpChg>
        <pc:picChg chg="add mod">
          <ac:chgData name="Lassana Samarakoon" userId="18192040347_tp_box_2" providerId="OAuth2" clId="{73343062-E0F8-4380-9ED9-62B31E6FDACE}" dt="2026-09-03T02:56:21.541" v="2984" actId="164"/>
          <ac:picMkLst>
            <pc:docMk/>
            <pc:sldMk cId="4113931357" sldId="852"/>
            <ac:picMk id="2050" creationId="{F1D3E66C-0760-3647-4F3E-2BD3E6F1A805}"/>
          </ac:picMkLst>
        </pc:picChg>
        <pc:picChg chg="add mod topLvl">
          <ac:chgData name="Lassana Samarakoon" userId="18192040347_tp_box_2" providerId="OAuth2" clId="{73343062-E0F8-4380-9ED9-62B31E6FDACE}" dt="2026-09-03T02:57:48.201" v="3005" actId="164"/>
          <ac:picMkLst>
            <pc:docMk/>
            <pc:sldMk cId="4113931357" sldId="852"/>
            <ac:picMk id="2051" creationId="{78E042EA-0A79-9B5A-CCD6-3498662CCCD0}"/>
          </ac:picMkLst>
        </pc:picChg>
      </pc:sldChg>
      <pc:sldChg chg="addSp delSp modSp add mod">
        <pc:chgData name="Lassana Samarakoon" userId="18192040347_tp_box_2" providerId="OAuth2" clId="{73343062-E0F8-4380-9ED9-62B31E6FDACE}" dt="2026-09-03T02:57:42.249" v="3004" actId="164"/>
        <pc:sldMkLst>
          <pc:docMk/>
          <pc:sldMk cId="3820365711" sldId="853"/>
        </pc:sldMkLst>
        <pc:spChg chg="add mod">
          <ac:chgData name="Lassana Samarakoon" userId="18192040347_tp_box_2" providerId="OAuth2" clId="{73343062-E0F8-4380-9ED9-62B31E6FDACE}" dt="2026-09-03T02:53:03.415" v="2942" actId="20577"/>
          <ac:spMkLst>
            <pc:docMk/>
            <pc:sldMk cId="3820365711" sldId="853"/>
            <ac:spMk id="3" creationId="{5721CAC1-AE1D-E88F-65CD-C78B312D444D}"/>
          </ac:spMkLst>
        </pc:spChg>
        <pc:spChg chg="mod">
          <ac:chgData name="Lassana Samarakoon" userId="18192040347_tp_box_2" providerId="OAuth2" clId="{73343062-E0F8-4380-9ED9-62B31E6FDACE}" dt="2026-09-03T02:57:06.741" v="2994" actId="14100"/>
          <ac:spMkLst>
            <pc:docMk/>
            <pc:sldMk cId="3820365711" sldId="853"/>
            <ac:spMk id="5" creationId="{2551D046-F424-2362-BA06-2AC78FBD9582}"/>
          </ac:spMkLst>
        </pc:spChg>
        <pc:spChg chg="mod">
          <ac:chgData name="Lassana Samarakoon" userId="18192040347_tp_box_2" providerId="OAuth2" clId="{73343062-E0F8-4380-9ED9-62B31E6FDACE}" dt="2026-09-03T02:57:24.168" v="3000" actId="20577"/>
          <ac:spMkLst>
            <pc:docMk/>
            <pc:sldMk cId="3820365711" sldId="853"/>
            <ac:spMk id="6" creationId="{E65C48CB-4C55-3833-4A9A-887F43303FCA}"/>
          </ac:spMkLst>
        </pc:spChg>
        <pc:grpChg chg="add mod">
          <ac:chgData name="Lassana Samarakoon" userId="18192040347_tp_box_2" providerId="OAuth2" clId="{73343062-E0F8-4380-9ED9-62B31E6FDACE}" dt="2026-09-03T02:57:42.249" v="3004" actId="164"/>
          <ac:grpSpMkLst>
            <pc:docMk/>
            <pc:sldMk cId="3820365711" sldId="853"/>
            <ac:grpSpMk id="4" creationId="{6D011BB3-CD24-3FFF-32BA-57645CD70D38}"/>
          </ac:grpSpMkLst>
        </pc:grpChg>
        <pc:grpChg chg="add mod">
          <ac:chgData name="Lassana Samarakoon" userId="18192040347_tp_box_2" providerId="OAuth2" clId="{73343062-E0F8-4380-9ED9-62B31E6FDACE}" dt="2026-09-03T02:57:42.249" v="3004" actId="164"/>
          <ac:grpSpMkLst>
            <pc:docMk/>
            <pc:sldMk cId="3820365711" sldId="853"/>
            <ac:grpSpMk id="13" creationId="{BD6F748D-F858-8869-9F91-7440FCF6609D}"/>
          </ac:grpSpMkLst>
        </pc:grpChg>
        <pc:picChg chg="add mod">
          <ac:chgData name="Lassana Samarakoon" userId="18192040347_tp_box_2" providerId="OAuth2" clId="{73343062-E0F8-4380-9ED9-62B31E6FDACE}" dt="2026-09-03T02:57:42.249" v="3004" actId="164"/>
          <ac:picMkLst>
            <pc:docMk/>
            <pc:sldMk cId="3820365711" sldId="853"/>
            <ac:picMk id="3074" creationId="{41546DB4-B2D4-8CCF-5F15-407DDD9EA331}"/>
          </ac:picMkLst>
        </pc:picChg>
      </pc:sldChg>
      <pc:sldChg chg="addSp delSp modSp add mod">
        <pc:chgData name="Lassana Samarakoon" userId="18192040347_tp_box_2" providerId="OAuth2" clId="{73343062-E0F8-4380-9ED9-62B31E6FDACE}" dt="2026-09-03T03:07:07.220" v="3092" actId="20577"/>
        <pc:sldMkLst>
          <pc:docMk/>
          <pc:sldMk cId="3544326647" sldId="854"/>
        </pc:sldMkLst>
        <pc:spChg chg="mod">
          <ac:chgData name="Lassana Samarakoon" userId="18192040347_tp_box_2" providerId="OAuth2" clId="{73343062-E0F8-4380-9ED9-62B31E6FDACE}" dt="2026-09-03T02:34:14.664" v="2528" actId="404"/>
          <ac:spMkLst>
            <pc:docMk/>
            <pc:sldMk cId="3544326647" sldId="854"/>
            <ac:spMk id="2" creationId="{7D39AA92-A5B2-2322-1ADB-72F3E904E3A8}"/>
          </ac:spMkLst>
        </pc:spChg>
        <pc:graphicFrameChg chg="mod modGraphic">
          <ac:chgData name="Lassana Samarakoon" userId="18192040347_tp_box_2" providerId="OAuth2" clId="{73343062-E0F8-4380-9ED9-62B31E6FDACE}" dt="2026-09-03T03:07:07.220" v="3092" actId="20577"/>
          <ac:graphicFrameMkLst>
            <pc:docMk/>
            <pc:sldMk cId="3544326647" sldId="854"/>
            <ac:graphicFrameMk id="8" creationId="{F64888CD-95AD-9409-4F30-5BE65475BB72}"/>
          </ac:graphicFrameMkLst>
        </pc:graphicFrameChg>
      </pc:sldChg>
      <pc:sldChg chg="modSp add mod">
        <pc:chgData name="Lassana Samarakoon" userId="18192040347_tp_box_2" providerId="OAuth2" clId="{73343062-E0F8-4380-9ED9-62B31E6FDACE}" dt="2026-09-03T03:03:26.836" v="3056" actId="20577"/>
        <pc:sldMkLst>
          <pc:docMk/>
          <pc:sldMk cId="387384040" sldId="855"/>
        </pc:sldMkLst>
        <pc:spChg chg="mod">
          <ac:chgData name="Lassana Samarakoon" userId="18192040347_tp_box_2" providerId="OAuth2" clId="{73343062-E0F8-4380-9ED9-62B31E6FDACE}" dt="2026-09-03T03:03:26.836" v="3056" actId="20577"/>
          <ac:spMkLst>
            <pc:docMk/>
            <pc:sldMk cId="387384040" sldId="855"/>
            <ac:spMk id="6" creationId="{2A22BEF6-5F01-C15E-2C81-367BD522434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D984C27-75D2-A96C-6006-85CC57CAF67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839DB82-C9E1-20AF-2E0D-B79BBE146D4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834664-1AFD-4056-868A-E7F665E5722B}" type="datetimeFigureOut">
              <a:rPr lang="en-US" smtClean="0"/>
              <a:t>9/22/2026</a:t>
            </a:fld>
            <a:endParaRPr lang="en-US"/>
          </a:p>
        </p:txBody>
      </p:sp>
      <p:sp>
        <p:nvSpPr>
          <p:cNvPr id="4" name="Footer Placeholder 3">
            <a:extLst>
              <a:ext uri="{FF2B5EF4-FFF2-40B4-BE49-F238E27FC236}">
                <a16:creationId xmlns:a16="http://schemas.microsoft.com/office/drawing/2014/main" id="{0929DA64-43E8-9E40-07C5-6D8FBCCDCA0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FFCF2B2-F70D-2F01-4222-7C6298381D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0E0E6A-92C3-4B87-9F74-BD338E5EB264}" type="slidenum">
              <a:rPr lang="en-US" smtClean="0"/>
              <a:t>‹#›</a:t>
            </a:fld>
            <a:endParaRPr lang="en-US"/>
          </a:p>
        </p:txBody>
      </p:sp>
    </p:spTree>
    <p:extLst>
      <p:ext uri="{BB962C8B-B14F-4D97-AF65-F5344CB8AC3E}">
        <p14:creationId xmlns:p14="http://schemas.microsoft.com/office/powerpoint/2010/main" val="2221696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E0205A-7888-41F4-B6F5-E9FA2254EC1B}"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4F15A-12B5-4AD1-B1D9-CC7C5414E318}" type="slidenum">
              <a:rPr lang="en-US" smtClean="0"/>
              <a:t>‹#›</a:t>
            </a:fld>
            <a:endParaRPr lang="en-US"/>
          </a:p>
        </p:txBody>
      </p:sp>
    </p:spTree>
    <p:extLst>
      <p:ext uri="{BB962C8B-B14F-4D97-AF65-F5344CB8AC3E}">
        <p14:creationId xmlns:p14="http://schemas.microsoft.com/office/powerpoint/2010/main" val="2690702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14F15A-12B5-4AD1-B1D9-CC7C5414E318}" type="slidenum">
              <a:rPr lang="en-US" smtClean="0"/>
              <a:t>1</a:t>
            </a:fld>
            <a:endParaRPr lang="en-US"/>
          </a:p>
        </p:txBody>
      </p:sp>
    </p:spTree>
    <p:extLst>
      <p:ext uri="{BB962C8B-B14F-4D97-AF65-F5344CB8AC3E}">
        <p14:creationId xmlns:p14="http://schemas.microsoft.com/office/powerpoint/2010/main" val="979391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D353D-EFE2-B484-2BF2-D8162BA151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BE1B6-101C-2284-57AA-6AEF0CC306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770BA3-A42C-08F6-1E9F-1CB7C21BE4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FF6AA3-7000-931C-EE21-8CFA2681CE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252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667E1-E601-4AAF-B95C-B25720D70A60}" type="slidenum">
              <a:rPr lang="en-US" smtClean="0"/>
              <a:t>3</a:t>
            </a:fld>
            <a:endParaRPr lang="en-US"/>
          </a:p>
        </p:txBody>
      </p:sp>
    </p:spTree>
    <p:extLst>
      <p:ext uri="{BB962C8B-B14F-4D97-AF65-F5344CB8AC3E}">
        <p14:creationId xmlns:p14="http://schemas.microsoft.com/office/powerpoint/2010/main" val="3111992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E0B9A-0D8C-CB19-95B6-9DC6376EE9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9FC4D4-7BAE-51F7-1ECF-6D4DDE8FB4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316965-D3A3-8ABF-1AE4-9C1CA57FDB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23242E-F342-6581-417B-2E55E504CE32}"/>
              </a:ext>
            </a:extLst>
          </p:cNvPr>
          <p:cNvSpPr>
            <a:spLocks noGrp="1"/>
          </p:cNvSpPr>
          <p:nvPr>
            <p:ph type="sldNum" sz="quarter" idx="5"/>
          </p:nvPr>
        </p:nvSpPr>
        <p:spPr/>
        <p:txBody>
          <a:bodyPr/>
          <a:lstStyle/>
          <a:p>
            <a:fld id="{7FB667E1-E601-4AAF-B95C-B25720D70A60}" type="slidenum">
              <a:rPr lang="en-US" smtClean="0"/>
              <a:t>4</a:t>
            </a:fld>
            <a:endParaRPr lang="en-US"/>
          </a:p>
        </p:txBody>
      </p:sp>
    </p:spTree>
    <p:extLst>
      <p:ext uri="{BB962C8B-B14F-4D97-AF65-F5344CB8AC3E}">
        <p14:creationId xmlns:p14="http://schemas.microsoft.com/office/powerpoint/2010/main" val="3572539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83B4D-3F79-4F6D-9481-22332958F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B3AD8-899A-F061-21E7-0219A68A8C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DB5B8F-A880-4F67-DDF1-B05E38B20C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770350-BFF2-7D75-14ED-A63697C8A9E2}"/>
              </a:ext>
            </a:extLst>
          </p:cNvPr>
          <p:cNvSpPr>
            <a:spLocks noGrp="1"/>
          </p:cNvSpPr>
          <p:nvPr>
            <p:ph type="sldNum" sz="quarter" idx="5"/>
          </p:nvPr>
        </p:nvSpPr>
        <p:spPr/>
        <p:txBody>
          <a:bodyPr/>
          <a:lstStyle/>
          <a:p>
            <a:fld id="{7FB667E1-E601-4AAF-B95C-B25720D70A60}" type="slidenum">
              <a:rPr lang="en-US" smtClean="0"/>
              <a:t>5</a:t>
            </a:fld>
            <a:endParaRPr lang="en-US"/>
          </a:p>
        </p:txBody>
      </p:sp>
    </p:spTree>
    <p:extLst>
      <p:ext uri="{BB962C8B-B14F-4D97-AF65-F5344CB8AC3E}">
        <p14:creationId xmlns:p14="http://schemas.microsoft.com/office/powerpoint/2010/main" val="931536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30DA2-F7A1-6853-A0C6-49B40D617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36408F-122B-BD46-9A65-9D5DBA5802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576FE-8278-60E5-0E27-0B3BFA8241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64B4FB-75E4-1BDE-E864-DBE2A6088BBF}"/>
              </a:ext>
            </a:extLst>
          </p:cNvPr>
          <p:cNvSpPr>
            <a:spLocks noGrp="1"/>
          </p:cNvSpPr>
          <p:nvPr>
            <p:ph type="sldNum" sz="quarter" idx="5"/>
          </p:nvPr>
        </p:nvSpPr>
        <p:spPr/>
        <p:txBody>
          <a:bodyPr/>
          <a:lstStyle/>
          <a:p>
            <a:fld id="{7FB667E1-E601-4AAF-B95C-B25720D70A60}" type="slidenum">
              <a:rPr lang="en-US" smtClean="0"/>
              <a:t>6</a:t>
            </a:fld>
            <a:endParaRPr lang="en-US"/>
          </a:p>
        </p:txBody>
      </p:sp>
    </p:spTree>
    <p:extLst>
      <p:ext uri="{BB962C8B-B14F-4D97-AF65-F5344CB8AC3E}">
        <p14:creationId xmlns:p14="http://schemas.microsoft.com/office/powerpoint/2010/main" val="3908648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1A1C8-9D43-BB5F-AC3B-1D5A2F4BC7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45F3A-C030-5354-7BEA-64D2659CFD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413284-4FF9-A8BE-30D9-E81499E701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8BC0E3-7765-449A-BC68-CCEB1A9A0BE3}"/>
              </a:ext>
            </a:extLst>
          </p:cNvPr>
          <p:cNvSpPr>
            <a:spLocks noGrp="1"/>
          </p:cNvSpPr>
          <p:nvPr>
            <p:ph type="sldNum" sz="quarter" idx="5"/>
          </p:nvPr>
        </p:nvSpPr>
        <p:spPr/>
        <p:txBody>
          <a:bodyPr/>
          <a:lstStyle/>
          <a:p>
            <a:fld id="{7FB667E1-E601-4AAF-B95C-B25720D70A60}" type="slidenum">
              <a:rPr lang="en-US" smtClean="0"/>
              <a:t>7</a:t>
            </a:fld>
            <a:endParaRPr lang="en-US"/>
          </a:p>
        </p:txBody>
      </p:sp>
    </p:spTree>
    <p:extLst>
      <p:ext uri="{BB962C8B-B14F-4D97-AF65-F5344CB8AC3E}">
        <p14:creationId xmlns:p14="http://schemas.microsoft.com/office/powerpoint/2010/main" val="2966030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39DD4-9A97-1AEB-61BD-BC7935E17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16553-8E6A-5815-97AA-86B42FC56A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F36167-B818-7AE3-1772-5B7272DED0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E756AB-817F-46FD-01D4-B6AC84C3B8F7}"/>
              </a:ext>
            </a:extLst>
          </p:cNvPr>
          <p:cNvSpPr>
            <a:spLocks noGrp="1"/>
          </p:cNvSpPr>
          <p:nvPr>
            <p:ph type="sldNum" sz="quarter" idx="5"/>
          </p:nvPr>
        </p:nvSpPr>
        <p:spPr/>
        <p:txBody>
          <a:bodyPr/>
          <a:lstStyle/>
          <a:p>
            <a:fld id="{7FB667E1-E601-4AAF-B95C-B25720D70A60}" type="slidenum">
              <a:rPr lang="en-US" smtClean="0"/>
              <a:t>8</a:t>
            </a:fld>
            <a:endParaRPr lang="en-US"/>
          </a:p>
        </p:txBody>
      </p:sp>
    </p:spTree>
    <p:extLst>
      <p:ext uri="{BB962C8B-B14F-4D97-AF65-F5344CB8AC3E}">
        <p14:creationId xmlns:p14="http://schemas.microsoft.com/office/powerpoint/2010/main" val="2689649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A79CF-DB3C-9362-800A-2683364FF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888F1-4BD5-D403-C710-14FB207121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4F3747-A06D-6703-06F7-299C2A38D7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DC25A6-3151-3C73-AAA4-3405B8236E2F}"/>
              </a:ext>
            </a:extLst>
          </p:cNvPr>
          <p:cNvSpPr>
            <a:spLocks noGrp="1"/>
          </p:cNvSpPr>
          <p:nvPr>
            <p:ph type="sldNum" sz="quarter" idx="5"/>
          </p:nvPr>
        </p:nvSpPr>
        <p:spPr/>
        <p:txBody>
          <a:bodyPr/>
          <a:lstStyle/>
          <a:p>
            <a:fld id="{7FB667E1-E601-4AAF-B95C-B25720D70A60}" type="slidenum">
              <a:rPr lang="en-US" smtClean="0"/>
              <a:t>9</a:t>
            </a:fld>
            <a:endParaRPr lang="en-US"/>
          </a:p>
        </p:txBody>
      </p:sp>
    </p:spTree>
    <p:extLst>
      <p:ext uri="{BB962C8B-B14F-4D97-AF65-F5344CB8AC3E}">
        <p14:creationId xmlns:p14="http://schemas.microsoft.com/office/powerpoint/2010/main" val="4275044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F55BF-4289-1202-9DE7-6D51DA80EF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04681-85E0-AE2C-786C-22F2F0C7E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2D80D3-F68A-B356-E99C-32CDDAD671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E67246-8EC5-BE41-56B3-16EF9EBEB8C4}"/>
              </a:ext>
            </a:extLst>
          </p:cNvPr>
          <p:cNvSpPr>
            <a:spLocks noGrp="1"/>
          </p:cNvSpPr>
          <p:nvPr>
            <p:ph type="sldNum" sz="quarter" idx="5"/>
          </p:nvPr>
        </p:nvSpPr>
        <p:spPr/>
        <p:txBody>
          <a:bodyPr/>
          <a:lstStyle/>
          <a:p>
            <a:fld id="{7FB667E1-E601-4AAF-B95C-B25720D70A60}" type="slidenum">
              <a:rPr lang="en-US" smtClean="0"/>
              <a:t>10</a:t>
            </a:fld>
            <a:endParaRPr lang="en-US"/>
          </a:p>
        </p:txBody>
      </p:sp>
    </p:spTree>
    <p:extLst>
      <p:ext uri="{BB962C8B-B14F-4D97-AF65-F5344CB8AC3E}">
        <p14:creationId xmlns:p14="http://schemas.microsoft.com/office/powerpoint/2010/main" val="130749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DAC1B-B7E6-D212-D86B-36394EFE7F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416F2-44BA-E424-953F-B904FE0CB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130674-0311-B1BC-B509-187D81490E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50809D-0803-949A-2A9C-06D08B8B167E}"/>
              </a:ext>
            </a:extLst>
          </p:cNvPr>
          <p:cNvSpPr>
            <a:spLocks noGrp="1"/>
          </p:cNvSpPr>
          <p:nvPr>
            <p:ph type="sldNum" sz="quarter" idx="5"/>
          </p:nvPr>
        </p:nvSpPr>
        <p:spPr/>
        <p:txBody>
          <a:bodyPr/>
          <a:lstStyle/>
          <a:p>
            <a:fld id="{7FB667E1-E601-4AAF-B95C-B25720D70A60}" type="slidenum">
              <a:rPr lang="en-US" smtClean="0"/>
              <a:t>11</a:t>
            </a:fld>
            <a:endParaRPr lang="en-US"/>
          </a:p>
        </p:txBody>
      </p:sp>
    </p:spTree>
    <p:extLst>
      <p:ext uri="{BB962C8B-B14F-4D97-AF65-F5344CB8AC3E}">
        <p14:creationId xmlns:p14="http://schemas.microsoft.com/office/powerpoint/2010/main" val="3621043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A010F-04FA-9505-2A36-69E816F3C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227ADF-25E6-5C85-B351-0A299D1AE4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C71D4-4632-5DC0-2708-AD509CAFBC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2964BE-A578-2F1F-6CA1-18F8F65BDC3E}"/>
              </a:ext>
            </a:extLst>
          </p:cNvPr>
          <p:cNvSpPr>
            <a:spLocks noGrp="1"/>
          </p:cNvSpPr>
          <p:nvPr>
            <p:ph type="sldNum" sz="quarter" idx="5"/>
          </p:nvPr>
        </p:nvSpPr>
        <p:spPr/>
        <p:txBody>
          <a:bodyPr/>
          <a:lstStyle/>
          <a:p>
            <a:fld id="{7FB667E1-E601-4AAF-B95C-B25720D70A60}" type="slidenum">
              <a:rPr lang="en-US" smtClean="0"/>
              <a:t>12</a:t>
            </a:fld>
            <a:endParaRPr lang="en-US"/>
          </a:p>
        </p:txBody>
      </p:sp>
    </p:spTree>
    <p:extLst>
      <p:ext uri="{BB962C8B-B14F-4D97-AF65-F5344CB8AC3E}">
        <p14:creationId xmlns:p14="http://schemas.microsoft.com/office/powerpoint/2010/main" val="997639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97AD0-E3BC-215B-95B1-C9541A4525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5C7050-7BDD-93F8-24EC-A51539370F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971429-B1D1-3721-E1C5-C52CB8C92AF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504748-3099-D149-7D27-8C47AA1CF01B}"/>
              </a:ext>
            </a:extLst>
          </p:cNvPr>
          <p:cNvSpPr>
            <a:spLocks noGrp="1"/>
          </p:cNvSpPr>
          <p:nvPr>
            <p:ph type="sldNum" sz="quarter" idx="5"/>
          </p:nvPr>
        </p:nvSpPr>
        <p:spPr/>
        <p:txBody>
          <a:bodyPr/>
          <a:lstStyle/>
          <a:p>
            <a:fld id="{7FB667E1-E601-4AAF-B95C-B25720D70A60}" type="slidenum">
              <a:rPr lang="en-US" smtClean="0"/>
              <a:t>13</a:t>
            </a:fld>
            <a:endParaRPr lang="en-US"/>
          </a:p>
        </p:txBody>
      </p:sp>
    </p:spTree>
    <p:extLst>
      <p:ext uri="{BB962C8B-B14F-4D97-AF65-F5344CB8AC3E}">
        <p14:creationId xmlns:p14="http://schemas.microsoft.com/office/powerpoint/2010/main" val="2146367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CDB8E-5BDF-4D9A-749C-359CF06A4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1C7237-1A34-E6B0-58EE-DF92111F1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D5035A-8417-7230-F030-89BE0F008FB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757C3E-530B-2B5E-14E5-9293C7C5FB8F}"/>
              </a:ext>
            </a:extLst>
          </p:cNvPr>
          <p:cNvSpPr>
            <a:spLocks noGrp="1"/>
          </p:cNvSpPr>
          <p:nvPr>
            <p:ph type="sldNum" sz="quarter" idx="5"/>
          </p:nvPr>
        </p:nvSpPr>
        <p:spPr/>
        <p:txBody>
          <a:bodyPr/>
          <a:lstStyle/>
          <a:p>
            <a:fld id="{7FB667E1-E601-4AAF-B95C-B25720D70A60}" type="slidenum">
              <a:rPr lang="en-US" smtClean="0"/>
              <a:t>14</a:t>
            </a:fld>
            <a:endParaRPr lang="en-US"/>
          </a:p>
        </p:txBody>
      </p:sp>
    </p:spTree>
    <p:extLst>
      <p:ext uri="{BB962C8B-B14F-4D97-AF65-F5344CB8AC3E}">
        <p14:creationId xmlns:p14="http://schemas.microsoft.com/office/powerpoint/2010/main" val="3400854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CCE73-BDFC-ECAD-389D-F37A16A8B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C31B61-C7A5-C729-76A8-4D74531F3F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084DD5-B4BF-8DED-53CF-87FC4FE5DF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29CC43-EA0C-3E66-E262-D438CDDCDB73}"/>
              </a:ext>
            </a:extLst>
          </p:cNvPr>
          <p:cNvSpPr>
            <a:spLocks noGrp="1"/>
          </p:cNvSpPr>
          <p:nvPr>
            <p:ph type="sldNum" sz="quarter" idx="5"/>
          </p:nvPr>
        </p:nvSpPr>
        <p:spPr/>
        <p:txBody>
          <a:bodyPr/>
          <a:lstStyle/>
          <a:p>
            <a:fld id="{7FB667E1-E601-4AAF-B95C-B25720D70A60}" type="slidenum">
              <a:rPr lang="en-US" smtClean="0"/>
              <a:t>15</a:t>
            </a:fld>
            <a:endParaRPr lang="en-US"/>
          </a:p>
        </p:txBody>
      </p:sp>
    </p:spTree>
    <p:extLst>
      <p:ext uri="{BB962C8B-B14F-4D97-AF65-F5344CB8AC3E}">
        <p14:creationId xmlns:p14="http://schemas.microsoft.com/office/powerpoint/2010/main" val="1866126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FF0C-E5A1-6797-ED8C-DEBC1A0A7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6E212-15B8-9B20-5181-3800707ED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00F0B7-44C6-7ECE-8F19-DB87D0E87D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B16A5C-8132-C945-CE71-CBFACFAC49E2}"/>
              </a:ext>
            </a:extLst>
          </p:cNvPr>
          <p:cNvSpPr>
            <a:spLocks noGrp="1"/>
          </p:cNvSpPr>
          <p:nvPr>
            <p:ph type="sldNum" sz="quarter" idx="5"/>
          </p:nvPr>
        </p:nvSpPr>
        <p:spPr/>
        <p:txBody>
          <a:bodyPr/>
          <a:lstStyle/>
          <a:p>
            <a:fld id="{7FB667E1-E601-4AAF-B95C-B25720D70A60}" type="slidenum">
              <a:rPr lang="en-US" smtClean="0"/>
              <a:t>16</a:t>
            </a:fld>
            <a:endParaRPr lang="en-US"/>
          </a:p>
        </p:txBody>
      </p:sp>
    </p:spTree>
    <p:extLst>
      <p:ext uri="{BB962C8B-B14F-4D97-AF65-F5344CB8AC3E}">
        <p14:creationId xmlns:p14="http://schemas.microsoft.com/office/powerpoint/2010/main" val="40444632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F51CB-2A7A-7AB9-DC96-E7B3520D3A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0DD43-638B-B86F-142E-D29371EFEA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83A8A8-F166-7652-7B9B-C0C637FDF3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237CE4-2CD2-14FF-4521-088454408EC5}"/>
              </a:ext>
            </a:extLst>
          </p:cNvPr>
          <p:cNvSpPr>
            <a:spLocks noGrp="1"/>
          </p:cNvSpPr>
          <p:nvPr>
            <p:ph type="sldNum" sz="quarter" idx="5"/>
          </p:nvPr>
        </p:nvSpPr>
        <p:spPr/>
        <p:txBody>
          <a:bodyPr/>
          <a:lstStyle/>
          <a:p>
            <a:fld id="{7FB667E1-E601-4AAF-B95C-B25720D70A60}" type="slidenum">
              <a:rPr lang="en-US" smtClean="0"/>
              <a:t>17</a:t>
            </a:fld>
            <a:endParaRPr lang="en-US"/>
          </a:p>
        </p:txBody>
      </p:sp>
    </p:spTree>
    <p:extLst>
      <p:ext uri="{BB962C8B-B14F-4D97-AF65-F5344CB8AC3E}">
        <p14:creationId xmlns:p14="http://schemas.microsoft.com/office/powerpoint/2010/main" val="13262174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FDC9D-F1D0-C475-5B50-C27DD4408E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40C87-2AE4-9367-8742-386DE09F0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B006F7-6378-4D7C-C564-58A570CEC9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6E3C6E-45BC-CCFA-B541-F4535D8CF428}"/>
              </a:ext>
            </a:extLst>
          </p:cNvPr>
          <p:cNvSpPr>
            <a:spLocks noGrp="1"/>
          </p:cNvSpPr>
          <p:nvPr>
            <p:ph type="sldNum" sz="quarter" idx="5"/>
          </p:nvPr>
        </p:nvSpPr>
        <p:spPr/>
        <p:txBody>
          <a:bodyPr/>
          <a:lstStyle/>
          <a:p>
            <a:fld id="{7FB667E1-E601-4AAF-B95C-B25720D70A60}" type="slidenum">
              <a:rPr lang="en-US" smtClean="0"/>
              <a:t>18</a:t>
            </a:fld>
            <a:endParaRPr lang="en-US"/>
          </a:p>
        </p:txBody>
      </p:sp>
    </p:spTree>
    <p:extLst>
      <p:ext uri="{BB962C8B-B14F-4D97-AF65-F5344CB8AC3E}">
        <p14:creationId xmlns:p14="http://schemas.microsoft.com/office/powerpoint/2010/main" val="28610160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p:spTree>
      <p:nvGrpSpPr>
        <p:cNvPr id="1" name=""/>
        <p:cNvGrpSpPr/>
        <p:nvPr/>
      </p:nvGrpSpPr>
      <p:grpSpPr>
        <a:xfrm>
          <a:off x="0" y="0"/>
          <a:ext cx="0" cy="0"/>
          <a:chOff x="0" y="0"/>
          <a:chExt cx="0" cy="0"/>
        </a:xfrm>
      </p:grpSpPr>
      <p:pic>
        <p:nvPicPr>
          <p:cNvPr id="10" name="Picture 9" descr="A logo with a circle and eye&#10;&#10;Description automatically generated with medium confidence">
            <a:extLst>
              <a:ext uri="{FF2B5EF4-FFF2-40B4-BE49-F238E27FC236}">
                <a16:creationId xmlns:a16="http://schemas.microsoft.com/office/drawing/2014/main" id="{11E732DF-59F9-DDAE-6756-AA8ABF43F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hasCustomPrompt="1"/>
          </p:nvPr>
        </p:nvSpPr>
        <p:spPr>
          <a:xfrm>
            <a:off x="2225565" y="4066359"/>
            <a:ext cx="7740869" cy="871401"/>
          </a:xfrm>
          <a:noFill/>
        </p:spPr>
        <p:txBody>
          <a:bodyPr wrap="square" anchor="b">
            <a:noAutofit/>
          </a:bodyPr>
          <a:lstStyle>
            <a:lvl1pPr algn="ctr">
              <a:lnSpc>
                <a:spcPts val="4400"/>
              </a:lnSpc>
              <a:defRPr lang="en-US" sz="4400" b="1" spc="30">
                <a:solidFill>
                  <a:srgbClr val="003865"/>
                </a:solidFill>
                <a:latin typeface="Calibri" panose="020F0502020204030204" pitchFamily="34" charset="0"/>
                <a:ea typeface="Calibri" panose="020F0502020204030204" pitchFamily="34" charset="0"/>
                <a:cs typeface="Calibri" panose="020F0502020204030204" pitchFamily="34" charset="0"/>
              </a:defRPr>
            </a:lvl1pPr>
          </a:lstStyle>
          <a:p>
            <a:pPr marL="0" lvl="0">
              <a:lnSpc>
                <a:spcPts val="4200"/>
              </a:lnSpc>
            </a:pPr>
            <a:r>
              <a:rPr lang="en-US" dirty="0"/>
              <a:t>Title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hasCustomPrompt="1"/>
          </p:nvPr>
        </p:nvSpPr>
        <p:spPr>
          <a:xfrm>
            <a:off x="3155730" y="5440401"/>
            <a:ext cx="5880538" cy="717316"/>
          </a:xfrm>
          <a:noFill/>
        </p:spPr>
        <p:txBody>
          <a:bodyPr wrap="square">
            <a:noAutofit/>
          </a:bodyPr>
          <a:lstStyle>
            <a:lvl1pPr marL="0" indent="0" algn="ctr">
              <a:buNone/>
              <a:defRPr lang="en-US" sz="2400" b="0" spc="30">
                <a:solidFill>
                  <a:srgbClr val="003865"/>
                </a:solidFill>
                <a:latin typeface="Calibri" panose="020F0502020204030204" pitchFamily="34" charset="0"/>
                <a:ea typeface="Calibri" panose="020F0502020204030204" pitchFamily="34" charset="0"/>
                <a:cs typeface="Calibri" panose="020F0502020204030204" pitchFamily="34" charset="0"/>
              </a:defRPr>
            </a:lvl1pPr>
          </a:lstStyle>
          <a:p>
            <a:pPr marL="0" lvl="0"/>
            <a:r>
              <a:rPr lang="en-US" dirty="0"/>
              <a:t>Meeting</a:t>
            </a:r>
          </a:p>
          <a:p>
            <a:pPr marL="0" lvl="0"/>
            <a:r>
              <a:rPr lang="en-US" dirty="0"/>
              <a:t>Date</a:t>
            </a:r>
          </a:p>
          <a:p>
            <a:pPr marL="0" lvl="0"/>
            <a:r>
              <a:rPr lang="en-US" dirty="0"/>
              <a:t>Presenter</a:t>
            </a:r>
          </a:p>
        </p:txBody>
      </p:sp>
    </p:spTree>
    <p:extLst>
      <p:ext uri="{BB962C8B-B14F-4D97-AF65-F5344CB8AC3E}">
        <p14:creationId xmlns:p14="http://schemas.microsoft.com/office/powerpoint/2010/main" val="4126301464"/>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Cover Slide">
    <p:spTree>
      <p:nvGrpSpPr>
        <p:cNvPr id="1" name=""/>
        <p:cNvGrpSpPr/>
        <p:nvPr/>
      </p:nvGrpSpPr>
      <p:grpSpPr>
        <a:xfrm>
          <a:off x="0" y="0"/>
          <a:ext cx="0" cy="0"/>
          <a:chOff x="0" y="0"/>
          <a:chExt cx="0" cy="0"/>
        </a:xfrm>
      </p:grpSpPr>
      <p:pic>
        <p:nvPicPr>
          <p:cNvPr id="5" name="Picture 4" descr="A blue and white circle with orange text&#10;&#10;Description automatically generated">
            <a:extLst>
              <a:ext uri="{FF2B5EF4-FFF2-40B4-BE49-F238E27FC236}">
                <a16:creationId xmlns:a16="http://schemas.microsoft.com/office/drawing/2014/main" id="{3C3395B5-3C72-F54A-8017-FC2789F458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5943599" y="2377866"/>
            <a:ext cx="5800725" cy="1535184"/>
          </a:xfrm>
          <a:noFill/>
        </p:spPr>
        <p:txBody>
          <a:bodyPr wrap="square" anchor="b">
            <a:noAutofit/>
          </a:bodyPr>
          <a:lstStyle>
            <a:lvl1pPr>
              <a:lnSpc>
                <a:spcPts val="4400"/>
              </a:lnSpc>
              <a:defRPr lang="en-US" b="1" spc="3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0" lvl="0">
              <a:lnSpc>
                <a:spcPts val="4200"/>
              </a:lnSpc>
            </a:pPr>
            <a:r>
              <a:rPr lang="en-US" dirty="0"/>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5962649" y="4087851"/>
            <a:ext cx="5800725" cy="717316"/>
          </a:xfrm>
          <a:noFill/>
        </p:spPr>
        <p:txBody>
          <a:bodyPr wrap="square">
            <a:noAutofit/>
          </a:bodyPr>
          <a:lstStyle>
            <a:lvl1pPr marL="0" indent="0">
              <a:buNone/>
              <a:defRPr lang="en-US" sz="2000" b="0" spc="3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0" lvl="0"/>
            <a:r>
              <a:rPr lang="en-US" dirty="0"/>
              <a:t>Click to edit Master subtitle style</a:t>
            </a:r>
          </a:p>
        </p:txBody>
      </p:sp>
    </p:spTree>
    <p:extLst>
      <p:ext uri="{BB962C8B-B14F-4D97-AF65-F5344CB8AC3E}">
        <p14:creationId xmlns:p14="http://schemas.microsoft.com/office/powerpoint/2010/main" val="2745358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457200" indent="-457200">
              <a:buClr>
                <a:schemeClr val="tx1"/>
              </a:buClr>
              <a:defRPr>
                <a:latin typeface="Calibri" panose="020F0502020204030204" pitchFamily="34" charset="0"/>
              </a:defRPr>
            </a:lvl1pPr>
            <a:lvl2pPr marL="914400" indent="-457200">
              <a:buClr>
                <a:schemeClr val="tx1"/>
              </a:buClr>
              <a:defRPr>
                <a:latin typeface="Calibri" panose="020F0502020204030204" pitchFamily="34" charset="0"/>
              </a:defRPr>
            </a:lvl2pPr>
            <a:lvl3pPr marL="1371600" indent="-457200">
              <a:buClr>
                <a:schemeClr val="tx1"/>
              </a:buClr>
              <a:defRPr>
                <a:latin typeface="Calibri" panose="020F0502020204030204" pitchFamily="34" charset="0"/>
              </a:defRPr>
            </a:lvl3pPr>
            <a:lvl4pPr marL="1828800" indent="-457200">
              <a:buClr>
                <a:schemeClr val="tx1"/>
              </a:buClr>
              <a:defRPr>
                <a:solidFill>
                  <a:schemeClr val="tx1"/>
                </a:solidFill>
                <a:latin typeface="Calibri" panose="020F0502020204030204" pitchFamily="34" charset="0"/>
              </a:defRPr>
            </a:lvl4pPr>
            <a:lvl5pPr marL="2286000" indent="-457200">
              <a:buClr>
                <a:schemeClr val="tx1"/>
              </a:buClr>
              <a:defRPr>
                <a:solidFill>
                  <a:schemeClr val="tx1"/>
                </a:solidFill>
                <a:latin typeface="Calibri" panose="020F05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4890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over Slide">
    <p:spTree>
      <p:nvGrpSpPr>
        <p:cNvPr id="1" name=""/>
        <p:cNvGrpSpPr/>
        <p:nvPr/>
      </p:nvGrpSpPr>
      <p:grpSpPr>
        <a:xfrm>
          <a:off x="0" y="0"/>
          <a:ext cx="0" cy="0"/>
          <a:chOff x="0" y="0"/>
          <a:chExt cx="0" cy="0"/>
        </a:xfrm>
      </p:grpSpPr>
      <p:pic>
        <p:nvPicPr>
          <p:cNvPr id="10" name="Picture 9" descr="A logo with a circle and eye&#10;&#10;Description automatically generated with medium confidence">
            <a:extLst>
              <a:ext uri="{FF2B5EF4-FFF2-40B4-BE49-F238E27FC236}">
                <a16:creationId xmlns:a16="http://schemas.microsoft.com/office/drawing/2014/main" id="{11E732DF-59F9-DDAE-6756-AA8ABF43F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2225565" y="4066359"/>
            <a:ext cx="7740869" cy="1535184"/>
          </a:xfrm>
          <a:noFill/>
        </p:spPr>
        <p:txBody>
          <a:bodyPr wrap="square" anchor="b">
            <a:noAutofit/>
          </a:bodyPr>
          <a:lstStyle>
            <a:lvl1pPr algn="ctr">
              <a:lnSpc>
                <a:spcPts val="4400"/>
              </a:lnSpc>
              <a:defRPr lang="en-US" b="1" spc="30">
                <a:solidFill>
                  <a:srgbClr val="003865"/>
                </a:solidFill>
                <a:latin typeface="Arial" panose="020B0604020202020204" pitchFamily="34" charset="0"/>
                <a:ea typeface="+mn-ea"/>
                <a:cs typeface="Arial" panose="020B0604020202020204" pitchFamily="34" charset="0"/>
              </a:defRPr>
            </a:lvl1pPr>
          </a:lstStyle>
          <a:p>
            <a:pPr marL="0" lvl="0">
              <a:lnSpc>
                <a:spcPts val="4200"/>
              </a:lnSpc>
            </a:pPr>
            <a:r>
              <a:rPr lang="en-US"/>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3153104" y="5934177"/>
            <a:ext cx="5880538" cy="717316"/>
          </a:xfrm>
          <a:noFill/>
        </p:spPr>
        <p:txBody>
          <a:bodyPr wrap="square">
            <a:noAutofit/>
          </a:bodyPr>
          <a:lstStyle>
            <a:lvl1pPr marL="0" indent="0" algn="ctr">
              <a:buNone/>
              <a:defRPr lang="en-US" sz="2000" spc="30">
                <a:solidFill>
                  <a:srgbClr val="003865"/>
                </a:solidFill>
                <a:latin typeface="Arial" panose="020B0604020202020204" pitchFamily="34" charset="0"/>
                <a:cs typeface="Arial" panose="020B0604020202020204" pitchFamily="34" charset="0"/>
              </a:defRPr>
            </a:lvl1pPr>
          </a:lstStyle>
          <a:p>
            <a:pPr marL="0" lvl="0"/>
            <a:r>
              <a:rPr lang="en-US"/>
              <a:t>Click to edit Master subtitle style</a:t>
            </a:r>
          </a:p>
        </p:txBody>
      </p:sp>
    </p:spTree>
    <p:extLst>
      <p:ext uri="{BB962C8B-B14F-4D97-AF65-F5344CB8AC3E}">
        <p14:creationId xmlns:p14="http://schemas.microsoft.com/office/powerpoint/2010/main" val="41432788"/>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Cover Slide">
    <p:spTree>
      <p:nvGrpSpPr>
        <p:cNvPr id="1" name=""/>
        <p:cNvGrpSpPr/>
        <p:nvPr/>
      </p:nvGrpSpPr>
      <p:grpSpPr>
        <a:xfrm>
          <a:off x="0" y="0"/>
          <a:ext cx="0" cy="0"/>
          <a:chOff x="0" y="0"/>
          <a:chExt cx="0" cy="0"/>
        </a:xfrm>
      </p:grpSpPr>
      <p:pic>
        <p:nvPicPr>
          <p:cNvPr id="5" name="Picture 4" descr="A blue and white circle with orange text&#10;&#10;Description automatically generated">
            <a:extLst>
              <a:ext uri="{FF2B5EF4-FFF2-40B4-BE49-F238E27FC236}">
                <a16:creationId xmlns:a16="http://schemas.microsoft.com/office/drawing/2014/main" id="{3C3395B5-3C72-F54A-8017-FC2789F458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5943599" y="2377866"/>
            <a:ext cx="5800725" cy="1535184"/>
          </a:xfrm>
          <a:noFill/>
        </p:spPr>
        <p:txBody>
          <a:bodyPr wrap="square" anchor="b">
            <a:noAutofit/>
          </a:bodyPr>
          <a:lstStyle>
            <a:lvl1pPr>
              <a:lnSpc>
                <a:spcPts val="4400"/>
              </a:lnSpc>
              <a:defRPr lang="en-US" b="1" spc="30">
                <a:solidFill>
                  <a:srgbClr val="00C1D5"/>
                </a:solidFill>
                <a:latin typeface="Arial" panose="020B0604020202020204" pitchFamily="34" charset="0"/>
                <a:ea typeface="+mn-ea"/>
                <a:cs typeface="Arial" panose="020B0604020202020204" pitchFamily="34" charset="0"/>
              </a:defRPr>
            </a:lvl1pPr>
          </a:lstStyle>
          <a:p>
            <a:pPr marL="0" lvl="0">
              <a:lnSpc>
                <a:spcPts val="4200"/>
              </a:lnSpc>
            </a:pPr>
            <a:r>
              <a:rPr lang="en-US"/>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5962649" y="4087851"/>
            <a:ext cx="5800725" cy="717316"/>
          </a:xfrm>
          <a:noFill/>
        </p:spPr>
        <p:txBody>
          <a:bodyPr wrap="square">
            <a:noAutofit/>
          </a:bodyPr>
          <a:lstStyle>
            <a:lvl1pPr marL="0" indent="0">
              <a:buNone/>
              <a:defRPr lang="en-US" sz="2000" spc="30">
                <a:solidFill>
                  <a:schemeClr val="bg1"/>
                </a:solidFill>
                <a:latin typeface="Arial" panose="020B0604020202020204" pitchFamily="34" charset="0"/>
                <a:cs typeface="Arial" panose="020B0604020202020204" pitchFamily="34" charset="0"/>
              </a:defRPr>
            </a:lvl1pPr>
          </a:lstStyle>
          <a:p>
            <a:pPr marL="0" lvl="0"/>
            <a:r>
              <a:rPr lang="en-US"/>
              <a:t>Click to edit Master subtitle style</a:t>
            </a:r>
          </a:p>
        </p:txBody>
      </p:sp>
    </p:spTree>
    <p:extLst>
      <p:ext uri="{BB962C8B-B14F-4D97-AF65-F5344CB8AC3E}">
        <p14:creationId xmlns:p14="http://schemas.microsoft.com/office/powerpoint/2010/main" val="24247045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C0CD4E5-85D0-2A23-E116-8B519BC9CC38}"/>
              </a:ext>
            </a:extLst>
          </p:cNvPr>
          <p:cNvSpPr>
            <a:spLocks noGrp="1"/>
          </p:cNvSpPr>
          <p:nvPr>
            <p:ph type="ftr" sz="quarter" idx="11"/>
          </p:nvPr>
        </p:nvSpPr>
        <p:spPr>
          <a:xfrm>
            <a:off x="169971" y="6415516"/>
            <a:ext cx="11031429"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2FB8B8B4-B837-5887-5E0C-3EACB019E62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BDD5332D-47F1-FFAD-682B-24CBFEEC03E9}"/>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mj-lt"/>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3365035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rtner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C0CD4E5-85D0-2A23-E116-8B519BC9CC38}"/>
              </a:ext>
            </a:extLst>
          </p:cNvPr>
          <p:cNvSpPr>
            <a:spLocks noGrp="1"/>
          </p:cNvSpPr>
          <p:nvPr>
            <p:ph type="ftr" sz="quarter" idx="11"/>
          </p:nvPr>
        </p:nvSpPr>
        <p:spPr>
          <a:xfrm>
            <a:off x="169971" y="6415516"/>
            <a:ext cx="10822707"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2FB8B8B4-B837-5887-5E0C-3EACB019E62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BDD5332D-47F1-FFAD-682B-24CBFEEC03E9}"/>
              </a:ext>
            </a:extLst>
          </p:cNvPr>
          <p:cNvSpPr>
            <a:spLocks noGrp="1"/>
          </p:cNvSpPr>
          <p:nvPr>
            <p:ph type="title"/>
          </p:nvPr>
        </p:nvSpPr>
        <p:spPr>
          <a:xfrm>
            <a:off x="3273552" y="123125"/>
            <a:ext cx="8892746" cy="1096533"/>
          </a:xfrm>
        </p:spPr>
        <p:txBody>
          <a:bodyPr>
            <a:noAutofit/>
          </a:bodyPr>
          <a:lstStyle>
            <a:lvl1pPr marL="0" algn="l" defTabSz="914400" rtl="0" eaLnBrk="1" latinLnBrk="0" hangingPunct="1">
              <a:lnSpc>
                <a:spcPts val="3200"/>
              </a:lnSpc>
              <a:defRPr lang="en-US" sz="3200" b="1" kern="1200" dirty="0">
                <a:solidFill>
                  <a:srgbClr val="00C1D5"/>
                </a:solidFill>
                <a:latin typeface="+mj-lt"/>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9894705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Quote">
    <p:spTree>
      <p:nvGrpSpPr>
        <p:cNvPr id="1" name=""/>
        <p:cNvGrpSpPr/>
        <p:nvPr/>
      </p:nvGrpSpPr>
      <p:grpSpPr>
        <a:xfrm>
          <a:off x="0" y="0"/>
          <a:ext cx="0" cy="0"/>
          <a:chOff x="0" y="0"/>
          <a:chExt cx="0" cy="0"/>
        </a:xfrm>
      </p:grpSpPr>
      <p:pic>
        <p:nvPicPr>
          <p:cNvPr id="9" name="Graphic 8" descr="Open quotation mark with solid fill">
            <a:extLst>
              <a:ext uri="{FF2B5EF4-FFF2-40B4-BE49-F238E27FC236}">
                <a16:creationId xmlns:a16="http://schemas.microsoft.com/office/drawing/2014/main" id="{D8B3C98C-C73D-296B-A26E-4FE10014B14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flipV="1">
            <a:off x="2983106" y="1291875"/>
            <a:ext cx="914400" cy="914400"/>
          </a:xfrm>
          <a:prstGeom prst="rect">
            <a:avLst/>
          </a:prstGeom>
        </p:spPr>
      </p:pic>
      <p:sp>
        <p:nvSpPr>
          <p:cNvPr id="12" name="Text Placeholder 11">
            <a:extLst>
              <a:ext uri="{FF2B5EF4-FFF2-40B4-BE49-F238E27FC236}">
                <a16:creationId xmlns:a16="http://schemas.microsoft.com/office/drawing/2014/main" id="{53375EC7-14B6-C86A-865F-31BB70302CE9}"/>
              </a:ext>
            </a:extLst>
          </p:cNvPr>
          <p:cNvSpPr>
            <a:spLocks noGrp="1"/>
          </p:cNvSpPr>
          <p:nvPr>
            <p:ph type="body" sz="quarter" idx="13"/>
          </p:nvPr>
        </p:nvSpPr>
        <p:spPr>
          <a:xfrm>
            <a:off x="3273552" y="2058988"/>
            <a:ext cx="7955280" cy="3808412"/>
          </a:xfrm>
        </p:spPr>
        <p:txBody>
          <a:bodyPr>
            <a:noAutofit/>
          </a:bodyPr>
          <a:lstStyle>
            <a:lvl1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1pPr>
            <a:lvl2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smtClean="0">
                <a:solidFill>
                  <a:schemeClr val="tx1"/>
                </a:solidFill>
                <a:latin typeface="+mn-lt"/>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Font typeface="Arial" panose="020B0604020202020204" pitchFamily="34" charset="0"/>
              <a:buNone/>
              <a:defRPr lang="en-US" sz="2400" kern="1200" dirty="0">
                <a:solidFill>
                  <a:schemeClr val="tx1"/>
                </a:solidFill>
                <a:latin typeface="+mn-lt"/>
                <a:ea typeface="+mn-ea"/>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07569F74-3F9B-B264-6227-04DD978FD66C}"/>
              </a:ext>
            </a:extLst>
          </p:cNvPr>
          <p:cNvSpPr>
            <a:spLocks noGrp="1"/>
          </p:cNvSpPr>
          <p:nvPr>
            <p:ph type="ftr" sz="quarter" idx="11"/>
          </p:nvPr>
        </p:nvSpPr>
        <p:spPr>
          <a:xfrm>
            <a:off x="169971" y="6415516"/>
            <a:ext cx="1087240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97236870-3EB0-7E41-A1B2-5C335BF4FEAA}"/>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4E2EC96A-89B7-3DDD-003B-893F7389550D}"/>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330823973"/>
      </p:ext>
    </p:extLst>
  </p:cSld>
  <p:clrMapOvr>
    <a:masterClrMapping/>
  </p:clrMapOvr>
  <p:extLst>
    <p:ext uri="{DCECCB84-F9BA-43D5-87BE-67443E8EF086}">
      <p15:sldGuideLst xmlns:p15="http://schemas.microsoft.com/office/powerpoint/2012/main">
        <p15:guide id="1" orient="horz" pos="2160">
          <p15:clr>
            <a:srgbClr val="FBAE40"/>
          </p15:clr>
        </p15:guide>
        <p15:guide id="2" pos="14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mp; Body Copy">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3273552" y="1519331"/>
            <a:ext cx="8469630" cy="4495800"/>
          </a:xfrm>
        </p:spPr>
        <p:txBody>
          <a:bodyPr>
            <a:noAutofit/>
          </a:bodyPr>
          <a:lstStyle>
            <a:lvl1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tx1"/>
                </a:solidFill>
                <a:latin typeface="Arial" panose="020B0604020202020204" pitchFamily="34" charset="0"/>
                <a:ea typeface="+mn-ea"/>
                <a:cs typeface="Arial" panose="020B0604020202020204" pitchFamily="34" charset="0"/>
              </a:defRPr>
            </a:lvl1pPr>
            <a:lvl2pPr marL="3429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3" name="Footer Placeholder 4">
            <a:extLst>
              <a:ext uri="{FF2B5EF4-FFF2-40B4-BE49-F238E27FC236}">
                <a16:creationId xmlns:a16="http://schemas.microsoft.com/office/drawing/2014/main" id="{B671B335-CE5A-EF5A-1252-83470FB0D8D8}"/>
              </a:ext>
            </a:extLst>
          </p:cNvPr>
          <p:cNvSpPr>
            <a:spLocks noGrp="1"/>
          </p:cNvSpPr>
          <p:nvPr>
            <p:ph type="ftr" sz="quarter" idx="11"/>
          </p:nvPr>
        </p:nvSpPr>
        <p:spPr>
          <a:xfrm>
            <a:off x="169971" y="6415516"/>
            <a:ext cx="10641077"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7" name="Slide Number Placeholder 5">
            <a:extLst>
              <a:ext uri="{FF2B5EF4-FFF2-40B4-BE49-F238E27FC236}">
                <a16:creationId xmlns:a16="http://schemas.microsoft.com/office/drawing/2014/main" id="{CD586CB2-EC29-6144-F363-2D7A300DBBFB}"/>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08C3A64F-C243-B961-86DE-BAB208689F15}"/>
              </a:ext>
            </a:extLst>
          </p:cNvPr>
          <p:cNvSpPr>
            <a:spLocks noGrp="1"/>
          </p:cNvSpPr>
          <p:nvPr>
            <p:ph type="title"/>
          </p:nvPr>
        </p:nvSpPr>
        <p:spPr>
          <a:xfrm>
            <a:off x="3273552" y="123125"/>
            <a:ext cx="8945880"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499920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Bullets">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3262184" y="1519331"/>
            <a:ext cx="8453566" cy="4495800"/>
          </a:xfrm>
        </p:spPr>
        <p:txBody>
          <a:bodyPr>
            <a:noAutofit/>
          </a:bodyPr>
          <a:lstStyle>
            <a:lvl1pPr marL="0" indent="0" algn="l" defTabSz="914400" rtl="0" eaLnBrk="1" latinLnBrk="0" hangingPunct="1">
              <a:lnSpc>
                <a:spcPct val="114000"/>
              </a:lnSpc>
              <a:spcBef>
                <a:spcPts val="1200"/>
              </a:spcBef>
              <a:spcAft>
                <a:spcPts val="600"/>
              </a:spcAft>
              <a:buClr>
                <a:srgbClr val="E3B923"/>
              </a:buClr>
              <a:buFont typeface="Arial" panose="020B0604020202020204" pitchFamily="34" charset="0"/>
              <a:buNone/>
              <a:defRPr lang="en-US" sz="3200" b="1" kern="1200" dirty="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114000"/>
              </a:lnSpc>
              <a:spcBef>
                <a:spcPts val="0"/>
              </a:spcBef>
              <a:spcAft>
                <a:spcPts val="1200"/>
              </a:spcAft>
              <a:buClr>
                <a:srgbClr val="00C1D5"/>
              </a:buClr>
              <a:buSzPct val="150000"/>
              <a:buFont typeface="Arial" panose="020B0604020202020204" pitchFamily="34" charset="0"/>
              <a:buChar char="•"/>
              <a:defRPr lang="en-US" sz="2000" kern="1200" dirty="0">
                <a:solidFill>
                  <a:schemeClr val="tx1"/>
                </a:solidFill>
                <a:latin typeface="Arial" panose="020B0604020202020204" pitchFamily="34" charset="0"/>
                <a:ea typeface="+mn-ea"/>
                <a:cs typeface="Arial" panose="020B0604020202020204" pitchFamily="34" charset="0"/>
              </a:defRPr>
            </a:lvl2pPr>
            <a:lvl3pPr marL="342900" indent="-342900" algn="l" defTabSz="914400" rtl="0" eaLnBrk="1" latinLnBrk="0" hangingPunct="1">
              <a:lnSpc>
                <a:spcPct val="114000"/>
              </a:lnSpc>
              <a:spcBef>
                <a:spcPts val="0"/>
              </a:spcBef>
              <a:spcAft>
                <a:spcPts val="1800"/>
              </a:spcAft>
              <a:buClr>
                <a:srgbClr val="D76F2C"/>
              </a:buClr>
              <a:buSzPct val="150000"/>
              <a:buFont typeface="Arial" panose="020B0604020202020204" pitchFamily="34" charset="0"/>
              <a:buChar char="•"/>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11430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a:solidFill>
                  <a:schemeClr val="tx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4"/>
            <a:r>
              <a:rPr lang="en-US"/>
              <a:t>Third level</a:t>
            </a:r>
          </a:p>
        </p:txBody>
      </p:sp>
      <p:sp>
        <p:nvSpPr>
          <p:cNvPr id="12" name="Footer Placeholder 4">
            <a:extLst>
              <a:ext uri="{FF2B5EF4-FFF2-40B4-BE49-F238E27FC236}">
                <a16:creationId xmlns:a16="http://schemas.microsoft.com/office/drawing/2014/main" id="{5761C117-71FC-F33E-987B-6ED143491D5E}"/>
              </a:ext>
            </a:extLst>
          </p:cNvPr>
          <p:cNvSpPr>
            <a:spLocks noGrp="1"/>
          </p:cNvSpPr>
          <p:nvPr>
            <p:ph type="ftr" sz="quarter" idx="11"/>
          </p:nvPr>
        </p:nvSpPr>
        <p:spPr>
          <a:xfrm>
            <a:off x="169971" y="6415516"/>
            <a:ext cx="875495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16" name="Slide Number Placeholder 5">
            <a:extLst>
              <a:ext uri="{FF2B5EF4-FFF2-40B4-BE49-F238E27FC236}">
                <a16:creationId xmlns:a16="http://schemas.microsoft.com/office/drawing/2014/main" id="{651E1CFC-4745-2061-9609-27C294257C77}"/>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F1FF5AA6-CDD6-4DB5-083D-E994A3964F1D}"/>
              </a:ext>
            </a:extLst>
          </p:cNvPr>
          <p:cNvSpPr>
            <a:spLocks noGrp="1"/>
          </p:cNvSpPr>
          <p:nvPr>
            <p:ph type="title"/>
          </p:nvPr>
        </p:nvSpPr>
        <p:spPr>
          <a:xfrm>
            <a:off x="3273552" y="123125"/>
            <a:ext cx="8929816"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067903109"/>
      </p:ext>
    </p:extLst>
  </p:cSld>
  <p:clrMapOvr>
    <a:masterClrMapping/>
  </p:clrMapOvr>
  <p:extLst>
    <p:ext uri="{DCECCB84-F9BA-43D5-87BE-67443E8EF086}">
      <p15:sldGuideLst xmlns:p15="http://schemas.microsoft.com/office/powerpoint/2012/main">
        <p15:guide id="1" orient="horz" pos="2160">
          <p15:clr>
            <a:srgbClr val="FBAE40"/>
          </p15:clr>
        </p15:guide>
        <p15:guide id="2" pos="148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hoto &amp; Headline &amp; 2Col">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33849-715B-B2DD-7665-5D7AE51790E5}"/>
              </a:ext>
            </a:extLst>
          </p:cNvPr>
          <p:cNvSpPr>
            <a:spLocks noGrp="1"/>
          </p:cNvSpPr>
          <p:nvPr>
            <p:ph type="body" sz="quarter" idx="13"/>
          </p:nvPr>
        </p:nvSpPr>
        <p:spPr>
          <a:xfrm>
            <a:off x="506627" y="1528721"/>
            <a:ext cx="11571073" cy="4495800"/>
          </a:xfrm>
        </p:spPr>
        <p:txBody>
          <a:bodyPr numCol="2" spcCol="274320">
            <a:noAutofit/>
          </a:bodyPr>
          <a:lstStyle>
            <a:lvl1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tx1"/>
                </a:solidFill>
                <a:latin typeface="Arial" panose="020B0604020202020204" pitchFamily="34" charset="0"/>
                <a:ea typeface="+mn-ea"/>
                <a:cs typeface="Arial" panose="020B0604020202020204" pitchFamily="34" charset="0"/>
              </a:defRPr>
            </a:lvl1pPr>
            <a:lvl2pPr marL="342900" indent="-342900" algn="l" defTabSz="914400" rtl="0" eaLnBrk="1" latinLnBrk="0" hangingPunct="1">
              <a:lnSpc>
                <a:spcPct val="114000"/>
              </a:lnSpc>
              <a:spcBef>
                <a:spcPts val="0"/>
              </a:spcBef>
              <a:spcAft>
                <a:spcPts val="1800"/>
              </a:spcAft>
              <a:buClr>
                <a:srgbClr val="00C1D5"/>
              </a:buClr>
              <a:buSzPct val="150000"/>
              <a:buFont typeface="Arial" panose="020B0604020202020204" pitchFamily="34" charset="0"/>
              <a:buChar char="•"/>
              <a:defRPr lang="en-US" sz="2000" kern="1200" dirty="0" smtClean="0">
                <a:solidFill>
                  <a:schemeClr val="tx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smtClean="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14000"/>
              </a:lnSpc>
              <a:spcBef>
                <a:spcPts val="0"/>
              </a:spcBef>
              <a:spcAft>
                <a:spcPts val="1800"/>
              </a:spcAft>
              <a:buClr>
                <a:srgbClr val="E3B923"/>
              </a:buClr>
              <a:buFont typeface="Arial" panose="020B0604020202020204" pitchFamily="34" charset="0"/>
              <a:buNone/>
              <a:defRPr lang="en-US" sz="2000" kern="120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7" name="Footer Placeholder 4">
            <a:extLst>
              <a:ext uri="{FF2B5EF4-FFF2-40B4-BE49-F238E27FC236}">
                <a16:creationId xmlns:a16="http://schemas.microsoft.com/office/drawing/2014/main" id="{FA22975E-C316-5799-E762-9299D4498E27}"/>
              </a:ext>
            </a:extLst>
          </p:cNvPr>
          <p:cNvSpPr>
            <a:spLocks noGrp="1"/>
          </p:cNvSpPr>
          <p:nvPr>
            <p:ph type="ftr" sz="quarter" idx="11"/>
          </p:nvPr>
        </p:nvSpPr>
        <p:spPr>
          <a:xfrm>
            <a:off x="506627" y="6415516"/>
            <a:ext cx="10649053" cy="365125"/>
          </a:xfrm>
        </p:spPr>
        <p:txBody>
          <a:bodyPr vert="horz" lIns="91440" tIns="45720" rIns="91440" bIns="45720" rtlCol="0" anchor="b"/>
          <a:lstStyle>
            <a:lvl1pPr>
              <a:defRPr lang="en-US" sz="1000" dirty="0">
                <a:solidFill>
                  <a:schemeClr val="tx1"/>
                </a:solidFill>
              </a:defRPr>
            </a:lvl1pPr>
          </a:lstStyle>
          <a:p>
            <a:pPr algn="l"/>
            <a:endParaRPr lang="en-US"/>
          </a:p>
        </p:txBody>
      </p:sp>
      <p:sp>
        <p:nvSpPr>
          <p:cNvPr id="21" name="Slide Number Placeholder 5">
            <a:extLst>
              <a:ext uri="{FF2B5EF4-FFF2-40B4-BE49-F238E27FC236}">
                <a16:creationId xmlns:a16="http://schemas.microsoft.com/office/drawing/2014/main" id="{74D69750-B25C-B65F-ABCF-D43BB0355192}"/>
              </a:ext>
            </a:extLst>
          </p:cNvPr>
          <p:cNvSpPr>
            <a:spLocks noGrp="1"/>
          </p:cNvSpPr>
          <p:nvPr>
            <p:ph type="sldNum" sz="quarter" idx="12"/>
          </p:nvPr>
        </p:nvSpPr>
        <p:spPr>
          <a:xfrm>
            <a:off x="11410950" y="6451600"/>
            <a:ext cx="685800" cy="365125"/>
          </a:xfrm>
        </p:spPr>
        <p:txBody>
          <a:bodyPr/>
          <a:lstStyle>
            <a:lvl1pPr>
              <a:defRPr sz="1400">
                <a:solidFill>
                  <a:schemeClr val="tx1"/>
                </a:solidFill>
                <a:latin typeface="Arial" panose="020B0604020202020204" pitchFamily="34" charset="0"/>
                <a:cs typeface="Arial" panose="020B0604020202020204" pitchFamily="34" charset="0"/>
              </a:defRPr>
            </a:lvl1pPr>
          </a:lstStyle>
          <a:p>
            <a:fld id="{BE2B6535-AB6B-44B4-837D-2BEADB2BA517}" type="slidenum">
              <a:rPr lang="en-US" smtClean="0"/>
              <a:pPr/>
              <a:t>‹#›</a:t>
            </a:fld>
            <a:endParaRPr lang="en-US"/>
          </a:p>
        </p:txBody>
      </p:sp>
      <p:sp>
        <p:nvSpPr>
          <p:cNvPr id="3" name="Title 1">
            <a:extLst>
              <a:ext uri="{FF2B5EF4-FFF2-40B4-BE49-F238E27FC236}">
                <a16:creationId xmlns:a16="http://schemas.microsoft.com/office/drawing/2014/main" id="{3FE973A1-78A7-E846-6F9C-DD4D05105B84}"/>
              </a:ext>
            </a:extLst>
          </p:cNvPr>
          <p:cNvSpPr>
            <a:spLocks noGrp="1"/>
          </p:cNvSpPr>
          <p:nvPr>
            <p:ph type="title"/>
          </p:nvPr>
        </p:nvSpPr>
        <p:spPr>
          <a:xfrm>
            <a:off x="3274540" y="123125"/>
            <a:ext cx="8917459" cy="1096533"/>
          </a:xfrm>
        </p:spPr>
        <p:txBody>
          <a:bodyPr>
            <a:noAutofit/>
          </a:bodyPr>
          <a:lstStyle>
            <a:lvl1pPr marL="0" algn="l" defTabSz="914400" rtl="0" eaLnBrk="1" latinLnBrk="0" hangingPunct="1">
              <a:lnSpc>
                <a:spcPts val="3200"/>
              </a:lnSpc>
              <a:defRPr lang="en-US" sz="3200" b="1" kern="1200" dirty="0">
                <a:solidFill>
                  <a:srgbClr val="00C1D5"/>
                </a:solidFill>
                <a:latin typeface="Arial" panose="020B0604020202020204" pitchFamily="34" charset="0"/>
                <a:ea typeface="+mn-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389968424"/>
      </p:ext>
    </p:extLst>
  </p:cSld>
  <p:clrMapOvr>
    <a:masterClrMapping/>
  </p:clrMapOvr>
  <p:extLst>
    <p:ext uri="{DCECCB84-F9BA-43D5-87BE-67443E8EF086}">
      <p15:sldGuideLst xmlns:p15="http://schemas.microsoft.com/office/powerpoint/2012/main">
        <p15:guide id="1" orient="horz" pos="2160">
          <p15:clr>
            <a:srgbClr val="FBAE40"/>
          </p15:clr>
        </p15:guide>
        <p15:guide id="2" pos="256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defRPr>
            </a:lvl1pPr>
            <a:lvl2pPr>
              <a:buClr>
                <a:srgbClr val="00C1D5"/>
              </a:buClr>
              <a:defRPr>
                <a:latin typeface="Calibri" panose="020F0502020204030204" pitchFamily="34" charset="0"/>
              </a:defRPr>
            </a:lvl2pPr>
            <a:lvl3pPr>
              <a:buClr>
                <a:srgbClr val="00C1D5"/>
              </a:buClr>
              <a:defRPr>
                <a:latin typeface="Calibri" panose="020F0502020204030204" pitchFamily="34" charset="0"/>
              </a:defRPr>
            </a:lvl3pPr>
            <a:lvl4pPr>
              <a:buClr>
                <a:srgbClr val="00C1D5"/>
              </a:buClr>
              <a:defRPr>
                <a:solidFill>
                  <a:schemeClr val="tx1"/>
                </a:solidFill>
                <a:latin typeface="Calibri" panose="020F0502020204030204" pitchFamily="34" charset="0"/>
              </a:defRPr>
            </a:lvl4pPr>
            <a:lvl5pPr>
              <a:buClr>
                <a:srgbClr val="00C1D5"/>
              </a:buClr>
              <a:defRPr>
                <a:solidFill>
                  <a:schemeClr val="tx1"/>
                </a:solidFill>
                <a:latin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0C40B2-7C8D-42DE-9377-EDF90492D4FC}"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8D9AD5-F248-4919-864A-CFD76CC027D6}" type="slidenum">
              <a:rPr lang="en-US" smtClean="0"/>
              <a:t>‹#›</a:t>
            </a:fld>
            <a:endParaRPr lang="en-US"/>
          </a:p>
        </p:txBody>
      </p:sp>
    </p:spTree>
    <p:extLst>
      <p:ext uri="{BB962C8B-B14F-4D97-AF65-F5344CB8AC3E}">
        <p14:creationId xmlns:p14="http://schemas.microsoft.com/office/powerpoint/2010/main" val="2581992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1.jpe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14B2DE-6F6B-6282-6E14-B4897CBCE3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6222"/>
            <a:ext cx="12192001" cy="1270000"/>
          </a:xfrm>
          <a:prstGeom prst="rect">
            <a:avLst/>
          </a:prstGeom>
        </p:spPr>
      </p:pic>
      <p:sp>
        <p:nvSpPr>
          <p:cNvPr id="2" name="Title Placeholder 1">
            <a:extLst>
              <a:ext uri="{FF2B5EF4-FFF2-40B4-BE49-F238E27FC236}">
                <a16:creationId xmlns:a16="http://schemas.microsoft.com/office/drawing/2014/main" id="{674ABC74-92AF-2721-C98F-A64EF7A41B4C}"/>
              </a:ext>
            </a:extLst>
          </p:cNvPr>
          <p:cNvSpPr>
            <a:spLocks noGrp="1"/>
          </p:cNvSpPr>
          <p:nvPr>
            <p:ph type="title"/>
          </p:nvPr>
        </p:nvSpPr>
        <p:spPr>
          <a:xfrm>
            <a:off x="3274540" y="18255"/>
            <a:ext cx="8079259"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7FDF465-9031-58BF-87CF-0E1E3F2EDD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815085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8" r:id="rId3"/>
  </p:sldLayoutIdLst>
  <p:hf hdr="0" dt="0"/>
  <p:txStyles>
    <p:titleStyle>
      <a:lvl1pPr algn="l" defTabSz="914400" rtl="0" eaLnBrk="1" latinLnBrk="0" hangingPunct="1">
        <a:lnSpc>
          <a:spcPct val="90000"/>
        </a:lnSpc>
        <a:spcBef>
          <a:spcPct val="0"/>
        </a:spcBef>
        <a:buNone/>
        <a:defRPr sz="4400" b="1"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p:titleStyle>
    <p:body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14B2DE-6F6B-6282-6E14-B4897CBCE3DC}"/>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 y="-6222"/>
            <a:ext cx="12192001" cy="1270000"/>
          </a:xfrm>
          <a:prstGeom prst="rect">
            <a:avLst/>
          </a:prstGeom>
        </p:spPr>
      </p:pic>
      <p:sp>
        <p:nvSpPr>
          <p:cNvPr id="2" name="Title Placeholder 1">
            <a:extLst>
              <a:ext uri="{FF2B5EF4-FFF2-40B4-BE49-F238E27FC236}">
                <a16:creationId xmlns:a16="http://schemas.microsoft.com/office/drawing/2014/main" id="{674ABC74-92AF-2721-C98F-A64EF7A41B4C}"/>
              </a:ext>
            </a:extLst>
          </p:cNvPr>
          <p:cNvSpPr>
            <a:spLocks noGrp="1"/>
          </p:cNvSpPr>
          <p:nvPr>
            <p:ph type="title"/>
          </p:nvPr>
        </p:nvSpPr>
        <p:spPr>
          <a:xfrm>
            <a:off x="3274540" y="18255"/>
            <a:ext cx="807925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FDF465-9031-58BF-87CF-0E1E3F2EDD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C76DA-A94A-0B63-5C65-25F37DEC1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10EBD58A-9C91-CFE5-88B9-FA8C40BA8D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C4E7AA-BAD8-E49B-2052-8CE582AD2C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B6535-AB6B-44B4-837D-2BEADB2BA517}" type="slidenum">
              <a:rPr lang="en-US" smtClean="0"/>
              <a:t>‹#›</a:t>
            </a:fld>
            <a:endParaRPr lang="en-US"/>
          </a:p>
        </p:txBody>
      </p:sp>
    </p:spTree>
    <p:extLst>
      <p:ext uri="{BB962C8B-B14F-4D97-AF65-F5344CB8AC3E}">
        <p14:creationId xmlns:p14="http://schemas.microsoft.com/office/powerpoint/2010/main" val="313051846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Lst>
  <p:hf hdr="0" dt="0"/>
  <p:txStyles>
    <p:titleStyle>
      <a:lvl1pPr algn="l" defTabSz="914400" rtl="0" eaLnBrk="1" latinLnBrk="0" hangingPunct="1">
        <a:lnSpc>
          <a:spcPct val="90000"/>
        </a:lnSpc>
        <a:spcBef>
          <a:spcPct val="0"/>
        </a:spcBef>
        <a:buNone/>
        <a:defRPr sz="4400" kern="1200">
          <a:solidFill>
            <a:srgbClr val="00C1D5"/>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emf"/></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2CDD5-9816-9873-867D-7B37CB1C7073}"/>
              </a:ext>
            </a:extLst>
          </p:cNvPr>
          <p:cNvSpPr>
            <a:spLocks noGrp="1"/>
          </p:cNvSpPr>
          <p:nvPr>
            <p:ph type="ctrTitle"/>
          </p:nvPr>
        </p:nvSpPr>
        <p:spPr>
          <a:xfrm>
            <a:off x="2225565" y="5077968"/>
            <a:ext cx="7740869" cy="717316"/>
          </a:xfrm>
        </p:spPr>
        <p:txBody>
          <a:bodyPr/>
          <a:lstStyle/>
          <a:p>
            <a:r>
              <a:rPr lang="en-US" sz="3200" dirty="0"/>
              <a:t> Functional vision assessment over 4 years in </a:t>
            </a:r>
            <a:r>
              <a:rPr lang="en-US" sz="3200" i="1" dirty="0"/>
              <a:t>USH2A</a:t>
            </a:r>
            <a:r>
              <a:rPr lang="en-US" sz="3200" dirty="0"/>
              <a:t> using the Veteran Affairs Low-Vision Visual Functioning Questionnaire.</a:t>
            </a: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068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F5B46-2A6E-59E7-BDDE-40C7227752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7FAD27-C0AD-93E1-C1D3-2FEDE7DCD55A}"/>
              </a:ext>
            </a:extLst>
          </p:cNvPr>
          <p:cNvSpPr>
            <a:spLocks noGrp="1"/>
          </p:cNvSpPr>
          <p:nvPr>
            <p:ph idx="1"/>
          </p:nvPr>
        </p:nvSpPr>
        <p:spPr>
          <a:xfrm>
            <a:off x="904460" y="1420898"/>
            <a:ext cx="10744201" cy="5317831"/>
          </a:xfrm>
        </p:spPr>
        <p:txBody>
          <a:bodyPr wrap="square" lIns="0" tIns="0" rIns="109728" bIns="0" anchor="t">
            <a:noAutofit/>
          </a:bodyPr>
          <a:lstStyle/>
          <a:p>
            <a:pPr marL="0" indent="0">
              <a:lnSpc>
                <a:spcPct val="100000"/>
              </a:lnSpc>
              <a:spcBef>
                <a:spcPts val="0"/>
              </a:spcBef>
              <a:spcAft>
                <a:spcPts val="1200"/>
              </a:spcAft>
              <a:buClr>
                <a:schemeClr val="tx1"/>
              </a:buClr>
              <a:buNone/>
            </a:pPr>
            <a:r>
              <a:rPr lang="en-US" sz="2200" b="1" dirty="0">
                <a:solidFill>
                  <a:srgbClr val="D87029"/>
                </a:solidFill>
                <a:ea typeface="Calibri" panose="020F0502020204030204" pitchFamily="34" charset="0"/>
                <a:cs typeface="Calibri" panose="020F0502020204030204" pitchFamily="34" charset="0"/>
              </a:rPr>
              <a:t>Citation</a:t>
            </a:r>
            <a:endParaRPr lang="en-US" sz="2200" b="1" i="0" dirty="0">
              <a:solidFill>
                <a:srgbClr val="D87029"/>
              </a:solidFill>
              <a:ea typeface="Calibri" panose="020F0502020204030204" pitchFamily="34" charset="0"/>
              <a:cs typeface="Calibri" panose="020F0502020204030204" pitchFamily="34" charset="0"/>
            </a:endParaRPr>
          </a:p>
          <a:p>
            <a:pPr marL="0" indent="0" algn="l">
              <a:lnSpc>
                <a:spcPct val="100000"/>
              </a:lnSpc>
              <a:spcBef>
                <a:spcPts val="0"/>
              </a:spcBef>
              <a:spcAft>
                <a:spcPts val="1700"/>
              </a:spcAft>
              <a:buNone/>
            </a:pPr>
            <a:r>
              <a:rPr lang="en-US" sz="2000" b="0" i="0" dirty="0">
                <a:solidFill>
                  <a:schemeClr val="accent1">
                    <a:lumMod val="50000"/>
                  </a:schemeClr>
                </a:solidFill>
                <a:ea typeface="Calibri" panose="020F0502020204030204" pitchFamily="34" charset="0"/>
                <a:cs typeface="Calibri" panose="020F0502020204030204" pitchFamily="34" charset="0"/>
              </a:rPr>
              <a:t>Parekh B, Peck-Dimit N, Duncan JL, Samarakoon L, Abalem MF, Andrews CA, Audo I, Ayala AR, Bradley C, Cheetham JK, Dagnelie G, Durham TA, Huckfeldt RM, Lacy GD, Malbin B, Michaelides M, Musch DC, Stingl K, Weng CY, Zmejkoski AZ, Melia M, Jayasundera KT; Foundation Fighting Blindness Clinical Consortium Investigator Group. Functional Vision Assessment Over 4 Years in USH2A Using the Veteran Affairs Low-Vision Visual Functioning Questionnaire. Invest </a:t>
            </a:r>
            <a:r>
              <a:rPr lang="en-US" sz="2000" b="0" i="0" dirty="0" err="1">
                <a:solidFill>
                  <a:schemeClr val="accent1">
                    <a:lumMod val="50000"/>
                  </a:schemeClr>
                </a:solidFill>
                <a:ea typeface="Calibri" panose="020F0502020204030204" pitchFamily="34" charset="0"/>
                <a:cs typeface="Calibri" panose="020F0502020204030204" pitchFamily="34" charset="0"/>
              </a:rPr>
              <a:t>Ophthalmol</a:t>
            </a:r>
            <a:r>
              <a:rPr lang="en-US" sz="2000" b="0" i="0" dirty="0">
                <a:solidFill>
                  <a:schemeClr val="accent1">
                    <a:lumMod val="50000"/>
                  </a:schemeClr>
                </a:solidFill>
                <a:ea typeface="Calibri" panose="020F0502020204030204" pitchFamily="34" charset="0"/>
                <a:cs typeface="Calibri" panose="020F0502020204030204" pitchFamily="34" charset="0"/>
              </a:rPr>
              <a:t> Vis Sci. 2025 May 1;66(5):39. </a:t>
            </a:r>
            <a:r>
              <a:rPr lang="en-US" sz="2000" b="0" i="0" dirty="0" err="1">
                <a:solidFill>
                  <a:schemeClr val="accent1">
                    <a:lumMod val="50000"/>
                  </a:schemeClr>
                </a:solidFill>
                <a:ea typeface="Calibri" panose="020F0502020204030204" pitchFamily="34" charset="0"/>
                <a:cs typeface="Calibri" panose="020F0502020204030204" pitchFamily="34" charset="0"/>
              </a:rPr>
              <a:t>doi</a:t>
            </a:r>
            <a:r>
              <a:rPr lang="en-US" sz="2000" b="0" i="0" dirty="0">
                <a:solidFill>
                  <a:schemeClr val="accent1">
                    <a:lumMod val="50000"/>
                  </a:schemeClr>
                </a:solidFill>
                <a:ea typeface="Calibri" panose="020F0502020204030204" pitchFamily="34" charset="0"/>
                <a:cs typeface="Calibri" panose="020F0502020204030204" pitchFamily="34" charset="0"/>
              </a:rPr>
              <a:t>: 10.1167/iovs.66.5.39.</a:t>
            </a:r>
          </a:p>
          <a:p>
            <a:pPr marL="0" indent="0" algn="l">
              <a:lnSpc>
                <a:spcPct val="100000"/>
              </a:lnSpc>
              <a:spcBef>
                <a:spcPts val="0"/>
              </a:spcBef>
              <a:spcAft>
                <a:spcPts val="1700"/>
              </a:spcAft>
              <a:buNone/>
            </a:pPr>
            <a:r>
              <a:rPr lang="en-US" sz="2200" b="1" i="0" dirty="0">
                <a:solidFill>
                  <a:srgbClr val="D87029"/>
                </a:solidFill>
                <a:ea typeface="Calibri" panose="020F0502020204030204" pitchFamily="34" charset="0"/>
                <a:cs typeface="Calibri" panose="020F0502020204030204" pitchFamily="34" charset="0"/>
              </a:rPr>
              <a:t>Funding</a:t>
            </a:r>
          </a:p>
          <a:p>
            <a:pPr marL="0" indent="0">
              <a:lnSpc>
                <a:spcPct val="100000"/>
              </a:lnSpc>
              <a:spcBef>
                <a:spcPts val="0"/>
              </a:spcBef>
              <a:spcAft>
                <a:spcPts val="1700"/>
              </a:spcAft>
              <a:buNone/>
            </a:pPr>
            <a:r>
              <a:rPr lang="en-US" sz="2000" dirty="0">
                <a:solidFill>
                  <a:srgbClr val="003865"/>
                </a:solidFill>
                <a:ea typeface="Calibri" panose="020F0502020204030204" pitchFamily="34" charset="0"/>
                <a:cs typeface="Calibri" panose="020F0502020204030204" pitchFamily="34" charset="0"/>
              </a:rPr>
              <a:t>This study was funded by Foundation Fighting Blindness </a:t>
            </a:r>
          </a:p>
          <a:p>
            <a:pPr marL="0" indent="0">
              <a:lnSpc>
                <a:spcPct val="100000"/>
              </a:lnSpc>
              <a:spcBef>
                <a:spcPts val="0"/>
              </a:spcBef>
              <a:spcAft>
                <a:spcPts val="1700"/>
              </a:spcAft>
              <a:buNone/>
            </a:pPr>
            <a:r>
              <a:rPr lang="en-US" sz="2200" b="1" dirty="0">
                <a:solidFill>
                  <a:srgbClr val="D87029"/>
                </a:solidFill>
                <a:ea typeface="Calibri" panose="020F0502020204030204" pitchFamily="34" charset="0"/>
                <a:cs typeface="Calibri" panose="020F0502020204030204" pitchFamily="34" charset="0"/>
              </a:rPr>
              <a:t>Disclaimer</a:t>
            </a:r>
            <a:endParaRPr lang="en-US" sz="2200" dirty="0">
              <a:solidFill>
                <a:srgbClr val="003865"/>
              </a:solidFill>
              <a:ea typeface="Calibri" panose="020F0502020204030204" pitchFamily="34" charset="0"/>
              <a:cs typeface="Calibri" panose="020F0502020204030204" pitchFamily="34" charset="0"/>
            </a:endParaRPr>
          </a:p>
          <a:p>
            <a:pPr marL="0" indent="0">
              <a:lnSpc>
                <a:spcPct val="100000"/>
              </a:lnSpc>
              <a:spcBef>
                <a:spcPts val="0"/>
              </a:spcBef>
              <a:spcAft>
                <a:spcPts val="1700"/>
              </a:spcAft>
              <a:buNone/>
            </a:pPr>
            <a:r>
              <a:rPr lang="en-US" sz="2000" dirty="0">
                <a:solidFill>
                  <a:srgbClr val="003865"/>
                </a:solidFill>
                <a:ea typeface="Calibri" panose="020F0502020204030204" pitchFamily="34" charset="0"/>
                <a:cs typeface="Calibri" panose="020F0502020204030204" pitchFamily="34" charset="0"/>
              </a:rPr>
              <a:t>The source of the data is the Foundation Fighting Blindness Clinical Consortium, but the analyses, content and conclusions presented herein are solely the responsibility of the authors/presenters and may not reflect the views of the Foundation Fighting Blindness.</a:t>
            </a:r>
            <a:endParaRPr lang="en-US" sz="2200" i="0" dirty="0">
              <a:solidFill>
                <a:schemeClr val="accent1">
                  <a:lumMod val="50000"/>
                </a:schemeClr>
              </a:solidFill>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732A4977-BB0B-9B31-7143-F646CAEC3FB5}"/>
              </a:ext>
            </a:extLst>
          </p:cNvPr>
          <p:cNvSpPr txBox="1"/>
          <p:nvPr/>
        </p:nvSpPr>
        <p:spPr>
          <a:xfrm>
            <a:off x="3389242" y="283238"/>
            <a:ext cx="7839589" cy="677108"/>
          </a:xfrm>
          <a:prstGeom prst="rect">
            <a:avLst/>
          </a:prstGeom>
          <a:noFill/>
        </p:spPr>
        <p:txBody>
          <a:bodyPr wrap="square" lIns="18288" tIns="0" rIns="18288"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Citation, Funding, Disclaimer</a:t>
            </a:r>
          </a:p>
        </p:txBody>
      </p:sp>
      <p:sp>
        <p:nvSpPr>
          <p:cNvPr id="7" name="Funding statement accent rule">
            <a:extLst>
              <a:ext uri="{FF2B5EF4-FFF2-40B4-BE49-F238E27FC236}">
                <a16:creationId xmlns:a16="http://schemas.microsoft.com/office/drawing/2014/main" id="{D94D6FEF-1C5A-42E5-7047-5E019536B460}"/>
              </a:ext>
            </a:extLst>
          </p:cNvPr>
          <p:cNvSpPr/>
          <p:nvPr/>
        </p:nvSpPr>
        <p:spPr>
          <a:xfrm>
            <a:off x="423141" y="1420898"/>
            <a:ext cx="240395" cy="5158805"/>
          </a:xfrm>
          <a:prstGeom prst="rect">
            <a:avLst/>
          </a:prstGeom>
          <a:solidFill>
            <a:srgbClr val="D870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847319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7B83-593F-48E4-B540-33FF467FD713}"/>
              </a:ext>
            </a:extLst>
          </p:cNvPr>
          <p:cNvSpPr>
            <a:spLocks noGrp="1"/>
          </p:cNvSpPr>
          <p:nvPr>
            <p:ph type="title"/>
          </p:nvPr>
        </p:nvSpPr>
        <p:spPr/>
        <p:txBody>
          <a:bodyPr>
            <a:normAutofit/>
          </a:bodyPr>
          <a:lstStyle/>
          <a:p>
            <a:r>
              <a:rPr lang="en-US" dirty="0"/>
              <a:t>Background</a:t>
            </a:r>
            <a:endParaRPr lang="en-US" b="1" dirty="0">
              <a:solidFill>
                <a:schemeClr val="bg1"/>
              </a:solidFill>
            </a:endParaRPr>
          </a:p>
        </p:txBody>
      </p:sp>
      <p:sp>
        <p:nvSpPr>
          <p:cNvPr id="7" name="Content Placeholder 2">
            <a:extLst>
              <a:ext uri="{FF2B5EF4-FFF2-40B4-BE49-F238E27FC236}">
                <a16:creationId xmlns:a16="http://schemas.microsoft.com/office/drawing/2014/main" id="{7B7C2F63-3EE8-AEFD-216E-76A54801F1E6}"/>
              </a:ext>
            </a:extLst>
          </p:cNvPr>
          <p:cNvSpPr txBox="1">
            <a:spLocks/>
          </p:cNvSpPr>
          <p:nvPr/>
        </p:nvSpPr>
        <p:spPr>
          <a:xfrm>
            <a:off x="1066800" y="156236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200"/>
              </a:spcAft>
            </a:pPr>
            <a:r>
              <a:rPr lang="en-US" sz="3200" dirty="0"/>
              <a:t>Veteran Affairs Low-Vision Visual Functioning Questionnaire (VALVVFQ-48) quantifies function based on 48 questions split over four domains (reading, mobility, visual information processing, and visual motor)</a:t>
            </a:r>
          </a:p>
          <a:p>
            <a:pPr>
              <a:spcBef>
                <a:spcPts val="0"/>
              </a:spcBef>
              <a:spcAft>
                <a:spcPts val="1200"/>
              </a:spcAft>
            </a:pPr>
            <a:endParaRPr lang="en-US" sz="3200" dirty="0"/>
          </a:p>
          <a:p>
            <a:pPr>
              <a:spcBef>
                <a:spcPts val="0"/>
              </a:spcBef>
              <a:spcAft>
                <a:spcPts val="1200"/>
              </a:spcAft>
            </a:pPr>
            <a:r>
              <a:rPr lang="en-US" sz="3200" dirty="0"/>
              <a:t>Initially developed to measure functional vision (FV) of veterans enrolled in low-vision programs. Used in the RUSH2A study with some modifications. </a:t>
            </a:r>
          </a:p>
          <a:p>
            <a:pPr marL="0" indent="0">
              <a:spcBef>
                <a:spcPts val="0"/>
              </a:spcBef>
              <a:spcAft>
                <a:spcPts val="1200"/>
              </a:spcAft>
              <a:buNone/>
            </a:pPr>
            <a:endParaRPr lang="fr-FR" sz="3200" b="1" dirty="0"/>
          </a:p>
          <a:p>
            <a:pPr marL="457200" lvl="1" indent="0">
              <a:lnSpc>
                <a:spcPct val="100000"/>
              </a:lnSpc>
              <a:spcBef>
                <a:spcPts val="0"/>
              </a:spcBef>
              <a:spcAft>
                <a:spcPts val="1200"/>
              </a:spcAft>
              <a:buNone/>
            </a:pPr>
            <a:endParaRPr lang="en-US" sz="3200" b="1" dirty="0"/>
          </a:p>
          <a:p>
            <a:pPr lvl="2">
              <a:lnSpc>
                <a:spcPct val="100000"/>
              </a:lnSpc>
              <a:spcBef>
                <a:spcPts val="0"/>
              </a:spcBef>
            </a:pPr>
            <a:endParaRPr lang="en-US" sz="3200" b="1" dirty="0"/>
          </a:p>
        </p:txBody>
      </p:sp>
    </p:spTree>
    <p:extLst>
      <p:ext uri="{BB962C8B-B14F-4D97-AF65-F5344CB8AC3E}">
        <p14:creationId xmlns:p14="http://schemas.microsoft.com/office/powerpoint/2010/main" val="1908460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63892-6F42-D61D-20B0-F6206F044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22EF00-52C4-E891-81D5-9C812C308D8D}"/>
              </a:ext>
            </a:extLst>
          </p:cNvPr>
          <p:cNvSpPr>
            <a:spLocks noGrp="1"/>
          </p:cNvSpPr>
          <p:nvPr>
            <p:ph type="title"/>
          </p:nvPr>
        </p:nvSpPr>
        <p:spPr/>
        <p:txBody>
          <a:bodyPr>
            <a:normAutofit/>
          </a:bodyPr>
          <a:lstStyle/>
          <a:p>
            <a:r>
              <a:rPr lang="en-US" dirty="0"/>
              <a:t>Background</a:t>
            </a:r>
            <a:endParaRPr lang="en-US" b="1" dirty="0">
              <a:solidFill>
                <a:schemeClr val="bg1"/>
              </a:solidFill>
            </a:endParaRPr>
          </a:p>
        </p:txBody>
      </p:sp>
      <p:sp>
        <p:nvSpPr>
          <p:cNvPr id="7" name="Content Placeholder 2">
            <a:extLst>
              <a:ext uri="{FF2B5EF4-FFF2-40B4-BE49-F238E27FC236}">
                <a16:creationId xmlns:a16="http://schemas.microsoft.com/office/drawing/2014/main" id="{1EBA517B-6CAB-CA04-D448-FF80520B3A33}"/>
              </a:ext>
            </a:extLst>
          </p:cNvPr>
          <p:cNvSpPr txBox="1">
            <a:spLocks/>
          </p:cNvSpPr>
          <p:nvPr/>
        </p:nvSpPr>
        <p:spPr>
          <a:xfrm>
            <a:off x="810768" y="1517904"/>
            <a:ext cx="10079736" cy="4615525"/>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pPr>
            <a:r>
              <a:rPr lang="en-US" sz="3600" dirty="0"/>
              <a:t>Purpose </a:t>
            </a:r>
          </a:p>
          <a:p>
            <a:pPr lvl="1">
              <a:lnSpc>
                <a:spcPct val="100000"/>
              </a:lnSpc>
              <a:spcBef>
                <a:spcPts val="0"/>
              </a:spcBef>
              <a:spcAft>
                <a:spcPts val="1200"/>
              </a:spcAft>
            </a:pPr>
            <a:r>
              <a:rPr lang="en-US" sz="3200" b="1" dirty="0"/>
              <a:t>To evaluate the </a:t>
            </a:r>
            <a:r>
              <a:rPr lang="en-US" sz="3200" b="1" dirty="0" err="1"/>
              <a:t>perfomance</a:t>
            </a:r>
            <a:r>
              <a:rPr lang="en-US" sz="3200" b="1" dirty="0"/>
              <a:t> of VALVVFQ-48  functional vision scores (FVS) in patients with USH2A-associated retinal degeneration.</a:t>
            </a:r>
          </a:p>
          <a:p>
            <a:pPr lvl="1">
              <a:lnSpc>
                <a:spcPct val="100000"/>
              </a:lnSpc>
              <a:spcBef>
                <a:spcPts val="0"/>
              </a:spcBef>
              <a:spcAft>
                <a:spcPts val="1200"/>
              </a:spcAft>
            </a:pPr>
            <a:r>
              <a:rPr lang="en-US" sz="3200" b="1" dirty="0"/>
              <a:t>Correlate changes in VALVVFQ-48 functional vision with changes in visual function measures at 4-year study follow up.</a:t>
            </a:r>
            <a:endParaRPr lang="en-US" sz="3600" dirty="0"/>
          </a:p>
          <a:p>
            <a:pPr>
              <a:lnSpc>
                <a:spcPct val="100000"/>
              </a:lnSpc>
              <a:spcBef>
                <a:spcPts val="0"/>
              </a:spcBef>
              <a:spcAft>
                <a:spcPts val="1200"/>
              </a:spcAft>
            </a:pPr>
            <a:r>
              <a:rPr lang="en-US" sz="3200" dirty="0"/>
              <a:t>VALVVFQ-48 administered at RUSH2A study Baseline, 2 Year and 4 Year visits</a:t>
            </a:r>
            <a:endParaRPr lang="en-US" sz="3600" dirty="0"/>
          </a:p>
          <a:p>
            <a:pPr>
              <a:lnSpc>
                <a:spcPct val="100000"/>
              </a:lnSpc>
              <a:spcBef>
                <a:spcPts val="0"/>
              </a:spcBef>
              <a:spcAft>
                <a:spcPts val="1200"/>
              </a:spcAft>
            </a:pPr>
            <a:endParaRPr lang="en-US" sz="3200" b="1" dirty="0"/>
          </a:p>
          <a:p>
            <a:pPr lvl="1">
              <a:lnSpc>
                <a:spcPct val="100000"/>
              </a:lnSpc>
              <a:spcBef>
                <a:spcPts val="0"/>
              </a:spcBef>
              <a:spcAft>
                <a:spcPts val="1200"/>
              </a:spcAft>
            </a:pPr>
            <a:endParaRPr lang="en-US" sz="3200" b="1" dirty="0"/>
          </a:p>
          <a:p>
            <a:pPr lvl="2">
              <a:lnSpc>
                <a:spcPct val="100000"/>
              </a:lnSpc>
              <a:spcBef>
                <a:spcPts val="0"/>
              </a:spcBef>
            </a:pPr>
            <a:endParaRPr lang="en-US" sz="2200" b="1" dirty="0"/>
          </a:p>
        </p:txBody>
      </p:sp>
    </p:spTree>
    <p:extLst>
      <p:ext uri="{BB962C8B-B14F-4D97-AF65-F5344CB8AC3E}">
        <p14:creationId xmlns:p14="http://schemas.microsoft.com/office/powerpoint/2010/main" val="39279854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A35FE-CC63-A440-4352-705BF12C61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C69727-6275-4387-8C28-6C9D1B3DC53D}"/>
              </a:ext>
            </a:extLst>
          </p:cNvPr>
          <p:cNvSpPr>
            <a:spLocks noGrp="1"/>
          </p:cNvSpPr>
          <p:nvPr>
            <p:ph type="title"/>
          </p:nvPr>
        </p:nvSpPr>
        <p:spPr/>
        <p:txBody>
          <a:bodyPr>
            <a:normAutofit/>
          </a:bodyPr>
          <a:lstStyle/>
          <a:p>
            <a:r>
              <a:rPr lang="en-US" dirty="0"/>
              <a:t>Methods: PRO</a:t>
            </a:r>
            <a:endParaRPr lang="en-US" b="1" dirty="0">
              <a:solidFill>
                <a:schemeClr val="bg1"/>
              </a:solidFill>
            </a:endParaRPr>
          </a:p>
        </p:txBody>
      </p:sp>
      <p:sp>
        <p:nvSpPr>
          <p:cNvPr id="7" name="Content Placeholder 2">
            <a:extLst>
              <a:ext uri="{FF2B5EF4-FFF2-40B4-BE49-F238E27FC236}">
                <a16:creationId xmlns:a16="http://schemas.microsoft.com/office/drawing/2014/main" id="{D1F6A3AA-714C-08A4-83C0-1B49C44A303B}"/>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graphicFrame>
        <p:nvGraphicFramePr>
          <p:cNvPr id="5" name="Content Placeholder 11">
            <a:extLst>
              <a:ext uri="{FF2B5EF4-FFF2-40B4-BE49-F238E27FC236}">
                <a16:creationId xmlns:a16="http://schemas.microsoft.com/office/drawing/2014/main" id="{24C5336C-394D-F153-17DB-E9ADDFAE6679}"/>
              </a:ext>
            </a:extLst>
          </p:cNvPr>
          <p:cNvGraphicFramePr>
            <a:graphicFrameLocks noGrp="1"/>
          </p:cNvGraphicFramePr>
          <p:nvPr>
            <p:ph idx="1"/>
            <p:extLst>
              <p:ext uri="{D42A27DB-BD31-4B8C-83A1-F6EECF244321}">
                <p14:modId xmlns:p14="http://schemas.microsoft.com/office/powerpoint/2010/main" val="3063301692"/>
              </p:ext>
            </p:extLst>
          </p:nvPr>
        </p:nvGraphicFramePr>
        <p:xfrm>
          <a:off x="1683945" y="1343818"/>
          <a:ext cx="8312589" cy="5425440"/>
        </p:xfrm>
        <a:graphic>
          <a:graphicData uri="http://schemas.openxmlformats.org/drawingml/2006/table">
            <a:tbl>
              <a:tblPr firstRow="1" bandRow="1">
                <a:tableStyleId>{B301B821-A1FF-4177-AEE7-76D212191A09}</a:tableStyleId>
              </a:tblPr>
              <a:tblGrid>
                <a:gridCol w="2670772">
                  <a:extLst>
                    <a:ext uri="{9D8B030D-6E8A-4147-A177-3AD203B41FA5}">
                      <a16:colId xmlns:a16="http://schemas.microsoft.com/office/drawing/2014/main" val="2482017074"/>
                    </a:ext>
                  </a:extLst>
                </a:gridCol>
                <a:gridCol w="5641817">
                  <a:extLst>
                    <a:ext uri="{9D8B030D-6E8A-4147-A177-3AD203B41FA5}">
                      <a16:colId xmlns:a16="http://schemas.microsoft.com/office/drawing/2014/main" val="3217793748"/>
                    </a:ext>
                  </a:extLst>
                </a:gridCol>
              </a:tblGrid>
              <a:tr h="365760">
                <a:tc>
                  <a:txBody>
                    <a:bodyPr/>
                    <a:lstStyle/>
                    <a:p>
                      <a:pPr algn="ctr"/>
                      <a:r>
                        <a:rPr lang="en-US" sz="2000" dirty="0">
                          <a:latin typeface="Calibri" panose="020F0502020204030204" pitchFamily="34" charset="0"/>
                          <a:cs typeface="Calibri" panose="020F0502020204030204" pitchFamily="34" charset="0"/>
                        </a:rPr>
                        <a:t>Domain</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Question</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2148840">
                <a:tc>
                  <a:txBody>
                    <a:bodyPr/>
                    <a:lstStyle/>
                    <a:p>
                      <a:pPr marL="0" marR="0" lvl="0" algn="ctr">
                        <a:spcBef>
                          <a:spcPts val="0"/>
                        </a:spcBef>
                        <a:spcAft>
                          <a:spcPts val="0"/>
                        </a:spcAft>
                        <a:buNone/>
                      </a:pPr>
                      <a:r>
                        <a:rPr lang="en-US" sz="2400" b="1" i="0" u="none" strike="noStrike" noProof="0" dirty="0">
                          <a:solidFill>
                            <a:schemeClr val="tx1"/>
                          </a:solidFill>
                          <a:effectLst/>
                          <a:latin typeface="Calibri" panose="020F0502020204030204" pitchFamily="34" charset="0"/>
                          <a:cs typeface="Calibri" panose="020F0502020204030204" pitchFamily="34" charset="0"/>
                        </a:rPr>
                        <a:t>READING</a:t>
                      </a:r>
                    </a:p>
                    <a:p>
                      <a:pPr marL="0" marR="0" lvl="0" algn="ctr">
                        <a:spcBef>
                          <a:spcPts val="0"/>
                        </a:spcBef>
                        <a:spcAft>
                          <a:spcPts val="0"/>
                        </a:spcAft>
                        <a:buNone/>
                      </a:pPr>
                      <a:endParaRPr lang="en-US" sz="2400" b="1" i="0" u="none" strike="noStrike" noProof="0" dirty="0">
                        <a:solidFill>
                          <a:schemeClr val="tx1"/>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read newspaper headlines?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read newspaper or magazine articles?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read mail?</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read menus?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read small print on a package label?</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keep your place while reading?</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read street signs and store names?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read signs (e.g., grocery store aisle)?</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read print on TV?</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0923420"/>
                  </a:ext>
                </a:extLst>
              </a:tr>
              <a:tr h="28803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noProof="0" dirty="0">
                          <a:solidFill>
                            <a:schemeClr val="tx1"/>
                          </a:solidFill>
                          <a:effectLst/>
                          <a:latin typeface="Calibri" panose="020F0502020204030204" pitchFamily="34" charset="0"/>
                          <a:cs typeface="Calibri" panose="020F0502020204030204" pitchFamily="34" charset="0"/>
                        </a:rPr>
                        <a:t>MOBILITY</a:t>
                      </a:r>
                    </a:p>
                  </a:txBody>
                  <a:tcPr anchor="ct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do yard work?</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get around outdoors in places you know?</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get around in unfamiliar places?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go down steps in dim light?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go out at night?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get around in a crowd?</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avoid bumping into things?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cross street at a traffic light?</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use public transportation?</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find public restrooms?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play sports?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5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adjust to bright light?</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1085349"/>
                  </a:ext>
                </a:extLst>
              </a:tr>
            </a:tbl>
          </a:graphicData>
        </a:graphic>
      </p:graphicFrame>
    </p:spTree>
    <p:extLst>
      <p:ext uri="{BB962C8B-B14F-4D97-AF65-F5344CB8AC3E}">
        <p14:creationId xmlns:p14="http://schemas.microsoft.com/office/powerpoint/2010/main" val="35864814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EAA5F-8209-5347-F2FE-7F308DA12B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1BEFB8-5109-AFC3-1C02-F23A96BE1D9E}"/>
              </a:ext>
            </a:extLst>
          </p:cNvPr>
          <p:cNvSpPr>
            <a:spLocks noGrp="1"/>
          </p:cNvSpPr>
          <p:nvPr>
            <p:ph type="title"/>
          </p:nvPr>
        </p:nvSpPr>
        <p:spPr/>
        <p:txBody>
          <a:bodyPr>
            <a:normAutofit/>
          </a:bodyPr>
          <a:lstStyle/>
          <a:p>
            <a:r>
              <a:rPr lang="en-US" dirty="0"/>
              <a:t>Methods: PRO</a:t>
            </a:r>
            <a:endParaRPr lang="en-US" b="1" dirty="0">
              <a:solidFill>
                <a:schemeClr val="bg1"/>
              </a:solidFill>
            </a:endParaRPr>
          </a:p>
        </p:txBody>
      </p:sp>
      <p:sp>
        <p:nvSpPr>
          <p:cNvPr id="7" name="Content Placeholder 2">
            <a:extLst>
              <a:ext uri="{FF2B5EF4-FFF2-40B4-BE49-F238E27FC236}">
                <a16:creationId xmlns:a16="http://schemas.microsoft.com/office/drawing/2014/main" id="{642B9B09-6706-CA54-BDA2-BDD5495EA796}"/>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graphicFrame>
        <p:nvGraphicFramePr>
          <p:cNvPr id="3" name="Content Placeholder 11">
            <a:extLst>
              <a:ext uri="{FF2B5EF4-FFF2-40B4-BE49-F238E27FC236}">
                <a16:creationId xmlns:a16="http://schemas.microsoft.com/office/drawing/2014/main" id="{C5CC445D-A226-1C6E-E298-041B1D2486F2}"/>
              </a:ext>
            </a:extLst>
          </p:cNvPr>
          <p:cNvGraphicFramePr>
            <a:graphicFrameLocks/>
          </p:cNvGraphicFramePr>
          <p:nvPr>
            <p:extLst>
              <p:ext uri="{D42A27DB-BD31-4B8C-83A1-F6EECF244321}">
                <p14:modId xmlns:p14="http://schemas.microsoft.com/office/powerpoint/2010/main" val="3166456142"/>
              </p:ext>
            </p:extLst>
          </p:nvPr>
        </p:nvGraphicFramePr>
        <p:xfrm>
          <a:off x="1683945" y="1343818"/>
          <a:ext cx="8312589" cy="5425440"/>
        </p:xfrm>
        <a:graphic>
          <a:graphicData uri="http://schemas.openxmlformats.org/drawingml/2006/table">
            <a:tbl>
              <a:tblPr firstRow="1" bandRow="1">
                <a:tableStyleId>{B301B821-A1FF-4177-AEE7-76D212191A09}</a:tableStyleId>
              </a:tblPr>
              <a:tblGrid>
                <a:gridCol w="2670772">
                  <a:extLst>
                    <a:ext uri="{9D8B030D-6E8A-4147-A177-3AD203B41FA5}">
                      <a16:colId xmlns:a16="http://schemas.microsoft.com/office/drawing/2014/main" val="2482017074"/>
                    </a:ext>
                  </a:extLst>
                </a:gridCol>
                <a:gridCol w="5641817">
                  <a:extLst>
                    <a:ext uri="{9D8B030D-6E8A-4147-A177-3AD203B41FA5}">
                      <a16:colId xmlns:a16="http://schemas.microsoft.com/office/drawing/2014/main" val="3217793748"/>
                    </a:ext>
                  </a:extLst>
                </a:gridCol>
              </a:tblGrid>
              <a:tr h="365760">
                <a:tc>
                  <a:txBody>
                    <a:bodyPr/>
                    <a:lstStyle/>
                    <a:p>
                      <a:pPr algn="ctr"/>
                      <a:r>
                        <a:rPr lang="en-US" sz="2000" dirty="0">
                          <a:latin typeface="Calibri" panose="020F0502020204030204" pitchFamily="34" charset="0"/>
                          <a:cs typeface="Calibri" panose="020F0502020204030204" pitchFamily="34" charset="0"/>
                        </a:rPr>
                        <a:t>Domain</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Question</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2743200">
                <a:tc>
                  <a:txBody>
                    <a:bodyPr/>
                    <a:lstStyle/>
                    <a:p>
                      <a:pPr marL="0" marR="0" lvl="0" algn="ctr">
                        <a:spcBef>
                          <a:spcPts val="0"/>
                        </a:spcBef>
                        <a:spcAft>
                          <a:spcPts val="0"/>
                        </a:spcAft>
                        <a:buNone/>
                      </a:pPr>
                      <a:r>
                        <a:rPr lang="en-US" sz="2400" b="1" i="0" u="none" strike="noStrike" noProof="0" dirty="0">
                          <a:solidFill>
                            <a:schemeClr val="tx1"/>
                          </a:solidFill>
                          <a:effectLst/>
                          <a:latin typeface="Calibri" panose="020F0502020204030204" pitchFamily="34" charset="0"/>
                          <a:cs typeface="Calibri" panose="020F0502020204030204" pitchFamily="34" charset="0"/>
                        </a:rPr>
                        <a:t>VISUAL MOTOR</a:t>
                      </a:r>
                    </a:p>
                    <a:p>
                      <a:pPr marL="0" marR="0" lvl="0" algn="ctr">
                        <a:spcBef>
                          <a:spcPts val="0"/>
                        </a:spcBef>
                        <a:spcAft>
                          <a:spcPts val="0"/>
                        </a:spcAft>
                        <a:buNone/>
                      </a:pPr>
                      <a:endParaRPr lang="en-US" sz="2400" b="1" i="0" u="none" strike="noStrike" noProof="0" dirty="0">
                        <a:solidFill>
                          <a:schemeClr val="tx1"/>
                        </a:solidFill>
                        <a:effectLst/>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play table and card games?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work on your favorite hobby?</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make out a check?</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sign your name?</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take a message?</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identify food on a plate?</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fix a snack?</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prepare meals?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use appliance dials?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groom yourself?</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eat and drink neatly?</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clean the house?</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0923420"/>
                  </a:ext>
                </a:extLst>
              </a:tr>
              <a:tr h="228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noProof="0" dirty="0">
                          <a:solidFill>
                            <a:schemeClr val="tx1"/>
                          </a:solidFill>
                          <a:effectLst/>
                          <a:latin typeface="Calibri" panose="020F0502020204030204" pitchFamily="34" charset="0"/>
                          <a:cs typeface="Calibri" panose="020F0502020204030204" pitchFamily="34" charset="0"/>
                        </a:rPr>
                        <a:t>VISUAL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0" u="none" strike="noStrike" noProof="0" dirty="0">
                          <a:solidFill>
                            <a:schemeClr val="tx1"/>
                          </a:solidFill>
                          <a:effectLst/>
                          <a:latin typeface="Calibri" panose="020F0502020204030204" pitchFamily="34" charset="0"/>
                          <a:cs typeface="Calibri" panose="020F0502020204030204" pitchFamily="34" charset="0"/>
                        </a:rPr>
                        <a:t>INFORMATION</a:t>
                      </a:r>
                    </a:p>
                  </a:txBody>
                  <a:tcPr anchor="ct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see photos?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find something on a crowded shelf?</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identify medicine?</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identify money?</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tell time?</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watch TV?</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recognize people up close?</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recognize people from across the room?</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handle finances?</a:t>
                      </a:r>
                    </a:p>
                    <a:p>
                      <a:pPr marL="182880" marR="0" lvl="0" indent="-182880" algn="l" defTabSz="914400" rtl="0" eaLnBrk="1" latinLnBrk="0" hangingPunct="1">
                        <a:lnSpc>
                          <a:spcPct val="100000"/>
                        </a:lnSpc>
                        <a:spcBef>
                          <a:spcPts val="0"/>
                        </a:spcBef>
                        <a:spcAft>
                          <a:spcPts val="0"/>
                        </a:spcAft>
                        <a:buFont typeface="Arial" panose="020B0604020202020204" pitchFamily="34" charset="0"/>
                        <a:buChar char="•"/>
                      </a:pPr>
                      <a:r>
                        <a:rPr lang="en-US" sz="1500" b="0" i="0" u="none" strike="noStrike" kern="1200" dirty="0">
                          <a:solidFill>
                            <a:schemeClr val="tx1"/>
                          </a:solidFill>
                          <a:effectLst/>
                          <a:latin typeface="Calibri" panose="020F0502020204030204" pitchFamily="34" charset="0"/>
                          <a:ea typeface="+mn-ea"/>
                          <a:cs typeface="Calibri" panose="020F0502020204030204" pitchFamily="34" charset="0"/>
                        </a:rPr>
                        <a:t>Is it difficult to match clothes?</a:t>
                      </a:r>
                    </a:p>
                  </a:txBody>
                  <a:tcPr marL="68580" marR="68580" marT="0" marB="0" anchor="ctr">
                    <a:lnL>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1085349"/>
                  </a:ext>
                </a:extLst>
              </a:tr>
            </a:tbl>
          </a:graphicData>
        </a:graphic>
      </p:graphicFrame>
    </p:spTree>
    <p:extLst>
      <p:ext uri="{BB962C8B-B14F-4D97-AF65-F5344CB8AC3E}">
        <p14:creationId xmlns:p14="http://schemas.microsoft.com/office/powerpoint/2010/main" val="4022150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9DC3B-D9B5-7A88-EF92-E8A4CBABA4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D54DA-1A00-67A6-3C8B-D6B33E138FFA}"/>
              </a:ext>
            </a:extLst>
          </p:cNvPr>
          <p:cNvSpPr>
            <a:spLocks noGrp="1"/>
          </p:cNvSpPr>
          <p:nvPr>
            <p:ph type="title"/>
          </p:nvPr>
        </p:nvSpPr>
        <p:spPr/>
        <p:txBody>
          <a:bodyPr>
            <a:normAutofit/>
          </a:bodyPr>
          <a:lstStyle/>
          <a:p>
            <a:r>
              <a:rPr lang="en-US" dirty="0"/>
              <a:t>Methods: Statistical</a:t>
            </a:r>
            <a:endParaRPr lang="en-US" b="1" dirty="0">
              <a:solidFill>
                <a:schemeClr val="bg1"/>
              </a:solidFill>
            </a:endParaRPr>
          </a:p>
        </p:txBody>
      </p:sp>
      <p:sp>
        <p:nvSpPr>
          <p:cNvPr id="7" name="Content Placeholder 2">
            <a:extLst>
              <a:ext uri="{FF2B5EF4-FFF2-40B4-BE49-F238E27FC236}">
                <a16:creationId xmlns:a16="http://schemas.microsoft.com/office/drawing/2014/main" id="{A2589659-97DD-2358-5F47-8380412555B9}"/>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6" name="Content Placeholder 2">
            <a:extLst>
              <a:ext uri="{FF2B5EF4-FFF2-40B4-BE49-F238E27FC236}">
                <a16:creationId xmlns:a16="http://schemas.microsoft.com/office/drawing/2014/main" id="{D492E56D-6886-265D-4017-85ECC0FEB652}"/>
              </a:ext>
            </a:extLst>
          </p:cNvPr>
          <p:cNvSpPr>
            <a:spLocks noGrp="1"/>
          </p:cNvSpPr>
          <p:nvPr>
            <p:ph idx="1"/>
          </p:nvPr>
        </p:nvSpPr>
        <p:spPr>
          <a:xfrm>
            <a:off x="1066800" y="1568457"/>
            <a:ext cx="10058400" cy="4497916"/>
          </a:xfrm>
        </p:spPr>
        <p:txBody>
          <a:bodyPr>
            <a:noAutofit/>
          </a:bodyPr>
          <a:lstStyle/>
          <a:p>
            <a:pPr marL="457200" indent="-457200">
              <a:lnSpc>
                <a:spcPct val="100000"/>
              </a:lnSpc>
              <a:spcBef>
                <a:spcPts val="0"/>
              </a:spcBef>
              <a:spcAft>
                <a:spcPts val="600"/>
              </a:spcAft>
              <a:buClr>
                <a:schemeClr val="tx1"/>
              </a:buClr>
            </a:pPr>
            <a:r>
              <a:rPr lang="en-US" sz="3200" b="1" dirty="0"/>
              <a:t>Mixed effect models with a random intercept were used to estimate annual rates of change</a:t>
            </a:r>
          </a:p>
          <a:p>
            <a:pPr marL="457200" indent="-457200">
              <a:lnSpc>
                <a:spcPct val="100000"/>
              </a:lnSpc>
              <a:spcBef>
                <a:spcPts val="0"/>
              </a:spcBef>
              <a:spcAft>
                <a:spcPts val="600"/>
              </a:spcAft>
              <a:buClr>
                <a:schemeClr val="tx1"/>
              </a:buClr>
            </a:pPr>
            <a:r>
              <a:rPr lang="en-US" sz="3200" b="1" dirty="0"/>
              <a:t>Coefficient of repeatability was calculated using mixed models</a:t>
            </a:r>
          </a:p>
          <a:p>
            <a:pPr marL="457200" indent="-457200">
              <a:lnSpc>
                <a:spcPct val="100000"/>
              </a:lnSpc>
              <a:spcBef>
                <a:spcPts val="0"/>
              </a:spcBef>
              <a:spcAft>
                <a:spcPts val="600"/>
              </a:spcAft>
              <a:buClr>
                <a:schemeClr val="tx1"/>
              </a:buClr>
            </a:pPr>
            <a:r>
              <a:rPr lang="en-US" sz="3200" b="1" dirty="0"/>
              <a:t>Spearman correlations were used to assess associations among change in FVS with change in other visual function measures</a:t>
            </a:r>
          </a:p>
          <a:p>
            <a:pPr marL="457200" indent="-457200">
              <a:lnSpc>
                <a:spcPct val="100000"/>
              </a:lnSpc>
              <a:spcBef>
                <a:spcPts val="0"/>
              </a:spcBef>
              <a:spcAft>
                <a:spcPts val="600"/>
              </a:spcAft>
              <a:buClr>
                <a:schemeClr val="tx1"/>
              </a:buClr>
            </a:pPr>
            <a:r>
              <a:rPr lang="en-US" sz="3200" b="1" dirty="0"/>
              <a:t>One way ANOVA was used to compare the mean domain scores by subgroups such as clinical diagnosis</a:t>
            </a:r>
          </a:p>
        </p:txBody>
      </p:sp>
    </p:spTree>
    <p:extLst>
      <p:ext uri="{BB962C8B-B14F-4D97-AF65-F5344CB8AC3E}">
        <p14:creationId xmlns:p14="http://schemas.microsoft.com/office/powerpoint/2010/main" val="4019829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81B38-986D-1384-004D-82B494FFA9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40553-623F-9758-6DA9-49C9C8E21BC0}"/>
              </a:ext>
            </a:extLst>
          </p:cNvPr>
          <p:cNvSpPr>
            <a:spLocks noGrp="1"/>
          </p:cNvSpPr>
          <p:nvPr>
            <p:ph type="title"/>
          </p:nvPr>
        </p:nvSpPr>
        <p:spPr/>
        <p:txBody>
          <a:bodyPr>
            <a:normAutofit/>
          </a:bodyPr>
          <a:lstStyle/>
          <a:p>
            <a:r>
              <a:rPr lang="en-US" dirty="0"/>
              <a:t>Results: Cohort Characteristics</a:t>
            </a:r>
            <a:endParaRPr lang="en-US" b="1" dirty="0">
              <a:solidFill>
                <a:schemeClr val="bg1"/>
              </a:solidFill>
            </a:endParaRPr>
          </a:p>
        </p:txBody>
      </p:sp>
      <p:sp>
        <p:nvSpPr>
          <p:cNvPr id="7" name="Content Placeholder 2">
            <a:extLst>
              <a:ext uri="{FF2B5EF4-FFF2-40B4-BE49-F238E27FC236}">
                <a16:creationId xmlns:a16="http://schemas.microsoft.com/office/drawing/2014/main" id="{82359C84-8F99-2FD2-31EE-B756E33D621E}"/>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8" name="Content Placeholder 2">
            <a:extLst>
              <a:ext uri="{FF2B5EF4-FFF2-40B4-BE49-F238E27FC236}">
                <a16:creationId xmlns:a16="http://schemas.microsoft.com/office/drawing/2014/main" id="{4E5C78C4-65B6-F4C4-5787-846E13A15027}"/>
              </a:ext>
            </a:extLst>
          </p:cNvPr>
          <p:cNvSpPr txBox="1">
            <a:spLocks/>
          </p:cNvSpPr>
          <p:nvPr/>
        </p:nvSpPr>
        <p:spPr>
          <a:xfrm>
            <a:off x="1219200" y="1659897"/>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3600" dirty="0"/>
              <a:t>Baseline Cohort – N=102</a:t>
            </a:r>
          </a:p>
          <a:p>
            <a:pPr>
              <a:lnSpc>
                <a:spcPct val="100000"/>
              </a:lnSpc>
              <a:spcBef>
                <a:spcPts val="0"/>
              </a:spcBef>
              <a:spcAft>
                <a:spcPts val="600"/>
              </a:spcAft>
            </a:pPr>
            <a:r>
              <a:rPr lang="en-US" sz="3600" dirty="0"/>
              <a:t>48M Cohort</a:t>
            </a:r>
          </a:p>
          <a:p>
            <a:pPr lvl="1">
              <a:lnSpc>
                <a:spcPct val="100000"/>
              </a:lnSpc>
              <a:spcBef>
                <a:spcPts val="0"/>
              </a:spcBef>
              <a:spcAft>
                <a:spcPts val="600"/>
              </a:spcAft>
            </a:pPr>
            <a:r>
              <a:rPr lang="en-US" sz="3000" b="1" dirty="0"/>
              <a:t>Excluded 3 participants that took part in treatment trials</a:t>
            </a:r>
          </a:p>
          <a:p>
            <a:pPr lvl="1">
              <a:lnSpc>
                <a:spcPct val="100000"/>
              </a:lnSpc>
              <a:spcBef>
                <a:spcPts val="0"/>
              </a:spcBef>
              <a:spcAft>
                <a:spcPts val="600"/>
              </a:spcAft>
            </a:pPr>
            <a:r>
              <a:rPr lang="en-US" sz="3000" b="1" dirty="0"/>
              <a:t>Other participants lost to follow-up</a:t>
            </a:r>
          </a:p>
          <a:p>
            <a:pPr lvl="1">
              <a:lnSpc>
                <a:spcPct val="100000"/>
              </a:lnSpc>
              <a:spcBef>
                <a:spcPts val="0"/>
              </a:spcBef>
              <a:spcAft>
                <a:spcPts val="600"/>
              </a:spcAft>
            </a:pPr>
            <a:r>
              <a:rPr lang="en-US" sz="3000" b="1" dirty="0"/>
              <a:t>VALVVFQ-48 Completed N=91</a:t>
            </a:r>
          </a:p>
          <a:p>
            <a:pPr lvl="1">
              <a:lnSpc>
                <a:spcPct val="100000"/>
              </a:lnSpc>
              <a:spcBef>
                <a:spcPts val="0"/>
              </a:spcBef>
              <a:spcAft>
                <a:spcPts val="600"/>
              </a:spcAft>
            </a:pPr>
            <a:r>
              <a:rPr lang="en-US" sz="3000" b="1" dirty="0"/>
              <a:t>Median participant age – 38 years [IQR: 30 , 45]</a:t>
            </a:r>
          </a:p>
          <a:p>
            <a:pPr lvl="1">
              <a:lnSpc>
                <a:spcPct val="100000"/>
              </a:lnSpc>
              <a:spcBef>
                <a:spcPts val="0"/>
              </a:spcBef>
              <a:spcAft>
                <a:spcPts val="600"/>
              </a:spcAft>
            </a:pPr>
            <a:r>
              <a:rPr lang="en-US" sz="3000" b="1" dirty="0"/>
              <a:t>Median disease duration – 13 years [IQR: 7 , 20]</a:t>
            </a:r>
          </a:p>
        </p:txBody>
      </p:sp>
    </p:spTree>
    <p:extLst>
      <p:ext uri="{BB962C8B-B14F-4D97-AF65-F5344CB8AC3E}">
        <p14:creationId xmlns:p14="http://schemas.microsoft.com/office/powerpoint/2010/main" val="2441558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3192E-1540-603B-5DF7-04F45379A3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FA579-B50E-CABE-5FC7-1AF05402C503}"/>
              </a:ext>
            </a:extLst>
          </p:cNvPr>
          <p:cNvSpPr>
            <a:spLocks noGrp="1"/>
          </p:cNvSpPr>
          <p:nvPr>
            <p:ph type="title"/>
          </p:nvPr>
        </p:nvSpPr>
        <p:spPr/>
        <p:txBody>
          <a:bodyPr>
            <a:normAutofit/>
          </a:bodyPr>
          <a:lstStyle/>
          <a:p>
            <a:r>
              <a:rPr lang="en-US" dirty="0"/>
              <a:t>Results: Change in FVS Over 4 Years</a:t>
            </a:r>
            <a:endParaRPr lang="en-US" b="1" dirty="0">
              <a:solidFill>
                <a:schemeClr val="bg1"/>
              </a:solidFill>
            </a:endParaRPr>
          </a:p>
        </p:txBody>
      </p:sp>
      <p:sp>
        <p:nvSpPr>
          <p:cNvPr id="7" name="Content Placeholder 2">
            <a:extLst>
              <a:ext uri="{FF2B5EF4-FFF2-40B4-BE49-F238E27FC236}">
                <a16:creationId xmlns:a16="http://schemas.microsoft.com/office/drawing/2014/main" id="{5E2EB09E-AF96-53C9-9328-2D24811B3D4D}"/>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3" name="Content Placeholder 2">
            <a:extLst>
              <a:ext uri="{FF2B5EF4-FFF2-40B4-BE49-F238E27FC236}">
                <a16:creationId xmlns:a16="http://schemas.microsoft.com/office/drawing/2014/main" id="{E438C327-32BC-EE95-3B5F-4D64B915FAD7}"/>
              </a:ext>
            </a:extLst>
          </p:cNvPr>
          <p:cNvSpPr>
            <a:spLocks noGrp="1"/>
          </p:cNvSpPr>
          <p:nvPr>
            <p:ph idx="1"/>
          </p:nvPr>
        </p:nvSpPr>
        <p:spPr>
          <a:xfrm>
            <a:off x="568653" y="1635477"/>
            <a:ext cx="3097582" cy="1096642"/>
          </a:xfrm>
        </p:spPr>
        <p:txBody>
          <a:bodyPr>
            <a:noAutofit/>
          </a:bodyPr>
          <a:lstStyle/>
          <a:p>
            <a:pPr marL="0" indent="0" algn="ctr">
              <a:lnSpc>
                <a:spcPct val="100000"/>
              </a:lnSpc>
              <a:spcBef>
                <a:spcPts val="0"/>
              </a:spcBef>
              <a:buClr>
                <a:schemeClr val="tx1"/>
              </a:buClr>
              <a:buNone/>
            </a:pPr>
            <a:r>
              <a:rPr lang="en-US" sz="3000" b="1" dirty="0"/>
              <a:t>OVERALL FV</a:t>
            </a:r>
          </a:p>
          <a:p>
            <a:pPr marL="0" indent="0" algn="ctr">
              <a:lnSpc>
                <a:spcPct val="100000"/>
              </a:lnSpc>
              <a:spcBef>
                <a:spcPts val="0"/>
              </a:spcBef>
              <a:buClr>
                <a:schemeClr val="tx1"/>
              </a:buClr>
              <a:buNone/>
            </a:pPr>
            <a:r>
              <a:rPr lang="en-US" sz="3000" b="1" dirty="0"/>
              <a:t>-0.09 (-0.15, -0.04)</a:t>
            </a:r>
          </a:p>
        </p:txBody>
      </p:sp>
      <p:sp>
        <p:nvSpPr>
          <p:cNvPr id="4" name="Content Placeholder 2">
            <a:extLst>
              <a:ext uri="{FF2B5EF4-FFF2-40B4-BE49-F238E27FC236}">
                <a16:creationId xmlns:a16="http://schemas.microsoft.com/office/drawing/2014/main" id="{A2105846-6EBC-22F1-7478-69F1D9987A2F}"/>
              </a:ext>
            </a:extLst>
          </p:cNvPr>
          <p:cNvSpPr txBox="1">
            <a:spLocks/>
          </p:cNvSpPr>
          <p:nvPr/>
        </p:nvSpPr>
        <p:spPr>
          <a:xfrm>
            <a:off x="4547208" y="1635477"/>
            <a:ext cx="3097582"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MOBILITY</a:t>
            </a:r>
          </a:p>
          <a:p>
            <a:pPr marL="0" indent="0" algn="ctr">
              <a:lnSpc>
                <a:spcPct val="100000"/>
              </a:lnSpc>
              <a:spcBef>
                <a:spcPts val="0"/>
              </a:spcBef>
              <a:buClr>
                <a:schemeClr val="tx1"/>
              </a:buClr>
              <a:buFont typeface="Arial" panose="020B0604020202020204" pitchFamily="34" charset="0"/>
              <a:buNone/>
            </a:pPr>
            <a:r>
              <a:rPr lang="en-US" sz="3000" b="1" dirty="0"/>
              <a:t>-0.09 (-0.15, -0.02)</a:t>
            </a:r>
          </a:p>
        </p:txBody>
      </p:sp>
      <p:sp>
        <p:nvSpPr>
          <p:cNvPr id="5" name="Content Placeholder 2">
            <a:extLst>
              <a:ext uri="{FF2B5EF4-FFF2-40B4-BE49-F238E27FC236}">
                <a16:creationId xmlns:a16="http://schemas.microsoft.com/office/drawing/2014/main" id="{4610F430-DE57-8EB5-962C-7BF7B774B8EC}"/>
              </a:ext>
            </a:extLst>
          </p:cNvPr>
          <p:cNvSpPr txBox="1">
            <a:spLocks/>
          </p:cNvSpPr>
          <p:nvPr/>
        </p:nvSpPr>
        <p:spPr>
          <a:xfrm>
            <a:off x="8525767" y="1635477"/>
            <a:ext cx="3097582" cy="10966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READING</a:t>
            </a:r>
          </a:p>
          <a:p>
            <a:pPr marL="0" indent="0" algn="ctr">
              <a:lnSpc>
                <a:spcPct val="100000"/>
              </a:lnSpc>
              <a:spcBef>
                <a:spcPts val="0"/>
              </a:spcBef>
              <a:buClr>
                <a:schemeClr val="tx1"/>
              </a:buClr>
              <a:buFont typeface="Arial" panose="020B0604020202020204" pitchFamily="34" charset="0"/>
              <a:buNone/>
            </a:pPr>
            <a:r>
              <a:rPr lang="en-US" sz="3000" b="1" dirty="0"/>
              <a:t>-0.10 (-0.18, -0.02)</a:t>
            </a:r>
          </a:p>
        </p:txBody>
      </p:sp>
      <p:pic>
        <p:nvPicPr>
          <p:cNvPr id="6" name="Picture 5" descr="A graph of different colored lines&#10;&#10;Description automatically generated">
            <a:extLst>
              <a:ext uri="{FF2B5EF4-FFF2-40B4-BE49-F238E27FC236}">
                <a16:creationId xmlns:a16="http://schemas.microsoft.com/office/drawing/2014/main" id="{CFB11B74-8016-2AA6-E1C7-10CFABA0F7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553" y="2655086"/>
            <a:ext cx="3898387" cy="3341348"/>
          </a:xfrm>
          <a:prstGeom prst="rect">
            <a:avLst/>
          </a:prstGeom>
          <a:ln>
            <a:solidFill>
              <a:schemeClr val="tx1"/>
            </a:solidFill>
          </a:ln>
        </p:spPr>
      </p:pic>
      <p:pic>
        <p:nvPicPr>
          <p:cNvPr id="9" name="Picture 8" descr="A graph of different colored lines&#10;&#10;Description automatically generated">
            <a:extLst>
              <a:ext uri="{FF2B5EF4-FFF2-40B4-BE49-F238E27FC236}">
                <a16:creationId xmlns:a16="http://schemas.microsoft.com/office/drawing/2014/main" id="{FD770200-4B3B-9103-0B9D-53AF3980A0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6579" y="2655086"/>
            <a:ext cx="3898841" cy="3341348"/>
          </a:xfrm>
          <a:prstGeom prst="rect">
            <a:avLst/>
          </a:prstGeom>
          <a:ln>
            <a:solidFill>
              <a:schemeClr val="tx1"/>
            </a:solidFill>
          </a:ln>
        </p:spPr>
      </p:pic>
      <p:pic>
        <p:nvPicPr>
          <p:cNvPr id="10" name="Picture 9" descr="A graph with different colored lines&#10;&#10;Description automatically generated">
            <a:extLst>
              <a:ext uri="{FF2B5EF4-FFF2-40B4-BE49-F238E27FC236}">
                <a16:creationId xmlns:a16="http://schemas.microsoft.com/office/drawing/2014/main" id="{A9433BD5-E37F-BDB2-7779-A3726353CF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0921" y="2655086"/>
            <a:ext cx="3897772" cy="3341348"/>
          </a:xfrm>
          <a:prstGeom prst="rect">
            <a:avLst/>
          </a:prstGeom>
          <a:ln>
            <a:solidFill>
              <a:schemeClr val="tx1"/>
            </a:solidFill>
          </a:ln>
        </p:spPr>
      </p:pic>
    </p:spTree>
    <p:extLst>
      <p:ext uri="{BB962C8B-B14F-4D97-AF65-F5344CB8AC3E}">
        <p14:creationId xmlns:p14="http://schemas.microsoft.com/office/powerpoint/2010/main" val="1908394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E3AAA-A0B8-27DB-4E35-A86B3FD4BE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78AFA5-9AC0-05C3-0C6B-D33AB0970E66}"/>
              </a:ext>
            </a:extLst>
          </p:cNvPr>
          <p:cNvSpPr>
            <a:spLocks noGrp="1"/>
          </p:cNvSpPr>
          <p:nvPr>
            <p:ph type="title"/>
          </p:nvPr>
        </p:nvSpPr>
        <p:spPr/>
        <p:txBody>
          <a:bodyPr>
            <a:normAutofit/>
          </a:bodyPr>
          <a:lstStyle/>
          <a:p>
            <a:r>
              <a:rPr lang="en-US" dirty="0"/>
              <a:t>Results: Change in FVS Over 4 Years</a:t>
            </a:r>
            <a:endParaRPr lang="en-US" b="1" dirty="0">
              <a:solidFill>
                <a:schemeClr val="bg1"/>
              </a:solidFill>
            </a:endParaRPr>
          </a:p>
        </p:txBody>
      </p:sp>
      <p:sp>
        <p:nvSpPr>
          <p:cNvPr id="7" name="Content Placeholder 2">
            <a:extLst>
              <a:ext uri="{FF2B5EF4-FFF2-40B4-BE49-F238E27FC236}">
                <a16:creationId xmlns:a16="http://schemas.microsoft.com/office/drawing/2014/main" id="{08F34AB2-E6C0-56B1-4574-A80686C4DA6B}"/>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10" name="Content Placeholder 2">
            <a:extLst>
              <a:ext uri="{FF2B5EF4-FFF2-40B4-BE49-F238E27FC236}">
                <a16:creationId xmlns:a16="http://schemas.microsoft.com/office/drawing/2014/main" id="{5BB82CE8-AF8B-B6A2-3C19-26BA1A7F11B4}"/>
              </a:ext>
            </a:extLst>
          </p:cNvPr>
          <p:cNvSpPr>
            <a:spLocks noGrp="1"/>
          </p:cNvSpPr>
          <p:nvPr>
            <p:ph idx="1"/>
          </p:nvPr>
        </p:nvSpPr>
        <p:spPr>
          <a:xfrm>
            <a:off x="1548355" y="1343818"/>
            <a:ext cx="4120191" cy="1476003"/>
          </a:xfrm>
        </p:spPr>
        <p:txBody>
          <a:bodyPr>
            <a:noAutofit/>
          </a:bodyPr>
          <a:lstStyle/>
          <a:p>
            <a:pPr marL="0" indent="0" algn="ctr">
              <a:lnSpc>
                <a:spcPct val="100000"/>
              </a:lnSpc>
              <a:spcBef>
                <a:spcPts val="0"/>
              </a:spcBef>
              <a:buClr>
                <a:schemeClr val="tx1"/>
              </a:buClr>
              <a:buNone/>
            </a:pPr>
            <a:r>
              <a:rPr lang="en-US" sz="3000" b="1" dirty="0"/>
              <a:t>VISUAL INFORMATION PROCESSING</a:t>
            </a:r>
          </a:p>
          <a:p>
            <a:pPr marL="0" indent="0" algn="ctr">
              <a:lnSpc>
                <a:spcPct val="100000"/>
              </a:lnSpc>
              <a:spcBef>
                <a:spcPts val="0"/>
              </a:spcBef>
              <a:buClr>
                <a:schemeClr val="tx1"/>
              </a:buClr>
              <a:buNone/>
            </a:pPr>
            <a:r>
              <a:rPr lang="en-US" sz="3000" b="1" dirty="0"/>
              <a:t>-0.11 (-0.18, -0.04)</a:t>
            </a:r>
          </a:p>
        </p:txBody>
      </p:sp>
      <p:sp>
        <p:nvSpPr>
          <p:cNvPr id="11" name="Content Placeholder 2">
            <a:extLst>
              <a:ext uri="{FF2B5EF4-FFF2-40B4-BE49-F238E27FC236}">
                <a16:creationId xmlns:a16="http://schemas.microsoft.com/office/drawing/2014/main" id="{368097A8-B12E-6C20-0021-F301329CB1DD}"/>
              </a:ext>
            </a:extLst>
          </p:cNvPr>
          <p:cNvSpPr txBox="1">
            <a:spLocks/>
          </p:cNvSpPr>
          <p:nvPr/>
        </p:nvSpPr>
        <p:spPr>
          <a:xfrm>
            <a:off x="6523453" y="1805545"/>
            <a:ext cx="4120191" cy="14760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C1D5"/>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C1D5"/>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C1D5"/>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0C1D5"/>
              </a:buClr>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
                <a:schemeClr val="tx1"/>
              </a:buClr>
              <a:buFont typeface="Arial" panose="020B0604020202020204" pitchFamily="34" charset="0"/>
              <a:buNone/>
            </a:pPr>
            <a:r>
              <a:rPr lang="en-US" sz="3000" b="1" dirty="0"/>
              <a:t>VISUAL MOTOR </a:t>
            </a:r>
          </a:p>
          <a:p>
            <a:pPr marL="0" indent="0" algn="ctr">
              <a:lnSpc>
                <a:spcPct val="100000"/>
              </a:lnSpc>
              <a:spcBef>
                <a:spcPts val="0"/>
              </a:spcBef>
              <a:buClr>
                <a:schemeClr val="tx1"/>
              </a:buClr>
              <a:buFont typeface="Arial" panose="020B0604020202020204" pitchFamily="34" charset="0"/>
              <a:buNone/>
            </a:pPr>
            <a:r>
              <a:rPr lang="en-US" sz="3000" b="1" dirty="0"/>
              <a:t>-0.03 (-0.12, 0.05)</a:t>
            </a:r>
          </a:p>
        </p:txBody>
      </p:sp>
      <p:pic>
        <p:nvPicPr>
          <p:cNvPr id="12" name="Picture 11" descr="A graph of different colored lines&#10;&#10;Description automatically generated">
            <a:extLst>
              <a:ext uri="{FF2B5EF4-FFF2-40B4-BE49-F238E27FC236}">
                <a16:creationId xmlns:a16="http://schemas.microsoft.com/office/drawing/2014/main" id="{2762C761-B55E-3986-B3C8-0EC0C1136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1101" y="2850957"/>
            <a:ext cx="4010234" cy="3437854"/>
          </a:xfrm>
          <a:prstGeom prst="rect">
            <a:avLst/>
          </a:prstGeom>
          <a:ln>
            <a:solidFill>
              <a:schemeClr val="tx1"/>
            </a:solidFill>
          </a:ln>
        </p:spPr>
      </p:pic>
      <p:pic>
        <p:nvPicPr>
          <p:cNvPr id="13" name="Picture 12" descr="A graph with different colored lines&#10;&#10;Description automatically generated">
            <a:extLst>
              <a:ext uri="{FF2B5EF4-FFF2-40B4-BE49-F238E27FC236}">
                <a16:creationId xmlns:a16="http://schemas.microsoft.com/office/drawing/2014/main" id="{2D6F53DC-E977-768F-F5E2-E795B6C924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5636" y="2850956"/>
            <a:ext cx="4010828" cy="3437853"/>
          </a:xfrm>
          <a:prstGeom prst="rect">
            <a:avLst/>
          </a:prstGeom>
          <a:ln>
            <a:solidFill>
              <a:schemeClr val="tx1"/>
            </a:solidFill>
          </a:ln>
        </p:spPr>
      </p:pic>
    </p:spTree>
    <p:extLst>
      <p:ext uri="{BB962C8B-B14F-4D97-AF65-F5344CB8AC3E}">
        <p14:creationId xmlns:p14="http://schemas.microsoft.com/office/powerpoint/2010/main" val="1768327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8C9F6-E98E-C5FC-A7A4-0FF3FE2F63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88DDB-64D2-2727-D9E1-896E14BFABBA}"/>
              </a:ext>
            </a:extLst>
          </p:cNvPr>
          <p:cNvSpPr>
            <a:spLocks noGrp="1"/>
          </p:cNvSpPr>
          <p:nvPr>
            <p:ph type="title"/>
          </p:nvPr>
        </p:nvSpPr>
        <p:spPr/>
        <p:txBody>
          <a:bodyPr>
            <a:normAutofit/>
          </a:bodyPr>
          <a:lstStyle/>
          <a:p>
            <a:r>
              <a:rPr lang="en-US" dirty="0"/>
              <a:t>Results: Change in FVS Over 4 Years by Clinical Diagnosis</a:t>
            </a:r>
            <a:endParaRPr lang="en-US" b="1" dirty="0">
              <a:solidFill>
                <a:schemeClr val="bg1"/>
              </a:solidFill>
            </a:endParaRPr>
          </a:p>
        </p:txBody>
      </p:sp>
      <p:sp>
        <p:nvSpPr>
          <p:cNvPr id="7" name="Content Placeholder 2">
            <a:extLst>
              <a:ext uri="{FF2B5EF4-FFF2-40B4-BE49-F238E27FC236}">
                <a16:creationId xmlns:a16="http://schemas.microsoft.com/office/drawing/2014/main" id="{444250B3-A63D-E8E1-1B34-6482100575C8}"/>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pic>
        <p:nvPicPr>
          <p:cNvPr id="6" name="Picture 5" descr="A graph of a diagram&#10;&#10;Description automatically generated with medium confidence">
            <a:extLst>
              <a:ext uri="{FF2B5EF4-FFF2-40B4-BE49-F238E27FC236}">
                <a16:creationId xmlns:a16="http://schemas.microsoft.com/office/drawing/2014/main" id="{054E061E-36FE-5766-5EFE-DA4444B64E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879" y="1453896"/>
            <a:ext cx="6617329" cy="4962997"/>
          </a:xfrm>
          <a:prstGeom prst="rect">
            <a:avLst/>
          </a:prstGeom>
          <a:ln>
            <a:solidFill>
              <a:schemeClr val="tx1"/>
            </a:solidFill>
          </a:ln>
        </p:spPr>
      </p:pic>
      <p:sp>
        <p:nvSpPr>
          <p:cNvPr id="9" name="Content Placeholder 2">
            <a:extLst>
              <a:ext uri="{FF2B5EF4-FFF2-40B4-BE49-F238E27FC236}">
                <a16:creationId xmlns:a16="http://schemas.microsoft.com/office/drawing/2014/main" id="{6F1C5C63-FD85-1056-F326-D72022F8F1AB}"/>
              </a:ext>
            </a:extLst>
          </p:cNvPr>
          <p:cNvSpPr>
            <a:spLocks noGrp="1"/>
          </p:cNvSpPr>
          <p:nvPr>
            <p:ph idx="1"/>
          </p:nvPr>
        </p:nvSpPr>
        <p:spPr>
          <a:xfrm>
            <a:off x="7314169" y="1398712"/>
            <a:ext cx="4762123" cy="5373853"/>
          </a:xfrm>
        </p:spPr>
        <p:txBody>
          <a:bodyPr>
            <a:noAutofit/>
          </a:bodyPr>
          <a:lstStyle/>
          <a:p>
            <a:pPr marL="457200" indent="-457200">
              <a:lnSpc>
                <a:spcPct val="100000"/>
              </a:lnSpc>
              <a:spcBef>
                <a:spcPts val="0"/>
              </a:spcBef>
              <a:spcAft>
                <a:spcPts val="1200"/>
              </a:spcAft>
              <a:buClr>
                <a:schemeClr val="tx1"/>
              </a:buClr>
            </a:pPr>
            <a:r>
              <a:rPr lang="en-US" b="1" dirty="0"/>
              <a:t>No significant differences between diagnosis groups, except in Visual Motor domain (attributed to outliers)</a:t>
            </a:r>
          </a:p>
          <a:p>
            <a:pPr marL="457200" indent="-457200">
              <a:lnSpc>
                <a:spcPct val="100000"/>
              </a:lnSpc>
              <a:spcBef>
                <a:spcPts val="0"/>
              </a:spcBef>
              <a:buClr>
                <a:schemeClr val="tx1"/>
              </a:buClr>
            </a:pPr>
            <a:r>
              <a:rPr lang="en-US" b="1" dirty="0"/>
              <a:t>Sample sizes different in domains due to multiple participants answering at the highest category (‘no difficult’) on all questions to a domain, resulting in missing data</a:t>
            </a:r>
          </a:p>
        </p:txBody>
      </p:sp>
    </p:spTree>
    <p:extLst>
      <p:ext uri="{BB962C8B-B14F-4D97-AF65-F5344CB8AC3E}">
        <p14:creationId xmlns:p14="http://schemas.microsoft.com/office/powerpoint/2010/main" val="12815480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0841A-5209-EE3A-6D8F-4E4B611655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4CA75F-5675-7C74-0223-3740F7077BBB}"/>
              </a:ext>
            </a:extLst>
          </p:cNvPr>
          <p:cNvSpPr>
            <a:spLocks noGrp="1"/>
          </p:cNvSpPr>
          <p:nvPr>
            <p:ph type="title"/>
          </p:nvPr>
        </p:nvSpPr>
        <p:spPr/>
        <p:txBody>
          <a:bodyPr>
            <a:normAutofit/>
          </a:bodyPr>
          <a:lstStyle/>
          <a:p>
            <a:r>
              <a:rPr lang="en-US" dirty="0"/>
              <a:t>Results: Distribution of FVS Change Over 4 Years</a:t>
            </a:r>
            <a:endParaRPr lang="en-US" b="1" dirty="0">
              <a:solidFill>
                <a:schemeClr val="bg1"/>
              </a:solidFill>
            </a:endParaRPr>
          </a:p>
        </p:txBody>
      </p:sp>
      <p:sp>
        <p:nvSpPr>
          <p:cNvPr id="7" name="Content Placeholder 2">
            <a:extLst>
              <a:ext uri="{FF2B5EF4-FFF2-40B4-BE49-F238E27FC236}">
                <a16:creationId xmlns:a16="http://schemas.microsoft.com/office/drawing/2014/main" id="{C7917BBA-323B-C94F-3B6C-4DE8038A5F52}"/>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pic>
        <p:nvPicPr>
          <p:cNvPr id="1026" name="Picture 2">
            <a:extLst>
              <a:ext uri="{FF2B5EF4-FFF2-40B4-BE49-F238E27FC236}">
                <a16:creationId xmlns:a16="http://schemas.microsoft.com/office/drawing/2014/main" id="{0D9E00CB-6A4B-78D5-A863-6F64C375F5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779" y="2000978"/>
            <a:ext cx="4540105" cy="378342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4FCE152F-75B9-C4F4-F07C-975D4CB3A35E}"/>
              </a:ext>
            </a:extLst>
          </p:cNvPr>
          <p:cNvGrpSpPr/>
          <p:nvPr/>
        </p:nvGrpSpPr>
        <p:grpSpPr>
          <a:xfrm>
            <a:off x="2026920" y="2485239"/>
            <a:ext cx="3725524" cy="587145"/>
            <a:chOff x="356462" y="58098"/>
            <a:chExt cx="2657914" cy="540385"/>
          </a:xfrm>
        </p:grpSpPr>
        <p:sp>
          <p:nvSpPr>
            <p:cNvPr id="11" name="Text Box 2">
              <a:extLst>
                <a:ext uri="{FF2B5EF4-FFF2-40B4-BE49-F238E27FC236}">
                  <a16:creationId xmlns:a16="http://schemas.microsoft.com/office/drawing/2014/main" id="{4D2C304E-F245-15F0-BA6F-F9AADD81C823}"/>
                </a:ext>
              </a:extLst>
            </p:cNvPr>
            <p:cNvSpPr txBox="1">
              <a:spLocks noChangeArrowheads="1"/>
            </p:cNvSpPr>
            <p:nvPr/>
          </p:nvSpPr>
          <p:spPr bwMode="auto">
            <a:xfrm>
              <a:off x="356462" y="58098"/>
              <a:ext cx="982980" cy="54038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Worse than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CoR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46%</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 Box 2">
              <a:extLst>
                <a:ext uri="{FF2B5EF4-FFF2-40B4-BE49-F238E27FC236}">
                  <a16:creationId xmlns:a16="http://schemas.microsoft.com/office/drawing/2014/main" id="{91F3E5BD-7725-2F66-6704-60E2444EB858}"/>
                </a:ext>
              </a:extLst>
            </p:cNvPr>
            <p:cNvSpPr txBox="1">
              <a:spLocks noChangeArrowheads="1"/>
            </p:cNvSpPr>
            <p:nvPr/>
          </p:nvSpPr>
          <p:spPr bwMode="auto">
            <a:xfrm>
              <a:off x="2139589" y="58098"/>
              <a:ext cx="874787" cy="54038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Better than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CoR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19%</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23" name="Group 22">
            <a:extLst>
              <a:ext uri="{FF2B5EF4-FFF2-40B4-BE49-F238E27FC236}">
                <a16:creationId xmlns:a16="http://schemas.microsoft.com/office/drawing/2014/main" id="{1DDD06E1-123F-658C-0D24-E4B433A45458}"/>
              </a:ext>
            </a:extLst>
          </p:cNvPr>
          <p:cNvGrpSpPr/>
          <p:nvPr/>
        </p:nvGrpSpPr>
        <p:grpSpPr>
          <a:xfrm>
            <a:off x="6268902" y="2000978"/>
            <a:ext cx="4540105" cy="3783421"/>
            <a:chOff x="6268902" y="2000978"/>
            <a:chExt cx="4540105" cy="3783421"/>
          </a:xfrm>
        </p:grpSpPr>
        <p:pic>
          <p:nvPicPr>
            <p:cNvPr id="1027" name="Picture 3">
              <a:extLst>
                <a:ext uri="{FF2B5EF4-FFF2-40B4-BE49-F238E27FC236}">
                  <a16:creationId xmlns:a16="http://schemas.microsoft.com/office/drawing/2014/main" id="{F9526512-7095-4E18-FA38-6294E7090E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8902" y="2000978"/>
              <a:ext cx="4540105" cy="378342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11BA2C86-9D74-609C-0CA3-A8D6EEDFEB73}"/>
                </a:ext>
              </a:extLst>
            </p:cNvPr>
            <p:cNvGrpSpPr/>
            <p:nvPr/>
          </p:nvGrpSpPr>
          <p:grpSpPr>
            <a:xfrm>
              <a:off x="6873987" y="2485239"/>
              <a:ext cx="3725524" cy="152400"/>
              <a:chOff x="356462" y="58098"/>
              <a:chExt cx="2657914" cy="540385"/>
            </a:xfrm>
          </p:grpSpPr>
          <p:sp>
            <p:nvSpPr>
              <p:cNvPr id="21" name="Text Box 2">
                <a:extLst>
                  <a:ext uri="{FF2B5EF4-FFF2-40B4-BE49-F238E27FC236}">
                    <a16:creationId xmlns:a16="http://schemas.microsoft.com/office/drawing/2014/main" id="{28C97007-1CB1-F61E-99F7-4B7F0B07FA44}"/>
                  </a:ext>
                </a:extLst>
              </p:cNvPr>
              <p:cNvSpPr txBox="1">
                <a:spLocks noChangeArrowheads="1"/>
              </p:cNvSpPr>
              <p:nvPr/>
            </p:nvSpPr>
            <p:spPr bwMode="auto">
              <a:xfrm>
                <a:off x="356462" y="58098"/>
                <a:ext cx="982980" cy="54038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Worse than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CoR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n-US" sz="1200" b="1" dirty="0">
                    <a:latin typeface="Calibri" panose="020F0502020204030204" pitchFamily="34" charset="0"/>
                    <a:ea typeface="Calibri" panose="020F0502020204030204" pitchFamily="34" charset="0"/>
                    <a:cs typeface="Times New Roman" panose="02020603050405020304" pitchFamily="18" charset="0"/>
                  </a:rPr>
                  <a:t>37</a:t>
                </a:r>
                <a:r>
                  <a:rPr lang="en-US" sz="1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 Box 2">
                <a:extLst>
                  <a:ext uri="{FF2B5EF4-FFF2-40B4-BE49-F238E27FC236}">
                    <a16:creationId xmlns:a16="http://schemas.microsoft.com/office/drawing/2014/main" id="{D2CD7F92-572C-801F-9401-458D2D84E270}"/>
                  </a:ext>
                </a:extLst>
              </p:cNvPr>
              <p:cNvSpPr txBox="1">
                <a:spLocks noChangeArrowheads="1"/>
              </p:cNvSpPr>
              <p:nvPr/>
            </p:nvSpPr>
            <p:spPr bwMode="auto">
              <a:xfrm>
                <a:off x="2139589" y="58098"/>
                <a:ext cx="874787" cy="54038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Better than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CoR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n-US" sz="1200" b="1" dirty="0">
                    <a:latin typeface="Calibri" panose="020F0502020204030204" pitchFamily="34" charset="0"/>
                    <a:ea typeface="Calibri" panose="020F0502020204030204" pitchFamily="34" charset="0"/>
                    <a:cs typeface="Times New Roman" panose="02020603050405020304" pitchFamily="18" charset="0"/>
                  </a:rPr>
                  <a:t>23</a:t>
                </a:r>
                <a:r>
                  <a:rPr lang="en-US" sz="1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spTree>
    <p:extLst>
      <p:ext uri="{BB962C8B-B14F-4D97-AF65-F5344CB8AC3E}">
        <p14:creationId xmlns:p14="http://schemas.microsoft.com/office/powerpoint/2010/main" val="40177367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25E20-E2FC-A332-5E18-E15B1057D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EA5622-6CC9-7CD4-A615-18E624B70647}"/>
              </a:ext>
            </a:extLst>
          </p:cNvPr>
          <p:cNvSpPr>
            <a:spLocks noGrp="1"/>
          </p:cNvSpPr>
          <p:nvPr>
            <p:ph type="title"/>
          </p:nvPr>
        </p:nvSpPr>
        <p:spPr/>
        <p:txBody>
          <a:bodyPr>
            <a:normAutofit/>
          </a:bodyPr>
          <a:lstStyle/>
          <a:p>
            <a:r>
              <a:rPr lang="en-US" dirty="0"/>
              <a:t>Results: Distribution of FVS Change Over 4 Years</a:t>
            </a:r>
            <a:endParaRPr lang="en-US" b="1" dirty="0">
              <a:solidFill>
                <a:schemeClr val="bg1"/>
              </a:solidFill>
            </a:endParaRPr>
          </a:p>
        </p:txBody>
      </p:sp>
      <p:sp>
        <p:nvSpPr>
          <p:cNvPr id="7" name="Content Placeholder 2">
            <a:extLst>
              <a:ext uri="{FF2B5EF4-FFF2-40B4-BE49-F238E27FC236}">
                <a16:creationId xmlns:a16="http://schemas.microsoft.com/office/drawing/2014/main" id="{0D9B671E-5C6E-824F-5DD5-37A67386AED0}"/>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grpSp>
        <p:nvGrpSpPr>
          <p:cNvPr id="17" name="Group 16">
            <a:extLst>
              <a:ext uri="{FF2B5EF4-FFF2-40B4-BE49-F238E27FC236}">
                <a16:creationId xmlns:a16="http://schemas.microsoft.com/office/drawing/2014/main" id="{20A3ACAC-097F-01BE-4D63-45DE9ECE2DAC}"/>
              </a:ext>
            </a:extLst>
          </p:cNvPr>
          <p:cNvGrpSpPr/>
          <p:nvPr/>
        </p:nvGrpSpPr>
        <p:grpSpPr>
          <a:xfrm>
            <a:off x="1294571" y="1962871"/>
            <a:ext cx="4542739" cy="3785616"/>
            <a:chOff x="1294571" y="1962871"/>
            <a:chExt cx="4542739" cy="3785616"/>
          </a:xfrm>
        </p:grpSpPr>
        <p:pic>
          <p:nvPicPr>
            <p:cNvPr id="2050" name="Picture 2">
              <a:extLst>
                <a:ext uri="{FF2B5EF4-FFF2-40B4-BE49-F238E27FC236}">
                  <a16:creationId xmlns:a16="http://schemas.microsoft.com/office/drawing/2014/main" id="{F1D3E66C-0760-3647-4F3E-2BD3E6F1A8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4571" y="1962871"/>
              <a:ext cx="4542739" cy="378561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0FC15301-A7B5-DC9F-2760-044F9A0510B0}"/>
                </a:ext>
              </a:extLst>
            </p:cNvPr>
            <p:cNvGrpSpPr/>
            <p:nvPr/>
          </p:nvGrpSpPr>
          <p:grpSpPr>
            <a:xfrm>
              <a:off x="1916084" y="2466767"/>
              <a:ext cx="3557386" cy="587145"/>
              <a:chOff x="356462" y="58098"/>
              <a:chExt cx="2537959" cy="540385"/>
            </a:xfrm>
          </p:grpSpPr>
          <p:sp>
            <p:nvSpPr>
              <p:cNvPr id="9" name="Text Box 2">
                <a:extLst>
                  <a:ext uri="{FF2B5EF4-FFF2-40B4-BE49-F238E27FC236}">
                    <a16:creationId xmlns:a16="http://schemas.microsoft.com/office/drawing/2014/main" id="{CC0A3F85-5E08-03CE-81EE-17BCD1C963B1}"/>
                  </a:ext>
                </a:extLst>
              </p:cNvPr>
              <p:cNvSpPr txBox="1">
                <a:spLocks noChangeArrowheads="1"/>
              </p:cNvSpPr>
              <p:nvPr/>
            </p:nvSpPr>
            <p:spPr bwMode="auto">
              <a:xfrm>
                <a:off x="356462" y="58098"/>
                <a:ext cx="754831" cy="54038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Worse than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CoR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n-US" sz="1200" b="1" dirty="0">
                    <a:latin typeface="Calibri" panose="020F0502020204030204" pitchFamily="34" charset="0"/>
                    <a:ea typeface="Calibri" panose="020F0502020204030204" pitchFamily="34" charset="0"/>
                    <a:cs typeface="Times New Roman" panose="02020603050405020304" pitchFamily="18" charset="0"/>
                  </a:rPr>
                  <a:t>37</a:t>
                </a:r>
                <a:r>
                  <a:rPr lang="en-US" sz="1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2">
                <a:extLst>
                  <a:ext uri="{FF2B5EF4-FFF2-40B4-BE49-F238E27FC236}">
                    <a16:creationId xmlns:a16="http://schemas.microsoft.com/office/drawing/2014/main" id="{F4B06BE7-12FE-2272-1349-4F1E5D423C23}"/>
                  </a:ext>
                </a:extLst>
              </p:cNvPr>
              <p:cNvSpPr txBox="1">
                <a:spLocks noChangeArrowheads="1"/>
              </p:cNvSpPr>
              <p:nvPr/>
            </p:nvSpPr>
            <p:spPr bwMode="auto">
              <a:xfrm>
                <a:off x="2139589" y="58098"/>
                <a:ext cx="754832" cy="54038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Better than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CoR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n-US" sz="1200" b="1" dirty="0">
                    <a:latin typeface="Calibri" panose="020F0502020204030204" pitchFamily="34" charset="0"/>
                    <a:ea typeface="Calibri" panose="020F0502020204030204" pitchFamily="34" charset="0"/>
                    <a:cs typeface="Times New Roman" panose="02020603050405020304" pitchFamily="18" charset="0"/>
                  </a:rPr>
                  <a:t>22</a:t>
                </a:r>
                <a:r>
                  <a:rPr lang="en-US" sz="1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grpSp>
        <p:nvGrpSpPr>
          <p:cNvPr id="19" name="Group 18">
            <a:extLst>
              <a:ext uri="{FF2B5EF4-FFF2-40B4-BE49-F238E27FC236}">
                <a16:creationId xmlns:a16="http://schemas.microsoft.com/office/drawing/2014/main" id="{12B23A1C-08A9-47E6-9D73-9EB252859F2C}"/>
              </a:ext>
            </a:extLst>
          </p:cNvPr>
          <p:cNvGrpSpPr/>
          <p:nvPr/>
        </p:nvGrpSpPr>
        <p:grpSpPr>
          <a:xfrm>
            <a:off x="6336218" y="1962871"/>
            <a:ext cx="4542739" cy="3785616"/>
            <a:chOff x="6336218" y="1962871"/>
            <a:chExt cx="4542739" cy="3785616"/>
          </a:xfrm>
        </p:grpSpPr>
        <p:pic>
          <p:nvPicPr>
            <p:cNvPr id="2051" name="Picture 3">
              <a:extLst>
                <a:ext uri="{FF2B5EF4-FFF2-40B4-BE49-F238E27FC236}">
                  <a16:creationId xmlns:a16="http://schemas.microsoft.com/office/drawing/2014/main" id="{78E042EA-0A79-9B5A-CCD6-3498662CCC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6218" y="1962871"/>
              <a:ext cx="4542739" cy="378561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A9363F44-15F1-E2E8-0E1C-84A5D5968CED}"/>
                </a:ext>
              </a:extLst>
            </p:cNvPr>
            <p:cNvGrpSpPr/>
            <p:nvPr/>
          </p:nvGrpSpPr>
          <p:grpSpPr>
            <a:xfrm>
              <a:off x="7083830" y="2466766"/>
              <a:ext cx="3557386" cy="587145"/>
              <a:chOff x="356462" y="58098"/>
              <a:chExt cx="2537959" cy="540385"/>
            </a:xfrm>
          </p:grpSpPr>
          <p:sp>
            <p:nvSpPr>
              <p:cNvPr id="15" name="Text Box 2">
                <a:extLst>
                  <a:ext uri="{FF2B5EF4-FFF2-40B4-BE49-F238E27FC236}">
                    <a16:creationId xmlns:a16="http://schemas.microsoft.com/office/drawing/2014/main" id="{6D97AB5C-B332-61F5-F7AB-90A2F5E7AF12}"/>
                  </a:ext>
                </a:extLst>
              </p:cNvPr>
              <p:cNvSpPr txBox="1">
                <a:spLocks noChangeArrowheads="1"/>
              </p:cNvSpPr>
              <p:nvPr/>
            </p:nvSpPr>
            <p:spPr bwMode="auto">
              <a:xfrm>
                <a:off x="356462" y="58098"/>
                <a:ext cx="754831" cy="54038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Worse than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CoR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n-US" sz="1200" b="1" dirty="0">
                    <a:latin typeface="Calibri" panose="020F0502020204030204" pitchFamily="34" charset="0"/>
                    <a:ea typeface="Calibri" panose="020F0502020204030204" pitchFamily="34" charset="0"/>
                    <a:cs typeface="Times New Roman" panose="02020603050405020304" pitchFamily="18" charset="0"/>
                  </a:rPr>
                  <a:t>35</a:t>
                </a:r>
                <a:r>
                  <a:rPr lang="en-US" sz="1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 Box 2">
                <a:extLst>
                  <a:ext uri="{FF2B5EF4-FFF2-40B4-BE49-F238E27FC236}">
                    <a16:creationId xmlns:a16="http://schemas.microsoft.com/office/drawing/2014/main" id="{05E87CE6-BDB1-32FA-0EBD-F875422D6952}"/>
                  </a:ext>
                </a:extLst>
              </p:cNvPr>
              <p:cNvSpPr txBox="1">
                <a:spLocks noChangeArrowheads="1"/>
              </p:cNvSpPr>
              <p:nvPr/>
            </p:nvSpPr>
            <p:spPr bwMode="auto">
              <a:xfrm>
                <a:off x="2139589" y="58098"/>
                <a:ext cx="754832" cy="54038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Better than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CoR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17%</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spTree>
    <p:extLst>
      <p:ext uri="{BB962C8B-B14F-4D97-AF65-F5344CB8AC3E}">
        <p14:creationId xmlns:p14="http://schemas.microsoft.com/office/powerpoint/2010/main" val="4113931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C3471-2334-FBC8-4AEB-0B81963DED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AA804C-C905-F838-101B-9292F462C1A1}"/>
              </a:ext>
            </a:extLst>
          </p:cNvPr>
          <p:cNvSpPr>
            <a:spLocks noGrp="1"/>
          </p:cNvSpPr>
          <p:nvPr>
            <p:ph type="title"/>
          </p:nvPr>
        </p:nvSpPr>
        <p:spPr/>
        <p:txBody>
          <a:bodyPr>
            <a:normAutofit/>
          </a:bodyPr>
          <a:lstStyle/>
          <a:p>
            <a:r>
              <a:rPr lang="en-US" dirty="0"/>
              <a:t>Results: Distribution of FVS Change Over 4 Years</a:t>
            </a:r>
            <a:endParaRPr lang="en-US" b="1" dirty="0">
              <a:solidFill>
                <a:schemeClr val="bg1"/>
              </a:solidFill>
            </a:endParaRPr>
          </a:p>
        </p:txBody>
      </p:sp>
      <p:sp>
        <p:nvSpPr>
          <p:cNvPr id="7" name="Content Placeholder 2">
            <a:extLst>
              <a:ext uri="{FF2B5EF4-FFF2-40B4-BE49-F238E27FC236}">
                <a16:creationId xmlns:a16="http://schemas.microsoft.com/office/drawing/2014/main" id="{ECC6FAA6-07B8-D057-DCCC-6643D028F910}"/>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3" name="Content Placeholder 2">
            <a:extLst>
              <a:ext uri="{FF2B5EF4-FFF2-40B4-BE49-F238E27FC236}">
                <a16:creationId xmlns:a16="http://schemas.microsoft.com/office/drawing/2014/main" id="{5721CAC1-AE1D-E88F-65CD-C78B312D444D}"/>
              </a:ext>
            </a:extLst>
          </p:cNvPr>
          <p:cNvSpPr>
            <a:spLocks noGrp="1"/>
          </p:cNvSpPr>
          <p:nvPr>
            <p:ph idx="1"/>
          </p:nvPr>
        </p:nvSpPr>
        <p:spPr>
          <a:xfrm>
            <a:off x="6584524" y="2022581"/>
            <a:ext cx="5088048" cy="1937072"/>
          </a:xfrm>
        </p:spPr>
        <p:txBody>
          <a:bodyPr>
            <a:noAutofit/>
          </a:bodyPr>
          <a:lstStyle/>
          <a:p>
            <a:pPr marL="457200" indent="-457200">
              <a:lnSpc>
                <a:spcPct val="100000"/>
              </a:lnSpc>
              <a:spcBef>
                <a:spcPts val="0"/>
              </a:spcBef>
              <a:spcAft>
                <a:spcPts val="600"/>
              </a:spcAft>
              <a:buClr>
                <a:schemeClr val="tx1"/>
              </a:buClr>
            </a:pPr>
            <a:r>
              <a:rPr lang="en-US" sz="3200" b="1" dirty="0"/>
              <a:t>Proportion of participants with improvement or worsening beyond </a:t>
            </a:r>
            <a:r>
              <a:rPr lang="en-US" sz="3200" b="1" dirty="0" err="1"/>
              <a:t>CoR</a:t>
            </a:r>
            <a:r>
              <a:rPr lang="en-US" sz="3200" b="1" dirty="0"/>
              <a:t> ranged from 17-46% across all domains</a:t>
            </a:r>
          </a:p>
        </p:txBody>
      </p:sp>
      <p:grpSp>
        <p:nvGrpSpPr>
          <p:cNvPr id="13" name="Group 12">
            <a:extLst>
              <a:ext uri="{FF2B5EF4-FFF2-40B4-BE49-F238E27FC236}">
                <a16:creationId xmlns:a16="http://schemas.microsoft.com/office/drawing/2014/main" id="{BD6F748D-F858-8869-9F91-7440FCF6609D}"/>
              </a:ext>
            </a:extLst>
          </p:cNvPr>
          <p:cNvGrpSpPr/>
          <p:nvPr/>
        </p:nvGrpSpPr>
        <p:grpSpPr>
          <a:xfrm>
            <a:off x="1494413" y="1975842"/>
            <a:ext cx="4542739" cy="3785616"/>
            <a:chOff x="1494413" y="1975842"/>
            <a:chExt cx="4542739" cy="3785616"/>
          </a:xfrm>
        </p:grpSpPr>
        <p:pic>
          <p:nvPicPr>
            <p:cNvPr id="3074" name="Picture 2">
              <a:extLst>
                <a:ext uri="{FF2B5EF4-FFF2-40B4-BE49-F238E27FC236}">
                  <a16:creationId xmlns:a16="http://schemas.microsoft.com/office/drawing/2014/main" id="{41546DB4-B2D4-8CCF-5F15-407DDD9EA3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4413" y="1975842"/>
              <a:ext cx="4542739" cy="378561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6D011BB3-CD24-3FFF-32BA-57645CD70D38}"/>
                </a:ext>
              </a:extLst>
            </p:cNvPr>
            <p:cNvGrpSpPr/>
            <p:nvPr/>
          </p:nvGrpSpPr>
          <p:grpSpPr>
            <a:xfrm>
              <a:off x="2129533" y="2494094"/>
              <a:ext cx="3461033" cy="587145"/>
              <a:chOff x="356462" y="58098"/>
              <a:chExt cx="2537959" cy="540385"/>
            </a:xfrm>
          </p:grpSpPr>
          <p:sp>
            <p:nvSpPr>
              <p:cNvPr id="5" name="Text Box 2">
                <a:extLst>
                  <a:ext uri="{FF2B5EF4-FFF2-40B4-BE49-F238E27FC236}">
                    <a16:creationId xmlns:a16="http://schemas.microsoft.com/office/drawing/2014/main" id="{2551D046-F424-2362-BA06-2AC78FBD9582}"/>
                  </a:ext>
                </a:extLst>
              </p:cNvPr>
              <p:cNvSpPr txBox="1">
                <a:spLocks noChangeArrowheads="1"/>
              </p:cNvSpPr>
              <p:nvPr/>
            </p:nvSpPr>
            <p:spPr bwMode="auto">
              <a:xfrm>
                <a:off x="356462" y="58098"/>
                <a:ext cx="629050" cy="54038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Worse than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CoR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n-US" sz="1200" b="1" dirty="0">
                    <a:latin typeface="Calibri" panose="020F0502020204030204" pitchFamily="34" charset="0"/>
                    <a:ea typeface="Calibri" panose="020F0502020204030204" pitchFamily="34" charset="0"/>
                    <a:cs typeface="Times New Roman" panose="02020603050405020304" pitchFamily="18" charset="0"/>
                  </a:rPr>
                  <a:t>35</a:t>
                </a:r>
                <a:r>
                  <a:rPr lang="en-US" sz="1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2">
                <a:extLst>
                  <a:ext uri="{FF2B5EF4-FFF2-40B4-BE49-F238E27FC236}">
                    <a16:creationId xmlns:a16="http://schemas.microsoft.com/office/drawing/2014/main" id="{E65C48CB-4C55-3833-4A9A-887F43303FCA}"/>
                  </a:ext>
                </a:extLst>
              </p:cNvPr>
              <p:cNvSpPr txBox="1">
                <a:spLocks noChangeArrowheads="1"/>
              </p:cNvSpPr>
              <p:nvPr/>
            </p:nvSpPr>
            <p:spPr bwMode="auto">
              <a:xfrm>
                <a:off x="2139589" y="58098"/>
                <a:ext cx="754832" cy="54038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Better than </a:t>
                </a: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CoR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n-US" sz="1200" b="1" dirty="0">
                    <a:latin typeface="Calibri" panose="020F0502020204030204" pitchFamily="34" charset="0"/>
                    <a:ea typeface="Calibri" panose="020F0502020204030204" pitchFamily="34" charset="0"/>
                    <a:cs typeface="Times New Roman" panose="02020603050405020304" pitchFamily="18" charset="0"/>
                  </a:rPr>
                  <a:t>2</a:t>
                </a:r>
                <a:r>
                  <a:rPr lang="en-US" sz="1200" b="1" dirty="0">
                    <a:effectLst/>
                    <a:latin typeface="Calibri" panose="020F0502020204030204" pitchFamily="34" charset="0"/>
                    <a:ea typeface="Calibri" panose="020F0502020204030204" pitchFamily="34" charset="0"/>
                    <a:cs typeface="Times New Roman" panose="02020603050405020304" pitchFamily="18" charset="0"/>
                  </a:rPr>
                  <a:t>7%</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spTree>
    <p:extLst>
      <p:ext uri="{BB962C8B-B14F-4D97-AF65-F5344CB8AC3E}">
        <p14:creationId xmlns:p14="http://schemas.microsoft.com/office/powerpoint/2010/main" val="3820365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12A53-CD49-0F83-FE09-62D82258CB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9F52C-0DB5-F89B-F238-CD7BC22FCEC4}"/>
              </a:ext>
            </a:extLst>
          </p:cNvPr>
          <p:cNvSpPr>
            <a:spLocks noGrp="1"/>
          </p:cNvSpPr>
          <p:nvPr>
            <p:ph type="title"/>
          </p:nvPr>
        </p:nvSpPr>
        <p:spPr/>
        <p:txBody>
          <a:bodyPr>
            <a:noAutofit/>
          </a:bodyPr>
          <a:lstStyle/>
          <a:p>
            <a:r>
              <a:rPr lang="en-US" sz="3200" dirty="0"/>
              <a:t>Results: Spearman Correlation of 4-Year Change in FVS with Change in Other Measures</a:t>
            </a:r>
            <a:endParaRPr lang="en-US" sz="3200" b="1" dirty="0">
              <a:solidFill>
                <a:schemeClr val="bg1"/>
              </a:solidFill>
            </a:endParaRPr>
          </a:p>
        </p:txBody>
      </p:sp>
      <p:sp>
        <p:nvSpPr>
          <p:cNvPr id="7" name="Content Placeholder 2">
            <a:extLst>
              <a:ext uri="{FF2B5EF4-FFF2-40B4-BE49-F238E27FC236}">
                <a16:creationId xmlns:a16="http://schemas.microsoft.com/office/drawing/2014/main" id="{8E1EC24D-4D27-EDB7-7EEB-93B8469D046F}"/>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6" name="Rectangle: Rounded Corners 5">
            <a:extLst>
              <a:ext uri="{FF2B5EF4-FFF2-40B4-BE49-F238E27FC236}">
                <a16:creationId xmlns:a16="http://schemas.microsoft.com/office/drawing/2014/main" id="{4FBDB499-BD36-0E26-701B-813F1650843D}"/>
              </a:ext>
            </a:extLst>
          </p:cNvPr>
          <p:cNvSpPr/>
          <p:nvPr/>
        </p:nvSpPr>
        <p:spPr>
          <a:xfrm>
            <a:off x="368174" y="6090917"/>
            <a:ext cx="11220262" cy="487359"/>
          </a:xfrm>
          <a:prstGeom prst="roundRect">
            <a:avLst/>
          </a:prstGeom>
          <a:solidFill>
            <a:srgbClr val="003865"/>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64592"/>
            <a:r>
              <a:rPr lang="en-US" sz="2000" b="1" dirty="0">
                <a:solidFill>
                  <a:schemeClr val="bg1"/>
                </a:solidFill>
                <a:latin typeface="Calibri" panose="020F0502020204030204" pitchFamily="34" charset="0"/>
                <a:cs typeface="Calibri" panose="020F0502020204030204" pitchFamily="34" charset="0"/>
              </a:rPr>
              <a:t>Significant correlations (</a:t>
            </a:r>
            <a:r>
              <a:rPr lang="en-US" sz="2000" b="1" i="1" dirty="0">
                <a:solidFill>
                  <a:schemeClr val="bg1"/>
                </a:solidFill>
                <a:latin typeface="Calibri" panose="020F0502020204030204" pitchFamily="34" charset="0"/>
                <a:cs typeface="Calibri" panose="020F0502020204030204" pitchFamily="34" charset="0"/>
              </a:rPr>
              <a:t>P</a:t>
            </a:r>
            <a:r>
              <a:rPr lang="en-US" sz="2000" b="1" dirty="0">
                <a:solidFill>
                  <a:schemeClr val="bg1"/>
                </a:solidFill>
                <a:latin typeface="Calibri" panose="020F0502020204030204" pitchFamily="34" charset="0"/>
                <a:cs typeface="Calibri" panose="020F0502020204030204" pitchFamily="34" charset="0"/>
              </a:rPr>
              <a:t>&lt;0.05) are highlighted</a:t>
            </a:r>
          </a:p>
        </p:txBody>
      </p:sp>
      <p:graphicFrame>
        <p:nvGraphicFramePr>
          <p:cNvPr id="8" name="Content Placeholder 11">
            <a:extLst>
              <a:ext uri="{FF2B5EF4-FFF2-40B4-BE49-F238E27FC236}">
                <a16:creationId xmlns:a16="http://schemas.microsoft.com/office/drawing/2014/main" id="{12C39E50-8F68-D16E-2852-BBE11E04904F}"/>
              </a:ext>
            </a:extLst>
          </p:cNvPr>
          <p:cNvGraphicFramePr>
            <a:graphicFrameLocks noGrp="1"/>
          </p:cNvGraphicFramePr>
          <p:nvPr>
            <p:ph idx="1"/>
            <p:extLst>
              <p:ext uri="{D42A27DB-BD31-4B8C-83A1-F6EECF244321}">
                <p14:modId xmlns:p14="http://schemas.microsoft.com/office/powerpoint/2010/main" val="630985281"/>
              </p:ext>
            </p:extLst>
          </p:nvPr>
        </p:nvGraphicFramePr>
        <p:xfrm>
          <a:off x="603565" y="1371601"/>
          <a:ext cx="9271953" cy="4432302"/>
        </p:xfrm>
        <a:graphic>
          <a:graphicData uri="http://schemas.openxmlformats.org/drawingml/2006/table">
            <a:tbl>
              <a:tblPr firstRow="1" bandRow="1">
                <a:tableStyleId>{B301B821-A1FF-4177-AEE7-76D212191A09}</a:tableStyleId>
              </a:tblPr>
              <a:tblGrid>
                <a:gridCol w="2692558">
                  <a:extLst>
                    <a:ext uri="{9D8B030D-6E8A-4147-A177-3AD203B41FA5}">
                      <a16:colId xmlns:a16="http://schemas.microsoft.com/office/drawing/2014/main" val="1632098594"/>
                    </a:ext>
                  </a:extLst>
                </a:gridCol>
                <a:gridCol w="1315879">
                  <a:extLst>
                    <a:ext uri="{9D8B030D-6E8A-4147-A177-3AD203B41FA5}">
                      <a16:colId xmlns:a16="http://schemas.microsoft.com/office/drawing/2014/main" val="2579626126"/>
                    </a:ext>
                  </a:extLst>
                </a:gridCol>
                <a:gridCol w="1315879">
                  <a:extLst>
                    <a:ext uri="{9D8B030D-6E8A-4147-A177-3AD203B41FA5}">
                      <a16:colId xmlns:a16="http://schemas.microsoft.com/office/drawing/2014/main" val="782608218"/>
                    </a:ext>
                  </a:extLst>
                </a:gridCol>
                <a:gridCol w="1315879">
                  <a:extLst>
                    <a:ext uri="{9D8B030D-6E8A-4147-A177-3AD203B41FA5}">
                      <a16:colId xmlns:a16="http://schemas.microsoft.com/office/drawing/2014/main" val="1790809526"/>
                    </a:ext>
                  </a:extLst>
                </a:gridCol>
                <a:gridCol w="1315879">
                  <a:extLst>
                    <a:ext uri="{9D8B030D-6E8A-4147-A177-3AD203B41FA5}">
                      <a16:colId xmlns:a16="http://schemas.microsoft.com/office/drawing/2014/main" val="2224335960"/>
                    </a:ext>
                  </a:extLst>
                </a:gridCol>
                <a:gridCol w="1315879">
                  <a:extLst>
                    <a:ext uri="{9D8B030D-6E8A-4147-A177-3AD203B41FA5}">
                      <a16:colId xmlns:a16="http://schemas.microsoft.com/office/drawing/2014/main" val="3217793748"/>
                    </a:ext>
                  </a:extLst>
                </a:gridCol>
              </a:tblGrid>
              <a:tr h="568947">
                <a:tc>
                  <a:txBody>
                    <a:bodyPr/>
                    <a:lstStyle/>
                    <a:p>
                      <a:pPr algn="ctr"/>
                      <a:r>
                        <a:rPr lang="en-US" sz="2000" b="1" dirty="0">
                          <a:solidFill>
                            <a:schemeClr val="bg1"/>
                          </a:solidFill>
                          <a:latin typeface="Calibri" panose="020F0502020204030204" pitchFamily="34" charset="0"/>
                          <a:cs typeface="Calibri" panose="020F0502020204030204" pitchFamily="34" charset="0"/>
                        </a:rPr>
                        <a:t>Visual Measures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000" b="1" kern="1200" dirty="0">
                          <a:solidFill>
                            <a:schemeClr val="bg1"/>
                          </a:solidFill>
                          <a:latin typeface="Calibri" panose="020F0502020204030204" pitchFamily="34" charset="0"/>
                          <a:ea typeface="+mn-ea"/>
                          <a:cs typeface="Calibri" panose="020F0502020204030204" pitchFamily="34" charset="0"/>
                        </a:rPr>
                        <a:t>Overall</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000" b="1" kern="1200" dirty="0">
                          <a:solidFill>
                            <a:schemeClr val="bg1"/>
                          </a:solidFill>
                          <a:latin typeface="Calibri" panose="020F0502020204030204" pitchFamily="34" charset="0"/>
                          <a:ea typeface="+mn-ea"/>
                          <a:cs typeface="Calibri" panose="020F0502020204030204" pitchFamily="34" charset="0"/>
                        </a:rPr>
                        <a:t>Mobility</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000" b="1" kern="1200" dirty="0">
                          <a:solidFill>
                            <a:schemeClr val="bg1"/>
                          </a:solidFill>
                          <a:latin typeface="Calibri" panose="020F0502020204030204" pitchFamily="34" charset="0"/>
                          <a:ea typeface="+mn-ea"/>
                          <a:cs typeface="Calibri" panose="020F0502020204030204" pitchFamily="34" charset="0"/>
                        </a:rPr>
                        <a:t>Reading</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000" b="1" kern="1200" dirty="0">
                          <a:solidFill>
                            <a:schemeClr val="bg1"/>
                          </a:solidFill>
                          <a:latin typeface="Calibri" panose="020F0502020204030204" pitchFamily="34" charset="0"/>
                          <a:ea typeface="+mn-ea"/>
                          <a:cs typeface="Calibri" panose="020F0502020204030204" pitchFamily="34" charset="0"/>
                        </a:rPr>
                        <a:t>Visual Information</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000" b="1" kern="1200" dirty="0">
                          <a:solidFill>
                            <a:schemeClr val="bg1"/>
                          </a:solidFill>
                          <a:latin typeface="Calibri" panose="020F0502020204030204" pitchFamily="34" charset="0"/>
                          <a:ea typeface="+mn-ea"/>
                          <a:cs typeface="Calibri" panose="020F0502020204030204" pitchFamily="34" charset="0"/>
                        </a:rPr>
                        <a:t>Visual Motor</a:t>
                      </a:r>
                    </a:p>
                  </a:txBody>
                  <a:tcPr marL="6350" marR="6350" marT="635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352328">
                <a:tc>
                  <a:txBody>
                    <a:bodyPr/>
                    <a:lstStyle/>
                    <a:p>
                      <a:pPr marL="91440" algn="l" fontAlgn="b"/>
                      <a:r>
                        <a:rPr lang="en-US" sz="2000" b="1" i="0" u="none" strike="noStrike" dirty="0">
                          <a:solidFill>
                            <a:schemeClr val="tx1"/>
                          </a:solidFill>
                          <a:effectLst/>
                          <a:latin typeface="Calibri" panose="020F0502020204030204" pitchFamily="34" charset="0"/>
                          <a:cs typeface="Calibri" panose="020F0502020204030204" pitchFamily="34" charset="0"/>
                        </a:rPr>
                        <a:t>BCVA</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-0.04</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-0.17</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0.04</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highlight>
                            <a:srgbClr val="FFFF00"/>
                          </a:highlight>
                          <a:latin typeface="Calibri" panose="020F0502020204030204" pitchFamily="34" charset="0"/>
                        </a:rPr>
                        <a:t>0.33</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0.26</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0923420"/>
                  </a:ext>
                </a:extLst>
              </a:tr>
              <a:tr h="352328">
                <a:tc>
                  <a:txBody>
                    <a:bodyPr/>
                    <a:lstStyle/>
                    <a:p>
                      <a:pPr marL="91440" algn="l" fontAlgn="b"/>
                      <a:r>
                        <a:rPr lang="en-US" sz="2000" b="1" i="0" u="none" strike="noStrike" dirty="0">
                          <a:solidFill>
                            <a:schemeClr val="tx1"/>
                          </a:solidFill>
                          <a:effectLst/>
                          <a:latin typeface="Calibri" panose="020F0502020204030204" pitchFamily="34" charset="0"/>
                          <a:cs typeface="Calibri" panose="020F0502020204030204" pitchFamily="34" charset="0"/>
                        </a:rPr>
                        <a:t>SP </a:t>
                      </a:r>
                      <a:r>
                        <a:rPr lang="en-US" sz="2000" b="1" dirty="0">
                          <a:effectLst/>
                          <a:latin typeface="Calibri" panose="020F0502020204030204" pitchFamily="34" charset="0"/>
                          <a:ea typeface="Calibri" panose="020F0502020204030204" pitchFamily="34" charset="0"/>
                          <a:cs typeface="Calibri" panose="020F0502020204030204" pitchFamily="34" charset="0"/>
                        </a:rPr>
                        <a:t>MS</a:t>
                      </a:r>
                      <a:r>
                        <a:rPr lang="en-US" sz="2000" b="1" baseline="-25000" dirty="0">
                          <a:effectLst/>
                          <a:latin typeface="Calibri" panose="020F0502020204030204" pitchFamily="34" charset="0"/>
                          <a:ea typeface="Calibri" panose="020F0502020204030204" pitchFamily="34" charset="0"/>
                          <a:cs typeface="Calibri" panose="020F0502020204030204" pitchFamily="34" charset="0"/>
                        </a:rPr>
                        <a:t>CW</a:t>
                      </a:r>
                      <a:endParaRPr lang="en-US" sz="2000" b="1" i="0" u="none" strike="noStrike" dirty="0">
                        <a:solidFill>
                          <a:schemeClr val="tx1"/>
                        </a:solidFill>
                        <a:effectLst/>
                        <a:latin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0.20</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0.18</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0.26</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0.15</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0.04</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5354749"/>
                  </a:ext>
                </a:extLst>
              </a:tr>
              <a:tr h="352328">
                <a:tc>
                  <a:txBody>
                    <a:bodyPr/>
                    <a:lstStyle/>
                    <a:p>
                      <a:pPr marL="91440" algn="l" fontAlgn="b"/>
                      <a:r>
                        <a:rPr lang="en-US" sz="2000" b="1" i="0" u="none" strike="noStrike" dirty="0">
                          <a:solidFill>
                            <a:schemeClr val="tx1"/>
                          </a:solidFill>
                          <a:effectLst/>
                          <a:latin typeface="Calibri" panose="020F0502020204030204" pitchFamily="34" charset="0"/>
                          <a:cs typeface="Calibri" panose="020F0502020204030204" pitchFamily="34" charset="0"/>
                        </a:rPr>
                        <a:t>SP V</a:t>
                      </a:r>
                      <a:r>
                        <a:rPr lang="en-US" sz="2000" b="1" i="0" u="none" strike="noStrike" baseline="-25000" dirty="0">
                          <a:solidFill>
                            <a:schemeClr val="tx1"/>
                          </a:solidFill>
                          <a:effectLst/>
                          <a:latin typeface="Calibri" panose="020F0502020204030204" pitchFamily="34" charset="0"/>
                          <a:cs typeface="Calibri" panose="020F0502020204030204" pitchFamily="34" charset="0"/>
                        </a:rPr>
                        <a:t>TOT</a:t>
                      </a:r>
                      <a:r>
                        <a:rPr lang="en-US" sz="2000" b="1" i="0" u="none" strike="noStrike" dirty="0">
                          <a:solidFill>
                            <a:schemeClr val="tx1"/>
                          </a:solidFill>
                          <a:effectLst/>
                          <a:latin typeface="Calibri" panose="020F0502020204030204" pitchFamily="34" charset="0"/>
                          <a:cs typeface="Calibri" panose="020F0502020204030204" pitchFamily="34" charset="0"/>
                        </a:rPr>
                        <a:t>  </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0.16</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0.16</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0.14</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0.02</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0.07</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66214929"/>
                  </a:ext>
                </a:extLst>
              </a:tr>
              <a:tr h="352328">
                <a:tc>
                  <a:txBody>
                    <a:bodyPr/>
                    <a:lstStyle/>
                    <a:p>
                      <a:pPr marL="0" marR="0">
                        <a:lnSpc>
                          <a:spcPct val="107000"/>
                        </a:lnSpc>
                        <a:spcAft>
                          <a:spcPts val="800"/>
                        </a:spcAft>
                        <a:tabLst>
                          <a:tab pos="42481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SP V</a:t>
                      </a:r>
                      <a:r>
                        <a:rPr lang="en-US" sz="2000" b="1" baseline="-25000" dirty="0">
                          <a:effectLst/>
                          <a:latin typeface="Calibri" panose="020F0502020204030204" pitchFamily="34" charset="0"/>
                          <a:ea typeface="Calibri" panose="020F0502020204030204" pitchFamily="34" charset="0"/>
                          <a:cs typeface="Calibri" panose="020F0502020204030204" pitchFamily="34" charset="0"/>
                        </a:rPr>
                        <a:t>30</a:t>
                      </a:r>
                      <a:endParaRPr lang="en-US" sz="2000" b="1" dirty="0">
                        <a:effectLst/>
                        <a:latin typeface="Calibri" panose="020F0502020204030204" pitchFamily="34" charset="0"/>
                        <a:ea typeface="Calibri" panose="020F0502020204030204" pitchFamily="34" charset="0"/>
                        <a:cs typeface="Calibri" panose="020F0502020204030204" pitchFamily="34" charset="0"/>
                      </a:endParaRPr>
                    </a:p>
                  </a:txBody>
                  <a:tcPr marL="42448" marR="42448" marT="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dirty="0">
                          <a:solidFill>
                            <a:schemeClr val="tx1"/>
                          </a:solidFill>
                          <a:effectLst/>
                          <a:latin typeface="Calibri" panose="020F0502020204030204" pitchFamily="34" charset="0"/>
                          <a:ea typeface="+mn-ea"/>
                          <a:cs typeface="+mn-cs"/>
                        </a:rPr>
                        <a:t>0.16 </a:t>
                      </a: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dirty="0">
                          <a:solidFill>
                            <a:schemeClr val="tx1"/>
                          </a:solidFill>
                          <a:effectLst/>
                          <a:latin typeface="Calibri" panose="020F0502020204030204" pitchFamily="34" charset="0"/>
                          <a:ea typeface="+mn-ea"/>
                          <a:cs typeface="+mn-cs"/>
                        </a:rPr>
                        <a:t>0.18 </a:t>
                      </a: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a:solidFill>
                            <a:schemeClr val="tx1"/>
                          </a:solidFill>
                          <a:effectLst/>
                          <a:latin typeface="Calibri" panose="020F0502020204030204" pitchFamily="34" charset="0"/>
                          <a:ea typeface="+mn-ea"/>
                          <a:cs typeface="+mn-cs"/>
                        </a:rPr>
                        <a:t>0.23 </a:t>
                      </a: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dirty="0">
                          <a:solidFill>
                            <a:schemeClr val="tx1"/>
                          </a:solidFill>
                          <a:effectLst/>
                          <a:latin typeface="Calibri" panose="020F0502020204030204" pitchFamily="34" charset="0"/>
                          <a:ea typeface="+mn-ea"/>
                          <a:cs typeface="+mn-cs"/>
                        </a:rPr>
                        <a:t>0.09 </a:t>
                      </a: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dirty="0">
                          <a:solidFill>
                            <a:schemeClr val="tx1"/>
                          </a:solidFill>
                          <a:effectLst/>
                          <a:latin typeface="Calibri" panose="020F0502020204030204" pitchFamily="34" charset="0"/>
                          <a:ea typeface="+mn-ea"/>
                          <a:cs typeface="+mn-cs"/>
                        </a:rPr>
                        <a:t>-0.07 </a:t>
                      </a:r>
                    </a:p>
                  </a:txBody>
                  <a:tcPr marL="68580" marR="68580" marT="0" marB="0">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07506525"/>
                  </a:ext>
                </a:extLst>
              </a:tr>
              <a:tr h="352328">
                <a:tc>
                  <a:txBody>
                    <a:bodyPr/>
                    <a:lstStyle/>
                    <a:p>
                      <a:pPr marL="0" marR="0">
                        <a:lnSpc>
                          <a:spcPct val="107000"/>
                        </a:lnSpc>
                        <a:spcAft>
                          <a:spcPts val="800"/>
                        </a:spcAft>
                        <a:tabLst>
                          <a:tab pos="42481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SP V</a:t>
                      </a:r>
                      <a:r>
                        <a:rPr lang="en-US" sz="2000" b="1" baseline="-25000" dirty="0">
                          <a:effectLst/>
                          <a:latin typeface="Calibri" panose="020F0502020204030204" pitchFamily="34" charset="0"/>
                          <a:ea typeface="Calibri" panose="020F0502020204030204" pitchFamily="34" charset="0"/>
                          <a:cs typeface="Calibri" panose="020F0502020204030204" pitchFamily="34" charset="0"/>
                        </a:rPr>
                        <a:t>PERIPH</a:t>
                      </a:r>
                      <a:endParaRPr lang="en-US" sz="2000" b="1" dirty="0">
                        <a:effectLst/>
                        <a:latin typeface="Calibri" panose="020F0502020204030204" pitchFamily="34" charset="0"/>
                        <a:ea typeface="Calibri" panose="020F0502020204030204" pitchFamily="34" charset="0"/>
                        <a:cs typeface="Calibri" panose="020F0502020204030204" pitchFamily="34" charset="0"/>
                      </a:endParaRPr>
                    </a:p>
                  </a:txBody>
                  <a:tcPr marL="42448" marR="42448" marT="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a:solidFill>
                            <a:schemeClr val="tx1"/>
                          </a:solidFill>
                          <a:effectLst/>
                          <a:latin typeface="Calibri" panose="020F0502020204030204" pitchFamily="34" charset="0"/>
                          <a:ea typeface="+mn-ea"/>
                          <a:cs typeface="+mn-cs"/>
                        </a:rPr>
                        <a:t>0.17</a:t>
                      </a: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a:solidFill>
                            <a:schemeClr val="tx1"/>
                          </a:solidFill>
                          <a:effectLst/>
                          <a:latin typeface="Calibri" panose="020F0502020204030204" pitchFamily="34" charset="0"/>
                          <a:ea typeface="+mn-ea"/>
                          <a:cs typeface="+mn-cs"/>
                        </a:rPr>
                        <a:t>0.20 </a:t>
                      </a: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dirty="0">
                          <a:solidFill>
                            <a:schemeClr val="tx1"/>
                          </a:solidFill>
                          <a:effectLst/>
                          <a:latin typeface="Calibri" panose="020F0502020204030204" pitchFamily="34" charset="0"/>
                          <a:ea typeface="+mn-ea"/>
                          <a:cs typeface="+mn-cs"/>
                        </a:rPr>
                        <a:t>0.18 </a:t>
                      </a: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a:solidFill>
                            <a:schemeClr val="tx1"/>
                          </a:solidFill>
                          <a:effectLst/>
                          <a:latin typeface="Calibri" panose="020F0502020204030204" pitchFamily="34" charset="0"/>
                          <a:ea typeface="+mn-ea"/>
                          <a:cs typeface="+mn-cs"/>
                        </a:rPr>
                        <a:t>0.08 </a:t>
                      </a:r>
                    </a:p>
                  </a:txBody>
                  <a:tcPr marL="68580" marR="68580" marT="0" marB="0">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dirty="0">
                          <a:solidFill>
                            <a:schemeClr val="tx1"/>
                          </a:solidFill>
                          <a:effectLst/>
                          <a:latin typeface="Calibri" panose="020F0502020204030204" pitchFamily="34" charset="0"/>
                          <a:ea typeface="+mn-ea"/>
                          <a:cs typeface="+mn-cs"/>
                        </a:rPr>
                        <a:t>0.18 </a:t>
                      </a:r>
                    </a:p>
                  </a:txBody>
                  <a:tcPr marL="68580" marR="68580" marT="0" marB="0">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41722576"/>
                  </a:ext>
                </a:extLst>
              </a:tr>
              <a:tr h="352328">
                <a:tc>
                  <a:txBody>
                    <a:bodyPr/>
                    <a:lstStyle/>
                    <a:p>
                      <a:pPr marL="91440" algn="l" fontAlgn="b"/>
                      <a:r>
                        <a:rPr lang="en-US" sz="2000" b="1" i="0" u="none" strike="noStrike" dirty="0">
                          <a:solidFill>
                            <a:schemeClr val="tx1"/>
                          </a:solidFill>
                          <a:effectLst/>
                          <a:latin typeface="Calibri" panose="020F0502020204030204" pitchFamily="34" charset="0"/>
                          <a:cs typeface="Calibri" panose="020F0502020204030204" pitchFamily="34" charset="0"/>
                        </a:rPr>
                        <a:t>SP PSD</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highlight>
                            <a:srgbClr val="FFFF00"/>
                          </a:highlight>
                          <a:latin typeface="Calibri" panose="020F0502020204030204" pitchFamily="34" charset="0"/>
                        </a:rPr>
                        <a:t>0.28</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highlight>
                            <a:srgbClr val="FFFF00"/>
                          </a:highlight>
                          <a:latin typeface="Calibri" panose="020F0502020204030204" pitchFamily="34" charset="0"/>
                        </a:rPr>
                        <a:t>0.25</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highlight>
                            <a:srgbClr val="FFFF00"/>
                          </a:highlight>
                          <a:latin typeface="Calibri" panose="020F0502020204030204" pitchFamily="34" charset="0"/>
                        </a:rPr>
                        <a:t>0.26</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0.26</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kern="1200" dirty="0">
                          <a:solidFill>
                            <a:schemeClr val="tx1"/>
                          </a:solidFill>
                          <a:effectLst/>
                          <a:latin typeface="Calibri" panose="020F0502020204030204" pitchFamily="34" charset="0"/>
                          <a:ea typeface="+mn-ea"/>
                          <a:cs typeface="+mn-cs"/>
                        </a:rPr>
                        <a:t>0.13</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6891995"/>
                  </a:ext>
                </a:extLst>
              </a:tr>
              <a:tr h="352328">
                <a:tc>
                  <a:txBody>
                    <a:bodyPr/>
                    <a:lstStyle/>
                    <a:p>
                      <a:pPr marL="91440" algn="l" fontAlgn="b"/>
                      <a:r>
                        <a:rPr lang="en-US" sz="2000" b="1" i="0" u="none" strike="noStrike" dirty="0">
                          <a:solidFill>
                            <a:schemeClr val="tx1"/>
                          </a:solidFill>
                          <a:effectLst/>
                          <a:latin typeface="Calibri" panose="020F0502020204030204" pitchFamily="34" charset="0"/>
                          <a:cs typeface="Calibri" panose="020F0502020204030204" pitchFamily="34" charset="0"/>
                        </a:rPr>
                        <a:t>MP </a:t>
                      </a:r>
                      <a:r>
                        <a:rPr lang="en-US" sz="2000" b="1" dirty="0">
                          <a:effectLst/>
                          <a:latin typeface="Calibri" panose="020F0502020204030204" pitchFamily="34" charset="0"/>
                          <a:ea typeface="Calibri" panose="020F0502020204030204" pitchFamily="34" charset="0"/>
                          <a:cs typeface="Calibri" panose="020F0502020204030204" pitchFamily="34" charset="0"/>
                        </a:rPr>
                        <a:t>MS</a:t>
                      </a:r>
                      <a:endParaRPr lang="en-US" sz="2000" b="1" i="0" u="none" strike="noStrike" dirty="0">
                        <a:solidFill>
                          <a:schemeClr val="tx1"/>
                        </a:solidFill>
                        <a:effectLst/>
                        <a:latin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highlight>
                            <a:srgbClr val="FFFF00"/>
                          </a:highlight>
                          <a:latin typeface="Calibri" panose="020F0502020204030204" pitchFamily="34" charset="0"/>
                        </a:rPr>
                        <a:t>0.33</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0.23</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highlight>
                            <a:srgbClr val="FFFF00"/>
                          </a:highlight>
                          <a:latin typeface="Calibri" panose="020F0502020204030204" pitchFamily="34" charset="0"/>
                        </a:rPr>
                        <a:t>0.41</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highlight>
                            <a:srgbClr val="FFFF00"/>
                          </a:highlight>
                          <a:latin typeface="Calibri" panose="020F0502020204030204" pitchFamily="34" charset="0"/>
                        </a:rPr>
                        <a:t>0.38</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400" b="1" i="0" u="none" strike="noStrike" kern="1200" dirty="0">
                          <a:solidFill>
                            <a:schemeClr val="tx1"/>
                          </a:solidFill>
                          <a:effectLst/>
                          <a:latin typeface="Calibri" panose="020F0502020204030204" pitchFamily="34" charset="0"/>
                          <a:ea typeface="+mn-ea"/>
                          <a:cs typeface="+mn-cs"/>
                        </a:rPr>
                        <a:t>0.19</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81085349"/>
                  </a:ext>
                </a:extLst>
              </a:tr>
              <a:tr h="352328">
                <a:tc>
                  <a:txBody>
                    <a:bodyPr/>
                    <a:lstStyle/>
                    <a:p>
                      <a:pPr marL="91440" algn="l" fontAlgn="b"/>
                      <a:r>
                        <a:rPr lang="en-US" sz="2000" b="1" i="0" u="none" strike="noStrike" dirty="0">
                          <a:solidFill>
                            <a:schemeClr val="tx1"/>
                          </a:solidFill>
                          <a:effectLst/>
                          <a:latin typeface="Calibri" panose="020F0502020204030204" pitchFamily="34" charset="0"/>
                          <a:cs typeface="Calibri" panose="020F0502020204030204" pitchFamily="34" charset="0"/>
                        </a:rPr>
                        <a:t>FST White</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-0.24</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-0.17</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latin typeface="Calibri" panose="020F0502020204030204" pitchFamily="34" charset="0"/>
                        </a:rPr>
                        <a:t>-0.06</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1" i="0" u="none" strike="noStrike" dirty="0">
                          <a:solidFill>
                            <a:schemeClr val="tx1"/>
                          </a:solidFill>
                          <a:effectLst/>
                          <a:highlight>
                            <a:srgbClr val="FFFF00"/>
                          </a:highlight>
                          <a:latin typeface="Calibri" panose="020F0502020204030204" pitchFamily="34" charset="0"/>
                        </a:rPr>
                        <a:t>-0.58</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400" b="1" i="0" u="none" strike="noStrike" kern="1200" dirty="0">
                          <a:solidFill>
                            <a:schemeClr val="tx1"/>
                          </a:solidFill>
                          <a:effectLst/>
                          <a:latin typeface="Calibri" panose="020F0502020204030204" pitchFamily="34" charset="0"/>
                          <a:ea typeface="+mn-ea"/>
                          <a:cs typeface="+mn-cs"/>
                        </a:rPr>
                        <a:t>-0.04</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9019685"/>
                  </a:ext>
                </a:extLst>
              </a:tr>
              <a:tr h="352328">
                <a:tc>
                  <a:txBody>
                    <a:bodyPr/>
                    <a:lstStyle/>
                    <a:p>
                      <a:pPr marL="91440" algn="l" fontAlgn="b"/>
                      <a:r>
                        <a:rPr lang="en-US" sz="2000" b="1" dirty="0">
                          <a:effectLst/>
                          <a:latin typeface="Calibri" panose="020F0502020204030204" pitchFamily="34" charset="0"/>
                          <a:ea typeface="Calibri" panose="020F0502020204030204" pitchFamily="34" charset="0"/>
                          <a:cs typeface="Calibri" panose="020F0502020204030204" pitchFamily="34" charset="0"/>
                        </a:rPr>
                        <a:t>OCT EZ Area</a:t>
                      </a:r>
                      <a:endParaRPr lang="en-US" sz="2000" b="1" i="0" u="none" strike="noStrike" dirty="0">
                        <a:solidFill>
                          <a:schemeClr val="tx1"/>
                        </a:solidFill>
                        <a:effectLst/>
                        <a:latin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a:solidFill>
                            <a:schemeClr val="tx1"/>
                          </a:solidFill>
                          <a:effectLst/>
                          <a:latin typeface="Calibri" panose="020F0502020204030204" pitchFamily="34" charset="0"/>
                          <a:ea typeface="+mn-ea"/>
                          <a:cs typeface="+mn-cs"/>
                        </a:rPr>
                        <a:t>0.13 </a:t>
                      </a:r>
                    </a:p>
                  </a:txBody>
                  <a:tcPr marL="68580" marR="68580" marT="0" marB="0">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a:solidFill>
                            <a:schemeClr val="tx1"/>
                          </a:solidFill>
                          <a:effectLst/>
                          <a:latin typeface="Calibri" panose="020F0502020204030204" pitchFamily="34" charset="0"/>
                          <a:ea typeface="+mn-ea"/>
                          <a:cs typeface="+mn-cs"/>
                        </a:rPr>
                        <a:t>0.18 </a:t>
                      </a:r>
                    </a:p>
                  </a:txBody>
                  <a:tcPr marL="68580" marR="68580" marT="0" marB="0">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a:solidFill>
                            <a:schemeClr val="tx1"/>
                          </a:solidFill>
                          <a:effectLst/>
                          <a:latin typeface="Calibri" panose="020F0502020204030204" pitchFamily="34" charset="0"/>
                          <a:ea typeface="+mn-ea"/>
                          <a:cs typeface="+mn-cs"/>
                        </a:rPr>
                        <a:t>0.31 </a:t>
                      </a:r>
                    </a:p>
                  </a:txBody>
                  <a:tcPr marL="68580" marR="68580" marT="0" marB="0">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a:solidFill>
                            <a:schemeClr val="tx1"/>
                          </a:solidFill>
                          <a:effectLst/>
                          <a:latin typeface="Calibri" panose="020F0502020204030204" pitchFamily="34" charset="0"/>
                          <a:ea typeface="+mn-ea"/>
                          <a:cs typeface="+mn-cs"/>
                        </a:rPr>
                        <a:t>0.27 </a:t>
                      </a:r>
                    </a:p>
                  </a:txBody>
                  <a:tcPr marL="68580" marR="68580" marT="0" marB="0">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dirty="0">
                          <a:solidFill>
                            <a:schemeClr val="tx1"/>
                          </a:solidFill>
                          <a:effectLst/>
                          <a:latin typeface="Calibri" panose="020F0502020204030204" pitchFamily="34" charset="0"/>
                          <a:ea typeface="+mn-ea"/>
                          <a:cs typeface="+mn-cs"/>
                        </a:rPr>
                        <a:t>0.26 </a:t>
                      </a:r>
                    </a:p>
                  </a:txBody>
                  <a:tcPr marL="68580" marR="68580" marT="0" marB="0">
                    <a:lnL>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6205686"/>
                  </a:ext>
                </a:extLst>
              </a:tr>
              <a:tr h="352328">
                <a:tc>
                  <a:txBody>
                    <a:bodyPr/>
                    <a:lstStyle/>
                    <a:p>
                      <a:pPr marL="91440" algn="l" fontAlgn="b"/>
                      <a:r>
                        <a:rPr lang="en-US" sz="2000" b="1" i="0" u="none" strike="noStrike" dirty="0">
                          <a:solidFill>
                            <a:schemeClr val="tx1"/>
                          </a:solidFill>
                          <a:effectLst/>
                          <a:latin typeface="Calibri" panose="020F0502020204030204" pitchFamily="34" charset="0"/>
                          <a:cs typeface="Calibri" panose="020F0502020204030204" pitchFamily="34" charset="0"/>
                        </a:rPr>
                        <a:t>OCT CST</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a:solidFill>
                            <a:schemeClr val="tx1"/>
                          </a:solidFill>
                          <a:effectLst/>
                          <a:latin typeface="Calibri" panose="020F0502020204030204" pitchFamily="34" charset="0"/>
                          <a:ea typeface="+mn-ea"/>
                          <a:cs typeface="+mn-cs"/>
                        </a:rPr>
                        <a:t>-0.08 </a:t>
                      </a:r>
                    </a:p>
                  </a:txBody>
                  <a:tcPr marL="68580" marR="68580" marT="0" marB="0">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a:solidFill>
                            <a:schemeClr val="tx1"/>
                          </a:solidFill>
                          <a:effectLst/>
                          <a:latin typeface="Calibri" panose="020F0502020204030204" pitchFamily="34" charset="0"/>
                          <a:ea typeface="+mn-ea"/>
                          <a:cs typeface="+mn-cs"/>
                        </a:rPr>
                        <a:t>-0.05 </a:t>
                      </a:r>
                    </a:p>
                  </a:txBody>
                  <a:tcPr marL="68580" marR="68580" marT="0" marB="0">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a:solidFill>
                            <a:schemeClr val="tx1"/>
                          </a:solidFill>
                          <a:effectLst/>
                          <a:latin typeface="Calibri" panose="020F0502020204030204" pitchFamily="34" charset="0"/>
                          <a:ea typeface="+mn-ea"/>
                          <a:cs typeface="+mn-cs"/>
                        </a:rPr>
                        <a:t>-0.15 </a:t>
                      </a:r>
                    </a:p>
                  </a:txBody>
                  <a:tcPr marL="68580" marR="68580" marT="0" marB="0">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dirty="0">
                          <a:solidFill>
                            <a:schemeClr val="tx1"/>
                          </a:solidFill>
                          <a:effectLst/>
                          <a:latin typeface="Calibri" panose="020F0502020204030204" pitchFamily="34" charset="0"/>
                          <a:ea typeface="+mn-ea"/>
                          <a:cs typeface="+mn-cs"/>
                        </a:rPr>
                        <a:t>0.05  </a:t>
                      </a:r>
                    </a:p>
                  </a:txBody>
                  <a:tcPr marL="68580" marR="68580" marT="0" marB="0">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Aft>
                          <a:spcPts val="800"/>
                        </a:spcAft>
                        <a:buNone/>
                        <a:tabLst>
                          <a:tab pos="588645" algn="l"/>
                        </a:tabLst>
                      </a:pPr>
                      <a:r>
                        <a:rPr lang="en-US" sz="2400" b="1" i="0" u="none" strike="noStrike" kern="1200" dirty="0">
                          <a:solidFill>
                            <a:schemeClr val="tx1"/>
                          </a:solidFill>
                          <a:effectLst/>
                          <a:latin typeface="Calibri" panose="020F0502020204030204" pitchFamily="34" charset="0"/>
                          <a:ea typeface="+mn-ea"/>
                          <a:cs typeface="+mn-cs"/>
                        </a:rPr>
                        <a:t>0.06 </a:t>
                      </a:r>
                    </a:p>
                  </a:txBody>
                  <a:tcPr marL="68580" marR="68580" marT="0" marB="0">
                    <a:lnL>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7009927"/>
                  </a:ext>
                </a:extLst>
              </a:tr>
            </a:tbl>
          </a:graphicData>
        </a:graphic>
      </p:graphicFrame>
    </p:spTree>
    <p:extLst>
      <p:ext uri="{BB962C8B-B14F-4D97-AF65-F5344CB8AC3E}">
        <p14:creationId xmlns:p14="http://schemas.microsoft.com/office/powerpoint/2010/main" val="2482819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788C0-B26F-BEB6-3C57-BEDEC6533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39AA92-A5B2-2322-1ADB-72F3E904E3A8}"/>
              </a:ext>
            </a:extLst>
          </p:cNvPr>
          <p:cNvSpPr>
            <a:spLocks noGrp="1"/>
          </p:cNvSpPr>
          <p:nvPr>
            <p:ph type="title"/>
          </p:nvPr>
        </p:nvSpPr>
        <p:spPr/>
        <p:txBody>
          <a:bodyPr>
            <a:noAutofit/>
          </a:bodyPr>
          <a:lstStyle/>
          <a:p>
            <a:r>
              <a:rPr lang="en-US" sz="3200" dirty="0"/>
              <a:t>Results: Estimated Change in FVS (logits/year) per Unit Change in Visual Measures</a:t>
            </a:r>
            <a:endParaRPr lang="en-US" sz="3200" b="1" dirty="0">
              <a:solidFill>
                <a:schemeClr val="bg1"/>
              </a:solidFill>
            </a:endParaRPr>
          </a:p>
        </p:txBody>
      </p:sp>
      <p:sp>
        <p:nvSpPr>
          <p:cNvPr id="7" name="Content Placeholder 2">
            <a:extLst>
              <a:ext uri="{FF2B5EF4-FFF2-40B4-BE49-F238E27FC236}">
                <a16:creationId xmlns:a16="http://schemas.microsoft.com/office/drawing/2014/main" id="{3D2BEBFA-47F3-A95B-7B91-EE45695FBD5C}"/>
              </a:ext>
            </a:extLst>
          </p:cNvPr>
          <p:cNvSpPr txBox="1">
            <a:spLocks/>
          </p:cNvSpPr>
          <p:nvPr/>
        </p:nvSpPr>
        <p:spPr>
          <a:xfrm>
            <a:off x="1066800" y="1836681"/>
            <a:ext cx="10058400" cy="4497916"/>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100000"/>
              </a:lnSpc>
              <a:spcBef>
                <a:spcPts val="0"/>
              </a:spcBef>
              <a:buNone/>
            </a:pPr>
            <a:endParaRPr lang="en-US" sz="2200" b="1" dirty="0"/>
          </a:p>
        </p:txBody>
      </p:sp>
      <p:sp>
        <p:nvSpPr>
          <p:cNvPr id="6" name="Rectangle: Rounded Corners 5">
            <a:extLst>
              <a:ext uri="{FF2B5EF4-FFF2-40B4-BE49-F238E27FC236}">
                <a16:creationId xmlns:a16="http://schemas.microsoft.com/office/drawing/2014/main" id="{B2DDA28D-9074-B80E-A3E1-4CD61853C617}"/>
              </a:ext>
            </a:extLst>
          </p:cNvPr>
          <p:cNvSpPr/>
          <p:nvPr/>
        </p:nvSpPr>
        <p:spPr>
          <a:xfrm>
            <a:off x="368174" y="6002447"/>
            <a:ext cx="5299295" cy="487359"/>
          </a:xfrm>
          <a:prstGeom prst="roundRect">
            <a:avLst/>
          </a:prstGeom>
          <a:solidFill>
            <a:srgbClr val="003865"/>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64592" algn="ctr"/>
            <a:r>
              <a:rPr lang="en-US" sz="2000" b="1" dirty="0">
                <a:solidFill>
                  <a:schemeClr val="bg1"/>
                </a:solidFill>
                <a:latin typeface="Calibri" panose="020F0502020204030204" pitchFamily="34" charset="0"/>
                <a:cs typeface="Calibri" panose="020F0502020204030204" pitchFamily="34" charset="0"/>
              </a:rPr>
              <a:t>Significant correlations (</a:t>
            </a:r>
            <a:r>
              <a:rPr lang="en-US" sz="2000" b="1" i="1" dirty="0">
                <a:solidFill>
                  <a:schemeClr val="bg1"/>
                </a:solidFill>
                <a:latin typeface="Calibri" panose="020F0502020204030204" pitchFamily="34" charset="0"/>
                <a:cs typeface="Calibri" panose="020F0502020204030204" pitchFamily="34" charset="0"/>
              </a:rPr>
              <a:t>P</a:t>
            </a:r>
            <a:r>
              <a:rPr lang="en-US" sz="2000" b="1" dirty="0">
                <a:solidFill>
                  <a:schemeClr val="bg1"/>
                </a:solidFill>
                <a:latin typeface="Calibri" panose="020F0502020204030204" pitchFamily="34" charset="0"/>
                <a:cs typeface="Calibri" panose="020F0502020204030204" pitchFamily="34" charset="0"/>
              </a:rPr>
              <a:t>&lt;0.05) are highlighted</a:t>
            </a:r>
          </a:p>
        </p:txBody>
      </p:sp>
      <p:graphicFrame>
        <p:nvGraphicFramePr>
          <p:cNvPr id="8" name="Content Placeholder 11">
            <a:extLst>
              <a:ext uri="{FF2B5EF4-FFF2-40B4-BE49-F238E27FC236}">
                <a16:creationId xmlns:a16="http://schemas.microsoft.com/office/drawing/2014/main" id="{F64888CD-95AD-9409-4F30-5BE65475BB72}"/>
              </a:ext>
            </a:extLst>
          </p:cNvPr>
          <p:cNvGraphicFramePr>
            <a:graphicFrameLocks noGrp="1"/>
          </p:cNvGraphicFramePr>
          <p:nvPr>
            <p:ph idx="1"/>
            <p:extLst>
              <p:ext uri="{D42A27DB-BD31-4B8C-83A1-F6EECF244321}">
                <p14:modId xmlns:p14="http://schemas.microsoft.com/office/powerpoint/2010/main" val="3793594570"/>
              </p:ext>
            </p:extLst>
          </p:nvPr>
        </p:nvGraphicFramePr>
        <p:xfrm>
          <a:off x="603567" y="1453896"/>
          <a:ext cx="10058401" cy="4393343"/>
        </p:xfrm>
        <a:graphic>
          <a:graphicData uri="http://schemas.openxmlformats.org/drawingml/2006/table">
            <a:tbl>
              <a:tblPr firstRow="1" bandRow="1">
                <a:tableStyleId>{B301B821-A1FF-4177-AEE7-76D212191A09}</a:tableStyleId>
              </a:tblPr>
              <a:tblGrid>
                <a:gridCol w="2873986">
                  <a:extLst>
                    <a:ext uri="{9D8B030D-6E8A-4147-A177-3AD203B41FA5}">
                      <a16:colId xmlns:a16="http://schemas.microsoft.com/office/drawing/2014/main" val="1632098594"/>
                    </a:ext>
                  </a:extLst>
                </a:gridCol>
                <a:gridCol w="1436883">
                  <a:extLst>
                    <a:ext uri="{9D8B030D-6E8A-4147-A177-3AD203B41FA5}">
                      <a16:colId xmlns:a16="http://schemas.microsoft.com/office/drawing/2014/main" val="2579626126"/>
                    </a:ext>
                  </a:extLst>
                </a:gridCol>
                <a:gridCol w="1436883">
                  <a:extLst>
                    <a:ext uri="{9D8B030D-6E8A-4147-A177-3AD203B41FA5}">
                      <a16:colId xmlns:a16="http://schemas.microsoft.com/office/drawing/2014/main" val="782608218"/>
                    </a:ext>
                  </a:extLst>
                </a:gridCol>
                <a:gridCol w="1436883">
                  <a:extLst>
                    <a:ext uri="{9D8B030D-6E8A-4147-A177-3AD203B41FA5}">
                      <a16:colId xmlns:a16="http://schemas.microsoft.com/office/drawing/2014/main" val="1790809526"/>
                    </a:ext>
                  </a:extLst>
                </a:gridCol>
                <a:gridCol w="1436883">
                  <a:extLst>
                    <a:ext uri="{9D8B030D-6E8A-4147-A177-3AD203B41FA5}">
                      <a16:colId xmlns:a16="http://schemas.microsoft.com/office/drawing/2014/main" val="2224335960"/>
                    </a:ext>
                  </a:extLst>
                </a:gridCol>
                <a:gridCol w="1436883">
                  <a:extLst>
                    <a:ext uri="{9D8B030D-6E8A-4147-A177-3AD203B41FA5}">
                      <a16:colId xmlns:a16="http://schemas.microsoft.com/office/drawing/2014/main" val="3217793748"/>
                    </a:ext>
                  </a:extLst>
                </a:gridCol>
              </a:tblGrid>
              <a:tr h="756721">
                <a:tc>
                  <a:txBody>
                    <a:bodyPr/>
                    <a:lstStyle/>
                    <a:p>
                      <a:pPr algn="ctr"/>
                      <a:r>
                        <a:rPr lang="en-US" sz="2200" b="1" dirty="0">
                          <a:solidFill>
                            <a:schemeClr val="bg1"/>
                          </a:solidFill>
                          <a:latin typeface="Calibri" panose="020F0502020204030204" pitchFamily="34" charset="0"/>
                          <a:cs typeface="Calibri" panose="020F0502020204030204" pitchFamily="34" charset="0"/>
                        </a:rPr>
                        <a:t>Visual Measures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kern="1200" dirty="0">
                          <a:solidFill>
                            <a:schemeClr val="bg1"/>
                          </a:solidFill>
                          <a:latin typeface="Calibri" panose="020F0502020204030204" pitchFamily="34" charset="0"/>
                          <a:ea typeface="+mn-ea"/>
                          <a:cs typeface="Calibri" panose="020F0502020204030204" pitchFamily="34" charset="0"/>
                        </a:rPr>
                        <a:t>Overall</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kern="1200" dirty="0">
                          <a:solidFill>
                            <a:schemeClr val="bg1"/>
                          </a:solidFill>
                          <a:latin typeface="Calibri" panose="020F0502020204030204" pitchFamily="34" charset="0"/>
                          <a:ea typeface="+mn-ea"/>
                          <a:cs typeface="Calibri" panose="020F0502020204030204" pitchFamily="34" charset="0"/>
                        </a:rPr>
                        <a:t>Mobility</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kern="1200" dirty="0">
                          <a:solidFill>
                            <a:schemeClr val="bg1"/>
                          </a:solidFill>
                          <a:latin typeface="Calibri" panose="020F0502020204030204" pitchFamily="34" charset="0"/>
                          <a:ea typeface="+mn-ea"/>
                          <a:cs typeface="Calibri" panose="020F0502020204030204" pitchFamily="34" charset="0"/>
                        </a:rPr>
                        <a:t>Reading</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kern="1200" dirty="0">
                          <a:solidFill>
                            <a:schemeClr val="bg1"/>
                          </a:solidFill>
                          <a:latin typeface="Calibri" panose="020F0502020204030204" pitchFamily="34" charset="0"/>
                          <a:ea typeface="+mn-ea"/>
                          <a:cs typeface="Calibri" panose="020F0502020204030204" pitchFamily="34" charset="0"/>
                        </a:rPr>
                        <a:t>Visual Information</a:t>
                      </a:r>
                    </a:p>
                  </a:txBody>
                  <a:tcPr marL="6350" marR="6350" marT="635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tc>
                  <a:txBody>
                    <a:bodyPr/>
                    <a:lstStyle/>
                    <a:p>
                      <a:pPr algn="ctr" fontAlgn="b"/>
                      <a:r>
                        <a:rPr lang="en-US" sz="2200" b="1" kern="1200" dirty="0">
                          <a:solidFill>
                            <a:schemeClr val="bg1"/>
                          </a:solidFill>
                          <a:latin typeface="Calibri" panose="020F0502020204030204" pitchFamily="34" charset="0"/>
                          <a:ea typeface="+mn-ea"/>
                          <a:cs typeface="Calibri" panose="020F0502020204030204" pitchFamily="34" charset="0"/>
                        </a:rPr>
                        <a:t>Visual Motor</a:t>
                      </a:r>
                    </a:p>
                  </a:txBody>
                  <a:tcPr marL="6350" marR="6350" marT="635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C1D5"/>
                    </a:solidFill>
                  </a:tcPr>
                </a:tc>
                <a:extLst>
                  <a:ext uri="{0D108BD9-81ED-4DB2-BD59-A6C34878D82A}">
                    <a16:rowId xmlns:a16="http://schemas.microsoft.com/office/drawing/2014/main" val="3492455217"/>
                  </a:ext>
                </a:extLst>
              </a:tr>
              <a:tr h="389050">
                <a:tc>
                  <a:txBody>
                    <a:bodyPr/>
                    <a:lstStyle/>
                    <a:p>
                      <a:pPr marL="91440" algn="l" fontAlgn="b"/>
                      <a:r>
                        <a:rPr lang="en-US" sz="2400" b="1" i="0" u="none" strike="noStrike" dirty="0">
                          <a:solidFill>
                            <a:schemeClr val="tx1"/>
                          </a:solidFill>
                          <a:effectLst/>
                          <a:latin typeface="Calibri" panose="020F0502020204030204" pitchFamily="34" charset="0"/>
                          <a:cs typeface="Calibri" panose="020F0502020204030204" pitchFamily="34" charset="0"/>
                        </a:rPr>
                        <a:t>BCVA</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0.012</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-0.026</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0.028</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0.070</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0.065</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70923420"/>
                  </a:ext>
                </a:extLst>
              </a:tr>
              <a:tr h="389050">
                <a:tc>
                  <a:txBody>
                    <a:bodyPr/>
                    <a:lstStyle/>
                    <a:p>
                      <a:pPr marL="91440" algn="l" fontAlgn="b"/>
                      <a:r>
                        <a:rPr lang="en-US" sz="2400" b="1" i="0" u="none" strike="noStrike" dirty="0">
                          <a:solidFill>
                            <a:schemeClr val="tx1"/>
                          </a:solidFill>
                          <a:effectLst/>
                          <a:latin typeface="Calibri" panose="020F0502020204030204" pitchFamily="34" charset="0"/>
                          <a:cs typeface="Calibri" panose="020F0502020204030204" pitchFamily="34" charset="0"/>
                        </a:rPr>
                        <a:t>SP </a:t>
                      </a:r>
                      <a:r>
                        <a:rPr lang="en-US" sz="2400" b="1" dirty="0">
                          <a:effectLst/>
                          <a:latin typeface="Calibri" panose="020F0502020204030204" pitchFamily="34" charset="0"/>
                          <a:ea typeface="Calibri" panose="020F0502020204030204" pitchFamily="34" charset="0"/>
                          <a:cs typeface="Calibri" panose="020F0502020204030204" pitchFamily="34" charset="0"/>
                        </a:rPr>
                        <a:t>MS</a:t>
                      </a:r>
                      <a:r>
                        <a:rPr lang="en-US" sz="2400" b="1" baseline="-25000" dirty="0">
                          <a:effectLst/>
                          <a:latin typeface="Calibri" panose="020F0502020204030204" pitchFamily="34" charset="0"/>
                          <a:ea typeface="Calibri" panose="020F0502020204030204" pitchFamily="34" charset="0"/>
                          <a:cs typeface="Calibri" panose="020F0502020204030204" pitchFamily="34" charset="0"/>
                        </a:rPr>
                        <a:t>CW</a:t>
                      </a:r>
                      <a:endParaRPr lang="en-US" sz="2400" b="1" i="0" u="none" strike="noStrike" dirty="0">
                        <a:solidFill>
                          <a:schemeClr val="tx1"/>
                        </a:solidFill>
                        <a:effectLst/>
                        <a:latin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0.12</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0.12</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0.10</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0.13</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0.059</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5354749"/>
                  </a:ext>
                </a:extLst>
              </a:tr>
              <a:tr h="389050">
                <a:tc>
                  <a:txBody>
                    <a:bodyPr/>
                    <a:lstStyle/>
                    <a:p>
                      <a:pPr marL="91440" algn="l" fontAlgn="b"/>
                      <a:r>
                        <a:rPr lang="en-US" sz="2400" b="1" i="0" u="none" strike="noStrike" dirty="0">
                          <a:solidFill>
                            <a:schemeClr val="tx1"/>
                          </a:solidFill>
                          <a:effectLst/>
                          <a:latin typeface="Calibri" panose="020F0502020204030204" pitchFamily="34" charset="0"/>
                          <a:cs typeface="Calibri" panose="020F0502020204030204" pitchFamily="34" charset="0"/>
                        </a:rPr>
                        <a:t>SP V</a:t>
                      </a:r>
                      <a:r>
                        <a:rPr lang="en-US" sz="2400" b="1" i="0" u="none" strike="noStrike" baseline="-25000" dirty="0">
                          <a:solidFill>
                            <a:schemeClr val="tx1"/>
                          </a:solidFill>
                          <a:effectLst/>
                          <a:latin typeface="Calibri" panose="020F0502020204030204" pitchFamily="34" charset="0"/>
                          <a:cs typeface="Calibri" panose="020F0502020204030204" pitchFamily="34" charset="0"/>
                        </a:rPr>
                        <a:t>TOT</a:t>
                      </a:r>
                      <a:r>
                        <a:rPr lang="en-US" sz="2400" b="1" i="0" u="none" strike="noStrike" dirty="0">
                          <a:solidFill>
                            <a:schemeClr val="tx1"/>
                          </a:solidFill>
                          <a:effectLst/>
                          <a:latin typeface="Calibri" panose="020F0502020204030204" pitchFamily="34" charset="0"/>
                          <a:cs typeface="Calibri" panose="020F0502020204030204" pitchFamily="34" charset="0"/>
                        </a:rPr>
                        <a:t>  </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0.025</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0.025</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0.018</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0.026</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0.017</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66214929"/>
                  </a:ext>
                </a:extLst>
              </a:tr>
              <a:tr h="325846">
                <a:tc>
                  <a:txBody>
                    <a:bodyPr/>
                    <a:lstStyle/>
                    <a:p>
                      <a:pPr marL="0" marR="0">
                        <a:lnSpc>
                          <a:spcPct val="107000"/>
                        </a:lnSpc>
                        <a:spcAft>
                          <a:spcPts val="800"/>
                        </a:spcAft>
                        <a:tabLst>
                          <a:tab pos="42481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SP V</a:t>
                      </a:r>
                      <a:r>
                        <a:rPr lang="en-US" sz="2000" b="1" baseline="-25000" dirty="0">
                          <a:effectLst/>
                          <a:latin typeface="Calibri" panose="020F0502020204030204" pitchFamily="34" charset="0"/>
                          <a:ea typeface="Calibri" panose="020F0502020204030204" pitchFamily="34" charset="0"/>
                          <a:cs typeface="Calibri" panose="020F0502020204030204" pitchFamily="34" charset="0"/>
                        </a:rPr>
                        <a:t>30</a:t>
                      </a:r>
                      <a:endParaRPr lang="en-US" sz="2000" b="1" dirty="0">
                        <a:effectLst/>
                        <a:latin typeface="Calibri" panose="020F0502020204030204" pitchFamily="34" charset="0"/>
                        <a:ea typeface="Calibri" panose="020F0502020204030204" pitchFamily="34" charset="0"/>
                        <a:cs typeface="Calibri" panose="020F0502020204030204" pitchFamily="34" charset="0"/>
                      </a:endParaRPr>
                    </a:p>
                  </a:txBody>
                  <a:tcPr marL="42448" marR="42448" marT="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0.11</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0.064</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0.086</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0.13</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0.068</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75152527"/>
                  </a:ext>
                </a:extLst>
              </a:tr>
              <a:tr h="325846">
                <a:tc>
                  <a:txBody>
                    <a:bodyPr/>
                    <a:lstStyle/>
                    <a:p>
                      <a:pPr marL="0" marR="0">
                        <a:lnSpc>
                          <a:spcPct val="107000"/>
                        </a:lnSpc>
                        <a:spcAft>
                          <a:spcPts val="800"/>
                        </a:spcAft>
                        <a:tabLst>
                          <a:tab pos="4248150" algn="l"/>
                        </a:tabLst>
                      </a:pPr>
                      <a:r>
                        <a:rPr lang="en-US" sz="2000" b="1" dirty="0">
                          <a:effectLst/>
                          <a:latin typeface="Calibri" panose="020F0502020204030204" pitchFamily="34" charset="0"/>
                          <a:ea typeface="Calibri" panose="020F0502020204030204" pitchFamily="34" charset="0"/>
                          <a:cs typeface="Calibri" panose="020F0502020204030204" pitchFamily="34" charset="0"/>
                        </a:rPr>
                        <a:t> SP V</a:t>
                      </a:r>
                      <a:r>
                        <a:rPr lang="en-US" sz="2000" b="1" baseline="-25000" dirty="0">
                          <a:effectLst/>
                          <a:latin typeface="Calibri" panose="020F0502020204030204" pitchFamily="34" charset="0"/>
                          <a:ea typeface="Calibri" panose="020F0502020204030204" pitchFamily="34" charset="0"/>
                          <a:cs typeface="Calibri" panose="020F0502020204030204" pitchFamily="34" charset="0"/>
                        </a:rPr>
                        <a:t>PERIPH</a:t>
                      </a:r>
                      <a:endParaRPr lang="en-US" sz="2000" b="1" dirty="0">
                        <a:effectLst/>
                        <a:latin typeface="Calibri" panose="020F0502020204030204" pitchFamily="34" charset="0"/>
                        <a:ea typeface="Calibri" panose="020F0502020204030204" pitchFamily="34" charset="0"/>
                        <a:cs typeface="Calibri" panose="020F0502020204030204" pitchFamily="34" charset="0"/>
                      </a:endParaRPr>
                    </a:p>
                  </a:txBody>
                  <a:tcPr marL="42448" marR="42448" marT="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0.029</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0.030</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0.019</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0.028</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0.02</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14387599"/>
                  </a:ext>
                </a:extLst>
              </a:tr>
              <a:tr h="389050">
                <a:tc>
                  <a:txBody>
                    <a:bodyPr/>
                    <a:lstStyle/>
                    <a:p>
                      <a:pPr marL="91440" algn="l" fontAlgn="b"/>
                      <a:r>
                        <a:rPr lang="en-US" sz="2400" b="1" i="0" u="none" strike="noStrike" dirty="0">
                          <a:solidFill>
                            <a:schemeClr val="tx1"/>
                          </a:solidFill>
                          <a:effectLst/>
                          <a:latin typeface="Calibri" panose="020F0502020204030204" pitchFamily="34" charset="0"/>
                          <a:cs typeface="Calibri" panose="020F0502020204030204" pitchFamily="34" charset="0"/>
                        </a:rPr>
                        <a:t>SP PSD</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0.13</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0.08</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0.09</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0.14</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0.09</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61143976"/>
                  </a:ext>
                </a:extLst>
              </a:tr>
              <a:tr h="389050">
                <a:tc>
                  <a:txBody>
                    <a:bodyPr/>
                    <a:lstStyle/>
                    <a:p>
                      <a:pPr marL="91440" algn="l" fontAlgn="b"/>
                      <a:r>
                        <a:rPr lang="en-US" sz="2400" b="1" i="0" u="none" strike="noStrike" dirty="0">
                          <a:solidFill>
                            <a:schemeClr val="tx1"/>
                          </a:solidFill>
                          <a:effectLst/>
                          <a:latin typeface="Calibri" panose="020F0502020204030204" pitchFamily="34" charset="0"/>
                          <a:cs typeface="Calibri" panose="020F0502020204030204" pitchFamily="34" charset="0"/>
                        </a:rPr>
                        <a:t>MP MS</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0.12</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0.11</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0.15</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0.010</a:t>
                      </a:r>
                    </a:p>
                  </a:txBody>
                  <a:tcPr marL="6350" marR="6350" marT="6350" marB="0" anchor="ctr">
                    <a:lnL w="12700"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0.026</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81085349"/>
                  </a:ext>
                </a:extLst>
              </a:tr>
              <a:tr h="389050">
                <a:tc>
                  <a:txBody>
                    <a:bodyPr/>
                    <a:lstStyle/>
                    <a:p>
                      <a:pPr marL="91440" algn="l" fontAlgn="b"/>
                      <a:r>
                        <a:rPr lang="en-US" sz="2400" b="1" i="0" u="none" strike="noStrike">
                          <a:solidFill>
                            <a:schemeClr val="tx1"/>
                          </a:solidFill>
                          <a:effectLst/>
                          <a:latin typeface="Calibri" panose="020F0502020204030204" pitchFamily="34" charset="0"/>
                          <a:cs typeface="Calibri" panose="020F0502020204030204" pitchFamily="34" charset="0"/>
                        </a:rPr>
                        <a:t>FST White</a:t>
                      </a:r>
                      <a:endParaRPr lang="en-US" sz="2400" b="1" i="0" u="none" strike="noStrike" dirty="0">
                        <a:solidFill>
                          <a:schemeClr val="tx1"/>
                        </a:solidFill>
                        <a:effectLst/>
                        <a:latin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-0.33</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-0.34</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-0.20</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-0.37</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-0.019</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9019685"/>
                  </a:ext>
                </a:extLst>
              </a:tr>
              <a:tr h="325315">
                <a:tc>
                  <a:txBody>
                    <a:bodyPr/>
                    <a:lstStyle/>
                    <a:p>
                      <a:pPr marL="91440" algn="l" fontAlgn="b"/>
                      <a:r>
                        <a:rPr lang="en-US" sz="2000" b="1" dirty="0">
                          <a:effectLst/>
                          <a:latin typeface="Calibri" panose="020F0502020204030204" pitchFamily="34" charset="0"/>
                          <a:ea typeface="Calibri" panose="020F0502020204030204" pitchFamily="34" charset="0"/>
                          <a:cs typeface="Calibri" panose="020F0502020204030204" pitchFamily="34" charset="0"/>
                        </a:rPr>
                        <a:t>OCT EZ Area</a:t>
                      </a:r>
                      <a:endParaRPr lang="en-US" sz="2000" b="1" i="0" u="none" strike="noStrike" dirty="0">
                        <a:solidFill>
                          <a:schemeClr val="tx1"/>
                        </a:solidFill>
                        <a:effectLst/>
                        <a:latin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0.093</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0.036</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highlight>
                            <a:srgbClr val="FFFF00"/>
                          </a:highlight>
                          <a:latin typeface="Calibri" panose="020F0502020204030204" pitchFamily="34" charset="0"/>
                        </a:rPr>
                        <a:t>0.13</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0.055</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0.12</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1930516"/>
                  </a:ext>
                </a:extLst>
              </a:tr>
              <a:tr h="325315">
                <a:tc>
                  <a:txBody>
                    <a:bodyPr/>
                    <a:lstStyle/>
                    <a:p>
                      <a:pPr marL="91440" algn="l" fontAlgn="b"/>
                      <a:r>
                        <a:rPr lang="en-US" sz="2000" b="1" i="0" u="none" strike="noStrike" dirty="0">
                          <a:solidFill>
                            <a:schemeClr val="tx1"/>
                          </a:solidFill>
                          <a:effectLst/>
                          <a:latin typeface="Calibri" panose="020F0502020204030204" pitchFamily="34" charset="0"/>
                          <a:cs typeface="Calibri" panose="020F0502020204030204" pitchFamily="34" charset="0"/>
                        </a:rPr>
                        <a:t>OCT CST</a:t>
                      </a:r>
                    </a:p>
                  </a:txBody>
                  <a:tcPr marL="6350" marR="6350" marT="6350" marB="0" anchor="ctr">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0.0018</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0.0020</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-0.010</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0.0050</a:t>
                      </a:r>
                    </a:p>
                  </a:txBody>
                  <a:tcPr marL="6350" marR="6350" marT="6350" marB="0" anchor="ctr">
                    <a:lnL w="12700" cap="flat" cmpd="sng" algn="ctr">
                      <a:no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1" i="0" u="none" strike="noStrike" dirty="0">
                          <a:solidFill>
                            <a:schemeClr val="tx1"/>
                          </a:solidFill>
                          <a:effectLst/>
                          <a:latin typeface="Calibri" panose="020F0502020204030204" pitchFamily="34" charset="0"/>
                        </a:rPr>
                        <a:t>-0.00054</a:t>
                      </a:r>
                    </a:p>
                  </a:txBody>
                  <a:tcPr marL="6350" marR="6350" marT="6350" marB="0" anchor="ctr">
                    <a:lnL>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36427781"/>
                  </a:ext>
                </a:extLst>
              </a:tr>
            </a:tbl>
          </a:graphicData>
        </a:graphic>
      </p:graphicFrame>
    </p:spTree>
    <p:extLst>
      <p:ext uri="{BB962C8B-B14F-4D97-AF65-F5344CB8AC3E}">
        <p14:creationId xmlns:p14="http://schemas.microsoft.com/office/powerpoint/2010/main" val="3544326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8ED8D-75A4-8DBA-3957-A96D4DB52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B1C5D-BD9C-9104-F903-7E7C5E34D9F2}"/>
              </a:ext>
            </a:extLst>
          </p:cNvPr>
          <p:cNvSpPr>
            <a:spLocks noGrp="1"/>
          </p:cNvSpPr>
          <p:nvPr>
            <p:ph type="title"/>
          </p:nvPr>
        </p:nvSpPr>
        <p:spPr/>
        <p:txBody>
          <a:bodyPr>
            <a:normAutofit fontScale="90000"/>
          </a:bodyPr>
          <a:lstStyle/>
          <a:p>
            <a:r>
              <a:rPr lang="en-US" dirty="0"/>
              <a:t>Association of Baseline Characteristics with Changes in FVS</a:t>
            </a:r>
            <a:endParaRPr lang="en-US" b="1" dirty="0">
              <a:solidFill>
                <a:schemeClr val="bg1"/>
              </a:solidFill>
            </a:endParaRPr>
          </a:p>
        </p:txBody>
      </p:sp>
      <p:sp>
        <p:nvSpPr>
          <p:cNvPr id="6" name="Content Placeholder 2">
            <a:extLst>
              <a:ext uri="{FF2B5EF4-FFF2-40B4-BE49-F238E27FC236}">
                <a16:creationId xmlns:a16="http://schemas.microsoft.com/office/drawing/2014/main" id="{E8FA88A7-C375-70FD-8321-0E80076613B9}"/>
              </a:ext>
            </a:extLst>
          </p:cNvPr>
          <p:cNvSpPr>
            <a:spLocks noGrp="1"/>
          </p:cNvSpPr>
          <p:nvPr>
            <p:ph idx="1"/>
          </p:nvPr>
        </p:nvSpPr>
        <p:spPr>
          <a:xfrm>
            <a:off x="1097280" y="1845734"/>
            <a:ext cx="10058400" cy="4497916"/>
          </a:xfrm>
        </p:spPr>
        <p:txBody>
          <a:bodyPr>
            <a:noAutofit/>
          </a:bodyPr>
          <a:lstStyle/>
          <a:p>
            <a:pPr>
              <a:lnSpc>
                <a:spcPct val="100000"/>
              </a:lnSpc>
              <a:spcBef>
                <a:spcPts val="0"/>
              </a:spcBef>
            </a:pPr>
            <a:r>
              <a:rPr lang="en-US" sz="3200" dirty="0"/>
              <a:t>Baseline FVS had significant association with change in all FVS (overall and all domains)</a:t>
            </a:r>
          </a:p>
          <a:p>
            <a:pPr>
              <a:lnSpc>
                <a:spcPct val="100000"/>
              </a:lnSpc>
              <a:spcBef>
                <a:spcPts val="0"/>
              </a:spcBef>
            </a:pPr>
            <a:endParaRPr lang="en-US" sz="2400" dirty="0"/>
          </a:p>
          <a:p>
            <a:pPr>
              <a:lnSpc>
                <a:spcPct val="100000"/>
              </a:lnSpc>
              <a:spcBef>
                <a:spcPts val="0"/>
              </a:spcBef>
            </a:pPr>
            <a:r>
              <a:rPr lang="en-US" sz="3200" dirty="0"/>
              <a:t>Participants with better FV at baseline experienced greater decline in score over four years</a:t>
            </a:r>
          </a:p>
          <a:p>
            <a:pPr>
              <a:lnSpc>
                <a:spcPct val="100000"/>
              </a:lnSpc>
              <a:spcBef>
                <a:spcPts val="0"/>
              </a:spcBef>
            </a:pPr>
            <a:endParaRPr lang="en-US" sz="2400" dirty="0"/>
          </a:p>
          <a:p>
            <a:pPr>
              <a:lnSpc>
                <a:spcPct val="100000"/>
              </a:lnSpc>
              <a:spcBef>
                <a:spcPts val="0"/>
              </a:spcBef>
            </a:pPr>
            <a:r>
              <a:rPr lang="en-US" sz="3200" dirty="0"/>
              <a:t>Visual motor scores of participants with USH2 diagnosis declined more over 4 years compared to those with ARRP diagnosis</a:t>
            </a:r>
            <a:endParaRPr lang="en-US" sz="3200" b="1" dirty="0"/>
          </a:p>
          <a:p>
            <a:pPr marL="457200" indent="-457200">
              <a:lnSpc>
                <a:spcPct val="100000"/>
              </a:lnSpc>
              <a:spcBef>
                <a:spcPts val="0"/>
              </a:spcBef>
              <a:buClr>
                <a:schemeClr val="tx1"/>
              </a:buClr>
            </a:pPr>
            <a:endParaRPr lang="en-US" sz="2200" b="1" dirty="0"/>
          </a:p>
        </p:txBody>
      </p:sp>
    </p:spTree>
    <p:extLst>
      <p:ext uri="{BB962C8B-B14F-4D97-AF65-F5344CB8AC3E}">
        <p14:creationId xmlns:p14="http://schemas.microsoft.com/office/powerpoint/2010/main" val="1620675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B11F1-CA4B-08EF-04F3-BA0D70756D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C0EE79-FCCD-DDC2-6D5F-65383DA4F9C9}"/>
              </a:ext>
            </a:extLst>
          </p:cNvPr>
          <p:cNvSpPr>
            <a:spLocks noGrp="1"/>
          </p:cNvSpPr>
          <p:nvPr>
            <p:ph type="title"/>
          </p:nvPr>
        </p:nvSpPr>
        <p:spPr/>
        <p:txBody>
          <a:bodyPr>
            <a:normAutofit/>
          </a:bodyPr>
          <a:lstStyle/>
          <a:p>
            <a:r>
              <a:rPr lang="en-US" b="1" dirty="0">
                <a:solidFill>
                  <a:schemeClr val="bg1"/>
                </a:solidFill>
              </a:rPr>
              <a:t>Discussion</a:t>
            </a:r>
          </a:p>
        </p:txBody>
      </p:sp>
      <p:sp>
        <p:nvSpPr>
          <p:cNvPr id="6" name="Content Placeholder 2">
            <a:extLst>
              <a:ext uri="{FF2B5EF4-FFF2-40B4-BE49-F238E27FC236}">
                <a16:creationId xmlns:a16="http://schemas.microsoft.com/office/drawing/2014/main" id="{2A22BEF6-5F01-C15E-2C81-367BD5224341}"/>
              </a:ext>
            </a:extLst>
          </p:cNvPr>
          <p:cNvSpPr>
            <a:spLocks noGrp="1"/>
          </p:cNvSpPr>
          <p:nvPr>
            <p:ph idx="1"/>
          </p:nvPr>
        </p:nvSpPr>
        <p:spPr>
          <a:xfrm>
            <a:off x="1097280" y="1845734"/>
            <a:ext cx="10058400" cy="4497916"/>
          </a:xfrm>
        </p:spPr>
        <p:txBody>
          <a:bodyPr>
            <a:noAutofit/>
          </a:bodyPr>
          <a:lstStyle/>
          <a:p>
            <a:pPr>
              <a:lnSpc>
                <a:spcPct val="100000"/>
              </a:lnSpc>
              <a:spcBef>
                <a:spcPts val="0"/>
              </a:spcBef>
            </a:pPr>
            <a:r>
              <a:rPr lang="en-US" sz="3200" dirty="0"/>
              <a:t>Changes in FVS had low to moderate correlation with changes with other vision measures</a:t>
            </a:r>
          </a:p>
          <a:p>
            <a:pPr>
              <a:lnSpc>
                <a:spcPct val="100000"/>
              </a:lnSpc>
              <a:spcBef>
                <a:spcPts val="0"/>
              </a:spcBef>
            </a:pPr>
            <a:endParaRPr lang="en-US" sz="2400" dirty="0"/>
          </a:p>
          <a:p>
            <a:pPr>
              <a:lnSpc>
                <a:spcPct val="100000"/>
              </a:lnSpc>
              <a:spcBef>
                <a:spcPts val="0"/>
              </a:spcBef>
            </a:pPr>
            <a:r>
              <a:rPr lang="en-US" sz="3200" dirty="0"/>
              <a:t>FVS decreased on average 0.10 logits per year</a:t>
            </a:r>
          </a:p>
          <a:p>
            <a:pPr>
              <a:lnSpc>
                <a:spcPct val="100000"/>
              </a:lnSpc>
              <a:spcBef>
                <a:spcPts val="0"/>
              </a:spcBef>
            </a:pPr>
            <a:endParaRPr lang="en-US" sz="2400" dirty="0"/>
          </a:p>
          <a:p>
            <a:pPr>
              <a:lnSpc>
                <a:spcPct val="100000"/>
              </a:lnSpc>
              <a:spcBef>
                <a:spcPts val="0"/>
              </a:spcBef>
            </a:pPr>
            <a:r>
              <a:rPr lang="en-US" sz="3200" dirty="0"/>
              <a:t>Reasons for relative lack of decline in FVS over time could be due to adaptation / ceiling effects/ lack of sensitivity in the instrument to changes in the IRD population</a:t>
            </a:r>
            <a:endParaRPr lang="en-US" sz="3200" b="1" dirty="0"/>
          </a:p>
          <a:p>
            <a:pPr marL="457200" indent="-457200">
              <a:lnSpc>
                <a:spcPct val="100000"/>
              </a:lnSpc>
              <a:spcBef>
                <a:spcPts val="0"/>
              </a:spcBef>
              <a:buClr>
                <a:schemeClr val="tx1"/>
              </a:buClr>
            </a:pPr>
            <a:endParaRPr lang="en-US" sz="2200" b="1" dirty="0"/>
          </a:p>
        </p:txBody>
      </p:sp>
    </p:spTree>
    <p:extLst>
      <p:ext uri="{BB962C8B-B14F-4D97-AF65-F5344CB8AC3E}">
        <p14:creationId xmlns:p14="http://schemas.microsoft.com/office/powerpoint/2010/main" val="387384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Clinical Consortium: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FB">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linical Consortium: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FB">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776</TotalTime>
  <Words>1387</Words>
  <Application>Microsoft Office PowerPoint</Application>
  <PresentationFormat>Widescreen</PresentationFormat>
  <Paragraphs>291</Paragraphs>
  <Slides>18</Slides>
  <Notes>18</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18</vt:i4>
      </vt:variant>
    </vt:vector>
  </HeadingPairs>
  <TitlesOfParts>
    <vt:vector size="22" baseType="lpstr">
      <vt:lpstr>Arial</vt:lpstr>
      <vt:lpstr>Calibri</vt:lpstr>
      <vt:lpstr>Clinical Consortium: Light</vt:lpstr>
      <vt:lpstr>1_Clinical Consortium: Light</vt:lpstr>
      <vt:lpstr> Functional vision assessment over 4 years in USH2A using the Veteran Affairs Low-Vision Visual Functioning Questionnaire.</vt:lpstr>
      <vt:lpstr>PowerPoint Presentation</vt:lpstr>
      <vt:lpstr>Background</vt:lpstr>
      <vt:lpstr>Background</vt:lpstr>
      <vt:lpstr>Methods: PRO</vt:lpstr>
      <vt:lpstr>Methods: PRO</vt:lpstr>
      <vt:lpstr>Methods: Statistical</vt:lpstr>
      <vt:lpstr>Results: Cohort Characteristics</vt:lpstr>
      <vt:lpstr>Results: Change in FVS Over 4 Years</vt:lpstr>
      <vt:lpstr>Results: Change in FVS Over 4 Years</vt:lpstr>
      <vt:lpstr>Results: Change in FVS Over 4 Years by Clinical Diagnosis</vt:lpstr>
      <vt:lpstr>Results: Distribution of FVS Change Over 4 Years</vt:lpstr>
      <vt:lpstr>Results: Distribution of FVS Change Over 4 Years</vt:lpstr>
      <vt:lpstr>Results: Distribution of FVS Change Over 4 Years</vt:lpstr>
      <vt:lpstr>Results: Spearman Correlation of 4-Year Change in FVS with Change in Other Measures</vt:lpstr>
      <vt:lpstr>Results: Estimated Change in FVS (logits/year) per Unit Change in Visual Measures</vt:lpstr>
      <vt:lpstr>Association of Baseline Characteristics with Changes in FVS</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Adams</dc:creator>
  <cp:lastModifiedBy>Sara Hatch</cp:lastModifiedBy>
  <cp:revision>2</cp:revision>
  <dcterms:created xsi:type="dcterms:W3CDTF">2023-03-08T17:26:10Z</dcterms:created>
  <dcterms:modified xsi:type="dcterms:W3CDTF">2026-09-22T15:13:19Z</dcterms:modified>
</cp:coreProperties>
</file>