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7" r:id="rId1"/>
    <p:sldMasterId id="2147483679" r:id="rId2"/>
  </p:sldMasterIdLst>
  <p:notesMasterIdLst>
    <p:notesMasterId r:id="rId18"/>
  </p:notesMasterIdLst>
  <p:handoutMasterIdLst>
    <p:handoutMasterId r:id="rId19"/>
  </p:handoutMasterIdLst>
  <p:sldIdLst>
    <p:sldId id="256" r:id="rId3"/>
    <p:sldId id="1523" r:id="rId4"/>
    <p:sldId id="779" r:id="rId5"/>
    <p:sldId id="838" r:id="rId6"/>
    <p:sldId id="835" r:id="rId7"/>
    <p:sldId id="850" r:id="rId8"/>
    <p:sldId id="836" r:id="rId9"/>
    <p:sldId id="853" r:id="rId10"/>
    <p:sldId id="1524" r:id="rId11"/>
    <p:sldId id="848" r:id="rId12"/>
    <p:sldId id="833" r:id="rId13"/>
    <p:sldId id="834" r:id="rId14"/>
    <p:sldId id="852" r:id="rId15"/>
    <p:sldId id="851" r:id="rId16"/>
    <p:sldId id="785"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32" userDrawn="1">
          <p15:clr>
            <a:srgbClr val="A4A3A4"/>
          </p15:clr>
        </p15:guide>
        <p15:guide id="2" pos="1152" userDrawn="1">
          <p15:clr>
            <a:srgbClr val="A4A3A4"/>
          </p15:clr>
        </p15:guide>
        <p15:guide id="3" pos="7176" userDrawn="1">
          <p15:clr>
            <a:srgbClr val="A4A3A4"/>
          </p15:clr>
        </p15:guide>
        <p15:guide id="4" pos="456" userDrawn="1">
          <p15:clr>
            <a:srgbClr val="A4A3A4"/>
          </p15:clr>
        </p15:guide>
        <p15:guide id="5" orient="horz" pos="3024"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C1D5"/>
    <a:srgbClr val="D76F2C"/>
    <a:srgbClr val="003865"/>
    <a:srgbClr val="A3A015"/>
    <a:srgbClr val="7E5E77"/>
    <a:srgbClr val="C6C21A"/>
    <a:srgbClr val="9A646C"/>
    <a:srgbClr val="7A9C6A"/>
    <a:srgbClr val="00697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365FB14-BE24-4C5C-9C8B-02572EDB7209}" v="3" dt="2026-09-11T03:51:47.93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1" d="100"/>
          <a:sy n="101" d="100"/>
        </p:scale>
        <p:origin x="876" y="108"/>
      </p:cViewPr>
      <p:guideLst>
        <p:guide orient="horz" pos="1032"/>
        <p:guide pos="1152"/>
        <p:guide pos="7176"/>
        <p:guide pos="456"/>
        <p:guide orient="horz" pos="3024"/>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microsoft.com/office/2016/11/relationships/changesInfo" Target="changesInfos/changesInfo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ssana Samarakoon" userId="18192040347_tp_box_2" providerId="OAuth2" clId="{73343062-E0F8-4380-9ED9-62B31E6FDACE}"/>
    <pc:docChg chg="undo custSel addSld delSld modSld sldOrd delMainMaster">
      <pc:chgData name="Lassana Samarakoon" userId="18192040347_tp_box_2" providerId="OAuth2" clId="{73343062-E0F8-4380-9ED9-62B31E6FDACE}" dt="2026-09-11T03:54:03.099" v="5363" actId="47"/>
      <pc:docMkLst>
        <pc:docMk/>
      </pc:docMkLst>
      <pc:sldChg chg="addSp delSp modSp mod">
        <pc:chgData name="Lassana Samarakoon" userId="18192040347_tp_box_2" providerId="OAuth2" clId="{73343062-E0F8-4380-9ED9-62B31E6FDACE}" dt="2026-09-04T00:21:06.363" v="1163"/>
        <pc:sldMkLst>
          <pc:docMk/>
          <pc:sldMk cId="316068263" sldId="256"/>
        </pc:sldMkLst>
        <pc:spChg chg="mod">
          <ac:chgData name="Lassana Samarakoon" userId="18192040347_tp_box_2" providerId="OAuth2" clId="{73343062-E0F8-4380-9ED9-62B31E6FDACE}" dt="2026-09-04T00:21:06.363" v="1163"/>
          <ac:spMkLst>
            <pc:docMk/>
            <pc:sldMk cId="316068263" sldId="256"/>
            <ac:spMk id="2" creationId="{4392CDD5-9816-9873-867D-7B37CB1C7073}"/>
          </ac:spMkLst>
        </pc:spChg>
      </pc:sldChg>
      <pc:sldChg chg="addSp delSp modSp mod">
        <pc:chgData name="Lassana Samarakoon" userId="18192040347_tp_box_2" providerId="OAuth2" clId="{73343062-E0F8-4380-9ED9-62B31E6FDACE}" dt="2026-09-04T01:42:30.055" v="1312"/>
        <pc:sldMkLst>
          <pc:docMk/>
          <pc:sldMk cId="1908460283" sldId="779"/>
        </pc:sldMkLst>
        <pc:spChg chg="mod">
          <ac:chgData name="Lassana Samarakoon" userId="18192040347_tp_box_2" providerId="OAuth2" clId="{73343062-E0F8-4380-9ED9-62B31E6FDACE}" dt="2026-09-02T01:21:31.922" v="30" actId="20577"/>
          <ac:spMkLst>
            <pc:docMk/>
            <pc:sldMk cId="1908460283" sldId="779"/>
            <ac:spMk id="2" creationId="{CE357B83-593F-48E4-B540-33FF467FD713}"/>
          </ac:spMkLst>
        </pc:spChg>
        <pc:spChg chg="add mod">
          <ac:chgData name="Lassana Samarakoon" userId="18192040347_tp_box_2" providerId="OAuth2" clId="{73343062-E0F8-4380-9ED9-62B31E6FDACE}" dt="2026-09-04T01:42:26.802" v="1309" actId="20577"/>
          <ac:spMkLst>
            <pc:docMk/>
            <pc:sldMk cId="1908460283" sldId="779"/>
            <ac:spMk id="7" creationId="{7B7C2F63-3EE8-AEFD-216E-76A54801F1E6}"/>
          </ac:spMkLst>
        </pc:spChg>
      </pc:sldChg>
      <pc:sldChg chg="addSp delSp modSp mod">
        <pc:chgData name="Lassana Samarakoon" userId="18192040347_tp_box_2" providerId="OAuth2" clId="{73343062-E0F8-4380-9ED9-62B31E6FDACE}" dt="2026-09-06T16:48:20.483" v="5264" actId="20577"/>
        <pc:sldMkLst>
          <pc:docMk/>
          <pc:sldMk cId="1620675654" sldId="785"/>
        </pc:sldMkLst>
        <pc:spChg chg="mod">
          <ac:chgData name="Lassana Samarakoon" userId="18192040347_tp_box_2" providerId="OAuth2" clId="{73343062-E0F8-4380-9ED9-62B31E6FDACE}" dt="2026-09-02T02:37:20.967" v="988" actId="20577"/>
          <ac:spMkLst>
            <pc:docMk/>
            <pc:sldMk cId="1620675654" sldId="785"/>
            <ac:spMk id="2" creationId="{4E5B1C5D-BD9C-9104-F903-7E7C5E34D9F2}"/>
          </ac:spMkLst>
        </pc:spChg>
        <pc:spChg chg="add mod">
          <ac:chgData name="Lassana Samarakoon" userId="18192040347_tp_box_2" providerId="OAuth2" clId="{73343062-E0F8-4380-9ED9-62B31E6FDACE}" dt="2026-09-06T16:48:20.483" v="5264" actId="20577"/>
          <ac:spMkLst>
            <pc:docMk/>
            <pc:sldMk cId="1620675654" sldId="785"/>
            <ac:spMk id="6" creationId="{E8FA88A7-C375-70FD-8321-0E80076613B9}"/>
          </ac:spMkLst>
        </pc:spChg>
      </pc:sldChg>
      <pc:sldChg chg="addSp delSp modSp add del mod">
        <pc:chgData name="Lassana Samarakoon" userId="18192040347_tp_box_2" providerId="OAuth2" clId="{73343062-E0F8-4380-9ED9-62B31E6FDACE}" dt="2026-09-11T03:54:03.099" v="5363" actId="47"/>
        <pc:sldMkLst>
          <pc:docMk/>
          <pc:sldMk cId="3586481446" sldId="832"/>
        </pc:sldMkLst>
        <pc:spChg chg="mod">
          <ac:chgData name="Lassana Samarakoon" userId="18192040347_tp_box_2" providerId="OAuth2" clId="{73343062-E0F8-4380-9ED9-62B31E6FDACE}" dt="2026-09-04T02:07:11.211" v="3114" actId="20577"/>
          <ac:spMkLst>
            <pc:docMk/>
            <pc:sldMk cId="3586481446" sldId="832"/>
            <ac:spMk id="2" creationId="{71C69727-6275-4387-8C28-6C9D1B3DC53D}"/>
          </ac:spMkLst>
        </pc:spChg>
        <pc:spChg chg="mod">
          <ac:chgData name="Lassana Samarakoon" userId="18192040347_tp_box_2" providerId="OAuth2" clId="{73343062-E0F8-4380-9ED9-62B31E6FDACE}" dt="2026-09-02T01:24:06.793" v="74" actId="21"/>
          <ac:spMkLst>
            <pc:docMk/>
            <pc:sldMk cId="3586481446" sldId="832"/>
            <ac:spMk id="7" creationId="{D1F6A3AA-714C-08A4-83C0-1B49C44A303B}"/>
          </ac:spMkLst>
        </pc:spChg>
        <pc:spChg chg="add mod">
          <ac:chgData name="Lassana Samarakoon" userId="18192040347_tp_box_2" providerId="OAuth2" clId="{73343062-E0F8-4380-9ED9-62B31E6FDACE}" dt="2026-09-06T16:49:47.387" v="5316" actId="313"/>
          <ac:spMkLst>
            <pc:docMk/>
            <pc:sldMk cId="3586481446" sldId="832"/>
            <ac:spMk id="9" creationId="{AEBE0C24-25B7-3C17-D43F-262B0F54A1C8}"/>
          </ac:spMkLst>
        </pc:spChg>
        <pc:picChg chg="add mod">
          <ac:chgData name="Lassana Samarakoon" userId="18192040347_tp_box_2" providerId="OAuth2" clId="{73343062-E0F8-4380-9ED9-62B31E6FDACE}" dt="2026-09-04T02:07:17.080" v="3117" actId="1076"/>
          <ac:picMkLst>
            <pc:docMk/>
            <pc:sldMk cId="3586481446" sldId="832"/>
            <ac:picMk id="5" creationId="{1D3D175A-0299-318D-4A2F-43E91388C6C2}"/>
          </ac:picMkLst>
        </pc:picChg>
      </pc:sldChg>
      <pc:sldChg chg="addSp delSp modSp add mod">
        <pc:chgData name="Lassana Samarakoon" userId="18192040347_tp_box_2" providerId="OAuth2" clId="{73343062-E0F8-4380-9ED9-62B31E6FDACE}" dt="2026-09-04T02:09:39.067" v="3398" actId="20577"/>
        <pc:sldMkLst>
          <pc:docMk/>
          <pc:sldMk cId="4022150476" sldId="833"/>
        </pc:sldMkLst>
        <pc:spChg chg="mod">
          <ac:chgData name="Lassana Samarakoon" userId="18192040347_tp_box_2" providerId="OAuth2" clId="{73343062-E0F8-4380-9ED9-62B31E6FDACE}" dt="2026-09-04T02:08:47.958" v="3236" actId="20577"/>
          <ac:spMkLst>
            <pc:docMk/>
            <pc:sldMk cId="4022150476" sldId="833"/>
            <ac:spMk id="2" creationId="{EA1BEFB8-5109-AFC3-1C02-F23A96BE1D9E}"/>
          </ac:spMkLst>
        </pc:spChg>
        <pc:spChg chg="add mod">
          <ac:chgData name="Lassana Samarakoon" userId="18192040347_tp_box_2" providerId="OAuth2" clId="{73343062-E0F8-4380-9ED9-62B31E6FDACE}" dt="2026-09-04T00:26:47.662" v="1182"/>
          <ac:spMkLst>
            <pc:docMk/>
            <pc:sldMk cId="4022150476" sldId="833"/>
            <ac:spMk id="9" creationId="{13764621-F2D3-062D-1797-DC241848E041}"/>
          </ac:spMkLst>
        </pc:spChg>
        <pc:spChg chg="add mod">
          <ac:chgData name="Lassana Samarakoon" userId="18192040347_tp_box_2" providerId="OAuth2" clId="{73343062-E0F8-4380-9ED9-62B31E6FDACE}" dt="2026-09-04T02:09:39.067" v="3398" actId="20577"/>
          <ac:spMkLst>
            <pc:docMk/>
            <pc:sldMk cId="4022150476" sldId="833"/>
            <ac:spMk id="11" creationId="{3F854725-56DF-AE78-A784-6E104067CD47}"/>
          </ac:spMkLst>
        </pc:spChg>
        <pc:grpChg chg="add mod">
          <ac:chgData name="Lassana Samarakoon" userId="18192040347_tp_box_2" providerId="OAuth2" clId="{73343062-E0F8-4380-9ED9-62B31E6FDACE}" dt="2026-09-04T02:08:33.381" v="3207" actId="1076"/>
          <ac:grpSpMkLst>
            <pc:docMk/>
            <pc:sldMk cId="4022150476" sldId="833"/>
            <ac:grpSpMk id="3" creationId="{DBB14389-7FDE-A980-882A-891DEAB5D28F}"/>
          </ac:grpSpMkLst>
        </pc:grpChg>
        <pc:picChg chg="add mod">
          <ac:chgData name="Lassana Samarakoon" userId="18192040347_tp_box_2" providerId="OAuth2" clId="{73343062-E0F8-4380-9ED9-62B31E6FDACE}" dt="2026-09-04T00:26:47.662" v="1182"/>
          <ac:picMkLst>
            <pc:docMk/>
            <pc:sldMk cId="4022150476" sldId="833"/>
            <ac:picMk id="6" creationId="{402E94AA-A005-8D4C-7C06-5502DC8F8965}"/>
          </ac:picMkLst>
        </pc:picChg>
        <pc:picChg chg="add mod">
          <ac:chgData name="Lassana Samarakoon" userId="18192040347_tp_box_2" providerId="OAuth2" clId="{73343062-E0F8-4380-9ED9-62B31E6FDACE}" dt="2026-09-04T00:26:47.662" v="1182"/>
          <ac:picMkLst>
            <pc:docMk/>
            <pc:sldMk cId="4022150476" sldId="833"/>
            <ac:picMk id="8" creationId="{385397CE-CE84-CE41-DE9E-B77B61C78F66}"/>
          </ac:picMkLst>
        </pc:picChg>
      </pc:sldChg>
      <pc:sldChg chg="addSp delSp modSp add mod ord">
        <pc:chgData name="Lassana Samarakoon" userId="18192040347_tp_box_2" providerId="OAuth2" clId="{73343062-E0F8-4380-9ED9-62B31E6FDACE}" dt="2026-09-06T16:50:18.431" v="5321"/>
        <pc:sldMkLst>
          <pc:docMk/>
          <pc:sldMk cId="249490075" sldId="834"/>
        </pc:sldMkLst>
        <pc:spChg chg="mod">
          <ac:chgData name="Lassana Samarakoon" userId="18192040347_tp_box_2" providerId="OAuth2" clId="{73343062-E0F8-4380-9ED9-62B31E6FDACE}" dt="2026-09-06T16:49:19.474" v="5300"/>
          <ac:spMkLst>
            <pc:docMk/>
            <pc:sldMk cId="249490075" sldId="834"/>
            <ac:spMk id="2" creationId="{70F854B6-9A32-634F-5677-64E4A7AD6AE6}"/>
          </ac:spMkLst>
        </pc:spChg>
        <pc:picChg chg="add mod">
          <ac:chgData name="Lassana Samarakoon" userId="18192040347_tp_box_2" providerId="OAuth2" clId="{73343062-E0F8-4380-9ED9-62B31E6FDACE}" dt="2026-09-06T16:26:02.814" v="4288" actId="1076"/>
          <ac:picMkLst>
            <pc:docMk/>
            <pc:sldMk cId="249490075" sldId="834"/>
            <ac:picMk id="4" creationId="{7B6F98A2-A1C3-FC35-6C34-890964999329}"/>
          </ac:picMkLst>
        </pc:picChg>
      </pc:sldChg>
      <pc:sldChg chg="addSp delSp modSp add mod ord">
        <pc:chgData name="Lassana Samarakoon" userId="18192040347_tp_box_2" providerId="OAuth2" clId="{73343062-E0F8-4380-9ED9-62B31E6FDACE}" dt="2026-09-06T16:02:34.920" v="3652" actId="2710"/>
        <pc:sldMkLst>
          <pc:docMk/>
          <pc:sldMk cId="4019829238" sldId="835"/>
        </pc:sldMkLst>
        <pc:spChg chg="mod">
          <ac:chgData name="Lassana Samarakoon" userId="18192040347_tp_box_2" providerId="OAuth2" clId="{73343062-E0F8-4380-9ED9-62B31E6FDACE}" dt="2026-09-04T01:57:53.128" v="2592" actId="20577"/>
          <ac:spMkLst>
            <pc:docMk/>
            <pc:sldMk cId="4019829238" sldId="835"/>
            <ac:spMk id="2" creationId="{EC3D54DA-1A00-67A6-3C8B-D6B33E138FFA}"/>
          </ac:spMkLst>
        </pc:spChg>
        <pc:spChg chg="add mod">
          <ac:chgData name="Lassana Samarakoon" userId="18192040347_tp_box_2" providerId="OAuth2" clId="{73343062-E0F8-4380-9ED9-62B31E6FDACE}" dt="2026-09-06T16:02:34.920" v="3652" actId="2710"/>
          <ac:spMkLst>
            <pc:docMk/>
            <pc:sldMk cId="4019829238" sldId="835"/>
            <ac:spMk id="4" creationId="{0DF0B5B5-DB66-9CBA-8581-EA2B601F078A}"/>
          </ac:spMkLst>
        </pc:spChg>
      </pc:sldChg>
      <pc:sldChg chg="addSp delSp modSp add mod ord">
        <pc:chgData name="Lassana Samarakoon" userId="18192040347_tp_box_2" providerId="OAuth2" clId="{73343062-E0F8-4380-9ED9-62B31E6FDACE}" dt="2026-09-04T02:16:44.097" v="3649"/>
        <pc:sldMkLst>
          <pc:docMk/>
          <pc:sldMk cId="2441558843" sldId="836"/>
        </pc:sldMkLst>
        <pc:spChg chg="mod">
          <ac:chgData name="Lassana Samarakoon" userId="18192040347_tp_box_2" providerId="OAuth2" clId="{73343062-E0F8-4380-9ED9-62B31E6FDACE}" dt="2026-09-02T01:26:10.200" v="118"/>
          <ac:spMkLst>
            <pc:docMk/>
            <pc:sldMk cId="2441558843" sldId="836"/>
            <ac:spMk id="2" creationId="{BC040553-623F-9758-6DA9-49C9C8E21BC0}"/>
          </ac:spMkLst>
        </pc:spChg>
        <pc:spChg chg="add mod">
          <ac:chgData name="Lassana Samarakoon" userId="18192040347_tp_box_2" providerId="OAuth2" clId="{73343062-E0F8-4380-9ED9-62B31E6FDACE}" dt="2026-09-04T02:16:11.570" v="3647" actId="20577"/>
          <ac:spMkLst>
            <pc:docMk/>
            <pc:sldMk cId="2441558843" sldId="836"/>
            <ac:spMk id="8" creationId="{4E5C78C4-65B6-F4C4-5787-846E13A15027}"/>
          </ac:spMkLst>
        </pc:spChg>
      </pc:sldChg>
      <pc:sldChg chg="addSp delSp modSp add mod">
        <pc:chgData name="Lassana Samarakoon" userId="18192040347_tp_box_2" providerId="OAuth2" clId="{73343062-E0F8-4380-9ED9-62B31E6FDACE}" dt="2026-09-04T01:50:01.204" v="1821"/>
        <pc:sldMkLst>
          <pc:docMk/>
          <pc:sldMk cId="3927985461" sldId="838"/>
        </pc:sldMkLst>
        <pc:spChg chg="mod">
          <ac:chgData name="Lassana Samarakoon" userId="18192040347_tp_box_2" providerId="OAuth2" clId="{73343062-E0F8-4380-9ED9-62B31E6FDACE}" dt="2026-09-04T01:49:25.629" v="1819" actId="20577"/>
          <ac:spMkLst>
            <pc:docMk/>
            <pc:sldMk cId="3927985461" sldId="838"/>
            <ac:spMk id="7" creationId="{1EBA517B-6CAB-CA04-D448-FF80520B3A33}"/>
          </ac:spMkLst>
        </pc:spChg>
      </pc:sldChg>
      <pc:sldChg chg="addSp delSp modSp add mod ord">
        <pc:chgData name="Lassana Samarakoon" userId="18192040347_tp_box_2" providerId="OAuth2" clId="{73343062-E0F8-4380-9ED9-62B31E6FDACE}" dt="2026-09-06T16:50:36.242" v="5327"/>
        <pc:sldMkLst>
          <pc:docMk/>
          <pc:sldMk cId="1281548051" sldId="848"/>
        </pc:sldMkLst>
        <pc:spChg chg="mod">
          <ac:chgData name="Lassana Samarakoon" userId="18192040347_tp_box_2" providerId="OAuth2" clId="{73343062-E0F8-4380-9ED9-62B31E6FDACE}" dt="2026-09-06T16:33:30.970" v="4453" actId="20577"/>
          <ac:spMkLst>
            <pc:docMk/>
            <pc:sldMk cId="1281548051" sldId="848"/>
            <ac:spMk id="2" creationId="{8E888DDB-64D2-2727-D9E1-896E14BFABBA}"/>
          </ac:spMkLst>
        </pc:spChg>
        <pc:spChg chg="add mod">
          <ac:chgData name="Lassana Samarakoon" userId="18192040347_tp_box_2" providerId="OAuth2" clId="{73343062-E0F8-4380-9ED9-62B31E6FDACE}" dt="2026-09-06T16:42:42.332" v="5014" actId="14100"/>
          <ac:spMkLst>
            <pc:docMk/>
            <pc:sldMk cId="1281548051" sldId="848"/>
            <ac:spMk id="4" creationId="{EAF5946E-6A7D-48F8-7A45-48EFF84D7F97}"/>
          </ac:spMkLst>
        </pc:spChg>
        <pc:graphicFrameChg chg="add mod modGraphic">
          <ac:chgData name="Lassana Samarakoon" userId="18192040347_tp_box_2" providerId="OAuth2" clId="{73343062-E0F8-4380-9ED9-62B31E6FDACE}" dt="2026-09-06T16:40:09.942" v="4737" actId="20577"/>
          <ac:graphicFrameMkLst>
            <pc:docMk/>
            <pc:sldMk cId="1281548051" sldId="848"/>
            <ac:graphicFrameMk id="5" creationId="{0E8363B2-A58F-5BC5-C149-F65B3BC155E7}"/>
          </ac:graphicFrameMkLst>
        </pc:graphicFrameChg>
      </pc:sldChg>
      <pc:sldChg chg="modSp add mod">
        <pc:chgData name="Lassana Samarakoon" userId="18192040347_tp_box_2" providerId="OAuth2" clId="{73343062-E0F8-4380-9ED9-62B31E6FDACE}" dt="2026-09-09T12:52:48.445" v="5350"/>
        <pc:sldMkLst>
          <pc:docMk/>
          <pc:sldMk cId="3234078685" sldId="850"/>
        </pc:sldMkLst>
        <pc:spChg chg="mod">
          <ac:chgData name="Lassana Samarakoon" userId="18192040347_tp_box_2" providerId="OAuth2" clId="{73343062-E0F8-4380-9ED9-62B31E6FDACE}" dt="2026-09-09T12:52:48.445" v="5350"/>
          <ac:spMkLst>
            <pc:docMk/>
            <pc:sldMk cId="3234078685" sldId="850"/>
            <ac:spMk id="4" creationId="{2D295CDB-DE7D-5A92-710C-0B2A591BEB25}"/>
          </ac:spMkLst>
        </pc:spChg>
      </pc:sldChg>
      <pc:sldChg chg="delSp modSp add mod">
        <pc:chgData name="Lassana Samarakoon" userId="18192040347_tp_box_2" providerId="OAuth2" clId="{73343062-E0F8-4380-9ED9-62B31E6FDACE}" dt="2026-09-09T12:52:21.110" v="5338"/>
        <pc:sldMkLst>
          <pc:docMk/>
          <pc:sldMk cId="3000692454" sldId="851"/>
        </pc:sldMkLst>
        <pc:spChg chg="mod">
          <ac:chgData name="Lassana Samarakoon" userId="18192040347_tp_box_2" providerId="OAuth2" clId="{73343062-E0F8-4380-9ED9-62B31E6FDACE}" dt="2026-09-09T12:52:21.110" v="5338"/>
          <ac:spMkLst>
            <pc:docMk/>
            <pc:sldMk cId="3000692454" sldId="851"/>
            <ac:spMk id="2" creationId="{6A063152-2890-58E7-0820-8F093B18C544}"/>
          </ac:spMkLst>
        </pc:spChg>
        <pc:picChg chg="mod">
          <ac:chgData name="Lassana Samarakoon" userId="18192040347_tp_box_2" providerId="OAuth2" clId="{73343062-E0F8-4380-9ED9-62B31E6FDACE}" dt="2026-09-06T16:05:35.972" v="3700" actId="1076"/>
          <ac:picMkLst>
            <pc:docMk/>
            <pc:sldMk cId="3000692454" sldId="851"/>
            <ac:picMk id="5" creationId="{0E5B8CF6-4FAA-E108-BBCA-DB4DAE6809A2}"/>
          </ac:picMkLst>
        </pc:picChg>
      </pc:sldChg>
      <pc:sldChg chg="delSp modSp add mod ord">
        <pc:chgData name="Lassana Samarakoon" userId="18192040347_tp_box_2" providerId="OAuth2" clId="{73343062-E0F8-4380-9ED9-62B31E6FDACE}" dt="2026-09-06T16:50:17.723" v="5319"/>
        <pc:sldMkLst>
          <pc:docMk/>
          <pc:sldMk cId="3916590981" sldId="852"/>
        </pc:sldMkLst>
        <pc:spChg chg="mod">
          <ac:chgData name="Lassana Samarakoon" userId="18192040347_tp_box_2" providerId="OAuth2" clId="{73343062-E0F8-4380-9ED9-62B31E6FDACE}" dt="2026-09-06T16:49:07.541" v="5296" actId="20577"/>
          <ac:spMkLst>
            <pc:docMk/>
            <pc:sldMk cId="3916590981" sldId="852"/>
            <ac:spMk id="2" creationId="{87C5C6BE-FCA4-6C47-EB43-A9922DE6F310}"/>
          </ac:spMkLst>
        </pc:spChg>
        <pc:picChg chg="mod">
          <ac:chgData name="Lassana Samarakoon" userId="18192040347_tp_box_2" providerId="OAuth2" clId="{73343062-E0F8-4380-9ED9-62B31E6FDACE}" dt="2026-09-06T16:06:35.459" v="3721" actId="1076"/>
          <ac:picMkLst>
            <pc:docMk/>
            <pc:sldMk cId="3916590981" sldId="852"/>
            <ac:picMk id="6" creationId="{78D5E3CB-3CC1-D139-B7AB-7AF843A0B91A}"/>
          </ac:picMkLst>
        </pc:picChg>
      </pc:sldChg>
      <pc:sldChg chg="addSp delSp modSp add mod">
        <pc:chgData name="Lassana Samarakoon" userId="18192040347_tp_box_2" providerId="OAuth2" clId="{73343062-E0F8-4380-9ED9-62B31E6FDACE}" dt="2026-09-09T12:52:37.964" v="5346"/>
        <pc:sldMkLst>
          <pc:docMk/>
          <pc:sldMk cId="630849249" sldId="853"/>
        </pc:sldMkLst>
        <pc:spChg chg="mod">
          <ac:chgData name="Lassana Samarakoon" userId="18192040347_tp_box_2" providerId="OAuth2" clId="{73343062-E0F8-4380-9ED9-62B31E6FDACE}" dt="2026-09-06T16:25:46.359" v="4286" actId="20577"/>
          <ac:spMkLst>
            <pc:docMk/>
            <pc:sldMk cId="630849249" sldId="853"/>
            <ac:spMk id="2" creationId="{8A30CB21-9408-07FE-3812-D765BAAB4BC0}"/>
          </ac:spMkLst>
        </pc:spChg>
        <pc:spChg chg="mod">
          <ac:chgData name="Lassana Samarakoon" userId="18192040347_tp_box_2" providerId="OAuth2" clId="{73343062-E0F8-4380-9ED9-62B31E6FDACE}" dt="2026-09-09T12:52:37.964" v="5346"/>
          <ac:spMkLst>
            <pc:docMk/>
            <pc:sldMk cId="630849249" sldId="853"/>
            <ac:spMk id="8" creationId="{6D667D3C-FAFB-F30F-88B2-2E5C1843C2CC}"/>
          </ac:spMkLst>
        </pc:spChg>
      </pc:sldChg>
      <pc:sldChg chg="addSp delSp modSp add mod">
        <pc:chgData name="Lassana Samarakoon" userId="18192040347_tp_box_2" providerId="OAuth2" clId="{73343062-E0F8-4380-9ED9-62B31E6FDACE}" dt="2026-09-11T03:53:43.370" v="5362" actId="14100"/>
        <pc:sldMkLst>
          <pc:docMk/>
          <pc:sldMk cId="452975423" sldId="1524"/>
        </pc:sldMkLst>
        <pc:picChg chg="add mod">
          <ac:chgData name="Lassana Samarakoon" userId="18192040347_tp_box_2" providerId="OAuth2" clId="{73343062-E0F8-4380-9ED9-62B31E6FDACE}" dt="2026-09-11T03:53:43.370" v="5362" actId="14100"/>
          <ac:picMkLst>
            <pc:docMk/>
            <pc:sldMk cId="452975423" sldId="1524"/>
            <ac:picMk id="4" creationId="{69F35117-412B-0566-0FDD-377098F7BBC7}"/>
          </ac:picMkLst>
        </pc:picChg>
        <pc:picChg chg="del">
          <ac:chgData name="Lassana Samarakoon" userId="18192040347_tp_box_2" providerId="OAuth2" clId="{73343062-E0F8-4380-9ED9-62B31E6FDACE}" dt="2026-09-11T03:51:42.926" v="5352" actId="478"/>
          <ac:picMkLst>
            <pc:docMk/>
            <pc:sldMk cId="452975423" sldId="1524"/>
            <ac:picMk id="5" creationId="{ADA939FE-A2DC-6F3F-D756-782AAC2A2C9C}"/>
          </ac:picMkLst>
        </pc:picChg>
      </pc:sldChg>
      <pc:sldChg chg="add del">
        <pc:chgData name="Lassana Samarakoon" userId="18192040347_tp_box_2" providerId="OAuth2" clId="{73343062-E0F8-4380-9ED9-62B31E6FDACE}" dt="2026-09-11T03:51:47.911" v="5354"/>
        <pc:sldMkLst>
          <pc:docMk/>
          <pc:sldMk cId="429178152" sldId="1525"/>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D984C27-75D2-A96C-6006-85CC57CAF67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E839DB82-C9E1-20AF-2E0D-B79BBE146D4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4834664-1AFD-4056-868A-E7F665E5722B}" type="datetimeFigureOut">
              <a:rPr lang="en-US" smtClean="0"/>
              <a:t>9/18/2026</a:t>
            </a:fld>
            <a:endParaRPr lang="en-US"/>
          </a:p>
        </p:txBody>
      </p:sp>
      <p:sp>
        <p:nvSpPr>
          <p:cNvPr id="4" name="Footer Placeholder 3">
            <a:extLst>
              <a:ext uri="{FF2B5EF4-FFF2-40B4-BE49-F238E27FC236}">
                <a16:creationId xmlns:a16="http://schemas.microsoft.com/office/drawing/2014/main" id="{0929DA64-43E8-9E40-07C5-6D8FBCCDCA0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BFFCF2B2-F70D-2F01-4222-7C6298381D3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70E0E6A-92C3-4B87-9F74-BD338E5EB264}" type="slidenum">
              <a:rPr lang="en-US" smtClean="0"/>
              <a:t>‹#›</a:t>
            </a:fld>
            <a:endParaRPr lang="en-US"/>
          </a:p>
        </p:txBody>
      </p:sp>
    </p:spTree>
    <p:extLst>
      <p:ext uri="{BB962C8B-B14F-4D97-AF65-F5344CB8AC3E}">
        <p14:creationId xmlns:p14="http://schemas.microsoft.com/office/powerpoint/2010/main" val="22216967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AE0205A-7888-41F4-B6F5-E9FA2254EC1B}" type="datetimeFigureOut">
              <a:rPr lang="en-US" smtClean="0"/>
              <a:t>9/18/2026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14F15A-12B5-4AD1-B1D9-CC7C5414E318}" type="slidenum">
              <a:rPr lang="en-US" smtClean="0"/>
              <a:t>‹#›</a:t>
            </a:fld>
            <a:endParaRPr lang="en-US"/>
          </a:p>
        </p:txBody>
      </p:sp>
    </p:spTree>
    <p:extLst>
      <p:ext uri="{BB962C8B-B14F-4D97-AF65-F5344CB8AC3E}">
        <p14:creationId xmlns:p14="http://schemas.microsoft.com/office/powerpoint/2010/main" val="26907022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014F15A-12B5-4AD1-B1D9-CC7C5414E318}" type="slidenum">
              <a:rPr lang="en-US" smtClean="0"/>
              <a:t>1</a:t>
            </a:fld>
            <a:endParaRPr lang="en-US"/>
          </a:p>
        </p:txBody>
      </p:sp>
    </p:spTree>
    <p:extLst>
      <p:ext uri="{BB962C8B-B14F-4D97-AF65-F5344CB8AC3E}">
        <p14:creationId xmlns:p14="http://schemas.microsoft.com/office/powerpoint/2010/main" val="9793918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AD353D-EFE2-B484-2BF2-D8162BA151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0BE1B6-101C-2284-57AA-6AEF0CC3067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770BA3-A42C-08F6-1E9F-1CB7C21BE4B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5FF6AA3-7000-931C-EE21-8CFA2681CE2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FB667E1-E601-4AAF-B95C-B25720D70A6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62529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FB667E1-E601-4AAF-B95C-B25720D70A60}" type="slidenum">
              <a:rPr lang="en-US" smtClean="0"/>
              <a:t>3</a:t>
            </a:fld>
            <a:endParaRPr lang="en-US"/>
          </a:p>
        </p:txBody>
      </p:sp>
    </p:spTree>
    <p:extLst>
      <p:ext uri="{BB962C8B-B14F-4D97-AF65-F5344CB8AC3E}">
        <p14:creationId xmlns:p14="http://schemas.microsoft.com/office/powerpoint/2010/main" val="31119920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4E0B9A-0D8C-CB19-95B6-9DC6376EE9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9FC4D4-7BAE-51F7-1ECF-6D4DDE8FB4A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316965-D3A3-8ABF-1AE4-9C1CA57FDB9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023242E-F342-6581-417B-2E55E504CE32}"/>
              </a:ext>
            </a:extLst>
          </p:cNvPr>
          <p:cNvSpPr>
            <a:spLocks noGrp="1"/>
          </p:cNvSpPr>
          <p:nvPr>
            <p:ph type="sldNum" sz="quarter" idx="5"/>
          </p:nvPr>
        </p:nvSpPr>
        <p:spPr/>
        <p:txBody>
          <a:bodyPr/>
          <a:lstStyle/>
          <a:p>
            <a:fld id="{7FB667E1-E601-4AAF-B95C-B25720D70A60}" type="slidenum">
              <a:rPr lang="en-US" smtClean="0"/>
              <a:t>4</a:t>
            </a:fld>
            <a:endParaRPr lang="en-US"/>
          </a:p>
        </p:txBody>
      </p:sp>
    </p:spTree>
    <p:extLst>
      <p:ext uri="{BB962C8B-B14F-4D97-AF65-F5344CB8AC3E}">
        <p14:creationId xmlns:p14="http://schemas.microsoft.com/office/powerpoint/2010/main" val="35725395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91A1C8-9D43-BB5F-AC3B-1D5A2F4BC7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045F3A-C030-5354-7BEA-64D2659CFD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413284-4FF9-A8BE-30D9-E81499E7017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D8BC0E3-7765-449A-BC68-CCEB1A9A0BE3}"/>
              </a:ext>
            </a:extLst>
          </p:cNvPr>
          <p:cNvSpPr>
            <a:spLocks noGrp="1"/>
          </p:cNvSpPr>
          <p:nvPr>
            <p:ph type="sldNum" sz="quarter" idx="5"/>
          </p:nvPr>
        </p:nvSpPr>
        <p:spPr/>
        <p:txBody>
          <a:bodyPr/>
          <a:lstStyle/>
          <a:p>
            <a:fld id="{7FB667E1-E601-4AAF-B95C-B25720D70A60}" type="slidenum">
              <a:rPr lang="en-US" smtClean="0"/>
              <a:t>5</a:t>
            </a:fld>
            <a:endParaRPr lang="en-US"/>
          </a:p>
        </p:txBody>
      </p:sp>
    </p:spTree>
    <p:extLst>
      <p:ext uri="{BB962C8B-B14F-4D97-AF65-F5344CB8AC3E}">
        <p14:creationId xmlns:p14="http://schemas.microsoft.com/office/powerpoint/2010/main" val="29660304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1805DD-E58B-D7DF-C987-705F7838CF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D1AB16-191F-45AC-6BCC-2FCDA91168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EC9C2B-7D84-F708-AC18-A42D7F6F86B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90140E2-E7CA-C1ED-2A0C-8242F1F060DE}"/>
              </a:ext>
            </a:extLst>
          </p:cNvPr>
          <p:cNvSpPr>
            <a:spLocks noGrp="1"/>
          </p:cNvSpPr>
          <p:nvPr>
            <p:ph type="sldNum" sz="quarter" idx="5"/>
          </p:nvPr>
        </p:nvSpPr>
        <p:spPr/>
        <p:txBody>
          <a:bodyPr/>
          <a:lstStyle/>
          <a:p>
            <a:fld id="{7FB667E1-E601-4AAF-B95C-B25720D70A60}" type="slidenum">
              <a:rPr lang="en-US" smtClean="0"/>
              <a:t>6</a:t>
            </a:fld>
            <a:endParaRPr lang="en-US"/>
          </a:p>
        </p:txBody>
      </p:sp>
    </p:spTree>
    <p:extLst>
      <p:ext uri="{BB962C8B-B14F-4D97-AF65-F5344CB8AC3E}">
        <p14:creationId xmlns:p14="http://schemas.microsoft.com/office/powerpoint/2010/main" val="30569656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B39DD4-9A97-1AEB-61BD-BC7935E174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516553-8E6A-5815-97AA-86B42FC56A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F36167-B818-7AE3-1772-5B7272DED04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3E756AB-817F-46FD-01D4-B6AC84C3B8F7}"/>
              </a:ext>
            </a:extLst>
          </p:cNvPr>
          <p:cNvSpPr>
            <a:spLocks noGrp="1"/>
          </p:cNvSpPr>
          <p:nvPr>
            <p:ph type="sldNum" sz="quarter" idx="5"/>
          </p:nvPr>
        </p:nvSpPr>
        <p:spPr/>
        <p:txBody>
          <a:bodyPr/>
          <a:lstStyle/>
          <a:p>
            <a:fld id="{7FB667E1-E601-4AAF-B95C-B25720D70A60}" type="slidenum">
              <a:rPr lang="en-US" smtClean="0"/>
              <a:t>7</a:t>
            </a:fld>
            <a:endParaRPr lang="en-US"/>
          </a:p>
        </p:txBody>
      </p:sp>
    </p:spTree>
    <p:extLst>
      <p:ext uri="{BB962C8B-B14F-4D97-AF65-F5344CB8AC3E}">
        <p14:creationId xmlns:p14="http://schemas.microsoft.com/office/powerpoint/2010/main" val="26896490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989E2A-9ECE-1FD0-A399-B6AC192367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D22518-9412-B581-9F81-DE0D10DCED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4EB91E-AFDE-5832-96BC-7879E62739F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31BCAF5-3785-D07C-D038-7BF07D60239B}"/>
              </a:ext>
            </a:extLst>
          </p:cNvPr>
          <p:cNvSpPr>
            <a:spLocks noGrp="1"/>
          </p:cNvSpPr>
          <p:nvPr>
            <p:ph type="sldNum" sz="quarter" idx="5"/>
          </p:nvPr>
        </p:nvSpPr>
        <p:spPr/>
        <p:txBody>
          <a:bodyPr/>
          <a:lstStyle/>
          <a:p>
            <a:fld id="{7FB667E1-E601-4AAF-B95C-B25720D70A60}" type="slidenum">
              <a:rPr lang="en-US" smtClean="0"/>
              <a:t>8</a:t>
            </a:fld>
            <a:endParaRPr lang="en-US"/>
          </a:p>
        </p:txBody>
      </p:sp>
    </p:spTree>
    <p:extLst>
      <p:ext uri="{BB962C8B-B14F-4D97-AF65-F5344CB8AC3E}">
        <p14:creationId xmlns:p14="http://schemas.microsoft.com/office/powerpoint/2010/main" val="21261632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D1AEB8-F1E5-4757-1535-6AB73EC728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F6BB71-A6AD-6535-46E5-6AA8E37D30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87ACB3-7661-184E-5558-7D5BAFD09F9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D6C3787-8EAA-0FE6-E4BC-9938AA7D69B4}"/>
              </a:ext>
            </a:extLst>
          </p:cNvPr>
          <p:cNvSpPr>
            <a:spLocks noGrp="1"/>
          </p:cNvSpPr>
          <p:nvPr>
            <p:ph type="sldNum" sz="quarter" idx="5"/>
          </p:nvPr>
        </p:nvSpPr>
        <p:spPr/>
        <p:txBody>
          <a:bodyPr/>
          <a:lstStyle/>
          <a:p>
            <a:fld id="{7FB667E1-E601-4AAF-B95C-B25720D70A60}" type="slidenum">
              <a:rPr lang="en-US" smtClean="0"/>
              <a:t>9</a:t>
            </a:fld>
            <a:endParaRPr lang="en-US"/>
          </a:p>
        </p:txBody>
      </p:sp>
    </p:spTree>
    <p:extLst>
      <p:ext uri="{BB962C8B-B14F-4D97-AF65-F5344CB8AC3E}">
        <p14:creationId xmlns:p14="http://schemas.microsoft.com/office/powerpoint/2010/main" val="32357365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6DAC1B-B7E6-D212-D86B-36394EFE7F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8416F2-44BA-E424-953F-B904FE0CB1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B130674-0311-B1BC-B509-187D81490E0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B50809D-0803-949A-2A9C-06D08B8B167E}"/>
              </a:ext>
            </a:extLst>
          </p:cNvPr>
          <p:cNvSpPr>
            <a:spLocks noGrp="1"/>
          </p:cNvSpPr>
          <p:nvPr>
            <p:ph type="sldNum" sz="quarter" idx="5"/>
          </p:nvPr>
        </p:nvSpPr>
        <p:spPr/>
        <p:txBody>
          <a:bodyPr/>
          <a:lstStyle/>
          <a:p>
            <a:fld id="{7FB667E1-E601-4AAF-B95C-B25720D70A60}" type="slidenum">
              <a:rPr lang="en-US" smtClean="0"/>
              <a:t>10</a:t>
            </a:fld>
            <a:endParaRPr lang="en-US"/>
          </a:p>
        </p:txBody>
      </p:sp>
    </p:spTree>
    <p:extLst>
      <p:ext uri="{BB962C8B-B14F-4D97-AF65-F5344CB8AC3E}">
        <p14:creationId xmlns:p14="http://schemas.microsoft.com/office/powerpoint/2010/main" val="36210438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B30DA2-F7A1-6853-A0C6-49B40D617D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36408F-122B-BD46-9A65-9D5DBA5802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B576FE-8278-60E5-0E27-0B3BFA82414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D64B4FB-75E4-1BDE-E864-DBE2A6088BBF}"/>
              </a:ext>
            </a:extLst>
          </p:cNvPr>
          <p:cNvSpPr>
            <a:spLocks noGrp="1"/>
          </p:cNvSpPr>
          <p:nvPr>
            <p:ph type="sldNum" sz="quarter" idx="5"/>
          </p:nvPr>
        </p:nvSpPr>
        <p:spPr/>
        <p:txBody>
          <a:bodyPr/>
          <a:lstStyle/>
          <a:p>
            <a:fld id="{7FB667E1-E601-4AAF-B95C-B25720D70A60}" type="slidenum">
              <a:rPr lang="en-US" smtClean="0"/>
              <a:t>11</a:t>
            </a:fld>
            <a:endParaRPr lang="en-US"/>
          </a:p>
        </p:txBody>
      </p:sp>
    </p:spTree>
    <p:extLst>
      <p:ext uri="{BB962C8B-B14F-4D97-AF65-F5344CB8AC3E}">
        <p14:creationId xmlns:p14="http://schemas.microsoft.com/office/powerpoint/2010/main" val="39086484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5DBDB8-E6FA-1812-E3C2-6164010852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AC149D-1852-1394-B9C8-602CDA1D9E7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9A4CCE4-F951-1B61-A295-B777E98FA77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EDD54C6-6F18-A3AC-03CB-9BAA1EA86D60}"/>
              </a:ext>
            </a:extLst>
          </p:cNvPr>
          <p:cNvSpPr>
            <a:spLocks noGrp="1"/>
          </p:cNvSpPr>
          <p:nvPr>
            <p:ph type="sldNum" sz="quarter" idx="5"/>
          </p:nvPr>
        </p:nvSpPr>
        <p:spPr/>
        <p:txBody>
          <a:bodyPr/>
          <a:lstStyle/>
          <a:p>
            <a:fld id="{7FB667E1-E601-4AAF-B95C-B25720D70A60}" type="slidenum">
              <a:rPr lang="en-US" smtClean="0"/>
              <a:t>12</a:t>
            </a:fld>
            <a:endParaRPr lang="en-US"/>
          </a:p>
        </p:txBody>
      </p:sp>
    </p:spTree>
    <p:extLst>
      <p:ext uri="{BB962C8B-B14F-4D97-AF65-F5344CB8AC3E}">
        <p14:creationId xmlns:p14="http://schemas.microsoft.com/office/powerpoint/2010/main" val="4938943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1A1C1D-DD79-81C5-87B8-FF0F9AE7B6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F8C59D-1AF9-D77B-09DD-F569CA3C91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4C7F86-26A8-BD5F-CC03-117863D8866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FCB035E-1883-7600-1E56-D62FC6EF580B}"/>
              </a:ext>
            </a:extLst>
          </p:cNvPr>
          <p:cNvSpPr>
            <a:spLocks noGrp="1"/>
          </p:cNvSpPr>
          <p:nvPr>
            <p:ph type="sldNum" sz="quarter" idx="5"/>
          </p:nvPr>
        </p:nvSpPr>
        <p:spPr/>
        <p:txBody>
          <a:bodyPr/>
          <a:lstStyle/>
          <a:p>
            <a:fld id="{7FB667E1-E601-4AAF-B95C-B25720D70A60}" type="slidenum">
              <a:rPr lang="en-US" smtClean="0"/>
              <a:t>13</a:t>
            </a:fld>
            <a:endParaRPr lang="en-US"/>
          </a:p>
        </p:txBody>
      </p:sp>
    </p:spTree>
    <p:extLst>
      <p:ext uri="{BB962C8B-B14F-4D97-AF65-F5344CB8AC3E}">
        <p14:creationId xmlns:p14="http://schemas.microsoft.com/office/powerpoint/2010/main" val="169774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A5CA2D-B0DE-ACEB-85D6-6A19A2C0BF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162D40-1B15-EDCD-912A-51131766AA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849B06-A7DC-70B5-3A41-8E1EC445C2F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C781220-0191-1048-A255-6E95FC2270C7}"/>
              </a:ext>
            </a:extLst>
          </p:cNvPr>
          <p:cNvSpPr>
            <a:spLocks noGrp="1"/>
          </p:cNvSpPr>
          <p:nvPr>
            <p:ph type="sldNum" sz="quarter" idx="5"/>
          </p:nvPr>
        </p:nvSpPr>
        <p:spPr/>
        <p:txBody>
          <a:bodyPr/>
          <a:lstStyle/>
          <a:p>
            <a:fld id="{7FB667E1-E601-4AAF-B95C-B25720D70A60}" type="slidenum">
              <a:rPr lang="en-US" smtClean="0"/>
              <a:t>14</a:t>
            </a:fld>
            <a:endParaRPr lang="en-US"/>
          </a:p>
        </p:txBody>
      </p:sp>
    </p:spTree>
    <p:extLst>
      <p:ext uri="{BB962C8B-B14F-4D97-AF65-F5344CB8AC3E}">
        <p14:creationId xmlns:p14="http://schemas.microsoft.com/office/powerpoint/2010/main" val="12702530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9F51CB-2A7A-7AB9-DC96-E7B3520D3A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60DD43-638B-B86F-142E-D29371EFEA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83A8A8-F166-7652-7B9B-C0C637FDF32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9237CE4-2CD2-14FF-4521-088454408EC5}"/>
              </a:ext>
            </a:extLst>
          </p:cNvPr>
          <p:cNvSpPr>
            <a:spLocks noGrp="1"/>
          </p:cNvSpPr>
          <p:nvPr>
            <p:ph type="sldNum" sz="quarter" idx="5"/>
          </p:nvPr>
        </p:nvSpPr>
        <p:spPr/>
        <p:txBody>
          <a:bodyPr/>
          <a:lstStyle/>
          <a:p>
            <a:fld id="{7FB667E1-E601-4AAF-B95C-B25720D70A60}" type="slidenum">
              <a:rPr lang="en-US" smtClean="0"/>
              <a:t>15</a:t>
            </a:fld>
            <a:endParaRPr lang="en-US"/>
          </a:p>
        </p:txBody>
      </p:sp>
    </p:spTree>
    <p:extLst>
      <p:ext uri="{BB962C8B-B14F-4D97-AF65-F5344CB8AC3E}">
        <p14:creationId xmlns:p14="http://schemas.microsoft.com/office/powerpoint/2010/main" val="132621742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over Slide">
    <p:spTree>
      <p:nvGrpSpPr>
        <p:cNvPr id="1" name=""/>
        <p:cNvGrpSpPr/>
        <p:nvPr/>
      </p:nvGrpSpPr>
      <p:grpSpPr>
        <a:xfrm>
          <a:off x="0" y="0"/>
          <a:ext cx="0" cy="0"/>
          <a:chOff x="0" y="0"/>
          <a:chExt cx="0" cy="0"/>
        </a:xfrm>
      </p:grpSpPr>
      <p:pic>
        <p:nvPicPr>
          <p:cNvPr id="10" name="Picture 9" descr="A logo with a circle and eye&#10;&#10;Description automatically generated with medium confidence">
            <a:extLst>
              <a:ext uri="{FF2B5EF4-FFF2-40B4-BE49-F238E27FC236}">
                <a16:creationId xmlns:a16="http://schemas.microsoft.com/office/drawing/2014/main" id="{11E732DF-59F9-DDAE-6756-AA8ABF43FBC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BCEBB507-C52D-BCA5-CE04-A469F093EB35}"/>
              </a:ext>
            </a:extLst>
          </p:cNvPr>
          <p:cNvSpPr>
            <a:spLocks noGrp="1"/>
          </p:cNvSpPr>
          <p:nvPr>
            <p:ph type="ctrTitle" hasCustomPrompt="1"/>
          </p:nvPr>
        </p:nvSpPr>
        <p:spPr>
          <a:xfrm>
            <a:off x="2225565" y="4066359"/>
            <a:ext cx="7740869" cy="871401"/>
          </a:xfrm>
          <a:noFill/>
        </p:spPr>
        <p:txBody>
          <a:bodyPr wrap="square" anchor="b">
            <a:noAutofit/>
          </a:bodyPr>
          <a:lstStyle>
            <a:lvl1pPr algn="ctr">
              <a:lnSpc>
                <a:spcPts val="4400"/>
              </a:lnSpc>
              <a:defRPr lang="en-US" sz="4400" b="1" spc="30">
                <a:solidFill>
                  <a:srgbClr val="003865"/>
                </a:solidFill>
                <a:latin typeface="Calibri" panose="020F0502020204030204" pitchFamily="34" charset="0"/>
                <a:ea typeface="Calibri" panose="020F0502020204030204" pitchFamily="34" charset="0"/>
                <a:cs typeface="Calibri" panose="020F0502020204030204" pitchFamily="34" charset="0"/>
              </a:defRPr>
            </a:lvl1pPr>
          </a:lstStyle>
          <a:p>
            <a:pPr marL="0" lvl="0">
              <a:lnSpc>
                <a:spcPts val="4200"/>
              </a:lnSpc>
            </a:pPr>
            <a:r>
              <a:rPr lang="en-US" dirty="0"/>
              <a:t>Title</a:t>
            </a:r>
          </a:p>
        </p:txBody>
      </p:sp>
      <p:sp>
        <p:nvSpPr>
          <p:cNvPr id="3" name="Subtitle 2">
            <a:extLst>
              <a:ext uri="{FF2B5EF4-FFF2-40B4-BE49-F238E27FC236}">
                <a16:creationId xmlns:a16="http://schemas.microsoft.com/office/drawing/2014/main" id="{1DEF7754-F9ED-97BC-B1D1-B95CD7D677E3}"/>
              </a:ext>
            </a:extLst>
          </p:cNvPr>
          <p:cNvSpPr>
            <a:spLocks noGrp="1"/>
          </p:cNvSpPr>
          <p:nvPr>
            <p:ph type="subTitle" idx="1" hasCustomPrompt="1"/>
          </p:nvPr>
        </p:nvSpPr>
        <p:spPr>
          <a:xfrm>
            <a:off x="3155730" y="5440401"/>
            <a:ext cx="5880538" cy="717316"/>
          </a:xfrm>
          <a:noFill/>
        </p:spPr>
        <p:txBody>
          <a:bodyPr wrap="square">
            <a:noAutofit/>
          </a:bodyPr>
          <a:lstStyle>
            <a:lvl1pPr marL="0" indent="0" algn="ctr">
              <a:buNone/>
              <a:defRPr lang="en-US" sz="2400" b="0" spc="30">
                <a:solidFill>
                  <a:srgbClr val="003865"/>
                </a:solidFill>
                <a:latin typeface="Calibri" panose="020F0502020204030204" pitchFamily="34" charset="0"/>
                <a:ea typeface="Calibri" panose="020F0502020204030204" pitchFamily="34" charset="0"/>
                <a:cs typeface="Calibri" panose="020F0502020204030204" pitchFamily="34" charset="0"/>
              </a:defRPr>
            </a:lvl1pPr>
          </a:lstStyle>
          <a:p>
            <a:pPr marL="0" lvl="0"/>
            <a:r>
              <a:rPr lang="en-US" dirty="0"/>
              <a:t>Meeting</a:t>
            </a:r>
          </a:p>
          <a:p>
            <a:pPr marL="0" lvl="0"/>
            <a:r>
              <a:rPr lang="en-US" dirty="0"/>
              <a:t>Date</a:t>
            </a:r>
          </a:p>
          <a:p>
            <a:pPr marL="0" lvl="0"/>
            <a:r>
              <a:rPr lang="en-US" dirty="0"/>
              <a:t>Presenter</a:t>
            </a:r>
          </a:p>
        </p:txBody>
      </p:sp>
    </p:spTree>
    <p:extLst>
      <p:ext uri="{BB962C8B-B14F-4D97-AF65-F5344CB8AC3E}">
        <p14:creationId xmlns:p14="http://schemas.microsoft.com/office/powerpoint/2010/main" val="4126301464"/>
      </p:ext>
    </p:extLst>
  </p:cSld>
  <p:clrMapOvr>
    <a:masterClrMapping/>
  </p:clrMapOvr>
  <p:extLst>
    <p:ext uri="{DCECCB84-F9BA-43D5-87BE-67443E8EF086}">
      <p15:sldGuideLst xmlns:p15="http://schemas.microsoft.com/office/powerpoint/2012/main">
        <p15:guide id="1" orient="horz" pos="2160">
          <p15:clr>
            <a:srgbClr val="FBAE40"/>
          </p15:clr>
        </p15:guide>
        <p15:guide id="2" pos="528">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Cover Slide">
    <p:spTree>
      <p:nvGrpSpPr>
        <p:cNvPr id="1" name=""/>
        <p:cNvGrpSpPr/>
        <p:nvPr/>
      </p:nvGrpSpPr>
      <p:grpSpPr>
        <a:xfrm>
          <a:off x="0" y="0"/>
          <a:ext cx="0" cy="0"/>
          <a:chOff x="0" y="0"/>
          <a:chExt cx="0" cy="0"/>
        </a:xfrm>
      </p:grpSpPr>
      <p:pic>
        <p:nvPicPr>
          <p:cNvPr id="5" name="Picture 4" descr="A blue and white circle with orange text&#10;&#10;Description automatically generated">
            <a:extLst>
              <a:ext uri="{FF2B5EF4-FFF2-40B4-BE49-F238E27FC236}">
                <a16:creationId xmlns:a16="http://schemas.microsoft.com/office/drawing/2014/main" id="{3C3395B5-3C72-F54A-8017-FC2789F4585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BCEBB507-C52D-BCA5-CE04-A469F093EB35}"/>
              </a:ext>
            </a:extLst>
          </p:cNvPr>
          <p:cNvSpPr>
            <a:spLocks noGrp="1"/>
          </p:cNvSpPr>
          <p:nvPr>
            <p:ph type="ctrTitle"/>
          </p:nvPr>
        </p:nvSpPr>
        <p:spPr>
          <a:xfrm>
            <a:off x="5943599" y="2377866"/>
            <a:ext cx="5800725" cy="1535184"/>
          </a:xfrm>
          <a:noFill/>
        </p:spPr>
        <p:txBody>
          <a:bodyPr wrap="square" anchor="b">
            <a:noAutofit/>
          </a:bodyPr>
          <a:lstStyle>
            <a:lvl1pPr>
              <a:lnSpc>
                <a:spcPts val="4400"/>
              </a:lnSpc>
              <a:defRPr lang="en-US" b="1" spc="30">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marL="0" lvl="0">
              <a:lnSpc>
                <a:spcPts val="4200"/>
              </a:lnSpc>
            </a:pPr>
            <a:r>
              <a:rPr lang="en-US" dirty="0"/>
              <a:t>Click to edit Master title style</a:t>
            </a:r>
          </a:p>
        </p:txBody>
      </p:sp>
      <p:sp>
        <p:nvSpPr>
          <p:cNvPr id="3" name="Subtitle 2">
            <a:extLst>
              <a:ext uri="{FF2B5EF4-FFF2-40B4-BE49-F238E27FC236}">
                <a16:creationId xmlns:a16="http://schemas.microsoft.com/office/drawing/2014/main" id="{1DEF7754-F9ED-97BC-B1D1-B95CD7D677E3}"/>
              </a:ext>
            </a:extLst>
          </p:cNvPr>
          <p:cNvSpPr>
            <a:spLocks noGrp="1"/>
          </p:cNvSpPr>
          <p:nvPr>
            <p:ph type="subTitle" idx="1"/>
          </p:nvPr>
        </p:nvSpPr>
        <p:spPr>
          <a:xfrm>
            <a:off x="5962649" y="4087851"/>
            <a:ext cx="5800725" cy="717316"/>
          </a:xfrm>
          <a:noFill/>
        </p:spPr>
        <p:txBody>
          <a:bodyPr wrap="square">
            <a:noAutofit/>
          </a:bodyPr>
          <a:lstStyle>
            <a:lvl1pPr marL="0" indent="0">
              <a:buNone/>
              <a:defRPr lang="en-US" sz="2000" b="0" spc="30">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marL="0" lvl="0"/>
            <a:r>
              <a:rPr lang="en-US" dirty="0"/>
              <a:t>Click to edit Master subtitle style</a:t>
            </a:r>
          </a:p>
        </p:txBody>
      </p:sp>
    </p:spTree>
    <p:extLst>
      <p:ext uri="{BB962C8B-B14F-4D97-AF65-F5344CB8AC3E}">
        <p14:creationId xmlns:p14="http://schemas.microsoft.com/office/powerpoint/2010/main" val="274535859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latin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marL="457200" indent="-457200">
              <a:buClr>
                <a:schemeClr val="tx1"/>
              </a:buClr>
              <a:defRPr>
                <a:latin typeface="Calibri" panose="020F0502020204030204" pitchFamily="34" charset="0"/>
              </a:defRPr>
            </a:lvl1pPr>
            <a:lvl2pPr marL="914400" indent="-457200">
              <a:buClr>
                <a:schemeClr val="tx1"/>
              </a:buClr>
              <a:defRPr>
                <a:latin typeface="Calibri" panose="020F0502020204030204" pitchFamily="34" charset="0"/>
              </a:defRPr>
            </a:lvl2pPr>
            <a:lvl3pPr marL="1371600" indent="-457200">
              <a:buClr>
                <a:schemeClr val="tx1"/>
              </a:buClr>
              <a:defRPr>
                <a:latin typeface="Calibri" panose="020F0502020204030204" pitchFamily="34" charset="0"/>
              </a:defRPr>
            </a:lvl3pPr>
            <a:lvl4pPr marL="1828800" indent="-457200">
              <a:buClr>
                <a:schemeClr val="tx1"/>
              </a:buClr>
              <a:defRPr>
                <a:solidFill>
                  <a:schemeClr val="tx1"/>
                </a:solidFill>
                <a:latin typeface="Calibri" panose="020F0502020204030204" pitchFamily="34" charset="0"/>
              </a:defRPr>
            </a:lvl4pPr>
            <a:lvl5pPr marL="2286000" indent="-457200">
              <a:buClr>
                <a:schemeClr val="tx1"/>
              </a:buClr>
              <a:defRPr>
                <a:solidFill>
                  <a:schemeClr val="tx1"/>
                </a:solidFill>
                <a:latin typeface="Calibri" panose="020F050202020403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248909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Cover Slide">
    <p:spTree>
      <p:nvGrpSpPr>
        <p:cNvPr id="1" name=""/>
        <p:cNvGrpSpPr/>
        <p:nvPr/>
      </p:nvGrpSpPr>
      <p:grpSpPr>
        <a:xfrm>
          <a:off x="0" y="0"/>
          <a:ext cx="0" cy="0"/>
          <a:chOff x="0" y="0"/>
          <a:chExt cx="0" cy="0"/>
        </a:xfrm>
      </p:grpSpPr>
      <p:pic>
        <p:nvPicPr>
          <p:cNvPr id="10" name="Picture 9" descr="A logo with a circle and eye&#10;&#10;Description automatically generated with medium confidence">
            <a:extLst>
              <a:ext uri="{FF2B5EF4-FFF2-40B4-BE49-F238E27FC236}">
                <a16:creationId xmlns:a16="http://schemas.microsoft.com/office/drawing/2014/main" id="{11E732DF-59F9-DDAE-6756-AA8ABF43FBC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BCEBB507-C52D-BCA5-CE04-A469F093EB35}"/>
              </a:ext>
            </a:extLst>
          </p:cNvPr>
          <p:cNvSpPr>
            <a:spLocks noGrp="1"/>
          </p:cNvSpPr>
          <p:nvPr>
            <p:ph type="ctrTitle"/>
          </p:nvPr>
        </p:nvSpPr>
        <p:spPr>
          <a:xfrm>
            <a:off x="2225565" y="4066359"/>
            <a:ext cx="7740869" cy="1535184"/>
          </a:xfrm>
          <a:noFill/>
        </p:spPr>
        <p:txBody>
          <a:bodyPr wrap="square" anchor="b">
            <a:noAutofit/>
          </a:bodyPr>
          <a:lstStyle>
            <a:lvl1pPr algn="ctr">
              <a:lnSpc>
                <a:spcPts val="4400"/>
              </a:lnSpc>
              <a:defRPr lang="en-US" b="1" spc="30">
                <a:solidFill>
                  <a:srgbClr val="003865"/>
                </a:solidFill>
                <a:latin typeface="Arial" panose="020B0604020202020204" pitchFamily="34" charset="0"/>
                <a:ea typeface="+mn-ea"/>
                <a:cs typeface="Arial" panose="020B0604020202020204" pitchFamily="34" charset="0"/>
              </a:defRPr>
            </a:lvl1pPr>
          </a:lstStyle>
          <a:p>
            <a:pPr marL="0" lvl="0">
              <a:lnSpc>
                <a:spcPts val="4200"/>
              </a:lnSpc>
            </a:pPr>
            <a:r>
              <a:rPr lang="en-US"/>
              <a:t>Click to edit Master title style</a:t>
            </a:r>
          </a:p>
        </p:txBody>
      </p:sp>
      <p:sp>
        <p:nvSpPr>
          <p:cNvPr id="3" name="Subtitle 2">
            <a:extLst>
              <a:ext uri="{FF2B5EF4-FFF2-40B4-BE49-F238E27FC236}">
                <a16:creationId xmlns:a16="http://schemas.microsoft.com/office/drawing/2014/main" id="{1DEF7754-F9ED-97BC-B1D1-B95CD7D677E3}"/>
              </a:ext>
            </a:extLst>
          </p:cNvPr>
          <p:cNvSpPr>
            <a:spLocks noGrp="1"/>
          </p:cNvSpPr>
          <p:nvPr>
            <p:ph type="subTitle" idx="1"/>
          </p:nvPr>
        </p:nvSpPr>
        <p:spPr>
          <a:xfrm>
            <a:off x="3153104" y="5934177"/>
            <a:ext cx="5880538" cy="717316"/>
          </a:xfrm>
          <a:noFill/>
        </p:spPr>
        <p:txBody>
          <a:bodyPr wrap="square">
            <a:noAutofit/>
          </a:bodyPr>
          <a:lstStyle>
            <a:lvl1pPr marL="0" indent="0" algn="ctr">
              <a:buNone/>
              <a:defRPr lang="en-US" sz="2000" spc="30">
                <a:solidFill>
                  <a:srgbClr val="003865"/>
                </a:solidFill>
                <a:latin typeface="Arial" panose="020B0604020202020204" pitchFamily="34" charset="0"/>
                <a:cs typeface="Arial" panose="020B0604020202020204" pitchFamily="34" charset="0"/>
              </a:defRPr>
            </a:lvl1pPr>
          </a:lstStyle>
          <a:p>
            <a:pPr marL="0" lvl="0"/>
            <a:r>
              <a:rPr lang="en-US"/>
              <a:t>Click to edit Master subtitle style</a:t>
            </a:r>
          </a:p>
        </p:txBody>
      </p:sp>
    </p:spTree>
    <p:extLst>
      <p:ext uri="{BB962C8B-B14F-4D97-AF65-F5344CB8AC3E}">
        <p14:creationId xmlns:p14="http://schemas.microsoft.com/office/powerpoint/2010/main" val="2858627786"/>
      </p:ext>
    </p:extLst>
  </p:cSld>
  <p:clrMapOvr>
    <a:masterClrMapping/>
  </p:clrMapOvr>
  <p:extLst>
    <p:ext uri="{DCECCB84-F9BA-43D5-87BE-67443E8EF086}">
      <p15:sldGuideLst xmlns:p15="http://schemas.microsoft.com/office/powerpoint/2012/main">
        <p15:guide id="1" orient="horz" pos="2160">
          <p15:clr>
            <a:srgbClr val="FBAE40"/>
          </p15:clr>
        </p15:guide>
        <p15:guide id="2" pos="528">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1_Cover Slide">
    <p:spTree>
      <p:nvGrpSpPr>
        <p:cNvPr id="1" name=""/>
        <p:cNvGrpSpPr/>
        <p:nvPr/>
      </p:nvGrpSpPr>
      <p:grpSpPr>
        <a:xfrm>
          <a:off x="0" y="0"/>
          <a:ext cx="0" cy="0"/>
          <a:chOff x="0" y="0"/>
          <a:chExt cx="0" cy="0"/>
        </a:xfrm>
      </p:grpSpPr>
      <p:pic>
        <p:nvPicPr>
          <p:cNvPr id="5" name="Picture 4" descr="A blue and white circle with orange text&#10;&#10;Description automatically generated">
            <a:extLst>
              <a:ext uri="{FF2B5EF4-FFF2-40B4-BE49-F238E27FC236}">
                <a16:creationId xmlns:a16="http://schemas.microsoft.com/office/drawing/2014/main" id="{3C3395B5-3C72-F54A-8017-FC2789F4585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BCEBB507-C52D-BCA5-CE04-A469F093EB35}"/>
              </a:ext>
            </a:extLst>
          </p:cNvPr>
          <p:cNvSpPr>
            <a:spLocks noGrp="1"/>
          </p:cNvSpPr>
          <p:nvPr>
            <p:ph type="ctrTitle"/>
          </p:nvPr>
        </p:nvSpPr>
        <p:spPr>
          <a:xfrm>
            <a:off x="5943599" y="2377866"/>
            <a:ext cx="5800725" cy="1535184"/>
          </a:xfrm>
          <a:noFill/>
        </p:spPr>
        <p:txBody>
          <a:bodyPr wrap="square" anchor="b">
            <a:noAutofit/>
          </a:bodyPr>
          <a:lstStyle>
            <a:lvl1pPr>
              <a:lnSpc>
                <a:spcPts val="4400"/>
              </a:lnSpc>
              <a:defRPr lang="en-US" b="1" spc="30">
                <a:solidFill>
                  <a:srgbClr val="00C1D5"/>
                </a:solidFill>
                <a:latin typeface="Arial" panose="020B0604020202020204" pitchFamily="34" charset="0"/>
                <a:ea typeface="+mn-ea"/>
                <a:cs typeface="Arial" panose="020B0604020202020204" pitchFamily="34" charset="0"/>
              </a:defRPr>
            </a:lvl1pPr>
          </a:lstStyle>
          <a:p>
            <a:pPr marL="0" lvl="0">
              <a:lnSpc>
                <a:spcPts val="4200"/>
              </a:lnSpc>
            </a:pPr>
            <a:r>
              <a:rPr lang="en-US"/>
              <a:t>Click to edit Master title style</a:t>
            </a:r>
          </a:p>
        </p:txBody>
      </p:sp>
      <p:sp>
        <p:nvSpPr>
          <p:cNvPr id="3" name="Subtitle 2">
            <a:extLst>
              <a:ext uri="{FF2B5EF4-FFF2-40B4-BE49-F238E27FC236}">
                <a16:creationId xmlns:a16="http://schemas.microsoft.com/office/drawing/2014/main" id="{1DEF7754-F9ED-97BC-B1D1-B95CD7D677E3}"/>
              </a:ext>
            </a:extLst>
          </p:cNvPr>
          <p:cNvSpPr>
            <a:spLocks noGrp="1"/>
          </p:cNvSpPr>
          <p:nvPr>
            <p:ph type="subTitle" idx="1"/>
          </p:nvPr>
        </p:nvSpPr>
        <p:spPr>
          <a:xfrm>
            <a:off x="5962649" y="4087851"/>
            <a:ext cx="5800725" cy="717316"/>
          </a:xfrm>
          <a:noFill/>
        </p:spPr>
        <p:txBody>
          <a:bodyPr wrap="square">
            <a:noAutofit/>
          </a:bodyPr>
          <a:lstStyle>
            <a:lvl1pPr marL="0" indent="0">
              <a:buNone/>
              <a:defRPr lang="en-US" sz="2000" spc="30">
                <a:solidFill>
                  <a:schemeClr val="bg1"/>
                </a:solidFill>
                <a:latin typeface="Arial" panose="020B0604020202020204" pitchFamily="34" charset="0"/>
                <a:cs typeface="Arial" panose="020B0604020202020204" pitchFamily="34" charset="0"/>
              </a:defRPr>
            </a:lvl1pPr>
          </a:lstStyle>
          <a:p>
            <a:pPr marL="0" lvl="0"/>
            <a:r>
              <a:rPr lang="en-US"/>
              <a:t>Click to edit Master subtitle style</a:t>
            </a:r>
          </a:p>
        </p:txBody>
      </p:sp>
    </p:spTree>
    <p:extLst>
      <p:ext uri="{BB962C8B-B14F-4D97-AF65-F5344CB8AC3E}">
        <p14:creationId xmlns:p14="http://schemas.microsoft.com/office/powerpoint/2010/main" val="304335104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Headline Only">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AC0CD4E5-85D0-2A23-E116-8B519BC9CC38}"/>
              </a:ext>
            </a:extLst>
          </p:cNvPr>
          <p:cNvSpPr>
            <a:spLocks noGrp="1"/>
          </p:cNvSpPr>
          <p:nvPr>
            <p:ph type="ftr" sz="quarter" idx="11"/>
          </p:nvPr>
        </p:nvSpPr>
        <p:spPr>
          <a:xfrm>
            <a:off x="169971" y="6415516"/>
            <a:ext cx="11031429" cy="365125"/>
          </a:xfrm>
        </p:spPr>
        <p:txBody>
          <a:bodyPr vert="horz" lIns="91440" tIns="45720" rIns="91440" bIns="45720" rtlCol="0" anchor="b"/>
          <a:lstStyle>
            <a:lvl1pPr>
              <a:defRPr lang="en-US" sz="1000" dirty="0">
                <a:solidFill>
                  <a:schemeClr val="tx1"/>
                </a:solidFill>
              </a:defRPr>
            </a:lvl1pPr>
          </a:lstStyle>
          <a:p>
            <a:pPr algn="l"/>
            <a:endParaRPr lang="en-US"/>
          </a:p>
        </p:txBody>
      </p:sp>
      <p:sp>
        <p:nvSpPr>
          <p:cNvPr id="17" name="Slide Number Placeholder 5">
            <a:extLst>
              <a:ext uri="{FF2B5EF4-FFF2-40B4-BE49-F238E27FC236}">
                <a16:creationId xmlns:a16="http://schemas.microsoft.com/office/drawing/2014/main" id="{2FB8B8B4-B837-5887-5E0C-3EACB019E627}"/>
              </a:ext>
            </a:extLst>
          </p:cNvPr>
          <p:cNvSpPr>
            <a:spLocks noGrp="1"/>
          </p:cNvSpPr>
          <p:nvPr>
            <p:ph type="sldNum" sz="quarter" idx="12"/>
          </p:nvPr>
        </p:nvSpPr>
        <p:spPr>
          <a:xfrm>
            <a:off x="11410950" y="6451600"/>
            <a:ext cx="685800" cy="365125"/>
          </a:xfrm>
        </p:spPr>
        <p:txBody>
          <a:bodyPr/>
          <a:lstStyle>
            <a:lvl1pPr>
              <a:defRPr sz="1400">
                <a:solidFill>
                  <a:schemeClr val="tx1"/>
                </a:solidFill>
                <a:latin typeface="Arial" panose="020B0604020202020204" pitchFamily="34" charset="0"/>
                <a:cs typeface="Arial" panose="020B0604020202020204" pitchFamily="34" charset="0"/>
              </a:defRPr>
            </a:lvl1pPr>
          </a:lstStyle>
          <a:p>
            <a:fld id="{BE2B6535-AB6B-44B4-837D-2BEADB2BA517}" type="slidenum">
              <a:rPr lang="en-US" smtClean="0"/>
              <a:pPr/>
              <a:t>‹#›</a:t>
            </a:fld>
            <a:endParaRPr lang="en-US"/>
          </a:p>
        </p:txBody>
      </p:sp>
      <p:sp>
        <p:nvSpPr>
          <p:cNvPr id="3" name="Title 1">
            <a:extLst>
              <a:ext uri="{FF2B5EF4-FFF2-40B4-BE49-F238E27FC236}">
                <a16:creationId xmlns:a16="http://schemas.microsoft.com/office/drawing/2014/main" id="{BDD5332D-47F1-FFAD-682B-24CBFEEC03E9}"/>
              </a:ext>
            </a:extLst>
          </p:cNvPr>
          <p:cNvSpPr>
            <a:spLocks noGrp="1"/>
          </p:cNvSpPr>
          <p:nvPr>
            <p:ph type="title"/>
          </p:nvPr>
        </p:nvSpPr>
        <p:spPr>
          <a:xfrm>
            <a:off x="3273552" y="123125"/>
            <a:ext cx="8929816" cy="1096533"/>
          </a:xfrm>
        </p:spPr>
        <p:txBody>
          <a:bodyPr>
            <a:noAutofit/>
          </a:bodyPr>
          <a:lstStyle>
            <a:lvl1pPr marL="0" algn="l" defTabSz="914400" rtl="0" eaLnBrk="1" latinLnBrk="0" hangingPunct="1">
              <a:lnSpc>
                <a:spcPts val="3200"/>
              </a:lnSpc>
              <a:defRPr lang="en-US" sz="3200" b="1" kern="1200" dirty="0">
                <a:solidFill>
                  <a:srgbClr val="00C1D5"/>
                </a:solidFill>
                <a:latin typeface="+mj-lt"/>
                <a:ea typeface="+mn-ea"/>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125539555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artner Slide">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AC0CD4E5-85D0-2A23-E116-8B519BC9CC38}"/>
              </a:ext>
            </a:extLst>
          </p:cNvPr>
          <p:cNvSpPr>
            <a:spLocks noGrp="1"/>
          </p:cNvSpPr>
          <p:nvPr>
            <p:ph type="ftr" sz="quarter" idx="11"/>
          </p:nvPr>
        </p:nvSpPr>
        <p:spPr>
          <a:xfrm>
            <a:off x="169971" y="6415516"/>
            <a:ext cx="10822707" cy="365125"/>
          </a:xfrm>
        </p:spPr>
        <p:txBody>
          <a:bodyPr vert="horz" lIns="91440" tIns="45720" rIns="91440" bIns="45720" rtlCol="0" anchor="b"/>
          <a:lstStyle>
            <a:lvl1pPr>
              <a:defRPr lang="en-US" sz="1000" dirty="0">
                <a:solidFill>
                  <a:schemeClr val="tx1"/>
                </a:solidFill>
              </a:defRPr>
            </a:lvl1pPr>
          </a:lstStyle>
          <a:p>
            <a:pPr algn="l"/>
            <a:endParaRPr lang="en-US"/>
          </a:p>
        </p:txBody>
      </p:sp>
      <p:sp>
        <p:nvSpPr>
          <p:cNvPr id="17" name="Slide Number Placeholder 5">
            <a:extLst>
              <a:ext uri="{FF2B5EF4-FFF2-40B4-BE49-F238E27FC236}">
                <a16:creationId xmlns:a16="http://schemas.microsoft.com/office/drawing/2014/main" id="{2FB8B8B4-B837-5887-5E0C-3EACB019E627}"/>
              </a:ext>
            </a:extLst>
          </p:cNvPr>
          <p:cNvSpPr>
            <a:spLocks noGrp="1"/>
          </p:cNvSpPr>
          <p:nvPr>
            <p:ph type="sldNum" sz="quarter" idx="12"/>
          </p:nvPr>
        </p:nvSpPr>
        <p:spPr>
          <a:xfrm>
            <a:off x="11410950" y="6451600"/>
            <a:ext cx="685800" cy="365125"/>
          </a:xfrm>
        </p:spPr>
        <p:txBody>
          <a:bodyPr/>
          <a:lstStyle>
            <a:lvl1pPr>
              <a:defRPr sz="1400">
                <a:solidFill>
                  <a:schemeClr val="tx1"/>
                </a:solidFill>
                <a:latin typeface="Arial" panose="020B0604020202020204" pitchFamily="34" charset="0"/>
                <a:cs typeface="Arial" panose="020B0604020202020204" pitchFamily="34" charset="0"/>
              </a:defRPr>
            </a:lvl1pPr>
          </a:lstStyle>
          <a:p>
            <a:fld id="{BE2B6535-AB6B-44B4-837D-2BEADB2BA517}" type="slidenum">
              <a:rPr lang="en-US" smtClean="0"/>
              <a:pPr/>
              <a:t>‹#›</a:t>
            </a:fld>
            <a:endParaRPr lang="en-US"/>
          </a:p>
        </p:txBody>
      </p:sp>
      <p:sp>
        <p:nvSpPr>
          <p:cNvPr id="3" name="Title 1">
            <a:extLst>
              <a:ext uri="{FF2B5EF4-FFF2-40B4-BE49-F238E27FC236}">
                <a16:creationId xmlns:a16="http://schemas.microsoft.com/office/drawing/2014/main" id="{BDD5332D-47F1-FFAD-682B-24CBFEEC03E9}"/>
              </a:ext>
            </a:extLst>
          </p:cNvPr>
          <p:cNvSpPr>
            <a:spLocks noGrp="1"/>
          </p:cNvSpPr>
          <p:nvPr>
            <p:ph type="title"/>
          </p:nvPr>
        </p:nvSpPr>
        <p:spPr>
          <a:xfrm>
            <a:off x="3273552" y="123125"/>
            <a:ext cx="8892746" cy="1096533"/>
          </a:xfrm>
        </p:spPr>
        <p:txBody>
          <a:bodyPr>
            <a:noAutofit/>
          </a:bodyPr>
          <a:lstStyle>
            <a:lvl1pPr marL="0" algn="l" defTabSz="914400" rtl="0" eaLnBrk="1" latinLnBrk="0" hangingPunct="1">
              <a:lnSpc>
                <a:spcPts val="3200"/>
              </a:lnSpc>
              <a:defRPr lang="en-US" sz="3200" b="1" kern="1200" dirty="0">
                <a:solidFill>
                  <a:srgbClr val="00C1D5"/>
                </a:solidFill>
                <a:latin typeface="+mj-lt"/>
                <a:ea typeface="+mn-ea"/>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374729705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Headline Quote">
    <p:spTree>
      <p:nvGrpSpPr>
        <p:cNvPr id="1" name=""/>
        <p:cNvGrpSpPr/>
        <p:nvPr/>
      </p:nvGrpSpPr>
      <p:grpSpPr>
        <a:xfrm>
          <a:off x="0" y="0"/>
          <a:ext cx="0" cy="0"/>
          <a:chOff x="0" y="0"/>
          <a:chExt cx="0" cy="0"/>
        </a:xfrm>
      </p:grpSpPr>
      <p:pic>
        <p:nvPicPr>
          <p:cNvPr id="9" name="Graphic 8" descr="Open quotation mark with solid fill">
            <a:extLst>
              <a:ext uri="{FF2B5EF4-FFF2-40B4-BE49-F238E27FC236}">
                <a16:creationId xmlns:a16="http://schemas.microsoft.com/office/drawing/2014/main" id="{D8B3C98C-C73D-296B-A26E-4FE10014B14C}"/>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flipV="1">
            <a:off x="2983106" y="1291875"/>
            <a:ext cx="914400" cy="914400"/>
          </a:xfrm>
          <a:prstGeom prst="rect">
            <a:avLst/>
          </a:prstGeom>
        </p:spPr>
      </p:pic>
      <p:sp>
        <p:nvSpPr>
          <p:cNvPr id="12" name="Text Placeholder 11">
            <a:extLst>
              <a:ext uri="{FF2B5EF4-FFF2-40B4-BE49-F238E27FC236}">
                <a16:creationId xmlns:a16="http://schemas.microsoft.com/office/drawing/2014/main" id="{53375EC7-14B6-C86A-865F-31BB70302CE9}"/>
              </a:ext>
            </a:extLst>
          </p:cNvPr>
          <p:cNvSpPr>
            <a:spLocks noGrp="1"/>
          </p:cNvSpPr>
          <p:nvPr>
            <p:ph type="body" sz="quarter" idx="13"/>
          </p:nvPr>
        </p:nvSpPr>
        <p:spPr>
          <a:xfrm>
            <a:off x="3273552" y="2058988"/>
            <a:ext cx="7955280" cy="3808412"/>
          </a:xfrm>
        </p:spPr>
        <p:txBody>
          <a:bodyPr>
            <a:noAutofit/>
          </a:bodyPr>
          <a:lstStyle>
            <a:lvl1pPr marL="0" indent="0" algn="l" defTabSz="914400" rtl="0" eaLnBrk="1" latinLnBrk="0" hangingPunct="1">
              <a:lnSpc>
                <a:spcPct val="114000"/>
              </a:lnSpc>
              <a:spcBef>
                <a:spcPts val="0"/>
              </a:spcBef>
              <a:spcAft>
                <a:spcPts val="1800"/>
              </a:spcAft>
              <a:buFont typeface="Arial" panose="020B0604020202020204" pitchFamily="34" charset="0"/>
              <a:buNone/>
              <a:defRPr lang="en-US" sz="2400" kern="1200" dirty="0" smtClean="0">
                <a:solidFill>
                  <a:schemeClr val="tx1"/>
                </a:solidFill>
                <a:latin typeface="+mn-lt"/>
                <a:ea typeface="+mn-ea"/>
                <a:cs typeface="Arial" panose="020B0604020202020204" pitchFamily="34" charset="0"/>
              </a:defRPr>
            </a:lvl1pPr>
            <a:lvl2pPr marL="0" indent="0" algn="l" defTabSz="914400" rtl="0" eaLnBrk="1" latinLnBrk="0" hangingPunct="1">
              <a:lnSpc>
                <a:spcPct val="114000"/>
              </a:lnSpc>
              <a:spcBef>
                <a:spcPts val="0"/>
              </a:spcBef>
              <a:spcAft>
                <a:spcPts val="1800"/>
              </a:spcAft>
              <a:buFont typeface="Arial" panose="020B0604020202020204" pitchFamily="34" charset="0"/>
              <a:buNone/>
              <a:defRPr lang="en-US" sz="2400" kern="1200" dirty="0" smtClean="0">
                <a:solidFill>
                  <a:schemeClr val="tx1"/>
                </a:solidFill>
                <a:latin typeface="+mn-lt"/>
                <a:ea typeface="+mn-ea"/>
                <a:cs typeface="Arial" panose="020B0604020202020204" pitchFamily="34" charset="0"/>
              </a:defRPr>
            </a:lvl2pPr>
            <a:lvl3pPr marL="0" indent="0" algn="l" defTabSz="914400" rtl="0" eaLnBrk="1" latinLnBrk="0" hangingPunct="1">
              <a:lnSpc>
                <a:spcPct val="114000"/>
              </a:lnSpc>
              <a:spcBef>
                <a:spcPts val="0"/>
              </a:spcBef>
              <a:spcAft>
                <a:spcPts val="1800"/>
              </a:spcAft>
              <a:buFont typeface="Arial" panose="020B0604020202020204" pitchFamily="34" charset="0"/>
              <a:buNone/>
              <a:defRPr lang="en-US" sz="2400" kern="1200" dirty="0" smtClean="0">
                <a:solidFill>
                  <a:schemeClr val="tx1"/>
                </a:solidFill>
                <a:latin typeface="+mn-lt"/>
                <a:ea typeface="+mn-ea"/>
                <a:cs typeface="Arial" panose="020B0604020202020204" pitchFamily="34" charset="0"/>
              </a:defRPr>
            </a:lvl3pPr>
            <a:lvl4pPr marL="0" indent="0" algn="l" defTabSz="914400" rtl="0" eaLnBrk="1" latinLnBrk="0" hangingPunct="1">
              <a:lnSpc>
                <a:spcPct val="114000"/>
              </a:lnSpc>
              <a:spcBef>
                <a:spcPts val="0"/>
              </a:spcBef>
              <a:spcAft>
                <a:spcPts val="1800"/>
              </a:spcAft>
              <a:buFont typeface="Arial" panose="020B0604020202020204" pitchFamily="34" charset="0"/>
              <a:buNone/>
              <a:defRPr lang="en-US" sz="2400" kern="1200" dirty="0" smtClean="0">
                <a:solidFill>
                  <a:schemeClr val="tx1"/>
                </a:solidFill>
                <a:latin typeface="+mn-lt"/>
                <a:ea typeface="+mn-ea"/>
                <a:cs typeface="Arial" panose="020B0604020202020204" pitchFamily="34" charset="0"/>
              </a:defRPr>
            </a:lvl4pPr>
            <a:lvl5pPr marL="0" indent="0" algn="l" defTabSz="914400" rtl="0" eaLnBrk="1" latinLnBrk="0" hangingPunct="1">
              <a:lnSpc>
                <a:spcPct val="114000"/>
              </a:lnSpc>
              <a:spcBef>
                <a:spcPts val="0"/>
              </a:spcBef>
              <a:spcAft>
                <a:spcPts val="1800"/>
              </a:spcAft>
              <a:buFont typeface="Arial" panose="020B0604020202020204" pitchFamily="34" charset="0"/>
              <a:buNone/>
              <a:defRPr lang="en-US" sz="2400" kern="1200" dirty="0">
                <a:solidFill>
                  <a:schemeClr val="tx1"/>
                </a:solidFill>
                <a:latin typeface="+mn-lt"/>
                <a:ea typeface="+mn-ea"/>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Footer Placeholder 4">
            <a:extLst>
              <a:ext uri="{FF2B5EF4-FFF2-40B4-BE49-F238E27FC236}">
                <a16:creationId xmlns:a16="http://schemas.microsoft.com/office/drawing/2014/main" id="{07569F74-3F9B-B264-6227-04DD978FD66C}"/>
              </a:ext>
            </a:extLst>
          </p:cNvPr>
          <p:cNvSpPr>
            <a:spLocks noGrp="1"/>
          </p:cNvSpPr>
          <p:nvPr>
            <p:ph type="ftr" sz="quarter" idx="11"/>
          </p:nvPr>
        </p:nvSpPr>
        <p:spPr>
          <a:xfrm>
            <a:off x="169971" y="6415516"/>
            <a:ext cx="10872403" cy="365125"/>
          </a:xfrm>
        </p:spPr>
        <p:txBody>
          <a:bodyPr vert="horz" lIns="91440" tIns="45720" rIns="91440" bIns="45720" rtlCol="0" anchor="b"/>
          <a:lstStyle>
            <a:lvl1pPr>
              <a:defRPr lang="en-US" sz="1000" dirty="0">
                <a:solidFill>
                  <a:schemeClr val="tx1"/>
                </a:solidFill>
              </a:defRPr>
            </a:lvl1pPr>
          </a:lstStyle>
          <a:p>
            <a:pPr algn="l"/>
            <a:endParaRPr lang="en-US"/>
          </a:p>
        </p:txBody>
      </p:sp>
      <p:sp>
        <p:nvSpPr>
          <p:cNvPr id="17" name="Slide Number Placeholder 5">
            <a:extLst>
              <a:ext uri="{FF2B5EF4-FFF2-40B4-BE49-F238E27FC236}">
                <a16:creationId xmlns:a16="http://schemas.microsoft.com/office/drawing/2014/main" id="{97236870-3EB0-7E41-A1B2-5C335BF4FEAA}"/>
              </a:ext>
            </a:extLst>
          </p:cNvPr>
          <p:cNvSpPr>
            <a:spLocks noGrp="1"/>
          </p:cNvSpPr>
          <p:nvPr>
            <p:ph type="sldNum" sz="quarter" idx="12"/>
          </p:nvPr>
        </p:nvSpPr>
        <p:spPr>
          <a:xfrm>
            <a:off x="11410950" y="6451600"/>
            <a:ext cx="685800" cy="365125"/>
          </a:xfrm>
        </p:spPr>
        <p:txBody>
          <a:bodyPr/>
          <a:lstStyle>
            <a:lvl1pPr>
              <a:defRPr sz="1400">
                <a:solidFill>
                  <a:schemeClr val="tx1"/>
                </a:solidFill>
                <a:latin typeface="Arial" panose="020B0604020202020204" pitchFamily="34" charset="0"/>
                <a:cs typeface="Arial" panose="020B0604020202020204" pitchFamily="34" charset="0"/>
              </a:defRPr>
            </a:lvl1pPr>
          </a:lstStyle>
          <a:p>
            <a:fld id="{BE2B6535-AB6B-44B4-837D-2BEADB2BA517}" type="slidenum">
              <a:rPr lang="en-US" smtClean="0"/>
              <a:pPr/>
              <a:t>‹#›</a:t>
            </a:fld>
            <a:endParaRPr lang="en-US"/>
          </a:p>
        </p:txBody>
      </p:sp>
      <p:sp>
        <p:nvSpPr>
          <p:cNvPr id="3" name="Title 1">
            <a:extLst>
              <a:ext uri="{FF2B5EF4-FFF2-40B4-BE49-F238E27FC236}">
                <a16:creationId xmlns:a16="http://schemas.microsoft.com/office/drawing/2014/main" id="{4E2EC96A-89B7-3DDD-003B-893F7389550D}"/>
              </a:ext>
            </a:extLst>
          </p:cNvPr>
          <p:cNvSpPr>
            <a:spLocks noGrp="1"/>
          </p:cNvSpPr>
          <p:nvPr>
            <p:ph type="title"/>
          </p:nvPr>
        </p:nvSpPr>
        <p:spPr>
          <a:xfrm>
            <a:off x="3273552" y="123125"/>
            <a:ext cx="8929816" cy="1096533"/>
          </a:xfrm>
        </p:spPr>
        <p:txBody>
          <a:bodyPr>
            <a:noAutofit/>
          </a:bodyPr>
          <a:lstStyle>
            <a:lvl1pPr marL="0" algn="l" defTabSz="914400" rtl="0" eaLnBrk="1" latinLnBrk="0" hangingPunct="1">
              <a:lnSpc>
                <a:spcPts val="3200"/>
              </a:lnSpc>
              <a:defRPr lang="en-US" sz="3200" b="1" kern="1200" dirty="0">
                <a:solidFill>
                  <a:srgbClr val="00C1D5"/>
                </a:solidFill>
                <a:latin typeface="Arial" panose="020B0604020202020204" pitchFamily="34" charset="0"/>
                <a:ea typeface="+mn-ea"/>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4194436959"/>
      </p:ext>
    </p:extLst>
  </p:cSld>
  <p:clrMapOvr>
    <a:masterClrMapping/>
  </p:clrMapOvr>
  <p:extLst>
    <p:ext uri="{DCECCB84-F9BA-43D5-87BE-67443E8EF086}">
      <p15:sldGuideLst xmlns:p15="http://schemas.microsoft.com/office/powerpoint/2012/main">
        <p15:guide id="1" orient="horz" pos="2160">
          <p15:clr>
            <a:srgbClr val="FBAE40"/>
          </p15:clr>
        </p15:guide>
        <p15:guide id="2" pos="1488">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Headline &amp; Body Copy">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E3333849-715B-B2DD-7665-5D7AE51790E5}"/>
              </a:ext>
            </a:extLst>
          </p:cNvPr>
          <p:cNvSpPr>
            <a:spLocks noGrp="1"/>
          </p:cNvSpPr>
          <p:nvPr>
            <p:ph type="body" sz="quarter" idx="13"/>
          </p:nvPr>
        </p:nvSpPr>
        <p:spPr>
          <a:xfrm>
            <a:off x="3273552" y="1519331"/>
            <a:ext cx="8469630" cy="4495800"/>
          </a:xfrm>
        </p:spPr>
        <p:txBody>
          <a:bodyPr>
            <a:noAutofit/>
          </a:bodyPr>
          <a:lstStyle>
            <a:lvl1pPr marL="0" indent="0" algn="l" defTabSz="914400" rtl="0" eaLnBrk="1" latinLnBrk="0" hangingPunct="1">
              <a:lnSpc>
                <a:spcPct val="114000"/>
              </a:lnSpc>
              <a:spcBef>
                <a:spcPts val="0"/>
              </a:spcBef>
              <a:spcAft>
                <a:spcPts val="1800"/>
              </a:spcAft>
              <a:buClr>
                <a:srgbClr val="E3B923"/>
              </a:buClr>
              <a:buFont typeface="Arial" panose="020B0604020202020204" pitchFamily="34" charset="0"/>
              <a:buNone/>
              <a:defRPr lang="en-US" sz="2000" kern="1200" dirty="0" smtClean="0">
                <a:solidFill>
                  <a:schemeClr val="tx1"/>
                </a:solidFill>
                <a:latin typeface="Arial" panose="020B0604020202020204" pitchFamily="34" charset="0"/>
                <a:ea typeface="+mn-ea"/>
                <a:cs typeface="Arial" panose="020B0604020202020204" pitchFamily="34" charset="0"/>
              </a:defRPr>
            </a:lvl1pPr>
            <a:lvl2pPr marL="342900" indent="-342900" algn="l" defTabSz="914400" rtl="0" eaLnBrk="1" latinLnBrk="0" hangingPunct="1">
              <a:lnSpc>
                <a:spcPct val="114000"/>
              </a:lnSpc>
              <a:spcBef>
                <a:spcPts val="0"/>
              </a:spcBef>
              <a:spcAft>
                <a:spcPts val="1800"/>
              </a:spcAft>
              <a:buClr>
                <a:srgbClr val="00C1D5"/>
              </a:buClr>
              <a:buSzPct val="150000"/>
              <a:buFont typeface="Arial" panose="020B0604020202020204" pitchFamily="34" charset="0"/>
              <a:buChar char="•"/>
              <a:defRPr lang="en-US" sz="2000" kern="1200" dirty="0" smtClean="0">
                <a:solidFill>
                  <a:schemeClr val="tx1"/>
                </a:solidFill>
                <a:latin typeface="Arial" panose="020B0604020202020204" pitchFamily="34" charset="0"/>
                <a:ea typeface="+mn-ea"/>
                <a:cs typeface="Arial" panose="020B0604020202020204" pitchFamily="34" charset="0"/>
              </a:defRPr>
            </a:lvl2pPr>
            <a:lvl3pPr marL="0" indent="0" algn="l" defTabSz="914400" rtl="0" eaLnBrk="1" latinLnBrk="0" hangingPunct="1">
              <a:lnSpc>
                <a:spcPct val="114000"/>
              </a:lnSpc>
              <a:spcBef>
                <a:spcPts val="0"/>
              </a:spcBef>
              <a:spcAft>
                <a:spcPts val="1800"/>
              </a:spcAft>
              <a:buClr>
                <a:srgbClr val="E3B923"/>
              </a:buClr>
              <a:buFont typeface="Arial" panose="020B0604020202020204" pitchFamily="34" charset="0"/>
              <a:buNone/>
              <a:defRPr lang="en-US" sz="2000" kern="1200" dirty="0" smtClean="0">
                <a:solidFill>
                  <a:schemeClr val="bg1"/>
                </a:solidFill>
                <a:latin typeface="Arial" panose="020B0604020202020204" pitchFamily="34" charset="0"/>
                <a:ea typeface="+mn-ea"/>
                <a:cs typeface="Arial" panose="020B0604020202020204" pitchFamily="34" charset="0"/>
              </a:defRPr>
            </a:lvl3pPr>
            <a:lvl4pPr marL="0" indent="0" algn="l" defTabSz="914400" rtl="0" eaLnBrk="1" latinLnBrk="0" hangingPunct="1">
              <a:lnSpc>
                <a:spcPct val="114000"/>
              </a:lnSpc>
              <a:spcBef>
                <a:spcPts val="0"/>
              </a:spcBef>
              <a:spcAft>
                <a:spcPts val="1800"/>
              </a:spcAft>
              <a:buClr>
                <a:srgbClr val="E3B923"/>
              </a:buClr>
              <a:buFont typeface="Arial" panose="020B0604020202020204" pitchFamily="34" charset="0"/>
              <a:buNone/>
              <a:defRPr lang="en-US" sz="2000" kern="1200" dirty="0" smtClean="0">
                <a:solidFill>
                  <a:schemeClr val="bg1"/>
                </a:solidFill>
                <a:latin typeface="Arial" panose="020B0604020202020204" pitchFamily="34" charset="0"/>
                <a:ea typeface="+mn-ea"/>
                <a:cs typeface="Arial" panose="020B0604020202020204" pitchFamily="34" charset="0"/>
              </a:defRPr>
            </a:lvl4pPr>
            <a:lvl5pPr marL="0" indent="0" algn="l" defTabSz="914400" rtl="0" eaLnBrk="1" latinLnBrk="0" hangingPunct="1">
              <a:lnSpc>
                <a:spcPct val="114000"/>
              </a:lnSpc>
              <a:spcBef>
                <a:spcPts val="0"/>
              </a:spcBef>
              <a:spcAft>
                <a:spcPts val="1800"/>
              </a:spcAft>
              <a:buClr>
                <a:srgbClr val="E3B923"/>
              </a:buClr>
              <a:buFont typeface="Arial" panose="020B0604020202020204" pitchFamily="34" charset="0"/>
              <a:buNone/>
              <a:defRPr lang="en-US" sz="2000" kern="1200" dirty="0">
                <a:solidFill>
                  <a:schemeClr val="bg1"/>
                </a:solidFill>
                <a:latin typeface="Arial" panose="020B0604020202020204" pitchFamily="34" charset="0"/>
                <a:ea typeface="+mn-ea"/>
                <a:cs typeface="Arial" panose="020B0604020202020204" pitchFamily="34" charset="0"/>
              </a:defRPr>
            </a:lvl5pPr>
          </a:lstStyle>
          <a:p>
            <a:pPr lvl="0"/>
            <a:r>
              <a:rPr lang="en-US"/>
              <a:t>Click to edit Master text styles</a:t>
            </a:r>
          </a:p>
          <a:p>
            <a:pPr lvl="1"/>
            <a:r>
              <a:rPr lang="en-US"/>
              <a:t>Second level</a:t>
            </a:r>
          </a:p>
          <a:p>
            <a:pPr lvl="1"/>
            <a:r>
              <a:rPr lang="en-US"/>
              <a:t>Third level</a:t>
            </a:r>
          </a:p>
          <a:p>
            <a:pPr lvl="1"/>
            <a:r>
              <a:rPr lang="en-US"/>
              <a:t>Fourth level</a:t>
            </a:r>
          </a:p>
          <a:p>
            <a:pPr lvl="1"/>
            <a:r>
              <a:rPr lang="en-US"/>
              <a:t>Fifth level</a:t>
            </a:r>
          </a:p>
        </p:txBody>
      </p:sp>
      <p:sp>
        <p:nvSpPr>
          <p:cNvPr id="13" name="Footer Placeholder 4">
            <a:extLst>
              <a:ext uri="{FF2B5EF4-FFF2-40B4-BE49-F238E27FC236}">
                <a16:creationId xmlns:a16="http://schemas.microsoft.com/office/drawing/2014/main" id="{B671B335-CE5A-EF5A-1252-83470FB0D8D8}"/>
              </a:ext>
            </a:extLst>
          </p:cNvPr>
          <p:cNvSpPr>
            <a:spLocks noGrp="1"/>
          </p:cNvSpPr>
          <p:nvPr>
            <p:ph type="ftr" sz="quarter" idx="11"/>
          </p:nvPr>
        </p:nvSpPr>
        <p:spPr>
          <a:xfrm>
            <a:off x="169971" y="6415516"/>
            <a:ext cx="10641077" cy="365125"/>
          </a:xfrm>
        </p:spPr>
        <p:txBody>
          <a:bodyPr vert="horz" lIns="91440" tIns="45720" rIns="91440" bIns="45720" rtlCol="0" anchor="b"/>
          <a:lstStyle>
            <a:lvl1pPr>
              <a:defRPr lang="en-US" sz="1000" dirty="0">
                <a:solidFill>
                  <a:schemeClr val="tx1"/>
                </a:solidFill>
              </a:defRPr>
            </a:lvl1pPr>
          </a:lstStyle>
          <a:p>
            <a:pPr algn="l"/>
            <a:endParaRPr lang="en-US"/>
          </a:p>
        </p:txBody>
      </p:sp>
      <p:sp>
        <p:nvSpPr>
          <p:cNvPr id="17" name="Slide Number Placeholder 5">
            <a:extLst>
              <a:ext uri="{FF2B5EF4-FFF2-40B4-BE49-F238E27FC236}">
                <a16:creationId xmlns:a16="http://schemas.microsoft.com/office/drawing/2014/main" id="{CD586CB2-EC29-6144-F363-2D7A300DBBFB}"/>
              </a:ext>
            </a:extLst>
          </p:cNvPr>
          <p:cNvSpPr>
            <a:spLocks noGrp="1"/>
          </p:cNvSpPr>
          <p:nvPr>
            <p:ph type="sldNum" sz="quarter" idx="12"/>
          </p:nvPr>
        </p:nvSpPr>
        <p:spPr>
          <a:xfrm>
            <a:off x="11410950" y="6451600"/>
            <a:ext cx="685800" cy="365125"/>
          </a:xfrm>
        </p:spPr>
        <p:txBody>
          <a:bodyPr/>
          <a:lstStyle>
            <a:lvl1pPr>
              <a:defRPr sz="1400">
                <a:solidFill>
                  <a:schemeClr val="tx1"/>
                </a:solidFill>
                <a:latin typeface="Arial" panose="020B0604020202020204" pitchFamily="34" charset="0"/>
                <a:cs typeface="Arial" panose="020B0604020202020204" pitchFamily="34" charset="0"/>
              </a:defRPr>
            </a:lvl1pPr>
          </a:lstStyle>
          <a:p>
            <a:fld id="{BE2B6535-AB6B-44B4-837D-2BEADB2BA517}" type="slidenum">
              <a:rPr lang="en-US" smtClean="0"/>
              <a:pPr/>
              <a:t>‹#›</a:t>
            </a:fld>
            <a:endParaRPr lang="en-US"/>
          </a:p>
        </p:txBody>
      </p:sp>
      <p:sp>
        <p:nvSpPr>
          <p:cNvPr id="3" name="Title 1">
            <a:extLst>
              <a:ext uri="{FF2B5EF4-FFF2-40B4-BE49-F238E27FC236}">
                <a16:creationId xmlns:a16="http://schemas.microsoft.com/office/drawing/2014/main" id="{08C3A64F-C243-B961-86DE-BAB208689F15}"/>
              </a:ext>
            </a:extLst>
          </p:cNvPr>
          <p:cNvSpPr>
            <a:spLocks noGrp="1"/>
          </p:cNvSpPr>
          <p:nvPr>
            <p:ph type="title"/>
          </p:nvPr>
        </p:nvSpPr>
        <p:spPr>
          <a:xfrm>
            <a:off x="3273552" y="123125"/>
            <a:ext cx="8945880" cy="1096533"/>
          </a:xfrm>
        </p:spPr>
        <p:txBody>
          <a:bodyPr>
            <a:noAutofit/>
          </a:bodyPr>
          <a:lstStyle>
            <a:lvl1pPr marL="0" algn="l" defTabSz="914400" rtl="0" eaLnBrk="1" latinLnBrk="0" hangingPunct="1">
              <a:lnSpc>
                <a:spcPts val="3200"/>
              </a:lnSpc>
              <a:defRPr lang="en-US" sz="3200" b="1" kern="1200" dirty="0">
                <a:solidFill>
                  <a:srgbClr val="00C1D5"/>
                </a:solidFill>
                <a:latin typeface="Arial" panose="020B0604020202020204" pitchFamily="34" charset="0"/>
                <a:ea typeface="+mn-ea"/>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213086689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Headline and Bullets">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E3333849-715B-B2DD-7665-5D7AE51790E5}"/>
              </a:ext>
            </a:extLst>
          </p:cNvPr>
          <p:cNvSpPr>
            <a:spLocks noGrp="1"/>
          </p:cNvSpPr>
          <p:nvPr>
            <p:ph type="body" sz="quarter" idx="13"/>
          </p:nvPr>
        </p:nvSpPr>
        <p:spPr>
          <a:xfrm>
            <a:off x="3262184" y="1519331"/>
            <a:ext cx="8453566" cy="4495800"/>
          </a:xfrm>
        </p:spPr>
        <p:txBody>
          <a:bodyPr>
            <a:noAutofit/>
          </a:bodyPr>
          <a:lstStyle>
            <a:lvl1pPr marL="0" indent="0" algn="l" defTabSz="914400" rtl="0" eaLnBrk="1" latinLnBrk="0" hangingPunct="1">
              <a:lnSpc>
                <a:spcPct val="114000"/>
              </a:lnSpc>
              <a:spcBef>
                <a:spcPts val="1200"/>
              </a:spcBef>
              <a:spcAft>
                <a:spcPts val="600"/>
              </a:spcAft>
              <a:buClr>
                <a:srgbClr val="E3B923"/>
              </a:buClr>
              <a:buFont typeface="Arial" panose="020B0604020202020204" pitchFamily="34" charset="0"/>
              <a:buNone/>
              <a:defRPr lang="en-US" sz="3200" b="1" kern="1200" dirty="0">
                <a:solidFill>
                  <a:schemeClr val="tx1"/>
                </a:solidFill>
                <a:latin typeface="Arial" panose="020B0604020202020204" pitchFamily="34" charset="0"/>
                <a:ea typeface="+mn-ea"/>
                <a:cs typeface="Arial" panose="020B0604020202020204" pitchFamily="34" charset="0"/>
              </a:defRPr>
            </a:lvl1pPr>
            <a:lvl2pPr marL="800100" indent="-342900" algn="l" defTabSz="914400" rtl="0" eaLnBrk="1" latinLnBrk="0" hangingPunct="1">
              <a:lnSpc>
                <a:spcPct val="114000"/>
              </a:lnSpc>
              <a:spcBef>
                <a:spcPts val="0"/>
              </a:spcBef>
              <a:spcAft>
                <a:spcPts val="1200"/>
              </a:spcAft>
              <a:buClr>
                <a:srgbClr val="00C1D5"/>
              </a:buClr>
              <a:buSzPct val="150000"/>
              <a:buFont typeface="Arial" panose="020B0604020202020204" pitchFamily="34" charset="0"/>
              <a:buChar char="•"/>
              <a:defRPr lang="en-US" sz="2000" kern="1200" dirty="0">
                <a:solidFill>
                  <a:schemeClr val="tx1"/>
                </a:solidFill>
                <a:latin typeface="Arial" panose="020B0604020202020204" pitchFamily="34" charset="0"/>
                <a:ea typeface="+mn-ea"/>
                <a:cs typeface="Arial" panose="020B0604020202020204" pitchFamily="34" charset="0"/>
              </a:defRPr>
            </a:lvl2pPr>
            <a:lvl3pPr marL="342900" indent="-342900" algn="l" defTabSz="914400" rtl="0" eaLnBrk="1" latinLnBrk="0" hangingPunct="1">
              <a:lnSpc>
                <a:spcPct val="114000"/>
              </a:lnSpc>
              <a:spcBef>
                <a:spcPts val="0"/>
              </a:spcBef>
              <a:spcAft>
                <a:spcPts val="1800"/>
              </a:spcAft>
              <a:buClr>
                <a:srgbClr val="D76F2C"/>
              </a:buClr>
              <a:buSzPct val="150000"/>
              <a:buFont typeface="Arial" panose="020B0604020202020204" pitchFamily="34" charset="0"/>
              <a:buChar char="•"/>
              <a:defRPr lang="en-US" sz="2000" kern="1200" dirty="0" smtClean="0">
                <a:solidFill>
                  <a:schemeClr val="bg1"/>
                </a:solidFill>
                <a:latin typeface="Arial" panose="020B0604020202020204" pitchFamily="34" charset="0"/>
                <a:ea typeface="+mn-ea"/>
                <a:cs typeface="Arial" panose="020B0604020202020204" pitchFamily="34" charset="0"/>
              </a:defRPr>
            </a:lvl3pPr>
            <a:lvl4pPr marL="0" indent="0" algn="l" defTabSz="914400" rtl="0" eaLnBrk="1" latinLnBrk="0" hangingPunct="1">
              <a:lnSpc>
                <a:spcPct val="114000"/>
              </a:lnSpc>
              <a:spcBef>
                <a:spcPts val="0"/>
              </a:spcBef>
              <a:spcAft>
                <a:spcPts val="1800"/>
              </a:spcAft>
              <a:buClr>
                <a:srgbClr val="E3B923"/>
              </a:buClr>
              <a:buFont typeface="Arial" panose="020B0604020202020204" pitchFamily="34" charset="0"/>
              <a:buNone/>
              <a:defRPr lang="en-US" sz="2000" kern="1200" dirty="0" smtClean="0">
                <a:solidFill>
                  <a:schemeClr val="bg1"/>
                </a:solidFill>
                <a:latin typeface="Arial" panose="020B0604020202020204" pitchFamily="34" charset="0"/>
                <a:ea typeface="+mn-ea"/>
                <a:cs typeface="Arial" panose="020B0604020202020204" pitchFamily="34" charset="0"/>
              </a:defRPr>
            </a:lvl4pPr>
            <a:lvl5pPr marL="1143000" indent="-342900" algn="l" defTabSz="914400" rtl="0" eaLnBrk="1" latinLnBrk="0" hangingPunct="1">
              <a:lnSpc>
                <a:spcPct val="114000"/>
              </a:lnSpc>
              <a:spcBef>
                <a:spcPts val="0"/>
              </a:spcBef>
              <a:spcAft>
                <a:spcPts val="1800"/>
              </a:spcAft>
              <a:buClr>
                <a:srgbClr val="00C1D5"/>
              </a:buClr>
              <a:buSzPct val="150000"/>
              <a:buFont typeface="Arial" panose="020B0604020202020204" pitchFamily="34" charset="0"/>
              <a:buChar char="•"/>
              <a:defRPr lang="en-US" sz="2000" kern="1200" dirty="0">
                <a:solidFill>
                  <a:schemeClr val="tx1"/>
                </a:solidFill>
                <a:latin typeface="Arial" panose="020B0604020202020204" pitchFamily="34" charset="0"/>
                <a:ea typeface="+mn-ea"/>
                <a:cs typeface="Arial" panose="020B0604020202020204" pitchFamily="34" charset="0"/>
              </a:defRPr>
            </a:lvl5pPr>
          </a:lstStyle>
          <a:p>
            <a:pPr lvl="0"/>
            <a:r>
              <a:rPr lang="en-US"/>
              <a:t>Click to edit Master text styles</a:t>
            </a:r>
          </a:p>
          <a:p>
            <a:pPr lvl="1"/>
            <a:r>
              <a:rPr lang="en-US"/>
              <a:t>Second level</a:t>
            </a:r>
          </a:p>
          <a:p>
            <a:pPr lvl="4"/>
            <a:r>
              <a:rPr lang="en-US"/>
              <a:t>Third level</a:t>
            </a:r>
          </a:p>
        </p:txBody>
      </p:sp>
      <p:sp>
        <p:nvSpPr>
          <p:cNvPr id="12" name="Footer Placeholder 4">
            <a:extLst>
              <a:ext uri="{FF2B5EF4-FFF2-40B4-BE49-F238E27FC236}">
                <a16:creationId xmlns:a16="http://schemas.microsoft.com/office/drawing/2014/main" id="{5761C117-71FC-F33E-987B-6ED143491D5E}"/>
              </a:ext>
            </a:extLst>
          </p:cNvPr>
          <p:cNvSpPr>
            <a:spLocks noGrp="1"/>
          </p:cNvSpPr>
          <p:nvPr>
            <p:ph type="ftr" sz="quarter" idx="11"/>
          </p:nvPr>
        </p:nvSpPr>
        <p:spPr>
          <a:xfrm>
            <a:off x="169971" y="6415516"/>
            <a:ext cx="8754953" cy="365125"/>
          </a:xfrm>
        </p:spPr>
        <p:txBody>
          <a:bodyPr vert="horz" lIns="91440" tIns="45720" rIns="91440" bIns="45720" rtlCol="0" anchor="b"/>
          <a:lstStyle>
            <a:lvl1pPr>
              <a:defRPr lang="en-US" sz="1000" dirty="0">
                <a:solidFill>
                  <a:schemeClr val="tx1"/>
                </a:solidFill>
              </a:defRPr>
            </a:lvl1pPr>
          </a:lstStyle>
          <a:p>
            <a:pPr algn="l"/>
            <a:endParaRPr lang="en-US"/>
          </a:p>
        </p:txBody>
      </p:sp>
      <p:sp>
        <p:nvSpPr>
          <p:cNvPr id="16" name="Slide Number Placeholder 5">
            <a:extLst>
              <a:ext uri="{FF2B5EF4-FFF2-40B4-BE49-F238E27FC236}">
                <a16:creationId xmlns:a16="http://schemas.microsoft.com/office/drawing/2014/main" id="{651E1CFC-4745-2061-9609-27C294257C77}"/>
              </a:ext>
            </a:extLst>
          </p:cNvPr>
          <p:cNvSpPr>
            <a:spLocks noGrp="1"/>
          </p:cNvSpPr>
          <p:nvPr>
            <p:ph type="sldNum" sz="quarter" idx="12"/>
          </p:nvPr>
        </p:nvSpPr>
        <p:spPr>
          <a:xfrm>
            <a:off x="11410950" y="6451600"/>
            <a:ext cx="685800" cy="365125"/>
          </a:xfrm>
        </p:spPr>
        <p:txBody>
          <a:bodyPr/>
          <a:lstStyle>
            <a:lvl1pPr>
              <a:defRPr sz="1400">
                <a:solidFill>
                  <a:schemeClr val="tx1"/>
                </a:solidFill>
                <a:latin typeface="Arial" panose="020B0604020202020204" pitchFamily="34" charset="0"/>
                <a:cs typeface="Arial" panose="020B0604020202020204" pitchFamily="34" charset="0"/>
              </a:defRPr>
            </a:lvl1pPr>
          </a:lstStyle>
          <a:p>
            <a:fld id="{BE2B6535-AB6B-44B4-837D-2BEADB2BA517}" type="slidenum">
              <a:rPr lang="en-US" smtClean="0"/>
              <a:pPr/>
              <a:t>‹#›</a:t>
            </a:fld>
            <a:endParaRPr lang="en-US"/>
          </a:p>
        </p:txBody>
      </p:sp>
      <p:sp>
        <p:nvSpPr>
          <p:cNvPr id="3" name="Title 1">
            <a:extLst>
              <a:ext uri="{FF2B5EF4-FFF2-40B4-BE49-F238E27FC236}">
                <a16:creationId xmlns:a16="http://schemas.microsoft.com/office/drawing/2014/main" id="{F1FF5AA6-CDD6-4DB5-083D-E994A3964F1D}"/>
              </a:ext>
            </a:extLst>
          </p:cNvPr>
          <p:cNvSpPr>
            <a:spLocks noGrp="1"/>
          </p:cNvSpPr>
          <p:nvPr>
            <p:ph type="title"/>
          </p:nvPr>
        </p:nvSpPr>
        <p:spPr>
          <a:xfrm>
            <a:off x="3273552" y="123125"/>
            <a:ext cx="8929816" cy="1096533"/>
          </a:xfrm>
        </p:spPr>
        <p:txBody>
          <a:bodyPr>
            <a:noAutofit/>
          </a:bodyPr>
          <a:lstStyle>
            <a:lvl1pPr marL="0" algn="l" defTabSz="914400" rtl="0" eaLnBrk="1" latinLnBrk="0" hangingPunct="1">
              <a:lnSpc>
                <a:spcPts val="3200"/>
              </a:lnSpc>
              <a:defRPr lang="en-US" sz="3200" b="1" kern="1200" dirty="0">
                <a:solidFill>
                  <a:srgbClr val="00C1D5"/>
                </a:solidFill>
                <a:latin typeface="Arial" panose="020B0604020202020204" pitchFamily="34" charset="0"/>
                <a:ea typeface="+mn-ea"/>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658081310"/>
      </p:ext>
    </p:extLst>
  </p:cSld>
  <p:clrMapOvr>
    <a:masterClrMapping/>
  </p:clrMapOvr>
  <p:extLst>
    <p:ext uri="{DCECCB84-F9BA-43D5-87BE-67443E8EF086}">
      <p15:sldGuideLst xmlns:p15="http://schemas.microsoft.com/office/powerpoint/2012/main">
        <p15:guide id="1" orient="horz" pos="2160">
          <p15:clr>
            <a:srgbClr val="FBAE40"/>
          </p15:clr>
        </p15:guide>
        <p15:guide id="2" pos="1488">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Photo &amp; Headline &amp; 2Col">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E3333849-715B-B2DD-7665-5D7AE51790E5}"/>
              </a:ext>
            </a:extLst>
          </p:cNvPr>
          <p:cNvSpPr>
            <a:spLocks noGrp="1"/>
          </p:cNvSpPr>
          <p:nvPr>
            <p:ph type="body" sz="quarter" idx="13"/>
          </p:nvPr>
        </p:nvSpPr>
        <p:spPr>
          <a:xfrm>
            <a:off x="506627" y="1528721"/>
            <a:ext cx="11571073" cy="4495800"/>
          </a:xfrm>
        </p:spPr>
        <p:txBody>
          <a:bodyPr numCol="2" spcCol="274320">
            <a:noAutofit/>
          </a:bodyPr>
          <a:lstStyle>
            <a:lvl1pPr marL="0" indent="0" algn="l" defTabSz="914400" rtl="0" eaLnBrk="1" latinLnBrk="0" hangingPunct="1">
              <a:lnSpc>
                <a:spcPct val="114000"/>
              </a:lnSpc>
              <a:spcBef>
                <a:spcPts val="0"/>
              </a:spcBef>
              <a:spcAft>
                <a:spcPts val="1800"/>
              </a:spcAft>
              <a:buClr>
                <a:srgbClr val="E3B923"/>
              </a:buClr>
              <a:buFont typeface="Arial" panose="020B0604020202020204" pitchFamily="34" charset="0"/>
              <a:buNone/>
              <a:defRPr lang="en-US" sz="2000" kern="1200" dirty="0" smtClean="0">
                <a:solidFill>
                  <a:schemeClr val="tx1"/>
                </a:solidFill>
                <a:latin typeface="Arial" panose="020B0604020202020204" pitchFamily="34" charset="0"/>
                <a:ea typeface="+mn-ea"/>
                <a:cs typeface="Arial" panose="020B0604020202020204" pitchFamily="34" charset="0"/>
              </a:defRPr>
            </a:lvl1pPr>
            <a:lvl2pPr marL="342900" indent="-342900" algn="l" defTabSz="914400" rtl="0" eaLnBrk="1" latinLnBrk="0" hangingPunct="1">
              <a:lnSpc>
                <a:spcPct val="114000"/>
              </a:lnSpc>
              <a:spcBef>
                <a:spcPts val="0"/>
              </a:spcBef>
              <a:spcAft>
                <a:spcPts val="1800"/>
              </a:spcAft>
              <a:buClr>
                <a:srgbClr val="00C1D5"/>
              </a:buClr>
              <a:buSzPct val="150000"/>
              <a:buFont typeface="Arial" panose="020B0604020202020204" pitchFamily="34" charset="0"/>
              <a:buChar char="•"/>
              <a:defRPr lang="en-US" sz="2000" kern="1200" dirty="0" smtClean="0">
                <a:solidFill>
                  <a:schemeClr val="tx1"/>
                </a:solidFill>
                <a:latin typeface="Arial" panose="020B0604020202020204" pitchFamily="34" charset="0"/>
                <a:ea typeface="+mn-ea"/>
                <a:cs typeface="Arial" panose="020B0604020202020204" pitchFamily="34" charset="0"/>
              </a:defRPr>
            </a:lvl2pPr>
            <a:lvl3pPr marL="0" indent="0" algn="l" defTabSz="914400" rtl="0" eaLnBrk="1" latinLnBrk="0" hangingPunct="1">
              <a:lnSpc>
                <a:spcPct val="114000"/>
              </a:lnSpc>
              <a:spcBef>
                <a:spcPts val="0"/>
              </a:spcBef>
              <a:spcAft>
                <a:spcPts val="1800"/>
              </a:spcAft>
              <a:buClr>
                <a:srgbClr val="E3B923"/>
              </a:buClr>
              <a:buFont typeface="Arial" panose="020B0604020202020204" pitchFamily="34" charset="0"/>
              <a:buNone/>
              <a:defRPr lang="en-US" sz="2000" kern="1200" dirty="0" smtClean="0">
                <a:solidFill>
                  <a:schemeClr val="bg1"/>
                </a:solidFill>
                <a:latin typeface="Arial" panose="020B0604020202020204" pitchFamily="34" charset="0"/>
                <a:ea typeface="+mn-ea"/>
                <a:cs typeface="Arial" panose="020B0604020202020204" pitchFamily="34" charset="0"/>
              </a:defRPr>
            </a:lvl3pPr>
            <a:lvl4pPr marL="0" indent="0" algn="l" defTabSz="914400" rtl="0" eaLnBrk="1" latinLnBrk="0" hangingPunct="1">
              <a:lnSpc>
                <a:spcPct val="114000"/>
              </a:lnSpc>
              <a:spcBef>
                <a:spcPts val="0"/>
              </a:spcBef>
              <a:spcAft>
                <a:spcPts val="1800"/>
              </a:spcAft>
              <a:buClr>
                <a:srgbClr val="E3B923"/>
              </a:buClr>
              <a:buFont typeface="Arial" panose="020B0604020202020204" pitchFamily="34" charset="0"/>
              <a:buNone/>
              <a:defRPr lang="en-US" sz="2000" kern="1200" dirty="0" smtClean="0">
                <a:solidFill>
                  <a:schemeClr val="bg1"/>
                </a:solidFill>
                <a:latin typeface="Arial" panose="020B0604020202020204" pitchFamily="34" charset="0"/>
                <a:ea typeface="+mn-ea"/>
                <a:cs typeface="Arial" panose="020B0604020202020204" pitchFamily="34" charset="0"/>
              </a:defRPr>
            </a:lvl4pPr>
            <a:lvl5pPr marL="0" indent="0" algn="l" defTabSz="914400" rtl="0" eaLnBrk="1" latinLnBrk="0" hangingPunct="1">
              <a:lnSpc>
                <a:spcPct val="114000"/>
              </a:lnSpc>
              <a:spcBef>
                <a:spcPts val="0"/>
              </a:spcBef>
              <a:spcAft>
                <a:spcPts val="1800"/>
              </a:spcAft>
              <a:buClr>
                <a:srgbClr val="E3B923"/>
              </a:buClr>
              <a:buFont typeface="Arial" panose="020B0604020202020204" pitchFamily="34" charset="0"/>
              <a:buNone/>
              <a:defRPr lang="en-US" sz="2000" kern="1200" dirty="0">
                <a:solidFill>
                  <a:schemeClr val="bg1"/>
                </a:solidFill>
                <a:latin typeface="Arial" panose="020B0604020202020204" pitchFamily="34" charset="0"/>
                <a:ea typeface="+mn-ea"/>
                <a:cs typeface="Arial" panose="020B0604020202020204" pitchFamily="34" charset="0"/>
              </a:defRPr>
            </a:lvl5pPr>
          </a:lstStyle>
          <a:p>
            <a:pPr lvl="0"/>
            <a:r>
              <a:rPr lang="en-US"/>
              <a:t>Click to edit Master text styles</a:t>
            </a:r>
          </a:p>
          <a:p>
            <a:pPr lvl="1"/>
            <a:r>
              <a:rPr lang="en-US"/>
              <a:t>Second level</a:t>
            </a:r>
          </a:p>
          <a:p>
            <a:pPr lvl="1"/>
            <a:r>
              <a:rPr lang="en-US"/>
              <a:t>Third level</a:t>
            </a:r>
          </a:p>
          <a:p>
            <a:pPr lvl="1"/>
            <a:r>
              <a:rPr lang="en-US"/>
              <a:t>Fourth level</a:t>
            </a:r>
          </a:p>
          <a:p>
            <a:pPr lvl="1"/>
            <a:r>
              <a:rPr lang="en-US"/>
              <a:t>Fifth level</a:t>
            </a:r>
          </a:p>
        </p:txBody>
      </p:sp>
      <p:sp>
        <p:nvSpPr>
          <p:cNvPr id="17" name="Footer Placeholder 4">
            <a:extLst>
              <a:ext uri="{FF2B5EF4-FFF2-40B4-BE49-F238E27FC236}">
                <a16:creationId xmlns:a16="http://schemas.microsoft.com/office/drawing/2014/main" id="{FA22975E-C316-5799-E762-9299D4498E27}"/>
              </a:ext>
            </a:extLst>
          </p:cNvPr>
          <p:cNvSpPr>
            <a:spLocks noGrp="1"/>
          </p:cNvSpPr>
          <p:nvPr>
            <p:ph type="ftr" sz="quarter" idx="11"/>
          </p:nvPr>
        </p:nvSpPr>
        <p:spPr>
          <a:xfrm>
            <a:off x="506627" y="6415516"/>
            <a:ext cx="10649053" cy="365125"/>
          </a:xfrm>
        </p:spPr>
        <p:txBody>
          <a:bodyPr vert="horz" lIns="91440" tIns="45720" rIns="91440" bIns="45720" rtlCol="0" anchor="b"/>
          <a:lstStyle>
            <a:lvl1pPr>
              <a:defRPr lang="en-US" sz="1000" dirty="0">
                <a:solidFill>
                  <a:schemeClr val="tx1"/>
                </a:solidFill>
              </a:defRPr>
            </a:lvl1pPr>
          </a:lstStyle>
          <a:p>
            <a:pPr algn="l"/>
            <a:endParaRPr lang="en-US"/>
          </a:p>
        </p:txBody>
      </p:sp>
      <p:sp>
        <p:nvSpPr>
          <p:cNvPr id="21" name="Slide Number Placeholder 5">
            <a:extLst>
              <a:ext uri="{FF2B5EF4-FFF2-40B4-BE49-F238E27FC236}">
                <a16:creationId xmlns:a16="http://schemas.microsoft.com/office/drawing/2014/main" id="{74D69750-B25C-B65F-ABCF-D43BB0355192}"/>
              </a:ext>
            </a:extLst>
          </p:cNvPr>
          <p:cNvSpPr>
            <a:spLocks noGrp="1"/>
          </p:cNvSpPr>
          <p:nvPr>
            <p:ph type="sldNum" sz="quarter" idx="12"/>
          </p:nvPr>
        </p:nvSpPr>
        <p:spPr>
          <a:xfrm>
            <a:off x="11410950" y="6451600"/>
            <a:ext cx="685800" cy="365125"/>
          </a:xfrm>
        </p:spPr>
        <p:txBody>
          <a:bodyPr/>
          <a:lstStyle>
            <a:lvl1pPr>
              <a:defRPr sz="1400">
                <a:solidFill>
                  <a:schemeClr val="tx1"/>
                </a:solidFill>
                <a:latin typeface="Arial" panose="020B0604020202020204" pitchFamily="34" charset="0"/>
                <a:cs typeface="Arial" panose="020B0604020202020204" pitchFamily="34" charset="0"/>
              </a:defRPr>
            </a:lvl1pPr>
          </a:lstStyle>
          <a:p>
            <a:fld id="{BE2B6535-AB6B-44B4-837D-2BEADB2BA517}" type="slidenum">
              <a:rPr lang="en-US" smtClean="0"/>
              <a:pPr/>
              <a:t>‹#›</a:t>
            </a:fld>
            <a:endParaRPr lang="en-US"/>
          </a:p>
        </p:txBody>
      </p:sp>
      <p:sp>
        <p:nvSpPr>
          <p:cNvPr id="3" name="Title 1">
            <a:extLst>
              <a:ext uri="{FF2B5EF4-FFF2-40B4-BE49-F238E27FC236}">
                <a16:creationId xmlns:a16="http://schemas.microsoft.com/office/drawing/2014/main" id="{3FE973A1-78A7-E846-6F9C-DD4D05105B84}"/>
              </a:ext>
            </a:extLst>
          </p:cNvPr>
          <p:cNvSpPr>
            <a:spLocks noGrp="1"/>
          </p:cNvSpPr>
          <p:nvPr>
            <p:ph type="title"/>
          </p:nvPr>
        </p:nvSpPr>
        <p:spPr>
          <a:xfrm>
            <a:off x="3274540" y="123125"/>
            <a:ext cx="8917459" cy="1096533"/>
          </a:xfrm>
        </p:spPr>
        <p:txBody>
          <a:bodyPr>
            <a:noAutofit/>
          </a:bodyPr>
          <a:lstStyle>
            <a:lvl1pPr marL="0" algn="l" defTabSz="914400" rtl="0" eaLnBrk="1" latinLnBrk="0" hangingPunct="1">
              <a:lnSpc>
                <a:spcPts val="3200"/>
              </a:lnSpc>
              <a:defRPr lang="en-US" sz="3200" b="1" kern="1200" dirty="0">
                <a:solidFill>
                  <a:srgbClr val="00C1D5"/>
                </a:solidFill>
                <a:latin typeface="Arial" panose="020B0604020202020204" pitchFamily="34" charset="0"/>
                <a:ea typeface="+mn-ea"/>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2002230857"/>
      </p:ext>
    </p:extLst>
  </p:cSld>
  <p:clrMapOvr>
    <a:masterClrMapping/>
  </p:clrMapOvr>
  <p:extLst>
    <p:ext uri="{DCECCB84-F9BA-43D5-87BE-67443E8EF086}">
      <p15:sldGuideLst xmlns:p15="http://schemas.microsoft.com/office/powerpoint/2012/main">
        <p15:guide id="1" orient="horz" pos="2160">
          <p15:clr>
            <a:srgbClr val="FBAE40"/>
          </p15:clr>
        </p15:guide>
        <p15:guide id="2" pos="2568">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latin typeface="Calibri" panose="020F0502020204030204" pitchFamily="34" charset="0"/>
              </a:defRPr>
            </a:lvl1pPr>
            <a:lvl2pPr>
              <a:buClr>
                <a:srgbClr val="00C1D5"/>
              </a:buClr>
              <a:defRPr>
                <a:latin typeface="Calibri" panose="020F0502020204030204" pitchFamily="34" charset="0"/>
              </a:defRPr>
            </a:lvl2pPr>
            <a:lvl3pPr>
              <a:buClr>
                <a:srgbClr val="00C1D5"/>
              </a:buClr>
              <a:defRPr>
                <a:latin typeface="Calibri" panose="020F0502020204030204" pitchFamily="34" charset="0"/>
              </a:defRPr>
            </a:lvl3pPr>
            <a:lvl4pPr>
              <a:buClr>
                <a:srgbClr val="00C1D5"/>
              </a:buClr>
              <a:defRPr>
                <a:solidFill>
                  <a:schemeClr val="tx1"/>
                </a:solidFill>
                <a:latin typeface="Calibri" panose="020F0502020204030204" pitchFamily="34" charset="0"/>
              </a:defRPr>
            </a:lvl4pPr>
            <a:lvl5pPr>
              <a:buClr>
                <a:srgbClr val="00C1D5"/>
              </a:buClr>
              <a:defRPr>
                <a:solidFill>
                  <a:schemeClr val="tx1"/>
                </a:solidFill>
                <a:latin typeface="Calibri" panose="020F050202020403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30C40B2-7C8D-42DE-9377-EDF90492D4FC}" type="datetime1">
              <a:rPr lang="en-US" smtClean="0"/>
              <a:t>9/18/2026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8D9AD5-F248-4919-864A-CFD76CC027D6}" type="slidenum">
              <a:rPr lang="en-US" smtClean="0"/>
              <a:t>‹#›</a:t>
            </a:fld>
            <a:endParaRPr lang="en-US"/>
          </a:p>
        </p:txBody>
      </p:sp>
    </p:spTree>
    <p:extLst>
      <p:ext uri="{BB962C8B-B14F-4D97-AF65-F5344CB8AC3E}">
        <p14:creationId xmlns:p14="http://schemas.microsoft.com/office/powerpoint/2010/main" val="2054432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jpe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image" Target="../media/image1.jpeg"/><Relationship Id="rId5" Type="http://schemas.openxmlformats.org/officeDocument/2006/relationships/slideLayout" Target="../slideLayouts/slideLayout8.xml"/><Relationship Id="rId10" Type="http://schemas.openxmlformats.org/officeDocument/2006/relationships/theme" Target="../theme/theme2.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C14B2DE-6F6B-6282-6E14-B4897CBCE3DC}"/>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6222"/>
            <a:ext cx="12192001" cy="1270000"/>
          </a:xfrm>
          <a:prstGeom prst="rect">
            <a:avLst/>
          </a:prstGeom>
        </p:spPr>
      </p:pic>
      <p:sp>
        <p:nvSpPr>
          <p:cNvPr id="2" name="Title Placeholder 1">
            <a:extLst>
              <a:ext uri="{FF2B5EF4-FFF2-40B4-BE49-F238E27FC236}">
                <a16:creationId xmlns:a16="http://schemas.microsoft.com/office/drawing/2014/main" id="{674ABC74-92AF-2721-C98F-A64EF7A41B4C}"/>
              </a:ext>
            </a:extLst>
          </p:cNvPr>
          <p:cNvSpPr>
            <a:spLocks noGrp="1"/>
          </p:cNvSpPr>
          <p:nvPr>
            <p:ph type="title"/>
          </p:nvPr>
        </p:nvSpPr>
        <p:spPr>
          <a:xfrm>
            <a:off x="3274540" y="18255"/>
            <a:ext cx="8079259"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27FDF465-9031-58BF-87CF-0E1E3F2EDD8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98150857"/>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8" r:id="rId3"/>
  </p:sldLayoutIdLst>
  <p:hf hdr="0" dt="0"/>
  <p:txStyles>
    <p:titleStyle>
      <a:lvl1pPr algn="l" defTabSz="914400" rtl="0" eaLnBrk="1" latinLnBrk="0" hangingPunct="1">
        <a:lnSpc>
          <a:spcPct val="90000"/>
        </a:lnSpc>
        <a:spcBef>
          <a:spcPct val="0"/>
        </a:spcBef>
        <a:buNone/>
        <a:defRPr sz="4400" b="1" kern="1200">
          <a:solidFill>
            <a:schemeClr val="bg1"/>
          </a:solidFill>
          <a:latin typeface="Calibri" panose="020F0502020204030204" pitchFamily="34" charset="0"/>
          <a:ea typeface="Calibri" panose="020F0502020204030204" pitchFamily="34" charset="0"/>
          <a:cs typeface="Calibri" panose="020F0502020204030204" pitchFamily="34" charset="0"/>
        </a:defRPr>
      </a:lvl1pPr>
    </p:titleStyle>
    <p:bodyStyle>
      <a:lvl1pPr marL="457200" indent="-457200" algn="l" defTabSz="914400" rtl="0" eaLnBrk="1" latinLnBrk="0" hangingPunct="1">
        <a:lnSpc>
          <a:spcPct val="90000"/>
        </a:lnSpc>
        <a:spcBef>
          <a:spcPts val="1000"/>
        </a:spcBef>
        <a:buClr>
          <a:schemeClr val="tx1"/>
        </a:buClr>
        <a:buFont typeface="Arial" panose="020B0604020202020204" pitchFamily="34" charset="0"/>
        <a:buChar char="•"/>
        <a:defRPr sz="2800" b="1"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914400" indent="-457200" algn="l" defTabSz="914400" rtl="0" eaLnBrk="1" latinLnBrk="0" hangingPunct="1">
        <a:lnSpc>
          <a:spcPct val="90000"/>
        </a:lnSpc>
        <a:spcBef>
          <a:spcPts val="500"/>
        </a:spcBef>
        <a:buClr>
          <a:schemeClr val="tx1"/>
        </a:buClr>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371600" indent="-457200" algn="l" defTabSz="914400" rtl="0" eaLnBrk="1" latinLnBrk="0" hangingPunct="1">
        <a:lnSpc>
          <a:spcPct val="90000"/>
        </a:lnSpc>
        <a:spcBef>
          <a:spcPts val="500"/>
        </a:spcBef>
        <a:buClr>
          <a:schemeClr val="tx1"/>
        </a:buClr>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828800" indent="-4572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286000" indent="-4572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C14B2DE-6F6B-6282-6E14-B4897CBCE3DC}"/>
              </a:ext>
            </a:extLst>
          </p:cNvPr>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1" y="-6222"/>
            <a:ext cx="12192001" cy="1270000"/>
          </a:xfrm>
          <a:prstGeom prst="rect">
            <a:avLst/>
          </a:prstGeom>
        </p:spPr>
      </p:pic>
      <p:sp>
        <p:nvSpPr>
          <p:cNvPr id="2" name="Title Placeholder 1">
            <a:extLst>
              <a:ext uri="{FF2B5EF4-FFF2-40B4-BE49-F238E27FC236}">
                <a16:creationId xmlns:a16="http://schemas.microsoft.com/office/drawing/2014/main" id="{674ABC74-92AF-2721-C98F-A64EF7A41B4C}"/>
              </a:ext>
            </a:extLst>
          </p:cNvPr>
          <p:cNvSpPr>
            <a:spLocks noGrp="1"/>
          </p:cNvSpPr>
          <p:nvPr>
            <p:ph type="title"/>
          </p:nvPr>
        </p:nvSpPr>
        <p:spPr>
          <a:xfrm>
            <a:off x="3274540" y="18255"/>
            <a:ext cx="8079259"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7FDF465-9031-58BF-87CF-0E1E3F2EDD8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41C76DA-A94A-0B63-5C65-25F37DEC13E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10EBD58A-9C91-CFE5-88B9-FA8C40BA8D7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BC4E7AA-BAD8-E49B-2052-8CE582AD2C2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E2B6535-AB6B-44B4-837D-2BEADB2BA517}" type="slidenum">
              <a:rPr lang="en-US" smtClean="0"/>
              <a:t>‹#›</a:t>
            </a:fld>
            <a:endParaRPr lang="en-US"/>
          </a:p>
        </p:txBody>
      </p:sp>
    </p:spTree>
    <p:extLst>
      <p:ext uri="{BB962C8B-B14F-4D97-AF65-F5344CB8AC3E}">
        <p14:creationId xmlns:p14="http://schemas.microsoft.com/office/powerpoint/2010/main" val="748690515"/>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Lst>
  <p:hf hdr="0" dt="0"/>
  <p:txStyles>
    <p:titleStyle>
      <a:lvl1pPr algn="l" defTabSz="914400" rtl="0" eaLnBrk="1" latinLnBrk="0" hangingPunct="1">
        <a:lnSpc>
          <a:spcPct val="90000"/>
        </a:lnSpc>
        <a:spcBef>
          <a:spcPct val="0"/>
        </a:spcBef>
        <a:buNone/>
        <a:defRPr sz="4400" kern="1200">
          <a:solidFill>
            <a:srgbClr val="00C1D5"/>
          </a:solidFill>
          <a:latin typeface="+mj-lt"/>
          <a:ea typeface="+mj-ea"/>
          <a:cs typeface="+mj-cs"/>
        </a:defRPr>
      </a:lvl1pPr>
    </p:titleStyle>
    <p:bodyStyle>
      <a:lvl1pPr marL="228600" indent="-228600" algn="l" defTabSz="914400" rtl="0" eaLnBrk="1" latinLnBrk="0" hangingPunct="1">
        <a:lnSpc>
          <a:spcPct val="90000"/>
        </a:lnSpc>
        <a:spcBef>
          <a:spcPts val="1000"/>
        </a:spcBef>
        <a:buClr>
          <a:srgbClr val="00C1D5"/>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00C1D5"/>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00C1D5"/>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00C1D5"/>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00C1D5"/>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92CDD5-9816-9873-867D-7B37CB1C7073}"/>
              </a:ext>
            </a:extLst>
          </p:cNvPr>
          <p:cNvSpPr>
            <a:spLocks noGrp="1"/>
          </p:cNvSpPr>
          <p:nvPr>
            <p:ph type="ctrTitle"/>
          </p:nvPr>
        </p:nvSpPr>
        <p:spPr>
          <a:xfrm>
            <a:off x="2225565" y="5077968"/>
            <a:ext cx="7740869" cy="717316"/>
          </a:xfrm>
        </p:spPr>
        <p:txBody>
          <a:bodyPr/>
          <a:lstStyle/>
          <a:p>
            <a:r>
              <a:rPr lang="en-US" dirty="0"/>
              <a:t>Functional Vision in Patients with Bi-allelic </a:t>
            </a:r>
            <a:r>
              <a:rPr lang="en-US" i="1" dirty="0"/>
              <a:t>USH2A</a:t>
            </a:r>
            <a:r>
              <a:rPr lang="en-US" dirty="0"/>
              <a:t> Variants</a:t>
            </a:r>
            <a:endParaRPr lang="en-US" sz="25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60682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AF5B46-2A6E-59E7-BDDE-40C72277526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F7FAD27-C0AD-93E1-C1D3-2FEDE7DCD55A}"/>
              </a:ext>
            </a:extLst>
          </p:cNvPr>
          <p:cNvSpPr>
            <a:spLocks noGrp="1"/>
          </p:cNvSpPr>
          <p:nvPr>
            <p:ph idx="1"/>
          </p:nvPr>
        </p:nvSpPr>
        <p:spPr>
          <a:xfrm>
            <a:off x="904460" y="1420898"/>
            <a:ext cx="10744201" cy="5317831"/>
          </a:xfrm>
        </p:spPr>
        <p:txBody>
          <a:bodyPr wrap="square" lIns="0" tIns="0" rIns="109728" bIns="0" anchor="t">
            <a:noAutofit/>
          </a:bodyPr>
          <a:lstStyle/>
          <a:p>
            <a:pPr marL="0" indent="0">
              <a:lnSpc>
                <a:spcPct val="100000"/>
              </a:lnSpc>
              <a:spcBef>
                <a:spcPts val="0"/>
              </a:spcBef>
              <a:spcAft>
                <a:spcPts val="1200"/>
              </a:spcAft>
              <a:buClr>
                <a:schemeClr val="tx1"/>
              </a:buClr>
              <a:buNone/>
            </a:pPr>
            <a:r>
              <a:rPr lang="en-US" sz="2200" b="1" dirty="0">
                <a:solidFill>
                  <a:srgbClr val="D87029"/>
                </a:solidFill>
                <a:ea typeface="Calibri" panose="020F0502020204030204" pitchFamily="34" charset="0"/>
                <a:cs typeface="Calibri" panose="020F0502020204030204" pitchFamily="34" charset="0"/>
              </a:rPr>
              <a:t>Citation</a:t>
            </a:r>
            <a:endParaRPr lang="en-US" sz="2200" b="1" i="0" dirty="0">
              <a:solidFill>
                <a:srgbClr val="D87029"/>
              </a:solidFill>
              <a:ea typeface="Calibri" panose="020F0502020204030204" pitchFamily="34" charset="0"/>
              <a:cs typeface="Calibri" panose="020F0502020204030204" pitchFamily="34" charset="0"/>
            </a:endParaRPr>
          </a:p>
          <a:p>
            <a:pPr marL="0" indent="0" algn="l">
              <a:lnSpc>
                <a:spcPct val="100000"/>
              </a:lnSpc>
              <a:spcBef>
                <a:spcPts val="0"/>
              </a:spcBef>
              <a:spcAft>
                <a:spcPts val="1700"/>
              </a:spcAft>
              <a:buNone/>
            </a:pPr>
            <a:r>
              <a:rPr lang="en-US" sz="2000" b="0" i="0" dirty="0">
                <a:solidFill>
                  <a:schemeClr val="accent1">
                    <a:lumMod val="50000"/>
                  </a:schemeClr>
                </a:solidFill>
                <a:ea typeface="Calibri" panose="020F0502020204030204" pitchFamily="34" charset="0"/>
                <a:cs typeface="Calibri" panose="020F0502020204030204" pitchFamily="34" charset="0"/>
              </a:rPr>
              <a:t>Heon E, Melia M, Bocchino LE, Samarakoon L, Duncan JL, Ayala AR, Audo I, Bradley C, Cheetham JK, Dagnelie G, Durham TA, Hoyng CB, Jain N, Jayasundera KT, Pennesi ME, Weng CY; Foundation Fighting Blindness Consortium Investigator Group. Functional Vision in Patients With Biallelic USH2A Variants. Am J </a:t>
            </a:r>
            <a:r>
              <a:rPr lang="en-US" sz="2000" b="0" i="0" dirty="0" err="1">
                <a:solidFill>
                  <a:schemeClr val="accent1">
                    <a:lumMod val="50000"/>
                  </a:schemeClr>
                </a:solidFill>
                <a:ea typeface="Calibri" panose="020F0502020204030204" pitchFamily="34" charset="0"/>
                <a:cs typeface="Calibri" panose="020F0502020204030204" pitchFamily="34" charset="0"/>
              </a:rPr>
              <a:t>Ophthalmol</a:t>
            </a:r>
            <a:r>
              <a:rPr lang="en-US" sz="2000" b="0" i="0" dirty="0">
                <a:solidFill>
                  <a:schemeClr val="accent1">
                    <a:lumMod val="50000"/>
                  </a:schemeClr>
                </a:solidFill>
                <a:ea typeface="Calibri" panose="020F0502020204030204" pitchFamily="34" charset="0"/>
                <a:cs typeface="Calibri" panose="020F0502020204030204" pitchFamily="34" charset="0"/>
              </a:rPr>
              <a:t>. 2024 Apr;260:200-211. </a:t>
            </a:r>
            <a:r>
              <a:rPr lang="en-US" sz="2000" b="0" i="0" dirty="0" err="1">
                <a:solidFill>
                  <a:schemeClr val="accent1">
                    <a:lumMod val="50000"/>
                  </a:schemeClr>
                </a:solidFill>
                <a:ea typeface="Calibri" panose="020F0502020204030204" pitchFamily="34" charset="0"/>
                <a:cs typeface="Calibri" panose="020F0502020204030204" pitchFamily="34" charset="0"/>
              </a:rPr>
              <a:t>doi</a:t>
            </a:r>
            <a:r>
              <a:rPr lang="en-US" sz="2000" b="0" i="0" dirty="0">
                <a:solidFill>
                  <a:schemeClr val="accent1">
                    <a:lumMod val="50000"/>
                  </a:schemeClr>
                </a:solidFill>
                <a:ea typeface="Calibri" panose="020F0502020204030204" pitchFamily="34" charset="0"/>
                <a:cs typeface="Calibri" panose="020F0502020204030204" pitchFamily="34" charset="0"/>
              </a:rPr>
              <a:t>: 10.1016/j.ajo.2023.12.009. </a:t>
            </a:r>
          </a:p>
          <a:p>
            <a:pPr marL="0" indent="0" algn="l">
              <a:lnSpc>
                <a:spcPct val="100000"/>
              </a:lnSpc>
              <a:spcBef>
                <a:spcPts val="0"/>
              </a:spcBef>
              <a:spcAft>
                <a:spcPts val="1700"/>
              </a:spcAft>
              <a:buNone/>
            </a:pPr>
            <a:r>
              <a:rPr lang="en-US" sz="2200" b="1" i="0" dirty="0">
                <a:solidFill>
                  <a:srgbClr val="D87029"/>
                </a:solidFill>
                <a:ea typeface="Calibri" panose="020F0502020204030204" pitchFamily="34" charset="0"/>
                <a:cs typeface="Calibri" panose="020F0502020204030204" pitchFamily="34" charset="0"/>
              </a:rPr>
              <a:t>Funding</a:t>
            </a:r>
          </a:p>
          <a:p>
            <a:pPr marL="0" indent="0">
              <a:lnSpc>
                <a:spcPct val="100000"/>
              </a:lnSpc>
              <a:spcBef>
                <a:spcPts val="0"/>
              </a:spcBef>
              <a:spcAft>
                <a:spcPts val="1700"/>
              </a:spcAft>
              <a:buNone/>
            </a:pPr>
            <a:r>
              <a:rPr lang="en-US" sz="2000" dirty="0">
                <a:solidFill>
                  <a:srgbClr val="003865"/>
                </a:solidFill>
                <a:ea typeface="Calibri" panose="020F0502020204030204" pitchFamily="34" charset="0"/>
                <a:cs typeface="Calibri" panose="020F0502020204030204" pitchFamily="34" charset="0"/>
              </a:rPr>
              <a:t>This study was funded by Foundation Fighting Blindness </a:t>
            </a:r>
          </a:p>
          <a:p>
            <a:pPr marL="0" indent="0">
              <a:lnSpc>
                <a:spcPct val="100000"/>
              </a:lnSpc>
              <a:spcBef>
                <a:spcPts val="0"/>
              </a:spcBef>
              <a:spcAft>
                <a:spcPts val="1700"/>
              </a:spcAft>
              <a:buNone/>
            </a:pPr>
            <a:r>
              <a:rPr lang="en-US" sz="2200" b="1" dirty="0">
                <a:solidFill>
                  <a:srgbClr val="D87029"/>
                </a:solidFill>
                <a:ea typeface="Calibri" panose="020F0502020204030204" pitchFamily="34" charset="0"/>
                <a:cs typeface="Calibri" panose="020F0502020204030204" pitchFamily="34" charset="0"/>
              </a:rPr>
              <a:t>Disclaimer</a:t>
            </a:r>
            <a:endParaRPr lang="en-US" sz="2200" dirty="0">
              <a:solidFill>
                <a:srgbClr val="003865"/>
              </a:solidFill>
              <a:ea typeface="Calibri" panose="020F0502020204030204" pitchFamily="34" charset="0"/>
              <a:cs typeface="Calibri" panose="020F0502020204030204" pitchFamily="34" charset="0"/>
            </a:endParaRPr>
          </a:p>
          <a:p>
            <a:pPr marL="0" indent="0">
              <a:lnSpc>
                <a:spcPct val="100000"/>
              </a:lnSpc>
              <a:spcBef>
                <a:spcPts val="0"/>
              </a:spcBef>
              <a:spcAft>
                <a:spcPts val="1700"/>
              </a:spcAft>
              <a:buNone/>
            </a:pPr>
            <a:r>
              <a:rPr lang="en-US" sz="2000" dirty="0">
                <a:solidFill>
                  <a:srgbClr val="003865"/>
                </a:solidFill>
                <a:ea typeface="Calibri" panose="020F0502020204030204" pitchFamily="34" charset="0"/>
                <a:cs typeface="Calibri" panose="020F0502020204030204" pitchFamily="34" charset="0"/>
              </a:rPr>
              <a:t>The source of the data is the Foundation Fighting Blindness Clinical Consortium, but the analyses, content and conclusions presented herein are solely the responsibility of the authors/presenters and may not reflect the views of the Foundation Fighting Blindness.</a:t>
            </a:r>
            <a:endParaRPr lang="en-US" sz="2200" i="0" dirty="0">
              <a:solidFill>
                <a:schemeClr val="accent1">
                  <a:lumMod val="50000"/>
                </a:schemeClr>
              </a:solidFill>
              <a:ea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732A4977-BB0B-9B31-7143-F646CAEC3FB5}"/>
              </a:ext>
            </a:extLst>
          </p:cNvPr>
          <p:cNvSpPr txBox="1"/>
          <p:nvPr/>
        </p:nvSpPr>
        <p:spPr>
          <a:xfrm>
            <a:off x="3389242" y="283238"/>
            <a:ext cx="7839589" cy="677108"/>
          </a:xfrm>
          <a:prstGeom prst="rect">
            <a:avLst/>
          </a:prstGeom>
          <a:noFill/>
        </p:spPr>
        <p:txBody>
          <a:bodyPr wrap="square" lIns="18288" tIns="0" rIns="18288" bIns="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Citation, Funding, Disclaimer</a:t>
            </a:r>
          </a:p>
        </p:txBody>
      </p:sp>
      <p:sp>
        <p:nvSpPr>
          <p:cNvPr id="7" name="Funding statement accent rule">
            <a:extLst>
              <a:ext uri="{FF2B5EF4-FFF2-40B4-BE49-F238E27FC236}">
                <a16:creationId xmlns:a16="http://schemas.microsoft.com/office/drawing/2014/main" id="{D94D6FEF-1C5A-42E5-7047-5E019536B460}"/>
              </a:ext>
            </a:extLst>
          </p:cNvPr>
          <p:cNvSpPr/>
          <p:nvPr/>
        </p:nvSpPr>
        <p:spPr>
          <a:xfrm>
            <a:off x="423141" y="1420898"/>
            <a:ext cx="240395" cy="5158805"/>
          </a:xfrm>
          <a:prstGeom prst="rect">
            <a:avLst/>
          </a:prstGeom>
          <a:solidFill>
            <a:srgbClr val="D8702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1984731960"/>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57B83-593F-48E4-B540-33FF467FD713}"/>
              </a:ext>
            </a:extLst>
          </p:cNvPr>
          <p:cNvSpPr>
            <a:spLocks noGrp="1"/>
          </p:cNvSpPr>
          <p:nvPr>
            <p:ph type="title"/>
          </p:nvPr>
        </p:nvSpPr>
        <p:spPr/>
        <p:txBody>
          <a:bodyPr>
            <a:normAutofit/>
          </a:bodyPr>
          <a:lstStyle/>
          <a:p>
            <a:r>
              <a:rPr lang="en-US" dirty="0"/>
              <a:t>Background</a:t>
            </a:r>
            <a:endParaRPr lang="en-US" b="1" dirty="0">
              <a:solidFill>
                <a:schemeClr val="bg1"/>
              </a:solidFill>
            </a:endParaRPr>
          </a:p>
        </p:txBody>
      </p:sp>
      <p:sp>
        <p:nvSpPr>
          <p:cNvPr id="7" name="Content Placeholder 2">
            <a:extLst>
              <a:ext uri="{FF2B5EF4-FFF2-40B4-BE49-F238E27FC236}">
                <a16:creationId xmlns:a16="http://schemas.microsoft.com/office/drawing/2014/main" id="{7B7C2F63-3EE8-AEFD-216E-76A54801F1E6}"/>
              </a:ext>
            </a:extLst>
          </p:cNvPr>
          <p:cNvSpPr txBox="1">
            <a:spLocks/>
          </p:cNvSpPr>
          <p:nvPr/>
        </p:nvSpPr>
        <p:spPr>
          <a:xfrm>
            <a:off x="1066800" y="1836681"/>
            <a:ext cx="10058400" cy="4497916"/>
          </a:xfrm>
          <a:prstGeom prst="rect">
            <a:avLst/>
          </a:prstGeom>
        </p:spPr>
        <p:txBody>
          <a:bodyPr vert="horz" lIns="91440" tIns="45720" rIns="91440" bIns="45720" rtlCol="0">
            <a:noAutofit/>
          </a:bodyPr>
          <a:lstStyle>
            <a:lvl1pPr marL="457200" indent="-457200" algn="l" defTabSz="914400" rtl="0" eaLnBrk="1" latinLnBrk="0" hangingPunct="1">
              <a:lnSpc>
                <a:spcPct val="90000"/>
              </a:lnSpc>
              <a:spcBef>
                <a:spcPts val="1000"/>
              </a:spcBef>
              <a:buClr>
                <a:schemeClr val="tx1"/>
              </a:buClr>
              <a:buFont typeface="Arial" panose="020B0604020202020204" pitchFamily="34" charset="0"/>
              <a:buChar char="•"/>
              <a:defRPr sz="2800" b="1"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914400" indent="-457200" algn="l" defTabSz="914400" rtl="0" eaLnBrk="1" latinLnBrk="0" hangingPunct="1">
              <a:lnSpc>
                <a:spcPct val="90000"/>
              </a:lnSpc>
              <a:spcBef>
                <a:spcPts val="500"/>
              </a:spcBef>
              <a:buClr>
                <a:schemeClr val="tx1"/>
              </a:buClr>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371600" indent="-457200" algn="l" defTabSz="914400" rtl="0" eaLnBrk="1" latinLnBrk="0" hangingPunct="1">
              <a:lnSpc>
                <a:spcPct val="90000"/>
              </a:lnSpc>
              <a:spcBef>
                <a:spcPts val="500"/>
              </a:spcBef>
              <a:buClr>
                <a:schemeClr val="tx1"/>
              </a:buClr>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828800" indent="-4572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286000" indent="-4572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spcAft>
                <a:spcPts val="1200"/>
              </a:spcAft>
            </a:pPr>
            <a:r>
              <a:rPr lang="en-US" sz="3200" dirty="0"/>
              <a:t>Rod and cone degeneration impact patient Quality of Life (QoL) and functional vision (FV)</a:t>
            </a:r>
          </a:p>
          <a:p>
            <a:pPr>
              <a:spcBef>
                <a:spcPts val="0"/>
              </a:spcBef>
              <a:spcAft>
                <a:spcPts val="1200"/>
              </a:spcAft>
            </a:pPr>
            <a:r>
              <a:rPr lang="en-US" sz="3200" dirty="0"/>
              <a:t>Patient Reported Outcomes (PROs) derived from questionnaires reflect patient's perception of own functional status and wellbeing, and used as outcome to measure patient QoL and FV</a:t>
            </a:r>
          </a:p>
          <a:p>
            <a:pPr marL="457200" lvl="1" indent="0">
              <a:lnSpc>
                <a:spcPct val="100000"/>
              </a:lnSpc>
              <a:spcBef>
                <a:spcPts val="0"/>
              </a:spcBef>
              <a:spcAft>
                <a:spcPts val="1200"/>
              </a:spcAft>
              <a:buNone/>
            </a:pPr>
            <a:endParaRPr lang="en-US" sz="3600" b="1" dirty="0"/>
          </a:p>
          <a:p>
            <a:pPr lvl="2">
              <a:lnSpc>
                <a:spcPct val="100000"/>
              </a:lnSpc>
              <a:spcBef>
                <a:spcPts val="0"/>
              </a:spcBef>
            </a:pPr>
            <a:endParaRPr lang="en-US" sz="2400" b="1" dirty="0"/>
          </a:p>
        </p:txBody>
      </p:sp>
    </p:spTree>
    <p:extLst>
      <p:ext uri="{BB962C8B-B14F-4D97-AF65-F5344CB8AC3E}">
        <p14:creationId xmlns:p14="http://schemas.microsoft.com/office/powerpoint/2010/main" val="19084602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B63892-6F42-D61D-20B0-F6206F0449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22EF00-52C4-E891-81D5-9C812C308D8D}"/>
              </a:ext>
            </a:extLst>
          </p:cNvPr>
          <p:cNvSpPr>
            <a:spLocks noGrp="1"/>
          </p:cNvSpPr>
          <p:nvPr>
            <p:ph type="title"/>
          </p:nvPr>
        </p:nvSpPr>
        <p:spPr/>
        <p:txBody>
          <a:bodyPr>
            <a:normAutofit/>
          </a:bodyPr>
          <a:lstStyle/>
          <a:p>
            <a:r>
              <a:rPr lang="en-US" dirty="0"/>
              <a:t>Background</a:t>
            </a:r>
            <a:endParaRPr lang="en-US" b="1" dirty="0">
              <a:solidFill>
                <a:schemeClr val="bg1"/>
              </a:solidFill>
            </a:endParaRPr>
          </a:p>
        </p:txBody>
      </p:sp>
      <p:sp>
        <p:nvSpPr>
          <p:cNvPr id="7" name="Content Placeholder 2">
            <a:extLst>
              <a:ext uri="{FF2B5EF4-FFF2-40B4-BE49-F238E27FC236}">
                <a16:creationId xmlns:a16="http://schemas.microsoft.com/office/drawing/2014/main" id="{1EBA517B-6CAB-CA04-D448-FF80520B3A33}"/>
              </a:ext>
            </a:extLst>
          </p:cNvPr>
          <p:cNvSpPr txBox="1">
            <a:spLocks/>
          </p:cNvSpPr>
          <p:nvPr/>
        </p:nvSpPr>
        <p:spPr>
          <a:xfrm>
            <a:off x="1066800" y="1836681"/>
            <a:ext cx="10058400" cy="4497916"/>
          </a:xfrm>
          <a:prstGeom prst="rect">
            <a:avLst/>
          </a:prstGeom>
        </p:spPr>
        <p:txBody>
          <a:bodyPr vert="horz" lIns="91440" tIns="45720" rIns="91440" bIns="45720" rtlCol="0">
            <a:noAutofit/>
          </a:bodyPr>
          <a:lstStyle>
            <a:lvl1pPr marL="457200" indent="-457200" algn="l" defTabSz="914400" rtl="0" eaLnBrk="1" latinLnBrk="0" hangingPunct="1">
              <a:lnSpc>
                <a:spcPct val="90000"/>
              </a:lnSpc>
              <a:spcBef>
                <a:spcPts val="1000"/>
              </a:spcBef>
              <a:buClr>
                <a:schemeClr val="tx1"/>
              </a:buClr>
              <a:buFont typeface="Arial" panose="020B0604020202020204" pitchFamily="34" charset="0"/>
              <a:buChar char="•"/>
              <a:defRPr sz="2800" b="1"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914400" indent="-457200" algn="l" defTabSz="914400" rtl="0" eaLnBrk="1" latinLnBrk="0" hangingPunct="1">
              <a:lnSpc>
                <a:spcPct val="90000"/>
              </a:lnSpc>
              <a:spcBef>
                <a:spcPts val="500"/>
              </a:spcBef>
              <a:buClr>
                <a:schemeClr val="tx1"/>
              </a:buClr>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371600" indent="-457200" algn="l" defTabSz="914400" rtl="0" eaLnBrk="1" latinLnBrk="0" hangingPunct="1">
              <a:lnSpc>
                <a:spcPct val="90000"/>
              </a:lnSpc>
              <a:spcBef>
                <a:spcPts val="500"/>
              </a:spcBef>
              <a:buClr>
                <a:schemeClr val="tx1"/>
              </a:buClr>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828800" indent="-4572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286000" indent="-4572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spcAft>
                <a:spcPts val="1200"/>
              </a:spcAft>
            </a:pPr>
            <a:r>
              <a:rPr lang="en-US" sz="3600" dirty="0"/>
              <a:t>Purpose</a:t>
            </a:r>
          </a:p>
          <a:p>
            <a:pPr lvl="1">
              <a:spcBef>
                <a:spcPts val="0"/>
              </a:spcBef>
              <a:spcAft>
                <a:spcPts val="1200"/>
              </a:spcAft>
            </a:pPr>
            <a:r>
              <a:rPr lang="en-US" sz="3200" b="1" dirty="0"/>
              <a:t>Describe baseline VALVVFQ-48 FV in patients with USH2A-associated retinal degeneration.</a:t>
            </a:r>
          </a:p>
          <a:p>
            <a:pPr lvl="1">
              <a:lnSpc>
                <a:spcPct val="100000"/>
              </a:lnSpc>
              <a:spcBef>
                <a:spcPts val="0"/>
              </a:spcBef>
              <a:spcAft>
                <a:spcPts val="1200"/>
              </a:spcAft>
            </a:pPr>
            <a:r>
              <a:rPr lang="en-US" sz="3200" b="1" dirty="0"/>
              <a:t>Evaluate relationship of baseline VALVVFQ-48 FV with other baseline characteristics and vision measures</a:t>
            </a:r>
          </a:p>
          <a:p>
            <a:pPr lvl="1">
              <a:lnSpc>
                <a:spcPct val="100000"/>
              </a:lnSpc>
              <a:spcBef>
                <a:spcPts val="0"/>
              </a:spcBef>
              <a:spcAft>
                <a:spcPts val="1200"/>
              </a:spcAft>
            </a:pPr>
            <a:r>
              <a:rPr lang="en-US" sz="3200" b="1" dirty="0"/>
              <a:t>Validate combining of questionnaire data across languages</a:t>
            </a:r>
            <a:r>
              <a:rPr lang="fr-FR" sz="3600" b="1" dirty="0"/>
              <a:t> </a:t>
            </a:r>
            <a:endParaRPr lang="fr-FR" sz="3200" b="1" dirty="0"/>
          </a:p>
          <a:p>
            <a:pPr marL="457200" lvl="1" indent="0">
              <a:lnSpc>
                <a:spcPct val="100000"/>
              </a:lnSpc>
              <a:spcBef>
                <a:spcPts val="0"/>
              </a:spcBef>
              <a:spcAft>
                <a:spcPts val="1200"/>
              </a:spcAft>
              <a:buNone/>
            </a:pPr>
            <a:endParaRPr lang="en-US" sz="3200" b="1" dirty="0"/>
          </a:p>
          <a:p>
            <a:pPr lvl="2">
              <a:lnSpc>
                <a:spcPct val="100000"/>
              </a:lnSpc>
              <a:spcBef>
                <a:spcPts val="0"/>
              </a:spcBef>
            </a:pPr>
            <a:endParaRPr lang="en-US" sz="2200" b="1" dirty="0"/>
          </a:p>
        </p:txBody>
      </p:sp>
    </p:spTree>
    <p:extLst>
      <p:ext uri="{BB962C8B-B14F-4D97-AF65-F5344CB8AC3E}">
        <p14:creationId xmlns:p14="http://schemas.microsoft.com/office/powerpoint/2010/main" val="39279854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B9DC3B-D9B5-7A88-EF92-E8A4CBABA4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3D54DA-1A00-67A6-3C8B-D6B33E138FFA}"/>
              </a:ext>
            </a:extLst>
          </p:cNvPr>
          <p:cNvSpPr>
            <a:spLocks noGrp="1"/>
          </p:cNvSpPr>
          <p:nvPr>
            <p:ph type="title"/>
          </p:nvPr>
        </p:nvSpPr>
        <p:spPr/>
        <p:txBody>
          <a:bodyPr>
            <a:normAutofit/>
          </a:bodyPr>
          <a:lstStyle/>
          <a:p>
            <a:r>
              <a:rPr lang="en-US" dirty="0"/>
              <a:t>Methods: PRO</a:t>
            </a:r>
            <a:endParaRPr lang="en-US" b="1" dirty="0">
              <a:solidFill>
                <a:schemeClr val="bg1"/>
              </a:solidFill>
            </a:endParaRPr>
          </a:p>
        </p:txBody>
      </p:sp>
      <p:sp>
        <p:nvSpPr>
          <p:cNvPr id="7" name="Content Placeholder 2">
            <a:extLst>
              <a:ext uri="{FF2B5EF4-FFF2-40B4-BE49-F238E27FC236}">
                <a16:creationId xmlns:a16="http://schemas.microsoft.com/office/drawing/2014/main" id="{A2589659-97DD-2358-5F47-8380412555B9}"/>
              </a:ext>
            </a:extLst>
          </p:cNvPr>
          <p:cNvSpPr txBox="1">
            <a:spLocks/>
          </p:cNvSpPr>
          <p:nvPr/>
        </p:nvSpPr>
        <p:spPr>
          <a:xfrm>
            <a:off x="1066800" y="1836681"/>
            <a:ext cx="10058400" cy="4497916"/>
          </a:xfrm>
          <a:prstGeom prst="rect">
            <a:avLst/>
          </a:prstGeom>
        </p:spPr>
        <p:txBody>
          <a:bodyPr vert="horz" lIns="91440" tIns="45720" rIns="91440" bIns="45720" rtlCol="0">
            <a:noAutofit/>
          </a:bodyPr>
          <a:lstStyle>
            <a:lvl1pPr marL="457200" indent="-457200" algn="l" defTabSz="914400" rtl="0" eaLnBrk="1" latinLnBrk="0" hangingPunct="1">
              <a:lnSpc>
                <a:spcPct val="90000"/>
              </a:lnSpc>
              <a:spcBef>
                <a:spcPts val="1000"/>
              </a:spcBef>
              <a:buClr>
                <a:schemeClr val="tx1"/>
              </a:buClr>
              <a:buFont typeface="Arial" panose="020B0604020202020204" pitchFamily="34" charset="0"/>
              <a:buChar char="•"/>
              <a:defRPr sz="2800" b="1"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914400" indent="-457200" algn="l" defTabSz="914400" rtl="0" eaLnBrk="1" latinLnBrk="0" hangingPunct="1">
              <a:lnSpc>
                <a:spcPct val="90000"/>
              </a:lnSpc>
              <a:spcBef>
                <a:spcPts val="500"/>
              </a:spcBef>
              <a:buClr>
                <a:schemeClr val="tx1"/>
              </a:buClr>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371600" indent="-457200" algn="l" defTabSz="914400" rtl="0" eaLnBrk="1" latinLnBrk="0" hangingPunct="1">
              <a:lnSpc>
                <a:spcPct val="90000"/>
              </a:lnSpc>
              <a:spcBef>
                <a:spcPts val="500"/>
              </a:spcBef>
              <a:buClr>
                <a:schemeClr val="tx1"/>
              </a:buClr>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828800" indent="-4572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286000" indent="-4572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14400" lvl="2" indent="0">
              <a:lnSpc>
                <a:spcPct val="100000"/>
              </a:lnSpc>
              <a:spcBef>
                <a:spcPts val="0"/>
              </a:spcBef>
              <a:buNone/>
            </a:pPr>
            <a:endParaRPr lang="en-US" sz="2200" b="1" dirty="0"/>
          </a:p>
        </p:txBody>
      </p:sp>
      <p:sp>
        <p:nvSpPr>
          <p:cNvPr id="4" name="Content Placeholder 2">
            <a:extLst>
              <a:ext uri="{FF2B5EF4-FFF2-40B4-BE49-F238E27FC236}">
                <a16:creationId xmlns:a16="http://schemas.microsoft.com/office/drawing/2014/main" id="{0DF0B5B5-DB66-9CBA-8581-EA2B601F078A}"/>
              </a:ext>
            </a:extLst>
          </p:cNvPr>
          <p:cNvSpPr>
            <a:spLocks noGrp="1"/>
          </p:cNvSpPr>
          <p:nvPr>
            <p:ph idx="1"/>
          </p:nvPr>
        </p:nvSpPr>
        <p:spPr>
          <a:xfrm>
            <a:off x="1295399" y="1650753"/>
            <a:ext cx="10058400" cy="4497916"/>
          </a:xfrm>
        </p:spPr>
        <p:txBody>
          <a:bodyPr>
            <a:noAutofit/>
          </a:bodyPr>
          <a:lstStyle/>
          <a:p>
            <a:pPr>
              <a:lnSpc>
                <a:spcPct val="100000"/>
              </a:lnSpc>
              <a:spcBef>
                <a:spcPts val="0"/>
              </a:spcBef>
              <a:spcAft>
                <a:spcPts val="600"/>
              </a:spcAft>
            </a:pPr>
            <a:r>
              <a:rPr lang="en-US" sz="3200" dirty="0"/>
              <a:t>Original PRO modified to replace easiest 3 items with different questions</a:t>
            </a:r>
          </a:p>
          <a:p>
            <a:pPr>
              <a:lnSpc>
                <a:spcPct val="150000"/>
              </a:lnSpc>
              <a:spcBef>
                <a:spcPts val="0"/>
              </a:spcBef>
              <a:spcAft>
                <a:spcPts val="600"/>
              </a:spcAft>
            </a:pPr>
            <a:r>
              <a:rPr lang="en-US" sz="3200" dirty="0"/>
              <a:t>PRO administered in multiple languages</a:t>
            </a:r>
          </a:p>
          <a:p>
            <a:pPr>
              <a:lnSpc>
                <a:spcPct val="100000"/>
              </a:lnSpc>
              <a:spcBef>
                <a:spcPts val="0"/>
              </a:spcBef>
              <a:spcAft>
                <a:spcPts val="600"/>
              </a:spcAft>
            </a:pPr>
            <a:r>
              <a:rPr lang="en-US" sz="3200" dirty="0"/>
              <a:t>Items rated difficult for non-visual reasons were excluded from analysis</a:t>
            </a:r>
          </a:p>
          <a:p>
            <a:pPr>
              <a:lnSpc>
                <a:spcPct val="150000"/>
              </a:lnSpc>
              <a:spcBef>
                <a:spcPts val="0"/>
              </a:spcBef>
              <a:spcAft>
                <a:spcPts val="600"/>
              </a:spcAft>
            </a:pPr>
            <a:endParaRPr lang="en-US" sz="3200" b="1" dirty="0"/>
          </a:p>
        </p:txBody>
      </p:sp>
    </p:spTree>
    <p:extLst>
      <p:ext uri="{BB962C8B-B14F-4D97-AF65-F5344CB8AC3E}">
        <p14:creationId xmlns:p14="http://schemas.microsoft.com/office/powerpoint/2010/main" val="40198292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22B037-2365-E9B7-CF70-B00F120C99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DD641F-6C13-0B90-91E1-1DCEA1397813}"/>
              </a:ext>
            </a:extLst>
          </p:cNvPr>
          <p:cNvSpPr>
            <a:spLocks noGrp="1"/>
          </p:cNvSpPr>
          <p:nvPr>
            <p:ph type="title"/>
          </p:nvPr>
        </p:nvSpPr>
        <p:spPr/>
        <p:txBody>
          <a:bodyPr>
            <a:normAutofit/>
          </a:bodyPr>
          <a:lstStyle/>
          <a:p>
            <a:r>
              <a:rPr lang="en-US" dirty="0"/>
              <a:t>Methods: Statistical</a:t>
            </a:r>
            <a:endParaRPr lang="en-US" b="1" dirty="0">
              <a:solidFill>
                <a:schemeClr val="bg1"/>
              </a:solidFill>
            </a:endParaRPr>
          </a:p>
        </p:txBody>
      </p:sp>
      <p:sp>
        <p:nvSpPr>
          <p:cNvPr id="7" name="Content Placeholder 2">
            <a:extLst>
              <a:ext uri="{FF2B5EF4-FFF2-40B4-BE49-F238E27FC236}">
                <a16:creationId xmlns:a16="http://schemas.microsoft.com/office/drawing/2014/main" id="{6DD11CF1-49D0-FC05-353E-BDA672C085C8}"/>
              </a:ext>
            </a:extLst>
          </p:cNvPr>
          <p:cNvSpPr txBox="1">
            <a:spLocks/>
          </p:cNvSpPr>
          <p:nvPr/>
        </p:nvSpPr>
        <p:spPr>
          <a:xfrm>
            <a:off x="1066800" y="1836681"/>
            <a:ext cx="10058400" cy="4497916"/>
          </a:xfrm>
          <a:prstGeom prst="rect">
            <a:avLst/>
          </a:prstGeom>
        </p:spPr>
        <p:txBody>
          <a:bodyPr vert="horz" lIns="91440" tIns="45720" rIns="91440" bIns="45720" rtlCol="0">
            <a:noAutofit/>
          </a:bodyPr>
          <a:lstStyle>
            <a:lvl1pPr marL="457200" indent="-457200" algn="l" defTabSz="914400" rtl="0" eaLnBrk="1" latinLnBrk="0" hangingPunct="1">
              <a:lnSpc>
                <a:spcPct val="90000"/>
              </a:lnSpc>
              <a:spcBef>
                <a:spcPts val="1000"/>
              </a:spcBef>
              <a:buClr>
                <a:schemeClr val="tx1"/>
              </a:buClr>
              <a:buFont typeface="Arial" panose="020B0604020202020204" pitchFamily="34" charset="0"/>
              <a:buChar char="•"/>
              <a:defRPr sz="2800" b="1"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914400" indent="-457200" algn="l" defTabSz="914400" rtl="0" eaLnBrk="1" latinLnBrk="0" hangingPunct="1">
              <a:lnSpc>
                <a:spcPct val="90000"/>
              </a:lnSpc>
              <a:spcBef>
                <a:spcPts val="500"/>
              </a:spcBef>
              <a:buClr>
                <a:schemeClr val="tx1"/>
              </a:buClr>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371600" indent="-457200" algn="l" defTabSz="914400" rtl="0" eaLnBrk="1" latinLnBrk="0" hangingPunct="1">
              <a:lnSpc>
                <a:spcPct val="90000"/>
              </a:lnSpc>
              <a:spcBef>
                <a:spcPts val="500"/>
              </a:spcBef>
              <a:buClr>
                <a:schemeClr val="tx1"/>
              </a:buClr>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828800" indent="-4572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286000" indent="-4572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14400" lvl="2" indent="0">
              <a:lnSpc>
                <a:spcPct val="100000"/>
              </a:lnSpc>
              <a:spcBef>
                <a:spcPts val="0"/>
              </a:spcBef>
              <a:buNone/>
            </a:pPr>
            <a:endParaRPr lang="en-US" sz="2200" b="1" dirty="0"/>
          </a:p>
        </p:txBody>
      </p:sp>
      <p:sp>
        <p:nvSpPr>
          <p:cNvPr id="4" name="Content Placeholder 2">
            <a:extLst>
              <a:ext uri="{FF2B5EF4-FFF2-40B4-BE49-F238E27FC236}">
                <a16:creationId xmlns:a16="http://schemas.microsoft.com/office/drawing/2014/main" id="{2D295CDB-DE7D-5A92-710C-0B2A591BEB25}"/>
              </a:ext>
            </a:extLst>
          </p:cNvPr>
          <p:cNvSpPr>
            <a:spLocks noGrp="1"/>
          </p:cNvSpPr>
          <p:nvPr>
            <p:ph idx="1"/>
          </p:nvPr>
        </p:nvSpPr>
        <p:spPr>
          <a:xfrm>
            <a:off x="1295399" y="1650753"/>
            <a:ext cx="10058400" cy="4497916"/>
          </a:xfrm>
        </p:spPr>
        <p:txBody>
          <a:bodyPr>
            <a:noAutofit/>
          </a:bodyPr>
          <a:lstStyle/>
          <a:p>
            <a:pPr marL="457200" indent="-457200">
              <a:lnSpc>
                <a:spcPct val="100000"/>
              </a:lnSpc>
              <a:spcBef>
                <a:spcPts val="0"/>
              </a:spcBef>
              <a:spcAft>
                <a:spcPts val="600"/>
              </a:spcAft>
              <a:buClr>
                <a:schemeClr val="tx1"/>
              </a:buClr>
            </a:pPr>
            <a:r>
              <a:rPr lang="en-US" sz="3200" b="1" dirty="0"/>
              <a:t>Rasch analysis using the method of successive dichotomizations (MSD)</a:t>
            </a:r>
          </a:p>
          <a:p>
            <a:pPr marL="457200" indent="-457200">
              <a:lnSpc>
                <a:spcPct val="100000"/>
              </a:lnSpc>
              <a:spcBef>
                <a:spcPts val="0"/>
              </a:spcBef>
              <a:spcAft>
                <a:spcPts val="600"/>
              </a:spcAft>
              <a:buClr>
                <a:schemeClr val="tx1"/>
              </a:buClr>
            </a:pPr>
            <a:r>
              <a:rPr lang="en-US" sz="3200" dirty="0"/>
              <a:t>Analysis of covariance used to assess associations between FV and baseline characteristics</a:t>
            </a:r>
          </a:p>
          <a:p>
            <a:pPr marL="457200" indent="-457200">
              <a:lnSpc>
                <a:spcPct val="100000"/>
              </a:lnSpc>
              <a:spcBef>
                <a:spcPts val="0"/>
              </a:spcBef>
              <a:spcAft>
                <a:spcPts val="600"/>
              </a:spcAft>
              <a:buClr>
                <a:schemeClr val="tx1"/>
              </a:buClr>
            </a:pPr>
            <a:r>
              <a:rPr lang="en-US" sz="3200" dirty="0"/>
              <a:t>Linear regression model and Pearson correlations used to describe relationships between FV and other vision measures</a:t>
            </a:r>
          </a:p>
          <a:p>
            <a:pPr>
              <a:lnSpc>
                <a:spcPct val="100000"/>
              </a:lnSpc>
              <a:spcBef>
                <a:spcPts val="0"/>
              </a:spcBef>
              <a:spcAft>
                <a:spcPts val="600"/>
              </a:spcAft>
            </a:pPr>
            <a:r>
              <a:rPr lang="en-US" sz="3200" b="1" dirty="0"/>
              <a:t>Mediation analysis conducted on VA and V</a:t>
            </a:r>
            <a:r>
              <a:rPr lang="en-US" sz="3200" baseline="-25000" dirty="0"/>
              <a:t>TOT</a:t>
            </a:r>
            <a:endParaRPr lang="en-US" sz="3200" b="1" dirty="0"/>
          </a:p>
        </p:txBody>
      </p:sp>
    </p:spTree>
    <p:extLst>
      <p:ext uri="{BB962C8B-B14F-4D97-AF65-F5344CB8AC3E}">
        <p14:creationId xmlns:p14="http://schemas.microsoft.com/office/powerpoint/2010/main" val="32340786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781B38-986D-1384-004D-82B494FFA9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040553-623F-9758-6DA9-49C9C8E21BC0}"/>
              </a:ext>
            </a:extLst>
          </p:cNvPr>
          <p:cNvSpPr>
            <a:spLocks noGrp="1"/>
          </p:cNvSpPr>
          <p:nvPr>
            <p:ph type="title"/>
          </p:nvPr>
        </p:nvSpPr>
        <p:spPr/>
        <p:txBody>
          <a:bodyPr>
            <a:normAutofit/>
          </a:bodyPr>
          <a:lstStyle/>
          <a:p>
            <a:r>
              <a:rPr lang="en-US" dirty="0"/>
              <a:t>Results: Cohort Characteristics</a:t>
            </a:r>
            <a:endParaRPr lang="en-US" b="1" dirty="0">
              <a:solidFill>
                <a:schemeClr val="bg1"/>
              </a:solidFill>
            </a:endParaRPr>
          </a:p>
        </p:txBody>
      </p:sp>
      <p:sp>
        <p:nvSpPr>
          <p:cNvPr id="7" name="Content Placeholder 2">
            <a:extLst>
              <a:ext uri="{FF2B5EF4-FFF2-40B4-BE49-F238E27FC236}">
                <a16:creationId xmlns:a16="http://schemas.microsoft.com/office/drawing/2014/main" id="{82359C84-8F99-2FD2-31EE-B756E33D621E}"/>
              </a:ext>
            </a:extLst>
          </p:cNvPr>
          <p:cNvSpPr txBox="1">
            <a:spLocks/>
          </p:cNvSpPr>
          <p:nvPr/>
        </p:nvSpPr>
        <p:spPr>
          <a:xfrm>
            <a:off x="1066800" y="1836681"/>
            <a:ext cx="10058400" cy="4497916"/>
          </a:xfrm>
          <a:prstGeom prst="rect">
            <a:avLst/>
          </a:prstGeom>
        </p:spPr>
        <p:txBody>
          <a:bodyPr vert="horz" lIns="91440" tIns="45720" rIns="91440" bIns="45720" rtlCol="0">
            <a:noAutofit/>
          </a:bodyPr>
          <a:lstStyle>
            <a:lvl1pPr marL="457200" indent="-457200" algn="l" defTabSz="914400" rtl="0" eaLnBrk="1" latinLnBrk="0" hangingPunct="1">
              <a:lnSpc>
                <a:spcPct val="90000"/>
              </a:lnSpc>
              <a:spcBef>
                <a:spcPts val="1000"/>
              </a:spcBef>
              <a:buClr>
                <a:schemeClr val="tx1"/>
              </a:buClr>
              <a:buFont typeface="Arial" panose="020B0604020202020204" pitchFamily="34" charset="0"/>
              <a:buChar char="•"/>
              <a:defRPr sz="2800" b="1"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914400" indent="-457200" algn="l" defTabSz="914400" rtl="0" eaLnBrk="1" latinLnBrk="0" hangingPunct="1">
              <a:lnSpc>
                <a:spcPct val="90000"/>
              </a:lnSpc>
              <a:spcBef>
                <a:spcPts val="500"/>
              </a:spcBef>
              <a:buClr>
                <a:schemeClr val="tx1"/>
              </a:buClr>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371600" indent="-457200" algn="l" defTabSz="914400" rtl="0" eaLnBrk="1" latinLnBrk="0" hangingPunct="1">
              <a:lnSpc>
                <a:spcPct val="90000"/>
              </a:lnSpc>
              <a:spcBef>
                <a:spcPts val="500"/>
              </a:spcBef>
              <a:buClr>
                <a:schemeClr val="tx1"/>
              </a:buClr>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828800" indent="-4572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286000" indent="-4572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14400" lvl="2" indent="0">
              <a:lnSpc>
                <a:spcPct val="100000"/>
              </a:lnSpc>
              <a:spcBef>
                <a:spcPts val="0"/>
              </a:spcBef>
              <a:buNone/>
            </a:pPr>
            <a:endParaRPr lang="en-US" sz="2200" b="1" dirty="0"/>
          </a:p>
        </p:txBody>
      </p:sp>
      <p:sp>
        <p:nvSpPr>
          <p:cNvPr id="8" name="Content Placeholder 2">
            <a:extLst>
              <a:ext uri="{FF2B5EF4-FFF2-40B4-BE49-F238E27FC236}">
                <a16:creationId xmlns:a16="http://schemas.microsoft.com/office/drawing/2014/main" id="{4E5C78C4-65B6-F4C4-5787-846E13A15027}"/>
              </a:ext>
            </a:extLst>
          </p:cNvPr>
          <p:cNvSpPr txBox="1">
            <a:spLocks/>
          </p:cNvSpPr>
          <p:nvPr/>
        </p:nvSpPr>
        <p:spPr>
          <a:xfrm>
            <a:off x="1219200" y="1659897"/>
            <a:ext cx="10058400" cy="4497916"/>
          </a:xfrm>
          <a:prstGeom prst="rect">
            <a:avLst/>
          </a:prstGeom>
        </p:spPr>
        <p:txBody>
          <a:bodyPr vert="horz" lIns="91440" tIns="45720" rIns="91440" bIns="45720" rtlCol="0">
            <a:noAutofit/>
          </a:bodyPr>
          <a:lstStyle>
            <a:lvl1pPr marL="457200" indent="-457200" algn="l" defTabSz="914400" rtl="0" eaLnBrk="1" latinLnBrk="0" hangingPunct="1">
              <a:lnSpc>
                <a:spcPct val="90000"/>
              </a:lnSpc>
              <a:spcBef>
                <a:spcPts val="1000"/>
              </a:spcBef>
              <a:buClr>
                <a:schemeClr val="tx1"/>
              </a:buClr>
              <a:buFont typeface="Arial" panose="020B0604020202020204" pitchFamily="34" charset="0"/>
              <a:buChar char="•"/>
              <a:defRPr sz="2800" b="1"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914400" indent="-457200" algn="l" defTabSz="914400" rtl="0" eaLnBrk="1" latinLnBrk="0" hangingPunct="1">
              <a:lnSpc>
                <a:spcPct val="90000"/>
              </a:lnSpc>
              <a:spcBef>
                <a:spcPts val="500"/>
              </a:spcBef>
              <a:buClr>
                <a:schemeClr val="tx1"/>
              </a:buClr>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371600" indent="-457200" algn="l" defTabSz="914400" rtl="0" eaLnBrk="1" latinLnBrk="0" hangingPunct="1">
              <a:lnSpc>
                <a:spcPct val="90000"/>
              </a:lnSpc>
              <a:spcBef>
                <a:spcPts val="500"/>
              </a:spcBef>
              <a:buClr>
                <a:schemeClr val="tx1"/>
              </a:buClr>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828800" indent="-4572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286000" indent="-4572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spcAft>
                <a:spcPts val="600"/>
              </a:spcAft>
            </a:pPr>
            <a:r>
              <a:rPr lang="en-US" sz="3600" dirty="0"/>
              <a:t>Baseline Cohort – N=121</a:t>
            </a:r>
          </a:p>
          <a:p>
            <a:pPr lvl="1">
              <a:lnSpc>
                <a:spcPct val="100000"/>
              </a:lnSpc>
              <a:spcBef>
                <a:spcPts val="0"/>
              </a:spcBef>
              <a:spcAft>
                <a:spcPts val="600"/>
              </a:spcAft>
            </a:pPr>
            <a:r>
              <a:rPr lang="en-US" sz="3000" b="1" dirty="0"/>
              <a:t>Diagnosis - N=75 (62%); ARRP – N=45 (38%)</a:t>
            </a:r>
          </a:p>
          <a:p>
            <a:pPr lvl="1">
              <a:lnSpc>
                <a:spcPct val="100000"/>
              </a:lnSpc>
              <a:spcBef>
                <a:spcPts val="0"/>
              </a:spcBef>
              <a:spcAft>
                <a:spcPts val="600"/>
              </a:spcAft>
            </a:pPr>
            <a:r>
              <a:rPr lang="en-US" sz="3000" b="1" dirty="0"/>
              <a:t>Normal or mild hearing loss – N= 46 (37%)</a:t>
            </a:r>
          </a:p>
          <a:p>
            <a:pPr lvl="1">
              <a:lnSpc>
                <a:spcPct val="100000"/>
              </a:lnSpc>
              <a:spcBef>
                <a:spcPts val="0"/>
              </a:spcBef>
              <a:spcAft>
                <a:spcPts val="600"/>
              </a:spcAft>
            </a:pPr>
            <a:r>
              <a:rPr lang="en-US" sz="3000" b="1" dirty="0"/>
              <a:t>Female – N=65 (54%); White – 109 (90%)</a:t>
            </a:r>
          </a:p>
          <a:p>
            <a:pPr lvl="1">
              <a:lnSpc>
                <a:spcPct val="100000"/>
              </a:lnSpc>
              <a:spcBef>
                <a:spcPts val="0"/>
              </a:spcBef>
              <a:spcAft>
                <a:spcPts val="600"/>
              </a:spcAft>
            </a:pPr>
            <a:r>
              <a:rPr lang="en-US" sz="3000" b="1" dirty="0"/>
              <a:t>Median participant age – 41 years [IQR: 31 , 48]</a:t>
            </a:r>
          </a:p>
          <a:p>
            <a:pPr lvl="1">
              <a:lnSpc>
                <a:spcPct val="100000"/>
              </a:lnSpc>
              <a:spcBef>
                <a:spcPts val="0"/>
              </a:spcBef>
              <a:spcAft>
                <a:spcPts val="600"/>
              </a:spcAft>
            </a:pPr>
            <a:r>
              <a:rPr lang="en-US" sz="3000" b="1" dirty="0"/>
              <a:t>Median age at onset – 19 years [IQR: 15, 30]</a:t>
            </a:r>
          </a:p>
          <a:p>
            <a:pPr lvl="1">
              <a:lnSpc>
                <a:spcPct val="100000"/>
              </a:lnSpc>
              <a:spcBef>
                <a:spcPts val="0"/>
              </a:spcBef>
              <a:spcAft>
                <a:spcPts val="600"/>
              </a:spcAft>
            </a:pPr>
            <a:r>
              <a:rPr lang="en-US" sz="3000" b="1" dirty="0"/>
              <a:t>Median disease duration – 15 years [IQR: 9 , 24]</a:t>
            </a:r>
          </a:p>
          <a:p>
            <a:pPr marL="457200" lvl="1" indent="0">
              <a:lnSpc>
                <a:spcPct val="100000"/>
              </a:lnSpc>
              <a:spcBef>
                <a:spcPts val="0"/>
              </a:spcBef>
              <a:spcAft>
                <a:spcPts val="600"/>
              </a:spcAft>
              <a:buNone/>
            </a:pPr>
            <a:endParaRPr lang="en-US" sz="3000" b="1" dirty="0"/>
          </a:p>
        </p:txBody>
      </p:sp>
    </p:spTree>
    <p:extLst>
      <p:ext uri="{BB962C8B-B14F-4D97-AF65-F5344CB8AC3E}">
        <p14:creationId xmlns:p14="http://schemas.microsoft.com/office/powerpoint/2010/main" val="24415588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2C64E3-B50C-CCF1-3F47-83273C1ED4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30CB21-9408-07FE-3812-D765BAAB4BC0}"/>
              </a:ext>
            </a:extLst>
          </p:cNvPr>
          <p:cNvSpPr>
            <a:spLocks noGrp="1"/>
          </p:cNvSpPr>
          <p:nvPr>
            <p:ph type="title"/>
          </p:nvPr>
        </p:nvSpPr>
        <p:spPr/>
        <p:txBody>
          <a:bodyPr>
            <a:normAutofit/>
          </a:bodyPr>
          <a:lstStyle/>
          <a:p>
            <a:r>
              <a:rPr lang="en-US" dirty="0"/>
              <a:t>Results: FV Score Association with Baseline Characteristics</a:t>
            </a:r>
            <a:endParaRPr lang="en-US" b="1" dirty="0">
              <a:solidFill>
                <a:schemeClr val="bg1"/>
              </a:solidFill>
            </a:endParaRPr>
          </a:p>
        </p:txBody>
      </p:sp>
      <p:sp>
        <p:nvSpPr>
          <p:cNvPr id="7" name="Content Placeholder 2">
            <a:extLst>
              <a:ext uri="{FF2B5EF4-FFF2-40B4-BE49-F238E27FC236}">
                <a16:creationId xmlns:a16="http://schemas.microsoft.com/office/drawing/2014/main" id="{D4B102EC-739F-DC50-E90A-BCB06F1BF88C}"/>
              </a:ext>
            </a:extLst>
          </p:cNvPr>
          <p:cNvSpPr txBox="1">
            <a:spLocks/>
          </p:cNvSpPr>
          <p:nvPr/>
        </p:nvSpPr>
        <p:spPr>
          <a:xfrm>
            <a:off x="1066800" y="1836681"/>
            <a:ext cx="10058400" cy="4497916"/>
          </a:xfrm>
          <a:prstGeom prst="rect">
            <a:avLst/>
          </a:prstGeom>
        </p:spPr>
        <p:txBody>
          <a:bodyPr vert="horz" lIns="91440" tIns="45720" rIns="91440" bIns="45720" rtlCol="0">
            <a:noAutofit/>
          </a:bodyPr>
          <a:lstStyle>
            <a:lvl1pPr marL="457200" indent="-457200" algn="l" defTabSz="914400" rtl="0" eaLnBrk="1" latinLnBrk="0" hangingPunct="1">
              <a:lnSpc>
                <a:spcPct val="90000"/>
              </a:lnSpc>
              <a:spcBef>
                <a:spcPts val="1000"/>
              </a:spcBef>
              <a:buClr>
                <a:schemeClr val="tx1"/>
              </a:buClr>
              <a:buFont typeface="Arial" panose="020B0604020202020204" pitchFamily="34" charset="0"/>
              <a:buChar char="•"/>
              <a:defRPr sz="2800" b="1"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914400" indent="-457200" algn="l" defTabSz="914400" rtl="0" eaLnBrk="1" latinLnBrk="0" hangingPunct="1">
              <a:lnSpc>
                <a:spcPct val="90000"/>
              </a:lnSpc>
              <a:spcBef>
                <a:spcPts val="500"/>
              </a:spcBef>
              <a:buClr>
                <a:schemeClr val="tx1"/>
              </a:buClr>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371600" indent="-457200" algn="l" defTabSz="914400" rtl="0" eaLnBrk="1" latinLnBrk="0" hangingPunct="1">
              <a:lnSpc>
                <a:spcPct val="90000"/>
              </a:lnSpc>
              <a:spcBef>
                <a:spcPts val="500"/>
              </a:spcBef>
              <a:buClr>
                <a:schemeClr val="tx1"/>
              </a:buClr>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828800" indent="-4572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286000" indent="-4572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14400" lvl="2" indent="0">
              <a:lnSpc>
                <a:spcPct val="100000"/>
              </a:lnSpc>
              <a:spcBef>
                <a:spcPts val="0"/>
              </a:spcBef>
              <a:buNone/>
            </a:pPr>
            <a:endParaRPr lang="en-US" sz="2200" b="1" dirty="0"/>
          </a:p>
        </p:txBody>
      </p:sp>
      <p:sp>
        <p:nvSpPr>
          <p:cNvPr id="8" name="Content Placeholder 2">
            <a:extLst>
              <a:ext uri="{FF2B5EF4-FFF2-40B4-BE49-F238E27FC236}">
                <a16:creationId xmlns:a16="http://schemas.microsoft.com/office/drawing/2014/main" id="{6D667D3C-FAFB-F30F-88B2-2E5C1843C2CC}"/>
              </a:ext>
            </a:extLst>
          </p:cNvPr>
          <p:cNvSpPr txBox="1">
            <a:spLocks/>
          </p:cNvSpPr>
          <p:nvPr/>
        </p:nvSpPr>
        <p:spPr>
          <a:xfrm>
            <a:off x="184727" y="1678370"/>
            <a:ext cx="11868728" cy="4497916"/>
          </a:xfrm>
          <a:prstGeom prst="rect">
            <a:avLst/>
          </a:prstGeom>
        </p:spPr>
        <p:txBody>
          <a:bodyPr vert="horz" lIns="91440" tIns="45720" rIns="91440" bIns="45720" rtlCol="0">
            <a:noAutofit/>
          </a:bodyPr>
          <a:lstStyle>
            <a:lvl1pPr marL="457200" indent="-457200" algn="l" defTabSz="914400" rtl="0" eaLnBrk="1" latinLnBrk="0" hangingPunct="1">
              <a:lnSpc>
                <a:spcPct val="90000"/>
              </a:lnSpc>
              <a:spcBef>
                <a:spcPts val="1000"/>
              </a:spcBef>
              <a:buClr>
                <a:schemeClr val="tx1"/>
              </a:buClr>
              <a:buFont typeface="Arial" panose="020B0604020202020204" pitchFamily="34" charset="0"/>
              <a:buChar char="•"/>
              <a:defRPr sz="2800" b="1"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914400" indent="-457200" algn="l" defTabSz="914400" rtl="0" eaLnBrk="1" latinLnBrk="0" hangingPunct="1">
              <a:lnSpc>
                <a:spcPct val="90000"/>
              </a:lnSpc>
              <a:spcBef>
                <a:spcPts val="500"/>
              </a:spcBef>
              <a:buClr>
                <a:schemeClr val="tx1"/>
              </a:buClr>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371600" indent="-457200" algn="l" defTabSz="914400" rtl="0" eaLnBrk="1" latinLnBrk="0" hangingPunct="1">
              <a:lnSpc>
                <a:spcPct val="90000"/>
              </a:lnSpc>
              <a:spcBef>
                <a:spcPts val="500"/>
              </a:spcBef>
              <a:buClr>
                <a:schemeClr val="tx1"/>
              </a:buClr>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828800" indent="-4572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286000" indent="-4572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spcAft>
                <a:spcPts val="600"/>
              </a:spcAft>
            </a:pPr>
            <a:r>
              <a:rPr lang="en-US" sz="3600" dirty="0"/>
              <a:t>No difference in mean FV scores between diagnosis groups, gender, cohort, language or presence of comorbidities (after adjustment for baseline VA, V</a:t>
            </a:r>
            <a:r>
              <a:rPr lang="en-US" sz="3600" baseline="-25000" dirty="0"/>
              <a:t>TOT</a:t>
            </a:r>
            <a:r>
              <a:rPr lang="en-US" sz="3600" dirty="0"/>
              <a:t>, age and disease duration)</a:t>
            </a:r>
          </a:p>
          <a:p>
            <a:pPr>
              <a:lnSpc>
                <a:spcPct val="100000"/>
              </a:lnSpc>
              <a:spcBef>
                <a:spcPts val="0"/>
              </a:spcBef>
              <a:spcAft>
                <a:spcPts val="600"/>
              </a:spcAft>
            </a:pPr>
            <a:r>
              <a:rPr lang="en-US" sz="3600" b="1" dirty="0"/>
              <a:t>Significant association between mean FV and disease duration (mediated by VA and V</a:t>
            </a:r>
            <a:r>
              <a:rPr lang="en-US" sz="3600" baseline="-25000" dirty="0"/>
              <a:t>TOT</a:t>
            </a:r>
            <a:r>
              <a:rPr lang="en-US" sz="3600" b="1" dirty="0"/>
              <a:t>) </a:t>
            </a:r>
            <a:endParaRPr lang="en-US" sz="3000" b="1" dirty="0"/>
          </a:p>
          <a:p>
            <a:pPr marL="457200" lvl="1" indent="0">
              <a:lnSpc>
                <a:spcPct val="100000"/>
              </a:lnSpc>
              <a:spcBef>
                <a:spcPts val="0"/>
              </a:spcBef>
              <a:spcAft>
                <a:spcPts val="600"/>
              </a:spcAft>
              <a:buNone/>
            </a:pPr>
            <a:endParaRPr lang="en-US" sz="3000" b="1" dirty="0"/>
          </a:p>
        </p:txBody>
      </p:sp>
    </p:spTree>
    <p:extLst>
      <p:ext uri="{BB962C8B-B14F-4D97-AF65-F5344CB8AC3E}">
        <p14:creationId xmlns:p14="http://schemas.microsoft.com/office/powerpoint/2010/main" val="6308492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1CA555-3E87-F917-3224-E27CA45D77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B54C55-85C3-50C7-5AE7-16B0C4672685}"/>
              </a:ext>
            </a:extLst>
          </p:cNvPr>
          <p:cNvSpPr>
            <a:spLocks noGrp="1"/>
          </p:cNvSpPr>
          <p:nvPr>
            <p:ph type="title"/>
          </p:nvPr>
        </p:nvSpPr>
        <p:spPr/>
        <p:txBody>
          <a:bodyPr>
            <a:normAutofit/>
          </a:bodyPr>
          <a:lstStyle/>
          <a:p>
            <a:r>
              <a:rPr lang="en-US" dirty="0"/>
              <a:t>Results: Distribution of Participant Responses</a:t>
            </a:r>
            <a:endParaRPr lang="en-US" b="1" dirty="0">
              <a:solidFill>
                <a:schemeClr val="bg1"/>
              </a:solidFill>
            </a:endParaRPr>
          </a:p>
        </p:txBody>
      </p:sp>
      <p:sp>
        <p:nvSpPr>
          <p:cNvPr id="7" name="Content Placeholder 2">
            <a:extLst>
              <a:ext uri="{FF2B5EF4-FFF2-40B4-BE49-F238E27FC236}">
                <a16:creationId xmlns:a16="http://schemas.microsoft.com/office/drawing/2014/main" id="{8FDFE063-A18E-1684-F15E-BFE807C7DAD7}"/>
              </a:ext>
            </a:extLst>
          </p:cNvPr>
          <p:cNvSpPr txBox="1">
            <a:spLocks/>
          </p:cNvSpPr>
          <p:nvPr/>
        </p:nvSpPr>
        <p:spPr>
          <a:xfrm>
            <a:off x="1066800" y="1836681"/>
            <a:ext cx="10058400" cy="4497916"/>
          </a:xfrm>
          <a:prstGeom prst="rect">
            <a:avLst/>
          </a:prstGeom>
        </p:spPr>
        <p:txBody>
          <a:bodyPr vert="horz" lIns="91440" tIns="45720" rIns="91440" bIns="45720" rtlCol="0">
            <a:noAutofit/>
          </a:bodyPr>
          <a:lstStyle>
            <a:lvl1pPr marL="457200" indent="-457200" algn="l" defTabSz="914400" rtl="0" eaLnBrk="1" latinLnBrk="0" hangingPunct="1">
              <a:lnSpc>
                <a:spcPct val="90000"/>
              </a:lnSpc>
              <a:spcBef>
                <a:spcPts val="1000"/>
              </a:spcBef>
              <a:buClr>
                <a:schemeClr val="tx1"/>
              </a:buClr>
              <a:buFont typeface="Arial" panose="020B0604020202020204" pitchFamily="34" charset="0"/>
              <a:buChar char="•"/>
              <a:defRPr sz="2800" b="1"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914400" indent="-457200" algn="l" defTabSz="914400" rtl="0" eaLnBrk="1" latinLnBrk="0" hangingPunct="1">
              <a:lnSpc>
                <a:spcPct val="90000"/>
              </a:lnSpc>
              <a:spcBef>
                <a:spcPts val="500"/>
              </a:spcBef>
              <a:buClr>
                <a:schemeClr val="tx1"/>
              </a:buClr>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371600" indent="-457200" algn="l" defTabSz="914400" rtl="0" eaLnBrk="1" latinLnBrk="0" hangingPunct="1">
              <a:lnSpc>
                <a:spcPct val="90000"/>
              </a:lnSpc>
              <a:spcBef>
                <a:spcPts val="500"/>
              </a:spcBef>
              <a:buClr>
                <a:schemeClr val="tx1"/>
              </a:buClr>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828800" indent="-4572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286000" indent="-4572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14400" lvl="2" indent="0">
              <a:lnSpc>
                <a:spcPct val="100000"/>
              </a:lnSpc>
              <a:spcBef>
                <a:spcPts val="0"/>
              </a:spcBef>
              <a:buNone/>
            </a:pPr>
            <a:endParaRPr lang="en-US" sz="2200" b="1" dirty="0"/>
          </a:p>
        </p:txBody>
      </p:sp>
      <p:sp>
        <p:nvSpPr>
          <p:cNvPr id="9" name="Content Placeholder 2">
            <a:extLst>
              <a:ext uri="{FF2B5EF4-FFF2-40B4-BE49-F238E27FC236}">
                <a16:creationId xmlns:a16="http://schemas.microsoft.com/office/drawing/2014/main" id="{99AF11B8-A8C9-0EAF-FD38-76014D28DFB9}"/>
              </a:ext>
            </a:extLst>
          </p:cNvPr>
          <p:cNvSpPr txBox="1">
            <a:spLocks/>
          </p:cNvSpPr>
          <p:nvPr/>
        </p:nvSpPr>
        <p:spPr>
          <a:xfrm>
            <a:off x="7964233" y="1410638"/>
            <a:ext cx="4338048" cy="229958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00C1D5"/>
              </a:buClr>
              <a:buFont typeface="Arial" panose="020B0604020202020204" pitchFamily="34" charset="0"/>
              <a:buChar char="•"/>
              <a:defRPr sz="2800" kern="1200">
                <a:solidFill>
                  <a:schemeClr val="tx1"/>
                </a:solidFill>
                <a:latin typeface="Calibri" panose="020F0502020204030204" pitchFamily="34" charset="0"/>
                <a:ea typeface="+mn-ea"/>
                <a:cs typeface="+mn-cs"/>
              </a:defRPr>
            </a:lvl1pPr>
            <a:lvl2pPr marL="685800" indent="-228600" algn="l" defTabSz="914400" rtl="0" eaLnBrk="1" latinLnBrk="0" hangingPunct="1">
              <a:lnSpc>
                <a:spcPct val="90000"/>
              </a:lnSpc>
              <a:spcBef>
                <a:spcPts val="500"/>
              </a:spcBef>
              <a:buClr>
                <a:srgbClr val="00C1D5"/>
              </a:buClr>
              <a:buFont typeface="Arial" panose="020B0604020202020204" pitchFamily="34" charset="0"/>
              <a:buChar char="•"/>
              <a:defRPr sz="2400" kern="1200">
                <a:solidFill>
                  <a:schemeClr val="tx1"/>
                </a:solidFill>
                <a:latin typeface="Calibri" panose="020F0502020204030204" pitchFamily="34" charset="0"/>
                <a:ea typeface="+mn-ea"/>
                <a:cs typeface="+mn-cs"/>
              </a:defRPr>
            </a:lvl2pPr>
            <a:lvl3pPr marL="1143000" indent="-228600" algn="l" defTabSz="914400" rtl="0" eaLnBrk="1" latinLnBrk="0" hangingPunct="1">
              <a:lnSpc>
                <a:spcPct val="90000"/>
              </a:lnSpc>
              <a:spcBef>
                <a:spcPts val="500"/>
              </a:spcBef>
              <a:buClr>
                <a:srgbClr val="00C1D5"/>
              </a:buClr>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defTabSz="914400" rtl="0" eaLnBrk="1" latinLnBrk="0" hangingPunct="1">
              <a:lnSpc>
                <a:spcPct val="90000"/>
              </a:lnSpc>
              <a:spcBef>
                <a:spcPts val="500"/>
              </a:spcBef>
              <a:buClr>
                <a:srgbClr val="00C1D5"/>
              </a:buClr>
              <a:buFont typeface="Arial" panose="020B0604020202020204" pitchFamily="34" charset="0"/>
              <a:buChar char="•"/>
              <a:defRPr sz="1800" kern="1200">
                <a:solidFill>
                  <a:schemeClr val="tx1"/>
                </a:solidFill>
                <a:latin typeface="Calibri" panose="020F0502020204030204" pitchFamily="34" charset="0"/>
                <a:ea typeface="+mn-ea"/>
                <a:cs typeface="+mn-cs"/>
              </a:defRPr>
            </a:lvl4pPr>
            <a:lvl5pPr marL="2057400" indent="-228600" algn="l" defTabSz="914400" rtl="0" eaLnBrk="1" latinLnBrk="0" hangingPunct="1">
              <a:lnSpc>
                <a:spcPct val="90000"/>
              </a:lnSpc>
              <a:spcBef>
                <a:spcPts val="500"/>
              </a:spcBef>
              <a:buClr>
                <a:srgbClr val="00C1D5"/>
              </a:buClr>
              <a:buFont typeface="Arial" panose="020B0604020202020204" pitchFamily="34" charset="0"/>
              <a:buChar char="•"/>
              <a:defRPr sz="1800" kern="1200">
                <a:solidFill>
                  <a:schemeClr val="tx1"/>
                </a:solidFill>
                <a:latin typeface="Calibri"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nSpc>
                <a:spcPct val="100000"/>
              </a:lnSpc>
              <a:spcBef>
                <a:spcPts val="0"/>
              </a:spcBef>
              <a:spcAft>
                <a:spcPts val="600"/>
              </a:spcAft>
              <a:buClr>
                <a:schemeClr val="tx1"/>
              </a:buClr>
            </a:pPr>
            <a:r>
              <a:rPr lang="en-US" sz="3200" b="1" dirty="0"/>
              <a:t>Least difficult Item– ‘Fix a snack’</a:t>
            </a:r>
          </a:p>
          <a:p>
            <a:pPr marL="457200" indent="-457200">
              <a:lnSpc>
                <a:spcPct val="100000"/>
              </a:lnSpc>
              <a:spcBef>
                <a:spcPts val="0"/>
              </a:spcBef>
              <a:spcAft>
                <a:spcPts val="600"/>
              </a:spcAft>
              <a:buClr>
                <a:schemeClr val="tx1"/>
              </a:buClr>
            </a:pPr>
            <a:r>
              <a:rPr lang="en-US" sz="3200" b="1" dirty="0"/>
              <a:t>Most difficult Item– ‘Go out at night’</a:t>
            </a:r>
          </a:p>
          <a:p>
            <a:pPr marL="457200" indent="-457200">
              <a:lnSpc>
                <a:spcPct val="100000"/>
              </a:lnSpc>
              <a:spcBef>
                <a:spcPts val="0"/>
              </a:spcBef>
              <a:spcAft>
                <a:spcPts val="600"/>
              </a:spcAft>
              <a:buClr>
                <a:schemeClr val="tx1"/>
              </a:buClr>
            </a:pPr>
            <a:endParaRPr lang="en-US" sz="3200" b="1" dirty="0"/>
          </a:p>
        </p:txBody>
      </p:sp>
      <p:pic>
        <p:nvPicPr>
          <p:cNvPr id="4" name="Picture 3">
            <a:extLst>
              <a:ext uri="{FF2B5EF4-FFF2-40B4-BE49-F238E27FC236}">
                <a16:creationId xmlns:a16="http://schemas.microsoft.com/office/drawing/2014/main" id="{69F35117-412B-0566-0FDD-377098F7BB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1612884" y="419932"/>
            <a:ext cx="5582447" cy="7257182"/>
          </a:xfrm>
          <a:prstGeom prst="rect">
            <a:avLst/>
          </a:prstGeom>
          <a:ln>
            <a:solidFill>
              <a:schemeClr val="accent1"/>
            </a:solidFill>
          </a:ln>
        </p:spPr>
      </p:pic>
    </p:spTree>
    <p:extLst>
      <p:ext uri="{BB962C8B-B14F-4D97-AF65-F5344CB8AC3E}">
        <p14:creationId xmlns:p14="http://schemas.microsoft.com/office/powerpoint/2010/main" val="4529754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48C9F6-E98E-C5FC-A7A4-0FF3FE2F63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888DDB-64D2-2727-D9E1-896E14BFABBA}"/>
              </a:ext>
            </a:extLst>
          </p:cNvPr>
          <p:cNvSpPr>
            <a:spLocks noGrp="1"/>
          </p:cNvSpPr>
          <p:nvPr>
            <p:ph type="title"/>
          </p:nvPr>
        </p:nvSpPr>
        <p:spPr/>
        <p:txBody>
          <a:bodyPr>
            <a:normAutofit/>
          </a:bodyPr>
          <a:lstStyle/>
          <a:p>
            <a:r>
              <a:rPr lang="en-US" dirty="0"/>
              <a:t>Results: FV Scores by Domain</a:t>
            </a:r>
            <a:endParaRPr lang="en-US" b="1" dirty="0">
              <a:solidFill>
                <a:schemeClr val="bg1"/>
              </a:solidFill>
            </a:endParaRPr>
          </a:p>
        </p:txBody>
      </p:sp>
      <p:sp>
        <p:nvSpPr>
          <p:cNvPr id="7" name="Content Placeholder 2">
            <a:extLst>
              <a:ext uri="{FF2B5EF4-FFF2-40B4-BE49-F238E27FC236}">
                <a16:creationId xmlns:a16="http://schemas.microsoft.com/office/drawing/2014/main" id="{444250B3-A63D-E8E1-1B34-6482100575C8}"/>
              </a:ext>
            </a:extLst>
          </p:cNvPr>
          <p:cNvSpPr txBox="1">
            <a:spLocks/>
          </p:cNvSpPr>
          <p:nvPr/>
        </p:nvSpPr>
        <p:spPr>
          <a:xfrm>
            <a:off x="1066800" y="1836681"/>
            <a:ext cx="10058400" cy="4497916"/>
          </a:xfrm>
          <a:prstGeom prst="rect">
            <a:avLst/>
          </a:prstGeom>
        </p:spPr>
        <p:txBody>
          <a:bodyPr vert="horz" lIns="91440" tIns="45720" rIns="91440" bIns="45720" rtlCol="0">
            <a:noAutofit/>
          </a:bodyPr>
          <a:lstStyle>
            <a:lvl1pPr marL="457200" indent="-457200" algn="l" defTabSz="914400" rtl="0" eaLnBrk="1" latinLnBrk="0" hangingPunct="1">
              <a:lnSpc>
                <a:spcPct val="90000"/>
              </a:lnSpc>
              <a:spcBef>
                <a:spcPts val="1000"/>
              </a:spcBef>
              <a:buClr>
                <a:schemeClr val="tx1"/>
              </a:buClr>
              <a:buFont typeface="Arial" panose="020B0604020202020204" pitchFamily="34" charset="0"/>
              <a:buChar char="•"/>
              <a:defRPr sz="2800" b="1"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914400" indent="-457200" algn="l" defTabSz="914400" rtl="0" eaLnBrk="1" latinLnBrk="0" hangingPunct="1">
              <a:lnSpc>
                <a:spcPct val="90000"/>
              </a:lnSpc>
              <a:spcBef>
                <a:spcPts val="500"/>
              </a:spcBef>
              <a:buClr>
                <a:schemeClr val="tx1"/>
              </a:buClr>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371600" indent="-457200" algn="l" defTabSz="914400" rtl="0" eaLnBrk="1" latinLnBrk="0" hangingPunct="1">
              <a:lnSpc>
                <a:spcPct val="90000"/>
              </a:lnSpc>
              <a:spcBef>
                <a:spcPts val="500"/>
              </a:spcBef>
              <a:buClr>
                <a:schemeClr val="tx1"/>
              </a:buClr>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828800" indent="-4572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286000" indent="-4572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14400" lvl="2" indent="0">
              <a:lnSpc>
                <a:spcPct val="100000"/>
              </a:lnSpc>
              <a:spcBef>
                <a:spcPts val="0"/>
              </a:spcBef>
              <a:buNone/>
            </a:pPr>
            <a:endParaRPr lang="en-US" sz="2200" b="1" dirty="0"/>
          </a:p>
        </p:txBody>
      </p:sp>
      <p:graphicFrame>
        <p:nvGraphicFramePr>
          <p:cNvPr id="5" name="Content Placeholder 11">
            <a:extLst>
              <a:ext uri="{FF2B5EF4-FFF2-40B4-BE49-F238E27FC236}">
                <a16:creationId xmlns:a16="http://schemas.microsoft.com/office/drawing/2014/main" id="{0E8363B2-A58F-5BC5-C149-F65B3BC155E7}"/>
              </a:ext>
            </a:extLst>
          </p:cNvPr>
          <p:cNvGraphicFramePr>
            <a:graphicFrameLocks noGrp="1"/>
          </p:cNvGraphicFramePr>
          <p:nvPr>
            <p:ph idx="1"/>
            <p:extLst>
              <p:ext uri="{D42A27DB-BD31-4B8C-83A1-F6EECF244321}">
                <p14:modId xmlns:p14="http://schemas.microsoft.com/office/powerpoint/2010/main" val="3471242088"/>
              </p:ext>
            </p:extLst>
          </p:nvPr>
        </p:nvGraphicFramePr>
        <p:xfrm>
          <a:off x="605899" y="1478616"/>
          <a:ext cx="10366902" cy="3900768"/>
        </p:xfrm>
        <a:graphic>
          <a:graphicData uri="http://schemas.openxmlformats.org/drawingml/2006/table">
            <a:tbl>
              <a:tblPr firstRow="1" bandRow="1">
                <a:tableStyleId>{B301B821-A1FF-4177-AEE7-76D212191A09}</a:tableStyleId>
              </a:tblPr>
              <a:tblGrid>
                <a:gridCol w="2954346">
                  <a:extLst>
                    <a:ext uri="{9D8B030D-6E8A-4147-A177-3AD203B41FA5}">
                      <a16:colId xmlns:a16="http://schemas.microsoft.com/office/drawing/2014/main" val="2069480610"/>
                    </a:ext>
                  </a:extLst>
                </a:gridCol>
                <a:gridCol w="2027365">
                  <a:extLst>
                    <a:ext uri="{9D8B030D-6E8A-4147-A177-3AD203B41FA5}">
                      <a16:colId xmlns:a16="http://schemas.microsoft.com/office/drawing/2014/main" val="2579626126"/>
                    </a:ext>
                  </a:extLst>
                </a:gridCol>
                <a:gridCol w="1694752">
                  <a:extLst>
                    <a:ext uri="{9D8B030D-6E8A-4147-A177-3AD203B41FA5}">
                      <a16:colId xmlns:a16="http://schemas.microsoft.com/office/drawing/2014/main" val="782608218"/>
                    </a:ext>
                  </a:extLst>
                </a:gridCol>
                <a:gridCol w="1868977">
                  <a:extLst>
                    <a:ext uri="{9D8B030D-6E8A-4147-A177-3AD203B41FA5}">
                      <a16:colId xmlns:a16="http://schemas.microsoft.com/office/drawing/2014/main" val="1790809526"/>
                    </a:ext>
                  </a:extLst>
                </a:gridCol>
                <a:gridCol w="1821462">
                  <a:extLst>
                    <a:ext uri="{9D8B030D-6E8A-4147-A177-3AD203B41FA5}">
                      <a16:colId xmlns:a16="http://schemas.microsoft.com/office/drawing/2014/main" val="4056376891"/>
                    </a:ext>
                  </a:extLst>
                </a:gridCol>
              </a:tblGrid>
              <a:tr h="835337">
                <a:tc>
                  <a:txBody>
                    <a:bodyPr/>
                    <a:lstStyle/>
                    <a:p>
                      <a:pPr algn="ctr"/>
                      <a:r>
                        <a:rPr lang="en-US" sz="2400" b="1" dirty="0">
                          <a:solidFill>
                            <a:schemeClr val="bg1"/>
                          </a:solidFill>
                          <a:latin typeface="Calibri" panose="020F0502020204030204" pitchFamily="34" charset="0"/>
                          <a:cs typeface="Calibri" panose="020F0502020204030204" pitchFamily="34" charset="0"/>
                        </a:rPr>
                        <a:t>Domain</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0C1D5"/>
                    </a:solidFill>
                  </a:tcPr>
                </a:tc>
                <a:tc>
                  <a:txBody>
                    <a:bodyPr/>
                    <a:lstStyle/>
                    <a:p>
                      <a:pPr marL="0" algn="ctr" defTabSz="914400" rtl="0" eaLnBrk="1" fontAlgn="b" latinLnBrk="0" hangingPunct="1"/>
                      <a:r>
                        <a:rPr lang="en-US" sz="2400" b="1" kern="1200" dirty="0">
                          <a:solidFill>
                            <a:schemeClr val="bg1"/>
                          </a:solidFill>
                          <a:latin typeface="Calibri" panose="020F0502020204030204" pitchFamily="34" charset="0"/>
                          <a:ea typeface="+mn-ea"/>
                          <a:cs typeface="Calibri" panose="020F0502020204030204" pitchFamily="34" charset="0"/>
                        </a:rPr>
                        <a:t>Number of Items</a:t>
                      </a:r>
                    </a:p>
                  </a:txBody>
                  <a:tcPr marL="6350" marR="6350" marT="6350" marB="0" anchor="ctr">
                    <a:lnL w="12700" cap="flat" cmpd="sng" algn="ctr">
                      <a:no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0C1D5"/>
                    </a:solidFill>
                  </a:tcPr>
                </a:tc>
                <a:tc>
                  <a:txBody>
                    <a:bodyPr/>
                    <a:lstStyle/>
                    <a:p>
                      <a:pPr algn="ctr" fontAlgn="b"/>
                      <a:r>
                        <a:rPr lang="en-US" sz="2400" b="1" i="0" u="none" strike="noStrike" dirty="0">
                          <a:solidFill>
                            <a:schemeClr val="bg1"/>
                          </a:solidFill>
                          <a:effectLst/>
                          <a:latin typeface="Calibri" panose="020F0502020204030204" pitchFamily="34" charset="0"/>
                          <a:cs typeface="Calibri" panose="020F0502020204030204" pitchFamily="34" charset="0"/>
                        </a:rPr>
                        <a:t>No imputation</a:t>
                      </a:r>
                    </a:p>
                  </a:txBody>
                  <a:tcPr marL="6350" marR="6350" marT="6350" marB="0" anchor="ctr">
                    <a:lnL w="12700" cap="flat" cmpd="sng" algn="ctr">
                      <a:no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0C1D5"/>
                    </a:solidFill>
                  </a:tcPr>
                </a:tc>
                <a:tc>
                  <a:txBody>
                    <a:bodyPr/>
                    <a:lstStyle/>
                    <a:p>
                      <a:pPr marL="0" marR="0" algn="ctr" defTabSz="914400" rtl="0" eaLnBrk="1" fontAlgn="b" latinLnBrk="0" hangingPunct="1">
                        <a:lnSpc>
                          <a:spcPct val="100000"/>
                        </a:lnSpc>
                        <a:spcAft>
                          <a:spcPts val="800"/>
                        </a:spcAft>
                        <a:buNone/>
                      </a:pPr>
                      <a:r>
                        <a:rPr lang="en-US" sz="2400" b="1" i="0" u="none" strike="noStrike" kern="1200" dirty="0">
                          <a:solidFill>
                            <a:schemeClr val="bg1"/>
                          </a:solidFill>
                          <a:effectLst/>
                          <a:latin typeface="Calibri" panose="020F0502020204030204" pitchFamily="34" charset="0"/>
                          <a:ea typeface="+mn-ea"/>
                          <a:cs typeface="Calibri" panose="020F0502020204030204" pitchFamily="34" charset="0"/>
                        </a:rPr>
                        <a:t>Imputation: 0.2 + max</a:t>
                      </a:r>
                    </a:p>
                  </a:txBody>
                  <a:tcPr marL="68580" marR="68580" marT="0" marB="0">
                    <a:lnL w="12700" cap="flat" cmpd="sng" algn="ctr">
                      <a:no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0C1D5"/>
                    </a:solidFill>
                  </a:tcPr>
                </a:tc>
                <a:tc>
                  <a:txBody>
                    <a:bodyPr/>
                    <a:lstStyle/>
                    <a:p>
                      <a:pPr marL="0" marR="0" algn="ctr" defTabSz="914400" rtl="0" eaLnBrk="1" fontAlgn="b" latinLnBrk="0" hangingPunct="1">
                        <a:lnSpc>
                          <a:spcPct val="100000"/>
                        </a:lnSpc>
                        <a:spcAft>
                          <a:spcPts val="800"/>
                        </a:spcAft>
                        <a:buNone/>
                      </a:pPr>
                      <a:r>
                        <a:rPr lang="en-US" sz="2400" b="1" i="0" u="none" strike="noStrike" kern="1200" dirty="0">
                          <a:solidFill>
                            <a:schemeClr val="bg1"/>
                          </a:solidFill>
                          <a:effectLst/>
                          <a:latin typeface="Calibri" panose="020F0502020204030204" pitchFamily="34" charset="0"/>
                          <a:ea typeface="+mn-ea"/>
                          <a:cs typeface="Calibri" panose="020F0502020204030204" pitchFamily="34" charset="0"/>
                        </a:rPr>
                        <a:t>Imputation:</a:t>
                      </a:r>
                    </a:p>
                    <a:p>
                      <a:pPr marL="0" marR="0" algn="ctr" defTabSz="914400" rtl="0" eaLnBrk="1" fontAlgn="b" latinLnBrk="0" hangingPunct="1">
                        <a:lnSpc>
                          <a:spcPct val="100000"/>
                        </a:lnSpc>
                        <a:spcAft>
                          <a:spcPts val="800"/>
                        </a:spcAft>
                        <a:buNone/>
                      </a:pPr>
                      <a:r>
                        <a:rPr lang="en-US" sz="2400" b="1" i="0" u="none" strike="noStrike" kern="1200" dirty="0">
                          <a:solidFill>
                            <a:schemeClr val="bg1"/>
                          </a:solidFill>
                          <a:effectLst/>
                          <a:latin typeface="Calibri" panose="020F0502020204030204" pitchFamily="34" charset="0"/>
                          <a:ea typeface="+mn-ea"/>
                          <a:cs typeface="Calibri" panose="020F0502020204030204" pitchFamily="34" charset="0"/>
                        </a:rPr>
                        <a:t>1.0 + max.</a:t>
                      </a:r>
                    </a:p>
                  </a:txBody>
                  <a:tcPr marL="68580" marR="68580"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0C1D5"/>
                    </a:solidFill>
                  </a:tcPr>
                </a:tc>
                <a:extLst>
                  <a:ext uri="{0D108BD9-81ED-4DB2-BD59-A6C34878D82A}">
                    <a16:rowId xmlns:a16="http://schemas.microsoft.com/office/drawing/2014/main" val="3492455217"/>
                  </a:ext>
                </a:extLst>
              </a:tr>
              <a:tr h="840391">
                <a:tc>
                  <a:txBody>
                    <a:bodyPr/>
                    <a:lstStyle/>
                    <a:p>
                      <a:pPr marL="0" marR="0" algn="ctr">
                        <a:lnSpc>
                          <a:spcPct val="107000"/>
                        </a:lnSpc>
                        <a:spcAft>
                          <a:spcPts val="800"/>
                        </a:spcAft>
                        <a:buNone/>
                      </a:pPr>
                      <a:r>
                        <a:rPr lang="en-US" sz="1800" kern="1200" dirty="0">
                          <a:solidFill>
                            <a:schemeClr val="dk1"/>
                          </a:solidFill>
                          <a:effectLst/>
                          <a:latin typeface="+mn-lt"/>
                          <a:ea typeface="+mn-ea"/>
                          <a:cs typeface="+mn-cs"/>
                        </a:rPr>
                        <a:t>Visual Motor</a:t>
                      </a:r>
                    </a:p>
                    <a:p>
                      <a:pPr marL="0" marR="0" algn="ctr">
                        <a:lnSpc>
                          <a:spcPct val="107000"/>
                        </a:lnSpc>
                        <a:spcAft>
                          <a:spcPts val="800"/>
                        </a:spcAft>
                        <a:buNone/>
                      </a:pPr>
                      <a:r>
                        <a:rPr lang="en-US" sz="1800" kern="1200" dirty="0">
                          <a:solidFill>
                            <a:schemeClr val="dk1"/>
                          </a:solidFill>
                          <a:effectLst/>
                          <a:latin typeface="+mn-lt"/>
                          <a:ea typeface="+mn-ea"/>
                          <a:cs typeface="+mn-cs"/>
                        </a:rPr>
                        <a:t>(Missing Scores* N= 38)</a:t>
                      </a:r>
                    </a:p>
                  </a:txBody>
                  <a:tcPr marL="68580" marR="68580" marT="0" marB="0" anchor="ctr">
                    <a:lnL w="12700" cap="flat" cmpd="sng" algn="ctr">
                      <a:solidFill>
                        <a:schemeClr val="tx1"/>
                      </a:solid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07000"/>
                        </a:lnSpc>
                        <a:spcAft>
                          <a:spcPts val="800"/>
                        </a:spcAft>
                        <a:buNone/>
                      </a:pPr>
                      <a:r>
                        <a:rPr lang="en-US" sz="1800" kern="1200" dirty="0">
                          <a:solidFill>
                            <a:schemeClr val="dk1"/>
                          </a:solidFill>
                          <a:effectLst/>
                          <a:latin typeface="+mn-lt"/>
                          <a:ea typeface="+mn-ea"/>
                          <a:cs typeface="+mn-cs"/>
                        </a:rPr>
                        <a:t>12</a:t>
                      </a:r>
                    </a:p>
                  </a:txBody>
                  <a:tcPr marL="68580" marR="68580" marT="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800" kern="1200" dirty="0">
                          <a:solidFill>
                            <a:schemeClr val="dk1"/>
                          </a:solidFill>
                          <a:effectLst/>
                          <a:latin typeface="+mn-lt"/>
                          <a:ea typeface="+mn-ea"/>
                          <a:cs typeface="+mn-cs"/>
                        </a:rPr>
                        <a:t>2.1 (0.8, 3.5)</a:t>
                      </a:r>
                    </a:p>
                  </a:txBody>
                  <a:tcPr marL="68580" marR="68580" marT="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800"/>
                        </a:spcAft>
                        <a:buClrTx/>
                        <a:buSzTx/>
                        <a:buFontTx/>
                        <a:buNone/>
                        <a:tabLst>
                          <a:tab pos="588645" algn="l"/>
                        </a:tabLst>
                        <a:defRPr/>
                      </a:pPr>
                      <a:r>
                        <a:rPr lang="en-US" sz="1800" kern="1200" dirty="0">
                          <a:solidFill>
                            <a:schemeClr val="dk1"/>
                          </a:solidFill>
                          <a:effectLst/>
                          <a:latin typeface="+mn-lt"/>
                          <a:ea typeface="+mn-ea"/>
                          <a:cs typeface="+mn-cs"/>
                        </a:rPr>
                        <a:t>3.4 (1.5, 3.7)</a:t>
                      </a:r>
                    </a:p>
                  </a:txBody>
                  <a:tcPr marL="68580" marR="68580" marT="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800"/>
                        </a:spcAft>
                        <a:buClrTx/>
                        <a:buSzTx/>
                        <a:buFontTx/>
                        <a:buNone/>
                        <a:tabLst>
                          <a:tab pos="588645" algn="l"/>
                        </a:tabLst>
                        <a:defRPr/>
                      </a:pPr>
                      <a:r>
                        <a:rPr lang="en-US" sz="1800" kern="1200" dirty="0">
                          <a:solidFill>
                            <a:schemeClr val="dk1"/>
                          </a:solidFill>
                          <a:effectLst/>
                          <a:latin typeface="+mn-lt"/>
                          <a:ea typeface="+mn-ea"/>
                          <a:cs typeface="+mn-cs"/>
                        </a:rPr>
                        <a:t>3.4 (1.5, 4.5)</a:t>
                      </a: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470923420"/>
                  </a:ext>
                </a:extLst>
              </a:tr>
              <a:tr h="550572">
                <a:tc>
                  <a:txBody>
                    <a:bodyPr/>
                    <a:lstStyle/>
                    <a:p>
                      <a:pPr marL="0" marR="0" lvl="0" indent="0" algn="ctr" defTabSz="914400" rtl="0" eaLnBrk="1" fontAlgn="auto" latinLnBrk="0" hangingPunct="1">
                        <a:lnSpc>
                          <a:spcPct val="100000"/>
                        </a:lnSpc>
                        <a:spcBef>
                          <a:spcPts val="0"/>
                        </a:spcBef>
                        <a:spcAft>
                          <a:spcPts val="800"/>
                        </a:spcAft>
                        <a:buClrTx/>
                        <a:buSzTx/>
                        <a:buFontTx/>
                        <a:buNone/>
                        <a:tabLst>
                          <a:tab pos="588645" algn="l"/>
                        </a:tabLst>
                        <a:defRPr/>
                      </a:pPr>
                      <a:r>
                        <a:rPr lang="en-US" sz="1800" kern="1200">
                          <a:solidFill>
                            <a:schemeClr val="dk1"/>
                          </a:solidFill>
                          <a:effectLst/>
                          <a:latin typeface="+mn-lt"/>
                          <a:ea typeface="+mn-ea"/>
                          <a:cs typeface="+mn-cs"/>
                        </a:rPr>
                        <a:t>Visual Information Processing</a:t>
                      </a:r>
                    </a:p>
                    <a:p>
                      <a:pPr marL="0" marR="0" lvl="0" indent="0" algn="ctr" defTabSz="914400" rtl="0" eaLnBrk="1" fontAlgn="auto" latinLnBrk="0" hangingPunct="1">
                        <a:lnSpc>
                          <a:spcPct val="100000"/>
                        </a:lnSpc>
                        <a:spcBef>
                          <a:spcPts val="0"/>
                        </a:spcBef>
                        <a:spcAft>
                          <a:spcPts val="800"/>
                        </a:spcAft>
                        <a:buClrTx/>
                        <a:buSzTx/>
                        <a:buFontTx/>
                        <a:buNone/>
                        <a:tabLst>
                          <a:tab pos="588645" algn="l"/>
                        </a:tabLst>
                        <a:defRPr/>
                      </a:pPr>
                      <a:r>
                        <a:rPr lang="en-US" sz="1800" kern="1200">
                          <a:solidFill>
                            <a:schemeClr val="dk1"/>
                          </a:solidFill>
                          <a:effectLst/>
                          <a:latin typeface="+mn-lt"/>
                          <a:ea typeface="+mn-ea"/>
                          <a:cs typeface="+mn-cs"/>
                        </a:rPr>
                        <a:t>(Missing Scores* N= 27)</a:t>
                      </a:r>
                    </a:p>
                  </a:txBody>
                  <a:tcPr marL="68580" marR="68580" marT="0" marB="0" anchor="ctr">
                    <a:lnL w="12700" cap="flat" cmpd="sng" algn="ctr">
                      <a:solidFill>
                        <a:schemeClr val="tx1"/>
                      </a:solid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800"/>
                        </a:spcAft>
                        <a:buClrTx/>
                        <a:buSzTx/>
                        <a:buFontTx/>
                        <a:buNone/>
                        <a:tabLst>
                          <a:tab pos="588645" algn="l"/>
                        </a:tabLst>
                        <a:defRPr/>
                      </a:pPr>
                      <a:r>
                        <a:rPr lang="en-US" sz="1800" kern="1200">
                          <a:solidFill>
                            <a:schemeClr val="dk1"/>
                          </a:solidFill>
                          <a:effectLst/>
                          <a:latin typeface="+mn-lt"/>
                          <a:ea typeface="+mn-ea"/>
                          <a:cs typeface="+mn-cs"/>
                        </a:rPr>
                        <a:t>10</a:t>
                      </a:r>
                    </a:p>
                  </a:txBody>
                  <a:tcPr marL="68580" marR="68580" marT="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800"/>
                        </a:spcAft>
                        <a:buClrTx/>
                        <a:buSzTx/>
                        <a:buFontTx/>
                        <a:buNone/>
                        <a:tabLst>
                          <a:tab pos="588645" algn="l"/>
                        </a:tabLst>
                        <a:defRPr/>
                      </a:pPr>
                      <a:r>
                        <a:rPr lang="en-US" sz="1800" kern="1200" dirty="0">
                          <a:solidFill>
                            <a:schemeClr val="dk1"/>
                          </a:solidFill>
                          <a:effectLst/>
                          <a:latin typeface="+mn-lt"/>
                          <a:ea typeface="+mn-ea"/>
                          <a:cs typeface="+mn-cs"/>
                        </a:rPr>
                        <a:t>2.6 (1.3, 3.2)</a:t>
                      </a:r>
                    </a:p>
                  </a:txBody>
                  <a:tcPr marL="68580" marR="68580" marT="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800"/>
                        </a:spcAft>
                        <a:buClrTx/>
                        <a:buSzTx/>
                        <a:buFontTx/>
                        <a:buNone/>
                        <a:tabLst>
                          <a:tab pos="588645" algn="l"/>
                        </a:tabLst>
                        <a:defRPr/>
                      </a:pPr>
                      <a:r>
                        <a:rPr lang="en-US" sz="1800" kern="1200" dirty="0">
                          <a:solidFill>
                            <a:schemeClr val="dk1"/>
                          </a:solidFill>
                          <a:effectLst/>
                          <a:latin typeface="+mn-lt"/>
                          <a:ea typeface="+mn-ea"/>
                          <a:cs typeface="+mn-cs"/>
                        </a:rPr>
                        <a:t>3.2 (1.8, 4.1)</a:t>
                      </a:r>
                    </a:p>
                  </a:txBody>
                  <a:tcPr marL="68580" marR="68580" marT="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800"/>
                        </a:spcAft>
                        <a:buClrTx/>
                        <a:buSzTx/>
                        <a:buFontTx/>
                        <a:buNone/>
                        <a:tabLst>
                          <a:tab pos="588645" algn="l"/>
                        </a:tabLst>
                        <a:defRPr/>
                      </a:pPr>
                      <a:r>
                        <a:rPr lang="en-US" sz="1800" kern="1200" dirty="0">
                          <a:solidFill>
                            <a:schemeClr val="dk1"/>
                          </a:solidFill>
                          <a:effectLst/>
                          <a:latin typeface="+mn-lt"/>
                          <a:ea typeface="+mn-ea"/>
                          <a:cs typeface="+mn-cs"/>
                        </a:rPr>
                        <a:t>3.2 (1.8, 4.1)</a:t>
                      </a: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15354749"/>
                  </a:ext>
                </a:extLst>
              </a:tr>
              <a:tr h="550572">
                <a:tc>
                  <a:txBody>
                    <a:bodyPr/>
                    <a:lstStyle/>
                    <a:p>
                      <a:pPr marL="0" marR="0" lvl="0" indent="0" algn="ctr" defTabSz="914400" rtl="0" eaLnBrk="1" fontAlgn="auto" latinLnBrk="0" hangingPunct="1">
                        <a:lnSpc>
                          <a:spcPct val="100000"/>
                        </a:lnSpc>
                        <a:spcBef>
                          <a:spcPts val="0"/>
                        </a:spcBef>
                        <a:spcAft>
                          <a:spcPts val="800"/>
                        </a:spcAft>
                        <a:buClrTx/>
                        <a:buSzTx/>
                        <a:buFontTx/>
                        <a:buNone/>
                        <a:tabLst>
                          <a:tab pos="588645" algn="l"/>
                        </a:tabLst>
                        <a:defRPr/>
                      </a:pPr>
                      <a:r>
                        <a:rPr lang="en-US" sz="1800" kern="1200" dirty="0">
                          <a:solidFill>
                            <a:schemeClr val="dk1"/>
                          </a:solidFill>
                          <a:effectLst/>
                          <a:latin typeface="+mn-lt"/>
                          <a:ea typeface="+mn-ea"/>
                          <a:cs typeface="+mn-cs"/>
                        </a:rPr>
                        <a:t>Mobility</a:t>
                      </a:r>
                    </a:p>
                    <a:p>
                      <a:pPr marL="0" marR="0" lvl="0" indent="0" algn="ctr" defTabSz="914400" rtl="0" eaLnBrk="1" fontAlgn="auto" latinLnBrk="0" hangingPunct="1">
                        <a:lnSpc>
                          <a:spcPct val="100000"/>
                        </a:lnSpc>
                        <a:spcBef>
                          <a:spcPts val="0"/>
                        </a:spcBef>
                        <a:spcAft>
                          <a:spcPts val="800"/>
                        </a:spcAft>
                        <a:buClrTx/>
                        <a:buSzTx/>
                        <a:buFontTx/>
                        <a:buNone/>
                        <a:tabLst>
                          <a:tab pos="588645" algn="l"/>
                        </a:tabLst>
                        <a:defRPr/>
                      </a:pPr>
                      <a:r>
                        <a:rPr lang="en-US" sz="1800" kern="1200" dirty="0">
                          <a:solidFill>
                            <a:schemeClr val="dk1"/>
                          </a:solidFill>
                          <a:effectLst/>
                          <a:latin typeface="+mn-lt"/>
                          <a:ea typeface="+mn-ea"/>
                          <a:cs typeface="+mn-cs"/>
                        </a:rPr>
                        <a:t>(Missing Scores* N= 0)</a:t>
                      </a:r>
                    </a:p>
                  </a:txBody>
                  <a:tcPr marL="68580" marR="68580" marT="0" marB="0" anchor="ctr">
                    <a:lnL w="12700" cap="flat" cmpd="sng" algn="ctr">
                      <a:solidFill>
                        <a:schemeClr val="tx1"/>
                      </a:solid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800"/>
                        </a:spcAft>
                        <a:buClrTx/>
                        <a:buSzTx/>
                        <a:buFontTx/>
                        <a:buNone/>
                        <a:tabLst>
                          <a:tab pos="588645" algn="l"/>
                        </a:tabLst>
                        <a:defRPr/>
                      </a:pPr>
                      <a:r>
                        <a:rPr lang="en-US" sz="1800" kern="1200">
                          <a:solidFill>
                            <a:schemeClr val="dk1"/>
                          </a:solidFill>
                          <a:effectLst/>
                          <a:latin typeface="+mn-lt"/>
                          <a:ea typeface="+mn-ea"/>
                          <a:cs typeface="+mn-cs"/>
                        </a:rPr>
                        <a:t>12</a:t>
                      </a:r>
                    </a:p>
                  </a:txBody>
                  <a:tcPr marL="68580" marR="68580" marT="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800"/>
                        </a:spcAft>
                        <a:buClrTx/>
                        <a:buSzTx/>
                        <a:buFontTx/>
                        <a:buNone/>
                        <a:tabLst>
                          <a:tab pos="588645" algn="l"/>
                        </a:tabLst>
                        <a:defRPr/>
                      </a:pPr>
                      <a:r>
                        <a:rPr lang="en-US" sz="1800" kern="1200" dirty="0">
                          <a:solidFill>
                            <a:schemeClr val="dk1"/>
                          </a:solidFill>
                          <a:effectLst/>
                          <a:latin typeface="+mn-lt"/>
                          <a:ea typeface="+mn-ea"/>
                          <a:cs typeface="+mn-cs"/>
                        </a:rPr>
                        <a:t>2.5 (1.4, 4.0)</a:t>
                      </a:r>
                    </a:p>
                  </a:txBody>
                  <a:tcPr marL="68580" marR="68580" marT="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800" kern="1200" dirty="0">
                          <a:solidFill>
                            <a:schemeClr val="dk1"/>
                          </a:solidFill>
                          <a:effectLst/>
                          <a:latin typeface="+mn-lt"/>
                          <a:ea typeface="+mn-ea"/>
                          <a:cs typeface="+mn-cs"/>
                        </a:rPr>
                        <a:t>2.5 (1.4, 4.0)</a:t>
                      </a:r>
                    </a:p>
                  </a:txBody>
                  <a:tcPr marL="68580" marR="68580" marT="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800" kern="1200" dirty="0">
                          <a:solidFill>
                            <a:schemeClr val="dk1"/>
                          </a:solidFill>
                          <a:effectLst/>
                          <a:latin typeface="+mn-lt"/>
                          <a:ea typeface="+mn-ea"/>
                          <a:cs typeface="+mn-cs"/>
                        </a:rPr>
                        <a:t>2.5 (1.4, 4.0)</a:t>
                      </a: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566214929"/>
                  </a:ext>
                </a:extLst>
              </a:tr>
              <a:tr h="550572">
                <a:tc>
                  <a:txBody>
                    <a:bodyPr/>
                    <a:lstStyle/>
                    <a:p>
                      <a:pPr marL="0" marR="0" lvl="0" indent="0" algn="ctr" defTabSz="914400" rtl="0" eaLnBrk="1" fontAlgn="auto" latinLnBrk="0" hangingPunct="1">
                        <a:lnSpc>
                          <a:spcPct val="100000"/>
                        </a:lnSpc>
                        <a:spcBef>
                          <a:spcPts val="0"/>
                        </a:spcBef>
                        <a:spcAft>
                          <a:spcPts val="800"/>
                        </a:spcAft>
                        <a:buClrTx/>
                        <a:buSzTx/>
                        <a:buFontTx/>
                        <a:buNone/>
                        <a:tabLst>
                          <a:tab pos="588645" algn="l"/>
                        </a:tabLst>
                        <a:defRPr/>
                      </a:pPr>
                      <a:r>
                        <a:rPr lang="en-US" sz="1800" kern="1200" dirty="0">
                          <a:solidFill>
                            <a:schemeClr val="dk1"/>
                          </a:solidFill>
                          <a:effectLst/>
                          <a:latin typeface="+mn-lt"/>
                          <a:ea typeface="+mn-ea"/>
                          <a:cs typeface="+mn-cs"/>
                        </a:rPr>
                        <a:t>Reading</a:t>
                      </a:r>
                    </a:p>
                    <a:p>
                      <a:pPr marL="0" marR="0" lvl="0" indent="0" algn="ctr" defTabSz="914400" rtl="0" eaLnBrk="1" fontAlgn="auto" latinLnBrk="0" hangingPunct="1">
                        <a:lnSpc>
                          <a:spcPct val="100000"/>
                        </a:lnSpc>
                        <a:spcBef>
                          <a:spcPts val="0"/>
                        </a:spcBef>
                        <a:spcAft>
                          <a:spcPts val="800"/>
                        </a:spcAft>
                        <a:buClrTx/>
                        <a:buSzTx/>
                        <a:buFontTx/>
                        <a:buNone/>
                        <a:tabLst>
                          <a:tab pos="588645" algn="l"/>
                        </a:tabLst>
                        <a:defRPr/>
                      </a:pPr>
                      <a:r>
                        <a:rPr lang="en-US" sz="1800" kern="1200" dirty="0">
                          <a:solidFill>
                            <a:schemeClr val="dk1"/>
                          </a:solidFill>
                          <a:effectLst/>
                          <a:latin typeface="+mn-lt"/>
                          <a:ea typeface="+mn-ea"/>
                          <a:cs typeface="+mn-cs"/>
                        </a:rPr>
                        <a:t>(Missing Scores* N= 9)</a:t>
                      </a:r>
                    </a:p>
                  </a:txBody>
                  <a:tcPr marL="68580" marR="68580" marT="0" marB="0" anchor="ctr">
                    <a:lnL w="12700" cap="flat" cmpd="sng" algn="ctr">
                      <a:solidFill>
                        <a:schemeClr val="tx1"/>
                      </a:solidFill>
                      <a:prstDash val="solid"/>
                      <a:round/>
                      <a:headEnd type="none" w="med" len="med"/>
                      <a:tailEnd type="none" w="med" len="med"/>
                    </a:lnL>
                    <a:lnR>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800"/>
                        </a:spcAft>
                        <a:buClrTx/>
                        <a:buSzTx/>
                        <a:buFontTx/>
                        <a:buNone/>
                        <a:tabLst>
                          <a:tab pos="588645" algn="l"/>
                        </a:tabLst>
                        <a:defRPr/>
                      </a:pPr>
                      <a:r>
                        <a:rPr lang="en-US" sz="1800" kern="1200" dirty="0">
                          <a:solidFill>
                            <a:schemeClr val="dk1"/>
                          </a:solidFill>
                          <a:effectLst/>
                          <a:latin typeface="+mn-lt"/>
                          <a:ea typeface="+mn-ea"/>
                          <a:cs typeface="+mn-cs"/>
                        </a:rPr>
                        <a:t>9</a:t>
                      </a:r>
                    </a:p>
                  </a:txBody>
                  <a:tcPr marL="68580" marR="68580" marT="0" marB="0" anchor="ctr">
                    <a:lnL w="12700" cap="flat" cmpd="sng" algn="ctr">
                      <a:noFill/>
                      <a:prstDash val="solid"/>
                      <a:round/>
                      <a:headEnd type="none" w="med" len="med"/>
                      <a:tailEnd type="none" w="med" len="med"/>
                    </a:lnL>
                    <a:lnR>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kern="1200" dirty="0">
                          <a:solidFill>
                            <a:schemeClr val="dk1"/>
                          </a:solidFill>
                          <a:effectLst/>
                          <a:latin typeface="+mn-lt"/>
                          <a:ea typeface="+mn-ea"/>
                          <a:cs typeface="+mn-cs"/>
                        </a:rPr>
                        <a:t>2.4 (1.2, 3.7)</a:t>
                      </a:r>
                    </a:p>
                  </a:txBody>
                  <a:tcPr marL="68580" marR="68580" marT="0" marB="0" anchor="ctr">
                    <a:lnL w="12700" cap="flat" cmpd="sng" algn="ctr">
                      <a:noFill/>
                      <a:prstDash val="solid"/>
                      <a:round/>
                      <a:headEnd type="none" w="med" len="med"/>
                      <a:tailEnd type="none" w="med" len="med"/>
                    </a:lnL>
                    <a:lnR>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kern="1200" dirty="0">
                          <a:solidFill>
                            <a:schemeClr val="dk1"/>
                          </a:solidFill>
                          <a:effectLst/>
                          <a:latin typeface="+mn-lt"/>
                          <a:ea typeface="+mn-ea"/>
                          <a:cs typeface="+mn-cs"/>
                        </a:rPr>
                        <a:t>3.1 (1.3, 4.6)</a:t>
                      </a:r>
                    </a:p>
                  </a:txBody>
                  <a:tcPr marL="68580" marR="68580" marT="0" marB="0" anchor="ctr">
                    <a:lnL w="12700" cap="flat" cmpd="sng" algn="ctr">
                      <a:noFill/>
                      <a:prstDash val="solid"/>
                      <a:round/>
                      <a:headEnd type="none" w="med" len="med"/>
                      <a:tailEnd type="none" w="med" len="med"/>
                    </a:lnL>
                    <a:lnR>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kern="1200" dirty="0">
                          <a:solidFill>
                            <a:schemeClr val="dk1"/>
                          </a:solidFill>
                          <a:effectLst/>
                          <a:latin typeface="+mn-lt"/>
                          <a:ea typeface="+mn-ea"/>
                          <a:cs typeface="+mn-cs"/>
                        </a:rPr>
                        <a:t>3.1 (1.3, 4.6)</a:t>
                      </a: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81085349"/>
                  </a:ext>
                </a:extLst>
              </a:tr>
            </a:tbl>
          </a:graphicData>
        </a:graphic>
      </p:graphicFrame>
      <p:sp>
        <p:nvSpPr>
          <p:cNvPr id="4" name="Rectangle: Rounded Corners 3">
            <a:extLst>
              <a:ext uri="{FF2B5EF4-FFF2-40B4-BE49-F238E27FC236}">
                <a16:creationId xmlns:a16="http://schemas.microsoft.com/office/drawing/2014/main" id="{EAF5946E-6A7D-48F8-7A45-48EFF84D7F97}"/>
              </a:ext>
            </a:extLst>
          </p:cNvPr>
          <p:cNvSpPr/>
          <p:nvPr/>
        </p:nvSpPr>
        <p:spPr>
          <a:xfrm>
            <a:off x="483350" y="5542742"/>
            <a:ext cx="10641850" cy="990033"/>
          </a:xfrm>
          <a:prstGeom prst="roundRect">
            <a:avLst/>
          </a:prstGeom>
          <a:solidFill>
            <a:srgbClr val="003865"/>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164592"/>
            <a:r>
              <a:rPr lang="en-US" sz="2000" b="1" dirty="0">
                <a:solidFill>
                  <a:schemeClr val="bg1"/>
                </a:solidFill>
                <a:latin typeface="Calibri" panose="020F0502020204030204" pitchFamily="34" charset="0"/>
                <a:cs typeface="Calibri" panose="020F0502020204030204" pitchFamily="34" charset="0"/>
              </a:rPr>
              <a:t>*Domain scores are missing for a participant when all questions in the domain were answered with the higher rating category</a:t>
            </a:r>
          </a:p>
          <a:p>
            <a:pPr indent="-164592"/>
            <a:r>
              <a:rPr lang="en-US" sz="2000" b="1" dirty="0">
                <a:solidFill>
                  <a:schemeClr val="bg1"/>
                </a:solidFill>
                <a:latin typeface="Calibri" panose="020F0502020204030204" pitchFamily="34" charset="0"/>
                <a:cs typeface="Calibri" panose="020F0502020204030204" pitchFamily="34" charset="0"/>
              </a:rPr>
              <a:t>Higher scores denote better FV</a:t>
            </a:r>
          </a:p>
        </p:txBody>
      </p:sp>
    </p:spTree>
    <p:extLst>
      <p:ext uri="{BB962C8B-B14F-4D97-AF65-F5344CB8AC3E}">
        <p14:creationId xmlns:p14="http://schemas.microsoft.com/office/powerpoint/2010/main" val="12815480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DEAA5F-8209-5347-F2FE-7F308DA12B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1BEFB8-5109-AFC3-1C02-F23A96BE1D9E}"/>
              </a:ext>
            </a:extLst>
          </p:cNvPr>
          <p:cNvSpPr>
            <a:spLocks noGrp="1"/>
          </p:cNvSpPr>
          <p:nvPr>
            <p:ph type="title"/>
          </p:nvPr>
        </p:nvSpPr>
        <p:spPr/>
        <p:txBody>
          <a:bodyPr>
            <a:normAutofit/>
          </a:bodyPr>
          <a:lstStyle/>
          <a:p>
            <a:r>
              <a:rPr lang="en-US" dirty="0"/>
              <a:t>Results: Rasch scores</a:t>
            </a:r>
            <a:endParaRPr lang="en-US" b="1" dirty="0">
              <a:solidFill>
                <a:schemeClr val="bg1"/>
              </a:solidFill>
            </a:endParaRPr>
          </a:p>
        </p:txBody>
      </p:sp>
      <p:sp>
        <p:nvSpPr>
          <p:cNvPr id="7" name="Content Placeholder 2">
            <a:extLst>
              <a:ext uri="{FF2B5EF4-FFF2-40B4-BE49-F238E27FC236}">
                <a16:creationId xmlns:a16="http://schemas.microsoft.com/office/drawing/2014/main" id="{642B9B09-6706-CA54-BDA2-BDD5495EA796}"/>
              </a:ext>
            </a:extLst>
          </p:cNvPr>
          <p:cNvSpPr txBox="1">
            <a:spLocks/>
          </p:cNvSpPr>
          <p:nvPr/>
        </p:nvSpPr>
        <p:spPr>
          <a:xfrm>
            <a:off x="1066800" y="1836681"/>
            <a:ext cx="10058400" cy="4497916"/>
          </a:xfrm>
          <a:prstGeom prst="rect">
            <a:avLst/>
          </a:prstGeom>
        </p:spPr>
        <p:txBody>
          <a:bodyPr vert="horz" lIns="91440" tIns="45720" rIns="91440" bIns="45720" rtlCol="0">
            <a:noAutofit/>
          </a:bodyPr>
          <a:lstStyle>
            <a:lvl1pPr marL="457200" indent="-457200" algn="l" defTabSz="914400" rtl="0" eaLnBrk="1" latinLnBrk="0" hangingPunct="1">
              <a:lnSpc>
                <a:spcPct val="90000"/>
              </a:lnSpc>
              <a:spcBef>
                <a:spcPts val="1000"/>
              </a:spcBef>
              <a:buClr>
                <a:schemeClr val="tx1"/>
              </a:buClr>
              <a:buFont typeface="Arial" panose="020B0604020202020204" pitchFamily="34" charset="0"/>
              <a:buChar char="•"/>
              <a:defRPr sz="2800" b="1"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914400" indent="-457200" algn="l" defTabSz="914400" rtl="0" eaLnBrk="1" latinLnBrk="0" hangingPunct="1">
              <a:lnSpc>
                <a:spcPct val="90000"/>
              </a:lnSpc>
              <a:spcBef>
                <a:spcPts val="500"/>
              </a:spcBef>
              <a:buClr>
                <a:schemeClr val="tx1"/>
              </a:buClr>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371600" indent="-457200" algn="l" defTabSz="914400" rtl="0" eaLnBrk="1" latinLnBrk="0" hangingPunct="1">
              <a:lnSpc>
                <a:spcPct val="90000"/>
              </a:lnSpc>
              <a:spcBef>
                <a:spcPts val="500"/>
              </a:spcBef>
              <a:buClr>
                <a:schemeClr val="tx1"/>
              </a:buClr>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828800" indent="-4572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286000" indent="-4572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14400" lvl="2" indent="0">
              <a:lnSpc>
                <a:spcPct val="100000"/>
              </a:lnSpc>
              <a:spcBef>
                <a:spcPts val="0"/>
              </a:spcBef>
              <a:buNone/>
            </a:pPr>
            <a:endParaRPr lang="en-US" sz="2200" b="1" dirty="0"/>
          </a:p>
        </p:txBody>
      </p:sp>
      <p:grpSp>
        <p:nvGrpSpPr>
          <p:cNvPr id="3" name="Group 2">
            <a:extLst>
              <a:ext uri="{FF2B5EF4-FFF2-40B4-BE49-F238E27FC236}">
                <a16:creationId xmlns:a16="http://schemas.microsoft.com/office/drawing/2014/main" id="{DBB14389-7FDE-A980-882A-891DEAB5D28F}"/>
              </a:ext>
            </a:extLst>
          </p:cNvPr>
          <p:cNvGrpSpPr>
            <a:grpSpLocks/>
          </p:cNvGrpSpPr>
          <p:nvPr/>
        </p:nvGrpSpPr>
        <p:grpSpPr>
          <a:xfrm>
            <a:off x="1066800" y="1723121"/>
            <a:ext cx="5277485" cy="4953635"/>
            <a:chOff x="0" y="0"/>
            <a:chExt cx="5277485" cy="4953635"/>
          </a:xfrm>
        </p:grpSpPr>
        <p:pic>
          <p:nvPicPr>
            <p:cNvPr id="6" name="Picture 5">
              <a:extLst>
                <a:ext uri="{FF2B5EF4-FFF2-40B4-BE49-F238E27FC236}">
                  <a16:creationId xmlns:a16="http://schemas.microsoft.com/office/drawing/2014/main" id="{402E94AA-A005-8D4C-7C06-5502DC8F8965}"/>
                </a:ext>
              </a:extLst>
            </p:cNvPr>
            <p:cNvPicPr>
              <a:picLocks noChangeAspect="1"/>
            </p:cNvPicPr>
            <p:nvPr/>
          </p:nvPicPr>
          <p:blipFill>
            <a:blip r:embed="rId3"/>
            <a:srcRect/>
            <a:stretch>
              <a:fillRect/>
            </a:stretch>
          </p:blipFill>
          <p:spPr bwMode="auto">
            <a:xfrm>
              <a:off x="0" y="0"/>
              <a:ext cx="5277485" cy="4953635"/>
            </a:xfrm>
            <a:prstGeom prst="rect">
              <a:avLst/>
            </a:prstGeom>
            <a:noFill/>
          </p:spPr>
        </p:pic>
        <p:pic>
          <p:nvPicPr>
            <p:cNvPr id="8" name="Picture 7">
              <a:extLst>
                <a:ext uri="{FF2B5EF4-FFF2-40B4-BE49-F238E27FC236}">
                  <a16:creationId xmlns:a16="http://schemas.microsoft.com/office/drawing/2014/main" id="{385397CE-CE84-CE41-DE9E-B77B61C78F66}"/>
                </a:ext>
              </a:extLst>
            </p:cNvPr>
            <p:cNvPicPr>
              <a:picLocks noChangeAspect="1"/>
            </p:cNvPicPr>
            <p:nvPr/>
          </p:nvPicPr>
          <p:blipFill>
            <a:blip r:embed="rId4"/>
            <a:srcRect/>
            <a:stretch>
              <a:fillRect/>
            </a:stretch>
          </p:blipFill>
          <p:spPr bwMode="auto">
            <a:xfrm>
              <a:off x="1628775" y="4610100"/>
              <a:ext cx="2095500" cy="342900"/>
            </a:xfrm>
            <a:prstGeom prst="rect">
              <a:avLst/>
            </a:prstGeom>
            <a:noFill/>
          </p:spPr>
        </p:pic>
        <p:sp>
          <p:nvSpPr>
            <p:cNvPr id="9" name="Text Box 2">
              <a:extLst>
                <a:ext uri="{FF2B5EF4-FFF2-40B4-BE49-F238E27FC236}">
                  <a16:creationId xmlns:a16="http://schemas.microsoft.com/office/drawing/2014/main" id="{13764621-F2D3-062D-1797-DC241848E041}"/>
                </a:ext>
              </a:extLst>
            </p:cNvPr>
            <p:cNvSpPr txBox="1">
              <a:spLocks noChangeArrowheads="1"/>
            </p:cNvSpPr>
            <p:nvPr/>
          </p:nvSpPr>
          <p:spPr bwMode="auto">
            <a:xfrm>
              <a:off x="895350" y="438150"/>
              <a:ext cx="733425" cy="257175"/>
            </a:xfrm>
            <a:prstGeom prst="rect">
              <a:avLst/>
            </a:prstGeom>
            <a:solidFill>
              <a:srgbClr val="FFFFFF"/>
            </a:solidFill>
            <a:ln w="9525">
              <a:solidFill>
                <a:schemeClr val="bg1"/>
              </a:solidFill>
              <a:miter lim="800000"/>
              <a:headEnd/>
              <a:tailEnd/>
            </a:ln>
          </p:spPr>
          <p:txBody>
            <a:bodyPr rot="0" vert="horz" wrap="square" lIns="91440" tIns="45720" rIns="91440" bIns="45720" anchor="t" anchorCtr="0">
              <a:noAutofit/>
            </a:bodyPr>
            <a:lstStyle/>
            <a:p>
              <a:pPr marL="0" marR="0">
                <a:lnSpc>
                  <a:spcPct val="107000"/>
                </a:lnSpc>
                <a:spcAft>
                  <a:spcPts val="800"/>
                </a:spcAft>
                <a:buNone/>
              </a:pPr>
              <a:r>
                <a:rPr lang="en-US" sz="1100">
                  <a:effectLst/>
                  <a:latin typeface="Calibri" panose="020F0502020204030204" pitchFamily="34" charset="0"/>
                  <a:ea typeface="Calibri" panose="020F0502020204030204" pitchFamily="34" charset="0"/>
                  <a:cs typeface="Times New Roman" panose="02020603050405020304" pitchFamily="18" charset="0"/>
                </a:rPr>
                <a:t> </a:t>
              </a:r>
            </a:p>
          </p:txBody>
        </p:sp>
      </p:grpSp>
      <p:sp>
        <p:nvSpPr>
          <p:cNvPr id="11" name="Content Placeholder 2">
            <a:extLst>
              <a:ext uri="{FF2B5EF4-FFF2-40B4-BE49-F238E27FC236}">
                <a16:creationId xmlns:a16="http://schemas.microsoft.com/office/drawing/2014/main" id="{3F854725-56DF-AE78-A784-6E104067CD47}"/>
              </a:ext>
            </a:extLst>
          </p:cNvPr>
          <p:cNvSpPr txBox="1">
            <a:spLocks/>
          </p:cNvSpPr>
          <p:nvPr/>
        </p:nvSpPr>
        <p:spPr>
          <a:xfrm>
            <a:off x="7015751" y="1786059"/>
            <a:ext cx="4338048" cy="229958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00C1D5"/>
              </a:buClr>
              <a:buFont typeface="Arial" panose="020B0604020202020204" pitchFamily="34" charset="0"/>
              <a:buChar char="•"/>
              <a:defRPr sz="2800" kern="1200">
                <a:solidFill>
                  <a:schemeClr val="tx1"/>
                </a:solidFill>
                <a:latin typeface="Calibri" panose="020F0502020204030204" pitchFamily="34" charset="0"/>
                <a:ea typeface="+mn-ea"/>
                <a:cs typeface="+mn-cs"/>
              </a:defRPr>
            </a:lvl1pPr>
            <a:lvl2pPr marL="685800" indent="-228600" algn="l" defTabSz="914400" rtl="0" eaLnBrk="1" latinLnBrk="0" hangingPunct="1">
              <a:lnSpc>
                <a:spcPct val="90000"/>
              </a:lnSpc>
              <a:spcBef>
                <a:spcPts val="500"/>
              </a:spcBef>
              <a:buClr>
                <a:srgbClr val="00C1D5"/>
              </a:buClr>
              <a:buFont typeface="Arial" panose="020B0604020202020204" pitchFamily="34" charset="0"/>
              <a:buChar char="•"/>
              <a:defRPr sz="2400" kern="1200">
                <a:solidFill>
                  <a:schemeClr val="tx1"/>
                </a:solidFill>
                <a:latin typeface="Calibri" panose="020F0502020204030204" pitchFamily="34" charset="0"/>
                <a:ea typeface="+mn-ea"/>
                <a:cs typeface="+mn-cs"/>
              </a:defRPr>
            </a:lvl2pPr>
            <a:lvl3pPr marL="1143000" indent="-228600" algn="l" defTabSz="914400" rtl="0" eaLnBrk="1" latinLnBrk="0" hangingPunct="1">
              <a:lnSpc>
                <a:spcPct val="90000"/>
              </a:lnSpc>
              <a:spcBef>
                <a:spcPts val="500"/>
              </a:spcBef>
              <a:buClr>
                <a:srgbClr val="00C1D5"/>
              </a:buClr>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defTabSz="914400" rtl="0" eaLnBrk="1" latinLnBrk="0" hangingPunct="1">
              <a:lnSpc>
                <a:spcPct val="90000"/>
              </a:lnSpc>
              <a:spcBef>
                <a:spcPts val="500"/>
              </a:spcBef>
              <a:buClr>
                <a:srgbClr val="00C1D5"/>
              </a:buClr>
              <a:buFont typeface="Arial" panose="020B0604020202020204" pitchFamily="34" charset="0"/>
              <a:buChar char="•"/>
              <a:defRPr sz="1800" kern="1200">
                <a:solidFill>
                  <a:schemeClr val="tx1"/>
                </a:solidFill>
                <a:latin typeface="Calibri" panose="020F0502020204030204" pitchFamily="34" charset="0"/>
                <a:ea typeface="+mn-ea"/>
                <a:cs typeface="+mn-cs"/>
              </a:defRPr>
            </a:lvl4pPr>
            <a:lvl5pPr marL="2057400" indent="-228600" algn="l" defTabSz="914400" rtl="0" eaLnBrk="1" latinLnBrk="0" hangingPunct="1">
              <a:lnSpc>
                <a:spcPct val="90000"/>
              </a:lnSpc>
              <a:spcBef>
                <a:spcPts val="500"/>
              </a:spcBef>
              <a:buClr>
                <a:srgbClr val="00C1D5"/>
              </a:buClr>
              <a:buFont typeface="Arial" panose="020B0604020202020204" pitchFamily="34" charset="0"/>
              <a:buChar char="•"/>
              <a:defRPr sz="1800" kern="1200">
                <a:solidFill>
                  <a:schemeClr val="tx1"/>
                </a:solidFill>
                <a:latin typeface="Calibri"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nSpc>
                <a:spcPct val="100000"/>
              </a:lnSpc>
              <a:spcBef>
                <a:spcPts val="0"/>
              </a:spcBef>
              <a:spcAft>
                <a:spcPts val="600"/>
              </a:spcAft>
              <a:buClr>
                <a:schemeClr val="tx1"/>
              </a:buClr>
            </a:pPr>
            <a:r>
              <a:rPr lang="en-US" sz="3200" b="1" dirty="0"/>
              <a:t>Mismatch in range of scores for participants vs item scores indicate the PRO is somewhat mistargeted for this population</a:t>
            </a:r>
          </a:p>
          <a:p>
            <a:pPr marL="457200" indent="-457200">
              <a:lnSpc>
                <a:spcPct val="100000"/>
              </a:lnSpc>
              <a:spcBef>
                <a:spcPts val="0"/>
              </a:spcBef>
              <a:spcAft>
                <a:spcPts val="600"/>
              </a:spcAft>
              <a:buClr>
                <a:schemeClr val="tx1"/>
              </a:buClr>
            </a:pPr>
            <a:endParaRPr lang="en-US" sz="3200" b="1" dirty="0"/>
          </a:p>
        </p:txBody>
      </p:sp>
    </p:spTree>
    <p:extLst>
      <p:ext uri="{BB962C8B-B14F-4D97-AF65-F5344CB8AC3E}">
        <p14:creationId xmlns:p14="http://schemas.microsoft.com/office/powerpoint/2010/main" val="40221504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FE1E52-F641-8396-C438-8AF74352DC7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F854B6-9A32-634F-5677-64E4A7AD6AE6}"/>
              </a:ext>
            </a:extLst>
          </p:cNvPr>
          <p:cNvSpPr>
            <a:spLocks noGrp="1"/>
          </p:cNvSpPr>
          <p:nvPr>
            <p:ph type="title"/>
          </p:nvPr>
        </p:nvSpPr>
        <p:spPr/>
        <p:txBody>
          <a:bodyPr>
            <a:normAutofit/>
          </a:bodyPr>
          <a:lstStyle/>
          <a:p>
            <a:r>
              <a:rPr lang="en-US" dirty="0"/>
              <a:t>Results: FV association with VA</a:t>
            </a:r>
            <a:br>
              <a:rPr lang="en-US" dirty="0"/>
            </a:br>
            <a:r>
              <a:rPr lang="en-US" dirty="0"/>
              <a:t>by Clinical Diagnosis</a:t>
            </a:r>
            <a:endParaRPr lang="en-US" b="1" dirty="0">
              <a:solidFill>
                <a:schemeClr val="bg1"/>
              </a:solidFill>
            </a:endParaRPr>
          </a:p>
        </p:txBody>
      </p:sp>
      <p:sp>
        <p:nvSpPr>
          <p:cNvPr id="7" name="Content Placeholder 2">
            <a:extLst>
              <a:ext uri="{FF2B5EF4-FFF2-40B4-BE49-F238E27FC236}">
                <a16:creationId xmlns:a16="http://schemas.microsoft.com/office/drawing/2014/main" id="{42B447D4-C25C-1D48-2A66-A9354D28A0AA}"/>
              </a:ext>
            </a:extLst>
          </p:cNvPr>
          <p:cNvSpPr txBox="1">
            <a:spLocks/>
          </p:cNvSpPr>
          <p:nvPr/>
        </p:nvSpPr>
        <p:spPr>
          <a:xfrm>
            <a:off x="1066800" y="1836681"/>
            <a:ext cx="10058400" cy="4497916"/>
          </a:xfrm>
          <a:prstGeom prst="rect">
            <a:avLst/>
          </a:prstGeom>
        </p:spPr>
        <p:txBody>
          <a:bodyPr vert="horz" lIns="91440" tIns="45720" rIns="91440" bIns="45720" rtlCol="0">
            <a:noAutofit/>
          </a:bodyPr>
          <a:lstStyle>
            <a:lvl1pPr marL="457200" indent="-457200" algn="l" defTabSz="914400" rtl="0" eaLnBrk="1" latinLnBrk="0" hangingPunct="1">
              <a:lnSpc>
                <a:spcPct val="90000"/>
              </a:lnSpc>
              <a:spcBef>
                <a:spcPts val="1000"/>
              </a:spcBef>
              <a:buClr>
                <a:schemeClr val="tx1"/>
              </a:buClr>
              <a:buFont typeface="Arial" panose="020B0604020202020204" pitchFamily="34" charset="0"/>
              <a:buChar char="•"/>
              <a:defRPr sz="2800" b="1"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914400" indent="-457200" algn="l" defTabSz="914400" rtl="0" eaLnBrk="1" latinLnBrk="0" hangingPunct="1">
              <a:lnSpc>
                <a:spcPct val="90000"/>
              </a:lnSpc>
              <a:spcBef>
                <a:spcPts val="500"/>
              </a:spcBef>
              <a:buClr>
                <a:schemeClr val="tx1"/>
              </a:buClr>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371600" indent="-457200" algn="l" defTabSz="914400" rtl="0" eaLnBrk="1" latinLnBrk="0" hangingPunct="1">
              <a:lnSpc>
                <a:spcPct val="90000"/>
              </a:lnSpc>
              <a:spcBef>
                <a:spcPts val="500"/>
              </a:spcBef>
              <a:buClr>
                <a:schemeClr val="tx1"/>
              </a:buClr>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828800" indent="-4572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286000" indent="-4572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14400" lvl="2" indent="0">
              <a:lnSpc>
                <a:spcPct val="100000"/>
              </a:lnSpc>
              <a:spcBef>
                <a:spcPts val="0"/>
              </a:spcBef>
              <a:buNone/>
            </a:pPr>
            <a:endParaRPr lang="en-US" sz="2200" b="1" dirty="0"/>
          </a:p>
        </p:txBody>
      </p:sp>
      <p:pic>
        <p:nvPicPr>
          <p:cNvPr id="4" name="Picture 3">
            <a:extLst>
              <a:ext uri="{FF2B5EF4-FFF2-40B4-BE49-F238E27FC236}">
                <a16:creationId xmlns:a16="http://schemas.microsoft.com/office/drawing/2014/main" id="{7B6F98A2-A1C3-FC35-6C34-890964999329}"/>
              </a:ext>
            </a:extLst>
          </p:cNvPr>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2840736" y="1442557"/>
            <a:ext cx="6510528" cy="4892040"/>
          </a:xfrm>
          <a:prstGeom prst="rect">
            <a:avLst/>
          </a:prstGeom>
          <a:noFill/>
        </p:spPr>
      </p:pic>
    </p:spTree>
    <p:extLst>
      <p:ext uri="{BB962C8B-B14F-4D97-AF65-F5344CB8AC3E}">
        <p14:creationId xmlns:p14="http://schemas.microsoft.com/office/powerpoint/2010/main" val="2494900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E86A7A-E572-277B-7A36-6370DF7239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C5C6BE-FCA4-6C47-EB43-A9922DE6F310}"/>
              </a:ext>
            </a:extLst>
          </p:cNvPr>
          <p:cNvSpPr>
            <a:spLocks noGrp="1"/>
          </p:cNvSpPr>
          <p:nvPr>
            <p:ph type="title"/>
          </p:nvPr>
        </p:nvSpPr>
        <p:spPr>
          <a:xfrm>
            <a:off x="3274540" y="18255"/>
            <a:ext cx="8538769" cy="1325563"/>
          </a:xfrm>
        </p:spPr>
        <p:txBody>
          <a:bodyPr>
            <a:normAutofit/>
          </a:bodyPr>
          <a:lstStyle/>
          <a:p>
            <a:r>
              <a:rPr lang="en-US" dirty="0"/>
              <a:t>Results: FV association with SP MS by Clinical Diagnosis</a:t>
            </a:r>
            <a:endParaRPr lang="en-US" b="1" dirty="0">
              <a:solidFill>
                <a:schemeClr val="bg1"/>
              </a:solidFill>
            </a:endParaRPr>
          </a:p>
        </p:txBody>
      </p:sp>
      <p:sp>
        <p:nvSpPr>
          <p:cNvPr id="7" name="Content Placeholder 2">
            <a:extLst>
              <a:ext uri="{FF2B5EF4-FFF2-40B4-BE49-F238E27FC236}">
                <a16:creationId xmlns:a16="http://schemas.microsoft.com/office/drawing/2014/main" id="{53F6235A-0B17-6F24-90B1-FBDB5D2669E8}"/>
              </a:ext>
            </a:extLst>
          </p:cNvPr>
          <p:cNvSpPr txBox="1">
            <a:spLocks/>
          </p:cNvSpPr>
          <p:nvPr/>
        </p:nvSpPr>
        <p:spPr>
          <a:xfrm>
            <a:off x="1066800" y="1836681"/>
            <a:ext cx="10058400" cy="4497916"/>
          </a:xfrm>
          <a:prstGeom prst="rect">
            <a:avLst/>
          </a:prstGeom>
        </p:spPr>
        <p:txBody>
          <a:bodyPr vert="horz" lIns="91440" tIns="45720" rIns="91440" bIns="45720" rtlCol="0">
            <a:noAutofit/>
          </a:bodyPr>
          <a:lstStyle>
            <a:lvl1pPr marL="457200" indent="-457200" algn="l" defTabSz="914400" rtl="0" eaLnBrk="1" latinLnBrk="0" hangingPunct="1">
              <a:lnSpc>
                <a:spcPct val="90000"/>
              </a:lnSpc>
              <a:spcBef>
                <a:spcPts val="1000"/>
              </a:spcBef>
              <a:buClr>
                <a:schemeClr val="tx1"/>
              </a:buClr>
              <a:buFont typeface="Arial" panose="020B0604020202020204" pitchFamily="34" charset="0"/>
              <a:buChar char="•"/>
              <a:defRPr sz="2800" b="1"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914400" indent="-457200" algn="l" defTabSz="914400" rtl="0" eaLnBrk="1" latinLnBrk="0" hangingPunct="1">
              <a:lnSpc>
                <a:spcPct val="90000"/>
              </a:lnSpc>
              <a:spcBef>
                <a:spcPts val="500"/>
              </a:spcBef>
              <a:buClr>
                <a:schemeClr val="tx1"/>
              </a:buClr>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371600" indent="-457200" algn="l" defTabSz="914400" rtl="0" eaLnBrk="1" latinLnBrk="0" hangingPunct="1">
              <a:lnSpc>
                <a:spcPct val="90000"/>
              </a:lnSpc>
              <a:spcBef>
                <a:spcPts val="500"/>
              </a:spcBef>
              <a:buClr>
                <a:schemeClr val="tx1"/>
              </a:buClr>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828800" indent="-4572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286000" indent="-4572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14400" lvl="2" indent="0">
              <a:lnSpc>
                <a:spcPct val="100000"/>
              </a:lnSpc>
              <a:spcBef>
                <a:spcPts val="0"/>
              </a:spcBef>
              <a:buNone/>
            </a:pPr>
            <a:endParaRPr lang="en-US" sz="2200" b="1" dirty="0"/>
          </a:p>
        </p:txBody>
      </p:sp>
      <p:pic>
        <p:nvPicPr>
          <p:cNvPr id="6" name="Picture 5" descr="A picture containing text, screenshot, line, diagram&#10;&#10;Description automatically generated">
            <a:extLst>
              <a:ext uri="{FF2B5EF4-FFF2-40B4-BE49-F238E27FC236}">
                <a16:creationId xmlns:a16="http://schemas.microsoft.com/office/drawing/2014/main" id="{78D5E3CB-3CC1-D139-B7AB-7AF843A0B91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41594" y="1571866"/>
            <a:ext cx="6508812" cy="4892040"/>
          </a:xfrm>
          <a:prstGeom prst="rect">
            <a:avLst/>
          </a:prstGeom>
          <a:noFill/>
          <a:ln w="3175">
            <a:solidFill>
              <a:schemeClr val="tx1"/>
            </a:solidFill>
          </a:ln>
        </p:spPr>
      </p:pic>
    </p:spTree>
    <p:extLst>
      <p:ext uri="{BB962C8B-B14F-4D97-AF65-F5344CB8AC3E}">
        <p14:creationId xmlns:p14="http://schemas.microsoft.com/office/powerpoint/2010/main" val="39165909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8736B4-8D82-056B-F312-0834CA3970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063152-2890-58E7-0820-8F093B18C544}"/>
              </a:ext>
            </a:extLst>
          </p:cNvPr>
          <p:cNvSpPr>
            <a:spLocks noGrp="1"/>
          </p:cNvSpPr>
          <p:nvPr>
            <p:ph type="title"/>
          </p:nvPr>
        </p:nvSpPr>
        <p:spPr/>
        <p:txBody>
          <a:bodyPr>
            <a:normAutofit/>
          </a:bodyPr>
          <a:lstStyle/>
          <a:p>
            <a:r>
              <a:rPr lang="en-US" dirty="0"/>
              <a:t>Results: FV association with V</a:t>
            </a:r>
            <a:r>
              <a:rPr lang="en-US" baseline="-25000" dirty="0"/>
              <a:t>TOT</a:t>
            </a:r>
            <a:br>
              <a:rPr lang="en-US" dirty="0"/>
            </a:br>
            <a:r>
              <a:rPr lang="en-US" dirty="0"/>
              <a:t>by Clinical Diagnosis</a:t>
            </a:r>
            <a:endParaRPr lang="en-US" b="1" dirty="0">
              <a:solidFill>
                <a:schemeClr val="bg1"/>
              </a:solidFill>
            </a:endParaRPr>
          </a:p>
        </p:txBody>
      </p:sp>
      <p:sp>
        <p:nvSpPr>
          <p:cNvPr id="7" name="Content Placeholder 2">
            <a:extLst>
              <a:ext uri="{FF2B5EF4-FFF2-40B4-BE49-F238E27FC236}">
                <a16:creationId xmlns:a16="http://schemas.microsoft.com/office/drawing/2014/main" id="{D540980D-6E42-A656-9411-D8EE141CD504}"/>
              </a:ext>
            </a:extLst>
          </p:cNvPr>
          <p:cNvSpPr txBox="1">
            <a:spLocks/>
          </p:cNvSpPr>
          <p:nvPr/>
        </p:nvSpPr>
        <p:spPr>
          <a:xfrm>
            <a:off x="1066800" y="1836681"/>
            <a:ext cx="10058400" cy="4497916"/>
          </a:xfrm>
          <a:prstGeom prst="rect">
            <a:avLst/>
          </a:prstGeom>
        </p:spPr>
        <p:txBody>
          <a:bodyPr vert="horz" lIns="91440" tIns="45720" rIns="91440" bIns="45720" rtlCol="0">
            <a:noAutofit/>
          </a:bodyPr>
          <a:lstStyle>
            <a:lvl1pPr marL="457200" indent="-457200" algn="l" defTabSz="914400" rtl="0" eaLnBrk="1" latinLnBrk="0" hangingPunct="1">
              <a:lnSpc>
                <a:spcPct val="90000"/>
              </a:lnSpc>
              <a:spcBef>
                <a:spcPts val="1000"/>
              </a:spcBef>
              <a:buClr>
                <a:schemeClr val="tx1"/>
              </a:buClr>
              <a:buFont typeface="Arial" panose="020B0604020202020204" pitchFamily="34" charset="0"/>
              <a:buChar char="•"/>
              <a:defRPr sz="2800" b="1"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914400" indent="-457200" algn="l" defTabSz="914400" rtl="0" eaLnBrk="1" latinLnBrk="0" hangingPunct="1">
              <a:lnSpc>
                <a:spcPct val="90000"/>
              </a:lnSpc>
              <a:spcBef>
                <a:spcPts val="500"/>
              </a:spcBef>
              <a:buClr>
                <a:schemeClr val="tx1"/>
              </a:buClr>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371600" indent="-457200" algn="l" defTabSz="914400" rtl="0" eaLnBrk="1" latinLnBrk="0" hangingPunct="1">
              <a:lnSpc>
                <a:spcPct val="90000"/>
              </a:lnSpc>
              <a:spcBef>
                <a:spcPts val="500"/>
              </a:spcBef>
              <a:buClr>
                <a:schemeClr val="tx1"/>
              </a:buClr>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828800" indent="-4572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286000" indent="-4572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14400" lvl="2" indent="0">
              <a:lnSpc>
                <a:spcPct val="100000"/>
              </a:lnSpc>
              <a:spcBef>
                <a:spcPts val="0"/>
              </a:spcBef>
              <a:buNone/>
            </a:pPr>
            <a:endParaRPr lang="en-US" sz="2200" b="1" dirty="0"/>
          </a:p>
        </p:txBody>
      </p:sp>
      <p:pic>
        <p:nvPicPr>
          <p:cNvPr id="5" name="Picture 4">
            <a:extLst>
              <a:ext uri="{FF2B5EF4-FFF2-40B4-BE49-F238E27FC236}">
                <a16:creationId xmlns:a16="http://schemas.microsoft.com/office/drawing/2014/main" id="{0E5B8CF6-4FAA-E108-BBCA-DB4DAE6809A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40107" y="1558798"/>
            <a:ext cx="6511786" cy="4894449"/>
          </a:xfrm>
          <a:prstGeom prst="rect">
            <a:avLst/>
          </a:prstGeom>
          <a:noFill/>
          <a:ln w="3175">
            <a:solidFill>
              <a:schemeClr val="tx1"/>
            </a:solidFill>
          </a:ln>
        </p:spPr>
      </p:pic>
    </p:spTree>
    <p:extLst>
      <p:ext uri="{BB962C8B-B14F-4D97-AF65-F5344CB8AC3E}">
        <p14:creationId xmlns:p14="http://schemas.microsoft.com/office/powerpoint/2010/main" val="30006924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08ED8D-75A4-8DBA-3957-A96D4DB52F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5B1C5D-BD9C-9104-F903-7E7C5E34D9F2}"/>
              </a:ext>
            </a:extLst>
          </p:cNvPr>
          <p:cNvSpPr>
            <a:spLocks noGrp="1"/>
          </p:cNvSpPr>
          <p:nvPr>
            <p:ph type="title"/>
          </p:nvPr>
        </p:nvSpPr>
        <p:spPr/>
        <p:txBody>
          <a:bodyPr>
            <a:normAutofit/>
          </a:bodyPr>
          <a:lstStyle/>
          <a:p>
            <a:r>
              <a:rPr lang="en-US" b="1" dirty="0">
                <a:solidFill>
                  <a:schemeClr val="bg1"/>
                </a:solidFill>
              </a:rPr>
              <a:t>Discussion</a:t>
            </a:r>
          </a:p>
        </p:txBody>
      </p:sp>
      <p:sp>
        <p:nvSpPr>
          <p:cNvPr id="6" name="Content Placeholder 2">
            <a:extLst>
              <a:ext uri="{FF2B5EF4-FFF2-40B4-BE49-F238E27FC236}">
                <a16:creationId xmlns:a16="http://schemas.microsoft.com/office/drawing/2014/main" id="{E8FA88A7-C375-70FD-8321-0E80076613B9}"/>
              </a:ext>
            </a:extLst>
          </p:cNvPr>
          <p:cNvSpPr>
            <a:spLocks noGrp="1"/>
          </p:cNvSpPr>
          <p:nvPr>
            <p:ph idx="1"/>
          </p:nvPr>
        </p:nvSpPr>
        <p:spPr>
          <a:xfrm>
            <a:off x="1097280" y="1845734"/>
            <a:ext cx="10577484" cy="4497916"/>
          </a:xfrm>
        </p:spPr>
        <p:txBody>
          <a:bodyPr>
            <a:noAutofit/>
          </a:bodyPr>
          <a:lstStyle/>
          <a:p>
            <a:pPr marL="571500" indent="-571500">
              <a:spcBef>
                <a:spcPct val="10000"/>
              </a:spcBef>
            </a:pPr>
            <a:r>
              <a:rPr lang="en-US" dirty="0"/>
              <a:t>ARRP participants had similar FV to USH2 despite presence of hearing loss in USH2</a:t>
            </a:r>
          </a:p>
          <a:p>
            <a:pPr marL="571500" indent="-571500">
              <a:spcBef>
                <a:spcPct val="10000"/>
              </a:spcBef>
            </a:pPr>
            <a:r>
              <a:rPr lang="en-US" dirty="0"/>
              <a:t>Overall FV scores had significant correlations with SP MS, VA, and V</a:t>
            </a:r>
            <a:r>
              <a:rPr lang="en-US" baseline="-25000" dirty="0"/>
              <a:t>TOT</a:t>
            </a:r>
            <a:endParaRPr lang="en-US" dirty="0"/>
          </a:p>
          <a:p>
            <a:pPr marL="571500" indent="-571500">
              <a:spcBef>
                <a:spcPct val="10000"/>
              </a:spcBef>
            </a:pPr>
            <a:r>
              <a:rPr lang="en-US" dirty="0"/>
              <a:t>FV was mediated by VA and V</a:t>
            </a:r>
            <a:r>
              <a:rPr lang="en-US" baseline="-25000" dirty="0"/>
              <a:t>TOT</a:t>
            </a:r>
            <a:endParaRPr lang="en-US" dirty="0"/>
          </a:p>
          <a:p>
            <a:pPr marL="571500" indent="-571500">
              <a:spcBef>
                <a:spcPct val="10000"/>
              </a:spcBef>
            </a:pPr>
            <a:r>
              <a:rPr lang="en-US" dirty="0"/>
              <a:t>Questionnaire was somewhat mistargeted for the USH2/ARRP population</a:t>
            </a:r>
          </a:p>
          <a:p>
            <a:pPr marL="571500" indent="-571500">
              <a:spcBef>
                <a:spcPct val="10000"/>
              </a:spcBef>
            </a:pPr>
            <a:r>
              <a:rPr lang="en-US" dirty="0"/>
              <a:t>Most participants had little difficulty with questionnaire items</a:t>
            </a:r>
          </a:p>
          <a:p>
            <a:pPr marL="1314450" lvl="1" indent="-571500">
              <a:spcBef>
                <a:spcPct val="10000"/>
              </a:spcBef>
            </a:pPr>
            <a:r>
              <a:rPr lang="en-US" sz="2800" b="1" dirty="0"/>
              <a:t>FV scores skewed to positive values (range: -2.0 , 7.6)</a:t>
            </a:r>
            <a:endParaRPr lang="en-US" sz="1600" b="1" dirty="0"/>
          </a:p>
        </p:txBody>
      </p:sp>
    </p:spTree>
    <p:extLst>
      <p:ext uri="{BB962C8B-B14F-4D97-AF65-F5344CB8AC3E}">
        <p14:creationId xmlns:p14="http://schemas.microsoft.com/office/powerpoint/2010/main" val="16206756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Clinical Consortium: Ligh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FFB">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Clinical Consortium: Ligh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FFB">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740</TotalTime>
  <Words>783</Words>
  <Application>Microsoft Office PowerPoint</Application>
  <PresentationFormat>Widescreen</PresentationFormat>
  <Paragraphs>100</Paragraphs>
  <Slides>15</Slides>
  <Notes>15</Notes>
  <HiddenSlides>0</HiddenSlides>
  <MMClips>0</MMClips>
  <ScaleCrop>false</ScaleCrop>
  <HeadingPairs>
    <vt:vector size="6" baseType="variant">
      <vt:variant>
        <vt:lpstr>Fonts Used</vt:lpstr>
      </vt:variant>
      <vt:variant>
        <vt:i4>2</vt:i4>
      </vt:variant>
      <vt:variant>
        <vt:lpstr>Theme</vt:lpstr>
      </vt:variant>
      <vt:variant>
        <vt:i4>2</vt:i4>
      </vt:variant>
      <vt:variant>
        <vt:lpstr>Slide Titles</vt:lpstr>
      </vt:variant>
      <vt:variant>
        <vt:i4>15</vt:i4>
      </vt:variant>
    </vt:vector>
  </HeadingPairs>
  <TitlesOfParts>
    <vt:vector size="19" baseType="lpstr">
      <vt:lpstr>Arial</vt:lpstr>
      <vt:lpstr>Calibri</vt:lpstr>
      <vt:lpstr>Clinical Consortium: Light</vt:lpstr>
      <vt:lpstr>1_Clinical Consortium: Light</vt:lpstr>
      <vt:lpstr>Functional Vision in Patients with Bi-allelic USH2A Variants</vt:lpstr>
      <vt:lpstr>PowerPoint Presentation</vt:lpstr>
      <vt:lpstr>Background</vt:lpstr>
      <vt:lpstr>Background</vt:lpstr>
      <vt:lpstr>Methods: PRO</vt:lpstr>
      <vt:lpstr>Methods: Statistical</vt:lpstr>
      <vt:lpstr>Results: Cohort Characteristics</vt:lpstr>
      <vt:lpstr>Results: FV Score Association with Baseline Characteristics</vt:lpstr>
      <vt:lpstr>Results: Distribution of Participant Responses</vt:lpstr>
      <vt:lpstr>Results: FV Scores by Domain</vt:lpstr>
      <vt:lpstr>Results: Rasch scores</vt:lpstr>
      <vt:lpstr>Results: FV association with VA by Clinical Diagnosis</vt:lpstr>
      <vt:lpstr>Results: FV association with SP MS by Clinical Diagnosis</vt:lpstr>
      <vt:lpstr>Results: FV association with VTOT by Clinical Diagnosis</vt:lpstr>
      <vt:lpstr>Discussion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 Adams</dc:creator>
  <cp:lastModifiedBy>Sara Hatch</cp:lastModifiedBy>
  <cp:revision>2</cp:revision>
  <dcterms:created xsi:type="dcterms:W3CDTF">2023-03-08T17:26:10Z</dcterms:created>
  <dcterms:modified xsi:type="dcterms:W3CDTF">2026-09-18T13:36:00Z</dcterms:modified>
</cp:coreProperties>
</file>