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36" r:id="rId2"/>
    <p:sldMasterId id="2147483746" r:id="rId3"/>
    <p:sldMasterId id="2147483755" r:id="rId4"/>
  </p:sldMasterIdLst>
  <p:notesMasterIdLst>
    <p:notesMasterId r:id="rId21"/>
  </p:notesMasterIdLst>
  <p:handoutMasterIdLst>
    <p:handoutMasterId r:id="rId22"/>
  </p:handoutMasterIdLst>
  <p:sldIdLst>
    <p:sldId id="1515" r:id="rId5"/>
    <p:sldId id="1523" r:id="rId6"/>
    <p:sldId id="779" r:id="rId7"/>
    <p:sldId id="780" r:id="rId8"/>
    <p:sldId id="781" r:id="rId9"/>
    <p:sldId id="782" r:id="rId10"/>
    <p:sldId id="793" r:id="rId11"/>
    <p:sldId id="794" r:id="rId12"/>
    <p:sldId id="795" r:id="rId13"/>
    <p:sldId id="796" r:id="rId14"/>
    <p:sldId id="797" r:id="rId15"/>
    <p:sldId id="798" r:id="rId16"/>
    <p:sldId id="799" r:id="rId17"/>
    <p:sldId id="800" r:id="rId18"/>
    <p:sldId id="801" r:id="rId19"/>
    <p:sldId id="802"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6F2C"/>
    <a:srgbClr val="00C1D5"/>
    <a:srgbClr val="EF2538"/>
    <a:srgbClr val="C02000"/>
    <a:srgbClr val="4183D0"/>
    <a:srgbClr val="4182D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8343A75-AB43-44F3-9C64-DF6FFF8102DD}" v="2" dt="2026-08-27T16:00:00.729"/>
  </p1510:revLst>
</p1510:revInfo>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693" autoAdjust="0"/>
    <p:restoredTop sz="83069" autoAdjust="0"/>
  </p:normalViewPr>
  <p:slideViewPr>
    <p:cSldViewPr snapToGrid="0">
      <p:cViewPr varScale="1">
        <p:scale>
          <a:sx n="85" d="100"/>
          <a:sy n="85" d="100"/>
        </p:scale>
        <p:origin x="1758" y="78"/>
      </p:cViewPr>
      <p:guideLst/>
    </p:cSldViewPr>
  </p:slideViewPr>
  <p:outlineViewPr>
    <p:cViewPr>
      <p:scale>
        <a:sx n="33" d="100"/>
        <a:sy n="33" d="100"/>
      </p:scale>
      <p:origin x="0" y="-4086"/>
    </p:cViewPr>
  </p:outlineViewPr>
  <p:notesTextViewPr>
    <p:cViewPr>
      <p:scale>
        <a:sx n="3" d="2"/>
        <a:sy n="3" d="2"/>
      </p:scale>
      <p:origin x="0" y="0"/>
    </p:cViewPr>
  </p:notesTextViewPr>
  <p:sorterViewPr>
    <p:cViewPr>
      <p:scale>
        <a:sx n="66" d="100"/>
        <a:sy n="66" d="100"/>
      </p:scale>
      <p:origin x="0" y="0"/>
    </p:cViewPr>
  </p:sorterViewPr>
  <p:notesViewPr>
    <p:cSldViewPr snapToGrid="0">
      <p:cViewPr varScale="1">
        <p:scale>
          <a:sx n="68" d="100"/>
          <a:sy n="68" d="100"/>
        </p:scale>
        <p:origin x="3024" y="6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slideMaster" Target="slideMasters/slideMaster2.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3.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0EA5F0D-C1DC-412F-A146-DDB3A74B588F}" type="datetimeFigureOut">
              <a:rPr lang="en-US"/>
              <a:t>8/27/2026</a:t>
            </a:fld>
            <a:endParaRPr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BAE14B8-3CC9-472D-9BC5-A84D80684DE2}" type="slidenum">
              <a:rPr/>
              <a:t>‹#›</a:t>
            </a:fld>
            <a:endParaRPr dirty="0"/>
          </a:p>
        </p:txBody>
      </p:sp>
    </p:spTree>
    <p:extLst>
      <p:ext uri="{BB962C8B-B14F-4D97-AF65-F5344CB8AC3E}">
        <p14:creationId xmlns:p14="http://schemas.microsoft.com/office/powerpoint/2010/main" val="25778275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CDE508-72C8-4AB5-AA9C-1584D31690E0}" type="datetimeFigureOut">
              <a:rPr lang="en-US"/>
              <a:t>8/27/2026</a:t>
            </a:fld>
            <a:endParaRPr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B667E1-E601-4AAF-B95C-B25720D70A60}" type="slidenum">
              <a:rPr/>
              <a:t>‹#›</a:t>
            </a:fld>
            <a:endParaRPr dirty="0"/>
          </a:p>
        </p:txBody>
      </p:sp>
    </p:spTree>
    <p:extLst>
      <p:ext uri="{BB962C8B-B14F-4D97-AF65-F5344CB8AC3E}">
        <p14:creationId xmlns:p14="http://schemas.microsoft.com/office/powerpoint/2010/main" val="711136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D353D-EFE2-B484-2BF2-D8162BA151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0BE1B6-101C-2284-57AA-6AEF0CC306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770BA3-A42C-08F6-1E9F-1CB7C21BE4B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5FF6AA3-7000-931C-EE21-8CFA2681CE2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62529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C4FD5-B0E2-1343-898B-82825C5E9A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949996-C3F1-6F3C-1549-21220E3D0C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65CF35-F9EC-526B-761B-D1750BD0B92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28E1D10-7DFF-28E0-BAD5-5A28DAA306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10797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C4FD5-B0E2-1343-898B-82825C5E9A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949996-C3F1-6F3C-1549-21220E3D0C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65CF35-F9EC-526B-761B-D1750BD0B92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28E1D10-7DFF-28E0-BAD5-5A28DAA306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10797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C4FD5-B0E2-1343-898B-82825C5E9A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949996-C3F1-6F3C-1549-21220E3D0C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65CF35-F9EC-526B-761B-D1750BD0B92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28E1D10-7DFF-28E0-BAD5-5A28DAA306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10797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C4FD5-B0E2-1343-898B-82825C5E9A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949996-C3F1-6F3C-1549-21220E3D0C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65CF35-F9EC-526B-761B-D1750BD0B92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28E1D10-7DFF-28E0-BAD5-5A28DAA306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10797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C4FD5-B0E2-1343-898B-82825C5E9A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949996-C3F1-6F3C-1549-21220E3D0C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65CF35-F9EC-526B-761B-D1750BD0B92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28E1D10-7DFF-28E0-BAD5-5A28DAA306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10797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19920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19920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19920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19920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19920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C4FD5-B0E2-1343-898B-82825C5E9A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949996-C3F1-6F3C-1549-21220E3D0C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65CF35-F9EC-526B-761B-D1750BD0B92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28E1D10-7DFF-28E0-BAD5-5A28DAA306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10797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C4FD5-B0E2-1343-898B-82825C5E9A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949996-C3F1-6F3C-1549-21220E3D0C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65CF35-F9EC-526B-761B-D1750BD0B92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28E1D10-7DFF-28E0-BAD5-5A28DAA306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10797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C4FD5-B0E2-1343-898B-82825C5E9A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949996-C3F1-6F3C-1549-21220E3D0C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65CF35-F9EC-526B-761B-D1750BD0B92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28E1D10-7DFF-28E0-BAD5-5A28DAA306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10797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C4FD5-B0E2-1343-898B-82825C5E9A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949996-C3F1-6F3C-1549-21220E3D0C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65CF35-F9EC-526B-761B-D1750BD0B92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28E1D10-7DFF-28E0-BAD5-5A28DAA306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10797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p:spTree>
      <p:nvGrpSpPr>
        <p:cNvPr id="1" name=""/>
        <p:cNvGrpSpPr/>
        <p:nvPr/>
      </p:nvGrpSpPr>
      <p:grpSpPr>
        <a:xfrm>
          <a:off x="0" y="0"/>
          <a:ext cx="0" cy="0"/>
          <a:chOff x="0" y="0"/>
          <a:chExt cx="0" cy="0"/>
        </a:xfrm>
      </p:grpSpPr>
      <p:pic>
        <p:nvPicPr>
          <p:cNvPr id="10" name="Picture 9" descr="A logo with a circle and eye&#10;&#10;Description automatically generated with medium confidence">
            <a:extLst>
              <a:ext uri="{FF2B5EF4-FFF2-40B4-BE49-F238E27FC236}">
                <a16:creationId xmlns:a16="http://schemas.microsoft.com/office/drawing/2014/main" id="{11E732DF-59F9-DDAE-6756-AA8ABF43FBC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BB507-C52D-BCA5-CE04-A469F093EB35}"/>
              </a:ext>
            </a:extLst>
          </p:cNvPr>
          <p:cNvSpPr>
            <a:spLocks noGrp="1"/>
          </p:cNvSpPr>
          <p:nvPr>
            <p:ph type="ctrTitle"/>
          </p:nvPr>
        </p:nvSpPr>
        <p:spPr>
          <a:xfrm>
            <a:off x="2225565" y="4066359"/>
            <a:ext cx="7740869" cy="1535184"/>
          </a:xfrm>
          <a:noFill/>
        </p:spPr>
        <p:txBody>
          <a:bodyPr wrap="square" anchor="b">
            <a:noAutofit/>
          </a:bodyPr>
          <a:lstStyle>
            <a:lvl1pPr algn="ctr">
              <a:lnSpc>
                <a:spcPts val="4400"/>
              </a:lnSpc>
              <a:defRPr lang="en-US" b="1" spc="30">
                <a:solidFill>
                  <a:srgbClr val="003865"/>
                </a:solidFill>
                <a:latin typeface="Arial" panose="020B0604020202020204" pitchFamily="34" charset="0"/>
                <a:ea typeface="+mn-ea"/>
                <a:cs typeface="Arial" panose="020B0604020202020204" pitchFamily="34" charset="0"/>
              </a:defRPr>
            </a:lvl1pPr>
          </a:lstStyle>
          <a:p>
            <a:pPr marL="0" lvl="0">
              <a:lnSpc>
                <a:spcPts val="4200"/>
              </a:lnSpc>
            </a:pPr>
            <a:r>
              <a:rPr lang="en-US"/>
              <a:t>Click to edit Master title style</a:t>
            </a:r>
          </a:p>
        </p:txBody>
      </p:sp>
      <p:sp>
        <p:nvSpPr>
          <p:cNvPr id="3" name="Subtitle 2">
            <a:extLst>
              <a:ext uri="{FF2B5EF4-FFF2-40B4-BE49-F238E27FC236}">
                <a16:creationId xmlns:a16="http://schemas.microsoft.com/office/drawing/2014/main" id="{1DEF7754-F9ED-97BC-B1D1-B95CD7D677E3}"/>
              </a:ext>
            </a:extLst>
          </p:cNvPr>
          <p:cNvSpPr>
            <a:spLocks noGrp="1"/>
          </p:cNvSpPr>
          <p:nvPr>
            <p:ph type="subTitle" idx="1"/>
          </p:nvPr>
        </p:nvSpPr>
        <p:spPr>
          <a:xfrm>
            <a:off x="3153104" y="5934177"/>
            <a:ext cx="5880538" cy="717316"/>
          </a:xfrm>
          <a:noFill/>
        </p:spPr>
        <p:txBody>
          <a:bodyPr wrap="square">
            <a:noAutofit/>
          </a:bodyPr>
          <a:lstStyle>
            <a:lvl1pPr marL="0" indent="0" algn="ctr">
              <a:buNone/>
              <a:defRPr lang="en-US" sz="2000" spc="30">
                <a:solidFill>
                  <a:srgbClr val="003865"/>
                </a:solidFill>
                <a:latin typeface="Arial" panose="020B0604020202020204" pitchFamily="34" charset="0"/>
                <a:cs typeface="Arial" panose="020B0604020202020204" pitchFamily="34" charset="0"/>
              </a:defRPr>
            </a:lvl1pPr>
          </a:lstStyle>
          <a:p>
            <a:pPr marL="0" lvl="0"/>
            <a:r>
              <a:rPr lang="en-US"/>
              <a:t>Click to edit Master subtitle style</a:t>
            </a:r>
          </a:p>
        </p:txBody>
      </p:sp>
    </p:spTree>
    <p:extLst>
      <p:ext uri="{BB962C8B-B14F-4D97-AF65-F5344CB8AC3E}">
        <p14:creationId xmlns:p14="http://schemas.microsoft.com/office/powerpoint/2010/main" val="1741598308"/>
      </p:ext>
    </p:extLst>
  </p:cSld>
  <p:clrMapOvr>
    <a:masterClrMapping/>
  </p:clrMapOvr>
  <p:extLst>
    <p:ext uri="{DCECCB84-F9BA-43D5-87BE-67443E8EF086}">
      <p15:sldGuideLst xmlns:p15="http://schemas.microsoft.com/office/powerpoint/2012/main">
        <p15:guide id="1" orient="horz" pos="2160">
          <p15:clr>
            <a:srgbClr val="FBAE40"/>
          </p15:clr>
        </p15:guide>
        <p15:guide id="2" pos="52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Cover Slide">
    <p:spTree>
      <p:nvGrpSpPr>
        <p:cNvPr id="1" name=""/>
        <p:cNvGrpSpPr/>
        <p:nvPr/>
      </p:nvGrpSpPr>
      <p:grpSpPr>
        <a:xfrm>
          <a:off x="0" y="0"/>
          <a:ext cx="0" cy="0"/>
          <a:chOff x="0" y="0"/>
          <a:chExt cx="0" cy="0"/>
        </a:xfrm>
      </p:grpSpPr>
      <p:pic>
        <p:nvPicPr>
          <p:cNvPr id="10" name="Picture 9" descr="A logo with a circle and eye&#10;&#10;Description automatically generated with medium confidence">
            <a:extLst>
              <a:ext uri="{FF2B5EF4-FFF2-40B4-BE49-F238E27FC236}">
                <a16:creationId xmlns:a16="http://schemas.microsoft.com/office/drawing/2014/main" id="{11E732DF-59F9-DDAE-6756-AA8ABF43FBC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BB507-C52D-BCA5-CE04-A469F093EB35}"/>
              </a:ext>
            </a:extLst>
          </p:cNvPr>
          <p:cNvSpPr>
            <a:spLocks noGrp="1"/>
          </p:cNvSpPr>
          <p:nvPr>
            <p:ph type="ctrTitle"/>
          </p:nvPr>
        </p:nvSpPr>
        <p:spPr>
          <a:xfrm>
            <a:off x="2225565" y="4066359"/>
            <a:ext cx="7740869" cy="1535184"/>
          </a:xfrm>
          <a:noFill/>
        </p:spPr>
        <p:txBody>
          <a:bodyPr wrap="square" anchor="b">
            <a:noAutofit/>
          </a:bodyPr>
          <a:lstStyle>
            <a:lvl1pPr algn="ctr">
              <a:lnSpc>
                <a:spcPts val="4400"/>
              </a:lnSpc>
              <a:defRPr lang="en-US" b="1" spc="30">
                <a:solidFill>
                  <a:srgbClr val="003865"/>
                </a:solidFill>
                <a:latin typeface="Arial" panose="020B0604020202020204" pitchFamily="34" charset="0"/>
                <a:ea typeface="+mn-ea"/>
                <a:cs typeface="Arial" panose="020B0604020202020204" pitchFamily="34" charset="0"/>
              </a:defRPr>
            </a:lvl1pPr>
          </a:lstStyle>
          <a:p>
            <a:pPr marL="0" lvl="0">
              <a:lnSpc>
                <a:spcPts val="4200"/>
              </a:lnSpc>
            </a:pPr>
            <a:r>
              <a:rPr lang="en-US"/>
              <a:t>Click to edit Master title style</a:t>
            </a:r>
          </a:p>
        </p:txBody>
      </p:sp>
      <p:sp>
        <p:nvSpPr>
          <p:cNvPr id="3" name="Subtitle 2">
            <a:extLst>
              <a:ext uri="{FF2B5EF4-FFF2-40B4-BE49-F238E27FC236}">
                <a16:creationId xmlns:a16="http://schemas.microsoft.com/office/drawing/2014/main" id="{1DEF7754-F9ED-97BC-B1D1-B95CD7D677E3}"/>
              </a:ext>
            </a:extLst>
          </p:cNvPr>
          <p:cNvSpPr>
            <a:spLocks noGrp="1"/>
          </p:cNvSpPr>
          <p:nvPr>
            <p:ph type="subTitle" idx="1"/>
          </p:nvPr>
        </p:nvSpPr>
        <p:spPr>
          <a:xfrm>
            <a:off x="3153104" y="5934177"/>
            <a:ext cx="5880538" cy="717316"/>
          </a:xfrm>
          <a:noFill/>
        </p:spPr>
        <p:txBody>
          <a:bodyPr wrap="square">
            <a:noAutofit/>
          </a:bodyPr>
          <a:lstStyle>
            <a:lvl1pPr marL="0" indent="0" algn="ctr">
              <a:buNone/>
              <a:defRPr lang="en-US" sz="2000" spc="30">
                <a:solidFill>
                  <a:srgbClr val="003865"/>
                </a:solidFill>
                <a:latin typeface="Arial" panose="020B0604020202020204" pitchFamily="34" charset="0"/>
                <a:cs typeface="Arial" panose="020B0604020202020204" pitchFamily="34" charset="0"/>
              </a:defRPr>
            </a:lvl1pPr>
          </a:lstStyle>
          <a:p>
            <a:pPr marL="0" lvl="0"/>
            <a:r>
              <a:rPr lang="en-US"/>
              <a:t>Click to edit Master subtitle style</a:t>
            </a:r>
          </a:p>
        </p:txBody>
      </p:sp>
    </p:spTree>
    <p:extLst>
      <p:ext uri="{BB962C8B-B14F-4D97-AF65-F5344CB8AC3E}">
        <p14:creationId xmlns:p14="http://schemas.microsoft.com/office/powerpoint/2010/main" val="3585623287"/>
      </p:ext>
    </p:extLst>
  </p:cSld>
  <p:clrMapOvr>
    <a:masterClrMapping/>
  </p:clrMapOvr>
  <p:extLst>
    <p:ext uri="{DCECCB84-F9BA-43D5-87BE-67443E8EF086}">
      <p15:sldGuideLst xmlns:p15="http://schemas.microsoft.com/office/powerpoint/2012/main">
        <p15:guide id="1" orient="horz" pos="2160">
          <p15:clr>
            <a:srgbClr val="FBAE40"/>
          </p15:clr>
        </p15:guide>
        <p15:guide id="2" pos="52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1_Cover Slide">
    <p:spTree>
      <p:nvGrpSpPr>
        <p:cNvPr id="1" name=""/>
        <p:cNvGrpSpPr/>
        <p:nvPr/>
      </p:nvGrpSpPr>
      <p:grpSpPr>
        <a:xfrm>
          <a:off x="0" y="0"/>
          <a:ext cx="0" cy="0"/>
          <a:chOff x="0" y="0"/>
          <a:chExt cx="0" cy="0"/>
        </a:xfrm>
      </p:grpSpPr>
      <p:pic>
        <p:nvPicPr>
          <p:cNvPr id="5" name="Picture 4" descr="A blue and white circle with orange text&#10;&#10;Description automatically generated">
            <a:extLst>
              <a:ext uri="{FF2B5EF4-FFF2-40B4-BE49-F238E27FC236}">
                <a16:creationId xmlns:a16="http://schemas.microsoft.com/office/drawing/2014/main" id="{3C3395B5-3C72-F54A-8017-FC2789F458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BB507-C52D-BCA5-CE04-A469F093EB35}"/>
              </a:ext>
            </a:extLst>
          </p:cNvPr>
          <p:cNvSpPr>
            <a:spLocks noGrp="1"/>
          </p:cNvSpPr>
          <p:nvPr>
            <p:ph type="ctrTitle"/>
          </p:nvPr>
        </p:nvSpPr>
        <p:spPr>
          <a:xfrm>
            <a:off x="5943599" y="2377866"/>
            <a:ext cx="5800725" cy="1535184"/>
          </a:xfrm>
          <a:noFill/>
        </p:spPr>
        <p:txBody>
          <a:bodyPr wrap="square" anchor="b">
            <a:noAutofit/>
          </a:bodyPr>
          <a:lstStyle>
            <a:lvl1pPr>
              <a:lnSpc>
                <a:spcPts val="4400"/>
              </a:lnSpc>
              <a:defRPr lang="en-US" b="1" spc="30">
                <a:solidFill>
                  <a:srgbClr val="00C1D5"/>
                </a:solidFill>
                <a:latin typeface="Arial" panose="020B0604020202020204" pitchFamily="34" charset="0"/>
                <a:ea typeface="+mn-ea"/>
                <a:cs typeface="Arial" panose="020B0604020202020204" pitchFamily="34" charset="0"/>
              </a:defRPr>
            </a:lvl1pPr>
          </a:lstStyle>
          <a:p>
            <a:pPr marL="0" lvl="0">
              <a:lnSpc>
                <a:spcPts val="4200"/>
              </a:lnSpc>
            </a:pPr>
            <a:r>
              <a:rPr lang="en-US"/>
              <a:t>Click to edit Master title style</a:t>
            </a:r>
          </a:p>
        </p:txBody>
      </p:sp>
      <p:sp>
        <p:nvSpPr>
          <p:cNvPr id="3" name="Subtitle 2">
            <a:extLst>
              <a:ext uri="{FF2B5EF4-FFF2-40B4-BE49-F238E27FC236}">
                <a16:creationId xmlns:a16="http://schemas.microsoft.com/office/drawing/2014/main" id="{1DEF7754-F9ED-97BC-B1D1-B95CD7D677E3}"/>
              </a:ext>
            </a:extLst>
          </p:cNvPr>
          <p:cNvSpPr>
            <a:spLocks noGrp="1"/>
          </p:cNvSpPr>
          <p:nvPr>
            <p:ph type="subTitle" idx="1"/>
          </p:nvPr>
        </p:nvSpPr>
        <p:spPr>
          <a:xfrm>
            <a:off x="5962649" y="4087851"/>
            <a:ext cx="5800725" cy="717316"/>
          </a:xfrm>
          <a:noFill/>
        </p:spPr>
        <p:txBody>
          <a:bodyPr wrap="square">
            <a:noAutofit/>
          </a:bodyPr>
          <a:lstStyle>
            <a:lvl1pPr marL="0" indent="0">
              <a:buNone/>
              <a:defRPr lang="en-US" sz="2000" spc="30">
                <a:solidFill>
                  <a:schemeClr val="bg1"/>
                </a:solidFill>
                <a:latin typeface="Arial" panose="020B0604020202020204" pitchFamily="34" charset="0"/>
                <a:cs typeface="Arial" panose="020B0604020202020204" pitchFamily="34" charset="0"/>
              </a:defRPr>
            </a:lvl1pPr>
          </a:lstStyle>
          <a:p>
            <a:pPr marL="0" lvl="0"/>
            <a:r>
              <a:rPr lang="en-US"/>
              <a:t>Click to edit Master subtitle style</a:t>
            </a:r>
          </a:p>
        </p:txBody>
      </p:sp>
    </p:spTree>
    <p:extLst>
      <p:ext uri="{BB962C8B-B14F-4D97-AF65-F5344CB8AC3E}">
        <p14:creationId xmlns:p14="http://schemas.microsoft.com/office/powerpoint/2010/main" val="8773236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eadline Only">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C0CD4E5-85D0-2A23-E116-8B519BC9CC38}"/>
              </a:ext>
            </a:extLst>
          </p:cNvPr>
          <p:cNvSpPr>
            <a:spLocks noGrp="1"/>
          </p:cNvSpPr>
          <p:nvPr>
            <p:ph type="ftr" sz="quarter" idx="11"/>
          </p:nvPr>
        </p:nvSpPr>
        <p:spPr>
          <a:xfrm>
            <a:off x="169971" y="6415516"/>
            <a:ext cx="11031429"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17" name="Slide Number Placeholder 5">
            <a:extLst>
              <a:ext uri="{FF2B5EF4-FFF2-40B4-BE49-F238E27FC236}">
                <a16:creationId xmlns:a16="http://schemas.microsoft.com/office/drawing/2014/main" id="{2FB8B8B4-B837-5887-5E0C-3EACB019E627}"/>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BDD5332D-47F1-FFAD-682B-24CBFEEC03E9}"/>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mj-lt"/>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5457659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artner Slid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C0CD4E5-85D0-2A23-E116-8B519BC9CC38}"/>
              </a:ext>
            </a:extLst>
          </p:cNvPr>
          <p:cNvSpPr>
            <a:spLocks noGrp="1"/>
          </p:cNvSpPr>
          <p:nvPr>
            <p:ph type="ftr" sz="quarter" idx="11"/>
          </p:nvPr>
        </p:nvSpPr>
        <p:spPr>
          <a:xfrm>
            <a:off x="169971" y="6415516"/>
            <a:ext cx="10822707"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17" name="Slide Number Placeholder 5">
            <a:extLst>
              <a:ext uri="{FF2B5EF4-FFF2-40B4-BE49-F238E27FC236}">
                <a16:creationId xmlns:a16="http://schemas.microsoft.com/office/drawing/2014/main" id="{2FB8B8B4-B837-5887-5E0C-3EACB019E627}"/>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BDD5332D-47F1-FFAD-682B-24CBFEEC03E9}"/>
              </a:ext>
            </a:extLst>
          </p:cNvPr>
          <p:cNvSpPr>
            <a:spLocks noGrp="1"/>
          </p:cNvSpPr>
          <p:nvPr>
            <p:ph type="title"/>
          </p:nvPr>
        </p:nvSpPr>
        <p:spPr>
          <a:xfrm>
            <a:off x="3273552" y="123125"/>
            <a:ext cx="8892746" cy="1096533"/>
          </a:xfrm>
        </p:spPr>
        <p:txBody>
          <a:bodyPr>
            <a:noAutofit/>
          </a:bodyPr>
          <a:lstStyle>
            <a:lvl1pPr marL="0" algn="l" defTabSz="914400" rtl="0" eaLnBrk="1" latinLnBrk="0" hangingPunct="1">
              <a:lnSpc>
                <a:spcPts val="3200"/>
              </a:lnSpc>
              <a:defRPr lang="en-US" sz="3200" b="1" kern="1200" dirty="0">
                <a:solidFill>
                  <a:srgbClr val="00C1D5"/>
                </a:solidFill>
                <a:latin typeface="+mj-lt"/>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65884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Headline Quote">
    <p:spTree>
      <p:nvGrpSpPr>
        <p:cNvPr id="1" name=""/>
        <p:cNvGrpSpPr/>
        <p:nvPr/>
      </p:nvGrpSpPr>
      <p:grpSpPr>
        <a:xfrm>
          <a:off x="0" y="0"/>
          <a:ext cx="0" cy="0"/>
          <a:chOff x="0" y="0"/>
          <a:chExt cx="0" cy="0"/>
        </a:xfrm>
      </p:grpSpPr>
      <p:pic>
        <p:nvPicPr>
          <p:cNvPr id="9" name="Graphic 8" descr="Open quotation mark with solid fill">
            <a:extLst>
              <a:ext uri="{FF2B5EF4-FFF2-40B4-BE49-F238E27FC236}">
                <a16:creationId xmlns:a16="http://schemas.microsoft.com/office/drawing/2014/main" id="{D8B3C98C-C73D-296B-A26E-4FE10014B14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flipV="1">
            <a:off x="2983106" y="1291875"/>
            <a:ext cx="914400" cy="914400"/>
          </a:xfrm>
          <a:prstGeom prst="rect">
            <a:avLst/>
          </a:prstGeom>
        </p:spPr>
      </p:pic>
      <p:sp>
        <p:nvSpPr>
          <p:cNvPr id="12" name="Text Placeholder 11">
            <a:extLst>
              <a:ext uri="{FF2B5EF4-FFF2-40B4-BE49-F238E27FC236}">
                <a16:creationId xmlns:a16="http://schemas.microsoft.com/office/drawing/2014/main" id="{53375EC7-14B6-C86A-865F-31BB70302CE9}"/>
              </a:ext>
            </a:extLst>
          </p:cNvPr>
          <p:cNvSpPr>
            <a:spLocks noGrp="1"/>
          </p:cNvSpPr>
          <p:nvPr>
            <p:ph type="body" sz="quarter" idx="13"/>
          </p:nvPr>
        </p:nvSpPr>
        <p:spPr>
          <a:xfrm>
            <a:off x="3273552" y="2058988"/>
            <a:ext cx="7955280" cy="3808412"/>
          </a:xfrm>
        </p:spPr>
        <p:txBody>
          <a:bodyPr>
            <a:noAutofit/>
          </a:bodyPr>
          <a:lstStyle>
            <a:lvl1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bg1"/>
                </a:solidFill>
                <a:latin typeface="+mn-lt"/>
                <a:ea typeface="+mn-ea"/>
                <a:cs typeface="Arial" panose="020B0604020202020204" pitchFamily="34" charset="0"/>
              </a:defRPr>
            </a:lvl1pPr>
            <a:lvl2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bg1"/>
                </a:solidFill>
                <a:latin typeface="+mn-lt"/>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bg1"/>
                </a:solidFill>
                <a:latin typeface="+mn-lt"/>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bg1"/>
                </a:solidFill>
                <a:latin typeface="+mn-lt"/>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a:solidFill>
                  <a:schemeClr val="bg1"/>
                </a:solidFill>
                <a:latin typeface="+mn-lt"/>
                <a:ea typeface="+mn-ea"/>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Footer Placeholder 4">
            <a:extLst>
              <a:ext uri="{FF2B5EF4-FFF2-40B4-BE49-F238E27FC236}">
                <a16:creationId xmlns:a16="http://schemas.microsoft.com/office/drawing/2014/main" id="{07569F74-3F9B-B264-6227-04DD978FD66C}"/>
              </a:ext>
            </a:extLst>
          </p:cNvPr>
          <p:cNvSpPr>
            <a:spLocks noGrp="1"/>
          </p:cNvSpPr>
          <p:nvPr>
            <p:ph type="ftr" sz="quarter" idx="11"/>
          </p:nvPr>
        </p:nvSpPr>
        <p:spPr>
          <a:xfrm>
            <a:off x="169971" y="6415516"/>
            <a:ext cx="10872403"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17" name="Slide Number Placeholder 5">
            <a:extLst>
              <a:ext uri="{FF2B5EF4-FFF2-40B4-BE49-F238E27FC236}">
                <a16:creationId xmlns:a16="http://schemas.microsoft.com/office/drawing/2014/main" id="{97236870-3EB0-7E41-A1B2-5C335BF4FEAA}"/>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4E2EC96A-89B7-3DDD-003B-893F7389550D}"/>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790680749"/>
      </p:ext>
    </p:extLst>
  </p:cSld>
  <p:clrMapOvr>
    <a:masterClrMapping/>
  </p:clrMapOvr>
  <p:extLst>
    <p:ext uri="{DCECCB84-F9BA-43D5-87BE-67443E8EF086}">
      <p15:sldGuideLst xmlns:p15="http://schemas.microsoft.com/office/powerpoint/2012/main">
        <p15:guide id="1" orient="horz" pos="2160">
          <p15:clr>
            <a:srgbClr val="FBAE40"/>
          </p15:clr>
        </p15:guide>
        <p15:guide id="2" pos="148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Headline &amp; Body Copy">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3273552" y="1519331"/>
            <a:ext cx="8469630" cy="4495800"/>
          </a:xfrm>
        </p:spPr>
        <p:txBody>
          <a:bodyPr>
            <a:noAutofit/>
          </a:bodyPr>
          <a:lstStyle>
            <a:lvl1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1pPr>
            <a:lvl2pPr marL="3429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smtClean="0">
                <a:solidFill>
                  <a:schemeClr val="bg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1"/>
            <a:r>
              <a:rPr lang="en-US"/>
              <a:t>Third level</a:t>
            </a:r>
          </a:p>
          <a:p>
            <a:pPr lvl="1"/>
            <a:r>
              <a:rPr lang="en-US"/>
              <a:t>Fourth level</a:t>
            </a:r>
          </a:p>
          <a:p>
            <a:pPr lvl="1"/>
            <a:r>
              <a:rPr lang="en-US"/>
              <a:t>Fifth level</a:t>
            </a:r>
          </a:p>
        </p:txBody>
      </p:sp>
      <p:sp>
        <p:nvSpPr>
          <p:cNvPr id="13" name="Footer Placeholder 4">
            <a:extLst>
              <a:ext uri="{FF2B5EF4-FFF2-40B4-BE49-F238E27FC236}">
                <a16:creationId xmlns:a16="http://schemas.microsoft.com/office/drawing/2014/main" id="{B671B335-CE5A-EF5A-1252-83470FB0D8D8}"/>
              </a:ext>
            </a:extLst>
          </p:cNvPr>
          <p:cNvSpPr>
            <a:spLocks noGrp="1"/>
          </p:cNvSpPr>
          <p:nvPr>
            <p:ph type="ftr" sz="quarter" idx="11"/>
          </p:nvPr>
        </p:nvSpPr>
        <p:spPr>
          <a:xfrm>
            <a:off x="169971" y="6415516"/>
            <a:ext cx="10641077"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17" name="Slide Number Placeholder 5">
            <a:extLst>
              <a:ext uri="{FF2B5EF4-FFF2-40B4-BE49-F238E27FC236}">
                <a16:creationId xmlns:a16="http://schemas.microsoft.com/office/drawing/2014/main" id="{CD586CB2-EC29-6144-F363-2D7A300DBBFB}"/>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08C3A64F-C243-B961-86DE-BAB208689F15}"/>
              </a:ext>
            </a:extLst>
          </p:cNvPr>
          <p:cNvSpPr>
            <a:spLocks noGrp="1"/>
          </p:cNvSpPr>
          <p:nvPr>
            <p:ph type="title"/>
          </p:nvPr>
        </p:nvSpPr>
        <p:spPr>
          <a:xfrm>
            <a:off x="3273552" y="123125"/>
            <a:ext cx="8945880"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8278398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Headline and Bullets">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3262184" y="1519331"/>
            <a:ext cx="8453566" cy="4495800"/>
          </a:xfrm>
        </p:spPr>
        <p:txBody>
          <a:bodyPr>
            <a:noAutofit/>
          </a:bodyPr>
          <a:lstStyle>
            <a:lvl1pPr marL="0" indent="0" algn="l" defTabSz="914400" rtl="0" eaLnBrk="1" latinLnBrk="0" hangingPunct="1">
              <a:lnSpc>
                <a:spcPct val="114000"/>
              </a:lnSpc>
              <a:spcBef>
                <a:spcPts val="1200"/>
              </a:spcBef>
              <a:spcAft>
                <a:spcPts val="600"/>
              </a:spcAft>
              <a:buClr>
                <a:srgbClr val="E3B923"/>
              </a:buClr>
              <a:buFont typeface="Arial" panose="020B0604020202020204" pitchFamily="34" charset="0"/>
              <a:buNone/>
              <a:defRPr lang="en-US" sz="3200" b="1" kern="1200" dirty="0">
                <a:solidFill>
                  <a:schemeClr val="bg1"/>
                </a:solidFill>
                <a:latin typeface="Arial" panose="020B0604020202020204" pitchFamily="34" charset="0"/>
                <a:ea typeface="+mn-ea"/>
                <a:cs typeface="Arial" panose="020B0604020202020204" pitchFamily="34" charset="0"/>
              </a:defRPr>
            </a:lvl1pPr>
            <a:lvl2pPr marL="800100" indent="-342900" algn="l" defTabSz="914400" rtl="0" eaLnBrk="1" latinLnBrk="0" hangingPunct="1">
              <a:lnSpc>
                <a:spcPct val="114000"/>
              </a:lnSpc>
              <a:spcBef>
                <a:spcPts val="0"/>
              </a:spcBef>
              <a:spcAft>
                <a:spcPts val="1200"/>
              </a:spcAft>
              <a:buClr>
                <a:srgbClr val="00C1D5"/>
              </a:buClr>
              <a:buSzPct val="150000"/>
              <a:buFont typeface="Arial" panose="020B0604020202020204" pitchFamily="34" charset="0"/>
              <a:buChar char="•"/>
              <a:defRPr lang="en-US" sz="2000" kern="1200" dirty="0">
                <a:solidFill>
                  <a:schemeClr val="bg1"/>
                </a:solidFill>
                <a:latin typeface="Arial" panose="020B0604020202020204" pitchFamily="34" charset="0"/>
                <a:ea typeface="+mn-ea"/>
                <a:cs typeface="Arial" panose="020B0604020202020204" pitchFamily="34" charset="0"/>
              </a:defRPr>
            </a:lvl2pPr>
            <a:lvl3pPr marL="342900" indent="-342900" algn="l" defTabSz="914400" rtl="0" eaLnBrk="1" latinLnBrk="0" hangingPunct="1">
              <a:lnSpc>
                <a:spcPct val="114000"/>
              </a:lnSpc>
              <a:spcBef>
                <a:spcPts val="0"/>
              </a:spcBef>
              <a:spcAft>
                <a:spcPts val="1800"/>
              </a:spcAft>
              <a:buClr>
                <a:srgbClr val="D76F2C"/>
              </a:buClr>
              <a:buSzPct val="150000"/>
              <a:buFont typeface="Arial" panose="020B0604020202020204" pitchFamily="34" charset="0"/>
              <a:buChar char="•"/>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11430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4"/>
            <a:r>
              <a:rPr lang="en-US"/>
              <a:t>Third level</a:t>
            </a:r>
          </a:p>
        </p:txBody>
      </p:sp>
      <p:sp>
        <p:nvSpPr>
          <p:cNvPr id="12" name="Footer Placeholder 4">
            <a:extLst>
              <a:ext uri="{FF2B5EF4-FFF2-40B4-BE49-F238E27FC236}">
                <a16:creationId xmlns:a16="http://schemas.microsoft.com/office/drawing/2014/main" id="{5761C117-71FC-F33E-987B-6ED143491D5E}"/>
              </a:ext>
            </a:extLst>
          </p:cNvPr>
          <p:cNvSpPr>
            <a:spLocks noGrp="1"/>
          </p:cNvSpPr>
          <p:nvPr>
            <p:ph type="ftr" sz="quarter" idx="11"/>
          </p:nvPr>
        </p:nvSpPr>
        <p:spPr>
          <a:xfrm>
            <a:off x="169971" y="6415516"/>
            <a:ext cx="8754953"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16" name="Slide Number Placeholder 5">
            <a:extLst>
              <a:ext uri="{FF2B5EF4-FFF2-40B4-BE49-F238E27FC236}">
                <a16:creationId xmlns:a16="http://schemas.microsoft.com/office/drawing/2014/main" id="{651E1CFC-4745-2061-9609-27C294257C77}"/>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F1FF5AA6-CDD6-4DB5-083D-E994A3964F1D}"/>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322557936"/>
      </p:ext>
    </p:extLst>
  </p:cSld>
  <p:clrMapOvr>
    <a:masterClrMapping/>
  </p:clrMapOvr>
  <p:extLst>
    <p:ext uri="{DCECCB84-F9BA-43D5-87BE-67443E8EF086}">
      <p15:sldGuideLst xmlns:p15="http://schemas.microsoft.com/office/powerpoint/2012/main">
        <p15:guide id="1" orient="horz" pos="2160">
          <p15:clr>
            <a:srgbClr val="FBAE40"/>
          </p15:clr>
        </p15:guide>
        <p15:guide id="2" pos="148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Photo &amp; Headline &amp; 2Col">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506627" y="1528721"/>
            <a:ext cx="11571073" cy="4495800"/>
          </a:xfrm>
        </p:spPr>
        <p:txBody>
          <a:bodyPr numCol="2" spcCol="274320">
            <a:noAutofit/>
          </a:bodyPr>
          <a:lstStyle>
            <a:lvl1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1pPr>
            <a:lvl2pPr marL="3429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smtClean="0">
                <a:solidFill>
                  <a:schemeClr val="bg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1"/>
            <a:r>
              <a:rPr lang="en-US"/>
              <a:t>Third level</a:t>
            </a:r>
          </a:p>
          <a:p>
            <a:pPr lvl="1"/>
            <a:r>
              <a:rPr lang="en-US"/>
              <a:t>Fourth level</a:t>
            </a:r>
          </a:p>
          <a:p>
            <a:pPr lvl="1"/>
            <a:r>
              <a:rPr lang="en-US"/>
              <a:t>Fifth level</a:t>
            </a:r>
          </a:p>
        </p:txBody>
      </p:sp>
      <p:sp>
        <p:nvSpPr>
          <p:cNvPr id="17" name="Footer Placeholder 4">
            <a:extLst>
              <a:ext uri="{FF2B5EF4-FFF2-40B4-BE49-F238E27FC236}">
                <a16:creationId xmlns:a16="http://schemas.microsoft.com/office/drawing/2014/main" id="{FA22975E-C316-5799-E762-9299D4498E27}"/>
              </a:ext>
            </a:extLst>
          </p:cNvPr>
          <p:cNvSpPr>
            <a:spLocks noGrp="1"/>
          </p:cNvSpPr>
          <p:nvPr>
            <p:ph type="ftr" sz="quarter" idx="11"/>
          </p:nvPr>
        </p:nvSpPr>
        <p:spPr>
          <a:xfrm>
            <a:off x="506627" y="6415516"/>
            <a:ext cx="10750653"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21" name="Slide Number Placeholder 5">
            <a:extLst>
              <a:ext uri="{FF2B5EF4-FFF2-40B4-BE49-F238E27FC236}">
                <a16:creationId xmlns:a16="http://schemas.microsoft.com/office/drawing/2014/main" id="{74D69750-B25C-B65F-ABCF-D43BB0355192}"/>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3FE973A1-78A7-E846-6F9C-DD4D05105B84}"/>
              </a:ext>
            </a:extLst>
          </p:cNvPr>
          <p:cNvSpPr>
            <a:spLocks noGrp="1"/>
          </p:cNvSpPr>
          <p:nvPr>
            <p:ph type="title"/>
          </p:nvPr>
        </p:nvSpPr>
        <p:spPr>
          <a:xfrm>
            <a:off x="3274540" y="123125"/>
            <a:ext cx="8917459"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245390990"/>
      </p:ext>
    </p:extLst>
  </p:cSld>
  <p:clrMapOvr>
    <a:masterClrMapping/>
  </p:clrMapOvr>
  <p:extLst>
    <p:ext uri="{DCECCB84-F9BA-43D5-87BE-67443E8EF086}">
      <p15:sldGuideLst xmlns:p15="http://schemas.microsoft.com/office/powerpoint/2012/main">
        <p15:guide id="1" orient="horz" pos="2160">
          <p15:clr>
            <a:srgbClr val="FBAE40"/>
          </p15:clr>
        </p15:guide>
        <p15:guide id="2" pos="256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Cover Slide">
    <p:spTree>
      <p:nvGrpSpPr>
        <p:cNvPr id="1" name=""/>
        <p:cNvGrpSpPr/>
        <p:nvPr/>
      </p:nvGrpSpPr>
      <p:grpSpPr>
        <a:xfrm>
          <a:off x="0" y="0"/>
          <a:ext cx="0" cy="0"/>
          <a:chOff x="0" y="0"/>
          <a:chExt cx="0" cy="0"/>
        </a:xfrm>
      </p:grpSpPr>
      <p:pic>
        <p:nvPicPr>
          <p:cNvPr id="10" name="Picture 9" descr="A logo with a circle and eye&#10;&#10;Description automatically generated with medium confidence">
            <a:extLst>
              <a:ext uri="{FF2B5EF4-FFF2-40B4-BE49-F238E27FC236}">
                <a16:creationId xmlns:a16="http://schemas.microsoft.com/office/drawing/2014/main" id="{11E732DF-59F9-DDAE-6756-AA8ABF43FBC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BB507-C52D-BCA5-CE04-A469F093EB35}"/>
              </a:ext>
            </a:extLst>
          </p:cNvPr>
          <p:cNvSpPr>
            <a:spLocks noGrp="1"/>
          </p:cNvSpPr>
          <p:nvPr>
            <p:ph type="ctrTitle"/>
          </p:nvPr>
        </p:nvSpPr>
        <p:spPr>
          <a:xfrm>
            <a:off x="2225565" y="4066359"/>
            <a:ext cx="7740869" cy="1535184"/>
          </a:xfrm>
          <a:noFill/>
        </p:spPr>
        <p:txBody>
          <a:bodyPr wrap="square" anchor="b">
            <a:noAutofit/>
          </a:bodyPr>
          <a:lstStyle>
            <a:lvl1pPr algn="ctr">
              <a:lnSpc>
                <a:spcPts val="4400"/>
              </a:lnSpc>
              <a:defRPr lang="en-US" b="1" spc="30">
                <a:solidFill>
                  <a:srgbClr val="003865"/>
                </a:solidFill>
                <a:latin typeface="Arial" panose="020B0604020202020204" pitchFamily="34" charset="0"/>
                <a:ea typeface="+mn-ea"/>
                <a:cs typeface="Arial" panose="020B0604020202020204" pitchFamily="34" charset="0"/>
              </a:defRPr>
            </a:lvl1pPr>
          </a:lstStyle>
          <a:p>
            <a:pPr marL="0" lvl="0">
              <a:lnSpc>
                <a:spcPts val="4200"/>
              </a:lnSpc>
            </a:pPr>
            <a:r>
              <a:rPr lang="en-US"/>
              <a:t>Click to edit Master title style</a:t>
            </a:r>
          </a:p>
        </p:txBody>
      </p:sp>
      <p:sp>
        <p:nvSpPr>
          <p:cNvPr id="3" name="Subtitle 2">
            <a:extLst>
              <a:ext uri="{FF2B5EF4-FFF2-40B4-BE49-F238E27FC236}">
                <a16:creationId xmlns:a16="http://schemas.microsoft.com/office/drawing/2014/main" id="{1DEF7754-F9ED-97BC-B1D1-B95CD7D677E3}"/>
              </a:ext>
            </a:extLst>
          </p:cNvPr>
          <p:cNvSpPr>
            <a:spLocks noGrp="1"/>
          </p:cNvSpPr>
          <p:nvPr>
            <p:ph type="subTitle" idx="1"/>
          </p:nvPr>
        </p:nvSpPr>
        <p:spPr>
          <a:xfrm>
            <a:off x="3153104" y="5934177"/>
            <a:ext cx="5880538" cy="717316"/>
          </a:xfrm>
          <a:noFill/>
        </p:spPr>
        <p:txBody>
          <a:bodyPr wrap="square">
            <a:noAutofit/>
          </a:bodyPr>
          <a:lstStyle>
            <a:lvl1pPr marL="0" indent="0" algn="ctr">
              <a:buNone/>
              <a:defRPr lang="en-US" sz="2000" spc="30">
                <a:solidFill>
                  <a:srgbClr val="003865"/>
                </a:solidFill>
                <a:latin typeface="Arial" panose="020B0604020202020204" pitchFamily="34" charset="0"/>
                <a:cs typeface="Arial" panose="020B0604020202020204" pitchFamily="34" charset="0"/>
              </a:defRPr>
            </a:lvl1pPr>
          </a:lstStyle>
          <a:p>
            <a:pPr marL="0" lvl="0"/>
            <a:r>
              <a:rPr lang="en-US"/>
              <a:t>Click to edit Master subtitle style</a:t>
            </a:r>
          </a:p>
        </p:txBody>
      </p:sp>
    </p:spTree>
    <p:extLst>
      <p:ext uri="{BB962C8B-B14F-4D97-AF65-F5344CB8AC3E}">
        <p14:creationId xmlns:p14="http://schemas.microsoft.com/office/powerpoint/2010/main" val="2139604842"/>
      </p:ext>
    </p:extLst>
  </p:cSld>
  <p:clrMapOvr>
    <a:masterClrMapping/>
  </p:clrMapOvr>
  <p:extLst>
    <p:ext uri="{DCECCB84-F9BA-43D5-87BE-67443E8EF086}">
      <p15:sldGuideLst xmlns:p15="http://schemas.microsoft.com/office/powerpoint/2012/main">
        <p15:guide id="1" orient="horz" pos="2160">
          <p15:clr>
            <a:srgbClr val="FBAE40"/>
          </p15:clr>
        </p15:guide>
        <p15:guide id="2" pos="528">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1_Cover Slide">
    <p:spTree>
      <p:nvGrpSpPr>
        <p:cNvPr id="1" name=""/>
        <p:cNvGrpSpPr/>
        <p:nvPr/>
      </p:nvGrpSpPr>
      <p:grpSpPr>
        <a:xfrm>
          <a:off x="0" y="0"/>
          <a:ext cx="0" cy="0"/>
          <a:chOff x="0" y="0"/>
          <a:chExt cx="0" cy="0"/>
        </a:xfrm>
      </p:grpSpPr>
      <p:pic>
        <p:nvPicPr>
          <p:cNvPr id="5" name="Picture 4" descr="A blue and white circle with orange text&#10;&#10;Description automatically generated">
            <a:extLst>
              <a:ext uri="{FF2B5EF4-FFF2-40B4-BE49-F238E27FC236}">
                <a16:creationId xmlns:a16="http://schemas.microsoft.com/office/drawing/2014/main" id="{3C3395B5-3C72-F54A-8017-FC2789F458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BB507-C52D-BCA5-CE04-A469F093EB35}"/>
              </a:ext>
            </a:extLst>
          </p:cNvPr>
          <p:cNvSpPr>
            <a:spLocks noGrp="1"/>
          </p:cNvSpPr>
          <p:nvPr>
            <p:ph type="ctrTitle"/>
          </p:nvPr>
        </p:nvSpPr>
        <p:spPr>
          <a:xfrm>
            <a:off x="5943599" y="2377866"/>
            <a:ext cx="5800725" cy="1535184"/>
          </a:xfrm>
          <a:noFill/>
        </p:spPr>
        <p:txBody>
          <a:bodyPr wrap="square" anchor="b">
            <a:noAutofit/>
          </a:bodyPr>
          <a:lstStyle>
            <a:lvl1pPr>
              <a:lnSpc>
                <a:spcPts val="4400"/>
              </a:lnSpc>
              <a:defRPr lang="en-US" b="1" spc="30">
                <a:solidFill>
                  <a:srgbClr val="00C1D5"/>
                </a:solidFill>
                <a:latin typeface="Arial" panose="020B0604020202020204" pitchFamily="34" charset="0"/>
                <a:ea typeface="+mn-ea"/>
                <a:cs typeface="Arial" panose="020B0604020202020204" pitchFamily="34" charset="0"/>
              </a:defRPr>
            </a:lvl1pPr>
          </a:lstStyle>
          <a:p>
            <a:pPr marL="0" lvl="0">
              <a:lnSpc>
                <a:spcPts val="4200"/>
              </a:lnSpc>
            </a:pPr>
            <a:r>
              <a:rPr lang="en-US"/>
              <a:t>Click to edit Master title style</a:t>
            </a:r>
          </a:p>
        </p:txBody>
      </p:sp>
      <p:sp>
        <p:nvSpPr>
          <p:cNvPr id="3" name="Subtitle 2">
            <a:extLst>
              <a:ext uri="{FF2B5EF4-FFF2-40B4-BE49-F238E27FC236}">
                <a16:creationId xmlns:a16="http://schemas.microsoft.com/office/drawing/2014/main" id="{1DEF7754-F9ED-97BC-B1D1-B95CD7D677E3}"/>
              </a:ext>
            </a:extLst>
          </p:cNvPr>
          <p:cNvSpPr>
            <a:spLocks noGrp="1"/>
          </p:cNvSpPr>
          <p:nvPr>
            <p:ph type="subTitle" idx="1"/>
          </p:nvPr>
        </p:nvSpPr>
        <p:spPr>
          <a:xfrm>
            <a:off x="5962649" y="4087851"/>
            <a:ext cx="5800725" cy="717316"/>
          </a:xfrm>
          <a:noFill/>
        </p:spPr>
        <p:txBody>
          <a:bodyPr wrap="square">
            <a:noAutofit/>
          </a:bodyPr>
          <a:lstStyle>
            <a:lvl1pPr marL="0" indent="0">
              <a:buNone/>
              <a:defRPr lang="en-US" sz="2000" spc="30">
                <a:solidFill>
                  <a:schemeClr val="bg1"/>
                </a:solidFill>
                <a:latin typeface="Arial" panose="020B0604020202020204" pitchFamily="34" charset="0"/>
                <a:cs typeface="Arial" panose="020B0604020202020204" pitchFamily="34" charset="0"/>
              </a:defRPr>
            </a:lvl1pPr>
          </a:lstStyle>
          <a:p>
            <a:pPr marL="0" lvl="0"/>
            <a:r>
              <a:rPr lang="en-US"/>
              <a:t>Click to edit Master subtitle style</a:t>
            </a:r>
          </a:p>
        </p:txBody>
      </p:sp>
    </p:spTree>
    <p:extLst>
      <p:ext uri="{BB962C8B-B14F-4D97-AF65-F5344CB8AC3E}">
        <p14:creationId xmlns:p14="http://schemas.microsoft.com/office/powerpoint/2010/main" val="126777149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Cover Slide">
    <p:spTree>
      <p:nvGrpSpPr>
        <p:cNvPr id="1" name=""/>
        <p:cNvGrpSpPr/>
        <p:nvPr/>
      </p:nvGrpSpPr>
      <p:grpSpPr>
        <a:xfrm>
          <a:off x="0" y="0"/>
          <a:ext cx="0" cy="0"/>
          <a:chOff x="0" y="0"/>
          <a:chExt cx="0" cy="0"/>
        </a:xfrm>
      </p:grpSpPr>
      <p:pic>
        <p:nvPicPr>
          <p:cNvPr id="5" name="Picture 4" descr="A blue and white circle with orange text&#10;&#10;Description automatically generated">
            <a:extLst>
              <a:ext uri="{FF2B5EF4-FFF2-40B4-BE49-F238E27FC236}">
                <a16:creationId xmlns:a16="http://schemas.microsoft.com/office/drawing/2014/main" id="{3C3395B5-3C72-F54A-8017-FC2789F458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BB507-C52D-BCA5-CE04-A469F093EB35}"/>
              </a:ext>
            </a:extLst>
          </p:cNvPr>
          <p:cNvSpPr>
            <a:spLocks noGrp="1"/>
          </p:cNvSpPr>
          <p:nvPr>
            <p:ph type="ctrTitle"/>
          </p:nvPr>
        </p:nvSpPr>
        <p:spPr>
          <a:xfrm>
            <a:off x="5943599" y="2377866"/>
            <a:ext cx="5800725" cy="1535184"/>
          </a:xfrm>
          <a:noFill/>
        </p:spPr>
        <p:txBody>
          <a:bodyPr wrap="square" anchor="b">
            <a:noAutofit/>
          </a:bodyPr>
          <a:lstStyle>
            <a:lvl1pPr>
              <a:lnSpc>
                <a:spcPts val="4400"/>
              </a:lnSpc>
              <a:defRPr lang="en-US" b="1" spc="30">
                <a:solidFill>
                  <a:srgbClr val="00C1D5"/>
                </a:solidFill>
                <a:latin typeface="Arial" panose="020B0604020202020204" pitchFamily="34" charset="0"/>
                <a:ea typeface="+mn-ea"/>
                <a:cs typeface="Arial" panose="020B0604020202020204" pitchFamily="34" charset="0"/>
              </a:defRPr>
            </a:lvl1pPr>
          </a:lstStyle>
          <a:p>
            <a:pPr marL="0" lvl="0">
              <a:lnSpc>
                <a:spcPts val="4200"/>
              </a:lnSpc>
            </a:pPr>
            <a:r>
              <a:rPr lang="en-US"/>
              <a:t>Click to edit Master title style</a:t>
            </a:r>
          </a:p>
        </p:txBody>
      </p:sp>
      <p:sp>
        <p:nvSpPr>
          <p:cNvPr id="3" name="Subtitle 2">
            <a:extLst>
              <a:ext uri="{FF2B5EF4-FFF2-40B4-BE49-F238E27FC236}">
                <a16:creationId xmlns:a16="http://schemas.microsoft.com/office/drawing/2014/main" id="{1DEF7754-F9ED-97BC-B1D1-B95CD7D677E3}"/>
              </a:ext>
            </a:extLst>
          </p:cNvPr>
          <p:cNvSpPr>
            <a:spLocks noGrp="1"/>
          </p:cNvSpPr>
          <p:nvPr>
            <p:ph type="subTitle" idx="1"/>
          </p:nvPr>
        </p:nvSpPr>
        <p:spPr>
          <a:xfrm>
            <a:off x="5962649" y="4087851"/>
            <a:ext cx="5800725" cy="717316"/>
          </a:xfrm>
          <a:noFill/>
        </p:spPr>
        <p:txBody>
          <a:bodyPr wrap="square">
            <a:noAutofit/>
          </a:bodyPr>
          <a:lstStyle>
            <a:lvl1pPr marL="0" indent="0">
              <a:buNone/>
              <a:defRPr lang="en-US" sz="2000" spc="30">
                <a:solidFill>
                  <a:schemeClr val="bg1"/>
                </a:solidFill>
                <a:latin typeface="Arial" panose="020B0604020202020204" pitchFamily="34" charset="0"/>
                <a:cs typeface="Arial" panose="020B0604020202020204" pitchFamily="34" charset="0"/>
              </a:defRPr>
            </a:lvl1pPr>
          </a:lstStyle>
          <a:p>
            <a:pPr marL="0" lvl="0"/>
            <a:r>
              <a:rPr lang="en-US"/>
              <a:t>Click to edit Master subtitle style</a:t>
            </a:r>
          </a:p>
        </p:txBody>
      </p:sp>
    </p:spTree>
    <p:extLst>
      <p:ext uri="{BB962C8B-B14F-4D97-AF65-F5344CB8AC3E}">
        <p14:creationId xmlns:p14="http://schemas.microsoft.com/office/powerpoint/2010/main" val="81021937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Headline Only">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C0CD4E5-85D0-2A23-E116-8B519BC9CC38}"/>
              </a:ext>
            </a:extLst>
          </p:cNvPr>
          <p:cNvSpPr>
            <a:spLocks noGrp="1"/>
          </p:cNvSpPr>
          <p:nvPr>
            <p:ph type="ftr" sz="quarter" idx="11"/>
          </p:nvPr>
        </p:nvSpPr>
        <p:spPr>
          <a:xfrm>
            <a:off x="169971" y="6415516"/>
            <a:ext cx="11031429"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2FB8B8B4-B837-5887-5E0C-3EACB019E627}"/>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BDD5332D-47F1-FFAD-682B-24CBFEEC03E9}"/>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mj-lt"/>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4093530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artner Slid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C0CD4E5-85D0-2A23-E116-8B519BC9CC38}"/>
              </a:ext>
            </a:extLst>
          </p:cNvPr>
          <p:cNvSpPr>
            <a:spLocks noGrp="1"/>
          </p:cNvSpPr>
          <p:nvPr>
            <p:ph type="ftr" sz="quarter" idx="11"/>
          </p:nvPr>
        </p:nvSpPr>
        <p:spPr>
          <a:xfrm>
            <a:off x="169971" y="6415516"/>
            <a:ext cx="10822707"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2FB8B8B4-B837-5887-5E0C-3EACB019E627}"/>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BDD5332D-47F1-FFAD-682B-24CBFEEC03E9}"/>
              </a:ext>
            </a:extLst>
          </p:cNvPr>
          <p:cNvSpPr>
            <a:spLocks noGrp="1"/>
          </p:cNvSpPr>
          <p:nvPr>
            <p:ph type="title"/>
          </p:nvPr>
        </p:nvSpPr>
        <p:spPr>
          <a:xfrm>
            <a:off x="3273552" y="123125"/>
            <a:ext cx="8892746" cy="1096533"/>
          </a:xfrm>
        </p:spPr>
        <p:txBody>
          <a:bodyPr>
            <a:noAutofit/>
          </a:bodyPr>
          <a:lstStyle>
            <a:lvl1pPr marL="0" algn="l" defTabSz="914400" rtl="0" eaLnBrk="1" latinLnBrk="0" hangingPunct="1">
              <a:lnSpc>
                <a:spcPts val="3200"/>
              </a:lnSpc>
              <a:defRPr lang="en-US" sz="3200" b="1" kern="1200" dirty="0">
                <a:solidFill>
                  <a:srgbClr val="00C1D5"/>
                </a:solidFill>
                <a:latin typeface="+mj-lt"/>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28198920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Headline Quote">
    <p:spTree>
      <p:nvGrpSpPr>
        <p:cNvPr id="1" name=""/>
        <p:cNvGrpSpPr/>
        <p:nvPr/>
      </p:nvGrpSpPr>
      <p:grpSpPr>
        <a:xfrm>
          <a:off x="0" y="0"/>
          <a:ext cx="0" cy="0"/>
          <a:chOff x="0" y="0"/>
          <a:chExt cx="0" cy="0"/>
        </a:xfrm>
      </p:grpSpPr>
      <p:pic>
        <p:nvPicPr>
          <p:cNvPr id="9" name="Graphic 8" descr="Open quotation mark with solid fill">
            <a:extLst>
              <a:ext uri="{FF2B5EF4-FFF2-40B4-BE49-F238E27FC236}">
                <a16:creationId xmlns:a16="http://schemas.microsoft.com/office/drawing/2014/main" id="{D8B3C98C-C73D-296B-A26E-4FE10014B14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flipV="1">
            <a:off x="2983106" y="1291875"/>
            <a:ext cx="914400" cy="914400"/>
          </a:xfrm>
          <a:prstGeom prst="rect">
            <a:avLst/>
          </a:prstGeom>
        </p:spPr>
      </p:pic>
      <p:sp>
        <p:nvSpPr>
          <p:cNvPr id="12" name="Text Placeholder 11">
            <a:extLst>
              <a:ext uri="{FF2B5EF4-FFF2-40B4-BE49-F238E27FC236}">
                <a16:creationId xmlns:a16="http://schemas.microsoft.com/office/drawing/2014/main" id="{53375EC7-14B6-C86A-865F-31BB70302CE9}"/>
              </a:ext>
            </a:extLst>
          </p:cNvPr>
          <p:cNvSpPr>
            <a:spLocks noGrp="1"/>
          </p:cNvSpPr>
          <p:nvPr>
            <p:ph type="body" sz="quarter" idx="13"/>
          </p:nvPr>
        </p:nvSpPr>
        <p:spPr>
          <a:xfrm>
            <a:off x="3273552" y="2058988"/>
            <a:ext cx="7955280" cy="3808412"/>
          </a:xfrm>
        </p:spPr>
        <p:txBody>
          <a:bodyPr>
            <a:noAutofit/>
          </a:bodyPr>
          <a:lstStyle>
            <a:lvl1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1pPr>
            <a:lvl2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a:solidFill>
                  <a:schemeClr val="tx1"/>
                </a:solidFill>
                <a:latin typeface="+mn-lt"/>
                <a:ea typeface="+mn-ea"/>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Footer Placeholder 4">
            <a:extLst>
              <a:ext uri="{FF2B5EF4-FFF2-40B4-BE49-F238E27FC236}">
                <a16:creationId xmlns:a16="http://schemas.microsoft.com/office/drawing/2014/main" id="{07569F74-3F9B-B264-6227-04DD978FD66C}"/>
              </a:ext>
            </a:extLst>
          </p:cNvPr>
          <p:cNvSpPr>
            <a:spLocks noGrp="1"/>
          </p:cNvSpPr>
          <p:nvPr>
            <p:ph type="ftr" sz="quarter" idx="11"/>
          </p:nvPr>
        </p:nvSpPr>
        <p:spPr>
          <a:xfrm>
            <a:off x="169971" y="6415516"/>
            <a:ext cx="10872403"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97236870-3EB0-7E41-A1B2-5C335BF4FEAA}"/>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4E2EC96A-89B7-3DDD-003B-893F7389550D}"/>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236943571"/>
      </p:ext>
    </p:extLst>
  </p:cSld>
  <p:clrMapOvr>
    <a:masterClrMapping/>
  </p:clrMapOvr>
  <p:extLst>
    <p:ext uri="{DCECCB84-F9BA-43D5-87BE-67443E8EF086}">
      <p15:sldGuideLst xmlns:p15="http://schemas.microsoft.com/office/powerpoint/2012/main">
        <p15:guide id="1" orient="horz" pos="2160">
          <p15:clr>
            <a:srgbClr val="FBAE40"/>
          </p15:clr>
        </p15:guide>
        <p15:guide id="2" pos="1488">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Headline &amp; Body Copy">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3273552" y="1519331"/>
            <a:ext cx="8469630" cy="4495800"/>
          </a:xfrm>
        </p:spPr>
        <p:txBody>
          <a:bodyPr>
            <a:noAutofit/>
          </a:bodyPr>
          <a:lstStyle>
            <a:lvl1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tx1"/>
                </a:solidFill>
                <a:latin typeface="Arial" panose="020B0604020202020204" pitchFamily="34" charset="0"/>
                <a:ea typeface="+mn-ea"/>
                <a:cs typeface="Arial" panose="020B0604020202020204" pitchFamily="34" charset="0"/>
              </a:defRPr>
            </a:lvl1pPr>
            <a:lvl2pPr marL="3429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smtClean="0">
                <a:solidFill>
                  <a:schemeClr val="tx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1"/>
            <a:r>
              <a:rPr lang="en-US"/>
              <a:t>Third level</a:t>
            </a:r>
          </a:p>
          <a:p>
            <a:pPr lvl="1"/>
            <a:r>
              <a:rPr lang="en-US"/>
              <a:t>Fourth level</a:t>
            </a:r>
          </a:p>
          <a:p>
            <a:pPr lvl="1"/>
            <a:r>
              <a:rPr lang="en-US"/>
              <a:t>Fifth level</a:t>
            </a:r>
          </a:p>
        </p:txBody>
      </p:sp>
      <p:sp>
        <p:nvSpPr>
          <p:cNvPr id="13" name="Footer Placeholder 4">
            <a:extLst>
              <a:ext uri="{FF2B5EF4-FFF2-40B4-BE49-F238E27FC236}">
                <a16:creationId xmlns:a16="http://schemas.microsoft.com/office/drawing/2014/main" id="{B671B335-CE5A-EF5A-1252-83470FB0D8D8}"/>
              </a:ext>
            </a:extLst>
          </p:cNvPr>
          <p:cNvSpPr>
            <a:spLocks noGrp="1"/>
          </p:cNvSpPr>
          <p:nvPr>
            <p:ph type="ftr" sz="quarter" idx="11"/>
          </p:nvPr>
        </p:nvSpPr>
        <p:spPr>
          <a:xfrm>
            <a:off x="169971" y="6415516"/>
            <a:ext cx="10641077"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CD586CB2-EC29-6144-F363-2D7A300DBBFB}"/>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08C3A64F-C243-B961-86DE-BAB208689F15}"/>
              </a:ext>
            </a:extLst>
          </p:cNvPr>
          <p:cNvSpPr>
            <a:spLocks noGrp="1"/>
          </p:cNvSpPr>
          <p:nvPr>
            <p:ph type="title"/>
          </p:nvPr>
        </p:nvSpPr>
        <p:spPr>
          <a:xfrm>
            <a:off x="3273552" y="123125"/>
            <a:ext cx="8945880"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5997029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Headline and Bullets">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3262184" y="1519331"/>
            <a:ext cx="8453566" cy="4495800"/>
          </a:xfrm>
        </p:spPr>
        <p:txBody>
          <a:bodyPr>
            <a:noAutofit/>
          </a:bodyPr>
          <a:lstStyle>
            <a:lvl1pPr marL="0" indent="0" algn="l" defTabSz="914400" rtl="0" eaLnBrk="1" latinLnBrk="0" hangingPunct="1">
              <a:lnSpc>
                <a:spcPct val="114000"/>
              </a:lnSpc>
              <a:spcBef>
                <a:spcPts val="1200"/>
              </a:spcBef>
              <a:spcAft>
                <a:spcPts val="600"/>
              </a:spcAft>
              <a:buClr>
                <a:srgbClr val="E3B923"/>
              </a:buClr>
              <a:buFont typeface="Arial" panose="020B0604020202020204" pitchFamily="34" charset="0"/>
              <a:buNone/>
              <a:defRPr lang="en-US" sz="3200" b="1" kern="1200" dirty="0">
                <a:solidFill>
                  <a:schemeClr val="tx1"/>
                </a:solidFill>
                <a:latin typeface="Arial" panose="020B0604020202020204" pitchFamily="34" charset="0"/>
                <a:ea typeface="+mn-ea"/>
                <a:cs typeface="Arial" panose="020B0604020202020204" pitchFamily="34" charset="0"/>
              </a:defRPr>
            </a:lvl1pPr>
            <a:lvl2pPr marL="800100" indent="-342900" algn="l" defTabSz="914400" rtl="0" eaLnBrk="1" latinLnBrk="0" hangingPunct="1">
              <a:lnSpc>
                <a:spcPct val="114000"/>
              </a:lnSpc>
              <a:spcBef>
                <a:spcPts val="0"/>
              </a:spcBef>
              <a:spcAft>
                <a:spcPts val="1200"/>
              </a:spcAft>
              <a:buClr>
                <a:srgbClr val="00C1D5"/>
              </a:buClr>
              <a:buSzPct val="150000"/>
              <a:buFont typeface="Arial" panose="020B0604020202020204" pitchFamily="34" charset="0"/>
              <a:buChar char="•"/>
              <a:defRPr lang="en-US" sz="2000" kern="1200" dirty="0">
                <a:solidFill>
                  <a:schemeClr val="tx1"/>
                </a:solidFill>
                <a:latin typeface="Arial" panose="020B0604020202020204" pitchFamily="34" charset="0"/>
                <a:ea typeface="+mn-ea"/>
                <a:cs typeface="Arial" panose="020B0604020202020204" pitchFamily="34" charset="0"/>
              </a:defRPr>
            </a:lvl2pPr>
            <a:lvl3pPr marL="342900" indent="-342900" algn="l" defTabSz="914400" rtl="0" eaLnBrk="1" latinLnBrk="0" hangingPunct="1">
              <a:lnSpc>
                <a:spcPct val="114000"/>
              </a:lnSpc>
              <a:spcBef>
                <a:spcPts val="0"/>
              </a:spcBef>
              <a:spcAft>
                <a:spcPts val="1800"/>
              </a:spcAft>
              <a:buClr>
                <a:srgbClr val="D76F2C"/>
              </a:buClr>
              <a:buSzPct val="150000"/>
              <a:buFont typeface="Arial" panose="020B0604020202020204" pitchFamily="34" charset="0"/>
              <a:buChar char="•"/>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11430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a:solidFill>
                  <a:schemeClr val="tx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4"/>
            <a:r>
              <a:rPr lang="en-US"/>
              <a:t>Third level</a:t>
            </a:r>
          </a:p>
        </p:txBody>
      </p:sp>
      <p:sp>
        <p:nvSpPr>
          <p:cNvPr id="12" name="Footer Placeholder 4">
            <a:extLst>
              <a:ext uri="{FF2B5EF4-FFF2-40B4-BE49-F238E27FC236}">
                <a16:creationId xmlns:a16="http://schemas.microsoft.com/office/drawing/2014/main" id="{5761C117-71FC-F33E-987B-6ED143491D5E}"/>
              </a:ext>
            </a:extLst>
          </p:cNvPr>
          <p:cNvSpPr>
            <a:spLocks noGrp="1"/>
          </p:cNvSpPr>
          <p:nvPr>
            <p:ph type="ftr" sz="quarter" idx="11"/>
          </p:nvPr>
        </p:nvSpPr>
        <p:spPr>
          <a:xfrm>
            <a:off x="169971" y="6415516"/>
            <a:ext cx="8754953"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6" name="Slide Number Placeholder 5">
            <a:extLst>
              <a:ext uri="{FF2B5EF4-FFF2-40B4-BE49-F238E27FC236}">
                <a16:creationId xmlns:a16="http://schemas.microsoft.com/office/drawing/2014/main" id="{651E1CFC-4745-2061-9609-27C294257C77}"/>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F1FF5AA6-CDD6-4DB5-083D-E994A3964F1D}"/>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776659357"/>
      </p:ext>
    </p:extLst>
  </p:cSld>
  <p:clrMapOvr>
    <a:masterClrMapping/>
  </p:clrMapOvr>
  <p:extLst>
    <p:ext uri="{DCECCB84-F9BA-43D5-87BE-67443E8EF086}">
      <p15:sldGuideLst xmlns:p15="http://schemas.microsoft.com/office/powerpoint/2012/main">
        <p15:guide id="1" orient="horz" pos="2160">
          <p15:clr>
            <a:srgbClr val="FBAE40"/>
          </p15:clr>
        </p15:guide>
        <p15:guide id="2" pos="148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Photo &amp; Headline &amp; 2Col">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506627" y="1528721"/>
            <a:ext cx="11571073" cy="4495800"/>
          </a:xfrm>
        </p:spPr>
        <p:txBody>
          <a:bodyPr numCol="2" spcCol="274320">
            <a:noAutofit/>
          </a:bodyPr>
          <a:lstStyle>
            <a:lvl1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tx1"/>
                </a:solidFill>
                <a:latin typeface="Arial" panose="020B0604020202020204" pitchFamily="34" charset="0"/>
                <a:ea typeface="+mn-ea"/>
                <a:cs typeface="Arial" panose="020B0604020202020204" pitchFamily="34" charset="0"/>
              </a:defRPr>
            </a:lvl1pPr>
            <a:lvl2pPr marL="3429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smtClean="0">
                <a:solidFill>
                  <a:schemeClr val="tx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1"/>
            <a:r>
              <a:rPr lang="en-US"/>
              <a:t>Third level</a:t>
            </a:r>
          </a:p>
          <a:p>
            <a:pPr lvl="1"/>
            <a:r>
              <a:rPr lang="en-US"/>
              <a:t>Fourth level</a:t>
            </a:r>
          </a:p>
          <a:p>
            <a:pPr lvl="1"/>
            <a:r>
              <a:rPr lang="en-US"/>
              <a:t>Fifth level</a:t>
            </a:r>
          </a:p>
        </p:txBody>
      </p:sp>
      <p:sp>
        <p:nvSpPr>
          <p:cNvPr id="17" name="Footer Placeholder 4">
            <a:extLst>
              <a:ext uri="{FF2B5EF4-FFF2-40B4-BE49-F238E27FC236}">
                <a16:creationId xmlns:a16="http://schemas.microsoft.com/office/drawing/2014/main" id="{FA22975E-C316-5799-E762-9299D4498E27}"/>
              </a:ext>
            </a:extLst>
          </p:cNvPr>
          <p:cNvSpPr>
            <a:spLocks noGrp="1"/>
          </p:cNvSpPr>
          <p:nvPr>
            <p:ph type="ftr" sz="quarter" idx="11"/>
          </p:nvPr>
        </p:nvSpPr>
        <p:spPr>
          <a:xfrm>
            <a:off x="506627" y="6415516"/>
            <a:ext cx="10649053"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21" name="Slide Number Placeholder 5">
            <a:extLst>
              <a:ext uri="{FF2B5EF4-FFF2-40B4-BE49-F238E27FC236}">
                <a16:creationId xmlns:a16="http://schemas.microsoft.com/office/drawing/2014/main" id="{74D69750-B25C-B65F-ABCF-D43BB0355192}"/>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3FE973A1-78A7-E846-6F9C-DD4D05105B84}"/>
              </a:ext>
            </a:extLst>
          </p:cNvPr>
          <p:cNvSpPr>
            <a:spLocks noGrp="1"/>
          </p:cNvSpPr>
          <p:nvPr>
            <p:ph type="title"/>
          </p:nvPr>
        </p:nvSpPr>
        <p:spPr>
          <a:xfrm>
            <a:off x="3274540" y="123125"/>
            <a:ext cx="8917459"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465166172"/>
      </p:ext>
    </p:extLst>
  </p:cSld>
  <p:clrMapOvr>
    <a:masterClrMapping/>
  </p:clrMapOvr>
  <p:extLst>
    <p:ext uri="{DCECCB84-F9BA-43D5-87BE-67443E8EF086}">
      <p15:sldGuideLst xmlns:p15="http://schemas.microsoft.com/office/powerpoint/2012/main">
        <p15:guide id="1" orient="horz" pos="2160">
          <p15:clr>
            <a:srgbClr val="FBAE40"/>
          </p15:clr>
        </p15:guide>
        <p15:guide id="2" pos="256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a:t>Click to edit Master title style</a:t>
            </a:r>
          </a:p>
        </p:txBody>
      </p:sp>
      <p:sp>
        <p:nvSpPr>
          <p:cNvPr id="3" name="Content Placeholder 2"/>
          <p:cNvSpPr>
            <a:spLocks noGrp="1"/>
          </p:cNvSpPr>
          <p:nvPr>
            <p:ph idx="1"/>
          </p:nvPr>
        </p:nvSpPr>
        <p:spPr/>
        <p:txBody>
          <a:bodyPr/>
          <a:lstStyle>
            <a:lvl1pPr>
              <a:defRPr>
                <a:latin typeface="Calibri" panose="020F0502020204030204" pitchFamily="34" charset="0"/>
              </a:defRPr>
            </a:lvl1pPr>
            <a:lvl2pPr>
              <a:buClr>
                <a:srgbClr val="00C1D5"/>
              </a:buClr>
              <a:defRPr>
                <a:latin typeface="Calibri" panose="020F0502020204030204" pitchFamily="34" charset="0"/>
              </a:defRPr>
            </a:lvl2pPr>
            <a:lvl3pPr>
              <a:buClr>
                <a:srgbClr val="00C1D5"/>
              </a:buClr>
              <a:defRPr>
                <a:latin typeface="Calibri" panose="020F0502020204030204" pitchFamily="34" charset="0"/>
              </a:defRPr>
            </a:lvl3pPr>
            <a:lvl4pPr>
              <a:buClr>
                <a:srgbClr val="00C1D5"/>
              </a:buClr>
              <a:defRPr>
                <a:solidFill>
                  <a:schemeClr val="tx1"/>
                </a:solidFill>
                <a:latin typeface="Calibri" panose="020F0502020204030204" pitchFamily="34" charset="0"/>
              </a:defRPr>
            </a:lvl4pPr>
            <a:lvl5pPr>
              <a:buClr>
                <a:srgbClr val="00C1D5"/>
              </a:buClr>
              <a:defRPr>
                <a:solidFill>
                  <a:schemeClr val="tx1"/>
                </a:solidFill>
                <a:latin typeface="Calibri" panose="020F05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30C40B2-7C8D-42DE-9377-EDF90492D4FC}" type="datetime1">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8D9AD5-F248-4919-864A-CFD76CC027D6}" type="slidenum">
              <a:rPr lang="en-US" smtClean="0"/>
              <a:t>‹#›</a:t>
            </a:fld>
            <a:endParaRPr lang="en-US"/>
          </a:p>
        </p:txBody>
      </p:sp>
    </p:spTree>
    <p:extLst>
      <p:ext uri="{BB962C8B-B14F-4D97-AF65-F5344CB8AC3E}">
        <p14:creationId xmlns:p14="http://schemas.microsoft.com/office/powerpoint/2010/main" val="2340359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line Only">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C0CD4E5-85D0-2A23-E116-8B519BC9CC38}"/>
              </a:ext>
            </a:extLst>
          </p:cNvPr>
          <p:cNvSpPr>
            <a:spLocks noGrp="1"/>
          </p:cNvSpPr>
          <p:nvPr>
            <p:ph type="ftr" sz="quarter" idx="11"/>
          </p:nvPr>
        </p:nvSpPr>
        <p:spPr>
          <a:xfrm>
            <a:off x="169971" y="6415516"/>
            <a:ext cx="11031429"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2FB8B8B4-B837-5887-5E0C-3EACB019E627}"/>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BDD5332D-47F1-FFAD-682B-24CBFEEC03E9}"/>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mj-lt"/>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1470459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artner Slid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C0CD4E5-85D0-2A23-E116-8B519BC9CC38}"/>
              </a:ext>
            </a:extLst>
          </p:cNvPr>
          <p:cNvSpPr>
            <a:spLocks noGrp="1"/>
          </p:cNvSpPr>
          <p:nvPr>
            <p:ph type="ftr" sz="quarter" idx="11"/>
          </p:nvPr>
        </p:nvSpPr>
        <p:spPr>
          <a:xfrm>
            <a:off x="169971" y="6415516"/>
            <a:ext cx="10822707"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2FB8B8B4-B837-5887-5E0C-3EACB019E627}"/>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BDD5332D-47F1-FFAD-682B-24CBFEEC03E9}"/>
              </a:ext>
            </a:extLst>
          </p:cNvPr>
          <p:cNvSpPr>
            <a:spLocks noGrp="1"/>
          </p:cNvSpPr>
          <p:nvPr>
            <p:ph type="title"/>
          </p:nvPr>
        </p:nvSpPr>
        <p:spPr>
          <a:xfrm>
            <a:off x="3273552" y="123125"/>
            <a:ext cx="8892746" cy="1096533"/>
          </a:xfrm>
        </p:spPr>
        <p:txBody>
          <a:bodyPr>
            <a:noAutofit/>
          </a:bodyPr>
          <a:lstStyle>
            <a:lvl1pPr marL="0" algn="l" defTabSz="914400" rtl="0" eaLnBrk="1" latinLnBrk="0" hangingPunct="1">
              <a:lnSpc>
                <a:spcPts val="3200"/>
              </a:lnSpc>
              <a:defRPr lang="en-US" sz="3200" b="1" kern="1200" dirty="0">
                <a:solidFill>
                  <a:srgbClr val="00C1D5"/>
                </a:solidFill>
                <a:latin typeface="+mj-lt"/>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6223442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eadline Quote">
    <p:spTree>
      <p:nvGrpSpPr>
        <p:cNvPr id="1" name=""/>
        <p:cNvGrpSpPr/>
        <p:nvPr/>
      </p:nvGrpSpPr>
      <p:grpSpPr>
        <a:xfrm>
          <a:off x="0" y="0"/>
          <a:ext cx="0" cy="0"/>
          <a:chOff x="0" y="0"/>
          <a:chExt cx="0" cy="0"/>
        </a:xfrm>
      </p:grpSpPr>
      <p:pic>
        <p:nvPicPr>
          <p:cNvPr id="9" name="Graphic 8" descr="Open quotation mark with solid fill">
            <a:extLst>
              <a:ext uri="{FF2B5EF4-FFF2-40B4-BE49-F238E27FC236}">
                <a16:creationId xmlns:a16="http://schemas.microsoft.com/office/drawing/2014/main" id="{D8B3C98C-C73D-296B-A26E-4FE10014B14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flipV="1">
            <a:off x="2983106" y="1291875"/>
            <a:ext cx="914400" cy="914400"/>
          </a:xfrm>
          <a:prstGeom prst="rect">
            <a:avLst/>
          </a:prstGeom>
        </p:spPr>
      </p:pic>
      <p:sp>
        <p:nvSpPr>
          <p:cNvPr id="12" name="Text Placeholder 11">
            <a:extLst>
              <a:ext uri="{FF2B5EF4-FFF2-40B4-BE49-F238E27FC236}">
                <a16:creationId xmlns:a16="http://schemas.microsoft.com/office/drawing/2014/main" id="{53375EC7-14B6-C86A-865F-31BB70302CE9}"/>
              </a:ext>
            </a:extLst>
          </p:cNvPr>
          <p:cNvSpPr>
            <a:spLocks noGrp="1"/>
          </p:cNvSpPr>
          <p:nvPr>
            <p:ph type="body" sz="quarter" idx="13"/>
          </p:nvPr>
        </p:nvSpPr>
        <p:spPr>
          <a:xfrm>
            <a:off x="3273552" y="2058988"/>
            <a:ext cx="7955280" cy="3808412"/>
          </a:xfrm>
        </p:spPr>
        <p:txBody>
          <a:bodyPr>
            <a:noAutofit/>
          </a:bodyPr>
          <a:lstStyle>
            <a:lvl1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1pPr>
            <a:lvl2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a:solidFill>
                  <a:schemeClr val="tx1"/>
                </a:solidFill>
                <a:latin typeface="+mn-lt"/>
                <a:ea typeface="+mn-ea"/>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Footer Placeholder 4">
            <a:extLst>
              <a:ext uri="{FF2B5EF4-FFF2-40B4-BE49-F238E27FC236}">
                <a16:creationId xmlns:a16="http://schemas.microsoft.com/office/drawing/2014/main" id="{07569F74-3F9B-B264-6227-04DD978FD66C}"/>
              </a:ext>
            </a:extLst>
          </p:cNvPr>
          <p:cNvSpPr>
            <a:spLocks noGrp="1"/>
          </p:cNvSpPr>
          <p:nvPr>
            <p:ph type="ftr" sz="quarter" idx="11"/>
          </p:nvPr>
        </p:nvSpPr>
        <p:spPr>
          <a:xfrm>
            <a:off x="169971" y="6415516"/>
            <a:ext cx="10872403"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97236870-3EB0-7E41-A1B2-5C335BF4FEAA}"/>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4E2EC96A-89B7-3DDD-003B-893F7389550D}"/>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369450786"/>
      </p:ext>
    </p:extLst>
  </p:cSld>
  <p:clrMapOvr>
    <a:masterClrMapping/>
  </p:clrMapOvr>
  <p:extLst>
    <p:ext uri="{DCECCB84-F9BA-43D5-87BE-67443E8EF086}">
      <p15:sldGuideLst xmlns:p15="http://schemas.microsoft.com/office/powerpoint/2012/main">
        <p15:guide id="1" orient="horz" pos="2160">
          <p15:clr>
            <a:srgbClr val="FBAE40"/>
          </p15:clr>
        </p15:guide>
        <p15:guide id="2" pos="148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adline &amp; Body Copy">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3273552" y="1519331"/>
            <a:ext cx="8469630" cy="4495800"/>
          </a:xfrm>
        </p:spPr>
        <p:txBody>
          <a:bodyPr>
            <a:noAutofit/>
          </a:bodyPr>
          <a:lstStyle>
            <a:lvl1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tx1"/>
                </a:solidFill>
                <a:latin typeface="Arial" panose="020B0604020202020204" pitchFamily="34" charset="0"/>
                <a:ea typeface="+mn-ea"/>
                <a:cs typeface="Arial" panose="020B0604020202020204" pitchFamily="34" charset="0"/>
              </a:defRPr>
            </a:lvl1pPr>
            <a:lvl2pPr marL="3429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smtClean="0">
                <a:solidFill>
                  <a:schemeClr val="tx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1"/>
            <a:r>
              <a:rPr lang="en-US"/>
              <a:t>Third level</a:t>
            </a:r>
          </a:p>
          <a:p>
            <a:pPr lvl="1"/>
            <a:r>
              <a:rPr lang="en-US"/>
              <a:t>Fourth level</a:t>
            </a:r>
          </a:p>
          <a:p>
            <a:pPr lvl="1"/>
            <a:r>
              <a:rPr lang="en-US"/>
              <a:t>Fifth level</a:t>
            </a:r>
          </a:p>
        </p:txBody>
      </p:sp>
      <p:sp>
        <p:nvSpPr>
          <p:cNvPr id="13" name="Footer Placeholder 4">
            <a:extLst>
              <a:ext uri="{FF2B5EF4-FFF2-40B4-BE49-F238E27FC236}">
                <a16:creationId xmlns:a16="http://schemas.microsoft.com/office/drawing/2014/main" id="{B671B335-CE5A-EF5A-1252-83470FB0D8D8}"/>
              </a:ext>
            </a:extLst>
          </p:cNvPr>
          <p:cNvSpPr>
            <a:spLocks noGrp="1"/>
          </p:cNvSpPr>
          <p:nvPr>
            <p:ph type="ftr" sz="quarter" idx="11"/>
          </p:nvPr>
        </p:nvSpPr>
        <p:spPr>
          <a:xfrm>
            <a:off x="169971" y="6415516"/>
            <a:ext cx="10641077"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CD586CB2-EC29-6144-F363-2D7A300DBBFB}"/>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08C3A64F-C243-B961-86DE-BAB208689F15}"/>
              </a:ext>
            </a:extLst>
          </p:cNvPr>
          <p:cNvSpPr>
            <a:spLocks noGrp="1"/>
          </p:cNvSpPr>
          <p:nvPr>
            <p:ph type="title"/>
          </p:nvPr>
        </p:nvSpPr>
        <p:spPr>
          <a:xfrm>
            <a:off x="3273552" y="123125"/>
            <a:ext cx="8945880"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7127365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eadline and Bullets">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3262184" y="1519331"/>
            <a:ext cx="8453566" cy="4495800"/>
          </a:xfrm>
        </p:spPr>
        <p:txBody>
          <a:bodyPr>
            <a:noAutofit/>
          </a:bodyPr>
          <a:lstStyle>
            <a:lvl1pPr marL="0" indent="0" algn="l" defTabSz="914400" rtl="0" eaLnBrk="1" latinLnBrk="0" hangingPunct="1">
              <a:lnSpc>
                <a:spcPct val="114000"/>
              </a:lnSpc>
              <a:spcBef>
                <a:spcPts val="1200"/>
              </a:spcBef>
              <a:spcAft>
                <a:spcPts val="600"/>
              </a:spcAft>
              <a:buClr>
                <a:srgbClr val="E3B923"/>
              </a:buClr>
              <a:buFont typeface="Arial" panose="020B0604020202020204" pitchFamily="34" charset="0"/>
              <a:buNone/>
              <a:defRPr lang="en-US" sz="3200" b="1" kern="1200" dirty="0">
                <a:solidFill>
                  <a:schemeClr val="tx1"/>
                </a:solidFill>
                <a:latin typeface="Arial" panose="020B0604020202020204" pitchFamily="34" charset="0"/>
                <a:ea typeface="+mn-ea"/>
                <a:cs typeface="Arial" panose="020B0604020202020204" pitchFamily="34" charset="0"/>
              </a:defRPr>
            </a:lvl1pPr>
            <a:lvl2pPr marL="800100" indent="-342900" algn="l" defTabSz="914400" rtl="0" eaLnBrk="1" latinLnBrk="0" hangingPunct="1">
              <a:lnSpc>
                <a:spcPct val="114000"/>
              </a:lnSpc>
              <a:spcBef>
                <a:spcPts val="0"/>
              </a:spcBef>
              <a:spcAft>
                <a:spcPts val="1200"/>
              </a:spcAft>
              <a:buClr>
                <a:srgbClr val="00C1D5"/>
              </a:buClr>
              <a:buSzPct val="150000"/>
              <a:buFont typeface="Arial" panose="020B0604020202020204" pitchFamily="34" charset="0"/>
              <a:buChar char="•"/>
              <a:defRPr lang="en-US" sz="2000" kern="1200" dirty="0">
                <a:solidFill>
                  <a:schemeClr val="tx1"/>
                </a:solidFill>
                <a:latin typeface="Arial" panose="020B0604020202020204" pitchFamily="34" charset="0"/>
                <a:ea typeface="+mn-ea"/>
                <a:cs typeface="Arial" panose="020B0604020202020204" pitchFamily="34" charset="0"/>
              </a:defRPr>
            </a:lvl2pPr>
            <a:lvl3pPr marL="342900" indent="-342900" algn="l" defTabSz="914400" rtl="0" eaLnBrk="1" latinLnBrk="0" hangingPunct="1">
              <a:lnSpc>
                <a:spcPct val="114000"/>
              </a:lnSpc>
              <a:spcBef>
                <a:spcPts val="0"/>
              </a:spcBef>
              <a:spcAft>
                <a:spcPts val="1800"/>
              </a:spcAft>
              <a:buClr>
                <a:srgbClr val="D76F2C"/>
              </a:buClr>
              <a:buSzPct val="150000"/>
              <a:buFont typeface="Arial" panose="020B0604020202020204" pitchFamily="34" charset="0"/>
              <a:buChar char="•"/>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11430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a:solidFill>
                  <a:schemeClr val="tx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4"/>
            <a:r>
              <a:rPr lang="en-US"/>
              <a:t>Third level</a:t>
            </a:r>
          </a:p>
        </p:txBody>
      </p:sp>
      <p:sp>
        <p:nvSpPr>
          <p:cNvPr id="12" name="Footer Placeholder 4">
            <a:extLst>
              <a:ext uri="{FF2B5EF4-FFF2-40B4-BE49-F238E27FC236}">
                <a16:creationId xmlns:a16="http://schemas.microsoft.com/office/drawing/2014/main" id="{5761C117-71FC-F33E-987B-6ED143491D5E}"/>
              </a:ext>
            </a:extLst>
          </p:cNvPr>
          <p:cNvSpPr>
            <a:spLocks noGrp="1"/>
          </p:cNvSpPr>
          <p:nvPr>
            <p:ph type="ftr" sz="quarter" idx="11"/>
          </p:nvPr>
        </p:nvSpPr>
        <p:spPr>
          <a:xfrm>
            <a:off x="169971" y="6415516"/>
            <a:ext cx="8754953"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6" name="Slide Number Placeholder 5">
            <a:extLst>
              <a:ext uri="{FF2B5EF4-FFF2-40B4-BE49-F238E27FC236}">
                <a16:creationId xmlns:a16="http://schemas.microsoft.com/office/drawing/2014/main" id="{651E1CFC-4745-2061-9609-27C294257C77}"/>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F1FF5AA6-CDD6-4DB5-083D-E994A3964F1D}"/>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702733529"/>
      </p:ext>
    </p:extLst>
  </p:cSld>
  <p:clrMapOvr>
    <a:masterClrMapping/>
  </p:clrMapOvr>
  <p:extLst>
    <p:ext uri="{DCECCB84-F9BA-43D5-87BE-67443E8EF086}">
      <p15:sldGuideLst xmlns:p15="http://schemas.microsoft.com/office/powerpoint/2012/main">
        <p15:guide id="1" orient="horz" pos="2160">
          <p15:clr>
            <a:srgbClr val="FBAE40"/>
          </p15:clr>
        </p15:guide>
        <p15:guide id="2" pos="148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Photo &amp; Headline &amp; 2Col">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506627" y="1528721"/>
            <a:ext cx="11571073" cy="4495800"/>
          </a:xfrm>
        </p:spPr>
        <p:txBody>
          <a:bodyPr numCol="2" spcCol="274320">
            <a:noAutofit/>
          </a:bodyPr>
          <a:lstStyle>
            <a:lvl1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tx1"/>
                </a:solidFill>
                <a:latin typeface="Arial" panose="020B0604020202020204" pitchFamily="34" charset="0"/>
                <a:ea typeface="+mn-ea"/>
                <a:cs typeface="Arial" panose="020B0604020202020204" pitchFamily="34" charset="0"/>
              </a:defRPr>
            </a:lvl1pPr>
            <a:lvl2pPr marL="3429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smtClean="0">
                <a:solidFill>
                  <a:schemeClr val="tx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1"/>
            <a:r>
              <a:rPr lang="en-US"/>
              <a:t>Third level</a:t>
            </a:r>
          </a:p>
          <a:p>
            <a:pPr lvl="1"/>
            <a:r>
              <a:rPr lang="en-US"/>
              <a:t>Fourth level</a:t>
            </a:r>
          </a:p>
          <a:p>
            <a:pPr lvl="1"/>
            <a:r>
              <a:rPr lang="en-US"/>
              <a:t>Fifth level</a:t>
            </a:r>
          </a:p>
        </p:txBody>
      </p:sp>
      <p:sp>
        <p:nvSpPr>
          <p:cNvPr id="17" name="Footer Placeholder 4">
            <a:extLst>
              <a:ext uri="{FF2B5EF4-FFF2-40B4-BE49-F238E27FC236}">
                <a16:creationId xmlns:a16="http://schemas.microsoft.com/office/drawing/2014/main" id="{FA22975E-C316-5799-E762-9299D4498E27}"/>
              </a:ext>
            </a:extLst>
          </p:cNvPr>
          <p:cNvSpPr>
            <a:spLocks noGrp="1"/>
          </p:cNvSpPr>
          <p:nvPr>
            <p:ph type="ftr" sz="quarter" idx="11"/>
          </p:nvPr>
        </p:nvSpPr>
        <p:spPr>
          <a:xfrm>
            <a:off x="506627" y="6415516"/>
            <a:ext cx="10649053"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21" name="Slide Number Placeholder 5">
            <a:extLst>
              <a:ext uri="{FF2B5EF4-FFF2-40B4-BE49-F238E27FC236}">
                <a16:creationId xmlns:a16="http://schemas.microsoft.com/office/drawing/2014/main" id="{74D69750-B25C-B65F-ABCF-D43BB0355192}"/>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3FE973A1-78A7-E846-6F9C-DD4D05105B84}"/>
              </a:ext>
            </a:extLst>
          </p:cNvPr>
          <p:cNvSpPr>
            <a:spLocks noGrp="1"/>
          </p:cNvSpPr>
          <p:nvPr>
            <p:ph type="title"/>
          </p:nvPr>
        </p:nvSpPr>
        <p:spPr>
          <a:xfrm>
            <a:off x="3274540" y="123125"/>
            <a:ext cx="8917459"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512419395"/>
      </p:ext>
    </p:extLst>
  </p:cSld>
  <p:clrMapOvr>
    <a:masterClrMapping/>
  </p:clrMapOvr>
  <p:extLst>
    <p:ext uri="{DCECCB84-F9BA-43D5-87BE-67443E8EF086}">
      <p15:sldGuideLst xmlns:p15="http://schemas.microsoft.com/office/powerpoint/2012/main">
        <p15:guide id="1" orient="horz" pos="2160">
          <p15:clr>
            <a:srgbClr val="FBAE40"/>
          </p15:clr>
        </p15:guide>
        <p15:guide id="2" pos="256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a:t>Click to edit Master title style</a:t>
            </a:r>
          </a:p>
        </p:txBody>
      </p:sp>
      <p:sp>
        <p:nvSpPr>
          <p:cNvPr id="3" name="Content Placeholder 2"/>
          <p:cNvSpPr>
            <a:spLocks noGrp="1"/>
          </p:cNvSpPr>
          <p:nvPr>
            <p:ph idx="1"/>
          </p:nvPr>
        </p:nvSpPr>
        <p:spPr/>
        <p:txBody>
          <a:bodyPr/>
          <a:lstStyle>
            <a:lvl1pPr>
              <a:defRPr>
                <a:latin typeface="Calibri" panose="020F0502020204030204" pitchFamily="34" charset="0"/>
              </a:defRPr>
            </a:lvl1pPr>
            <a:lvl2pPr>
              <a:buClr>
                <a:srgbClr val="00C1D5"/>
              </a:buClr>
              <a:defRPr>
                <a:latin typeface="Calibri" panose="020F0502020204030204" pitchFamily="34" charset="0"/>
              </a:defRPr>
            </a:lvl2pPr>
            <a:lvl3pPr>
              <a:buClr>
                <a:srgbClr val="00C1D5"/>
              </a:buClr>
              <a:defRPr>
                <a:latin typeface="Calibri" panose="020F0502020204030204" pitchFamily="34" charset="0"/>
              </a:defRPr>
            </a:lvl3pPr>
            <a:lvl4pPr>
              <a:buClr>
                <a:srgbClr val="00C1D5"/>
              </a:buClr>
              <a:defRPr>
                <a:solidFill>
                  <a:schemeClr val="tx1"/>
                </a:solidFill>
                <a:latin typeface="Calibri" panose="020F0502020204030204" pitchFamily="34" charset="0"/>
              </a:defRPr>
            </a:lvl4pPr>
            <a:lvl5pPr>
              <a:buClr>
                <a:srgbClr val="00C1D5"/>
              </a:buClr>
              <a:defRPr>
                <a:solidFill>
                  <a:schemeClr val="tx1"/>
                </a:solidFill>
                <a:latin typeface="Calibri" panose="020F05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30C40B2-7C8D-42DE-9377-EDF90492D4FC}" type="datetime1">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8D9AD5-F248-4919-864A-CFD76CC027D6}" type="slidenum">
              <a:rPr lang="en-US" smtClean="0"/>
              <a:t>‹#›</a:t>
            </a:fld>
            <a:endParaRPr lang="en-US"/>
          </a:p>
        </p:txBody>
      </p:sp>
    </p:spTree>
    <p:extLst>
      <p:ext uri="{BB962C8B-B14F-4D97-AF65-F5344CB8AC3E}">
        <p14:creationId xmlns:p14="http://schemas.microsoft.com/office/powerpoint/2010/main" val="1756261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10" Type="http://schemas.openxmlformats.org/officeDocument/2006/relationships/image" Target="../media/image5.jpeg"/><Relationship Id="rId4" Type="http://schemas.openxmlformats.org/officeDocument/2006/relationships/slideLayout" Target="../slideLayouts/slideLayout13.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image" Target="../media/image5.jpeg"/><Relationship Id="rId5" Type="http://schemas.openxmlformats.org/officeDocument/2006/relationships/slideLayout" Target="../slideLayouts/slideLayout22.xml"/><Relationship Id="rId10" Type="http://schemas.openxmlformats.org/officeDocument/2006/relationships/theme" Target="../theme/theme3.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C14B2DE-6F6B-6282-6E14-B4897CBCE3DC}"/>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 y="-6222"/>
            <a:ext cx="12192001" cy="1270000"/>
          </a:xfrm>
          <a:prstGeom prst="rect">
            <a:avLst/>
          </a:prstGeom>
        </p:spPr>
      </p:pic>
      <p:sp>
        <p:nvSpPr>
          <p:cNvPr id="2" name="Title Placeholder 1">
            <a:extLst>
              <a:ext uri="{FF2B5EF4-FFF2-40B4-BE49-F238E27FC236}">
                <a16:creationId xmlns:a16="http://schemas.microsoft.com/office/drawing/2014/main" id="{674ABC74-92AF-2721-C98F-A64EF7A41B4C}"/>
              </a:ext>
            </a:extLst>
          </p:cNvPr>
          <p:cNvSpPr>
            <a:spLocks noGrp="1"/>
          </p:cNvSpPr>
          <p:nvPr>
            <p:ph type="title"/>
          </p:nvPr>
        </p:nvSpPr>
        <p:spPr>
          <a:xfrm>
            <a:off x="3274540" y="18255"/>
            <a:ext cx="8079259"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7FDF465-9031-58BF-87CF-0E1E3F2EDD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1C76DA-A94A-0B63-5C65-25F37DEC1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10EBD58A-9C91-CFE5-88B9-FA8C40BA8D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BC4E7AA-BAD8-E49B-2052-8CE582AD2C2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2B6535-AB6B-44B4-837D-2BEADB2BA517}" type="slidenum">
              <a:rPr lang="en-US" smtClean="0"/>
              <a:t>‹#›</a:t>
            </a:fld>
            <a:endParaRPr lang="en-US"/>
          </a:p>
        </p:txBody>
      </p:sp>
    </p:spTree>
    <p:extLst>
      <p:ext uri="{BB962C8B-B14F-4D97-AF65-F5344CB8AC3E}">
        <p14:creationId xmlns:p14="http://schemas.microsoft.com/office/powerpoint/2010/main" val="3831997602"/>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Lst>
  <p:hf hdr="0" dt="0"/>
  <p:txStyles>
    <p:titleStyle>
      <a:lvl1pPr algn="l" defTabSz="914400" rtl="0" eaLnBrk="1" latinLnBrk="0" hangingPunct="1">
        <a:lnSpc>
          <a:spcPct val="90000"/>
        </a:lnSpc>
        <a:spcBef>
          <a:spcPct val="0"/>
        </a:spcBef>
        <a:buNone/>
        <a:defRPr sz="4400" kern="1200">
          <a:solidFill>
            <a:srgbClr val="00C1D5"/>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00C1D5"/>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0C1D5"/>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C1D5"/>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3865"/>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C14B2DE-6F6B-6282-6E14-B4897CBCE3DC}"/>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 y="-6222"/>
            <a:ext cx="12192001" cy="1270000"/>
          </a:xfrm>
          <a:prstGeom prst="rect">
            <a:avLst/>
          </a:prstGeom>
        </p:spPr>
      </p:pic>
      <p:sp>
        <p:nvSpPr>
          <p:cNvPr id="2" name="Title Placeholder 1">
            <a:extLst>
              <a:ext uri="{FF2B5EF4-FFF2-40B4-BE49-F238E27FC236}">
                <a16:creationId xmlns:a16="http://schemas.microsoft.com/office/drawing/2014/main" id="{674ABC74-92AF-2721-C98F-A64EF7A41B4C}"/>
              </a:ext>
            </a:extLst>
          </p:cNvPr>
          <p:cNvSpPr>
            <a:spLocks noGrp="1"/>
          </p:cNvSpPr>
          <p:nvPr>
            <p:ph type="title"/>
          </p:nvPr>
        </p:nvSpPr>
        <p:spPr>
          <a:xfrm>
            <a:off x="3274540" y="18255"/>
            <a:ext cx="8079259"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7FDF465-9031-58BF-87CF-0E1E3F2EDD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1C76DA-A94A-0B63-5C65-25F37DEC1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5" name="Footer Placeholder 4">
            <a:extLst>
              <a:ext uri="{FF2B5EF4-FFF2-40B4-BE49-F238E27FC236}">
                <a16:creationId xmlns:a16="http://schemas.microsoft.com/office/drawing/2014/main" id="{10EBD58A-9C91-CFE5-88B9-FA8C40BA8D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6" name="Slide Number Placeholder 5">
            <a:extLst>
              <a:ext uri="{FF2B5EF4-FFF2-40B4-BE49-F238E27FC236}">
                <a16:creationId xmlns:a16="http://schemas.microsoft.com/office/drawing/2014/main" id="{BBC4E7AA-BAD8-E49B-2052-8CE582AD2C2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BE2B6535-AB6B-44B4-837D-2BEADB2BA517}" type="slidenum">
              <a:rPr lang="en-US" smtClean="0"/>
              <a:pPr/>
              <a:t>‹#›</a:t>
            </a:fld>
            <a:endParaRPr lang="en-US"/>
          </a:p>
        </p:txBody>
      </p:sp>
    </p:spTree>
    <p:extLst>
      <p:ext uri="{BB962C8B-B14F-4D97-AF65-F5344CB8AC3E}">
        <p14:creationId xmlns:p14="http://schemas.microsoft.com/office/powerpoint/2010/main" val="71135136"/>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Lst>
  <p:hf hdr="0" dt="0"/>
  <p:txStyles>
    <p:titleStyle>
      <a:lvl1pPr algn="l" defTabSz="914400" rtl="0" eaLnBrk="1" latinLnBrk="0" hangingPunct="1">
        <a:lnSpc>
          <a:spcPct val="90000"/>
        </a:lnSpc>
        <a:spcBef>
          <a:spcPct val="0"/>
        </a:spcBef>
        <a:buNone/>
        <a:defRPr sz="4400" kern="1200">
          <a:solidFill>
            <a:srgbClr val="00C1D5"/>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00C1D5"/>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rgbClr val="00C1D5"/>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rgbClr val="00C1D5"/>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C14B2DE-6F6B-6282-6E14-B4897CBCE3DC}"/>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 y="-6222"/>
            <a:ext cx="12192001" cy="1270000"/>
          </a:xfrm>
          <a:prstGeom prst="rect">
            <a:avLst/>
          </a:prstGeom>
        </p:spPr>
      </p:pic>
      <p:sp>
        <p:nvSpPr>
          <p:cNvPr id="2" name="Title Placeholder 1">
            <a:extLst>
              <a:ext uri="{FF2B5EF4-FFF2-40B4-BE49-F238E27FC236}">
                <a16:creationId xmlns:a16="http://schemas.microsoft.com/office/drawing/2014/main" id="{674ABC74-92AF-2721-C98F-A64EF7A41B4C}"/>
              </a:ext>
            </a:extLst>
          </p:cNvPr>
          <p:cNvSpPr>
            <a:spLocks noGrp="1"/>
          </p:cNvSpPr>
          <p:nvPr>
            <p:ph type="title"/>
          </p:nvPr>
        </p:nvSpPr>
        <p:spPr>
          <a:xfrm>
            <a:off x="3274540" y="18255"/>
            <a:ext cx="8079259"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7FDF465-9031-58BF-87CF-0E1E3F2EDD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1C76DA-A94A-0B63-5C65-25F37DEC1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10EBD58A-9C91-CFE5-88B9-FA8C40BA8D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BC4E7AA-BAD8-E49B-2052-8CE582AD2C2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2B6535-AB6B-44B4-837D-2BEADB2BA517}" type="slidenum">
              <a:rPr lang="en-US" smtClean="0"/>
              <a:t>‹#›</a:t>
            </a:fld>
            <a:endParaRPr lang="en-US"/>
          </a:p>
        </p:txBody>
      </p:sp>
    </p:spTree>
    <p:extLst>
      <p:ext uri="{BB962C8B-B14F-4D97-AF65-F5344CB8AC3E}">
        <p14:creationId xmlns:p14="http://schemas.microsoft.com/office/powerpoint/2010/main" val="1553019574"/>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Lst>
  <p:hf hdr="0" dt="0"/>
  <p:txStyles>
    <p:titleStyle>
      <a:lvl1pPr algn="l" defTabSz="914400" rtl="0" eaLnBrk="1" latinLnBrk="0" hangingPunct="1">
        <a:lnSpc>
          <a:spcPct val="90000"/>
        </a:lnSpc>
        <a:spcBef>
          <a:spcPct val="0"/>
        </a:spcBef>
        <a:buNone/>
        <a:defRPr sz="4400" kern="1200">
          <a:solidFill>
            <a:srgbClr val="00C1D5"/>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00C1D5"/>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0C1D5"/>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C1D5"/>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9.xml"/><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9.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9.xml"/><Relationship Id="rId5" Type="http://schemas.openxmlformats.org/officeDocument/2006/relationships/image" Target="../media/image22.pn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3276B0-6314-C126-A565-B006E4077293}"/>
              </a:ext>
            </a:extLst>
          </p:cNvPr>
          <p:cNvSpPr>
            <a:spLocks noGrp="1"/>
          </p:cNvSpPr>
          <p:nvPr>
            <p:ph type="ctrTitle"/>
          </p:nvPr>
        </p:nvSpPr>
        <p:spPr>
          <a:xfrm>
            <a:off x="2241804" y="4223677"/>
            <a:ext cx="7708392" cy="2103120"/>
          </a:xfrm>
        </p:spPr>
        <p:txBody>
          <a:bodyPr wrap="square" lIns="27432" tIns="18288" rIns="27432" bIns="18288" anchor="ctr"/>
          <a:lstStyle/>
          <a:p>
            <a:pPr algn="ctr">
              <a:lnSpc>
                <a:spcPct val="100000"/>
              </a:lnSpc>
              <a:spcBef>
                <a:spcPts val="0"/>
              </a:spcBef>
              <a:spcAft>
                <a:spcPts val="500"/>
              </a:spcAft>
            </a:pPr>
            <a:r>
              <a:rPr lang="en-US" sz="3200" b="0"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rPr>
              <a:t>Tissue‐Specific Genotype–Phenotype Correlations Among USH2A‐Related Disorders in the RUSH2A Study</a:t>
            </a:r>
          </a:p>
        </p:txBody>
      </p:sp>
    </p:spTree>
    <p:extLst>
      <p:ext uri="{BB962C8B-B14F-4D97-AF65-F5344CB8AC3E}">
        <p14:creationId xmlns:p14="http://schemas.microsoft.com/office/powerpoint/2010/main" val="7251083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6398C-1CDE-EF8F-33ED-2950300451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E6EF75-0368-C2CD-7735-5B1BFB6EEB6A}"/>
              </a:ext>
            </a:extLst>
          </p:cNvPr>
          <p:cNvSpPr>
            <a:spLocks noGrp="1"/>
          </p:cNvSpPr>
          <p:nvPr>
            <p:ph type="title"/>
          </p:nvPr>
        </p:nvSpPr>
        <p:spPr>
          <a:xfrm>
            <a:off x="3153104" y="18256"/>
            <a:ext cx="8881242" cy="1169414"/>
          </a:xfrm>
        </p:spPr>
        <p:txBody>
          <a:bodyPr>
            <a:normAutofit fontScale="90000"/>
          </a:bodyPr>
          <a:lstStyle/>
          <a:p>
            <a:r>
              <a:rPr lang="en-US" b="1" dirty="0">
                <a:solidFill>
                  <a:schemeClr val="bg1"/>
                </a:solidFill>
              </a:rPr>
              <a:t>Truncating Alleles: </a:t>
            </a:r>
            <a:br>
              <a:rPr lang="en-US" b="1" dirty="0">
                <a:solidFill>
                  <a:schemeClr val="bg1"/>
                </a:solidFill>
              </a:rPr>
            </a:br>
            <a:r>
              <a:rPr lang="en-US" b="1" dirty="0">
                <a:solidFill>
                  <a:schemeClr val="bg1"/>
                </a:solidFill>
              </a:rPr>
              <a:t>Vision Loss Age of Onset</a:t>
            </a:r>
          </a:p>
        </p:txBody>
      </p:sp>
      <p:pic>
        <p:nvPicPr>
          <p:cNvPr id="3" name="Content Placeholder 2">
            <a:extLst>
              <a:ext uri="{FF2B5EF4-FFF2-40B4-BE49-F238E27FC236}">
                <a16:creationId xmlns:a16="http://schemas.microsoft.com/office/drawing/2014/main" id="{74235887-FACE-1584-4A91-188FADE82D64}"/>
              </a:ext>
            </a:extLst>
          </p:cNvPr>
          <p:cNvPicPr>
            <a:picLocks noGrp="1" noChangeAspect="1"/>
          </p:cNvPicPr>
          <p:nvPr>
            <p:ph idx="1"/>
          </p:nvPr>
        </p:nvPicPr>
        <p:blipFill>
          <a:blip r:embed="rId3"/>
          <a:stretch>
            <a:fillRect/>
          </a:stretch>
        </p:blipFill>
        <p:spPr>
          <a:xfrm>
            <a:off x="911773" y="1583128"/>
            <a:ext cx="10515600" cy="3491008"/>
          </a:xfrm>
          <a:prstGeom prst="rect">
            <a:avLst/>
          </a:prstGeom>
        </p:spPr>
      </p:pic>
      <p:sp>
        <p:nvSpPr>
          <p:cNvPr id="5" name="Rectangle: Rounded Corners 4">
            <a:extLst>
              <a:ext uri="{FF2B5EF4-FFF2-40B4-BE49-F238E27FC236}">
                <a16:creationId xmlns:a16="http://schemas.microsoft.com/office/drawing/2014/main" id="{9544276C-5AC9-9082-6F4C-4819724BFEB9}"/>
              </a:ext>
            </a:extLst>
          </p:cNvPr>
          <p:cNvSpPr/>
          <p:nvPr/>
        </p:nvSpPr>
        <p:spPr>
          <a:xfrm>
            <a:off x="7740474" y="5833241"/>
            <a:ext cx="4293872" cy="846457"/>
          </a:xfrm>
          <a:prstGeom prst="roundRect">
            <a:avLst/>
          </a:prstGeom>
          <a:solidFill>
            <a:srgbClr val="003865"/>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rgbClr val="D76F2C"/>
                </a:solidFill>
                <a:latin typeface="Calibri" panose="020F0502020204030204" pitchFamily="34" charset="0"/>
                <a:cs typeface="Calibri" panose="020F0502020204030204" pitchFamily="34" charset="0"/>
              </a:rPr>
              <a:t>Pierrache</a:t>
            </a:r>
            <a:r>
              <a:rPr lang="en-US" sz="1600" b="1" dirty="0">
                <a:solidFill>
                  <a:srgbClr val="D76F2C"/>
                </a:solidFill>
                <a:latin typeface="Calibri" panose="020F0502020204030204" pitchFamily="34" charset="0"/>
                <a:cs typeface="Calibri" panose="020F0502020204030204" pitchFamily="34" charset="0"/>
              </a:rPr>
              <a:t> et al, </a:t>
            </a:r>
            <a:r>
              <a:rPr lang="en-US" sz="1600" b="1" i="1" dirty="0">
                <a:solidFill>
                  <a:srgbClr val="D76F2C"/>
                </a:solidFill>
                <a:latin typeface="Calibri" panose="020F0502020204030204" pitchFamily="34" charset="0"/>
                <a:cs typeface="Calibri" panose="020F0502020204030204" pitchFamily="34" charset="0"/>
              </a:rPr>
              <a:t>Ophthalmology</a:t>
            </a:r>
            <a:r>
              <a:rPr lang="en-US" sz="1600" b="1" dirty="0">
                <a:solidFill>
                  <a:srgbClr val="D76F2C"/>
                </a:solidFill>
                <a:latin typeface="Calibri" panose="020F0502020204030204" pitchFamily="34" charset="0"/>
                <a:cs typeface="Calibri" panose="020F0502020204030204" pitchFamily="34" charset="0"/>
              </a:rPr>
              <a:t> (2016) 123(5):1151-1160: earlier visual acuity impairment in syndromic </a:t>
            </a:r>
            <a:r>
              <a:rPr lang="en-US" sz="1600" b="1" i="1" dirty="0">
                <a:solidFill>
                  <a:srgbClr val="D76F2C"/>
                </a:solidFill>
                <a:latin typeface="Calibri" panose="020F0502020204030204" pitchFamily="34" charset="0"/>
                <a:cs typeface="Calibri" panose="020F0502020204030204" pitchFamily="34" charset="0"/>
              </a:rPr>
              <a:t>USH2A </a:t>
            </a:r>
            <a:r>
              <a:rPr lang="en-US" sz="1600" b="1" dirty="0">
                <a:solidFill>
                  <a:srgbClr val="D76F2C"/>
                </a:solidFill>
                <a:latin typeface="Calibri" panose="020F0502020204030204" pitchFamily="34" charset="0"/>
                <a:cs typeface="Calibri" panose="020F0502020204030204" pitchFamily="34" charset="0"/>
              </a:rPr>
              <a:t>disease</a:t>
            </a:r>
          </a:p>
        </p:txBody>
      </p:sp>
      <p:sp>
        <p:nvSpPr>
          <p:cNvPr id="7" name="TextBox 6">
            <a:extLst>
              <a:ext uri="{FF2B5EF4-FFF2-40B4-BE49-F238E27FC236}">
                <a16:creationId xmlns:a16="http://schemas.microsoft.com/office/drawing/2014/main" id="{EBC4752E-71B6-6FFB-7F1C-116FC55497FC}"/>
              </a:ext>
            </a:extLst>
          </p:cNvPr>
          <p:cNvSpPr txBox="1"/>
          <p:nvPr/>
        </p:nvSpPr>
        <p:spPr>
          <a:xfrm>
            <a:off x="764627" y="5074136"/>
            <a:ext cx="10662746" cy="646331"/>
          </a:xfrm>
          <a:prstGeom prst="rect">
            <a:avLst/>
          </a:prstGeom>
          <a:noFill/>
        </p:spPr>
        <p:txBody>
          <a:bodyPr wrap="square">
            <a:spAutoFit/>
          </a:bodyPr>
          <a:lstStyle/>
          <a:p>
            <a:pPr marL="285750" indent="-285750">
              <a:buFont typeface="Arial" panose="020B0604020202020204" pitchFamily="34" charset="0"/>
              <a:buChar char="•"/>
            </a:pPr>
            <a:r>
              <a:rPr lang="en-US" b="1" dirty="0">
                <a:latin typeface="Calibri" panose="020F0502020204030204" pitchFamily="34" charset="0"/>
                <a:cs typeface="Calibri" panose="020F0502020204030204" pitchFamily="34" charset="0"/>
              </a:rPr>
              <a:t>Vision loss onset is earlier in patients with Usher syndrome and truncating allele number.</a:t>
            </a:r>
          </a:p>
          <a:p>
            <a:pPr marL="285750" indent="-285750">
              <a:buFont typeface="Arial" panose="020B0604020202020204" pitchFamily="34" charset="0"/>
              <a:buChar char="•"/>
            </a:pPr>
            <a:r>
              <a:rPr lang="en-US" b="1" dirty="0">
                <a:latin typeface="Calibri" panose="020F0502020204030204" pitchFamily="34" charset="0"/>
                <a:cs typeface="Calibri" panose="020F0502020204030204" pitchFamily="34" charset="0"/>
              </a:rPr>
              <a:t>Onset x truncating effect was not noted in the Usher subgroup (not shown).</a:t>
            </a:r>
          </a:p>
        </p:txBody>
      </p:sp>
    </p:spTree>
    <p:extLst>
      <p:ext uri="{BB962C8B-B14F-4D97-AF65-F5344CB8AC3E}">
        <p14:creationId xmlns:p14="http://schemas.microsoft.com/office/powerpoint/2010/main" val="34672189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6398C-1CDE-EF8F-33ED-2950300451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E6EF75-0368-C2CD-7735-5B1BFB6EEB6A}"/>
              </a:ext>
            </a:extLst>
          </p:cNvPr>
          <p:cNvSpPr>
            <a:spLocks noGrp="1"/>
          </p:cNvSpPr>
          <p:nvPr>
            <p:ph type="title"/>
          </p:nvPr>
        </p:nvSpPr>
        <p:spPr>
          <a:xfrm>
            <a:off x="3274540" y="18255"/>
            <a:ext cx="8518067" cy="1211455"/>
          </a:xfrm>
        </p:spPr>
        <p:txBody>
          <a:bodyPr>
            <a:normAutofit/>
          </a:bodyPr>
          <a:lstStyle/>
          <a:p>
            <a:r>
              <a:rPr lang="en-US" b="1" dirty="0">
                <a:solidFill>
                  <a:schemeClr val="bg1"/>
                </a:solidFill>
              </a:rPr>
              <a:t>Missense alleles are enriched in RP</a:t>
            </a:r>
          </a:p>
        </p:txBody>
      </p:sp>
      <p:pic>
        <p:nvPicPr>
          <p:cNvPr id="3" name="Content Placeholder 2">
            <a:extLst>
              <a:ext uri="{FF2B5EF4-FFF2-40B4-BE49-F238E27FC236}">
                <a16:creationId xmlns:a16="http://schemas.microsoft.com/office/drawing/2014/main" id="{59BF5240-C035-D2CA-242F-0F4EDCDF17F4}"/>
              </a:ext>
            </a:extLst>
          </p:cNvPr>
          <p:cNvPicPr>
            <a:picLocks noGrp="1" noChangeAspect="1"/>
          </p:cNvPicPr>
          <p:nvPr>
            <p:ph idx="1"/>
          </p:nvPr>
        </p:nvPicPr>
        <p:blipFill>
          <a:blip r:embed="rId3"/>
          <a:stretch>
            <a:fillRect/>
          </a:stretch>
        </p:blipFill>
        <p:spPr>
          <a:xfrm>
            <a:off x="1120204" y="1636439"/>
            <a:ext cx="5263978" cy="4351338"/>
          </a:xfrm>
          <a:prstGeom prst="rect">
            <a:avLst/>
          </a:prstGeom>
        </p:spPr>
      </p:pic>
      <p:pic>
        <p:nvPicPr>
          <p:cNvPr id="5" name="Picture 4">
            <a:extLst>
              <a:ext uri="{FF2B5EF4-FFF2-40B4-BE49-F238E27FC236}">
                <a16:creationId xmlns:a16="http://schemas.microsoft.com/office/drawing/2014/main" id="{D881C589-C05C-8F4B-54A1-DA49F73D485D}"/>
              </a:ext>
            </a:extLst>
          </p:cNvPr>
          <p:cNvPicPr>
            <a:picLocks noChangeAspect="1"/>
          </p:cNvPicPr>
          <p:nvPr/>
        </p:nvPicPr>
        <p:blipFill>
          <a:blip r:embed="rId4"/>
          <a:stretch>
            <a:fillRect/>
          </a:stretch>
        </p:blipFill>
        <p:spPr>
          <a:xfrm>
            <a:off x="6724609" y="1798178"/>
            <a:ext cx="4822354" cy="3261643"/>
          </a:xfrm>
          <a:prstGeom prst="rect">
            <a:avLst/>
          </a:prstGeom>
          <a:solidFill>
            <a:schemeClr val="bg1"/>
          </a:solidFill>
          <a:ln w="28575" cmpd="sng">
            <a:solidFill>
              <a:srgbClr val="D76F2C"/>
            </a:solidFill>
            <a:extLst>
              <a:ext uri="{C807C97D-BFC1-408E-A445-0C87EB9F89A2}">
                <ask:lineSketchStyleProps xmlns:ask="http://schemas.microsoft.com/office/drawing/2018/sketchyshapes">
                  <ask:type>
                    <ask:lineSketchNone/>
                  </ask:type>
                </ask:lineSketchStyleProps>
              </a:ext>
            </a:extLst>
          </a:ln>
        </p:spPr>
      </p:pic>
      <p:sp>
        <p:nvSpPr>
          <p:cNvPr id="7" name="TextBox 6">
            <a:extLst>
              <a:ext uri="{FF2B5EF4-FFF2-40B4-BE49-F238E27FC236}">
                <a16:creationId xmlns:a16="http://schemas.microsoft.com/office/drawing/2014/main" id="{E87F0B0B-5C75-DA5F-3881-1D858A65FDAA}"/>
              </a:ext>
            </a:extLst>
          </p:cNvPr>
          <p:cNvSpPr txBox="1"/>
          <p:nvPr/>
        </p:nvSpPr>
        <p:spPr>
          <a:xfrm>
            <a:off x="6752044" y="1798178"/>
            <a:ext cx="4794919" cy="369332"/>
          </a:xfrm>
          <a:prstGeom prst="rect">
            <a:avLst/>
          </a:prstGeom>
          <a:noFill/>
        </p:spPr>
        <p:txBody>
          <a:bodyPr wrap="square">
            <a:spAutoFit/>
          </a:bodyPr>
          <a:lstStyle/>
          <a:p>
            <a:r>
              <a:rPr lang="en-US" b="1" dirty="0">
                <a:solidFill>
                  <a:srgbClr val="D76F2C"/>
                </a:solidFill>
                <a:latin typeface="Calibri" panose="020F0502020204030204" pitchFamily="34" charset="0"/>
                <a:cs typeface="Calibri" panose="020F0502020204030204" pitchFamily="34" charset="0"/>
              </a:rPr>
              <a:t>Nonsyndromic RP-enriched missense alleles</a:t>
            </a:r>
          </a:p>
        </p:txBody>
      </p:sp>
      <p:pic>
        <p:nvPicPr>
          <p:cNvPr id="8" name="Picture 7">
            <a:extLst>
              <a:ext uri="{FF2B5EF4-FFF2-40B4-BE49-F238E27FC236}">
                <a16:creationId xmlns:a16="http://schemas.microsoft.com/office/drawing/2014/main" id="{955F5A64-0018-2155-A7DD-A2122C2BB035}"/>
              </a:ext>
            </a:extLst>
          </p:cNvPr>
          <p:cNvPicPr>
            <a:picLocks noChangeAspect="1"/>
          </p:cNvPicPr>
          <p:nvPr/>
        </p:nvPicPr>
        <p:blipFill>
          <a:blip r:embed="rId5"/>
          <a:stretch>
            <a:fillRect/>
          </a:stretch>
        </p:blipFill>
        <p:spPr>
          <a:xfrm>
            <a:off x="6752044" y="2167510"/>
            <a:ext cx="4794919" cy="2853175"/>
          </a:xfrm>
          <a:prstGeom prst="rect">
            <a:avLst/>
          </a:prstGeom>
        </p:spPr>
      </p:pic>
      <p:sp>
        <p:nvSpPr>
          <p:cNvPr id="10" name="Rectangle: Rounded Corners 9">
            <a:extLst>
              <a:ext uri="{FF2B5EF4-FFF2-40B4-BE49-F238E27FC236}">
                <a16:creationId xmlns:a16="http://schemas.microsoft.com/office/drawing/2014/main" id="{0F037352-E205-67D0-17CB-26583D36BC97}"/>
              </a:ext>
            </a:extLst>
          </p:cNvPr>
          <p:cNvSpPr/>
          <p:nvPr/>
        </p:nvSpPr>
        <p:spPr>
          <a:xfrm>
            <a:off x="7653108" y="5784424"/>
            <a:ext cx="4293872" cy="846457"/>
          </a:xfrm>
          <a:prstGeom prst="roundRect">
            <a:avLst/>
          </a:prstGeom>
          <a:solidFill>
            <a:srgbClr val="003865"/>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bg1"/>
                </a:solidFill>
                <a:latin typeface="Calibri" panose="020F0502020204030204" pitchFamily="34" charset="0"/>
                <a:cs typeface="Calibri" panose="020F0502020204030204" pitchFamily="34" charset="0"/>
              </a:rPr>
              <a:t>Reported as nonsyndromic-associated: </a:t>
            </a:r>
          </a:p>
          <a:p>
            <a:r>
              <a:rPr lang="en-US" b="1" dirty="0" err="1">
                <a:solidFill>
                  <a:srgbClr val="D76F2C"/>
                </a:solidFill>
                <a:latin typeface="Calibri" panose="020F0502020204030204" pitchFamily="34" charset="0"/>
                <a:cs typeface="Calibri" panose="020F0502020204030204" pitchFamily="34" charset="0"/>
              </a:rPr>
              <a:t>Lenassi</a:t>
            </a:r>
            <a:r>
              <a:rPr lang="en-US" b="1" dirty="0">
                <a:solidFill>
                  <a:srgbClr val="D76F2C"/>
                </a:solidFill>
                <a:latin typeface="Calibri" panose="020F0502020204030204" pitchFamily="34" charset="0"/>
                <a:cs typeface="Calibri" panose="020F0502020204030204" pitchFamily="34" charset="0"/>
              </a:rPr>
              <a:t> et al, </a:t>
            </a:r>
            <a:r>
              <a:rPr lang="en-US" b="1" i="1" dirty="0">
                <a:solidFill>
                  <a:srgbClr val="D76F2C"/>
                </a:solidFill>
                <a:latin typeface="Calibri" panose="020F0502020204030204" pitchFamily="34" charset="0"/>
                <a:cs typeface="Calibri" panose="020F0502020204030204" pitchFamily="34" charset="0"/>
              </a:rPr>
              <a:t>EJHG</a:t>
            </a:r>
            <a:r>
              <a:rPr lang="en-US" b="1" dirty="0">
                <a:solidFill>
                  <a:srgbClr val="D76F2C"/>
                </a:solidFill>
                <a:latin typeface="Calibri" panose="020F0502020204030204" pitchFamily="34" charset="0"/>
                <a:cs typeface="Calibri" panose="020F0502020204030204" pitchFamily="34" charset="0"/>
              </a:rPr>
              <a:t> (2015) 23:1318-1327</a:t>
            </a:r>
          </a:p>
        </p:txBody>
      </p:sp>
    </p:spTree>
    <p:extLst>
      <p:ext uri="{BB962C8B-B14F-4D97-AF65-F5344CB8AC3E}">
        <p14:creationId xmlns:p14="http://schemas.microsoft.com/office/powerpoint/2010/main" val="41873598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6398C-1CDE-EF8F-33ED-2950300451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E6EF75-0368-C2CD-7735-5B1BFB6EEB6A}"/>
              </a:ext>
            </a:extLst>
          </p:cNvPr>
          <p:cNvSpPr>
            <a:spLocks noGrp="1"/>
          </p:cNvSpPr>
          <p:nvPr>
            <p:ph type="title"/>
          </p:nvPr>
        </p:nvSpPr>
        <p:spPr>
          <a:xfrm>
            <a:off x="3274540" y="18255"/>
            <a:ext cx="8612660" cy="1211455"/>
          </a:xfrm>
        </p:spPr>
        <p:txBody>
          <a:bodyPr>
            <a:normAutofit fontScale="90000"/>
          </a:bodyPr>
          <a:lstStyle/>
          <a:p>
            <a:r>
              <a:rPr lang="en-US" b="1" dirty="0">
                <a:solidFill>
                  <a:schemeClr val="bg1"/>
                </a:solidFill>
              </a:rPr>
              <a:t>Missense hotspots for USH2 and ARRP</a:t>
            </a:r>
          </a:p>
        </p:txBody>
      </p:sp>
      <p:pic>
        <p:nvPicPr>
          <p:cNvPr id="3" name="Content Placeholder 2">
            <a:extLst>
              <a:ext uri="{FF2B5EF4-FFF2-40B4-BE49-F238E27FC236}">
                <a16:creationId xmlns:a16="http://schemas.microsoft.com/office/drawing/2014/main" id="{1E5462D0-5CD6-A74B-F1DB-87055AD9E513}"/>
              </a:ext>
            </a:extLst>
          </p:cNvPr>
          <p:cNvPicPr>
            <a:picLocks noGrp="1" noChangeAspect="1"/>
          </p:cNvPicPr>
          <p:nvPr>
            <p:ph idx="1"/>
          </p:nvPr>
        </p:nvPicPr>
        <p:blipFill>
          <a:blip r:embed="rId3"/>
          <a:stretch>
            <a:fillRect/>
          </a:stretch>
        </p:blipFill>
        <p:spPr>
          <a:xfrm>
            <a:off x="2316893" y="1825625"/>
            <a:ext cx="7558214" cy="4351338"/>
          </a:xfrm>
          <a:prstGeom prst="rect">
            <a:avLst/>
          </a:prstGeom>
        </p:spPr>
      </p:pic>
      <p:sp>
        <p:nvSpPr>
          <p:cNvPr id="5" name="Oval 4">
            <a:extLst>
              <a:ext uri="{FF2B5EF4-FFF2-40B4-BE49-F238E27FC236}">
                <a16:creationId xmlns:a16="http://schemas.microsoft.com/office/drawing/2014/main" id="{DB2C41EB-5C2E-2B63-8162-A95D50C73917}"/>
              </a:ext>
            </a:extLst>
          </p:cNvPr>
          <p:cNvSpPr/>
          <p:nvPr/>
        </p:nvSpPr>
        <p:spPr>
          <a:xfrm>
            <a:off x="2958031" y="4592514"/>
            <a:ext cx="1231392" cy="864699"/>
          </a:xfrm>
          <a:prstGeom prst="ellipse">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10ABF19F-9FFA-C020-BBB9-3C488F74FF89}"/>
              </a:ext>
            </a:extLst>
          </p:cNvPr>
          <p:cNvSpPr/>
          <p:nvPr/>
        </p:nvSpPr>
        <p:spPr>
          <a:xfrm>
            <a:off x="6271229" y="3586445"/>
            <a:ext cx="761035" cy="1870768"/>
          </a:xfrm>
          <a:prstGeom prst="ellipse">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0E7A872C-F6D0-1BD2-A31E-9137F6A81E4D}"/>
              </a:ext>
            </a:extLst>
          </p:cNvPr>
          <p:cNvSpPr txBox="1"/>
          <p:nvPr/>
        </p:nvSpPr>
        <p:spPr>
          <a:xfrm>
            <a:off x="10089932" y="4521829"/>
            <a:ext cx="1993106" cy="923330"/>
          </a:xfrm>
          <a:prstGeom prst="rect">
            <a:avLst/>
          </a:prstGeom>
          <a:noFill/>
        </p:spPr>
        <p:txBody>
          <a:bodyPr wrap="square" rtlCol="0">
            <a:spAutoFit/>
          </a:bodyPr>
          <a:lstStyle/>
          <a:p>
            <a:r>
              <a:rPr lang="en-US" b="1" u="sng" dirty="0">
                <a:solidFill>
                  <a:srgbClr val="FF0000"/>
                </a:solidFill>
              </a:rPr>
              <a:t>Inter-fibronectin domain</a:t>
            </a:r>
          </a:p>
          <a:p>
            <a:r>
              <a:rPr lang="en-US" b="1" dirty="0">
                <a:solidFill>
                  <a:srgbClr val="FF0000"/>
                </a:solidFill>
              </a:rPr>
              <a:t>ARRP cluster</a:t>
            </a:r>
          </a:p>
        </p:txBody>
      </p:sp>
      <p:sp>
        <p:nvSpPr>
          <p:cNvPr id="8" name="TextBox 7">
            <a:extLst>
              <a:ext uri="{FF2B5EF4-FFF2-40B4-BE49-F238E27FC236}">
                <a16:creationId xmlns:a16="http://schemas.microsoft.com/office/drawing/2014/main" id="{408F7E2D-93CE-9D43-A174-C9F0F86D89FD}"/>
              </a:ext>
            </a:extLst>
          </p:cNvPr>
          <p:cNvSpPr txBox="1"/>
          <p:nvPr/>
        </p:nvSpPr>
        <p:spPr>
          <a:xfrm>
            <a:off x="796422" y="4810882"/>
            <a:ext cx="1620957" cy="646331"/>
          </a:xfrm>
          <a:prstGeom prst="rect">
            <a:avLst/>
          </a:prstGeom>
          <a:noFill/>
        </p:spPr>
        <p:txBody>
          <a:bodyPr wrap="non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1800" b="1" i="0" u="sng" strike="noStrike" kern="0" cap="none" spc="0" normalizeH="0" baseline="0" noProof="0" dirty="0">
                <a:ln>
                  <a:noFill/>
                </a:ln>
                <a:solidFill>
                  <a:srgbClr val="1C6294">
                    <a:lumMod val="60000"/>
                    <a:lumOff val="40000"/>
                  </a:srgbClr>
                </a:solidFill>
                <a:effectLst/>
                <a:uLnTx/>
                <a:uFillTx/>
              </a:rPr>
              <a:t>N-terminus</a:t>
            </a:r>
          </a:p>
          <a:p>
            <a:pPr marL="0" marR="0" lvl="0" indent="0" algn="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1C6294">
                    <a:lumMod val="60000"/>
                    <a:lumOff val="40000"/>
                  </a:srgbClr>
                </a:solidFill>
                <a:effectLst/>
                <a:uLnTx/>
                <a:uFillTx/>
              </a:rPr>
              <a:t>USH2 cluster</a:t>
            </a:r>
          </a:p>
        </p:txBody>
      </p:sp>
    </p:spTree>
    <p:extLst>
      <p:ext uri="{BB962C8B-B14F-4D97-AF65-F5344CB8AC3E}">
        <p14:creationId xmlns:p14="http://schemas.microsoft.com/office/powerpoint/2010/main" val="2570940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6398C-1CDE-EF8F-33ED-2950300451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E6EF75-0368-C2CD-7735-5B1BFB6EEB6A}"/>
              </a:ext>
            </a:extLst>
          </p:cNvPr>
          <p:cNvSpPr>
            <a:spLocks noGrp="1"/>
          </p:cNvSpPr>
          <p:nvPr>
            <p:ph type="title"/>
          </p:nvPr>
        </p:nvSpPr>
        <p:spPr/>
        <p:txBody>
          <a:bodyPr>
            <a:normAutofit/>
          </a:bodyPr>
          <a:lstStyle/>
          <a:p>
            <a:r>
              <a:rPr lang="en-US" b="1" dirty="0">
                <a:solidFill>
                  <a:schemeClr val="bg1"/>
                </a:solidFill>
              </a:rPr>
              <a:t>Missense Alleles: Visual Function</a:t>
            </a:r>
          </a:p>
        </p:txBody>
      </p:sp>
      <p:pic>
        <p:nvPicPr>
          <p:cNvPr id="5" name="Content Placeholder 4">
            <a:extLst>
              <a:ext uri="{FF2B5EF4-FFF2-40B4-BE49-F238E27FC236}">
                <a16:creationId xmlns:a16="http://schemas.microsoft.com/office/drawing/2014/main" id="{AE63D67F-91E0-F78F-3619-0EBC49392787}"/>
              </a:ext>
            </a:extLst>
          </p:cNvPr>
          <p:cNvPicPr>
            <a:picLocks noGrp="1" noChangeAspect="1"/>
          </p:cNvPicPr>
          <p:nvPr>
            <p:ph idx="1"/>
          </p:nvPr>
        </p:nvPicPr>
        <p:blipFill>
          <a:blip r:embed="rId3"/>
          <a:stretch>
            <a:fillRect/>
          </a:stretch>
        </p:blipFill>
        <p:spPr>
          <a:xfrm>
            <a:off x="0" y="1712487"/>
            <a:ext cx="5895343" cy="4115157"/>
          </a:xfrm>
          <a:prstGeom prst="rect">
            <a:avLst/>
          </a:prstGeom>
        </p:spPr>
      </p:pic>
      <p:pic>
        <p:nvPicPr>
          <p:cNvPr id="6" name="Picture 5">
            <a:extLst>
              <a:ext uri="{FF2B5EF4-FFF2-40B4-BE49-F238E27FC236}">
                <a16:creationId xmlns:a16="http://schemas.microsoft.com/office/drawing/2014/main" id="{9E82383E-FDEC-C436-D311-537C1D0DD564}"/>
              </a:ext>
            </a:extLst>
          </p:cNvPr>
          <p:cNvPicPr>
            <a:picLocks noChangeAspect="1"/>
          </p:cNvPicPr>
          <p:nvPr/>
        </p:nvPicPr>
        <p:blipFill>
          <a:blip r:embed="rId4"/>
          <a:stretch>
            <a:fillRect/>
          </a:stretch>
        </p:blipFill>
        <p:spPr>
          <a:xfrm>
            <a:off x="5895343" y="1710981"/>
            <a:ext cx="5919729" cy="4115157"/>
          </a:xfrm>
          <a:prstGeom prst="rect">
            <a:avLst/>
          </a:prstGeom>
        </p:spPr>
      </p:pic>
      <p:sp>
        <p:nvSpPr>
          <p:cNvPr id="7" name="TextBox 6">
            <a:extLst>
              <a:ext uri="{FF2B5EF4-FFF2-40B4-BE49-F238E27FC236}">
                <a16:creationId xmlns:a16="http://schemas.microsoft.com/office/drawing/2014/main" id="{92B1008C-F915-ED50-C58E-5C0C1E1BB78D}"/>
              </a:ext>
            </a:extLst>
          </p:cNvPr>
          <p:cNvSpPr txBox="1"/>
          <p:nvPr/>
        </p:nvSpPr>
        <p:spPr>
          <a:xfrm>
            <a:off x="647938" y="6193301"/>
            <a:ext cx="10896124" cy="400110"/>
          </a:xfrm>
          <a:prstGeom prst="rect">
            <a:avLst/>
          </a:prstGeom>
          <a:noFill/>
        </p:spPr>
        <p:txBody>
          <a:bodyPr wrap="none" rtlCol="0">
            <a:spAutoFit/>
          </a:bodyPr>
          <a:lstStyle/>
          <a:p>
            <a:r>
              <a:rPr lang="en-US" sz="2000" b="1" dirty="0">
                <a:latin typeface="Calibri" panose="020F0502020204030204" pitchFamily="34" charset="0"/>
                <a:cs typeface="Calibri" panose="020F0502020204030204" pitchFamily="34" charset="0"/>
              </a:rPr>
              <a:t>Age-of-vision loss and cone flicker amplitudes are increased in the RP-associated missense subgroup.</a:t>
            </a:r>
          </a:p>
        </p:txBody>
      </p:sp>
      <p:sp>
        <p:nvSpPr>
          <p:cNvPr id="9" name="Rectangle 8">
            <a:extLst>
              <a:ext uri="{FF2B5EF4-FFF2-40B4-BE49-F238E27FC236}">
                <a16:creationId xmlns:a16="http://schemas.microsoft.com/office/drawing/2014/main" id="{D683940F-B77A-5D01-8955-F14BC41195FD}"/>
              </a:ext>
            </a:extLst>
          </p:cNvPr>
          <p:cNvSpPr/>
          <p:nvPr/>
        </p:nvSpPr>
        <p:spPr>
          <a:xfrm>
            <a:off x="4612428" y="1828800"/>
            <a:ext cx="1282915" cy="40011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rPr>
              <a:t>P &lt; 0.001</a:t>
            </a:r>
          </a:p>
        </p:txBody>
      </p:sp>
      <p:sp>
        <p:nvSpPr>
          <p:cNvPr id="10" name="Rectangle 9">
            <a:extLst>
              <a:ext uri="{FF2B5EF4-FFF2-40B4-BE49-F238E27FC236}">
                <a16:creationId xmlns:a16="http://schemas.microsoft.com/office/drawing/2014/main" id="{F1B550E5-3A94-C17B-C176-2FCABF74BC83}"/>
              </a:ext>
            </a:extLst>
          </p:cNvPr>
          <p:cNvSpPr/>
          <p:nvPr/>
        </p:nvSpPr>
        <p:spPr>
          <a:xfrm>
            <a:off x="10674823" y="1751516"/>
            <a:ext cx="1140249" cy="40011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rPr>
              <a:t>P &lt; 0.05</a:t>
            </a:r>
          </a:p>
        </p:txBody>
      </p:sp>
    </p:spTree>
    <p:extLst>
      <p:ext uri="{BB962C8B-B14F-4D97-AF65-F5344CB8AC3E}">
        <p14:creationId xmlns:p14="http://schemas.microsoft.com/office/powerpoint/2010/main" val="8441317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6398C-1CDE-EF8F-33ED-2950300451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E6EF75-0368-C2CD-7735-5B1BFB6EEB6A}"/>
              </a:ext>
            </a:extLst>
          </p:cNvPr>
          <p:cNvSpPr>
            <a:spLocks noGrp="1"/>
          </p:cNvSpPr>
          <p:nvPr>
            <p:ph type="title"/>
          </p:nvPr>
        </p:nvSpPr>
        <p:spPr/>
        <p:txBody>
          <a:bodyPr>
            <a:normAutofit/>
          </a:bodyPr>
          <a:lstStyle/>
          <a:p>
            <a:r>
              <a:rPr lang="en-US" b="1" dirty="0">
                <a:solidFill>
                  <a:schemeClr val="bg1"/>
                </a:solidFill>
              </a:rPr>
              <a:t>Missense Alleles: Visual Fields</a:t>
            </a:r>
          </a:p>
        </p:txBody>
      </p:sp>
      <p:sp>
        <p:nvSpPr>
          <p:cNvPr id="4" name="Content Placeholder 3">
            <a:extLst>
              <a:ext uri="{FF2B5EF4-FFF2-40B4-BE49-F238E27FC236}">
                <a16:creationId xmlns:a16="http://schemas.microsoft.com/office/drawing/2014/main" id="{39AEA0BE-1EB9-71FE-FD88-3DA04688A904}"/>
              </a:ext>
            </a:extLst>
          </p:cNvPr>
          <p:cNvSpPr>
            <a:spLocks noGrp="1"/>
          </p:cNvSpPr>
          <p:nvPr>
            <p:ph idx="1"/>
          </p:nvPr>
        </p:nvSpPr>
        <p:spPr>
          <a:xfrm>
            <a:off x="838200" y="1825624"/>
            <a:ext cx="11165336" cy="4790745"/>
          </a:xfrm>
        </p:spPr>
        <p:txBody>
          <a:bodyPr>
            <a:normAutofit fontScale="92500"/>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pPr marL="0" indent="0">
              <a:buNone/>
            </a:pPr>
            <a:r>
              <a:rPr lang="en-US" sz="2200" b="1" dirty="0"/>
              <a:t>Full-field hill of vision and III4e visual field are larger in the RP-associated missense variant subgroup</a:t>
            </a:r>
          </a:p>
        </p:txBody>
      </p:sp>
      <p:pic>
        <p:nvPicPr>
          <p:cNvPr id="3" name="Picture 2">
            <a:extLst>
              <a:ext uri="{FF2B5EF4-FFF2-40B4-BE49-F238E27FC236}">
                <a16:creationId xmlns:a16="http://schemas.microsoft.com/office/drawing/2014/main" id="{DD87227B-D52E-3759-E58C-3DB6C4386303}"/>
              </a:ext>
            </a:extLst>
          </p:cNvPr>
          <p:cNvPicPr>
            <a:picLocks noChangeAspect="1"/>
          </p:cNvPicPr>
          <p:nvPr/>
        </p:nvPicPr>
        <p:blipFill>
          <a:blip r:embed="rId3"/>
          <a:stretch>
            <a:fillRect/>
          </a:stretch>
        </p:blipFill>
        <p:spPr>
          <a:xfrm>
            <a:off x="188464" y="1343816"/>
            <a:ext cx="5907536" cy="4115157"/>
          </a:xfrm>
          <a:prstGeom prst="rect">
            <a:avLst/>
          </a:prstGeom>
        </p:spPr>
      </p:pic>
      <p:pic>
        <p:nvPicPr>
          <p:cNvPr id="5" name="Picture 4">
            <a:extLst>
              <a:ext uri="{FF2B5EF4-FFF2-40B4-BE49-F238E27FC236}">
                <a16:creationId xmlns:a16="http://schemas.microsoft.com/office/drawing/2014/main" id="{717B7BAA-E1F6-78D9-8712-7B05EA216D37}"/>
              </a:ext>
            </a:extLst>
          </p:cNvPr>
          <p:cNvPicPr>
            <a:picLocks noChangeAspect="1"/>
          </p:cNvPicPr>
          <p:nvPr/>
        </p:nvPicPr>
        <p:blipFill>
          <a:blip r:embed="rId4"/>
          <a:stretch>
            <a:fillRect/>
          </a:stretch>
        </p:blipFill>
        <p:spPr>
          <a:xfrm>
            <a:off x="6272271" y="1259734"/>
            <a:ext cx="5919729" cy="4115157"/>
          </a:xfrm>
          <a:prstGeom prst="rect">
            <a:avLst/>
          </a:prstGeom>
        </p:spPr>
      </p:pic>
      <p:sp>
        <p:nvSpPr>
          <p:cNvPr id="6" name="Rectangle 5">
            <a:extLst>
              <a:ext uri="{FF2B5EF4-FFF2-40B4-BE49-F238E27FC236}">
                <a16:creationId xmlns:a16="http://schemas.microsoft.com/office/drawing/2014/main" id="{9D6C157D-11C8-EB38-F9A1-685B8ADC709E}"/>
              </a:ext>
            </a:extLst>
          </p:cNvPr>
          <p:cNvSpPr/>
          <p:nvPr/>
        </p:nvSpPr>
        <p:spPr>
          <a:xfrm>
            <a:off x="4792613" y="1625569"/>
            <a:ext cx="1282915" cy="40011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rPr>
              <a:t>P &lt; 0.001</a:t>
            </a:r>
          </a:p>
        </p:txBody>
      </p:sp>
      <p:sp>
        <p:nvSpPr>
          <p:cNvPr id="7" name="Rectangle 6">
            <a:extLst>
              <a:ext uri="{FF2B5EF4-FFF2-40B4-BE49-F238E27FC236}">
                <a16:creationId xmlns:a16="http://schemas.microsoft.com/office/drawing/2014/main" id="{187C0C8F-895C-7E54-0377-BE9F85A34DC5}"/>
              </a:ext>
            </a:extLst>
          </p:cNvPr>
          <p:cNvSpPr/>
          <p:nvPr/>
        </p:nvSpPr>
        <p:spPr>
          <a:xfrm>
            <a:off x="10803550" y="1625569"/>
            <a:ext cx="1282915" cy="40011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rPr>
              <a:t>P &lt; 0.001</a:t>
            </a:r>
          </a:p>
        </p:txBody>
      </p:sp>
    </p:spTree>
    <p:extLst>
      <p:ext uri="{BB962C8B-B14F-4D97-AF65-F5344CB8AC3E}">
        <p14:creationId xmlns:p14="http://schemas.microsoft.com/office/powerpoint/2010/main" val="30350425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6398C-1CDE-EF8F-33ED-2950300451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E6EF75-0368-C2CD-7735-5B1BFB6EEB6A}"/>
              </a:ext>
            </a:extLst>
          </p:cNvPr>
          <p:cNvSpPr>
            <a:spLocks noGrp="1"/>
          </p:cNvSpPr>
          <p:nvPr>
            <p:ph type="title"/>
          </p:nvPr>
        </p:nvSpPr>
        <p:spPr>
          <a:xfrm>
            <a:off x="3274540" y="18256"/>
            <a:ext cx="8079259" cy="1242986"/>
          </a:xfrm>
        </p:spPr>
        <p:txBody>
          <a:bodyPr>
            <a:normAutofit/>
          </a:bodyPr>
          <a:lstStyle/>
          <a:p>
            <a:r>
              <a:rPr lang="en-US" b="1" dirty="0">
                <a:solidFill>
                  <a:schemeClr val="bg1"/>
                </a:solidFill>
              </a:rPr>
              <a:t>Missense Alleles: ARRP Subgroup</a:t>
            </a:r>
          </a:p>
        </p:txBody>
      </p:sp>
      <p:pic>
        <p:nvPicPr>
          <p:cNvPr id="3" name="Content Placeholder 2">
            <a:extLst>
              <a:ext uri="{FF2B5EF4-FFF2-40B4-BE49-F238E27FC236}">
                <a16:creationId xmlns:a16="http://schemas.microsoft.com/office/drawing/2014/main" id="{BA069ECA-538D-BBE4-0B9E-B9740A484409}"/>
              </a:ext>
            </a:extLst>
          </p:cNvPr>
          <p:cNvPicPr>
            <a:picLocks noGrp="1" noChangeAspect="1"/>
          </p:cNvPicPr>
          <p:nvPr>
            <p:ph idx="1"/>
          </p:nvPr>
        </p:nvPicPr>
        <p:blipFill>
          <a:blip r:embed="rId3"/>
          <a:stretch>
            <a:fillRect/>
          </a:stretch>
        </p:blipFill>
        <p:spPr>
          <a:xfrm>
            <a:off x="242354" y="1665228"/>
            <a:ext cx="3731075" cy="3200677"/>
          </a:xfrm>
          <a:prstGeom prst="rect">
            <a:avLst/>
          </a:prstGeom>
        </p:spPr>
      </p:pic>
      <p:pic>
        <p:nvPicPr>
          <p:cNvPr id="5" name="Picture 4">
            <a:extLst>
              <a:ext uri="{FF2B5EF4-FFF2-40B4-BE49-F238E27FC236}">
                <a16:creationId xmlns:a16="http://schemas.microsoft.com/office/drawing/2014/main" id="{E82A07F3-2B89-D3E4-B277-989AE7604EC1}"/>
              </a:ext>
            </a:extLst>
          </p:cNvPr>
          <p:cNvPicPr>
            <a:picLocks noChangeAspect="1"/>
          </p:cNvPicPr>
          <p:nvPr/>
        </p:nvPicPr>
        <p:blipFill>
          <a:blip r:embed="rId4"/>
          <a:stretch>
            <a:fillRect/>
          </a:stretch>
        </p:blipFill>
        <p:spPr>
          <a:xfrm>
            <a:off x="4318108" y="1651567"/>
            <a:ext cx="3755461" cy="3200677"/>
          </a:xfrm>
          <a:prstGeom prst="rect">
            <a:avLst/>
          </a:prstGeom>
        </p:spPr>
      </p:pic>
      <p:pic>
        <p:nvPicPr>
          <p:cNvPr id="6" name="Picture 5">
            <a:extLst>
              <a:ext uri="{FF2B5EF4-FFF2-40B4-BE49-F238E27FC236}">
                <a16:creationId xmlns:a16="http://schemas.microsoft.com/office/drawing/2014/main" id="{8483256F-51C3-F791-79BC-52DCEE7C49C0}"/>
              </a:ext>
            </a:extLst>
          </p:cNvPr>
          <p:cNvPicPr>
            <a:picLocks noChangeAspect="1"/>
          </p:cNvPicPr>
          <p:nvPr/>
        </p:nvPicPr>
        <p:blipFill>
          <a:blip r:embed="rId5"/>
          <a:stretch>
            <a:fillRect/>
          </a:stretch>
        </p:blipFill>
        <p:spPr>
          <a:xfrm>
            <a:off x="8418249" y="1665229"/>
            <a:ext cx="3773751" cy="3200677"/>
          </a:xfrm>
          <a:prstGeom prst="rect">
            <a:avLst/>
          </a:prstGeom>
        </p:spPr>
      </p:pic>
      <p:sp>
        <p:nvSpPr>
          <p:cNvPr id="7" name="TextBox 6">
            <a:extLst>
              <a:ext uri="{FF2B5EF4-FFF2-40B4-BE49-F238E27FC236}">
                <a16:creationId xmlns:a16="http://schemas.microsoft.com/office/drawing/2014/main" id="{3266C82D-6B4E-AD12-2B95-3EF06CB369D5}"/>
              </a:ext>
            </a:extLst>
          </p:cNvPr>
          <p:cNvSpPr txBox="1"/>
          <p:nvPr/>
        </p:nvSpPr>
        <p:spPr>
          <a:xfrm>
            <a:off x="630622" y="5700472"/>
            <a:ext cx="11403724" cy="707886"/>
          </a:xfrm>
          <a:prstGeom prst="rect">
            <a:avLst/>
          </a:prstGeom>
          <a:noFill/>
        </p:spPr>
        <p:txBody>
          <a:bodyPr wrap="square" rtlCol="0">
            <a:spAutoFit/>
          </a:bodyPr>
          <a:lstStyle/>
          <a:p>
            <a:r>
              <a:rPr lang="en-US" sz="2000" dirty="0">
                <a:latin typeface="Calibri" panose="020F0502020204030204" pitchFamily="34" charset="0"/>
                <a:cs typeface="Calibri" panose="020F0502020204030204" pitchFamily="34" charset="0"/>
              </a:rPr>
              <a:t>Full-field hill of vision is larger and cone flicker amplitudes are higher in the ARRP RP-associated missense variant subgroup (III4E area not shown).</a:t>
            </a:r>
          </a:p>
        </p:txBody>
      </p:sp>
    </p:spTree>
    <p:extLst>
      <p:ext uri="{BB962C8B-B14F-4D97-AF65-F5344CB8AC3E}">
        <p14:creationId xmlns:p14="http://schemas.microsoft.com/office/powerpoint/2010/main" val="27231300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57B83-593F-48E4-B540-33FF467FD713}"/>
              </a:ext>
            </a:extLst>
          </p:cNvPr>
          <p:cNvSpPr>
            <a:spLocks noGrp="1"/>
          </p:cNvSpPr>
          <p:nvPr>
            <p:ph type="title"/>
          </p:nvPr>
        </p:nvSpPr>
        <p:spPr>
          <a:xfrm>
            <a:off x="3274540" y="18256"/>
            <a:ext cx="8079259" cy="1221966"/>
          </a:xfrm>
        </p:spPr>
        <p:txBody>
          <a:bodyPr>
            <a:normAutofit/>
          </a:bodyPr>
          <a:lstStyle/>
          <a:p>
            <a:r>
              <a:rPr lang="en-US" b="1" dirty="0">
                <a:solidFill>
                  <a:schemeClr val="bg1"/>
                </a:solidFill>
              </a:rPr>
              <a:t>Discussion</a:t>
            </a:r>
          </a:p>
        </p:txBody>
      </p:sp>
      <p:sp>
        <p:nvSpPr>
          <p:cNvPr id="3" name="Content Placeholder 2">
            <a:extLst>
              <a:ext uri="{FF2B5EF4-FFF2-40B4-BE49-F238E27FC236}">
                <a16:creationId xmlns:a16="http://schemas.microsoft.com/office/drawing/2014/main" id="{9C930F77-4D25-4A09-8D2B-A890DEFE880A}"/>
              </a:ext>
            </a:extLst>
          </p:cNvPr>
          <p:cNvSpPr>
            <a:spLocks noGrp="1"/>
          </p:cNvSpPr>
          <p:nvPr>
            <p:ph idx="1"/>
          </p:nvPr>
        </p:nvSpPr>
        <p:spPr>
          <a:xfrm>
            <a:off x="1066800" y="1509403"/>
            <a:ext cx="10058400" cy="4497916"/>
          </a:xfrm>
        </p:spPr>
        <p:txBody>
          <a:bodyPr>
            <a:noAutofit/>
          </a:bodyPr>
          <a:lstStyle/>
          <a:p>
            <a:pPr>
              <a:buClrTx/>
            </a:pPr>
            <a:r>
              <a:rPr lang="en-US" sz="2400" i="1" dirty="0">
                <a:effectLst/>
                <a:ea typeface="Calibri" panose="020F0502020204030204" pitchFamily="34" charset="0"/>
                <a:cs typeface="Calibri" panose="020F0502020204030204" pitchFamily="34" charset="0"/>
              </a:rPr>
              <a:t>USH2A</a:t>
            </a:r>
            <a:r>
              <a:rPr lang="en-US" sz="2400" dirty="0">
                <a:effectLst/>
                <a:ea typeface="Calibri" panose="020F0502020204030204" pitchFamily="34" charset="0"/>
                <a:cs typeface="Calibri" panose="020F0502020204030204" pitchFamily="34" charset="0"/>
              </a:rPr>
              <a:t> truncating alleles were associated with USH2 and had a dose-dependent effect on hearing loss severity with no effect on visual loss severity within the USH2 subgroup. </a:t>
            </a:r>
          </a:p>
          <a:p>
            <a:pPr>
              <a:buClrTx/>
            </a:pPr>
            <a:r>
              <a:rPr lang="en-US" sz="2400" dirty="0">
                <a:effectLst/>
                <a:ea typeface="Calibri" panose="020F0502020204030204" pitchFamily="34" charset="0"/>
                <a:cs typeface="Calibri" panose="020F0502020204030204" pitchFamily="34" charset="0"/>
              </a:rPr>
              <a:t>A group of missense alleles in an inter-fibronectin domain appeared to be </a:t>
            </a:r>
            <a:r>
              <a:rPr lang="en-US" sz="2400" dirty="0" err="1">
                <a:effectLst/>
                <a:ea typeface="Calibri" panose="020F0502020204030204" pitchFamily="34" charset="0"/>
                <a:cs typeface="Calibri" panose="020F0502020204030204" pitchFamily="34" charset="0"/>
              </a:rPr>
              <a:t>hypomorphic</a:t>
            </a:r>
            <a:r>
              <a:rPr lang="en-US" sz="2400" dirty="0">
                <a:effectLst/>
                <a:ea typeface="Calibri" panose="020F0502020204030204" pitchFamily="34" charset="0"/>
                <a:cs typeface="Calibri" panose="020F0502020204030204" pitchFamily="34" charset="0"/>
              </a:rPr>
              <a:t> in ARRP. These alleles were associated with later age of onset, larger visual field area, better sensitivity thresholds, and better electroretinographic responses. </a:t>
            </a:r>
          </a:p>
          <a:p>
            <a:pPr>
              <a:buClrTx/>
            </a:pPr>
            <a:r>
              <a:rPr lang="en-US" sz="2400" dirty="0">
                <a:effectLst/>
                <a:ea typeface="Calibri" panose="020F0502020204030204" pitchFamily="34" charset="0"/>
                <a:cs typeface="Calibri" panose="020F0502020204030204" pitchFamily="34" charset="0"/>
              </a:rPr>
              <a:t>No effect of genotype on the severity of olfactory deficits was observed. </a:t>
            </a:r>
          </a:p>
          <a:p>
            <a:pPr>
              <a:buClrTx/>
            </a:pPr>
            <a:r>
              <a:rPr lang="en-US" sz="2400" dirty="0">
                <a:effectLst/>
                <a:ea typeface="Calibri" panose="020F0502020204030204" pitchFamily="34" charset="0"/>
                <a:cs typeface="Calibri" panose="020F0502020204030204" pitchFamily="34" charset="0"/>
              </a:rPr>
              <a:t>This study unveils a unique, tissue-specific </a:t>
            </a:r>
            <a:r>
              <a:rPr lang="en-US" sz="2400" i="1" dirty="0">
                <a:effectLst/>
                <a:ea typeface="Calibri" panose="020F0502020204030204" pitchFamily="34" charset="0"/>
                <a:cs typeface="Calibri" panose="020F0502020204030204" pitchFamily="34" charset="0"/>
              </a:rPr>
              <a:t>USH2A</a:t>
            </a:r>
            <a:r>
              <a:rPr lang="en-US" sz="2400" dirty="0">
                <a:effectLst/>
                <a:ea typeface="Calibri" panose="020F0502020204030204" pitchFamily="34" charset="0"/>
                <a:cs typeface="Calibri" panose="020F0502020204030204" pitchFamily="34" charset="0"/>
              </a:rPr>
              <a:t> allelic hierarchy with important prognostic implications for patient counseling and treatment trial endpoints. </a:t>
            </a:r>
          </a:p>
          <a:p>
            <a:pPr>
              <a:buClrTx/>
            </a:pPr>
            <a:r>
              <a:rPr lang="en-US" sz="2400" dirty="0">
                <a:effectLst/>
                <a:ea typeface="Calibri" panose="020F0502020204030204" pitchFamily="34" charset="0"/>
                <a:cs typeface="Calibri" panose="020F0502020204030204" pitchFamily="34" charset="0"/>
              </a:rPr>
              <a:t>These findings may inform clinical care or research approaches in others with allelic disorders or pleiotropic phenotypes.</a:t>
            </a:r>
          </a:p>
          <a:p>
            <a:pPr marL="1371600" lvl="2"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9448498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F5B46-2A6E-59E7-BDDE-40C72277526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7FAD27-C0AD-93E1-C1D3-2FEDE7DCD55A}"/>
              </a:ext>
            </a:extLst>
          </p:cNvPr>
          <p:cNvSpPr>
            <a:spLocks noGrp="1"/>
          </p:cNvSpPr>
          <p:nvPr>
            <p:ph idx="1"/>
          </p:nvPr>
        </p:nvSpPr>
        <p:spPr>
          <a:xfrm>
            <a:off x="904460" y="1420898"/>
            <a:ext cx="10744201" cy="5317831"/>
          </a:xfrm>
        </p:spPr>
        <p:txBody>
          <a:bodyPr wrap="square" lIns="0" tIns="0" rIns="109728" bIns="0" anchor="t">
            <a:noAutofit/>
          </a:bodyPr>
          <a:lstStyle/>
          <a:p>
            <a:pPr marL="0" indent="0">
              <a:lnSpc>
                <a:spcPct val="100000"/>
              </a:lnSpc>
              <a:spcBef>
                <a:spcPts val="0"/>
              </a:spcBef>
              <a:spcAft>
                <a:spcPts val="1200"/>
              </a:spcAft>
              <a:buClr>
                <a:schemeClr val="tx1"/>
              </a:buClr>
              <a:buNone/>
            </a:pPr>
            <a:r>
              <a:rPr lang="en-US" sz="2200" b="1" dirty="0">
                <a:solidFill>
                  <a:srgbClr val="D87029"/>
                </a:solidFill>
                <a:ea typeface="Calibri" panose="020F0502020204030204" pitchFamily="34" charset="0"/>
                <a:cs typeface="Calibri" panose="020F0502020204030204" pitchFamily="34" charset="0"/>
              </a:rPr>
              <a:t>Citation</a:t>
            </a:r>
            <a:endParaRPr lang="en-US" sz="2200" b="1" i="0" dirty="0">
              <a:solidFill>
                <a:srgbClr val="D87029"/>
              </a:solidFill>
              <a:ea typeface="Calibri" panose="020F0502020204030204" pitchFamily="34" charset="0"/>
              <a:cs typeface="Calibri" panose="020F0502020204030204" pitchFamily="34" charset="0"/>
            </a:endParaRPr>
          </a:p>
          <a:p>
            <a:pPr marL="0" indent="0" algn="l">
              <a:lnSpc>
                <a:spcPct val="100000"/>
              </a:lnSpc>
              <a:spcBef>
                <a:spcPts val="0"/>
              </a:spcBef>
              <a:spcAft>
                <a:spcPts val="1700"/>
              </a:spcAft>
              <a:buNone/>
            </a:pPr>
            <a:r>
              <a:rPr lang="en-US" sz="2000" b="0" i="0" dirty="0">
                <a:solidFill>
                  <a:schemeClr val="accent1">
                    <a:lumMod val="50000"/>
                  </a:schemeClr>
                </a:solidFill>
                <a:ea typeface="Calibri" panose="020F0502020204030204" pitchFamily="34" charset="0"/>
                <a:cs typeface="Calibri" panose="020F0502020204030204" pitchFamily="34" charset="0"/>
              </a:rPr>
              <a:t>Hufnagel RB, Liang W, Duncan JL, Brewer CC, Audo I, Ayala AR, Branham K, Cheetham JK, Daiger SP, Durham TA, Guan B, Heon E, Hoyng CB, Iannaccone A, Kay CN, Michaelides M, Pennesi ME, Singh MS, Ullah E; Foundation Fighting Blindness Consortium Investigator Group. Tissue-specific genotype-phenotype correlations among USH2A-related disorders in the RUSH2A study. Hum </a:t>
            </a:r>
            <a:r>
              <a:rPr lang="en-US" sz="2000" b="0" i="0" dirty="0" err="1">
                <a:solidFill>
                  <a:schemeClr val="accent1">
                    <a:lumMod val="50000"/>
                  </a:schemeClr>
                </a:solidFill>
                <a:ea typeface="Calibri" panose="020F0502020204030204" pitchFamily="34" charset="0"/>
                <a:cs typeface="Calibri" panose="020F0502020204030204" pitchFamily="34" charset="0"/>
              </a:rPr>
              <a:t>Mutat</a:t>
            </a:r>
            <a:r>
              <a:rPr lang="en-US" sz="2000" b="0" i="0" dirty="0">
                <a:solidFill>
                  <a:schemeClr val="accent1">
                    <a:lumMod val="50000"/>
                  </a:schemeClr>
                </a:solidFill>
                <a:ea typeface="Calibri" panose="020F0502020204030204" pitchFamily="34" charset="0"/>
                <a:cs typeface="Calibri" panose="020F0502020204030204" pitchFamily="34" charset="0"/>
              </a:rPr>
              <a:t>. 2022 May;43(5):613-624. </a:t>
            </a:r>
            <a:r>
              <a:rPr lang="en-US" sz="2000" b="0" i="0" dirty="0" err="1">
                <a:solidFill>
                  <a:schemeClr val="accent1">
                    <a:lumMod val="50000"/>
                  </a:schemeClr>
                </a:solidFill>
                <a:ea typeface="Calibri" panose="020F0502020204030204" pitchFamily="34" charset="0"/>
                <a:cs typeface="Calibri" panose="020F0502020204030204" pitchFamily="34" charset="0"/>
              </a:rPr>
              <a:t>doi</a:t>
            </a:r>
            <a:r>
              <a:rPr lang="en-US" sz="2000" b="0" i="0" dirty="0">
                <a:solidFill>
                  <a:schemeClr val="accent1">
                    <a:lumMod val="50000"/>
                  </a:schemeClr>
                </a:solidFill>
                <a:ea typeface="Calibri" panose="020F0502020204030204" pitchFamily="34" charset="0"/>
                <a:cs typeface="Calibri" panose="020F0502020204030204" pitchFamily="34" charset="0"/>
              </a:rPr>
              <a:t>: 10.1002/humu.24365.</a:t>
            </a:r>
          </a:p>
          <a:p>
            <a:pPr marL="0" indent="0" algn="l">
              <a:lnSpc>
                <a:spcPct val="100000"/>
              </a:lnSpc>
              <a:spcBef>
                <a:spcPts val="0"/>
              </a:spcBef>
              <a:spcAft>
                <a:spcPts val="1700"/>
              </a:spcAft>
              <a:buNone/>
            </a:pPr>
            <a:r>
              <a:rPr lang="en-US" sz="2200" b="1" i="0" dirty="0">
                <a:solidFill>
                  <a:srgbClr val="D87029"/>
                </a:solidFill>
                <a:ea typeface="Calibri" panose="020F0502020204030204" pitchFamily="34" charset="0"/>
                <a:cs typeface="Calibri" panose="020F0502020204030204" pitchFamily="34" charset="0"/>
              </a:rPr>
              <a:t>Funding</a:t>
            </a:r>
          </a:p>
          <a:p>
            <a:pPr marL="0" indent="0">
              <a:lnSpc>
                <a:spcPct val="100000"/>
              </a:lnSpc>
              <a:spcBef>
                <a:spcPts val="0"/>
              </a:spcBef>
              <a:spcAft>
                <a:spcPts val="1700"/>
              </a:spcAft>
              <a:buNone/>
            </a:pPr>
            <a:r>
              <a:rPr lang="en-US" sz="2000" dirty="0">
                <a:solidFill>
                  <a:srgbClr val="003865"/>
                </a:solidFill>
                <a:ea typeface="Calibri" panose="020F0502020204030204" pitchFamily="34" charset="0"/>
                <a:cs typeface="Calibri" panose="020F0502020204030204" pitchFamily="34" charset="0"/>
              </a:rPr>
              <a:t>This study was funded by Foundation Fighting Blindness </a:t>
            </a:r>
          </a:p>
          <a:p>
            <a:pPr marL="0" indent="0">
              <a:lnSpc>
                <a:spcPct val="100000"/>
              </a:lnSpc>
              <a:spcBef>
                <a:spcPts val="0"/>
              </a:spcBef>
              <a:spcAft>
                <a:spcPts val="1700"/>
              </a:spcAft>
              <a:buNone/>
            </a:pPr>
            <a:r>
              <a:rPr lang="en-US" sz="2200" b="1" dirty="0">
                <a:solidFill>
                  <a:srgbClr val="D87029"/>
                </a:solidFill>
                <a:ea typeface="Calibri" panose="020F0502020204030204" pitchFamily="34" charset="0"/>
                <a:cs typeface="Calibri" panose="020F0502020204030204" pitchFamily="34" charset="0"/>
              </a:rPr>
              <a:t>Disclaimer</a:t>
            </a:r>
            <a:endParaRPr lang="en-US" sz="2200" dirty="0">
              <a:solidFill>
                <a:srgbClr val="003865"/>
              </a:solidFill>
              <a:ea typeface="Calibri" panose="020F0502020204030204" pitchFamily="34" charset="0"/>
              <a:cs typeface="Calibri" panose="020F0502020204030204" pitchFamily="34" charset="0"/>
            </a:endParaRPr>
          </a:p>
          <a:p>
            <a:pPr marL="0" indent="0">
              <a:lnSpc>
                <a:spcPct val="100000"/>
              </a:lnSpc>
              <a:spcBef>
                <a:spcPts val="0"/>
              </a:spcBef>
              <a:spcAft>
                <a:spcPts val="1700"/>
              </a:spcAft>
              <a:buNone/>
            </a:pPr>
            <a:r>
              <a:rPr lang="en-US" sz="2000" dirty="0">
                <a:solidFill>
                  <a:srgbClr val="003865"/>
                </a:solidFill>
                <a:ea typeface="Calibri" panose="020F0502020204030204" pitchFamily="34" charset="0"/>
                <a:cs typeface="Calibri" panose="020F0502020204030204" pitchFamily="34" charset="0"/>
              </a:rPr>
              <a:t>The source of the data is the Foundation Fighting Blindness Clinical Consortium, but the analyses, content and conclusions presented herein are solely the responsibility of the authors/presenters and may not reflect the views of the Foundation Fighting Blindness.</a:t>
            </a:r>
            <a:endParaRPr lang="en-US" sz="2200" i="0" dirty="0">
              <a:solidFill>
                <a:schemeClr val="accent1">
                  <a:lumMod val="50000"/>
                </a:schemeClr>
              </a:solidFill>
              <a:ea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732A4977-BB0B-9B31-7143-F646CAEC3FB5}"/>
              </a:ext>
            </a:extLst>
          </p:cNvPr>
          <p:cNvSpPr txBox="1"/>
          <p:nvPr/>
        </p:nvSpPr>
        <p:spPr>
          <a:xfrm>
            <a:off x="3389242" y="283238"/>
            <a:ext cx="7839589" cy="677108"/>
          </a:xfrm>
          <a:prstGeom prst="rect">
            <a:avLst/>
          </a:prstGeom>
          <a:noFill/>
        </p:spPr>
        <p:txBody>
          <a:bodyPr wrap="square" lIns="18288" tIns="0" rIns="18288"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Citation, Funding, Disclaimer</a:t>
            </a:r>
          </a:p>
        </p:txBody>
      </p:sp>
      <p:sp>
        <p:nvSpPr>
          <p:cNvPr id="7" name="Funding statement accent rule">
            <a:extLst>
              <a:ext uri="{FF2B5EF4-FFF2-40B4-BE49-F238E27FC236}">
                <a16:creationId xmlns:a16="http://schemas.microsoft.com/office/drawing/2014/main" id="{D94D6FEF-1C5A-42E5-7047-5E019536B460}"/>
              </a:ext>
            </a:extLst>
          </p:cNvPr>
          <p:cNvSpPr/>
          <p:nvPr/>
        </p:nvSpPr>
        <p:spPr>
          <a:xfrm>
            <a:off x="423141" y="1420898"/>
            <a:ext cx="240395" cy="5158805"/>
          </a:xfrm>
          <a:prstGeom prst="rect">
            <a:avLst/>
          </a:prstGeom>
          <a:solidFill>
            <a:srgbClr val="D8702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98473196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57B83-593F-48E4-B540-33FF467FD713}"/>
              </a:ext>
            </a:extLst>
          </p:cNvPr>
          <p:cNvSpPr>
            <a:spLocks noGrp="1"/>
          </p:cNvSpPr>
          <p:nvPr>
            <p:ph type="title"/>
          </p:nvPr>
        </p:nvSpPr>
        <p:spPr/>
        <p:txBody>
          <a:bodyPr>
            <a:normAutofit/>
          </a:bodyPr>
          <a:lstStyle/>
          <a:p>
            <a:r>
              <a:rPr lang="en-US" b="1" dirty="0">
                <a:solidFill>
                  <a:schemeClr val="bg1"/>
                </a:solidFill>
              </a:rPr>
              <a:t>Outline</a:t>
            </a:r>
          </a:p>
        </p:txBody>
      </p:sp>
      <p:sp>
        <p:nvSpPr>
          <p:cNvPr id="3" name="Content Placeholder 2">
            <a:extLst>
              <a:ext uri="{FF2B5EF4-FFF2-40B4-BE49-F238E27FC236}">
                <a16:creationId xmlns:a16="http://schemas.microsoft.com/office/drawing/2014/main" id="{9C930F77-4D25-4A09-8D2B-A890DEFE880A}"/>
              </a:ext>
            </a:extLst>
          </p:cNvPr>
          <p:cNvSpPr>
            <a:spLocks noGrp="1"/>
          </p:cNvSpPr>
          <p:nvPr>
            <p:ph idx="1"/>
          </p:nvPr>
        </p:nvSpPr>
        <p:spPr>
          <a:xfrm>
            <a:off x="1097280" y="1845734"/>
            <a:ext cx="10058400" cy="4497916"/>
          </a:xfrm>
        </p:spPr>
        <p:txBody>
          <a:bodyPr>
            <a:noAutofit/>
          </a:bodyPr>
          <a:lstStyle/>
          <a:p>
            <a:pPr marL="457200" indent="-457200">
              <a:lnSpc>
                <a:spcPct val="100000"/>
              </a:lnSpc>
              <a:spcBef>
                <a:spcPts val="0"/>
              </a:spcBef>
              <a:spcAft>
                <a:spcPts val="600"/>
              </a:spcAft>
              <a:buClr>
                <a:schemeClr val="tx1"/>
              </a:buClr>
            </a:pPr>
            <a:r>
              <a:rPr lang="en-US" sz="3000" b="1" dirty="0"/>
              <a:t>Background</a:t>
            </a:r>
          </a:p>
          <a:p>
            <a:pPr marL="457200" indent="-457200">
              <a:lnSpc>
                <a:spcPct val="100000"/>
              </a:lnSpc>
              <a:spcBef>
                <a:spcPts val="0"/>
              </a:spcBef>
              <a:spcAft>
                <a:spcPts val="600"/>
              </a:spcAft>
              <a:buClr>
                <a:schemeClr val="tx1"/>
              </a:buClr>
            </a:pPr>
            <a:r>
              <a:rPr lang="en-US" sz="3000" b="1" dirty="0"/>
              <a:t> Study Design </a:t>
            </a:r>
          </a:p>
          <a:p>
            <a:pPr marL="457200" indent="-457200">
              <a:lnSpc>
                <a:spcPct val="100000"/>
              </a:lnSpc>
              <a:spcBef>
                <a:spcPts val="0"/>
              </a:spcBef>
              <a:spcAft>
                <a:spcPts val="600"/>
              </a:spcAft>
              <a:buClr>
                <a:schemeClr val="tx1"/>
              </a:buClr>
            </a:pPr>
            <a:r>
              <a:rPr lang="en-US" sz="3000" b="1" dirty="0"/>
              <a:t> Participants and Methods</a:t>
            </a:r>
          </a:p>
          <a:p>
            <a:pPr marL="457200" indent="-457200">
              <a:lnSpc>
                <a:spcPct val="100000"/>
              </a:lnSpc>
              <a:spcBef>
                <a:spcPts val="0"/>
              </a:spcBef>
              <a:spcAft>
                <a:spcPts val="600"/>
              </a:spcAft>
              <a:buClr>
                <a:schemeClr val="tx1"/>
              </a:buClr>
            </a:pPr>
            <a:r>
              <a:rPr lang="en-US" sz="3000" b="1" dirty="0"/>
              <a:t> Results</a:t>
            </a:r>
          </a:p>
          <a:p>
            <a:pPr marL="457200" indent="-457200">
              <a:lnSpc>
                <a:spcPct val="100000"/>
              </a:lnSpc>
              <a:spcBef>
                <a:spcPts val="0"/>
              </a:spcBef>
              <a:spcAft>
                <a:spcPts val="600"/>
              </a:spcAft>
              <a:buClr>
                <a:schemeClr val="tx1"/>
              </a:buClr>
            </a:pPr>
            <a:r>
              <a:rPr lang="en-US" sz="3000" b="1" dirty="0"/>
              <a:t> Discussion</a:t>
            </a:r>
          </a:p>
          <a:p>
            <a:pPr marL="1371600" lvl="2"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19084602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57B83-593F-48E4-B540-33FF467FD713}"/>
              </a:ext>
            </a:extLst>
          </p:cNvPr>
          <p:cNvSpPr>
            <a:spLocks noGrp="1"/>
          </p:cNvSpPr>
          <p:nvPr>
            <p:ph type="title"/>
          </p:nvPr>
        </p:nvSpPr>
        <p:spPr>
          <a:xfrm>
            <a:off x="3274540" y="18256"/>
            <a:ext cx="8079259" cy="1242986"/>
          </a:xfrm>
        </p:spPr>
        <p:txBody>
          <a:bodyPr>
            <a:normAutofit/>
          </a:bodyPr>
          <a:lstStyle/>
          <a:p>
            <a:r>
              <a:rPr lang="en-US" b="1" dirty="0">
                <a:solidFill>
                  <a:schemeClr val="bg1"/>
                </a:solidFill>
              </a:rPr>
              <a:t>Background</a:t>
            </a:r>
          </a:p>
        </p:txBody>
      </p:sp>
      <p:sp>
        <p:nvSpPr>
          <p:cNvPr id="3" name="Content Placeholder 2">
            <a:extLst>
              <a:ext uri="{FF2B5EF4-FFF2-40B4-BE49-F238E27FC236}">
                <a16:creationId xmlns:a16="http://schemas.microsoft.com/office/drawing/2014/main" id="{9C930F77-4D25-4A09-8D2B-A890DEFE880A}"/>
              </a:ext>
            </a:extLst>
          </p:cNvPr>
          <p:cNvSpPr>
            <a:spLocks noGrp="1"/>
          </p:cNvSpPr>
          <p:nvPr>
            <p:ph idx="1"/>
          </p:nvPr>
        </p:nvSpPr>
        <p:spPr>
          <a:xfrm>
            <a:off x="1097280" y="1845734"/>
            <a:ext cx="10058400" cy="4497916"/>
          </a:xfrm>
        </p:spPr>
        <p:txBody>
          <a:bodyPr>
            <a:noAutofit/>
          </a:bodyPr>
          <a:lstStyle/>
          <a:p>
            <a:pPr marL="0" indent="0">
              <a:lnSpc>
                <a:spcPct val="100000"/>
              </a:lnSpc>
              <a:spcBef>
                <a:spcPts val="0"/>
              </a:spcBef>
              <a:buClr>
                <a:schemeClr val="tx1"/>
              </a:buClr>
              <a:buNone/>
            </a:pPr>
            <a:r>
              <a:rPr lang="en-US" sz="4000" b="1" dirty="0"/>
              <a:t>USH2A</a:t>
            </a:r>
          </a:p>
          <a:p>
            <a:pPr marL="457200" indent="-457200">
              <a:lnSpc>
                <a:spcPct val="100000"/>
              </a:lnSpc>
              <a:spcBef>
                <a:spcPts val="0"/>
              </a:spcBef>
              <a:spcAft>
                <a:spcPts val="600"/>
              </a:spcAft>
              <a:buClr>
                <a:schemeClr val="tx1"/>
              </a:buClr>
            </a:pPr>
            <a:r>
              <a:rPr lang="en-US" b="1" dirty="0"/>
              <a:t>Biallelic disease-causing variants in USH2A are the most common cause of Usher Syndrome Type II and ARRP.</a:t>
            </a:r>
          </a:p>
          <a:p>
            <a:pPr marL="457200" indent="-457200">
              <a:lnSpc>
                <a:spcPct val="100000"/>
              </a:lnSpc>
              <a:spcBef>
                <a:spcPts val="0"/>
              </a:spcBef>
              <a:spcAft>
                <a:spcPts val="600"/>
              </a:spcAft>
              <a:buClr>
                <a:schemeClr val="tx1"/>
              </a:buClr>
            </a:pPr>
            <a:r>
              <a:rPr lang="en-US" b="1" dirty="0"/>
              <a:t>Retinal degeneration in USH2A disorders is a slowly progressive rod, then cone, photoreceptor dysfunction and eventual photoreceptor death, resulting in vision loss.</a:t>
            </a:r>
          </a:p>
          <a:p>
            <a:pPr marL="457200" indent="-457200">
              <a:lnSpc>
                <a:spcPct val="100000"/>
              </a:lnSpc>
              <a:spcBef>
                <a:spcPts val="0"/>
              </a:spcBef>
              <a:spcAft>
                <a:spcPts val="600"/>
              </a:spcAft>
              <a:buClr>
                <a:schemeClr val="tx1"/>
              </a:buClr>
            </a:pPr>
            <a:r>
              <a:rPr lang="en-US" b="1" dirty="0"/>
              <a:t>Retinal degeneration is more severe in patients with USH2 than USH2A-related ARRP.</a:t>
            </a:r>
          </a:p>
          <a:p>
            <a:pPr marL="1371600" lvl="2"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17393997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57B83-593F-48E4-B540-33FF467FD713}"/>
              </a:ext>
            </a:extLst>
          </p:cNvPr>
          <p:cNvSpPr>
            <a:spLocks noGrp="1"/>
          </p:cNvSpPr>
          <p:nvPr>
            <p:ph type="title"/>
          </p:nvPr>
        </p:nvSpPr>
        <p:spPr/>
        <p:txBody>
          <a:bodyPr>
            <a:normAutofit/>
          </a:bodyPr>
          <a:lstStyle/>
          <a:p>
            <a:r>
              <a:rPr lang="en-US" b="1" dirty="0">
                <a:solidFill>
                  <a:schemeClr val="bg1"/>
                </a:solidFill>
              </a:rPr>
              <a:t>Study Design</a:t>
            </a:r>
          </a:p>
        </p:txBody>
      </p:sp>
      <p:sp>
        <p:nvSpPr>
          <p:cNvPr id="3" name="Content Placeholder 2">
            <a:extLst>
              <a:ext uri="{FF2B5EF4-FFF2-40B4-BE49-F238E27FC236}">
                <a16:creationId xmlns:a16="http://schemas.microsoft.com/office/drawing/2014/main" id="{9C930F77-4D25-4A09-8D2B-A890DEFE880A}"/>
              </a:ext>
            </a:extLst>
          </p:cNvPr>
          <p:cNvSpPr>
            <a:spLocks noGrp="1"/>
          </p:cNvSpPr>
          <p:nvPr>
            <p:ph idx="1"/>
          </p:nvPr>
        </p:nvSpPr>
        <p:spPr>
          <a:xfrm>
            <a:off x="1097280" y="1845734"/>
            <a:ext cx="10058400" cy="4497916"/>
          </a:xfrm>
        </p:spPr>
        <p:txBody>
          <a:bodyPr>
            <a:noAutofit/>
          </a:bodyPr>
          <a:lstStyle/>
          <a:p>
            <a:pPr marL="457200" indent="-457200">
              <a:lnSpc>
                <a:spcPct val="100000"/>
              </a:lnSpc>
              <a:spcBef>
                <a:spcPts val="0"/>
              </a:spcBef>
              <a:spcAft>
                <a:spcPts val="600"/>
              </a:spcAft>
              <a:buClr>
                <a:schemeClr val="tx1"/>
              </a:buClr>
            </a:pPr>
            <a:r>
              <a:rPr lang="en-US" sz="3000" b="1" dirty="0"/>
              <a:t>Multicenter, longitudinal, international natural history study</a:t>
            </a:r>
          </a:p>
          <a:p>
            <a:pPr marL="914400" lvl="1" indent="-457200">
              <a:lnSpc>
                <a:spcPct val="100000"/>
              </a:lnSpc>
              <a:spcBef>
                <a:spcPts val="0"/>
              </a:spcBef>
              <a:spcAft>
                <a:spcPts val="600"/>
              </a:spcAft>
              <a:buClr>
                <a:schemeClr val="tx1"/>
              </a:buClr>
            </a:pPr>
            <a:r>
              <a:rPr lang="en-US" sz="2600" b="1" dirty="0"/>
              <a:t>16 clinical sites </a:t>
            </a:r>
          </a:p>
          <a:p>
            <a:pPr marL="914400" lvl="1" indent="-457200">
              <a:lnSpc>
                <a:spcPct val="100000"/>
              </a:lnSpc>
              <a:spcBef>
                <a:spcPts val="0"/>
              </a:spcBef>
              <a:spcAft>
                <a:spcPts val="600"/>
              </a:spcAft>
              <a:buClr>
                <a:schemeClr val="tx1"/>
              </a:buClr>
            </a:pPr>
            <a:r>
              <a:rPr lang="en-US" sz="2600" b="1" dirty="0"/>
              <a:t>Canada, France, Germany, UK, and US</a:t>
            </a:r>
          </a:p>
          <a:p>
            <a:pPr marL="457200" indent="-457200">
              <a:lnSpc>
                <a:spcPct val="100000"/>
              </a:lnSpc>
              <a:spcBef>
                <a:spcPts val="0"/>
              </a:spcBef>
              <a:spcAft>
                <a:spcPts val="600"/>
              </a:spcAft>
              <a:buClr>
                <a:schemeClr val="tx1"/>
              </a:buClr>
            </a:pPr>
            <a:r>
              <a:rPr lang="en-US" sz="3000" b="1" dirty="0"/>
              <a:t>Usher syndrome type 2 (congenital mild-moderate hearing loss with progressive rod-cone degeneration) (USH2)</a:t>
            </a:r>
          </a:p>
          <a:p>
            <a:pPr marL="457200" indent="-457200">
              <a:lnSpc>
                <a:spcPct val="100000"/>
              </a:lnSpc>
              <a:spcBef>
                <a:spcPts val="0"/>
              </a:spcBef>
              <a:spcAft>
                <a:spcPts val="600"/>
              </a:spcAft>
              <a:buClr>
                <a:schemeClr val="tx1"/>
              </a:buClr>
            </a:pPr>
            <a:r>
              <a:rPr lang="en-US" sz="3000" b="1" dirty="0"/>
              <a:t>Autosomal Recessive Retinitis Pigmentosa (ARRP)</a:t>
            </a:r>
          </a:p>
          <a:p>
            <a:pPr marL="457200" indent="-457200">
              <a:lnSpc>
                <a:spcPct val="100000"/>
              </a:lnSpc>
              <a:spcBef>
                <a:spcPts val="0"/>
              </a:spcBef>
              <a:spcAft>
                <a:spcPts val="600"/>
              </a:spcAft>
              <a:buClr>
                <a:schemeClr val="tx1"/>
              </a:buClr>
            </a:pPr>
            <a:r>
              <a:rPr lang="en-US" sz="3000" b="1" dirty="0"/>
              <a:t>2 pathogenic or likely pathogenic variants in USH2A</a:t>
            </a:r>
          </a:p>
          <a:p>
            <a:pPr marL="1371600" lvl="2"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16645926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57B83-593F-48E4-B540-33FF467FD713}"/>
              </a:ext>
            </a:extLst>
          </p:cNvPr>
          <p:cNvSpPr>
            <a:spLocks noGrp="1"/>
          </p:cNvSpPr>
          <p:nvPr>
            <p:ph type="title"/>
          </p:nvPr>
        </p:nvSpPr>
        <p:spPr>
          <a:xfrm>
            <a:off x="3274540" y="18256"/>
            <a:ext cx="8079259" cy="1221966"/>
          </a:xfrm>
        </p:spPr>
        <p:txBody>
          <a:bodyPr>
            <a:normAutofit/>
          </a:bodyPr>
          <a:lstStyle/>
          <a:p>
            <a:r>
              <a:rPr lang="en-US" b="1" dirty="0">
                <a:solidFill>
                  <a:schemeClr val="bg1"/>
                </a:solidFill>
              </a:rPr>
              <a:t>Participants and Methods</a:t>
            </a:r>
          </a:p>
        </p:txBody>
      </p:sp>
      <p:sp>
        <p:nvSpPr>
          <p:cNvPr id="3" name="Content Placeholder 2">
            <a:extLst>
              <a:ext uri="{FF2B5EF4-FFF2-40B4-BE49-F238E27FC236}">
                <a16:creationId xmlns:a16="http://schemas.microsoft.com/office/drawing/2014/main" id="{9C930F77-4D25-4A09-8D2B-A890DEFE880A}"/>
              </a:ext>
            </a:extLst>
          </p:cNvPr>
          <p:cNvSpPr>
            <a:spLocks noGrp="1"/>
          </p:cNvSpPr>
          <p:nvPr>
            <p:ph idx="1"/>
          </p:nvPr>
        </p:nvSpPr>
        <p:spPr>
          <a:xfrm>
            <a:off x="1097280" y="1845734"/>
            <a:ext cx="10058400" cy="4497916"/>
          </a:xfrm>
        </p:spPr>
        <p:txBody>
          <a:bodyPr>
            <a:noAutofit/>
          </a:bodyPr>
          <a:lstStyle/>
          <a:p>
            <a:pPr marL="457200" indent="-457200">
              <a:lnSpc>
                <a:spcPct val="100000"/>
              </a:lnSpc>
              <a:spcBef>
                <a:spcPts val="0"/>
              </a:spcBef>
              <a:spcAft>
                <a:spcPts val="600"/>
              </a:spcAft>
              <a:buClr>
                <a:schemeClr val="tx1"/>
              </a:buClr>
            </a:pPr>
            <a:r>
              <a:rPr lang="en-US" sz="3000" b="1" dirty="0"/>
              <a:t>127 study participants with retinal degeneration associated with USH2A sequence variants</a:t>
            </a:r>
          </a:p>
          <a:p>
            <a:pPr marL="914400" lvl="1" indent="-457200">
              <a:lnSpc>
                <a:spcPct val="100000"/>
              </a:lnSpc>
              <a:spcBef>
                <a:spcPts val="0"/>
              </a:spcBef>
              <a:spcAft>
                <a:spcPts val="600"/>
              </a:spcAft>
              <a:buClr>
                <a:schemeClr val="tx1"/>
              </a:buClr>
            </a:pPr>
            <a:r>
              <a:rPr lang="en-US" sz="2600" b="1" dirty="0"/>
              <a:t>47 ARRP</a:t>
            </a:r>
          </a:p>
          <a:p>
            <a:pPr marL="914400" lvl="1" indent="-457200">
              <a:lnSpc>
                <a:spcPct val="100000"/>
              </a:lnSpc>
              <a:spcBef>
                <a:spcPts val="0"/>
              </a:spcBef>
              <a:spcAft>
                <a:spcPts val="600"/>
              </a:spcAft>
              <a:buClr>
                <a:schemeClr val="tx1"/>
              </a:buClr>
            </a:pPr>
            <a:r>
              <a:rPr lang="en-US" sz="2600" b="1" dirty="0"/>
              <a:t>80 USH2</a:t>
            </a:r>
          </a:p>
          <a:p>
            <a:pPr marL="457200" indent="-457200">
              <a:lnSpc>
                <a:spcPct val="100000"/>
              </a:lnSpc>
              <a:spcBef>
                <a:spcPts val="0"/>
              </a:spcBef>
              <a:spcAft>
                <a:spcPts val="600"/>
              </a:spcAft>
              <a:buClr>
                <a:schemeClr val="tx1"/>
              </a:buClr>
            </a:pPr>
            <a:r>
              <a:rPr lang="en-US" sz="3000" b="1" dirty="0"/>
              <a:t>USH2A variant analysis was performed by two reviewers independently with standardized classification to ACMG/AMP 2015 criteria. Discordant results were resolved by an independent adjudicator. </a:t>
            </a:r>
          </a:p>
          <a:p>
            <a:pPr marL="1371600" lvl="2"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145357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6398C-1CDE-EF8F-33ED-2950300451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E6EF75-0368-C2CD-7735-5B1BFB6EEB6A}"/>
              </a:ext>
            </a:extLst>
          </p:cNvPr>
          <p:cNvSpPr>
            <a:spLocks noGrp="1"/>
          </p:cNvSpPr>
          <p:nvPr>
            <p:ph type="title"/>
          </p:nvPr>
        </p:nvSpPr>
        <p:spPr>
          <a:xfrm>
            <a:off x="3274540" y="18256"/>
            <a:ext cx="8079259" cy="1221966"/>
          </a:xfrm>
        </p:spPr>
        <p:txBody>
          <a:bodyPr>
            <a:normAutofit/>
          </a:bodyPr>
          <a:lstStyle/>
          <a:p>
            <a:r>
              <a:rPr lang="en-US" b="1" dirty="0">
                <a:solidFill>
                  <a:schemeClr val="bg1"/>
                </a:solidFill>
              </a:rPr>
              <a:t>Results</a:t>
            </a:r>
          </a:p>
        </p:txBody>
      </p:sp>
      <p:sp>
        <p:nvSpPr>
          <p:cNvPr id="5" name="TextBox 7">
            <a:extLst>
              <a:ext uri="{FF2B5EF4-FFF2-40B4-BE49-F238E27FC236}">
                <a16:creationId xmlns:a16="http://schemas.microsoft.com/office/drawing/2014/main" id="{C0C0CDD5-FB65-F144-DD79-15093EC48296}"/>
              </a:ext>
            </a:extLst>
          </p:cNvPr>
          <p:cNvSpPr txBox="1">
            <a:spLocks noGrp="1"/>
          </p:cNvSpPr>
          <p:nvPr>
            <p:ph idx="1"/>
          </p:nvPr>
        </p:nvSpPr>
        <p:spPr>
          <a:xfrm>
            <a:off x="6632028" y="2519855"/>
            <a:ext cx="5402317" cy="352096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buNone/>
            </a:pPr>
            <a:r>
              <a:rPr lang="en-US" sz="2400" b="1" u="sng" dirty="0">
                <a:latin typeface="Calibri" panose="020F0502020204030204" pitchFamily="34" charset="0"/>
                <a:cs typeface="Calibri" panose="020F0502020204030204" pitchFamily="34" charset="0"/>
                <a:sym typeface="Wingdings" panose="05000000000000000000" pitchFamily="2" charset="2"/>
              </a:rPr>
              <a:t>RUSH2A cohort allele frequencies (AF)</a:t>
            </a:r>
          </a:p>
          <a:p>
            <a:pPr indent="0">
              <a:buNone/>
            </a:pPr>
            <a:r>
              <a:rPr lang="en-US" sz="2400" dirty="0">
                <a:latin typeface="Calibri" panose="020F0502020204030204" pitchFamily="34" charset="0"/>
                <a:cs typeface="Calibri" panose="020F0502020204030204" pitchFamily="34" charset="0"/>
                <a:sym typeface="Wingdings" panose="05000000000000000000" pitchFamily="2" charset="2"/>
              </a:rPr>
              <a:t>140 unique variants, 128 SNV/indel</a:t>
            </a:r>
          </a:p>
          <a:p>
            <a:pPr indent="0">
              <a:buNone/>
            </a:pPr>
            <a:r>
              <a:rPr lang="en-US" sz="2400" dirty="0">
                <a:latin typeface="Calibri" panose="020F0502020204030204" pitchFamily="34" charset="0"/>
                <a:cs typeface="Calibri" panose="020F0502020204030204" pitchFamily="34" charset="0"/>
              </a:rPr>
              <a:t>Truncating variants most common (44%)</a:t>
            </a:r>
          </a:p>
          <a:p>
            <a:pPr marL="342900" indent="-342900">
              <a:buClrTx/>
            </a:pPr>
            <a:r>
              <a:rPr lang="en-US" sz="2400" dirty="0">
                <a:latin typeface="Calibri" panose="020F0502020204030204" pitchFamily="34" charset="0"/>
                <a:cs typeface="Calibri" panose="020F0502020204030204" pitchFamily="34" charset="0"/>
              </a:rPr>
              <a:t>Highest AF – c.2299delG frameshift </a:t>
            </a:r>
          </a:p>
          <a:p>
            <a:pPr marL="342900" indent="-342900">
              <a:buClrTx/>
            </a:pPr>
            <a:r>
              <a:rPr lang="en-US" sz="2400" dirty="0">
                <a:latin typeface="Calibri" panose="020F0502020204030204" pitchFamily="34" charset="0"/>
                <a:cs typeface="Calibri" panose="020F0502020204030204" pitchFamily="34" charset="0"/>
              </a:rPr>
              <a:t>Most frequent missense – p.Cys759Phe</a:t>
            </a:r>
          </a:p>
          <a:p>
            <a:pPr indent="0">
              <a:buNone/>
            </a:pPr>
            <a:r>
              <a:rPr lang="en-US" sz="2400" dirty="0">
                <a:latin typeface="Calibri" panose="020F0502020204030204" pitchFamily="34" charset="0"/>
                <a:cs typeface="Calibri" panose="020F0502020204030204" pitchFamily="34" charset="0"/>
              </a:rPr>
              <a:t>41 of 128 variants are recurrent in RUSH2A</a:t>
            </a:r>
          </a:p>
          <a:p>
            <a:pPr marL="342900" indent="-342900">
              <a:buClrTx/>
            </a:pPr>
            <a:r>
              <a:rPr lang="en-US" sz="2400" dirty="0">
                <a:latin typeface="Calibri" panose="020F0502020204030204" pitchFamily="34" charset="0"/>
                <a:cs typeface="Calibri" panose="020F0502020204030204" pitchFamily="34" charset="0"/>
              </a:rPr>
              <a:t>30 statistically enriched vs gnomAD</a:t>
            </a:r>
          </a:p>
        </p:txBody>
      </p:sp>
      <p:sp>
        <p:nvSpPr>
          <p:cNvPr id="7" name="TextBox 6">
            <a:extLst>
              <a:ext uri="{FF2B5EF4-FFF2-40B4-BE49-F238E27FC236}">
                <a16:creationId xmlns:a16="http://schemas.microsoft.com/office/drawing/2014/main" id="{901A2218-24C1-02F8-A97B-562B665228AE}"/>
              </a:ext>
            </a:extLst>
          </p:cNvPr>
          <p:cNvSpPr txBox="1"/>
          <p:nvPr/>
        </p:nvSpPr>
        <p:spPr>
          <a:xfrm>
            <a:off x="1429408" y="1666158"/>
            <a:ext cx="6096000" cy="445635"/>
          </a:xfrm>
          <a:prstGeom prst="rect">
            <a:avLst/>
          </a:prstGeom>
          <a:noFill/>
        </p:spPr>
        <p:txBody>
          <a:bodyPr wrap="square">
            <a:spAutoFit/>
          </a:bodyPr>
          <a:lstStyle/>
          <a:p>
            <a:pPr>
              <a:lnSpc>
                <a:spcPct val="80000"/>
              </a:lnSpc>
              <a:spcBef>
                <a:spcPts val="1000"/>
              </a:spcBef>
              <a:spcAft>
                <a:spcPts val="0"/>
              </a:spcAft>
            </a:pPr>
            <a:r>
              <a:rPr lang="en-US" sz="2800" b="1" dirty="0">
                <a:latin typeface="Calibri" panose="020F0502020204030204" pitchFamily="34" charset="0"/>
                <a:cs typeface="Calibri" panose="020F0502020204030204" pitchFamily="34" charset="0"/>
              </a:rPr>
              <a:t>RUSH2A </a:t>
            </a:r>
            <a:r>
              <a:rPr lang="en-US" sz="2800" b="1" i="1" dirty="0">
                <a:latin typeface="Calibri" panose="020F0502020204030204" pitchFamily="34" charset="0"/>
                <a:cs typeface="Calibri" panose="020F0502020204030204" pitchFamily="34" charset="0"/>
              </a:rPr>
              <a:t>USH2A </a:t>
            </a:r>
            <a:r>
              <a:rPr lang="en-US" sz="2800" b="1" dirty="0">
                <a:latin typeface="Calibri" panose="020F0502020204030204" pitchFamily="34" charset="0"/>
                <a:cs typeface="Calibri" panose="020F0502020204030204" pitchFamily="34" charset="0"/>
              </a:rPr>
              <a:t>variants</a:t>
            </a:r>
          </a:p>
        </p:txBody>
      </p:sp>
      <p:pic>
        <p:nvPicPr>
          <p:cNvPr id="8" name="Picture 7">
            <a:extLst>
              <a:ext uri="{FF2B5EF4-FFF2-40B4-BE49-F238E27FC236}">
                <a16:creationId xmlns:a16="http://schemas.microsoft.com/office/drawing/2014/main" id="{01C9518F-3CB1-82C9-9FFB-BB81706C283C}"/>
              </a:ext>
            </a:extLst>
          </p:cNvPr>
          <p:cNvPicPr>
            <a:picLocks noChangeAspect="1"/>
          </p:cNvPicPr>
          <p:nvPr/>
        </p:nvPicPr>
        <p:blipFill>
          <a:blip r:embed="rId3"/>
          <a:stretch>
            <a:fillRect/>
          </a:stretch>
        </p:blipFill>
        <p:spPr>
          <a:xfrm>
            <a:off x="652963" y="2131311"/>
            <a:ext cx="5883150" cy="4298053"/>
          </a:xfrm>
          <a:prstGeom prst="rect">
            <a:avLst/>
          </a:prstGeom>
        </p:spPr>
      </p:pic>
    </p:spTree>
    <p:extLst>
      <p:ext uri="{BB962C8B-B14F-4D97-AF65-F5344CB8AC3E}">
        <p14:creationId xmlns:p14="http://schemas.microsoft.com/office/powerpoint/2010/main" val="3223452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6398C-1CDE-EF8F-33ED-2950300451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E6EF75-0368-C2CD-7735-5B1BFB6EEB6A}"/>
              </a:ext>
            </a:extLst>
          </p:cNvPr>
          <p:cNvSpPr>
            <a:spLocks noGrp="1"/>
          </p:cNvSpPr>
          <p:nvPr>
            <p:ph type="title"/>
          </p:nvPr>
        </p:nvSpPr>
        <p:spPr>
          <a:xfrm>
            <a:off x="3274540" y="18255"/>
            <a:ext cx="8079259" cy="1211455"/>
          </a:xfrm>
        </p:spPr>
        <p:txBody>
          <a:bodyPr>
            <a:normAutofit/>
          </a:bodyPr>
          <a:lstStyle/>
          <a:p>
            <a:r>
              <a:rPr lang="en-US" b="1" dirty="0">
                <a:solidFill>
                  <a:schemeClr val="bg1"/>
                </a:solidFill>
              </a:rPr>
              <a:t>Results</a:t>
            </a:r>
          </a:p>
        </p:txBody>
      </p:sp>
      <p:sp>
        <p:nvSpPr>
          <p:cNvPr id="3" name="Content Placeholder 2">
            <a:extLst>
              <a:ext uri="{FF2B5EF4-FFF2-40B4-BE49-F238E27FC236}">
                <a16:creationId xmlns:a16="http://schemas.microsoft.com/office/drawing/2014/main" id="{09E367D0-622D-AF88-E0CD-36A22AD6CD7E}"/>
              </a:ext>
            </a:extLst>
          </p:cNvPr>
          <p:cNvSpPr>
            <a:spLocks noGrp="1"/>
          </p:cNvSpPr>
          <p:nvPr>
            <p:ph idx="1"/>
          </p:nvPr>
        </p:nvSpPr>
        <p:spPr>
          <a:xfrm>
            <a:off x="1426780" y="1748139"/>
            <a:ext cx="10515600" cy="4351338"/>
          </a:xfrm>
        </p:spPr>
        <p:txBody>
          <a:bodyPr/>
          <a:lstStyle/>
          <a:p>
            <a:pPr marL="0" indent="0">
              <a:lnSpc>
                <a:spcPct val="80000"/>
              </a:lnSpc>
              <a:spcBef>
                <a:spcPts val="1000"/>
              </a:spcBef>
              <a:spcAft>
                <a:spcPts val="0"/>
              </a:spcAft>
              <a:buNone/>
            </a:pPr>
            <a:r>
              <a:rPr lang="en-US" b="1" dirty="0"/>
              <a:t>RUSH2A </a:t>
            </a:r>
            <a:r>
              <a:rPr lang="en-US" b="1" i="1" dirty="0"/>
              <a:t>USH2A </a:t>
            </a:r>
            <a:r>
              <a:rPr lang="en-US" b="1" dirty="0"/>
              <a:t>variants</a:t>
            </a:r>
          </a:p>
          <a:p>
            <a:pPr marL="0" indent="0">
              <a:lnSpc>
                <a:spcPct val="80000"/>
              </a:lnSpc>
              <a:spcBef>
                <a:spcPts val="1000"/>
              </a:spcBef>
              <a:spcAft>
                <a:spcPts val="0"/>
              </a:spcAft>
              <a:buNone/>
            </a:pPr>
            <a:endParaRPr lang="en-US" dirty="0"/>
          </a:p>
        </p:txBody>
      </p:sp>
      <p:sp>
        <p:nvSpPr>
          <p:cNvPr id="5" name="TextBox 3">
            <a:extLst>
              <a:ext uri="{FF2B5EF4-FFF2-40B4-BE49-F238E27FC236}">
                <a16:creationId xmlns:a16="http://schemas.microsoft.com/office/drawing/2014/main" id="{BE918DFA-20F4-3304-3AAA-7075AA5747C3}"/>
              </a:ext>
            </a:extLst>
          </p:cNvPr>
          <p:cNvSpPr txBox="1"/>
          <p:nvPr/>
        </p:nvSpPr>
        <p:spPr>
          <a:xfrm>
            <a:off x="6952820" y="4160485"/>
            <a:ext cx="4801932" cy="193899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a:latin typeface="Calibri" panose="020F0502020204030204" pitchFamily="34" charset="0"/>
                <a:cs typeface="Calibri" panose="020F0502020204030204" pitchFamily="34" charset="0"/>
              </a:rPr>
              <a:t>Truncating: </a:t>
            </a:r>
          </a:p>
          <a:p>
            <a:r>
              <a:rPr lang="en-US" sz="2400" dirty="0">
                <a:latin typeface="Calibri" panose="020F0502020204030204" pitchFamily="34" charset="0"/>
                <a:cs typeface="Calibri" panose="020F0502020204030204" pitchFamily="34" charset="0"/>
              </a:rPr>
              <a:t>Nonsense</a:t>
            </a:r>
          </a:p>
          <a:p>
            <a:r>
              <a:rPr lang="en-US" sz="2400" dirty="0">
                <a:latin typeface="Calibri" panose="020F0502020204030204" pitchFamily="34" charset="0"/>
                <a:cs typeface="Calibri" panose="020F0502020204030204" pitchFamily="34" charset="0"/>
              </a:rPr>
              <a:t>Frameshift</a:t>
            </a:r>
          </a:p>
          <a:p>
            <a:r>
              <a:rPr lang="en-US" sz="2400" dirty="0">
                <a:latin typeface="Calibri" panose="020F0502020204030204" pitchFamily="34" charset="0"/>
                <a:cs typeface="Calibri" panose="020F0502020204030204" pitchFamily="34" charset="0"/>
              </a:rPr>
              <a:t>Canonical splicing site (+/-2) </a:t>
            </a:r>
          </a:p>
          <a:p>
            <a:r>
              <a:rPr lang="en-US" sz="2400" dirty="0">
                <a:latin typeface="Calibri" panose="020F0502020204030204" pitchFamily="34" charset="0"/>
                <a:cs typeface="Calibri" panose="020F0502020204030204" pitchFamily="34" charset="0"/>
              </a:rPr>
              <a:t>RNA/minigene-confirmed intronic</a:t>
            </a:r>
          </a:p>
        </p:txBody>
      </p:sp>
      <p:pic>
        <p:nvPicPr>
          <p:cNvPr id="6" name="Picture 5">
            <a:extLst>
              <a:ext uri="{FF2B5EF4-FFF2-40B4-BE49-F238E27FC236}">
                <a16:creationId xmlns:a16="http://schemas.microsoft.com/office/drawing/2014/main" id="{9D7A5830-DE70-265C-6954-2E4337FABC63}"/>
              </a:ext>
            </a:extLst>
          </p:cNvPr>
          <p:cNvPicPr>
            <a:picLocks noChangeAspect="1"/>
          </p:cNvPicPr>
          <p:nvPr/>
        </p:nvPicPr>
        <p:blipFill>
          <a:blip r:embed="rId3"/>
          <a:stretch>
            <a:fillRect/>
          </a:stretch>
        </p:blipFill>
        <p:spPr>
          <a:xfrm>
            <a:off x="1510863" y="2528096"/>
            <a:ext cx="4322439" cy="3840813"/>
          </a:xfrm>
          <a:prstGeom prst="rect">
            <a:avLst/>
          </a:prstGeom>
        </p:spPr>
      </p:pic>
    </p:spTree>
    <p:extLst>
      <p:ext uri="{BB962C8B-B14F-4D97-AF65-F5344CB8AC3E}">
        <p14:creationId xmlns:p14="http://schemas.microsoft.com/office/powerpoint/2010/main" val="4428698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6398C-1CDE-EF8F-33ED-2950300451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E6EF75-0368-C2CD-7735-5B1BFB6EEB6A}"/>
              </a:ext>
            </a:extLst>
          </p:cNvPr>
          <p:cNvSpPr>
            <a:spLocks noGrp="1"/>
          </p:cNvSpPr>
          <p:nvPr>
            <p:ph type="title"/>
          </p:nvPr>
        </p:nvSpPr>
        <p:spPr>
          <a:xfrm>
            <a:off x="3274540" y="18255"/>
            <a:ext cx="8079259" cy="1211455"/>
          </a:xfrm>
        </p:spPr>
        <p:txBody>
          <a:bodyPr>
            <a:normAutofit/>
          </a:bodyPr>
          <a:lstStyle/>
          <a:p>
            <a:r>
              <a:rPr lang="en-US" b="1" dirty="0">
                <a:solidFill>
                  <a:schemeClr val="bg1"/>
                </a:solidFill>
              </a:rPr>
              <a:t>Truncating Alleles: Hearing Loss</a:t>
            </a:r>
          </a:p>
        </p:txBody>
      </p:sp>
      <p:sp>
        <p:nvSpPr>
          <p:cNvPr id="3" name="Content Placeholder 2">
            <a:extLst>
              <a:ext uri="{FF2B5EF4-FFF2-40B4-BE49-F238E27FC236}">
                <a16:creationId xmlns:a16="http://schemas.microsoft.com/office/drawing/2014/main" id="{3A0EAB51-738D-0513-077D-830B7C9CB180}"/>
              </a:ext>
            </a:extLst>
          </p:cNvPr>
          <p:cNvSpPr txBox="1">
            <a:spLocks noGrp="1"/>
          </p:cNvSpPr>
          <p:nvPr>
            <p:ph idx="1"/>
          </p:nvPr>
        </p:nvSpPr>
        <p:spPr>
          <a:xfrm>
            <a:off x="1216572" y="5372180"/>
            <a:ext cx="10515600" cy="369332"/>
          </a:xfrm>
          <a:prstGeom prst="rect">
            <a:avLst/>
          </a:prstGeom>
          <a:noFill/>
        </p:spPr>
        <p:txBody>
          <a:bodyPr wrap="square" rtlCol="0">
            <a:spAutoFit/>
          </a:bodyPr>
          <a:lstStyle/>
          <a:p>
            <a:pPr marL="0" indent="0">
              <a:buNone/>
            </a:pPr>
            <a:r>
              <a:rPr lang="en-US" sz="2000" b="1" dirty="0"/>
              <a:t>The number of truncating alleles is associated with both diagnosis and degree of hearing loss.</a:t>
            </a:r>
          </a:p>
        </p:txBody>
      </p:sp>
      <p:sp>
        <p:nvSpPr>
          <p:cNvPr id="7" name="Rectangle: Rounded Corners 6">
            <a:extLst>
              <a:ext uri="{FF2B5EF4-FFF2-40B4-BE49-F238E27FC236}">
                <a16:creationId xmlns:a16="http://schemas.microsoft.com/office/drawing/2014/main" id="{4A91636E-61BF-B1D7-6E6F-F9B451D9FFE7}"/>
              </a:ext>
            </a:extLst>
          </p:cNvPr>
          <p:cNvSpPr/>
          <p:nvPr/>
        </p:nvSpPr>
        <p:spPr>
          <a:xfrm>
            <a:off x="7756634" y="5864772"/>
            <a:ext cx="4293872" cy="846457"/>
          </a:xfrm>
          <a:prstGeom prst="roundRect">
            <a:avLst/>
          </a:prstGeom>
          <a:solidFill>
            <a:srgbClr val="003865"/>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92608" lvl="1"/>
            <a:r>
              <a:rPr lang="en-US" sz="1600" b="1" dirty="0" err="1">
                <a:solidFill>
                  <a:srgbClr val="D76F2C"/>
                </a:solidFill>
                <a:latin typeface="Calibri" panose="020F0502020204030204" pitchFamily="34" charset="0"/>
                <a:cs typeface="Calibri" panose="020F0502020204030204" pitchFamily="34" charset="0"/>
              </a:rPr>
              <a:t>Hartel</a:t>
            </a:r>
            <a:r>
              <a:rPr lang="en-US" sz="1600" b="1" dirty="0">
                <a:solidFill>
                  <a:srgbClr val="D76F2C"/>
                </a:solidFill>
                <a:latin typeface="Calibri" panose="020F0502020204030204" pitchFamily="34" charset="0"/>
                <a:cs typeface="Calibri" panose="020F0502020204030204" pitchFamily="34" charset="0"/>
              </a:rPr>
              <a:t> et al, Hearing Research (2016) 339:60-68: more severe hearing loss in patients with two truncating alleles</a:t>
            </a:r>
          </a:p>
        </p:txBody>
      </p:sp>
      <p:pic>
        <p:nvPicPr>
          <p:cNvPr id="8" name="Picture 7">
            <a:extLst>
              <a:ext uri="{FF2B5EF4-FFF2-40B4-BE49-F238E27FC236}">
                <a16:creationId xmlns:a16="http://schemas.microsoft.com/office/drawing/2014/main" id="{0D277601-FE39-AC8D-A50A-398AFA539FEA}"/>
              </a:ext>
            </a:extLst>
          </p:cNvPr>
          <p:cNvPicPr>
            <a:picLocks noChangeAspect="1"/>
          </p:cNvPicPr>
          <p:nvPr/>
        </p:nvPicPr>
        <p:blipFill>
          <a:blip r:embed="rId3"/>
          <a:stretch>
            <a:fillRect/>
          </a:stretch>
        </p:blipFill>
        <p:spPr>
          <a:xfrm>
            <a:off x="2956384" y="1599042"/>
            <a:ext cx="6468417" cy="3499407"/>
          </a:xfrm>
          <a:prstGeom prst="rect">
            <a:avLst/>
          </a:prstGeom>
        </p:spPr>
      </p:pic>
    </p:spTree>
    <p:extLst>
      <p:ext uri="{BB962C8B-B14F-4D97-AF65-F5344CB8AC3E}">
        <p14:creationId xmlns:p14="http://schemas.microsoft.com/office/powerpoint/2010/main" val="27132098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Clinical Consortium: Ligh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FB">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linical Consortium: Dark">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FB">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linical Consortium: Ligh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FB">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5F1A4965-9CEC-434C-9111-E2171C25B6F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FFB CRI Consortium Slide Template (final)</Template>
  <TotalTime>0</TotalTime>
  <Words>768</Words>
  <Application>Microsoft Office PowerPoint</Application>
  <PresentationFormat>Widescreen</PresentationFormat>
  <Paragraphs>103</Paragraphs>
  <Slides>16</Slides>
  <Notes>15</Notes>
  <HiddenSlides>0</HiddenSlides>
  <MMClips>0</MMClips>
  <ScaleCrop>false</ScaleCrop>
  <HeadingPairs>
    <vt:vector size="6" baseType="variant">
      <vt:variant>
        <vt:lpstr>Fonts Used</vt:lpstr>
      </vt:variant>
      <vt:variant>
        <vt:i4>2</vt:i4>
      </vt:variant>
      <vt:variant>
        <vt:lpstr>Theme</vt:lpstr>
      </vt:variant>
      <vt:variant>
        <vt:i4>3</vt:i4>
      </vt:variant>
      <vt:variant>
        <vt:lpstr>Slide Titles</vt:lpstr>
      </vt:variant>
      <vt:variant>
        <vt:i4>16</vt:i4>
      </vt:variant>
    </vt:vector>
  </HeadingPairs>
  <TitlesOfParts>
    <vt:vector size="21" baseType="lpstr">
      <vt:lpstr>Arial</vt:lpstr>
      <vt:lpstr>Calibri</vt:lpstr>
      <vt:lpstr>Clinical Consortium: Light</vt:lpstr>
      <vt:lpstr>1_Clinical Consortium: Dark</vt:lpstr>
      <vt:lpstr>1_Clinical Consortium: Light</vt:lpstr>
      <vt:lpstr>Tissue‐Specific Genotype–Phenotype Correlations Among USH2A‐Related Disorders in the RUSH2A Study</vt:lpstr>
      <vt:lpstr>PowerPoint Presentation</vt:lpstr>
      <vt:lpstr>Outline</vt:lpstr>
      <vt:lpstr>Background</vt:lpstr>
      <vt:lpstr>Study Design</vt:lpstr>
      <vt:lpstr>Participants and Methods</vt:lpstr>
      <vt:lpstr>Results</vt:lpstr>
      <vt:lpstr>Results</vt:lpstr>
      <vt:lpstr>Truncating Alleles: Hearing Loss</vt:lpstr>
      <vt:lpstr>Truncating Alleles:  Vision Loss Age of Onset</vt:lpstr>
      <vt:lpstr>Missense alleles are enriched in RP</vt:lpstr>
      <vt:lpstr>Missense hotspots for USH2 and ARRP</vt:lpstr>
      <vt:lpstr>Missense Alleles: Visual Function</vt:lpstr>
      <vt:lpstr>Missense Alleles: Visual Fields</vt:lpstr>
      <vt:lpstr>Missense Alleles: ARRP Subgroup</vt:lpstr>
      <vt:lpstr>Discussion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2019-03-28T19:07:18Z</dcterms:created>
  <dcterms:modified xsi:type="dcterms:W3CDTF">2026-08-27T16:00:00Z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TC034605099991</vt:lpwstr>
  </property>
</Properties>
</file>