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9" r:id="rId2"/>
    <p:sldId id="280" r:id="rId3"/>
    <p:sldId id="281" r:id="rId4"/>
    <p:sldId id="282" r:id="rId5"/>
    <p:sldId id="283" r:id="rId6"/>
    <p:sldId id="273" r:id="rId7"/>
    <p:sldId id="274" r:id="rId8"/>
    <p:sldId id="275" r:id="rId9"/>
    <p:sldId id="276" r:id="rId10"/>
    <p:sldId id="271" r:id="rId11"/>
    <p:sldId id="277" r:id="rId12"/>
    <p:sldId id="278" r:id="rId13"/>
    <p:sldId id="303" r:id="rId14"/>
    <p:sldId id="262" r:id="rId15"/>
    <p:sldId id="264" r:id="rId16"/>
    <p:sldId id="265" r:id="rId17"/>
    <p:sldId id="267" r:id="rId18"/>
    <p:sldId id="268" r:id="rId19"/>
    <p:sldId id="269" r:id="rId20"/>
    <p:sldId id="270" r:id="rId21"/>
    <p:sldId id="298" r:id="rId22"/>
    <p:sldId id="292" r:id="rId23"/>
    <p:sldId id="295" r:id="rId24"/>
    <p:sldId id="284" r:id="rId25"/>
    <p:sldId id="286" r:id="rId26"/>
    <p:sldId id="272" r:id="rId27"/>
    <p:sldId id="287" r:id="rId28"/>
    <p:sldId id="296" r:id="rId29"/>
    <p:sldId id="302" r:id="rId30"/>
    <p:sldId id="285" r:id="rId31"/>
    <p:sldId id="301" r:id="rId32"/>
    <p:sldId id="288" r:id="rId33"/>
    <p:sldId id="289" r:id="rId34"/>
    <p:sldId id="305" r:id="rId35"/>
    <p:sldId id="299" r:id="rId36"/>
    <p:sldId id="293" r:id="rId37"/>
    <p:sldId id="294" r:id="rId38"/>
    <p:sldId id="297" r:id="rId39"/>
    <p:sldId id="290" r:id="rId40"/>
    <p:sldId id="291" r:id="rId41"/>
    <p:sldId id="304" r:id="rId42"/>
    <p:sldId id="300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D8B6A2-4210-45FA-A936-1B642B77AF47}" v="4" dt="2021-02-26T16:44:29.9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94660"/>
  </p:normalViewPr>
  <p:slideViewPr>
    <p:cSldViewPr snapToGrid="0">
      <p:cViewPr varScale="1">
        <p:scale>
          <a:sx n="93" d="100"/>
          <a:sy n="93" d="100"/>
        </p:scale>
        <p:origin x="7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ff Croiter" userId="b283b4bc924f792d" providerId="LiveId" clId="{CAD8B6A2-4210-45FA-A936-1B642B77AF47}"/>
    <pc:docChg chg="undo custSel addSld delSld modSld">
      <pc:chgData name="Jeff Croiter" userId="b283b4bc924f792d" providerId="LiveId" clId="{CAD8B6A2-4210-45FA-A936-1B642B77AF47}" dt="2021-02-26T18:10:25.113" v="68" actId="20577"/>
      <pc:docMkLst>
        <pc:docMk/>
      </pc:docMkLst>
      <pc:sldChg chg="del">
        <pc:chgData name="Jeff Croiter" userId="b283b4bc924f792d" providerId="LiveId" clId="{CAD8B6A2-4210-45FA-A936-1B642B77AF47}" dt="2021-02-26T16:42:00.379" v="18" actId="47"/>
        <pc:sldMkLst>
          <pc:docMk/>
          <pc:sldMk cId="3015821095" sldId="266"/>
        </pc:sldMkLst>
      </pc:sldChg>
      <pc:sldChg chg="modSp mod">
        <pc:chgData name="Jeff Croiter" userId="b283b4bc924f792d" providerId="LiveId" clId="{CAD8B6A2-4210-45FA-A936-1B642B77AF47}" dt="2021-02-26T18:10:25.113" v="68" actId="20577"/>
        <pc:sldMkLst>
          <pc:docMk/>
          <pc:sldMk cId="526387758" sldId="279"/>
        </pc:sldMkLst>
        <pc:spChg chg="mod">
          <ac:chgData name="Jeff Croiter" userId="b283b4bc924f792d" providerId="LiveId" clId="{CAD8B6A2-4210-45FA-A936-1B642B77AF47}" dt="2021-02-26T18:10:21.519" v="62" actId="20577"/>
          <ac:spMkLst>
            <pc:docMk/>
            <pc:sldMk cId="526387758" sldId="279"/>
            <ac:spMk id="2" creationId="{CF1C1EA4-A9ED-4AC7-B8D0-57FF263659FF}"/>
          </ac:spMkLst>
        </pc:spChg>
        <pc:spChg chg="mod">
          <ac:chgData name="Jeff Croiter" userId="b283b4bc924f792d" providerId="LiveId" clId="{CAD8B6A2-4210-45FA-A936-1B642B77AF47}" dt="2021-02-26T18:10:25.113" v="68" actId="20577"/>
          <ac:spMkLst>
            <pc:docMk/>
            <pc:sldMk cId="526387758" sldId="279"/>
            <ac:spMk id="3" creationId="{5A927C27-7800-445B-9331-6CE2FC6C02FB}"/>
          </ac:spMkLst>
        </pc:spChg>
      </pc:sldChg>
      <pc:sldChg chg="addSp modSp new mod">
        <pc:chgData name="Jeff Croiter" userId="b283b4bc924f792d" providerId="LiveId" clId="{CAD8B6A2-4210-45FA-A936-1B642B77AF47}" dt="2021-02-26T14:05:59.663" v="6" actId="14100"/>
        <pc:sldMkLst>
          <pc:docMk/>
          <pc:sldMk cId="3695940861" sldId="301"/>
        </pc:sldMkLst>
        <pc:picChg chg="add mod">
          <ac:chgData name="Jeff Croiter" userId="b283b4bc924f792d" providerId="LiveId" clId="{CAD8B6A2-4210-45FA-A936-1B642B77AF47}" dt="2021-02-26T14:05:59.663" v="6" actId="14100"/>
          <ac:picMkLst>
            <pc:docMk/>
            <pc:sldMk cId="3695940861" sldId="301"/>
            <ac:picMk id="3" creationId="{A18B692C-2057-4AAB-A181-93273C1DDFB3}"/>
          </ac:picMkLst>
        </pc:picChg>
      </pc:sldChg>
      <pc:sldChg chg="addSp modSp new mod">
        <pc:chgData name="Jeff Croiter" userId="b283b4bc924f792d" providerId="LiveId" clId="{CAD8B6A2-4210-45FA-A936-1B642B77AF47}" dt="2021-02-26T14:06:49.726" v="14" actId="1076"/>
        <pc:sldMkLst>
          <pc:docMk/>
          <pc:sldMk cId="1381198145" sldId="302"/>
        </pc:sldMkLst>
        <pc:picChg chg="add mod">
          <ac:chgData name="Jeff Croiter" userId="b283b4bc924f792d" providerId="LiveId" clId="{CAD8B6A2-4210-45FA-A936-1B642B77AF47}" dt="2021-02-26T14:06:49.726" v="14" actId="1076"/>
          <ac:picMkLst>
            <pc:docMk/>
            <pc:sldMk cId="1381198145" sldId="302"/>
            <ac:picMk id="3" creationId="{B8091442-13BB-4064-B0CA-8E5B44B35CCF}"/>
          </ac:picMkLst>
        </pc:picChg>
      </pc:sldChg>
      <pc:sldChg chg="new">
        <pc:chgData name="Jeff Croiter" userId="b283b4bc924f792d" providerId="LiveId" clId="{CAD8B6A2-4210-45FA-A936-1B642B77AF47}" dt="2021-02-26T16:41:46.415" v="17" actId="680"/>
        <pc:sldMkLst>
          <pc:docMk/>
          <pc:sldMk cId="1468372610" sldId="303"/>
        </pc:sldMkLst>
      </pc:sldChg>
      <pc:sldChg chg="new del">
        <pc:chgData name="Jeff Croiter" userId="b283b4bc924f792d" providerId="LiveId" clId="{CAD8B6A2-4210-45FA-A936-1B642B77AF47}" dt="2021-02-26T16:41:43.697" v="16" actId="680"/>
        <pc:sldMkLst>
          <pc:docMk/>
          <pc:sldMk cId="2668456946" sldId="303"/>
        </pc:sldMkLst>
      </pc:sldChg>
      <pc:sldChg chg="addSp modSp new mod">
        <pc:chgData name="Jeff Croiter" userId="b283b4bc924f792d" providerId="LiveId" clId="{CAD8B6A2-4210-45FA-A936-1B642B77AF47}" dt="2021-02-26T16:43:53.761" v="24" actId="14100"/>
        <pc:sldMkLst>
          <pc:docMk/>
          <pc:sldMk cId="3767937059" sldId="304"/>
        </pc:sldMkLst>
        <pc:picChg chg="add mod">
          <ac:chgData name="Jeff Croiter" userId="b283b4bc924f792d" providerId="LiveId" clId="{CAD8B6A2-4210-45FA-A936-1B642B77AF47}" dt="2021-02-26T16:43:53.761" v="24" actId="14100"/>
          <ac:picMkLst>
            <pc:docMk/>
            <pc:sldMk cId="3767937059" sldId="304"/>
            <ac:picMk id="3" creationId="{6A0F31D4-F1F1-439C-9A5C-F928E4C31003}"/>
          </ac:picMkLst>
        </pc:picChg>
      </pc:sldChg>
      <pc:sldChg chg="addSp modSp new mod">
        <pc:chgData name="Jeff Croiter" userId="b283b4bc924f792d" providerId="LiveId" clId="{CAD8B6A2-4210-45FA-A936-1B642B77AF47}" dt="2021-02-26T16:44:55.226" v="36" actId="14100"/>
        <pc:sldMkLst>
          <pc:docMk/>
          <pc:sldMk cId="791961022" sldId="305"/>
        </pc:sldMkLst>
        <pc:picChg chg="add mod">
          <ac:chgData name="Jeff Croiter" userId="b283b4bc924f792d" providerId="LiveId" clId="{CAD8B6A2-4210-45FA-A936-1B642B77AF47}" dt="2021-02-26T16:44:55.226" v="36" actId="14100"/>
          <ac:picMkLst>
            <pc:docMk/>
            <pc:sldMk cId="791961022" sldId="305"/>
            <ac:picMk id="3" creationId="{B5783948-BB12-40A7-8403-2A06BFC2705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393E-713B-4F1E-BC27-1427E44D1E69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80AD-B77C-4A20-A296-96A34E6AD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8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393E-713B-4F1E-BC27-1427E44D1E69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80AD-B77C-4A20-A296-96A34E6AD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57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393E-713B-4F1E-BC27-1427E44D1E69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80AD-B77C-4A20-A296-96A34E6AD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31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393E-713B-4F1E-BC27-1427E44D1E69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80AD-B77C-4A20-A296-96A34E6AD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26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393E-713B-4F1E-BC27-1427E44D1E69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80AD-B77C-4A20-A296-96A34E6AD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43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393E-713B-4F1E-BC27-1427E44D1E69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80AD-B77C-4A20-A296-96A34E6AD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920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393E-713B-4F1E-BC27-1427E44D1E69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80AD-B77C-4A20-A296-96A34E6AD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74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393E-713B-4F1E-BC27-1427E44D1E69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80AD-B77C-4A20-A296-96A34E6AD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45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393E-713B-4F1E-BC27-1427E44D1E69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80AD-B77C-4A20-A296-96A34E6AD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47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393E-713B-4F1E-BC27-1427E44D1E69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80AD-B77C-4A20-A296-96A34E6AD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72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3393E-713B-4F1E-BC27-1427E44D1E69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680AD-B77C-4A20-A296-96A34E6AD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81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3393E-713B-4F1E-BC27-1427E44D1E69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680AD-B77C-4A20-A296-96A34E6AD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213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C1EA4-A9ED-4AC7-B8D0-57FF263659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Peter and the Starcatcher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927C27-7800-445B-9331-6CE2FC6C02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Photos</a:t>
            </a:r>
          </a:p>
        </p:txBody>
      </p:sp>
    </p:spTree>
    <p:extLst>
      <p:ext uri="{BB962C8B-B14F-4D97-AF65-F5344CB8AC3E}">
        <p14:creationId xmlns:p14="http://schemas.microsoft.com/office/powerpoint/2010/main" val="526387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C80EA802-689F-488D-937D-575B5B6B0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49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D71DD1DA-C67D-4D37-8E9E-E16B66B0C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18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beach&#10;&#10;Description automatically generated">
            <a:extLst>
              <a:ext uri="{FF2B5EF4-FFF2-40B4-BE49-F238E27FC236}">
                <a16:creationId xmlns:a16="http://schemas.microsoft.com/office/drawing/2014/main" id="{ECF5F7D2-FFF7-4200-AE17-BDCE60E67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372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uilding, fireplace, arch&#10;&#10;Description automatically generated">
            <a:extLst>
              <a:ext uri="{FF2B5EF4-FFF2-40B4-BE49-F238E27FC236}">
                <a16:creationId xmlns:a16="http://schemas.microsoft.com/office/drawing/2014/main" id="{9CD2EB25-5736-4DC0-B0F3-09E93165A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85" y="-89453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90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, fireplace&#10;&#10;Description automatically generated">
            <a:extLst>
              <a:ext uri="{FF2B5EF4-FFF2-40B4-BE49-F238E27FC236}">
                <a16:creationId xmlns:a16="http://schemas.microsoft.com/office/drawing/2014/main" id="{BA28018B-F73F-4DEA-833E-B2AB09D54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03" y="70488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73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on a stage&#10;&#10;Description automatically generated with low confidence">
            <a:extLst>
              <a:ext uri="{FF2B5EF4-FFF2-40B4-BE49-F238E27FC236}">
                <a16:creationId xmlns:a16="http://schemas.microsoft.com/office/drawing/2014/main" id="{F5CB288E-FF9C-4EB3-A93D-33CE83D7D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750" y="30000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85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&#10;&#10;Description automatically generated">
            <a:extLst>
              <a:ext uri="{FF2B5EF4-FFF2-40B4-BE49-F238E27FC236}">
                <a16:creationId xmlns:a16="http://schemas.microsoft.com/office/drawing/2014/main" id="{1BBCAE49-E275-49E0-A85F-E71145EEB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750" y="75000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85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fireplace&#10;&#10;Description automatically generated">
            <a:extLst>
              <a:ext uri="{FF2B5EF4-FFF2-40B4-BE49-F238E27FC236}">
                <a16:creationId xmlns:a16="http://schemas.microsoft.com/office/drawing/2014/main" id="{5E0A313C-7480-4F38-A023-78B903912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750" y="90000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08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AA410C7-A705-410F-8750-E53EC1045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750" y="120000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68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on stage&#10;&#10;Description automatically generated with medium confidence">
            <a:extLst>
              <a:ext uri="{FF2B5EF4-FFF2-40B4-BE49-F238E27FC236}">
                <a16:creationId xmlns:a16="http://schemas.microsoft.com/office/drawing/2014/main" id="{0A7C4970-6325-4C04-9F90-3580C9FF7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49" y="23117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31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ireplace&#10;&#10;Description automatically generated">
            <a:extLst>
              <a:ext uri="{FF2B5EF4-FFF2-40B4-BE49-F238E27FC236}">
                <a16:creationId xmlns:a16="http://schemas.microsoft.com/office/drawing/2014/main" id="{236F28C3-8DD3-4119-B025-C76BF0BDE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6" y="-24523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76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old, dark&#10;&#10;Description automatically generated">
            <a:extLst>
              <a:ext uri="{FF2B5EF4-FFF2-40B4-BE49-F238E27FC236}">
                <a16:creationId xmlns:a16="http://schemas.microsoft.com/office/drawing/2014/main" id="{2ADB1770-C1E7-41DD-9BDA-E56058892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31" y="0"/>
            <a:ext cx="10655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88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B1F8D30-20BD-40F1-96DB-F0F380892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19" y="692095"/>
            <a:ext cx="7708079" cy="578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44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people, group&#10;&#10;Description automatically generated">
            <a:extLst>
              <a:ext uri="{FF2B5EF4-FFF2-40B4-BE49-F238E27FC236}">
                <a16:creationId xmlns:a16="http://schemas.microsoft.com/office/drawing/2014/main" id="{45099A5A-5C52-4F2C-AE1E-07562ECCFC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1" r="-1" b="4607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79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standing, cooking&#10;&#10;Description automatically generated">
            <a:extLst>
              <a:ext uri="{FF2B5EF4-FFF2-40B4-BE49-F238E27FC236}">
                <a16:creationId xmlns:a16="http://schemas.microsoft.com/office/drawing/2014/main" id="{F508962E-E44B-47B7-B948-7A6D2408A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4" y="297951"/>
            <a:ext cx="9099431" cy="605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5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stage&#10;&#10;Description automatically generated">
            <a:extLst>
              <a:ext uri="{FF2B5EF4-FFF2-40B4-BE49-F238E27FC236}">
                <a16:creationId xmlns:a16="http://schemas.microsoft.com/office/drawing/2014/main" id="{DC036046-78CE-4D3D-9D4F-EA7C5EF0B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5" y="619125"/>
            <a:ext cx="379095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99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stage&#10;&#10;Description automatically generated">
            <a:extLst>
              <a:ext uri="{FF2B5EF4-FFF2-40B4-BE49-F238E27FC236}">
                <a16:creationId xmlns:a16="http://schemas.microsoft.com/office/drawing/2014/main" id="{20CF29A5-1697-41F7-9CE5-CFAA0C585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28" y="0"/>
            <a:ext cx="10284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17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erforming on a stage&#10;&#10;Description automatically generated with low confidence">
            <a:extLst>
              <a:ext uri="{FF2B5EF4-FFF2-40B4-BE49-F238E27FC236}">
                <a16:creationId xmlns:a16="http://schemas.microsoft.com/office/drawing/2014/main" id="{936DC77C-D507-4DCB-8738-1C0CA211C6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9" r="-1" b="693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46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90E79F-5566-4CA2-BA17-B3B8379F3B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9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819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stage&#10;&#10;Description automatically generated with medium confidence">
            <a:extLst>
              <a:ext uri="{FF2B5EF4-FFF2-40B4-BE49-F238E27FC236}">
                <a16:creationId xmlns:a16="http://schemas.microsoft.com/office/drawing/2014/main" id="{B8091442-13BB-4064-B0CA-8E5B44B35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" y="211610"/>
            <a:ext cx="10071100" cy="64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98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5C3A9F6E-3D03-4964-972F-E917D5429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48" y="5137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22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ople, group, crowd&#10;&#10;Description automatically generated">
            <a:extLst>
              <a:ext uri="{FF2B5EF4-FFF2-40B4-BE49-F238E27FC236}">
                <a16:creationId xmlns:a16="http://schemas.microsoft.com/office/drawing/2014/main" id="{62D73264-8E4E-45EB-91F1-F75F97E9B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0" y="344067"/>
            <a:ext cx="9586253" cy="637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99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garment&#10;&#10;Description automatically generated with medium confidence">
            <a:extLst>
              <a:ext uri="{FF2B5EF4-FFF2-40B4-BE49-F238E27FC236}">
                <a16:creationId xmlns:a16="http://schemas.microsoft.com/office/drawing/2014/main" id="{A18B692C-2057-4AAB-A181-93273C1DD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135062"/>
            <a:ext cx="9870381" cy="656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408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fighting&#10;&#10;Description automatically generated with low confidence">
            <a:extLst>
              <a:ext uri="{FF2B5EF4-FFF2-40B4-BE49-F238E27FC236}">
                <a16:creationId xmlns:a16="http://schemas.microsoft.com/office/drawing/2014/main" id="{DFFB926D-6B01-4290-85B7-ADE00BE47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9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3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erforming on stage&#10;&#10;Description automatically generated with medium confidence">
            <a:extLst>
              <a:ext uri="{FF2B5EF4-FFF2-40B4-BE49-F238E27FC236}">
                <a16:creationId xmlns:a16="http://schemas.microsoft.com/office/drawing/2014/main" id="{B507C677-B2EA-46ED-9ED5-6BE3404133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9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68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B5783948-BB12-40A7-8403-2A06BFC27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-40659"/>
            <a:ext cx="8720137" cy="719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961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D18F6F59-FBC6-49FA-993F-36D567F483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4" r="-1" b="68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88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034A944E-3598-4AD5-9DE1-9940372762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0" r="-1" b="7879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732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standing, night&#10;&#10;Description automatically generated">
            <a:extLst>
              <a:ext uri="{FF2B5EF4-FFF2-40B4-BE49-F238E27FC236}">
                <a16:creationId xmlns:a16="http://schemas.microsoft.com/office/drawing/2014/main" id="{3C7792A0-37C8-4778-B347-A68CC6B665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6" r="-1" b="3962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7059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ene, stage&#10;&#10;Description automatically generated">
            <a:extLst>
              <a:ext uri="{FF2B5EF4-FFF2-40B4-BE49-F238E27FC236}">
                <a16:creationId xmlns:a16="http://schemas.microsoft.com/office/drawing/2014/main" id="{AA9D00BA-9AFD-49CD-B232-4FDD0813E3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19" r="-1" b="6868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43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garment&#10;&#10;Description automatically generated with low confidence">
            <a:extLst>
              <a:ext uri="{FF2B5EF4-FFF2-40B4-BE49-F238E27FC236}">
                <a16:creationId xmlns:a16="http://schemas.microsoft.com/office/drawing/2014/main" id="{62F79B92-C041-4C70-BF45-926BBB2627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9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65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BC0DF-07D1-4F28-9C78-1132931EF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040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utdoor, crowd&#10;&#10;Description automatically generated">
            <a:extLst>
              <a:ext uri="{FF2B5EF4-FFF2-40B4-BE49-F238E27FC236}">
                <a16:creationId xmlns:a16="http://schemas.microsoft.com/office/drawing/2014/main" id="{26F3BCDC-0CF7-4C46-B73D-C59645838C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" r="-1" b="14292"/>
          <a:stretch/>
        </p:blipFill>
        <p:spPr>
          <a:xfrm>
            <a:off x="662682" y="583479"/>
            <a:ext cx="10575723" cy="569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219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umbrellas&#10;&#10;Description automatically generated">
            <a:extLst>
              <a:ext uri="{FF2B5EF4-FFF2-40B4-BE49-F238E27FC236}">
                <a16:creationId xmlns:a16="http://schemas.microsoft.com/office/drawing/2014/main" id="{6A0F31D4-F1F1-439C-9A5C-F928E4C31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0" y="17934"/>
            <a:ext cx="10496549" cy="696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37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itting on a bench in front of a wall with a blue background&#10;&#10;Description automatically generated with low confidence">
            <a:extLst>
              <a:ext uri="{FF2B5EF4-FFF2-40B4-BE49-F238E27FC236}">
                <a16:creationId xmlns:a16="http://schemas.microsoft.com/office/drawing/2014/main" id="{2AB6A0C2-A454-44DD-93B9-0EBF12D56B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8" r="-1" b="2271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840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stage&#10;&#10;Description automatically generated with medium confidence">
            <a:extLst>
              <a:ext uri="{FF2B5EF4-FFF2-40B4-BE49-F238E27FC236}">
                <a16:creationId xmlns:a16="http://schemas.microsoft.com/office/drawing/2014/main" id="{326C7D4E-4A4A-4760-99F1-CFA93AD9C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27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stage&#10;&#10;Description automatically generated">
            <a:extLst>
              <a:ext uri="{FF2B5EF4-FFF2-40B4-BE49-F238E27FC236}">
                <a16:creationId xmlns:a16="http://schemas.microsoft.com/office/drawing/2014/main" id="{A316AF84-E9E3-4D94-929F-AD724AD68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54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DC6409-D488-458A-BB22-B9A20A071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48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dancing&#10;&#10;Description automatically generated with low confidence">
            <a:extLst>
              <a:ext uri="{FF2B5EF4-FFF2-40B4-BE49-F238E27FC236}">
                <a16:creationId xmlns:a16="http://schemas.microsoft.com/office/drawing/2014/main" id="{B57520B0-A438-4ABF-907B-2903E7DBD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32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84579F-0345-4418-ABFA-C6FF380F6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82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756</TotalTime>
  <Words>5</Words>
  <Application>Microsoft Office PowerPoint</Application>
  <PresentationFormat>Widescreen</PresentationFormat>
  <Paragraphs>2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Peter and the Starcatcher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Croiter</dc:creator>
  <cp:lastModifiedBy>Jeff Croiter</cp:lastModifiedBy>
  <cp:revision>7</cp:revision>
  <dcterms:created xsi:type="dcterms:W3CDTF">2021-02-25T14:56:47Z</dcterms:created>
  <dcterms:modified xsi:type="dcterms:W3CDTF">2021-02-26T18:10:43Z</dcterms:modified>
</cp:coreProperties>
</file>