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6" r:id="rId4"/>
  </p:sldMasterIdLst>
  <p:notesMasterIdLst>
    <p:notesMasterId r:id="rId21"/>
  </p:notesMasterIdLst>
  <p:sldIdLst>
    <p:sldId id="301" r:id="rId5"/>
    <p:sldId id="336" r:id="rId6"/>
    <p:sldId id="334" r:id="rId7"/>
    <p:sldId id="271" r:id="rId8"/>
    <p:sldId id="272" r:id="rId9"/>
    <p:sldId id="335" r:id="rId10"/>
    <p:sldId id="274" r:id="rId11"/>
    <p:sldId id="317" r:id="rId12"/>
    <p:sldId id="318" r:id="rId13"/>
    <p:sldId id="320" r:id="rId14"/>
    <p:sldId id="337" r:id="rId15"/>
    <p:sldId id="330" r:id="rId16"/>
    <p:sldId id="338" r:id="rId17"/>
    <p:sldId id="339" r:id="rId18"/>
    <p:sldId id="324" r:id="rId19"/>
    <p:sldId id="32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481B7D-A038-4010-A98E-8ECA36A79AF6}" v="148" dt="2021-02-08T16:47:29.304"/>
    <p1510:client id="{B92BF068-3B9B-4CBB-BB6A-26A5937C2C22}" v="9" dt="2021-02-09T03:17:41.7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19" autoAdjust="0"/>
  </p:normalViewPr>
  <p:slideViewPr>
    <p:cSldViewPr snapToGrid="0">
      <p:cViewPr varScale="1">
        <p:scale>
          <a:sx n="80" d="100"/>
          <a:sy n="80" d="100"/>
        </p:scale>
        <p:origin x="787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PESH DONDA" userId="0a90d78f68167c22" providerId="LiveId" clId="{12481B7D-A038-4010-A98E-8ECA36A79AF6}"/>
    <pc:docChg chg="undo custSel mod addSld delSld modSld sldOrd">
      <pc:chgData name="DIPESH DONDA" userId="0a90d78f68167c22" providerId="LiveId" clId="{12481B7D-A038-4010-A98E-8ECA36A79AF6}" dt="2021-02-08T16:48:59.724" v="4656" actId="255"/>
      <pc:docMkLst>
        <pc:docMk/>
      </pc:docMkLst>
      <pc:sldChg chg="delSp modSp del mod">
        <pc:chgData name="DIPESH DONDA" userId="0a90d78f68167c22" providerId="LiveId" clId="{12481B7D-A038-4010-A98E-8ECA36A79AF6}" dt="2021-02-07T06:58:49.588" v="59" actId="47"/>
        <pc:sldMkLst>
          <pc:docMk/>
          <pc:sldMk cId="193143965" sldId="298"/>
        </pc:sldMkLst>
        <pc:spChg chg="mod">
          <ac:chgData name="DIPESH DONDA" userId="0a90d78f68167c22" providerId="LiveId" clId="{12481B7D-A038-4010-A98E-8ECA36A79AF6}" dt="2021-02-07T06:58:26.711" v="56" actId="207"/>
          <ac:spMkLst>
            <pc:docMk/>
            <pc:sldMk cId="193143965" sldId="298"/>
            <ac:spMk id="2" creationId="{9AB2EA78-AEB3-469B-9025-3B17201A457B}"/>
          </ac:spMkLst>
        </pc:spChg>
        <pc:spChg chg="mod">
          <ac:chgData name="DIPESH DONDA" userId="0a90d78f68167c22" providerId="LiveId" clId="{12481B7D-A038-4010-A98E-8ECA36A79AF6}" dt="2021-02-07T06:58:23.286" v="55" actId="207"/>
          <ac:spMkLst>
            <pc:docMk/>
            <pc:sldMk cId="193143965" sldId="298"/>
            <ac:spMk id="3" creationId="{255E1F2F-E259-4EA8-9FFD-3A10AF541859}"/>
          </ac:spMkLst>
        </pc:spChg>
        <pc:picChg chg="del">
          <ac:chgData name="DIPESH DONDA" userId="0a90d78f68167c22" providerId="LiveId" clId="{12481B7D-A038-4010-A98E-8ECA36A79AF6}" dt="2021-02-07T06:58:17.438" v="54" actId="478"/>
          <ac:picMkLst>
            <pc:docMk/>
            <pc:sldMk cId="193143965" sldId="298"/>
            <ac:picMk id="4" creationId="{65810330-F0B5-43C9-BC34-094FFB5C0529}"/>
          </ac:picMkLst>
        </pc:picChg>
      </pc:sldChg>
      <pc:sldChg chg="del">
        <pc:chgData name="DIPESH DONDA" userId="0a90d78f68167c22" providerId="LiveId" clId="{12481B7D-A038-4010-A98E-8ECA36A79AF6}" dt="2021-02-08T11:12:59.993" v="4181" actId="47"/>
        <pc:sldMkLst>
          <pc:docMk/>
          <pc:sldMk cId="2933514334" sldId="300"/>
        </pc:sldMkLst>
      </pc:sldChg>
      <pc:sldChg chg="addSp delSp modSp mod">
        <pc:chgData name="DIPESH DONDA" userId="0a90d78f68167c22" providerId="LiveId" clId="{12481B7D-A038-4010-A98E-8ECA36A79AF6}" dt="2021-02-07T07:05:42.963" v="142" actId="1076"/>
        <pc:sldMkLst>
          <pc:docMk/>
          <pc:sldMk cId="2233852806" sldId="301"/>
        </pc:sldMkLst>
        <pc:spChg chg="del mod">
          <ac:chgData name="DIPESH DONDA" userId="0a90d78f68167c22" providerId="LiveId" clId="{12481B7D-A038-4010-A98E-8ECA36A79AF6}" dt="2021-02-07T06:59:00.886" v="63" actId="478"/>
          <ac:spMkLst>
            <pc:docMk/>
            <pc:sldMk cId="2233852806" sldId="301"/>
            <ac:spMk id="2" creationId="{36FC58E4-0DDA-41DE-B319-06B4FB954AD2}"/>
          </ac:spMkLst>
        </pc:spChg>
        <pc:spChg chg="del">
          <ac:chgData name="DIPESH DONDA" userId="0a90d78f68167c22" providerId="LiveId" clId="{12481B7D-A038-4010-A98E-8ECA36A79AF6}" dt="2021-02-07T06:58:53.234" v="60" actId="478"/>
          <ac:spMkLst>
            <pc:docMk/>
            <pc:sldMk cId="2233852806" sldId="301"/>
            <ac:spMk id="3" creationId="{F131A80C-7776-4B19-8877-23C0BD3F1223}"/>
          </ac:spMkLst>
        </pc:spChg>
        <pc:spChg chg="add mod">
          <ac:chgData name="DIPESH DONDA" userId="0a90d78f68167c22" providerId="LiveId" clId="{12481B7D-A038-4010-A98E-8ECA36A79AF6}" dt="2021-02-07T07:02:04.755" v="124" actId="1076"/>
          <ac:spMkLst>
            <pc:docMk/>
            <pc:sldMk cId="2233852806" sldId="301"/>
            <ac:spMk id="4" creationId="{2E5D9F21-7AB7-4965-80AD-BC3AB2AC09C1}"/>
          </ac:spMkLst>
        </pc:spChg>
        <pc:spChg chg="add mod">
          <ac:chgData name="DIPESH DONDA" userId="0a90d78f68167c22" providerId="LiveId" clId="{12481B7D-A038-4010-A98E-8ECA36A79AF6}" dt="2021-02-07T06:59:55.420" v="79" actId="1076"/>
          <ac:spMkLst>
            <pc:docMk/>
            <pc:sldMk cId="2233852806" sldId="301"/>
            <ac:spMk id="5" creationId="{42CE1A92-5B78-448E-8910-6C565A41CC73}"/>
          </ac:spMkLst>
        </pc:spChg>
        <pc:spChg chg="add mod">
          <ac:chgData name="DIPESH DONDA" userId="0a90d78f68167c22" providerId="LiveId" clId="{12481B7D-A038-4010-A98E-8ECA36A79AF6}" dt="2021-02-07T07:00:43.084" v="113" actId="313"/>
          <ac:spMkLst>
            <pc:docMk/>
            <pc:sldMk cId="2233852806" sldId="301"/>
            <ac:spMk id="6" creationId="{8FC72F03-7661-4B74-A469-0A9950AD1FB1}"/>
          </ac:spMkLst>
        </pc:spChg>
        <pc:picChg chg="add del mod">
          <ac:chgData name="DIPESH DONDA" userId="0a90d78f68167c22" providerId="LiveId" clId="{12481B7D-A038-4010-A98E-8ECA36A79AF6}" dt="2021-02-07T07:01:35.223" v="119" actId="478"/>
          <ac:picMkLst>
            <pc:docMk/>
            <pc:sldMk cId="2233852806" sldId="301"/>
            <ac:picMk id="7" creationId="{ABBE6C35-21B5-4F2B-BD7B-79A8CE5F5DF9}"/>
          </ac:picMkLst>
        </pc:picChg>
        <pc:picChg chg="add mod">
          <ac:chgData name="DIPESH DONDA" userId="0a90d78f68167c22" providerId="LiveId" clId="{12481B7D-A038-4010-A98E-8ECA36A79AF6}" dt="2021-02-07T07:02:31.796" v="130" actId="1076"/>
          <ac:picMkLst>
            <pc:docMk/>
            <pc:sldMk cId="2233852806" sldId="301"/>
            <ac:picMk id="9" creationId="{F95C4C18-DD2E-4FB7-88C5-B5131670DF14}"/>
          </ac:picMkLst>
        </pc:picChg>
        <pc:picChg chg="add mod">
          <ac:chgData name="DIPESH DONDA" userId="0a90d78f68167c22" providerId="LiveId" clId="{12481B7D-A038-4010-A98E-8ECA36A79AF6}" dt="2021-02-07T07:05:42.963" v="142" actId="1076"/>
          <ac:picMkLst>
            <pc:docMk/>
            <pc:sldMk cId="2233852806" sldId="301"/>
            <ac:picMk id="11" creationId="{A8459FE7-0497-476D-8514-8D41C5F5BE00}"/>
          </ac:picMkLst>
        </pc:picChg>
      </pc:sldChg>
      <pc:sldChg chg="addSp delSp modSp mod setBg">
        <pc:chgData name="DIPESH DONDA" userId="0a90d78f68167c22" providerId="LiveId" clId="{12481B7D-A038-4010-A98E-8ECA36A79AF6}" dt="2021-02-07T07:15:13.098" v="524" actId="20577"/>
        <pc:sldMkLst>
          <pc:docMk/>
          <pc:sldMk cId="2243389904" sldId="302"/>
        </pc:sldMkLst>
        <pc:spChg chg="mod">
          <ac:chgData name="DIPESH DONDA" userId="0a90d78f68167c22" providerId="LiveId" clId="{12481B7D-A038-4010-A98E-8ECA36A79AF6}" dt="2021-02-07T07:11:06.653" v="200" actId="26606"/>
          <ac:spMkLst>
            <pc:docMk/>
            <pc:sldMk cId="2243389904" sldId="302"/>
            <ac:spMk id="2" creationId="{ADEDD02F-B5EB-4772-A107-A8D71A5194E4}"/>
          </ac:spMkLst>
        </pc:spChg>
        <pc:spChg chg="add del mod">
          <ac:chgData name="DIPESH DONDA" userId="0a90d78f68167c22" providerId="LiveId" clId="{12481B7D-A038-4010-A98E-8ECA36A79AF6}" dt="2021-02-07T07:15:13.098" v="524" actId="20577"/>
          <ac:spMkLst>
            <pc:docMk/>
            <pc:sldMk cId="2243389904" sldId="302"/>
            <ac:spMk id="3" creationId="{32C8F705-AC98-422E-A590-282F68A557BB}"/>
          </ac:spMkLst>
        </pc:spChg>
        <pc:spChg chg="add del">
          <ac:chgData name="DIPESH DONDA" userId="0a90d78f68167c22" providerId="LiveId" clId="{12481B7D-A038-4010-A98E-8ECA36A79AF6}" dt="2021-02-07T07:11:06.653" v="200" actId="26606"/>
          <ac:spMkLst>
            <pc:docMk/>
            <pc:sldMk cId="2243389904" sldId="302"/>
            <ac:spMk id="9" creationId="{39E3965E-AC41-4711-9D10-E25ABB132D86}"/>
          </ac:spMkLst>
        </pc:spChg>
        <pc:spChg chg="add del">
          <ac:chgData name="DIPESH DONDA" userId="0a90d78f68167c22" providerId="LiveId" clId="{12481B7D-A038-4010-A98E-8ECA36A79AF6}" dt="2021-02-07T07:11:06.653" v="200" actId="26606"/>
          <ac:spMkLst>
            <pc:docMk/>
            <pc:sldMk cId="2243389904" sldId="302"/>
            <ac:spMk id="13" creationId="{2FDF0794-1B86-42B2-B8C7-F60123E638ED}"/>
          </ac:spMkLst>
        </pc:spChg>
        <pc:spChg chg="add del">
          <ac:chgData name="DIPESH DONDA" userId="0a90d78f68167c22" providerId="LiveId" clId="{12481B7D-A038-4010-A98E-8ECA36A79AF6}" dt="2021-02-07T07:11:06.653" v="200" actId="26606"/>
          <ac:spMkLst>
            <pc:docMk/>
            <pc:sldMk cId="2243389904" sldId="302"/>
            <ac:spMk id="15" creationId="{EEFC1EB0-DB92-4E98-B3A9-0CD6FA5A8B62}"/>
          </ac:spMkLst>
        </pc:spChg>
        <pc:picChg chg="add del">
          <ac:chgData name="DIPESH DONDA" userId="0a90d78f68167c22" providerId="LiveId" clId="{12481B7D-A038-4010-A98E-8ECA36A79AF6}" dt="2021-02-07T07:11:06.653" v="200" actId="26606"/>
          <ac:picMkLst>
            <pc:docMk/>
            <pc:sldMk cId="2243389904" sldId="302"/>
            <ac:picMk id="5" creationId="{0BEB63A2-A8C7-4AE4-8AED-3E86A6A39C06}"/>
          </ac:picMkLst>
        </pc:picChg>
        <pc:cxnChg chg="add del">
          <ac:chgData name="DIPESH DONDA" userId="0a90d78f68167c22" providerId="LiveId" clId="{12481B7D-A038-4010-A98E-8ECA36A79AF6}" dt="2021-02-07T07:11:06.653" v="200" actId="26606"/>
          <ac:cxnSpMkLst>
            <pc:docMk/>
            <pc:sldMk cId="2243389904" sldId="302"/>
            <ac:cxnSpMk id="11" creationId="{1F5DC8C3-BA5F-4EED-BB9A-A14272BD82A1}"/>
          </ac:cxnSpMkLst>
        </pc:cxnChg>
        <pc:cxnChg chg="add del">
          <ac:chgData name="DIPESH DONDA" userId="0a90d78f68167c22" providerId="LiveId" clId="{12481B7D-A038-4010-A98E-8ECA36A79AF6}" dt="2021-02-07T07:11:06.653" v="200" actId="26606"/>
          <ac:cxnSpMkLst>
            <pc:docMk/>
            <pc:sldMk cId="2243389904" sldId="302"/>
            <ac:cxnSpMk id="17" creationId="{96D07482-83A3-4451-943C-B46961082957}"/>
          </ac:cxnSpMkLst>
        </pc:cxnChg>
      </pc:sldChg>
      <pc:sldChg chg="addSp delSp modSp mod setBg">
        <pc:chgData name="DIPESH DONDA" userId="0a90d78f68167c22" providerId="LiveId" clId="{12481B7D-A038-4010-A98E-8ECA36A79AF6}" dt="2021-02-08T10:52:44.563" v="3563" actId="20577"/>
        <pc:sldMkLst>
          <pc:docMk/>
          <pc:sldMk cId="521745094" sldId="303"/>
        </pc:sldMkLst>
        <pc:spChg chg="mod">
          <ac:chgData name="DIPESH DONDA" userId="0a90d78f68167c22" providerId="LiveId" clId="{12481B7D-A038-4010-A98E-8ECA36A79AF6}" dt="2021-02-08T09:23:44.813" v="1662" actId="26606"/>
          <ac:spMkLst>
            <pc:docMk/>
            <pc:sldMk cId="521745094" sldId="303"/>
            <ac:spMk id="2" creationId="{7C575AC4-9A81-49D4-A2C5-8E33AD9C3635}"/>
          </ac:spMkLst>
        </pc:spChg>
        <pc:spChg chg="mod ord">
          <ac:chgData name="DIPESH DONDA" userId="0a90d78f68167c22" providerId="LiveId" clId="{12481B7D-A038-4010-A98E-8ECA36A79AF6}" dt="2021-02-08T09:23:44.813" v="1662" actId="26606"/>
          <ac:spMkLst>
            <pc:docMk/>
            <pc:sldMk cId="521745094" sldId="303"/>
            <ac:spMk id="3" creationId="{5B4DC0F6-0F21-43D8-AA39-C0D7FBF25F8E}"/>
          </ac:spMkLst>
        </pc:spChg>
        <pc:spChg chg="add del mod">
          <ac:chgData name="DIPESH DONDA" userId="0a90d78f68167c22" providerId="LiveId" clId="{12481B7D-A038-4010-A98E-8ECA36A79AF6}" dt="2021-02-08T09:21:16.796" v="1591" actId="478"/>
          <ac:spMkLst>
            <pc:docMk/>
            <pc:sldMk cId="521745094" sldId="303"/>
            <ac:spMk id="6" creationId="{6A30B6FC-8315-4276-B049-1878E35AB709}"/>
          </ac:spMkLst>
        </pc:spChg>
        <pc:spChg chg="add del mod">
          <ac:chgData name="DIPESH DONDA" userId="0a90d78f68167c22" providerId="LiveId" clId="{12481B7D-A038-4010-A98E-8ECA36A79AF6}" dt="2021-02-08T09:20:12.395" v="1579"/>
          <ac:spMkLst>
            <pc:docMk/>
            <pc:sldMk cId="521745094" sldId="303"/>
            <ac:spMk id="7" creationId="{7BB84144-6819-4446-A4BB-EAD8336099CF}"/>
          </ac:spMkLst>
        </pc:spChg>
        <pc:spChg chg="add mod">
          <ac:chgData name="DIPESH DONDA" userId="0a90d78f68167c22" providerId="LiveId" clId="{12481B7D-A038-4010-A98E-8ECA36A79AF6}" dt="2021-02-08T10:52:44.563" v="3563" actId="20577"/>
          <ac:spMkLst>
            <pc:docMk/>
            <pc:sldMk cId="521745094" sldId="303"/>
            <ac:spMk id="9" creationId="{872B2AEF-BC5D-46F0-8642-64E167567622}"/>
          </ac:spMkLst>
        </pc:spChg>
        <pc:spChg chg="add del">
          <ac:chgData name="DIPESH DONDA" userId="0a90d78f68167c22" providerId="LiveId" clId="{12481B7D-A038-4010-A98E-8ECA36A79AF6}" dt="2021-02-08T09:23:44.813" v="1662" actId="26606"/>
          <ac:spMkLst>
            <pc:docMk/>
            <pc:sldMk cId="521745094" sldId="303"/>
            <ac:spMk id="10" creationId="{F4FAA6B4-BAFB-4474-9B14-DC83A9096513}"/>
          </ac:spMkLst>
        </pc:spChg>
        <pc:spChg chg="add mod">
          <ac:chgData name="DIPESH DONDA" userId="0a90d78f68167c22" providerId="LiveId" clId="{12481B7D-A038-4010-A98E-8ECA36A79AF6}" dt="2021-02-08T09:23:44.813" v="1662" actId="26606"/>
          <ac:spMkLst>
            <pc:docMk/>
            <pc:sldMk cId="521745094" sldId="303"/>
            <ac:spMk id="11" creationId="{11FF8B02-74A4-4150-8A40-E991025D6910}"/>
          </ac:spMkLst>
        </pc:spChg>
        <pc:spChg chg="add del">
          <ac:chgData name="DIPESH DONDA" userId="0a90d78f68167c22" providerId="LiveId" clId="{12481B7D-A038-4010-A98E-8ECA36A79AF6}" dt="2021-02-08T09:23:44.813" v="1662" actId="26606"/>
          <ac:spMkLst>
            <pc:docMk/>
            <pc:sldMk cId="521745094" sldId="303"/>
            <ac:spMk id="14" creationId="{DB148495-5F82-48E2-A76C-C8E1C8949940}"/>
          </ac:spMkLst>
        </pc:spChg>
        <pc:spChg chg="add mod">
          <ac:chgData name="DIPESH DONDA" userId="0a90d78f68167c22" providerId="LiveId" clId="{12481B7D-A038-4010-A98E-8ECA36A79AF6}" dt="2021-02-08T10:44:35.855" v="3459" actId="1076"/>
          <ac:spMkLst>
            <pc:docMk/>
            <pc:sldMk cId="521745094" sldId="303"/>
            <ac:spMk id="15" creationId="{186D32B4-A504-44CC-A820-5FBCF701207C}"/>
          </ac:spMkLst>
        </pc:spChg>
        <pc:spChg chg="add del">
          <ac:chgData name="DIPESH DONDA" userId="0a90d78f68167c22" providerId="LiveId" clId="{12481B7D-A038-4010-A98E-8ECA36A79AF6}" dt="2021-02-08T09:23:35.878" v="1657" actId="26606"/>
          <ac:spMkLst>
            <pc:docMk/>
            <pc:sldMk cId="521745094" sldId="303"/>
            <ac:spMk id="20" creationId="{990D0034-F768-41E7-85D4-F38C4DE85770}"/>
          </ac:spMkLst>
        </pc:spChg>
        <pc:spChg chg="add del">
          <ac:chgData name="DIPESH DONDA" userId="0a90d78f68167c22" providerId="LiveId" clId="{12481B7D-A038-4010-A98E-8ECA36A79AF6}" dt="2021-02-08T09:23:35.878" v="1657" actId="26606"/>
          <ac:spMkLst>
            <pc:docMk/>
            <pc:sldMk cId="521745094" sldId="303"/>
            <ac:spMk id="24" creationId="{7A3E0404-86A9-40FA-8DB8-302414EE2D9E}"/>
          </ac:spMkLst>
        </pc:spChg>
        <pc:spChg chg="add del">
          <ac:chgData name="DIPESH DONDA" userId="0a90d78f68167c22" providerId="LiveId" clId="{12481B7D-A038-4010-A98E-8ECA36A79AF6}" dt="2021-02-08T09:23:39.147" v="1659" actId="26606"/>
          <ac:spMkLst>
            <pc:docMk/>
            <pc:sldMk cId="521745094" sldId="303"/>
            <ac:spMk id="26" creationId="{F4FAA6B4-BAFB-4474-9B14-DC83A9096513}"/>
          </ac:spMkLst>
        </pc:spChg>
        <pc:spChg chg="add del">
          <ac:chgData name="DIPESH DONDA" userId="0a90d78f68167c22" providerId="LiveId" clId="{12481B7D-A038-4010-A98E-8ECA36A79AF6}" dt="2021-02-08T09:23:39.147" v="1659" actId="26606"/>
          <ac:spMkLst>
            <pc:docMk/>
            <pc:sldMk cId="521745094" sldId="303"/>
            <ac:spMk id="28" creationId="{DB148495-5F82-48E2-A76C-C8E1C8949940}"/>
          </ac:spMkLst>
        </pc:spChg>
        <pc:spChg chg="add del">
          <ac:chgData name="DIPESH DONDA" userId="0a90d78f68167c22" providerId="LiveId" clId="{12481B7D-A038-4010-A98E-8ECA36A79AF6}" dt="2021-02-08T09:23:44.799" v="1661" actId="26606"/>
          <ac:spMkLst>
            <pc:docMk/>
            <pc:sldMk cId="521745094" sldId="303"/>
            <ac:spMk id="30" creationId="{F4FAA6B4-BAFB-4474-9B14-DC83A9096513}"/>
          </ac:spMkLst>
        </pc:spChg>
        <pc:spChg chg="add del">
          <ac:chgData name="DIPESH DONDA" userId="0a90d78f68167c22" providerId="LiveId" clId="{12481B7D-A038-4010-A98E-8ECA36A79AF6}" dt="2021-02-08T09:23:44.799" v="1661" actId="26606"/>
          <ac:spMkLst>
            <pc:docMk/>
            <pc:sldMk cId="521745094" sldId="303"/>
            <ac:spMk id="32" creationId="{DB148495-5F82-48E2-A76C-C8E1C8949940}"/>
          </ac:spMkLst>
        </pc:spChg>
        <pc:spChg chg="add">
          <ac:chgData name="DIPESH DONDA" userId="0a90d78f68167c22" providerId="LiveId" clId="{12481B7D-A038-4010-A98E-8ECA36A79AF6}" dt="2021-02-08T09:23:44.813" v="1662" actId="26606"/>
          <ac:spMkLst>
            <pc:docMk/>
            <pc:sldMk cId="521745094" sldId="303"/>
            <ac:spMk id="34" creationId="{990D0034-F768-41E7-85D4-F38C4DE85770}"/>
          </ac:spMkLst>
        </pc:spChg>
        <pc:spChg chg="add">
          <ac:chgData name="DIPESH DONDA" userId="0a90d78f68167c22" providerId="LiveId" clId="{12481B7D-A038-4010-A98E-8ECA36A79AF6}" dt="2021-02-08T09:23:44.813" v="1662" actId="26606"/>
          <ac:spMkLst>
            <pc:docMk/>
            <pc:sldMk cId="521745094" sldId="303"/>
            <ac:spMk id="36" creationId="{7A3E0404-86A9-40FA-8DB8-302414EE2D9E}"/>
          </ac:spMkLst>
        </pc:spChg>
        <pc:picChg chg="add mod ord">
          <ac:chgData name="DIPESH DONDA" userId="0a90d78f68167c22" providerId="LiveId" clId="{12481B7D-A038-4010-A98E-8ECA36A79AF6}" dt="2021-02-08T09:23:44.813" v="1662" actId="26606"/>
          <ac:picMkLst>
            <pc:docMk/>
            <pc:sldMk cId="521745094" sldId="303"/>
            <ac:picMk id="4" creationId="{7F57FBA3-2BCE-4071-9BF9-8986D610AC41}"/>
          </ac:picMkLst>
        </pc:picChg>
        <pc:picChg chg="add mod">
          <ac:chgData name="DIPESH DONDA" userId="0a90d78f68167c22" providerId="LiveId" clId="{12481B7D-A038-4010-A98E-8ECA36A79AF6}" dt="2021-02-08T10:44:30.417" v="3458" actId="1076"/>
          <ac:picMkLst>
            <pc:docMk/>
            <pc:sldMk cId="521745094" sldId="303"/>
            <ac:picMk id="5" creationId="{CDDCF8D1-3064-4865-A6B1-19978CC0FB9C}"/>
          </ac:picMkLst>
        </pc:picChg>
        <pc:picChg chg="add del">
          <ac:chgData name="DIPESH DONDA" userId="0a90d78f68167c22" providerId="LiveId" clId="{12481B7D-A038-4010-A98E-8ECA36A79AF6}" dt="2021-02-08T09:20:12.393" v="1577"/>
          <ac:picMkLst>
            <pc:docMk/>
            <pc:sldMk cId="521745094" sldId="303"/>
            <ac:picMk id="8" creationId="{3300CBCB-2C87-4E39-8128-249AF11681A5}"/>
          </ac:picMkLst>
        </pc:picChg>
        <pc:cxnChg chg="add del">
          <ac:chgData name="DIPESH DONDA" userId="0a90d78f68167c22" providerId="LiveId" clId="{12481B7D-A038-4010-A98E-8ECA36A79AF6}" dt="2021-02-08T09:23:44.813" v="1662" actId="26606"/>
          <ac:cxnSpMkLst>
            <pc:docMk/>
            <pc:sldMk cId="521745094" sldId="303"/>
            <ac:cxnSpMk id="12" creationId="{4364CDC3-ADB0-4691-9286-5925F160C2D5}"/>
          </ac:cxnSpMkLst>
        </pc:cxnChg>
        <pc:cxnChg chg="add del">
          <ac:chgData name="DIPESH DONDA" userId="0a90d78f68167c22" providerId="LiveId" clId="{12481B7D-A038-4010-A98E-8ECA36A79AF6}" dt="2021-02-08T09:23:35.878" v="1657" actId="26606"/>
          <ac:cxnSpMkLst>
            <pc:docMk/>
            <pc:sldMk cId="521745094" sldId="303"/>
            <ac:cxnSpMk id="22" creationId="{5A0A5CF6-407C-4691-8122-49DF69D0020D}"/>
          </ac:cxnSpMkLst>
        </pc:cxnChg>
        <pc:cxnChg chg="add del">
          <ac:chgData name="DIPESH DONDA" userId="0a90d78f68167c22" providerId="LiveId" clId="{12481B7D-A038-4010-A98E-8ECA36A79AF6}" dt="2021-02-08T09:23:39.147" v="1659" actId="26606"/>
          <ac:cxnSpMkLst>
            <pc:docMk/>
            <pc:sldMk cId="521745094" sldId="303"/>
            <ac:cxnSpMk id="27" creationId="{4364CDC3-ADB0-4691-9286-5925F160C2D5}"/>
          </ac:cxnSpMkLst>
        </pc:cxnChg>
        <pc:cxnChg chg="add del">
          <ac:chgData name="DIPESH DONDA" userId="0a90d78f68167c22" providerId="LiveId" clId="{12481B7D-A038-4010-A98E-8ECA36A79AF6}" dt="2021-02-08T09:23:44.799" v="1661" actId="26606"/>
          <ac:cxnSpMkLst>
            <pc:docMk/>
            <pc:sldMk cId="521745094" sldId="303"/>
            <ac:cxnSpMk id="31" creationId="{4364CDC3-ADB0-4691-9286-5925F160C2D5}"/>
          </ac:cxnSpMkLst>
        </pc:cxnChg>
        <pc:cxnChg chg="add">
          <ac:chgData name="DIPESH DONDA" userId="0a90d78f68167c22" providerId="LiveId" clId="{12481B7D-A038-4010-A98E-8ECA36A79AF6}" dt="2021-02-08T09:23:44.813" v="1662" actId="26606"/>
          <ac:cxnSpMkLst>
            <pc:docMk/>
            <pc:sldMk cId="521745094" sldId="303"/>
            <ac:cxnSpMk id="35" creationId="{5A0A5CF6-407C-4691-8122-49DF69D0020D}"/>
          </ac:cxnSpMkLst>
        </pc:cxnChg>
      </pc:sldChg>
      <pc:sldChg chg="modSp mod">
        <pc:chgData name="DIPESH DONDA" userId="0a90d78f68167c22" providerId="LiveId" clId="{12481B7D-A038-4010-A98E-8ECA36A79AF6}" dt="2021-02-08T09:26:13.842" v="1675" actId="20577"/>
        <pc:sldMkLst>
          <pc:docMk/>
          <pc:sldMk cId="4240990595" sldId="304"/>
        </pc:sldMkLst>
        <pc:spChg chg="mod">
          <ac:chgData name="DIPESH DONDA" userId="0a90d78f68167c22" providerId="LiveId" clId="{12481B7D-A038-4010-A98E-8ECA36A79AF6}" dt="2021-02-08T09:26:13.842" v="1675" actId="20577"/>
          <ac:spMkLst>
            <pc:docMk/>
            <pc:sldMk cId="4240990595" sldId="304"/>
            <ac:spMk id="2" creationId="{DA52AF3E-6E27-440F-8492-CFDAFD5FDF41}"/>
          </ac:spMkLst>
        </pc:spChg>
        <pc:spChg chg="mod">
          <ac:chgData name="DIPESH DONDA" userId="0a90d78f68167c22" providerId="LiveId" clId="{12481B7D-A038-4010-A98E-8ECA36A79AF6}" dt="2021-02-08T09:10:26.471" v="1505" actId="20577"/>
          <ac:spMkLst>
            <pc:docMk/>
            <pc:sldMk cId="4240990595" sldId="304"/>
            <ac:spMk id="3" creationId="{F015559D-C0DD-4ED3-BE04-3815A32C722E}"/>
          </ac:spMkLst>
        </pc:spChg>
      </pc:sldChg>
      <pc:sldChg chg="modSp mod ord">
        <pc:chgData name="DIPESH DONDA" userId="0a90d78f68167c22" providerId="LiveId" clId="{12481B7D-A038-4010-A98E-8ECA36A79AF6}" dt="2021-02-08T09:25:59.343" v="1672" actId="20577"/>
        <pc:sldMkLst>
          <pc:docMk/>
          <pc:sldMk cId="2330951888" sldId="305"/>
        </pc:sldMkLst>
        <pc:spChg chg="mod">
          <ac:chgData name="DIPESH DONDA" userId="0a90d78f68167c22" providerId="LiveId" clId="{12481B7D-A038-4010-A98E-8ECA36A79AF6}" dt="2021-02-08T09:25:59.343" v="1672" actId="20577"/>
          <ac:spMkLst>
            <pc:docMk/>
            <pc:sldMk cId="2330951888" sldId="305"/>
            <ac:spMk id="2" creationId="{9E47ABAA-9A6B-44B8-B5D1-2B7560FF112B}"/>
          </ac:spMkLst>
        </pc:spChg>
        <pc:spChg chg="mod">
          <ac:chgData name="DIPESH DONDA" userId="0a90d78f68167c22" providerId="LiveId" clId="{12481B7D-A038-4010-A98E-8ECA36A79AF6}" dt="2021-02-08T09:24:38.926" v="1668" actId="313"/>
          <ac:spMkLst>
            <pc:docMk/>
            <pc:sldMk cId="2330951888" sldId="305"/>
            <ac:spMk id="3" creationId="{AE65FF1B-AA2B-43FA-A6EF-9E32DCE2257F}"/>
          </ac:spMkLst>
        </pc:spChg>
      </pc:sldChg>
      <pc:sldChg chg="addSp delSp modSp new del mod setBg">
        <pc:chgData name="DIPESH DONDA" userId="0a90d78f68167c22" providerId="LiveId" clId="{12481B7D-A038-4010-A98E-8ECA36A79AF6}" dt="2021-02-08T09:16:15.933" v="1533" actId="47"/>
        <pc:sldMkLst>
          <pc:docMk/>
          <pc:sldMk cId="4162148305" sldId="306"/>
        </pc:sldMkLst>
        <pc:spChg chg="mod">
          <ac:chgData name="DIPESH DONDA" userId="0a90d78f68167c22" providerId="LiveId" clId="{12481B7D-A038-4010-A98E-8ECA36A79AF6}" dt="2021-02-08T09:14:19.588" v="1532" actId="26606"/>
          <ac:spMkLst>
            <pc:docMk/>
            <pc:sldMk cId="4162148305" sldId="306"/>
            <ac:spMk id="2" creationId="{810F1995-9CC8-4E22-ACFD-5AEE3F46D23A}"/>
          </ac:spMkLst>
        </pc:spChg>
        <pc:spChg chg="del mod">
          <ac:chgData name="DIPESH DONDA" userId="0a90d78f68167c22" providerId="LiveId" clId="{12481B7D-A038-4010-A98E-8ECA36A79AF6}" dt="2021-02-08T09:14:19.588" v="1532" actId="26606"/>
          <ac:spMkLst>
            <pc:docMk/>
            <pc:sldMk cId="4162148305" sldId="306"/>
            <ac:spMk id="3" creationId="{F9865E44-72E9-4782-975D-C6ED18EDC88B}"/>
          </ac:spMkLst>
        </pc:spChg>
        <pc:spChg chg="add">
          <ac:chgData name="DIPESH DONDA" userId="0a90d78f68167c22" providerId="LiveId" clId="{12481B7D-A038-4010-A98E-8ECA36A79AF6}" dt="2021-02-08T09:14:19.588" v="1532" actId="26606"/>
          <ac:spMkLst>
            <pc:docMk/>
            <pc:sldMk cId="4162148305" sldId="306"/>
            <ac:spMk id="71" creationId="{39E3965E-AC41-4711-9D10-E25ABB132D86}"/>
          </ac:spMkLst>
        </pc:spChg>
        <pc:spChg chg="add">
          <ac:chgData name="DIPESH DONDA" userId="0a90d78f68167c22" providerId="LiveId" clId="{12481B7D-A038-4010-A98E-8ECA36A79AF6}" dt="2021-02-08T09:14:19.588" v="1532" actId="26606"/>
          <ac:spMkLst>
            <pc:docMk/>
            <pc:sldMk cId="4162148305" sldId="306"/>
            <ac:spMk id="75" creationId="{B4D0E555-16F6-44D0-BF56-AF5FF5BDE9D6}"/>
          </ac:spMkLst>
        </pc:spChg>
        <pc:spChg chg="add">
          <ac:chgData name="DIPESH DONDA" userId="0a90d78f68167c22" providerId="LiveId" clId="{12481B7D-A038-4010-A98E-8ECA36A79AF6}" dt="2021-02-08T09:14:19.588" v="1532" actId="26606"/>
          <ac:spMkLst>
            <pc:docMk/>
            <pc:sldMk cId="4162148305" sldId="306"/>
            <ac:spMk id="77" creationId="{8117041D-1A7B-4ECA-AB68-3CFDB6726B8E}"/>
          </ac:spMkLst>
        </pc:spChg>
        <pc:picChg chg="add mod">
          <ac:chgData name="DIPESH DONDA" userId="0a90d78f68167c22" providerId="LiveId" clId="{12481B7D-A038-4010-A98E-8ECA36A79AF6}" dt="2021-02-08T09:14:19.588" v="1532" actId="26606"/>
          <ac:picMkLst>
            <pc:docMk/>
            <pc:sldMk cId="4162148305" sldId="306"/>
            <ac:picMk id="1026" creationId="{CAAD6469-A137-40FF-B8BE-531D1D639FBB}"/>
          </ac:picMkLst>
        </pc:picChg>
        <pc:cxnChg chg="add">
          <ac:chgData name="DIPESH DONDA" userId="0a90d78f68167c22" providerId="LiveId" clId="{12481B7D-A038-4010-A98E-8ECA36A79AF6}" dt="2021-02-08T09:14:19.588" v="1532" actId="26606"/>
          <ac:cxnSpMkLst>
            <pc:docMk/>
            <pc:sldMk cId="4162148305" sldId="306"/>
            <ac:cxnSpMk id="73" creationId="{1F5DC8C3-BA5F-4EED-BB9A-A14272BD82A1}"/>
          </ac:cxnSpMkLst>
        </pc:cxnChg>
        <pc:cxnChg chg="add">
          <ac:chgData name="DIPESH DONDA" userId="0a90d78f68167c22" providerId="LiveId" clId="{12481B7D-A038-4010-A98E-8ECA36A79AF6}" dt="2021-02-08T09:14:19.588" v="1532" actId="26606"/>
          <ac:cxnSpMkLst>
            <pc:docMk/>
            <pc:sldMk cId="4162148305" sldId="306"/>
            <ac:cxnSpMk id="79" creationId="{ABCD2462-4C1E-401A-AC2D-F799A138B245}"/>
          </ac:cxnSpMkLst>
        </pc:cxnChg>
      </pc:sldChg>
      <pc:sldChg chg="addSp delSp modSp new mod setBg setClrOvrMap">
        <pc:chgData name="DIPESH DONDA" userId="0a90d78f68167c22" providerId="LiveId" clId="{12481B7D-A038-4010-A98E-8ECA36A79AF6}" dt="2021-02-08T10:52:58.210" v="3571" actId="20577"/>
        <pc:sldMkLst>
          <pc:docMk/>
          <pc:sldMk cId="1086198783" sldId="307"/>
        </pc:sldMkLst>
        <pc:spChg chg="mod">
          <ac:chgData name="DIPESH DONDA" userId="0a90d78f68167c22" providerId="LiveId" clId="{12481B7D-A038-4010-A98E-8ECA36A79AF6}" dt="2021-02-08T09:34:17.735" v="1810" actId="26606"/>
          <ac:spMkLst>
            <pc:docMk/>
            <pc:sldMk cId="1086198783" sldId="307"/>
            <ac:spMk id="2" creationId="{3FFFF134-E0A4-4BF0-88CC-339B6102A10A}"/>
          </ac:spMkLst>
        </pc:spChg>
        <pc:spChg chg="mod ord">
          <ac:chgData name="DIPESH DONDA" userId="0a90d78f68167c22" providerId="LiveId" clId="{12481B7D-A038-4010-A98E-8ECA36A79AF6}" dt="2021-02-08T09:34:17.735" v="1810" actId="26606"/>
          <ac:spMkLst>
            <pc:docMk/>
            <pc:sldMk cId="1086198783" sldId="307"/>
            <ac:spMk id="3" creationId="{7B1A50A6-CEEA-45BE-B036-BD6BE3C0706A}"/>
          </ac:spMkLst>
        </pc:spChg>
        <pc:spChg chg="add mod">
          <ac:chgData name="DIPESH DONDA" userId="0a90d78f68167c22" providerId="LiveId" clId="{12481B7D-A038-4010-A98E-8ECA36A79AF6}" dt="2021-02-08T10:52:58.210" v="3571" actId="20577"/>
          <ac:spMkLst>
            <pc:docMk/>
            <pc:sldMk cId="1086198783" sldId="307"/>
            <ac:spMk id="6" creationId="{DB154FDE-3A8A-4C93-807B-74189359A08F}"/>
          </ac:spMkLst>
        </pc:spChg>
        <pc:spChg chg="add del">
          <ac:chgData name="DIPESH DONDA" userId="0a90d78f68167c22" providerId="LiveId" clId="{12481B7D-A038-4010-A98E-8ECA36A79AF6}" dt="2021-02-08T09:33:26.158" v="1804" actId="26606"/>
          <ac:spMkLst>
            <pc:docMk/>
            <pc:sldMk cId="1086198783" sldId="307"/>
            <ac:spMk id="9" creationId="{0AB6E427-3F73-4C06-A5D5-AE52C3883B50}"/>
          </ac:spMkLst>
        </pc:spChg>
        <pc:spChg chg="add del">
          <ac:chgData name="DIPESH DONDA" userId="0a90d78f68167c22" providerId="LiveId" clId="{12481B7D-A038-4010-A98E-8ECA36A79AF6}" dt="2021-02-08T09:33:26.158" v="1804" actId="26606"/>
          <ac:spMkLst>
            <pc:docMk/>
            <pc:sldMk cId="1086198783" sldId="307"/>
            <ac:spMk id="11" creationId="{D8C9BDAA-0390-4B39-9B5C-BC95E5120DA4}"/>
          </ac:spMkLst>
        </pc:spChg>
        <pc:spChg chg="add del">
          <ac:chgData name="DIPESH DONDA" userId="0a90d78f68167c22" providerId="LiveId" clId="{12481B7D-A038-4010-A98E-8ECA36A79AF6}" dt="2021-02-08T09:33:20.901" v="1799" actId="26606"/>
          <ac:spMkLst>
            <pc:docMk/>
            <pc:sldMk cId="1086198783" sldId="307"/>
            <ac:spMk id="18" creationId="{0AB6E427-3F73-4C06-A5D5-AE52C3883B50}"/>
          </ac:spMkLst>
        </pc:spChg>
        <pc:spChg chg="add del">
          <ac:chgData name="DIPESH DONDA" userId="0a90d78f68167c22" providerId="LiveId" clId="{12481B7D-A038-4010-A98E-8ECA36A79AF6}" dt="2021-02-08T09:33:20.901" v="1799" actId="26606"/>
          <ac:spMkLst>
            <pc:docMk/>
            <pc:sldMk cId="1086198783" sldId="307"/>
            <ac:spMk id="20" creationId="{D8C9BDAA-0390-4B39-9B5C-BC95E5120DA4}"/>
          </ac:spMkLst>
        </pc:spChg>
        <pc:spChg chg="add del">
          <ac:chgData name="DIPESH DONDA" userId="0a90d78f68167c22" providerId="LiveId" clId="{12481B7D-A038-4010-A98E-8ECA36A79AF6}" dt="2021-02-08T09:33:24.043" v="1801" actId="26606"/>
          <ac:spMkLst>
            <pc:docMk/>
            <pc:sldMk cId="1086198783" sldId="307"/>
            <ac:spMk id="24" creationId="{E844E128-FF69-4E9F-8327-6B504B3C5AE1}"/>
          </ac:spMkLst>
        </pc:spChg>
        <pc:spChg chg="add del">
          <ac:chgData name="DIPESH DONDA" userId="0a90d78f68167c22" providerId="LiveId" clId="{12481B7D-A038-4010-A98E-8ECA36A79AF6}" dt="2021-02-08T09:33:26.150" v="1803" actId="26606"/>
          <ac:spMkLst>
            <pc:docMk/>
            <pc:sldMk cId="1086198783" sldId="307"/>
            <ac:spMk id="27" creationId="{F64BBAA4-C62B-4146-B49F-FE4CC4655EE0}"/>
          </ac:spMkLst>
        </pc:spChg>
        <pc:spChg chg="add del">
          <ac:chgData name="DIPESH DONDA" userId="0a90d78f68167c22" providerId="LiveId" clId="{12481B7D-A038-4010-A98E-8ECA36A79AF6}" dt="2021-02-08T09:33:26.150" v="1803" actId="26606"/>
          <ac:spMkLst>
            <pc:docMk/>
            <pc:sldMk cId="1086198783" sldId="307"/>
            <ac:spMk id="29" creationId="{6BF36B24-6632-4516-9692-731462896C1F}"/>
          </ac:spMkLst>
        </pc:spChg>
        <pc:spChg chg="add del">
          <ac:chgData name="DIPESH DONDA" userId="0a90d78f68167c22" providerId="LiveId" clId="{12481B7D-A038-4010-A98E-8ECA36A79AF6}" dt="2021-02-08T09:34:17.740" v="1811" actId="26606"/>
          <ac:spMkLst>
            <pc:docMk/>
            <pc:sldMk cId="1086198783" sldId="307"/>
            <ac:spMk id="31" creationId="{0AB6E427-3F73-4C06-A5D5-AE52C3883B50}"/>
          </ac:spMkLst>
        </pc:spChg>
        <pc:spChg chg="add del">
          <ac:chgData name="DIPESH DONDA" userId="0a90d78f68167c22" providerId="LiveId" clId="{12481B7D-A038-4010-A98E-8ECA36A79AF6}" dt="2021-02-08T09:34:17.740" v="1811" actId="26606"/>
          <ac:spMkLst>
            <pc:docMk/>
            <pc:sldMk cId="1086198783" sldId="307"/>
            <ac:spMk id="32" creationId="{D8C9BDAA-0390-4B39-9B5C-BC95E5120DA4}"/>
          </ac:spMkLst>
        </pc:spChg>
        <pc:spChg chg="add del">
          <ac:chgData name="DIPESH DONDA" userId="0a90d78f68167c22" providerId="LiveId" clId="{12481B7D-A038-4010-A98E-8ECA36A79AF6}" dt="2021-02-08T09:34:15.963" v="1808" actId="26606"/>
          <ac:spMkLst>
            <pc:docMk/>
            <pc:sldMk cId="1086198783" sldId="307"/>
            <ac:spMk id="38" creationId="{0AB6E427-3F73-4C06-A5D5-AE52C3883B50}"/>
          </ac:spMkLst>
        </pc:spChg>
        <pc:spChg chg="add del">
          <ac:chgData name="DIPESH DONDA" userId="0a90d78f68167c22" providerId="LiveId" clId="{12481B7D-A038-4010-A98E-8ECA36A79AF6}" dt="2021-02-08T09:34:15.963" v="1808" actId="26606"/>
          <ac:spMkLst>
            <pc:docMk/>
            <pc:sldMk cId="1086198783" sldId="307"/>
            <ac:spMk id="40" creationId="{D8C9BDAA-0390-4B39-9B5C-BC95E5120DA4}"/>
          </ac:spMkLst>
        </pc:spChg>
        <pc:spChg chg="add del">
          <ac:chgData name="DIPESH DONDA" userId="0a90d78f68167c22" providerId="LiveId" clId="{12481B7D-A038-4010-A98E-8ECA36A79AF6}" dt="2021-02-08T09:34:17.735" v="1810" actId="26606"/>
          <ac:spMkLst>
            <pc:docMk/>
            <pc:sldMk cId="1086198783" sldId="307"/>
            <ac:spMk id="44" creationId="{08CB54FC-0B2A-4107-9A70-958B90B76585}"/>
          </ac:spMkLst>
        </pc:spChg>
        <pc:spChg chg="add del">
          <ac:chgData name="DIPESH DONDA" userId="0a90d78f68167c22" providerId="LiveId" clId="{12481B7D-A038-4010-A98E-8ECA36A79AF6}" dt="2021-02-08T09:34:17.735" v="1810" actId="26606"/>
          <ac:spMkLst>
            <pc:docMk/>
            <pc:sldMk cId="1086198783" sldId="307"/>
            <ac:spMk id="46" creationId="{9AA76026-5689-4584-8D93-D71D739E61B5}"/>
          </ac:spMkLst>
        </pc:spChg>
        <pc:spChg chg="add">
          <ac:chgData name="DIPESH DONDA" userId="0a90d78f68167c22" providerId="LiveId" clId="{12481B7D-A038-4010-A98E-8ECA36A79AF6}" dt="2021-02-08T09:34:17.740" v="1811" actId="26606"/>
          <ac:spMkLst>
            <pc:docMk/>
            <pc:sldMk cId="1086198783" sldId="307"/>
            <ac:spMk id="48" creationId="{0AB6E427-3F73-4C06-A5D5-AE52C3883B50}"/>
          </ac:spMkLst>
        </pc:spChg>
        <pc:spChg chg="add">
          <ac:chgData name="DIPESH DONDA" userId="0a90d78f68167c22" providerId="LiveId" clId="{12481B7D-A038-4010-A98E-8ECA36A79AF6}" dt="2021-02-08T09:34:17.740" v="1811" actId="26606"/>
          <ac:spMkLst>
            <pc:docMk/>
            <pc:sldMk cId="1086198783" sldId="307"/>
            <ac:spMk id="49" creationId="{D8C9BDAA-0390-4B39-9B5C-BC95E5120DA4}"/>
          </ac:spMkLst>
        </pc:spChg>
        <pc:picChg chg="add del mod">
          <ac:chgData name="DIPESH DONDA" userId="0a90d78f68167c22" providerId="LiveId" clId="{12481B7D-A038-4010-A98E-8ECA36A79AF6}" dt="2021-02-08T09:34:09.848" v="1805" actId="478"/>
          <ac:picMkLst>
            <pc:docMk/>
            <pc:sldMk cId="1086198783" sldId="307"/>
            <ac:picMk id="4" creationId="{B4EB50FB-4813-4C88-8600-44B6F2EF7340}"/>
          </ac:picMkLst>
        </pc:picChg>
        <pc:picChg chg="add mod">
          <ac:chgData name="DIPESH DONDA" userId="0a90d78f68167c22" providerId="LiveId" clId="{12481B7D-A038-4010-A98E-8ECA36A79AF6}" dt="2021-02-08T10:50:26.793" v="3544" actId="1076"/>
          <ac:picMkLst>
            <pc:docMk/>
            <pc:sldMk cId="1086198783" sldId="307"/>
            <ac:picMk id="5" creationId="{A4FCDF0F-CCAB-4A91-B54A-43A656566486}"/>
          </ac:picMkLst>
        </pc:picChg>
        <pc:cxnChg chg="add del">
          <ac:chgData name="DIPESH DONDA" userId="0a90d78f68167c22" providerId="LiveId" clId="{12481B7D-A038-4010-A98E-8ECA36A79AF6}" dt="2021-02-08T09:33:26.158" v="1804" actId="26606"/>
          <ac:cxnSpMkLst>
            <pc:docMk/>
            <pc:sldMk cId="1086198783" sldId="307"/>
            <ac:cxnSpMk id="13" creationId="{E04A321A-A039-4720-87B4-66A4210E0D57}"/>
          </ac:cxnSpMkLst>
        </pc:cxnChg>
        <pc:cxnChg chg="add del">
          <ac:chgData name="DIPESH DONDA" userId="0a90d78f68167c22" providerId="LiveId" clId="{12481B7D-A038-4010-A98E-8ECA36A79AF6}" dt="2021-02-08T09:33:20.901" v="1799" actId="26606"/>
          <ac:cxnSpMkLst>
            <pc:docMk/>
            <pc:sldMk cId="1086198783" sldId="307"/>
            <ac:cxnSpMk id="22" creationId="{E04A321A-A039-4720-87B4-66A4210E0D57}"/>
          </ac:cxnSpMkLst>
        </pc:cxnChg>
        <pc:cxnChg chg="add del">
          <ac:chgData name="DIPESH DONDA" userId="0a90d78f68167c22" providerId="LiveId" clId="{12481B7D-A038-4010-A98E-8ECA36A79AF6}" dt="2021-02-08T09:33:24.043" v="1801" actId="26606"/>
          <ac:cxnSpMkLst>
            <pc:docMk/>
            <pc:sldMk cId="1086198783" sldId="307"/>
            <ac:cxnSpMk id="25" creationId="{055CEADF-09EA-423C-8C45-F94AF44D5AF0}"/>
          </ac:cxnSpMkLst>
        </pc:cxnChg>
        <pc:cxnChg chg="add del">
          <ac:chgData name="DIPESH DONDA" userId="0a90d78f68167c22" providerId="LiveId" clId="{12481B7D-A038-4010-A98E-8ECA36A79AF6}" dt="2021-02-08T09:33:26.150" v="1803" actId="26606"/>
          <ac:cxnSpMkLst>
            <pc:docMk/>
            <pc:sldMk cId="1086198783" sldId="307"/>
            <ac:cxnSpMk id="28" creationId="{EEB57AA8-F021-480C-A9E2-F89913313611}"/>
          </ac:cxnSpMkLst>
        </pc:cxnChg>
        <pc:cxnChg chg="add del">
          <ac:chgData name="DIPESH DONDA" userId="0a90d78f68167c22" providerId="LiveId" clId="{12481B7D-A038-4010-A98E-8ECA36A79AF6}" dt="2021-02-08T09:34:17.740" v="1811" actId="26606"/>
          <ac:cxnSpMkLst>
            <pc:docMk/>
            <pc:sldMk cId="1086198783" sldId="307"/>
            <ac:cxnSpMk id="33" creationId="{E04A321A-A039-4720-87B4-66A4210E0D57}"/>
          </ac:cxnSpMkLst>
        </pc:cxnChg>
        <pc:cxnChg chg="add del">
          <ac:chgData name="DIPESH DONDA" userId="0a90d78f68167c22" providerId="LiveId" clId="{12481B7D-A038-4010-A98E-8ECA36A79AF6}" dt="2021-02-08T09:34:15.963" v="1808" actId="26606"/>
          <ac:cxnSpMkLst>
            <pc:docMk/>
            <pc:sldMk cId="1086198783" sldId="307"/>
            <ac:cxnSpMk id="42" creationId="{E04A321A-A039-4720-87B4-66A4210E0D57}"/>
          </ac:cxnSpMkLst>
        </pc:cxnChg>
        <pc:cxnChg chg="add del">
          <ac:chgData name="DIPESH DONDA" userId="0a90d78f68167c22" providerId="LiveId" clId="{12481B7D-A038-4010-A98E-8ECA36A79AF6}" dt="2021-02-08T09:34:17.735" v="1810" actId="26606"/>
          <ac:cxnSpMkLst>
            <pc:docMk/>
            <pc:sldMk cId="1086198783" sldId="307"/>
            <ac:cxnSpMk id="45" creationId="{7855A9B5-1710-4B19-B0F1-CDFDD4ED5B7E}"/>
          </ac:cxnSpMkLst>
        </pc:cxnChg>
        <pc:cxnChg chg="add">
          <ac:chgData name="DIPESH DONDA" userId="0a90d78f68167c22" providerId="LiveId" clId="{12481B7D-A038-4010-A98E-8ECA36A79AF6}" dt="2021-02-08T09:34:17.740" v="1811" actId="26606"/>
          <ac:cxnSpMkLst>
            <pc:docMk/>
            <pc:sldMk cId="1086198783" sldId="307"/>
            <ac:cxnSpMk id="50" creationId="{E04A321A-A039-4720-87B4-66A4210E0D57}"/>
          </ac:cxnSpMkLst>
        </pc:cxnChg>
      </pc:sldChg>
      <pc:sldChg chg="addSp delSp modSp new mod ord">
        <pc:chgData name="DIPESH DONDA" userId="0a90d78f68167c22" providerId="LiveId" clId="{12481B7D-A038-4010-A98E-8ECA36A79AF6}" dt="2021-02-08T10:48:58.014" v="3536" actId="20577"/>
        <pc:sldMkLst>
          <pc:docMk/>
          <pc:sldMk cId="869390657" sldId="308"/>
        </pc:sldMkLst>
        <pc:spChg chg="mod">
          <ac:chgData name="DIPESH DONDA" userId="0a90d78f68167c22" providerId="LiveId" clId="{12481B7D-A038-4010-A98E-8ECA36A79AF6}" dt="2021-02-08T10:13:45.608" v="2383" actId="14100"/>
          <ac:spMkLst>
            <pc:docMk/>
            <pc:sldMk cId="869390657" sldId="308"/>
            <ac:spMk id="2" creationId="{3E6DBE75-3BB9-41F5-8E11-3D927259AC97}"/>
          </ac:spMkLst>
        </pc:spChg>
        <pc:spChg chg="del">
          <ac:chgData name="DIPESH DONDA" userId="0a90d78f68167c22" providerId="LiveId" clId="{12481B7D-A038-4010-A98E-8ECA36A79AF6}" dt="2021-02-08T09:37:17.957" v="1815" actId="478"/>
          <ac:spMkLst>
            <pc:docMk/>
            <pc:sldMk cId="869390657" sldId="308"/>
            <ac:spMk id="3" creationId="{3D144FB5-509E-4567-ADE8-54C3A4A192DC}"/>
          </ac:spMkLst>
        </pc:spChg>
        <pc:spChg chg="add mod">
          <ac:chgData name="DIPESH DONDA" userId="0a90d78f68167c22" providerId="LiveId" clId="{12481B7D-A038-4010-A98E-8ECA36A79AF6}" dt="2021-02-08T10:48:58.014" v="3536" actId="20577"/>
          <ac:spMkLst>
            <pc:docMk/>
            <pc:sldMk cId="869390657" sldId="308"/>
            <ac:spMk id="5" creationId="{1CA609DF-1F45-4E22-B1CE-6224A497AF6A}"/>
          </ac:spMkLst>
        </pc:spChg>
        <pc:spChg chg="add del mod">
          <ac:chgData name="DIPESH DONDA" userId="0a90d78f68167c22" providerId="LiveId" clId="{12481B7D-A038-4010-A98E-8ECA36A79AF6}" dt="2021-02-08T10:22:25.129" v="3022" actId="27636"/>
          <ac:spMkLst>
            <pc:docMk/>
            <pc:sldMk cId="869390657" sldId="308"/>
            <ac:spMk id="6" creationId="{50167C72-BDE6-4C92-A1A9-937166A1BAFB}"/>
          </ac:spMkLst>
        </pc:spChg>
        <pc:graphicFrameChg chg="add del">
          <ac:chgData name="DIPESH DONDA" userId="0a90d78f68167c22" providerId="LiveId" clId="{12481B7D-A038-4010-A98E-8ECA36A79AF6}" dt="2021-02-08T10:21:17.247" v="3003" actId="26606"/>
          <ac:graphicFrameMkLst>
            <pc:docMk/>
            <pc:sldMk cId="869390657" sldId="308"/>
            <ac:graphicFrameMk id="8" creationId="{81DFC79A-029D-42D4-8FFA-428A41BDC93B}"/>
          </ac:graphicFrameMkLst>
        </pc:graphicFrameChg>
        <pc:graphicFrameChg chg="add del">
          <ac:chgData name="DIPESH DONDA" userId="0a90d78f68167c22" providerId="LiveId" clId="{12481B7D-A038-4010-A98E-8ECA36A79AF6}" dt="2021-02-08T10:21:18.253" v="3005" actId="26606"/>
          <ac:graphicFrameMkLst>
            <pc:docMk/>
            <pc:sldMk cId="869390657" sldId="308"/>
            <ac:graphicFrameMk id="10" creationId="{BBB5AA46-D53D-450C-9AE7-127EE8EDF0C9}"/>
          </ac:graphicFrameMkLst>
        </pc:graphicFrameChg>
        <pc:graphicFrameChg chg="add del">
          <ac:chgData name="DIPESH DONDA" userId="0a90d78f68167c22" providerId="LiveId" clId="{12481B7D-A038-4010-A98E-8ECA36A79AF6}" dt="2021-02-08T10:21:19.321" v="3007" actId="26606"/>
          <ac:graphicFrameMkLst>
            <pc:docMk/>
            <pc:sldMk cId="869390657" sldId="308"/>
            <ac:graphicFrameMk id="12" creationId="{E311B9CD-C821-419D-8201-539A5F2AEF5C}"/>
          </ac:graphicFrameMkLst>
        </pc:graphicFrameChg>
        <pc:graphicFrameChg chg="add del">
          <ac:chgData name="DIPESH DONDA" userId="0a90d78f68167c22" providerId="LiveId" clId="{12481B7D-A038-4010-A98E-8ECA36A79AF6}" dt="2021-02-08T10:21:24.008" v="3009" actId="26606"/>
          <ac:graphicFrameMkLst>
            <pc:docMk/>
            <pc:sldMk cId="869390657" sldId="308"/>
            <ac:graphicFrameMk id="14" creationId="{BBB5AA46-D53D-450C-9AE7-127EE8EDF0C9}"/>
          </ac:graphicFrameMkLst>
        </pc:graphicFrameChg>
        <pc:graphicFrameChg chg="add del">
          <ac:chgData name="DIPESH DONDA" userId="0a90d78f68167c22" providerId="LiveId" clId="{12481B7D-A038-4010-A98E-8ECA36A79AF6}" dt="2021-02-08T10:21:51.387" v="3011" actId="26606"/>
          <ac:graphicFrameMkLst>
            <pc:docMk/>
            <pc:sldMk cId="869390657" sldId="308"/>
            <ac:graphicFrameMk id="16" creationId="{E311B9CD-C821-419D-8201-539A5F2AEF5C}"/>
          </ac:graphicFrameMkLst>
        </pc:graphicFrameChg>
        <pc:picChg chg="add mod">
          <ac:chgData name="DIPESH DONDA" userId="0a90d78f68167c22" providerId="LiveId" clId="{12481B7D-A038-4010-A98E-8ECA36A79AF6}" dt="2021-02-08T10:13:02.286" v="2374" actId="1076"/>
          <ac:picMkLst>
            <pc:docMk/>
            <pc:sldMk cId="869390657" sldId="308"/>
            <ac:picMk id="4" creationId="{CB1AAF80-6C8C-4130-B439-C1D12F56A274}"/>
          </ac:picMkLst>
        </pc:picChg>
      </pc:sldChg>
      <pc:sldChg chg="addSp delSp modSp new mod ord setBg">
        <pc:chgData name="DIPESH DONDA" userId="0a90d78f68167c22" providerId="LiveId" clId="{12481B7D-A038-4010-A98E-8ECA36A79AF6}" dt="2021-02-08T10:53:16.877" v="3582" actId="20577"/>
        <pc:sldMkLst>
          <pc:docMk/>
          <pc:sldMk cId="1573562695" sldId="309"/>
        </pc:sldMkLst>
        <pc:spChg chg="mod">
          <ac:chgData name="DIPESH DONDA" userId="0a90d78f68167c22" providerId="LiveId" clId="{12481B7D-A038-4010-A98E-8ECA36A79AF6}" dt="2021-02-08T10:23:51.769" v="3054" actId="26606"/>
          <ac:spMkLst>
            <pc:docMk/>
            <pc:sldMk cId="1573562695" sldId="309"/>
            <ac:spMk id="2" creationId="{ADBA9FBB-72C0-41CA-B4E0-6B1A5A6AAC51}"/>
          </ac:spMkLst>
        </pc:spChg>
        <pc:spChg chg="mod">
          <ac:chgData name="DIPESH DONDA" userId="0a90d78f68167c22" providerId="LiveId" clId="{12481B7D-A038-4010-A98E-8ECA36A79AF6}" dt="2021-02-08T10:27:12.917" v="3103" actId="20577"/>
          <ac:spMkLst>
            <pc:docMk/>
            <pc:sldMk cId="1573562695" sldId="309"/>
            <ac:spMk id="3" creationId="{746142B6-7FE4-4B35-A139-E797A639C502}"/>
          </ac:spMkLst>
        </pc:spChg>
        <pc:spChg chg="add mod">
          <ac:chgData name="DIPESH DONDA" userId="0a90d78f68167c22" providerId="LiveId" clId="{12481B7D-A038-4010-A98E-8ECA36A79AF6}" dt="2021-02-08T10:53:16.877" v="3582" actId="20577"/>
          <ac:spMkLst>
            <pc:docMk/>
            <pc:sldMk cId="1573562695" sldId="309"/>
            <ac:spMk id="5" creationId="{3E17023A-C9FB-4828-BC8D-053725ADD96B}"/>
          </ac:spMkLst>
        </pc:spChg>
        <pc:spChg chg="add del">
          <ac:chgData name="DIPESH DONDA" userId="0a90d78f68167c22" providerId="LiveId" clId="{12481B7D-A038-4010-A98E-8ECA36A79AF6}" dt="2021-02-08T10:24:13.848" v="3061" actId="26606"/>
          <ac:spMkLst>
            <pc:docMk/>
            <pc:sldMk cId="1573562695" sldId="309"/>
            <ac:spMk id="10" creationId="{0AB6E427-3F73-4C06-A5D5-AE52C3883B50}"/>
          </ac:spMkLst>
        </pc:spChg>
        <pc:spChg chg="add del">
          <ac:chgData name="DIPESH DONDA" userId="0a90d78f68167c22" providerId="LiveId" clId="{12481B7D-A038-4010-A98E-8ECA36A79AF6}" dt="2021-02-08T10:24:13.848" v="3061" actId="26606"/>
          <ac:spMkLst>
            <pc:docMk/>
            <pc:sldMk cId="1573562695" sldId="309"/>
            <ac:spMk id="12" creationId="{D8C9BDAA-0390-4B39-9B5C-BC95E5120DA4}"/>
          </ac:spMkLst>
        </pc:spChg>
        <pc:spChg chg="add">
          <ac:chgData name="DIPESH DONDA" userId="0a90d78f68167c22" providerId="LiveId" clId="{12481B7D-A038-4010-A98E-8ECA36A79AF6}" dt="2021-02-08T10:24:13.848" v="3061" actId="26606"/>
          <ac:spMkLst>
            <pc:docMk/>
            <pc:sldMk cId="1573562695" sldId="309"/>
            <ac:spMk id="19" creationId="{0AB6E427-3F73-4C06-A5D5-AE52C3883B50}"/>
          </ac:spMkLst>
        </pc:spChg>
        <pc:spChg chg="add">
          <ac:chgData name="DIPESH DONDA" userId="0a90d78f68167c22" providerId="LiveId" clId="{12481B7D-A038-4010-A98E-8ECA36A79AF6}" dt="2021-02-08T10:24:13.848" v="3061" actId="26606"/>
          <ac:spMkLst>
            <pc:docMk/>
            <pc:sldMk cId="1573562695" sldId="309"/>
            <ac:spMk id="21" creationId="{D8C9BDAA-0390-4B39-9B5C-BC95E5120DA4}"/>
          </ac:spMkLst>
        </pc:spChg>
        <pc:picChg chg="add mod">
          <ac:chgData name="DIPESH DONDA" userId="0a90d78f68167c22" providerId="LiveId" clId="{12481B7D-A038-4010-A98E-8ECA36A79AF6}" dt="2021-02-08T10:23:51.769" v="3054" actId="26606"/>
          <ac:picMkLst>
            <pc:docMk/>
            <pc:sldMk cId="1573562695" sldId="309"/>
            <ac:picMk id="4" creationId="{8052A5E9-6A10-43AA-BBC1-EC2DFB8BEF8B}"/>
          </ac:picMkLst>
        </pc:picChg>
        <pc:cxnChg chg="add del">
          <ac:chgData name="DIPESH DONDA" userId="0a90d78f68167c22" providerId="LiveId" clId="{12481B7D-A038-4010-A98E-8ECA36A79AF6}" dt="2021-02-08T10:24:13.848" v="3061" actId="26606"/>
          <ac:cxnSpMkLst>
            <pc:docMk/>
            <pc:sldMk cId="1573562695" sldId="309"/>
            <ac:cxnSpMk id="14" creationId="{E04A321A-A039-4720-87B4-66A4210E0D57}"/>
          </ac:cxnSpMkLst>
        </pc:cxnChg>
        <pc:cxnChg chg="add">
          <ac:chgData name="DIPESH DONDA" userId="0a90d78f68167c22" providerId="LiveId" clId="{12481B7D-A038-4010-A98E-8ECA36A79AF6}" dt="2021-02-08T10:24:13.848" v="3061" actId="26606"/>
          <ac:cxnSpMkLst>
            <pc:docMk/>
            <pc:sldMk cId="1573562695" sldId="309"/>
            <ac:cxnSpMk id="23" creationId="{E04A321A-A039-4720-87B4-66A4210E0D57}"/>
          </ac:cxnSpMkLst>
        </pc:cxnChg>
      </pc:sldChg>
      <pc:sldChg chg="addSp delSp modSp new del mod">
        <pc:chgData name="DIPESH DONDA" userId="0a90d78f68167c22" providerId="LiveId" clId="{12481B7D-A038-4010-A98E-8ECA36A79AF6}" dt="2021-02-08T10:32:34.926" v="3450" actId="47"/>
        <pc:sldMkLst>
          <pc:docMk/>
          <pc:sldMk cId="191785006" sldId="310"/>
        </pc:sldMkLst>
        <pc:spChg chg="del">
          <ac:chgData name="DIPESH DONDA" userId="0a90d78f68167c22" providerId="LiveId" clId="{12481B7D-A038-4010-A98E-8ECA36A79AF6}" dt="2021-02-08T09:50:01.929" v="1868"/>
          <ac:spMkLst>
            <pc:docMk/>
            <pc:sldMk cId="191785006" sldId="310"/>
            <ac:spMk id="3" creationId="{1E36C432-7FE5-48CF-8A10-FAFFA99FE784}"/>
          </ac:spMkLst>
        </pc:spChg>
        <pc:spChg chg="add mod">
          <ac:chgData name="DIPESH DONDA" userId="0a90d78f68167c22" providerId="LiveId" clId="{12481B7D-A038-4010-A98E-8ECA36A79AF6}" dt="2021-02-08T09:49:43.223" v="1867"/>
          <ac:spMkLst>
            <pc:docMk/>
            <pc:sldMk cId="191785006" sldId="310"/>
            <ac:spMk id="5" creationId="{D2457BDB-74E9-49FE-B936-F5EDEA7A1939}"/>
          </ac:spMkLst>
        </pc:spChg>
        <pc:spChg chg="add mod">
          <ac:chgData name="DIPESH DONDA" userId="0a90d78f68167c22" providerId="LiveId" clId="{12481B7D-A038-4010-A98E-8ECA36A79AF6}" dt="2021-02-08T09:50:21.689" v="1872"/>
          <ac:spMkLst>
            <pc:docMk/>
            <pc:sldMk cId="191785006" sldId="310"/>
            <ac:spMk id="7" creationId="{EC435D88-2F4D-4D16-BD1A-3C10BDC91CF3}"/>
          </ac:spMkLst>
        </pc:spChg>
        <pc:spChg chg="add mod">
          <ac:chgData name="DIPESH DONDA" userId="0a90d78f68167c22" providerId="LiveId" clId="{12481B7D-A038-4010-A98E-8ECA36A79AF6}" dt="2021-02-08T09:50:50.949" v="1889" actId="20577"/>
          <ac:spMkLst>
            <pc:docMk/>
            <pc:sldMk cId="191785006" sldId="310"/>
            <ac:spMk id="8" creationId="{C97B0210-F81A-4DE0-8105-893749C62DAE}"/>
          </ac:spMkLst>
        </pc:spChg>
        <pc:spChg chg="add del mod">
          <ac:chgData name="DIPESH DONDA" userId="0a90d78f68167c22" providerId="LiveId" clId="{12481B7D-A038-4010-A98E-8ECA36A79AF6}" dt="2021-02-08T10:32:10.875" v="3441" actId="478"/>
          <ac:spMkLst>
            <pc:docMk/>
            <pc:sldMk cId="191785006" sldId="310"/>
            <ac:spMk id="10" creationId="{DFF17658-EAF9-4EF6-B183-19EB56FA0BF0}"/>
          </ac:spMkLst>
        </pc:spChg>
        <pc:picChg chg="add del mod">
          <ac:chgData name="DIPESH DONDA" userId="0a90d78f68167c22" providerId="LiveId" clId="{12481B7D-A038-4010-A98E-8ECA36A79AF6}" dt="2021-02-08T10:28:32.028" v="3209" actId="21"/>
          <ac:picMkLst>
            <pc:docMk/>
            <pc:sldMk cId="191785006" sldId="310"/>
            <ac:picMk id="4" creationId="{2CAB252A-3BF8-4BB6-99A4-CFB20B629B01}"/>
          </ac:picMkLst>
        </pc:picChg>
        <pc:picChg chg="add del mod">
          <ac:chgData name="DIPESH DONDA" userId="0a90d78f68167c22" providerId="LiveId" clId="{12481B7D-A038-4010-A98E-8ECA36A79AF6}" dt="2021-02-08T10:28:43.017" v="3212" actId="21"/>
          <ac:picMkLst>
            <pc:docMk/>
            <pc:sldMk cId="191785006" sldId="310"/>
            <ac:picMk id="6" creationId="{A39B8C01-443C-4F4E-B6C4-663F0F28990A}"/>
          </ac:picMkLst>
        </pc:picChg>
      </pc:sldChg>
      <pc:sldChg chg="modSp new mod">
        <pc:chgData name="DIPESH DONDA" userId="0a90d78f68167c22" providerId="LiveId" clId="{12481B7D-A038-4010-A98E-8ECA36A79AF6}" dt="2021-02-08T11:03:07.341" v="3662" actId="21"/>
        <pc:sldMkLst>
          <pc:docMk/>
          <pc:sldMk cId="62347883" sldId="311"/>
        </pc:sldMkLst>
        <pc:spChg chg="mod">
          <ac:chgData name="DIPESH DONDA" userId="0a90d78f68167c22" providerId="LiveId" clId="{12481B7D-A038-4010-A98E-8ECA36A79AF6}" dt="2021-02-08T11:03:07.341" v="3662" actId="21"/>
          <ac:spMkLst>
            <pc:docMk/>
            <pc:sldMk cId="62347883" sldId="311"/>
            <ac:spMk id="2" creationId="{3BB5A5B1-A643-4BB9-8425-2EB07C2FE3B2}"/>
          </ac:spMkLst>
        </pc:spChg>
        <pc:spChg chg="mod">
          <ac:chgData name="DIPESH DONDA" userId="0a90d78f68167c22" providerId="LiveId" clId="{12481B7D-A038-4010-A98E-8ECA36A79AF6}" dt="2021-02-08T11:02:21.759" v="3659" actId="12"/>
          <ac:spMkLst>
            <pc:docMk/>
            <pc:sldMk cId="62347883" sldId="311"/>
            <ac:spMk id="3" creationId="{B475BA42-6C0B-41BB-A5C4-897E0DB2E69B}"/>
          </ac:spMkLst>
        </pc:spChg>
      </pc:sldChg>
      <pc:sldChg chg="addSp modSp new mod setBg">
        <pc:chgData name="DIPESH DONDA" userId="0a90d78f68167c22" providerId="LiveId" clId="{12481B7D-A038-4010-A98E-8ECA36A79AF6}" dt="2021-02-08T10:53:07.591" v="3576" actId="20577"/>
        <pc:sldMkLst>
          <pc:docMk/>
          <pc:sldMk cId="1898954714" sldId="312"/>
        </pc:sldMkLst>
        <pc:spChg chg="mod">
          <ac:chgData name="DIPESH DONDA" userId="0a90d78f68167c22" providerId="LiveId" clId="{12481B7D-A038-4010-A98E-8ECA36A79AF6}" dt="2021-02-08T10:09:43.661" v="2262" actId="26606"/>
          <ac:spMkLst>
            <pc:docMk/>
            <pc:sldMk cId="1898954714" sldId="312"/>
            <ac:spMk id="2" creationId="{9FF026B5-9221-467D-A326-A2AAB6FCC2DF}"/>
          </ac:spMkLst>
        </pc:spChg>
        <pc:spChg chg="mod">
          <ac:chgData name="DIPESH DONDA" userId="0a90d78f68167c22" providerId="LiveId" clId="{12481B7D-A038-4010-A98E-8ECA36A79AF6}" dt="2021-02-08T10:09:49.547" v="2264" actId="14100"/>
          <ac:spMkLst>
            <pc:docMk/>
            <pc:sldMk cId="1898954714" sldId="312"/>
            <ac:spMk id="3" creationId="{EB3E0F26-18EF-4359-B629-8E54D6C4FF29}"/>
          </ac:spMkLst>
        </pc:spChg>
        <pc:spChg chg="add mod ord">
          <ac:chgData name="DIPESH DONDA" userId="0a90d78f68167c22" providerId="LiveId" clId="{12481B7D-A038-4010-A98E-8ECA36A79AF6}" dt="2021-02-08T10:53:07.591" v="3576" actId="20577"/>
          <ac:spMkLst>
            <pc:docMk/>
            <pc:sldMk cId="1898954714" sldId="312"/>
            <ac:spMk id="5" creationId="{43DA1521-1699-4BF9-9801-72E8FD958D91}"/>
          </ac:spMkLst>
        </pc:spChg>
        <pc:spChg chg="add mod">
          <ac:chgData name="DIPESH DONDA" userId="0a90d78f68167c22" providerId="LiveId" clId="{12481B7D-A038-4010-A98E-8ECA36A79AF6}" dt="2021-02-08T10:46:56.962" v="3509" actId="20577"/>
          <ac:spMkLst>
            <pc:docMk/>
            <pc:sldMk cId="1898954714" sldId="312"/>
            <ac:spMk id="7" creationId="{57805C72-0816-4CE7-BE7F-EC9CFB99DD28}"/>
          </ac:spMkLst>
        </pc:spChg>
        <pc:spChg chg="add">
          <ac:chgData name="DIPESH DONDA" userId="0a90d78f68167c22" providerId="LiveId" clId="{12481B7D-A038-4010-A98E-8ECA36A79AF6}" dt="2021-02-08T10:09:43.661" v="2262" actId="26606"/>
          <ac:spMkLst>
            <pc:docMk/>
            <pc:sldMk cId="1898954714" sldId="312"/>
            <ac:spMk id="12" creationId="{D40791F6-715D-481A-9C4A-3645AECFD5A0}"/>
          </ac:spMkLst>
        </pc:spChg>
        <pc:spChg chg="add">
          <ac:chgData name="DIPESH DONDA" userId="0a90d78f68167c22" providerId="LiveId" clId="{12481B7D-A038-4010-A98E-8ECA36A79AF6}" dt="2021-02-08T10:09:43.661" v="2262" actId="26606"/>
          <ac:spMkLst>
            <pc:docMk/>
            <pc:sldMk cId="1898954714" sldId="312"/>
            <ac:spMk id="16" creationId="{811CBAFA-D7E0-40A7-BB94-2C05304B407B}"/>
          </ac:spMkLst>
        </pc:spChg>
        <pc:picChg chg="add mod">
          <ac:chgData name="DIPESH DONDA" userId="0a90d78f68167c22" providerId="LiveId" clId="{12481B7D-A038-4010-A98E-8ECA36A79AF6}" dt="2021-02-08T10:10:01.308" v="2271" actId="1076"/>
          <ac:picMkLst>
            <pc:docMk/>
            <pc:sldMk cId="1898954714" sldId="312"/>
            <ac:picMk id="4" creationId="{2A8AD759-ACDE-4462-96D9-1BC315545558}"/>
          </ac:picMkLst>
        </pc:picChg>
        <pc:picChg chg="add mod">
          <ac:chgData name="DIPESH DONDA" userId="0a90d78f68167c22" providerId="LiveId" clId="{12481B7D-A038-4010-A98E-8ECA36A79AF6}" dt="2021-02-08T10:46:30.778" v="3499" actId="1076"/>
          <ac:picMkLst>
            <pc:docMk/>
            <pc:sldMk cId="1898954714" sldId="312"/>
            <ac:picMk id="6" creationId="{6DF61794-D5DB-4907-86C8-6B2FB28CCDFF}"/>
          </ac:picMkLst>
        </pc:picChg>
        <pc:cxnChg chg="add">
          <ac:chgData name="DIPESH DONDA" userId="0a90d78f68167c22" providerId="LiveId" clId="{12481B7D-A038-4010-A98E-8ECA36A79AF6}" dt="2021-02-08T10:09:43.661" v="2262" actId="26606"/>
          <ac:cxnSpMkLst>
            <pc:docMk/>
            <pc:sldMk cId="1898954714" sldId="312"/>
            <ac:cxnSpMk id="14" creationId="{740F83A4-FAC4-4867-95A5-BBFD280C7BF5}"/>
          </ac:cxnSpMkLst>
        </pc:cxnChg>
      </pc:sldChg>
      <pc:sldChg chg="modSp new del mod">
        <pc:chgData name="DIPESH DONDA" userId="0a90d78f68167c22" providerId="LiveId" clId="{12481B7D-A038-4010-A98E-8ECA36A79AF6}" dt="2021-02-08T10:14:32.140" v="2384" actId="47"/>
        <pc:sldMkLst>
          <pc:docMk/>
          <pc:sldMk cId="2434195087" sldId="313"/>
        </pc:sldMkLst>
        <pc:spChg chg="mod">
          <ac:chgData name="DIPESH DONDA" userId="0a90d78f68167c22" providerId="LiveId" clId="{12481B7D-A038-4010-A98E-8ECA36A79AF6}" dt="2021-02-08T10:10:56.602" v="2289" actId="20577"/>
          <ac:spMkLst>
            <pc:docMk/>
            <pc:sldMk cId="2434195087" sldId="313"/>
            <ac:spMk id="2" creationId="{0A6BE944-4202-449B-B6FE-9AB940CC3DED}"/>
          </ac:spMkLst>
        </pc:spChg>
      </pc:sldChg>
      <pc:sldChg chg="addSp delSp modSp new mod setBg">
        <pc:chgData name="DIPESH DONDA" userId="0a90d78f68167c22" providerId="LiveId" clId="{12481B7D-A038-4010-A98E-8ECA36A79AF6}" dt="2021-02-08T10:54:30.737" v="3595" actId="20577"/>
        <pc:sldMkLst>
          <pc:docMk/>
          <pc:sldMk cId="3646684545" sldId="314"/>
        </pc:sldMkLst>
        <pc:spChg chg="mod">
          <ac:chgData name="DIPESH DONDA" userId="0a90d78f68167c22" providerId="LiveId" clId="{12481B7D-A038-4010-A98E-8ECA36A79AF6}" dt="2021-02-08T10:30:08.404" v="3232" actId="26606"/>
          <ac:spMkLst>
            <pc:docMk/>
            <pc:sldMk cId="3646684545" sldId="314"/>
            <ac:spMk id="2" creationId="{72E58993-816B-4E01-ABF6-6A71CA7E7051}"/>
          </ac:spMkLst>
        </pc:spChg>
        <pc:spChg chg="mod">
          <ac:chgData name="DIPESH DONDA" userId="0a90d78f68167c22" providerId="LiveId" clId="{12481B7D-A038-4010-A98E-8ECA36A79AF6}" dt="2021-02-08T10:30:08.404" v="3232" actId="26606"/>
          <ac:spMkLst>
            <pc:docMk/>
            <pc:sldMk cId="3646684545" sldId="314"/>
            <ac:spMk id="3" creationId="{07A92FB3-6EEA-4A38-A077-BC952FA034E4}"/>
          </ac:spMkLst>
        </pc:spChg>
        <pc:spChg chg="add del">
          <ac:chgData name="DIPESH DONDA" userId="0a90d78f68167c22" providerId="LiveId" clId="{12481B7D-A038-4010-A98E-8ECA36A79AF6}" dt="2021-02-08T10:30:08.404" v="3232" actId="26606"/>
          <ac:spMkLst>
            <pc:docMk/>
            <pc:sldMk cId="3646684545" sldId="314"/>
            <ac:spMk id="10" creationId="{D40791F6-715D-481A-9C4A-3645AECFD5A0}"/>
          </ac:spMkLst>
        </pc:spChg>
        <pc:spChg chg="add mod">
          <ac:chgData name="DIPESH DONDA" userId="0a90d78f68167c22" providerId="LiveId" clId="{12481B7D-A038-4010-A98E-8ECA36A79AF6}" dt="2021-02-08T10:30:40.740" v="3237" actId="1076"/>
          <ac:spMkLst>
            <pc:docMk/>
            <pc:sldMk cId="3646684545" sldId="314"/>
            <ac:spMk id="13" creationId="{E98BD639-C5E8-492A-9B80-DF6302D5BB20}"/>
          </ac:spMkLst>
        </pc:spChg>
        <pc:spChg chg="add del">
          <ac:chgData name="DIPESH DONDA" userId="0a90d78f68167c22" providerId="LiveId" clId="{12481B7D-A038-4010-A98E-8ECA36A79AF6}" dt="2021-02-08T10:30:08.404" v="3232" actId="26606"/>
          <ac:spMkLst>
            <pc:docMk/>
            <pc:sldMk cId="3646684545" sldId="314"/>
            <ac:spMk id="14" creationId="{811CBAFA-D7E0-40A7-BB94-2C05304B407B}"/>
          </ac:spMkLst>
        </pc:spChg>
        <pc:spChg chg="add mod">
          <ac:chgData name="DIPESH DONDA" userId="0a90d78f68167c22" providerId="LiveId" clId="{12481B7D-A038-4010-A98E-8ECA36A79AF6}" dt="2021-02-08T10:31:02.112" v="3258" actId="20577"/>
          <ac:spMkLst>
            <pc:docMk/>
            <pc:sldMk cId="3646684545" sldId="314"/>
            <ac:spMk id="15" creationId="{3880ABEB-4389-4DA1-BDE0-33B8801156EF}"/>
          </ac:spMkLst>
        </pc:spChg>
        <pc:spChg chg="add mod">
          <ac:chgData name="DIPESH DONDA" userId="0a90d78f68167c22" providerId="LiveId" clId="{12481B7D-A038-4010-A98E-8ECA36A79AF6}" dt="2021-02-08T10:54:30.737" v="3595" actId="20577"/>
          <ac:spMkLst>
            <pc:docMk/>
            <pc:sldMk cId="3646684545" sldId="314"/>
            <ac:spMk id="16" creationId="{A2BA1027-0A78-42C4-AE0A-82E1C71782C3}"/>
          </ac:spMkLst>
        </pc:spChg>
        <pc:spChg chg="add">
          <ac:chgData name="DIPESH DONDA" userId="0a90d78f68167c22" providerId="LiveId" clId="{12481B7D-A038-4010-A98E-8ECA36A79AF6}" dt="2021-02-08T10:30:08.404" v="3232" actId="26606"/>
          <ac:spMkLst>
            <pc:docMk/>
            <pc:sldMk cId="3646684545" sldId="314"/>
            <ac:spMk id="19" creationId="{F4FAA6B4-BAFB-4474-9B14-DC83A9096513}"/>
          </ac:spMkLst>
        </pc:spChg>
        <pc:spChg chg="add">
          <ac:chgData name="DIPESH DONDA" userId="0a90d78f68167c22" providerId="LiveId" clId="{12481B7D-A038-4010-A98E-8ECA36A79AF6}" dt="2021-02-08T10:30:08.404" v="3232" actId="26606"/>
          <ac:spMkLst>
            <pc:docMk/>
            <pc:sldMk cId="3646684545" sldId="314"/>
            <ac:spMk id="23" creationId="{DB148495-5F82-48E2-A76C-C8E1C8949940}"/>
          </ac:spMkLst>
        </pc:spChg>
        <pc:picChg chg="add mod ord">
          <ac:chgData name="DIPESH DONDA" userId="0a90d78f68167c22" providerId="LiveId" clId="{12481B7D-A038-4010-A98E-8ECA36A79AF6}" dt="2021-02-08T10:30:14.711" v="3234" actId="1076"/>
          <ac:picMkLst>
            <pc:docMk/>
            <pc:sldMk cId="3646684545" sldId="314"/>
            <ac:picMk id="4" creationId="{383AA696-1D4F-4461-B9C7-30E6B6194138}"/>
          </ac:picMkLst>
        </pc:picChg>
        <pc:picChg chg="add mod">
          <ac:chgData name="DIPESH DONDA" userId="0a90d78f68167c22" providerId="LiveId" clId="{12481B7D-A038-4010-A98E-8ECA36A79AF6}" dt="2021-02-08T10:30:18.197" v="3235" actId="1076"/>
          <ac:picMkLst>
            <pc:docMk/>
            <pc:sldMk cId="3646684545" sldId="314"/>
            <ac:picMk id="5" creationId="{8D246554-586C-4747-815F-6CD04770ED58}"/>
          </ac:picMkLst>
        </pc:picChg>
        <pc:cxnChg chg="add del">
          <ac:chgData name="DIPESH DONDA" userId="0a90d78f68167c22" providerId="LiveId" clId="{12481B7D-A038-4010-A98E-8ECA36A79AF6}" dt="2021-02-08T10:30:08.404" v="3232" actId="26606"/>
          <ac:cxnSpMkLst>
            <pc:docMk/>
            <pc:sldMk cId="3646684545" sldId="314"/>
            <ac:cxnSpMk id="12" creationId="{740F83A4-FAC4-4867-95A5-BBFD280C7BF5}"/>
          </ac:cxnSpMkLst>
        </pc:cxnChg>
        <pc:cxnChg chg="add">
          <ac:chgData name="DIPESH DONDA" userId="0a90d78f68167c22" providerId="LiveId" clId="{12481B7D-A038-4010-A98E-8ECA36A79AF6}" dt="2021-02-08T10:30:08.404" v="3232" actId="26606"/>
          <ac:cxnSpMkLst>
            <pc:docMk/>
            <pc:sldMk cId="3646684545" sldId="314"/>
            <ac:cxnSpMk id="21" creationId="{4364CDC3-ADB0-4691-9286-5925F160C2D5}"/>
          </ac:cxnSpMkLst>
        </pc:cxnChg>
      </pc:sldChg>
      <pc:sldChg chg="modSp new mod">
        <pc:chgData name="DIPESH DONDA" userId="0a90d78f68167c22" providerId="LiveId" clId="{12481B7D-A038-4010-A98E-8ECA36A79AF6}" dt="2021-02-08T11:04:12.684" v="3677" actId="20577"/>
        <pc:sldMkLst>
          <pc:docMk/>
          <pc:sldMk cId="3364445365" sldId="315"/>
        </pc:sldMkLst>
        <pc:spChg chg="mod">
          <ac:chgData name="DIPESH DONDA" userId="0a90d78f68167c22" providerId="LiveId" clId="{12481B7D-A038-4010-A98E-8ECA36A79AF6}" dt="2021-02-08T11:03:16.683" v="3667"/>
          <ac:spMkLst>
            <pc:docMk/>
            <pc:sldMk cId="3364445365" sldId="315"/>
            <ac:spMk id="2" creationId="{C33D1A45-9B42-45A5-A176-C73CC5C17266}"/>
          </ac:spMkLst>
        </pc:spChg>
        <pc:spChg chg="mod">
          <ac:chgData name="DIPESH DONDA" userId="0a90d78f68167c22" providerId="LiveId" clId="{12481B7D-A038-4010-A98E-8ECA36A79AF6}" dt="2021-02-08T11:04:12.684" v="3677" actId="20577"/>
          <ac:spMkLst>
            <pc:docMk/>
            <pc:sldMk cId="3364445365" sldId="315"/>
            <ac:spMk id="3" creationId="{AB82E1C9-A6F4-4428-9BD5-F0D3B47B41DD}"/>
          </ac:spMkLst>
        </pc:spChg>
      </pc:sldChg>
      <pc:sldChg chg="modSp new mod">
        <pc:chgData name="DIPESH DONDA" userId="0a90d78f68167c22" providerId="LiveId" clId="{12481B7D-A038-4010-A98E-8ECA36A79AF6}" dt="2021-02-08T11:06:09.096" v="3725" actId="27636"/>
        <pc:sldMkLst>
          <pc:docMk/>
          <pc:sldMk cId="3111976441" sldId="316"/>
        </pc:sldMkLst>
        <pc:spChg chg="mod">
          <ac:chgData name="DIPESH DONDA" userId="0a90d78f68167c22" providerId="LiveId" clId="{12481B7D-A038-4010-A98E-8ECA36A79AF6}" dt="2021-02-08T11:04:38.778" v="3682" actId="6549"/>
          <ac:spMkLst>
            <pc:docMk/>
            <pc:sldMk cId="3111976441" sldId="316"/>
            <ac:spMk id="2" creationId="{888472BF-61F4-44BC-BA3E-28BD913CF320}"/>
          </ac:spMkLst>
        </pc:spChg>
        <pc:spChg chg="mod">
          <ac:chgData name="DIPESH DONDA" userId="0a90d78f68167c22" providerId="LiveId" clId="{12481B7D-A038-4010-A98E-8ECA36A79AF6}" dt="2021-02-08T11:06:09.096" v="3725" actId="27636"/>
          <ac:spMkLst>
            <pc:docMk/>
            <pc:sldMk cId="3111976441" sldId="316"/>
            <ac:spMk id="3" creationId="{7DFCE1A2-EB35-4D76-AE64-DF87C535CF20}"/>
          </ac:spMkLst>
        </pc:spChg>
      </pc:sldChg>
      <pc:sldChg chg="addSp delSp modSp new mod setBg">
        <pc:chgData name="DIPESH DONDA" userId="0a90d78f68167c22" providerId="LiveId" clId="{12481B7D-A038-4010-A98E-8ECA36A79AF6}" dt="2021-02-08T11:06:55.751" v="3747" actId="26606"/>
        <pc:sldMkLst>
          <pc:docMk/>
          <pc:sldMk cId="2383005426" sldId="317"/>
        </pc:sldMkLst>
        <pc:spChg chg="mod">
          <ac:chgData name="DIPESH DONDA" userId="0a90d78f68167c22" providerId="LiveId" clId="{12481B7D-A038-4010-A98E-8ECA36A79AF6}" dt="2021-02-08T11:06:55.751" v="3747" actId="26606"/>
          <ac:spMkLst>
            <pc:docMk/>
            <pc:sldMk cId="2383005426" sldId="317"/>
            <ac:spMk id="2" creationId="{1290CE49-C568-4622-A73C-6AD725648432}"/>
          </ac:spMkLst>
        </pc:spChg>
        <pc:spChg chg="del">
          <ac:chgData name="DIPESH DONDA" userId="0a90d78f68167c22" providerId="LiveId" clId="{12481B7D-A038-4010-A98E-8ECA36A79AF6}" dt="2021-02-08T11:06:28.021" v="3726" actId="478"/>
          <ac:spMkLst>
            <pc:docMk/>
            <pc:sldMk cId="2383005426" sldId="317"/>
            <ac:spMk id="3" creationId="{323D9AD3-7EE3-4FC7-9D38-2320C0914B11}"/>
          </ac:spMkLst>
        </pc:spChg>
        <pc:spChg chg="add">
          <ac:chgData name="DIPESH DONDA" userId="0a90d78f68167c22" providerId="LiveId" clId="{12481B7D-A038-4010-A98E-8ECA36A79AF6}" dt="2021-02-08T11:06:55.751" v="3747" actId="26606"/>
          <ac:spMkLst>
            <pc:docMk/>
            <pc:sldMk cId="2383005426" sldId="317"/>
            <ac:spMk id="7" creationId="{39E3965E-AC41-4711-9D10-E25ABB132D86}"/>
          </ac:spMkLst>
        </pc:spChg>
        <pc:spChg chg="add">
          <ac:chgData name="DIPESH DONDA" userId="0a90d78f68167c22" providerId="LiveId" clId="{12481B7D-A038-4010-A98E-8ECA36A79AF6}" dt="2021-02-08T11:06:55.751" v="3747" actId="26606"/>
          <ac:spMkLst>
            <pc:docMk/>
            <pc:sldMk cId="2383005426" sldId="317"/>
            <ac:spMk id="11" creationId="{FBDCECDC-EEE3-4128-AA5E-82A8C08796E8}"/>
          </ac:spMkLst>
        </pc:spChg>
        <pc:spChg chg="add">
          <ac:chgData name="DIPESH DONDA" userId="0a90d78f68167c22" providerId="LiveId" clId="{12481B7D-A038-4010-A98E-8ECA36A79AF6}" dt="2021-02-08T11:06:55.751" v="3747" actId="26606"/>
          <ac:spMkLst>
            <pc:docMk/>
            <pc:sldMk cId="2383005426" sldId="317"/>
            <ac:spMk id="13" creationId="{4260EDE0-989C-4E16-AF94-F652294D828E}"/>
          </ac:spMkLst>
        </pc:spChg>
        <pc:cxnChg chg="add">
          <ac:chgData name="DIPESH DONDA" userId="0a90d78f68167c22" providerId="LiveId" clId="{12481B7D-A038-4010-A98E-8ECA36A79AF6}" dt="2021-02-08T11:06:55.751" v="3747" actId="26606"/>
          <ac:cxnSpMkLst>
            <pc:docMk/>
            <pc:sldMk cId="2383005426" sldId="317"/>
            <ac:cxnSpMk id="9" creationId="{1F5DC8C3-BA5F-4EED-BB9A-A14272BD82A1}"/>
          </ac:cxnSpMkLst>
        </pc:cxnChg>
      </pc:sldChg>
      <pc:sldChg chg="addSp delSp modSp new mod setBg setClrOvrMap">
        <pc:chgData name="DIPESH DONDA" userId="0a90d78f68167c22" providerId="LiveId" clId="{12481B7D-A038-4010-A98E-8ECA36A79AF6}" dt="2021-02-08T11:12:52.782" v="4180" actId="26606"/>
        <pc:sldMkLst>
          <pc:docMk/>
          <pc:sldMk cId="3218876096" sldId="318"/>
        </pc:sldMkLst>
        <pc:spChg chg="mod">
          <ac:chgData name="DIPESH DONDA" userId="0a90d78f68167c22" providerId="LiveId" clId="{12481B7D-A038-4010-A98E-8ECA36A79AF6}" dt="2021-02-08T11:08:27.993" v="3812" actId="26606"/>
          <ac:spMkLst>
            <pc:docMk/>
            <pc:sldMk cId="3218876096" sldId="318"/>
            <ac:spMk id="2" creationId="{88E418FF-9434-4CD8-911B-27F46590325F}"/>
          </ac:spMkLst>
        </pc:spChg>
        <pc:spChg chg="add del mod">
          <ac:chgData name="DIPESH DONDA" userId="0a90d78f68167c22" providerId="LiveId" clId="{12481B7D-A038-4010-A98E-8ECA36A79AF6}" dt="2021-02-08T11:12:52.782" v="4180" actId="26606"/>
          <ac:spMkLst>
            <pc:docMk/>
            <pc:sldMk cId="3218876096" sldId="318"/>
            <ac:spMk id="3" creationId="{C084ED61-2838-422B-BEF0-2CC9E90DCF94}"/>
          </ac:spMkLst>
        </pc:spChg>
        <pc:spChg chg="add del">
          <ac:chgData name="DIPESH DONDA" userId="0a90d78f68167c22" providerId="LiveId" clId="{12481B7D-A038-4010-A98E-8ECA36A79AF6}" dt="2021-02-08T11:12:52.782" v="4180" actId="26606"/>
          <ac:spMkLst>
            <pc:docMk/>
            <pc:sldMk cId="3218876096" sldId="318"/>
            <ac:spMk id="71" creationId="{E844E128-FF69-4E9F-8327-6B504B3C5AE1}"/>
          </ac:spMkLst>
        </pc:spChg>
        <pc:spChg chg="add">
          <ac:chgData name="DIPESH DONDA" userId="0a90d78f68167c22" providerId="LiveId" clId="{12481B7D-A038-4010-A98E-8ECA36A79AF6}" dt="2021-02-08T11:12:52.782" v="4180" actId="26606"/>
          <ac:spMkLst>
            <pc:docMk/>
            <pc:sldMk cId="3218876096" sldId="318"/>
            <ac:spMk id="135" creationId="{E844E128-FF69-4E9F-8327-6B504B3C5AE1}"/>
          </ac:spMkLst>
        </pc:spChg>
        <pc:picChg chg="add del mod">
          <ac:chgData name="DIPESH DONDA" userId="0a90d78f68167c22" providerId="LiveId" clId="{12481B7D-A038-4010-A98E-8ECA36A79AF6}" dt="2021-02-08T11:12:52.782" v="4180" actId="26606"/>
          <ac:picMkLst>
            <pc:docMk/>
            <pc:sldMk cId="3218876096" sldId="318"/>
            <ac:picMk id="2050" creationId="{E64A1A8B-D248-40B3-9E68-5B1629662847}"/>
          </ac:picMkLst>
        </pc:picChg>
        <pc:cxnChg chg="add del">
          <ac:chgData name="DIPESH DONDA" userId="0a90d78f68167c22" providerId="LiveId" clId="{12481B7D-A038-4010-A98E-8ECA36A79AF6}" dt="2021-02-08T11:12:52.782" v="4180" actId="26606"/>
          <ac:cxnSpMkLst>
            <pc:docMk/>
            <pc:sldMk cId="3218876096" sldId="318"/>
            <ac:cxnSpMk id="73" creationId="{055CEADF-09EA-423C-8C45-F94AF44D5AF0}"/>
          </ac:cxnSpMkLst>
        </pc:cxnChg>
        <pc:cxnChg chg="add">
          <ac:chgData name="DIPESH DONDA" userId="0a90d78f68167c22" providerId="LiveId" clId="{12481B7D-A038-4010-A98E-8ECA36A79AF6}" dt="2021-02-08T11:12:52.782" v="4180" actId="26606"/>
          <ac:cxnSpMkLst>
            <pc:docMk/>
            <pc:sldMk cId="3218876096" sldId="318"/>
            <ac:cxnSpMk id="137" creationId="{055CEADF-09EA-423C-8C45-F94AF44D5AF0}"/>
          </ac:cxnSpMkLst>
        </pc:cxnChg>
      </pc:sldChg>
      <pc:sldChg chg="addSp delSp modSp new mod">
        <pc:chgData name="DIPESH DONDA" userId="0a90d78f68167c22" providerId="LiveId" clId="{12481B7D-A038-4010-A98E-8ECA36A79AF6}" dt="2021-02-08T11:16:40.298" v="4343" actId="1076"/>
        <pc:sldMkLst>
          <pc:docMk/>
          <pc:sldMk cId="993430633" sldId="319"/>
        </pc:sldMkLst>
        <pc:spChg chg="mod">
          <ac:chgData name="DIPESH DONDA" userId="0a90d78f68167c22" providerId="LiveId" clId="{12481B7D-A038-4010-A98E-8ECA36A79AF6}" dt="2021-02-08T11:13:19.859" v="4193" actId="20577"/>
          <ac:spMkLst>
            <pc:docMk/>
            <pc:sldMk cId="993430633" sldId="319"/>
            <ac:spMk id="2" creationId="{BE2E7B31-182B-42F4-B462-17BEC9E5E411}"/>
          </ac:spMkLst>
        </pc:spChg>
        <pc:spChg chg="del">
          <ac:chgData name="DIPESH DONDA" userId="0a90d78f68167c22" providerId="LiveId" clId="{12481B7D-A038-4010-A98E-8ECA36A79AF6}" dt="2021-02-08T11:13:23.497" v="4194" actId="478"/>
          <ac:spMkLst>
            <pc:docMk/>
            <pc:sldMk cId="993430633" sldId="319"/>
            <ac:spMk id="3" creationId="{134908F5-8250-4A9B-A5EF-19F108B4A441}"/>
          </ac:spMkLst>
        </pc:spChg>
        <pc:spChg chg="add mod">
          <ac:chgData name="DIPESH DONDA" userId="0a90d78f68167c22" providerId="LiveId" clId="{12481B7D-A038-4010-A98E-8ECA36A79AF6}" dt="2021-02-08T11:16:40.298" v="4343" actId="1076"/>
          <ac:spMkLst>
            <pc:docMk/>
            <pc:sldMk cId="993430633" sldId="319"/>
            <ac:spMk id="4" creationId="{804F6CED-4B79-4EA3-A9DD-CE2F8C0325BB}"/>
          </ac:spMkLst>
        </pc:spChg>
        <pc:spChg chg="add del mod">
          <ac:chgData name="DIPESH DONDA" userId="0a90d78f68167c22" providerId="LiveId" clId="{12481B7D-A038-4010-A98E-8ECA36A79AF6}" dt="2021-02-08T11:14:37.297" v="4210"/>
          <ac:spMkLst>
            <pc:docMk/>
            <pc:sldMk cId="993430633" sldId="319"/>
            <ac:spMk id="6" creationId="{9138136D-28CF-4650-988C-8795D8016DED}"/>
          </ac:spMkLst>
        </pc:spChg>
        <pc:spChg chg="add mod">
          <ac:chgData name="DIPESH DONDA" userId="0a90d78f68167c22" providerId="LiveId" clId="{12481B7D-A038-4010-A98E-8ECA36A79AF6}" dt="2021-02-08T11:15:17.270" v="4325" actId="1076"/>
          <ac:spMkLst>
            <pc:docMk/>
            <pc:sldMk cId="993430633" sldId="319"/>
            <ac:spMk id="7" creationId="{92A9BF34-A5EC-433B-B2A6-D1A7F8C27940}"/>
          </ac:spMkLst>
        </pc:spChg>
        <pc:spChg chg="add mod">
          <ac:chgData name="DIPESH DONDA" userId="0a90d78f68167c22" providerId="LiveId" clId="{12481B7D-A038-4010-A98E-8ECA36A79AF6}" dt="2021-02-08T11:15:21.729" v="4327" actId="20577"/>
          <ac:spMkLst>
            <pc:docMk/>
            <pc:sldMk cId="993430633" sldId="319"/>
            <ac:spMk id="8" creationId="{0B2A93DD-2CA9-4D79-ADFE-CEE026FDCECF}"/>
          </ac:spMkLst>
        </pc:spChg>
        <pc:picChg chg="add mod">
          <ac:chgData name="DIPESH DONDA" userId="0a90d78f68167c22" providerId="LiveId" clId="{12481B7D-A038-4010-A98E-8ECA36A79AF6}" dt="2021-02-08T11:14:06.038" v="4205" actId="1076"/>
          <ac:picMkLst>
            <pc:docMk/>
            <pc:sldMk cId="993430633" sldId="319"/>
            <ac:picMk id="3074" creationId="{37C5620A-6590-49D7-A3EF-C31E13263BBD}"/>
          </ac:picMkLst>
        </pc:picChg>
        <pc:picChg chg="add mod">
          <ac:chgData name="DIPESH DONDA" userId="0a90d78f68167c22" providerId="LiveId" clId="{12481B7D-A038-4010-A98E-8ECA36A79AF6}" dt="2021-02-08T11:14:36.008" v="4209" actId="1076"/>
          <ac:picMkLst>
            <pc:docMk/>
            <pc:sldMk cId="993430633" sldId="319"/>
            <ac:picMk id="3075" creationId="{C8BDC6F1-4C8D-48CC-B737-FD0DE627B6A6}"/>
          </ac:picMkLst>
        </pc:picChg>
      </pc:sldChg>
      <pc:sldChg chg="addSp modSp new mod">
        <pc:chgData name="DIPESH DONDA" userId="0a90d78f68167c22" providerId="LiveId" clId="{12481B7D-A038-4010-A98E-8ECA36A79AF6}" dt="2021-02-08T11:20:03.876" v="4422" actId="20577"/>
        <pc:sldMkLst>
          <pc:docMk/>
          <pc:sldMk cId="1089836008" sldId="320"/>
        </pc:sldMkLst>
        <pc:spChg chg="mod">
          <ac:chgData name="DIPESH DONDA" userId="0a90d78f68167c22" providerId="LiveId" clId="{12481B7D-A038-4010-A98E-8ECA36A79AF6}" dt="2021-02-08T11:17:16.310" v="4371" actId="20577"/>
          <ac:spMkLst>
            <pc:docMk/>
            <pc:sldMk cId="1089836008" sldId="320"/>
            <ac:spMk id="2" creationId="{A2AB854F-6118-4C86-B5FA-A21E32952F54}"/>
          </ac:spMkLst>
        </pc:spChg>
        <pc:spChg chg="mod">
          <ac:chgData name="DIPESH DONDA" userId="0a90d78f68167c22" providerId="LiveId" clId="{12481B7D-A038-4010-A98E-8ECA36A79AF6}" dt="2021-02-08T11:19:33.606" v="4417" actId="1076"/>
          <ac:spMkLst>
            <pc:docMk/>
            <pc:sldMk cId="1089836008" sldId="320"/>
            <ac:spMk id="3" creationId="{DC1A48C6-DCD8-4E8E-A518-8AB488649491}"/>
          </ac:spMkLst>
        </pc:spChg>
        <pc:spChg chg="add mod">
          <ac:chgData name="DIPESH DONDA" userId="0a90d78f68167c22" providerId="LiveId" clId="{12481B7D-A038-4010-A98E-8ECA36A79AF6}" dt="2021-02-08T11:19:52.920" v="4418"/>
          <ac:spMkLst>
            <pc:docMk/>
            <pc:sldMk cId="1089836008" sldId="320"/>
            <ac:spMk id="6" creationId="{D2B02B26-F9EE-4F12-BEA0-CBAC5BD0EFE0}"/>
          </ac:spMkLst>
        </pc:spChg>
        <pc:spChg chg="add mod">
          <ac:chgData name="DIPESH DONDA" userId="0a90d78f68167c22" providerId="LiveId" clId="{12481B7D-A038-4010-A98E-8ECA36A79AF6}" dt="2021-02-08T11:20:03.876" v="4422" actId="20577"/>
          <ac:spMkLst>
            <pc:docMk/>
            <pc:sldMk cId="1089836008" sldId="320"/>
            <ac:spMk id="7" creationId="{032471B6-6A1A-4C4F-B160-1960FAE7B4DF}"/>
          </ac:spMkLst>
        </pc:spChg>
        <pc:picChg chg="add mod">
          <ac:chgData name="DIPESH DONDA" userId="0a90d78f68167c22" providerId="LiveId" clId="{12481B7D-A038-4010-A98E-8ECA36A79AF6}" dt="2021-02-08T11:19:15.034" v="4394" actId="1076"/>
          <ac:picMkLst>
            <pc:docMk/>
            <pc:sldMk cId="1089836008" sldId="320"/>
            <ac:picMk id="4098" creationId="{AFE2F2DF-56A3-4FE4-A76E-C6EEC3C44313}"/>
          </ac:picMkLst>
        </pc:picChg>
        <pc:picChg chg="add mod">
          <ac:chgData name="DIPESH DONDA" userId="0a90d78f68167c22" providerId="LiveId" clId="{12481B7D-A038-4010-A98E-8ECA36A79AF6}" dt="2021-02-08T11:19:17.767" v="4395" actId="1076"/>
          <ac:picMkLst>
            <pc:docMk/>
            <pc:sldMk cId="1089836008" sldId="320"/>
            <ac:picMk id="4099" creationId="{F2E51D99-0547-4BFE-901C-9617650651C8}"/>
          </ac:picMkLst>
        </pc:picChg>
      </pc:sldChg>
      <pc:sldChg chg="addSp delSp modSp new mod setBg setClrOvrMap">
        <pc:chgData name="DIPESH DONDA" userId="0a90d78f68167c22" providerId="LiveId" clId="{12481B7D-A038-4010-A98E-8ECA36A79AF6}" dt="2021-02-08T11:24:25.834" v="4610" actId="20577"/>
        <pc:sldMkLst>
          <pc:docMk/>
          <pc:sldMk cId="322888491" sldId="321"/>
        </pc:sldMkLst>
        <pc:spChg chg="mod ord">
          <ac:chgData name="DIPESH DONDA" userId="0a90d78f68167c22" providerId="LiveId" clId="{12481B7D-A038-4010-A98E-8ECA36A79AF6}" dt="2021-02-08T11:22:14.119" v="4447" actId="26606"/>
          <ac:spMkLst>
            <pc:docMk/>
            <pc:sldMk cId="322888491" sldId="321"/>
            <ac:spMk id="2" creationId="{5B0CEF87-4C3B-4275-A33F-512756A208E3}"/>
          </ac:spMkLst>
        </pc:spChg>
        <pc:spChg chg="add del mod">
          <ac:chgData name="DIPESH DONDA" userId="0a90d78f68167c22" providerId="LiveId" clId="{12481B7D-A038-4010-A98E-8ECA36A79AF6}" dt="2021-02-08T11:24:25.834" v="4610" actId="20577"/>
          <ac:spMkLst>
            <pc:docMk/>
            <pc:sldMk cId="322888491" sldId="321"/>
            <ac:spMk id="3" creationId="{52C31CCB-EFF7-4168-99E8-BCC34B309DB0}"/>
          </ac:spMkLst>
        </pc:spChg>
        <pc:spChg chg="add ord">
          <ac:chgData name="DIPESH DONDA" userId="0a90d78f68167c22" providerId="LiveId" clId="{12481B7D-A038-4010-A98E-8ECA36A79AF6}" dt="2021-02-08T11:21:56.708" v="4440" actId="26606"/>
          <ac:spMkLst>
            <pc:docMk/>
            <pc:sldMk cId="322888491" sldId="321"/>
            <ac:spMk id="4" creationId="{17DE9D8F-F38E-41F1-A6A6-F878047C9289}"/>
          </ac:spMkLst>
        </pc:spChg>
        <pc:spChg chg="add mod">
          <ac:chgData name="DIPESH DONDA" userId="0a90d78f68167c22" providerId="LiveId" clId="{12481B7D-A038-4010-A98E-8ECA36A79AF6}" dt="2021-02-08T11:22:49.568" v="4456" actId="1076"/>
          <ac:spMkLst>
            <pc:docMk/>
            <pc:sldMk cId="322888491" sldId="321"/>
            <ac:spMk id="5" creationId="{506E084D-29C7-4202-9702-F480F49B5C61}"/>
          </ac:spMkLst>
        </pc:spChg>
        <pc:spChg chg="add del">
          <ac:chgData name="DIPESH DONDA" userId="0a90d78f68167c22" providerId="LiveId" clId="{12481B7D-A038-4010-A98E-8ECA36A79AF6}" dt="2021-02-08T11:22:14.119" v="4447" actId="26606"/>
          <ac:spMkLst>
            <pc:docMk/>
            <pc:sldMk cId="322888491" sldId="321"/>
            <ac:spMk id="70" creationId="{E844E128-FF69-4E9F-8327-6B504B3C5AE1}"/>
          </ac:spMkLst>
        </pc:spChg>
        <pc:spChg chg="add del">
          <ac:chgData name="DIPESH DONDA" userId="0a90d78f68167c22" providerId="LiveId" clId="{12481B7D-A038-4010-A98E-8ECA36A79AF6}" dt="2021-02-08T11:22:06.707" v="4443" actId="26606"/>
          <ac:spMkLst>
            <pc:docMk/>
            <pc:sldMk cId="322888491" sldId="321"/>
            <ac:spMk id="134" creationId="{39E3965E-AC41-4711-9D10-E25ABB132D86}"/>
          </ac:spMkLst>
        </pc:spChg>
        <pc:spChg chg="add del">
          <ac:chgData name="DIPESH DONDA" userId="0a90d78f68167c22" providerId="LiveId" clId="{12481B7D-A038-4010-A98E-8ECA36A79AF6}" dt="2021-02-08T11:22:06.707" v="4443" actId="26606"/>
          <ac:spMkLst>
            <pc:docMk/>
            <pc:sldMk cId="322888491" sldId="321"/>
            <ac:spMk id="138" creationId="{B4D0E555-16F6-44D0-BF56-AF5FF5BDE9D6}"/>
          </ac:spMkLst>
        </pc:spChg>
        <pc:spChg chg="add del">
          <ac:chgData name="DIPESH DONDA" userId="0a90d78f68167c22" providerId="LiveId" clId="{12481B7D-A038-4010-A98E-8ECA36A79AF6}" dt="2021-02-08T11:22:06.707" v="4443" actId="26606"/>
          <ac:spMkLst>
            <pc:docMk/>
            <pc:sldMk cId="322888491" sldId="321"/>
            <ac:spMk id="140" creationId="{8117041D-1A7B-4ECA-AB68-3CFDB6726B8E}"/>
          </ac:spMkLst>
        </pc:spChg>
        <pc:spChg chg="add del">
          <ac:chgData name="DIPESH DONDA" userId="0a90d78f68167c22" providerId="LiveId" clId="{12481B7D-A038-4010-A98E-8ECA36A79AF6}" dt="2021-02-08T11:22:08.797" v="4445" actId="26606"/>
          <ac:spMkLst>
            <pc:docMk/>
            <pc:sldMk cId="322888491" sldId="321"/>
            <ac:spMk id="5123" creationId="{990D0034-F768-41E7-85D4-F38C4DE85770}"/>
          </ac:spMkLst>
        </pc:spChg>
        <pc:spChg chg="add del">
          <ac:chgData name="DIPESH DONDA" userId="0a90d78f68167c22" providerId="LiveId" clId="{12481B7D-A038-4010-A98E-8ECA36A79AF6}" dt="2021-02-08T11:22:08.797" v="4445" actId="26606"/>
          <ac:spMkLst>
            <pc:docMk/>
            <pc:sldMk cId="322888491" sldId="321"/>
            <ac:spMk id="5124" creationId="{95B38FD6-641F-41BF-B466-C1C6366420F0}"/>
          </ac:spMkLst>
        </pc:spChg>
        <pc:spChg chg="add del">
          <ac:chgData name="DIPESH DONDA" userId="0a90d78f68167c22" providerId="LiveId" clId="{12481B7D-A038-4010-A98E-8ECA36A79AF6}" dt="2021-02-08T11:22:08.797" v="4445" actId="26606"/>
          <ac:spMkLst>
            <pc:docMk/>
            <pc:sldMk cId="322888491" sldId="321"/>
            <ac:spMk id="5126" creationId="{52C31CCB-EFF7-4168-99E8-BCC34B309DB0}"/>
          </ac:spMkLst>
        </pc:spChg>
        <pc:spChg chg="add del">
          <ac:chgData name="DIPESH DONDA" userId="0a90d78f68167c22" providerId="LiveId" clId="{12481B7D-A038-4010-A98E-8ECA36A79AF6}" dt="2021-02-08T11:22:08.797" v="4445" actId="26606"/>
          <ac:spMkLst>
            <pc:docMk/>
            <pc:sldMk cId="322888491" sldId="321"/>
            <ac:spMk id="5127" creationId="{1FE461C7-FF45-427F-83D7-18DFBD48188D}"/>
          </ac:spMkLst>
        </pc:spChg>
        <pc:spChg chg="add">
          <ac:chgData name="DIPESH DONDA" userId="0a90d78f68167c22" providerId="LiveId" clId="{12481B7D-A038-4010-A98E-8ECA36A79AF6}" dt="2021-02-08T11:22:14.119" v="4447" actId="26606"/>
          <ac:spMkLst>
            <pc:docMk/>
            <pc:sldMk cId="322888491" sldId="321"/>
            <ac:spMk id="5128" creationId="{0AB6E427-3F73-4C06-A5D5-AE52C3883B50}"/>
          </ac:spMkLst>
        </pc:spChg>
        <pc:spChg chg="add">
          <ac:chgData name="DIPESH DONDA" userId="0a90d78f68167c22" providerId="LiveId" clId="{12481B7D-A038-4010-A98E-8ECA36A79AF6}" dt="2021-02-08T11:22:14.119" v="4447" actId="26606"/>
          <ac:spMkLst>
            <pc:docMk/>
            <pc:sldMk cId="322888491" sldId="321"/>
            <ac:spMk id="5129" creationId="{D8C9BDAA-0390-4B39-9B5C-BC95E5120DA4}"/>
          </ac:spMkLst>
        </pc:spChg>
        <pc:picChg chg="add mod">
          <ac:chgData name="DIPESH DONDA" userId="0a90d78f68167c22" providerId="LiveId" clId="{12481B7D-A038-4010-A98E-8ECA36A79AF6}" dt="2021-02-08T11:24:23.697" v="4609" actId="1076"/>
          <ac:picMkLst>
            <pc:docMk/>
            <pc:sldMk cId="322888491" sldId="321"/>
            <ac:picMk id="6" creationId="{C18FBFF3-BE6B-48A0-BEC2-0E56D13D23BF}"/>
          </ac:picMkLst>
        </pc:picChg>
        <pc:picChg chg="add del mod">
          <ac:chgData name="DIPESH DONDA" userId="0a90d78f68167c22" providerId="LiveId" clId="{12481B7D-A038-4010-A98E-8ECA36A79AF6}" dt="2021-02-08T11:22:21.097" v="4448" actId="478"/>
          <ac:picMkLst>
            <pc:docMk/>
            <pc:sldMk cId="322888491" sldId="321"/>
            <ac:picMk id="5121" creationId="{BECD35D5-0ECB-47AE-B634-0B5550425BA8}"/>
          </ac:picMkLst>
        </pc:picChg>
        <pc:cxnChg chg="add del">
          <ac:chgData name="DIPESH DONDA" userId="0a90d78f68167c22" providerId="LiveId" clId="{12481B7D-A038-4010-A98E-8ECA36A79AF6}" dt="2021-02-08T11:22:14.119" v="4447" actId="26606"/>
          <ac:cxnSpMkLst>
            <pc:docMk/>
            <pc:sldMk cId="322888491" sldId="321"/>
            <ac:cxnSpMk id="72" creationId="{055CEADF-09EA-423C-8C45-F94AF44D5AF0}"/>
          </ac:cxnSpMkLst>
        </pc:cxnChg>
        <pc:cxnChg chg="add del">
          <ac:chgData name="DIPESH DONDA" userId="0a90d78f68167c22" providerId="LiveId" clId="{12481B7D-A038-4010-A98E-8ECA36A79AF6}" dt="2021-02-08T11:22:06.707" v="4443" actId="26606"/>
          <ac:cxnSpMkLst>
            <pc:docMk/>
            <pc:sldMk cId="322888491" sldId="321"/>
            <ac:cxnSpMk id="136" creationId="{1F5DC8C3-BA5F-4EED-BB9A-A14272BD82A1}"/>
          </ac:cxnSpMkLst>
        </pc:cxnChg>
        <pc:cxnChg chg="add del">
          <ac:chgData name="DIPESH DONDA" userId="0a90d78f68167c22" providerId="LiveId" clId="{12481B7D-A038-4010-A98E-8ECA36A79AF6}" dt="2021-02-08T11:22:06.707" v="4443" actId="26606"/>
          <ac:cxnSpMkLst>
            <pc:docMk/>
            <pc:sldMk cId="322888491" sldId="321"/>
            <ac:cxnSpMk id="142" creationId="{ABCD2462-4C1E-401A-AC2D-F799A138B245}"/>
          </ac:cxnSpMkLst>
        </pc:cxnChg>
        <pc:cxnChg chg="add del">
          <ac:chgData name="DIPESH DONDA" userId="0a90d78f68167c22" providerId="LiveId" clId="{12481B7D-A038-4010-A98E-8ECA36A79AF6}" dt="2021-02-08T11:22:08.797" v="4445" actId="26606"/>
          <ac:cxnSpMkLst>
            <pc:docMk/>
            <pc:sldMk cId="322888491" sldId="321"/>
            <ac:cxnSpMk id="5125" creationId="{6BF9119E-766E-4526-AAE5-639F577C0493}"/>
          </ac:cxnSpMkLst>
        </pc:cxnChg>
        <pc:cxnChg chg="add">
          <ac:chgData name="DIPESH DONDA" userId="0a90d78f68167c22" providerId="LiveId" clId="{12481B7D-A038-4010-A98E-8ECA36A79AF6}" dt="2021-02-08T11:22:14.119" v="4447" actId="26606"/>
          <ac:cxnSpMkLst>
            <pc:docMk/>
            <pc:sldMk cId="322888491" sldId="321"/>
            <ac:cxnSpMk id="5130" creationId="{E04A321A-A039-4720-87B4-66A4210E0D57}"/>
          </ac:cxnSpMkLst>
        </pc:cxnChg>
      </pc:sldChg>
      <pc:sldChg chg="new">
        <pc:chgData name="DIPESH DONDA" userId="0a90d78f68167c22" providerId="LiveId" clId="{12481B7D-A038-4010-A98E-8ECA36A79AF6}" dt="2021-02-08T11:13:03.514" v="4185" actId="680"/>
        <pc:sldMkLst>
          <pc:docMk/>
          <pc:sldMk cId="1061634313" sldId="322"/>
        </pc:sldMkLst>
      </pc:sldChg>
      <pc:sldChg chg="new">
        <pc:chgData name="DIPESH DONDA" userId="0a90d78f68167c22" providerId="LiveId" clId="{12481B7D-A038-4010-A98E-8ECA36A79AF6}" dt="2021-02-08T11:13:03.540" v="4186" actId="680"/>
        <pc:sldMkLst>
          <pc:docMk/>
          <pc:sldMk cId="4130377974" sldId="323"/>
        </pc:sldMkLst>
      </pc:sldChg>
      <pc:sldChg chg="new">
        <pc:chgData name="DIPESH DONDA" userId="0a90d78f68167c22" providerId="LiveId" clId="{12481B7D-A038-4010-A98E-8ECA36A79AF6}" dt="2021-02-08T11:13:03.567" v="4187" actId="680"/>
        <pc:sldMkLst>
          <pc:docMk/>
          <pc:sldMk cId="2897133041" sldId="324"/>
        </pc:sldMkLst>
      </pc:sldChg>
      <pc:sldChg chg="new">
        <pc:chgData name="DIPESH DONDA" userId="0a90d78f68167c22" providerId="LiveId" clId="{12481B7D-A038-4010-A98E-8ECA36A79AF6}" dt="2021-02-08T11:13:03.658" v="4188" actId="680"/>
        <pc:sldMkLst>
          <pc:docMk/>
          <pc:sldMk cId="1917788215" sldId="325"/>
        </pc:sldMkLst>
      </pc:sldChg>
      <pc:sldChg chg="addSp delSp modSp new mod setBg setClrOvrMap">
        <pc:chgData name="DIPESH DONDA" userId="0a90d78f68167c22" providerId="LiveId" clId="{12481B7D-A038-4010-A98E-8ECA36A79AF6}" dt="2021-02-08T16:48:59.724" v="4656" actId="255"/>
        <pc:sldMkLst>
          <pc:docMk/>
          <pc:sldMk cId="1116097900" sldId="326"/>
        </pc:sldMkLst>
        <pc:spChg chg="mod">
          <ac:chgData name="DIPESH DONDA" userId="0a90d78f68167c22" providerId="LiveId" clId="{12481B7D-A038-4010-A98E-8ECA36A79AF6}" dt="2021-02-08T16:48:43.503" v="4655" actId="404"/>
          <ac:spMkLst>
            <pc:docMk/>
            <pc:sldMk cId="1116097900" sldId="326"/>
            <ac:spMk id="2" creationId="{7139B69A-1D31-47F6-A067-D0D765497751}"/>
          </ac:spMkLst>
        </pc:spChg>
        <pc:spChg chg="mod">
          <ac:chgData name="DIPESH DONDA" userId="0a90d78f68167c22" providerId="LiveId" clId="{12481B7D-A038-4010-A98E-8ECA36A79AF6}" dt="2021-02-08T16:48:59.724" v="4656" actId="255"/>
          <ac:spMkLst>
            <pc:docMk/>
            <pc:sldMk cId="1116097900" sldId="326"/>
            <ac:spMk id="3" creationId="{E851C204-12D4-415C-B23D-2E536D74BD79}"/>
          </ac:spMkLst>
        </pc:spChg>
        <pc:spChg chg="add del">
          <ac:chgData name="DIPESH DONDA" userId="0a90d78f68167c22" providerId="LiveId" clId="{12481B7D-A038-4010-A98E-8ECA36A79AF6}" dt="2021-02-08T16:48:17.734" v="4649" actId="26606"/>
          <ac:spMkLst>
            <pc:docMk/>
            <pc:sldMk cId="1116097900" sldId="326"/>
            <ac:spMk id="9" creationId="{E844E128-FF69-4E9F-8327-6B504B3C5AE1}"/>
          </ac:spMkLst>
        </pc:spChg>
        <pc:spChg chg="add">
          <ac:chgData name="DIPESH DONDA" userId="0a90d78f68167c22" providerId="LiveId" clId="{12481B7D-A038-4010-A98E-8ECA36A79AF6}" dt="2021-02-08T16:48:17.747" v="4650" actId="26606"/>
          <ac:spMkLst>
            <pc:docMk/>
            <pc:sldMk cId="1116097900" sldId="326"/>
            <ac:spMk id="10" creationId="{0AB6E427-3F73-4C06-A5D5-AE52C3883B50}"/>
          </ac:spMkLst>
        </pc:spChg>
        <pc:spChg chg="add">
          <ac:chgData name="DIPESH DONDA" userId="0a90d78f68167c22" providerId="LiveId" clId="{12481B7D-A038-4010-A98E-8ECA36A79AF6}" dt="2021-02-08T16:48:17.747" v="4650" actId="26606"/>
          <ac:spMkLst>
            <pc:docMk/>
            <pc:sldMk cId="1116097900" sldId="326"/>
            <ac:spMk id="12" creationId="{D8C9BDAA-0390-4B39-9B5C-BC95E5120DA4}"/>
          </ac:spMkLst>
        </pc:spChg>
        <pc:picChg chg="add del">
          <ac:chgData name="DIPESH DONDA" userId="0a90d78f68167c22" providerId="LiveId" clId="{12481B7D-A038-4010-A98E-8ECA36A79AF6}" dt="2021-02-08T16:48:17.734" v="4649" actId="26606"/>
          <ac:picMkLst>
            <pc:docMk/>
            <pc:sldMk cId="1116097900" sldId="326"/>
            <ac:picMk id="5" creationId="{075F59CF-BE2A-4B9B-9810-F1EB0D5B4A06}"/>
          </ac:picMkLst>
        </pc:picChg>
        <pc:picChg chg="add">
          <ac:chgData name="DIPESH DONDA" userId="0a90d78f68167c22" providerId="LiveId" clId="{12481B7D-A038-4010-A98E-8ECA36A79AF6}" dt="2021-02-08T16:48:17.747" v="4650" actId="26606"/>
          <ac:picMkLst>
            <pc:docMk/>
            <pc:sldMk cId="1116097900" sldId="326"/>
            <ac:picMk id="7" creationId="{C8410426-8712-402F-A8B1-D6C3C6A343E1}"/>
          </ac:picMkLst>
        </pc:picChg>
        <pc:cxnChg chg="add del">
          <ac:chgData name="DIPESH DONDA" userId="0a90d78f68167c22" providerId="LiveId" clId="{12481B7D-A038-4010-A98E-8ECA36A79AF6}" dt="2021-02-08T16:48:17.734" v="4649" actId="26606"/>
          <ac:cxnSpMkLst>
            <pc:docMk/>
            <pc:sldMk cId="1116097900" sldId="326"/>
            <ac:cxnSpMk id="11" creationId="{055CEADF-09EA-423C-8C45-F94AF44D5AF0}"/>
          </ac:cxnSpMkLst>
        </pc:cxnChg>
        <pc:cxnChg chg="add">
          <ac:chgData name="DIPESH DONDA" userId="0a90d78f68167c22" providerId="LiveId" clId="{12481B7D-A038-4010-A98E-8ECA36A79AF6}" dt="2021-02-08T16:48:17.747" v="4650" actId="26606"/>
          <ac:cxnSpMkLst>
            <pc:docMk/>
            <pc:sldMk cId="1116097900" sldId="326"/>
            <ac:cxnSpMk id="14" creationId="{E04A321A-A039-4720-87B4-66A4210E0D57}"/>
          </ac:cxnSpMkLst>
        </pc:cxnChg>
      </pc:sldChg>
      <pc:sldChg chg="delSp add del setBg delDesignElem">
        <pc:chgData name="DIPESH DONDA" userId="0a90d78f68167c22" providerId="LiveId" clId="{12481B7D-A038-4010-A98E-8ECA36A79AF6}" dt="2021-02-08T11:21:02.802" v="4435" actId="2696"/>
        <pc:sldMkLst>
          <pc:docMk/>
          <pc:sldMk cId="1604347593" sldId="327"/>
        </pc:sldMkLst>
        <pc:spChg chg="del">
          <ac:chgData name="DIPESH DONDA" userId="0a90d78f68167c22" providerId="LiveId" clId="{12481B7D-A038-4010-A98E-8ECA36A79AF6}" dt="2021-02-08T11:20:26.727" v="4424"/>
          <ac:spMkLst>
            <pc:docMk/>
            <pc:sldMk cId="1604347593" sldId="327"/>
            <ac:spMk id="7" creationId="{39E3965E-AC41-4711-9D10-E25ABB132D86}"/>
          </ac:spMkLst>
        </pc:spChg>
        <pc:spChg chg="del">
          <ac:chgData name="DIPESH DONDA" userId="0a90d78f68167c22" providerId="LiveId" clId="{12481B7D-A038-4010-A98E-8ECA36A79AF6}" dt="2021-02-08T11:20:26.727" v="4424"/>
          <ac:spMkLst>
            <pc:docMk/>
            <pc:sldMk cId="1604347593" sldId="327"/>
            <ac:spMk id="11" creationId="{FBDCECDC-EEE3-4128-AA5E-82A8C08796E8}"/>
          </ac:spMkLst>
        </pc:spChg>
        <pc:spChg chg="del">
          <ac:chgData name="DIPESH DONDA" userId="0a90d78f68167c22" providerId="LiveId" clId="{12481B7D-A038-4010-A98E-8ECA36A79AF6}" dt="2021-02-08T11:20:26.727" v="4424"/>
          <ac:spMkLst>
            <pc:docMk/>
            <pc:sldMk cId="1604347593" sldId="327"/>
            <ac:spMk id="13" creationId="{4260EDE0-989C-4E16-AF94-F652294D828E}"/>
          </ac:spMkLst>
        </pc:spChg>
        <pc:cxnChg chg="del">
          <ac:chgData name="DIPESH DONDA" userId="0a90d78f68167c22" providerId="LiveId" clId="{12481B7D-A038-4010-A98E-8ECA36A79AF6}" dt="2021-02-08T11:20:26.727" v="4424"/>
          <ac:cxnSpMkLst>
            <pc:docMk/>
            <pc:sldMk cId="1604347593" sldId="327"/>
            <ac:cxnSpMk id="9" creationId="{1F5DC8C3-BA5F-4EED-BB9A-A14272BD82A1}"/>
          </ac:cxnSpMkLst>
        </pc:cxnChg>
      </pc:sldChg>
      <pc:sldChg chg="addSp delSp modSp add mod setBg delDesignElem">
        <pc:chgData name="DIPESH DONDA" userId="0a90d78f68167c22" providerId="LiveId" clId="{12481B7D-A038-4010-A98E-8ECA36A79AF6}" dt="2021-02-08T11:20:55.539" v="4434" actId="20577"/>
        <pc:sldMkLst>
          <pc:docMk/>
          <pc:sldMk cId="3592094748" sldId="328"/>
        </pc:sldMkLst>
        <pc:spChg chg="mod">
          <ac:chgData name="DIPESH DONDA" userId="0a90d78f68167c22" providerId="LiveId" clId="{12481B7D-A038-4010-A98E-8ECA36A79AF6}" dt="2021-02-08T11:20:55.539" v="4434" actId="20577"/>
          <ac:spMkLst>
            <pc:docMk/>
            <pc:sldMk cId="3592094748" sldId="328"/>
            <ac:spMk id="2" creationId="{1290CE49-C568-4622-A73C-6AD725648432}"/>
          </ac:spMkLst>
        </pc:spChg>
        <pc:spChg chg="add">
          <ac:chgData name="DIPESH DONDA" userId="0a90d78f68167c22" providerId="LiveId" clId="{12481B7D-A038-4010-A98E-8ECA36A79AF6}" dt="2021-02-08T11:20:47.535" v="4427" actId="26606"/>
          <ac:spMkLst>
            <pc:docMk/>
            <pc:sldMk cId="3592094748" sldId="328"/>
            <ac:spMk id="4" creationId="{39E3965E-AC41-4711-9D10-E25ABB132D86}"/>
          </ac:spMkLst>
        </pc:spChg>
        <pc:spChg chg="add">
          <ac:chgData name="DIPESH DONDA" userId="0a90d78f68167c22" providerId="LiveId" clId="{12481B7D-A038-4010-A98E-8ECA36A79AF6}" dt="2021-02-08T11:20:47.535" v="4427" actId="26606"/>
          <ac:spMkLst>
            <pc:docMk/>
            <pc:sldMk cId="3592094748" sldId="328"/>
            <ac:spMk id="6" creationId="{FBDCECDC-EEE3-4128-AA5E-82A8C08796E8}"/>
          </ac:spMkLst>
        </pc:spChg>
        <pc:spChg chg="del">
          <ac:chgData name="DIPESH DONDA" userId="0a90d78f68167c22" providerId="LiveId" clId="{12481B7D-A038-4010-A98E-8ECA36A79AF6}" dt="2021-02-08T11:20:39.648" v="4426"/>
          <ac:spMkLst>
            <pc:docMk/>
            <pc:sldMk cId="3592094748" sldId="328"/>
            <ac:spMk id="7" creationId="{39E3965E-AC41-4711-9D10-E25ABB132D86}"/>
          </ac:spMkLst>
        </pc:spChg>
        <pc:spChg chg="add">
          <ac:chgData name="DIPESH DONDA" userId="0a90d78f68167c22" providerId="LiveId" clId="{12481B7D-A038-4010-A98E-8ECA36A79AF6}" dt="2021-02-08T11:20:47.535" v="4427" actId="26606"/>
          <ac:spMkLst>
            <pc:docMk/>
            <pc:sldMk cId="3592094748" sldId="328"/>
            <ac:spMk id="8" creationId="{4260EDE0-989C-4E16-AF94-F652294D828E}"/>
          </ac:spMkLst>
        </pc:spChg>
        <pc:spChg chg="del">
          <ac:chgData name="DIPESH DONDA" userId="0a90d78f68167c22" providerId="LiveId" clId="{12481B7D-A038-4010-A98E-8ECA36A79AF6}" dt="2021-02-08T11:20:39.648" v="4426"/>
          <ac:spMkLst>
            <pc:docMk/>
            <pc:sldMk cId="3592094748" sldId="328"/>
            <ac:spMk id="11" creationId="{FBDCECDC-EEE3-4128-AA5E-82A8C08796E8}"/>
          </ac:spMkLst>
        </pc:spChg>
        <pc:spChg chg="del">
          <ac:chgData name="DIPESH DONDA" userId="0a90d78f68167c22" providerId="LiveId" clId="{12481B7D-A038-4010-A98E-8ECA36A79AF6}" dt="2021-02-08T11:20:39.648" v="4426"/>
          <ac:spMkLst>
            <pc:docMk/>
            <pc:sldMk cId="3592094748" sldId="328"/>
            <ac:spMk id="13" creationId="{4260EDE0-989C-4E16-AF94-F652294D828E}"/>
          </ac:spMkLst>
        </pc:spChg>
        <pc:cxnChg chg="add">
          <ac:chgData name="DIPESH DONDA" userId="0a90d78f68167c22" providerId="LiveId" clId="{12481B7D-A038-4010-A98E-8ECA36A79AF6}" dt="2021-02-08T11:20:47.535" v="4427" actId="26606"/>
          <ac:cxnSpMkLst>
            <pc:docMk/>
            <pc:sldMk cId="3592094748" sldId="328"/>
            <ac:cxnSpMk id="5" creationId="{1F5DC8C3-BA5F-4EED-BB9A-A14272BD82A1}"/>
          </ac:cxnSpMkLst>
        </pc:cxnChg>
        <pc:cxnChg chg="del">
          <ac:chgData name="DIPESH DONDA" userId="0a90d78f68167c22" providerId="LiveId" clId="{12481B7D-A038-4010-A98E-8ECA36A79AF6}" dt="2021-02-08T11:20:39.648" v="4426"/>
          <ac:cxnSpMkLst>
            <pc:docMk/>
            <pc:sldMk cId="3592094748" sldId="328"/>
            <ac:cxnSpMk id="9" creationId="{1F5DC8C3-BA5F-4EED-BB9A-A14272BD82A1}"/>
          </ac:cxnSpMkLst>
        </pc:cxnChg>
      </pc:sldChg>
      <pc:sldChg chg="addSp delSp modSp add mod setBg delDesignElem">
        <pc:chgData name="DIPESH DONDA" userId="0a90d78f68167c22" providerId="LiveId" clId="{12481B7D-A038-4010-A98E-8ECA36A79AF6}" dt="2021-02-08T11:28:10.888" v="4645" actId="14100"/>
        <pc:sldMkLst>
          <pc:docMk/>
          <pc:sldMk cId="3023328833" sldId="329"/>
        </pc:sldMkLst>
        <pc:spChg chg="mod">
          <ac:chgData name="DIPESH DONDA" userId="0a90d78f68167c22" providerId="LiveId" clId="{12481B7D-A038-4010-A98E-8ECA36A79AF6}" dt="2021-02-08T11:28:10.888" v="4645" actId="14100"/>
          <ac:spMkLst>
            <pc:docMk/>
            <pc:sldMk cId="3023328833" sldId="329"/>
            <ac:spMk id="2" creationId="{1290CE49-C568-4622-A73C-6AD725648432}"/>
          </ac:spMkLst>
        </pc:spChg>
        <pc:spChg chg="add">
          <ac:chgData name="DIPESH DONDA" userId="0a90d78f68167c22" providerId="LiveId" clId="{12481B7D-A038-4010-A98E-8ECA36A79AF6}" dt="2021-02-08T11:28:01.117" v="4644" actId="26606"/>
          <ac:spMkLst>
            <pc:docMk/>
            <pc:sldMk cId="3023328833" sldId="329"/>
            <ac:spMk id="4" creationId="{39E3965E-AC41-4711-9D10-E25ABB132D86}"/>
          </ac:spMkLst>
        </pc:spChg>
        <pc:spChg chg="add">
          <ac:chgData name="DIPESH DONDA" userId="0a90d78f68167c22" providerId="LiveId" clId="{12481B7D-A038-4010-A98E-8ECA36A79AF6}" dt="2021-02-08T11:28:01.117" v="4644" actId="26606"/>
          <ac:spMkLst>
            <pc:docMk/>
            <pc:sldMk cId="3023328833" sldId="329"/>
            <ac:spMk id="6" creationId="{FBDCECDC-EEE3-4128-AA5E-82A8C08796E8}"/>
          </ac:spMkLst>
        </pc:spChg>
        <pc:spChg chg="del">
          <ac:chgData name="DIPESH DONDA" userId="0a90d78f68167c22" providerId="LiveId" clId="{12481B7D-A038-4010-A98E-8ECA36A79AF6}" dt="2021-02-08T11:27:39.498" v="4612"/>
          <ac:spMkLst>
            <pc:docMk/>
            <pc:sldMk cId="3023328833" sldId="329"/>
            <ac:spMk id="7" creationId="{39E3965E-AC41-4711-9D10-E25ABB132D86}"/>
          </ac:spMkLst>
        </pc:spChg>
        <pc:spChg chg="add">
          <ac:chgData name="DIPESH DONDA" userId="0a90d78f68167c22" providerId="LiveId" clId="{12481B7D-A038-4010-A98E-8ECA36A79AF6}" dt="2021-02-08T11:28:01.117" v="4644" actId="26606"/>
          <ac:spMkLst>
            <pc:docMk/>
            <pc:sldMk cId="3023328833" sldId="329"/>
            <ac:spMk id="8" creationId="{4260EDE0-989C-4E16-AF94-F652294D828E}"/>
          </ac:spMkLst>
        </pc:spChg>
        <pc:spChg chg="del">
          <ac:chgData name="DIPESH DONDA" userId="0a90d78f68167c22" providerId="LiveId" clId="{12481B7D-A038-4010-A98E-8ECA36A79AF6}" dt="2021-02-08T11:27:39.498" v="4612"/>
          <ac:spMkLst>
            <pc:docMk/>
            <pc:sldMk cId="3023328833" sldId="329"/>
            <ac:spMk id="11" creationId="{FBDCECDC-EEE3-4128-AA5E-82A8C08796E8}"/>
          </ac:spMkLst>
        </pc:spChg>
        <pc:spChg chg="del">
          <ac:chgData name="DIPESH DONDA" userId="0a90d78f68167c22" providerId="LiveId" clId="{12481B7D-A038-4010-A98E-8ECA36A79AF6}" dt="2021-02-08T11:27:39.498" v="4612"/>
          <ac:spMkLst>
            <pc:docMk/>
            <pc:sldMk cId="3023328833" sldId="329"/>
            <ac:spMk id="13" creationId="{4260EDE0-989C-4E16-AF94-F652294D828E}"/>
          </ac:spMkLst>
        </pc:spChg>
        <pc:cxnChg chg="add">
          <ac:chgData name="DIPESH DONDA" userId="0a90d78f68167c22" providerId="LiveId" clId="{12481B7D-A038-4010-A98E-8ECA36A79AF6}" dt="2021-02-08T11:28:01.117" v="4644" actId="26606"/>
          <ac:cxnSpMkLst>
            <pc:docMk/>
            <pc:sldMk cId="3023328833" sldId="329"/>
            <ac:cxnSpMk id="5" creationId="{1F5DC8C3-BA5F-4EED-BB9A-A14272BD82A1}"/>
          </ac:cxnSpMkLst>
        </pc:cxnChg>
        <pc:cxnChg chg="del">
          <ac:chgData name="DIPESH DONDA" userId="0a90d78f68167c22" providerId="LiveId" clId="{12481B7D-A038-4010-A98E-8ECA36A79AF6}" dt="2021-02-08T11:27:39.498" v="4612"/>
          <ac:cxnSpMkLst>
            <pc:docMk/>
            <pc:sldMk cId="3023328833" sldId="329"/>
            <ac:cxnSpMk id="9" creationId="{1F5DC8C3-BA5F-4EED-BB9A-A14272BD82A1}"/>
          </ac:cxnSpMkLst>
        </pc:cxnChg>
      </pc:sldChg>
    </pc:docChg>
  </pc:docChgLst>
  <pc:docChgLst>
    <pc:chgData name="Mohammed Abdul Rahman" userId="507c1d1371af605f" providerId="LiveId" clId="{B92BF068-3B9B-4CBB-BB6A-26A5937C2C22}"/>
    <pc:docChg chg="undo custSel addSld delSld modSld">
      <pc:chgData name="Mohammed Abdul Rahman" userId="507c1d1371af605f" providerId="LiveId" clId="{B92BF068-3B9B-4CBB-BB6A-26A5937C2C22}" dt="2021-02-09T03:30:43.398" v="2571" actId="313"/>
      <pc:docMkLst>
        <pc:docMk/>
      </pc:docMkLst>
      <pc:sldChg chg="modSp mod">
        <pc:chgData name="Mohammed Abdul Rahman" userId="507c1d1371af605f" providerId="LiveId" clId="{B92BF068-3B9B-4CBB-BB6A-26A5937C2C22}" dt="2021-02-09T02:39:23.157" v="6" actId="20577"/>
        <pc:sldMkLst>
          <pc:docMk/>
          <pc:sldMk cId="2233852806" sldId="301"/>
        </pc:sldMkLst>
        <pc:spChg chg="mod">
          <ac:chgData name="Mohammed Abdul Rahman" userId="507c1d1371af605f" providerId="LiveId" clId="{B92BF068-3B9B-4CBB-BB6A-26A5937C2C22}" dt="2021-02-09T02:39:23.157" v="6" actId="20577"/>
          <ac:spMkLst>
            <pc:docMk/>
            <pc:sldMk cId="2233852806" sldId="301"/>
            <ac:spMk id="4" creationId="{2E5D9F21-7AB7-4965-80AD-BC3AB2AC09C1}"/>
          </ac:spMkLst>
        </pc:spChg>
      </pc:sldChg>
      <pc:sldChg chg="modSp mod">
        <pc:chgData name="Mohammed Abdul Rahman" userId="507c1d1371af605f" providerId="LiveId" clId="{B92BF068-3B9B-4CBB-BB6A-26A5937C2C22}" dt="2021-02-09T02:54:02.456" v="553" actId="114"/>
        <pc:sldMkLst>
          <pc:docMk/>
          <pc:sldMk cId="2243389904" sldId="302"/>
        </pc:sldMkLst>
        <pc:spChg chg="mod">
          <ac:chgData name="Mohammed Abdul Rahman" userId="507c1d1371af605f" providerId="LiveId" clId="{B92BF068-3B9B-4CBB-BB6A-26A5937C2C22}" dt="2021-02-09T02:54:02.456" v="553" actId="114"/>
          <ac:spMkLst>
            <pc:docMk/>
            <pc:sldMk cId="2243389904" sldId="302"/>
            <ac:spMk id="3" creationId="{32C8F705-AC98-422E-A590-282F68A557BB}"/>
          </ac:spMkLst>
        </pc:spChg>
      </pc:sldChg>
      <pc:sldChg chg="modSp mod">
        <pc:chgData name="Mohammed Abdul Rahman" userId="507c1d1371af605f" providerId="LiveId" clId="{B92BF068-3B9B-4CBB-BB6A-26A5937C2C22}" dt="2021-02-09T02:53:31.286" v="519" actId="20577"/>
        <pc:sldMkLst>
          <pc:docMk/>
          <pc:sldMk cId="521745094" sldId="303"/>
        </pc:sldMkLst>
        <pc:spChg chg="mod">
          <ac:chgData name="Mohammed Abdul Rahman" userId="507c1d1371af605f" providerId="LiveId" clId="{B92BF068-3B9B-4CBB-BB6A-26A5937C2C22}" dt="2021-02-09T02:53:31.286" v="519" actId="20577"/>
          <ac:spMkLst>
            <pc:docMk/>
            <pc:sldMk cId="521745094" sldId="303"/>
            <ac:spMk id="3" creationId="{5B4DC0F6-0F21-43D8-AA39-C0D7FBF25F8E}"/>
          </ac:spMkLst>
        </pc:spChg>
      </pc:sldChg>
      <pc:sldChg chg="modSp mod">
        <pc:chgData name="Mohammed Abdul Rahman" userId="507c1d1371af605f" providerId="LiveId" clId="{B92BF068-3B9B-4CBB-BB6A-26A5937C2C22}" dt="2021-02-09T02:52:49.050" v="472" actId="20577"/>
        <pc:sldMkLst>
          <pc:docMk/>
          <pc:sldMk cId="4240990595" sldId="304"/>
        </pc:sldMkLst>
        <pc:spChg chg="mod">
          <ac:chgData name="Mohammed Abdul Rahman" userId="507c1d1371af605f" providerId="LiveId" clId="{B92BF068-3B9B-4CBB-BB6A-26A5937C2C22}" dt="2021-02-09T02:52:49.050" v="472" actId="20577"/>
          <ac:spMkLst>
            <pc:docMk/>
            <pc:sldMk cId="4240990595" sldId="304"/>
            <ac:spMk id="3" creationId="{F015559D-C0DD-4ED3-BE04-3815A32C722E}"/>
          </ac:spMkLst>
        </pc:spChg>
      </pc:sldChg>
      <pc:sldChg chg="modSp mod">
        <pc:chgData name="Mohammed Abdul Rahman" userId="507c1d1371af605f" providerId="LiveId" clId="{B92BF068-3B9B-4CBB-BB6A-26A5937C2C22}" dt="2021-02-09T02:54:49.659" v="615" actId="20577"/>
        <pc:sldMkLst>
          <pc:docMk/>
          <pc:sldMk cId="869390657" sldId="308"/>
        </pc:sldMkLst>
        <pc:spChg chg="mod">
          <ac:chgData name="Mohammed Abdul Rahman" userId="507c1d1371af605f" providerId="LiveId" clId="{B92BF068-3B9B-4CBB-BB6A-26A5937C2C22}" dt="2021-02-09T02:54:49.659" v="615" actId="20577"/>
          <ac:spMkLst>
            <pc:docMk/>
            <pc:sldMk cId="869390657" sldId="308"/>
            <ac:spMk id="6" creationId="{50167C72-BDE6-4C92-A1A9-937166A1BAFB}"/>
          </ac:spMkLst>
        </pc:spChg>
      </pc:sldChg>
      <pc:sldChg chg="modSp mod">
        <pc:chgData name="Mohammed Abdul Rahman" userId="507c1d1371af605f" providerId="LiveId" clId="{B92BF068-3B9B-4CBB-BB6A-26A5937C2C22}" dt="2021-02-09T02:48:56.768" v="263" actId="20577"/>
        <pc:sldMkLst>
          <pc:docMk/>
          <pc:sldMk cId="1573562695" sldId="309"/>
        </pc:sldMkLst>
        <pc:spChg chg="mod">
          <ac:chgData name="Mohammed Abdul Rahman" userId="507c1d1371af605f" providerId="LiveId" clId="{B92BF068-3B9B-4CBB-BB6A-26A5937C2C22}" dt="2021-02-09T02:48:56.768" v="263" actId="20577"/>
          <ac:spMkLst>
            <pc:docMk/>
            <pc:sldMk cId="1573562695" sldId="309"/>
            <ac:spMk id="3" creationId="{746142B6-7FE4-4B35-A139-E797A639C502}"/>
          </ac:spMkLst>
        </pc:spChg>
      </pc:sldChg>
      <pc:sldChg chg="modSp del mod">
        <pc:chgData name="Mohammed Abdul Rahman" userId="507c1d1371af605f" providerId="LiveId" clId="{B92BF068-3B9B-4CBB-BB6A-26A5937C2C22}" dt="2021-02-09T03:00:37.452" v="976" actId="47"/>
        <pc:sldMkLst>
          <pc:docMk/>
          <pc:sldMk cId="62347883" sldId="311"/>
        </pc:sldMkLst>
        <pc:spChg chg="mod">
          <ac:chgData name="Mohammed Abdul Rahman" userId="507c1d1371af605f" providerId="LiveId" clId="{B92BF068-3B9B-4CBB-BB6A-26A5937C2C22}" dt="2021-02-09T02:57:37.654" v="689" actId="21"/>
          <ac:spMkLst>
            <pc:docMk/>
            <pc:sldMk cId="62347883" sldId="311"/>
            <ac:spMk id="2" creationId="{3BB5A5B1-A643-4BB9-8425-2EB07C2FE3B2}"/>
          </ac:spMkLst>
        </pc:spChg>
        <pc:spChg chg="mod">
          <ac:chgData name="Mohammed Abdul Rahman" userId="507c1d1371af605f" providerId="LiveId" clId="{B92BF068-3B9B-4CBB-BB6A-26A5937C2C22}" dt="2021-02-09T02:58:26.284" v="786" actId="21"/>
          <ac:spMkLst>
            <pc:docMk/>
            <pc:sldMk cId="62347883" sldId="311"/>
            <ac:spMk id="3" creationId="{B475BA42-6C0B-41BB-A5C4-897E0DB2E69B}"/>
          </ac:spMkLst>
        </pc:spChg>
      </pc:sldChg>
      <pc:sldChg chg="modSp mod">
        <pc:chgData name="Mohammed Abdul Rahman" userId="507c1d1371af605f" providerId="LiveId" clId="{B92BF068-3B9B-4CBB-BB6A-26A5937C2C22}" dt="2021-02-09T02:43:44.794" v="86" actId="313"/>
        <pc:sldMkLst>
          <pc:docMk/>
          <pc:sldMk cId="1898954714" sldId="312"/>
        </pc:sldMkLst>
        <pc:spChg chg="mod">
          <ac:chgData name="Mohammed Abdul Rahman" userId="507c1d1371af605f" providerId="LiveId" clId="{B92BF068-3B9B-4CBB-BB6A-26A5937C2C22}" dt="2021-02-09T02:43:44.794" v="86" actId="313"/>
          <ac:spMkLst>
            <pc:docMk/>
            <pc:sldMk cId="1898954714" sldId="312"/>
            <ac:spMk id="3" creationId="{EB3E0F26-18EF-4359-B629-8E54D6C4FF29}"/>
          </ac:spMkLst>
        </pc:spChg>
      </pc:sldChg>
      <pc:sldChg chg="del">
        <pc:chgData name="Mohammed Abdul Rahman" userId="507c1d1371af605f" providerId="LiveId" clId="{B92BF068-3B9B-4CBB-BB6A-26A5937C2C22}" dt="2021-02-09T02:49:41.476" v="264" actId="47"/>
        <pc:sldMkLst>
          <pc:docMk/>
          <pc:sldMk cId="3646684545" sldId="314"/>
        </pc:sldMkLst>
      </pc:sldChg>
      <pc:sldChg chg="modSp del mod">
        <pc:chgData name="Mohammed Abdul Rahman" userId="507c1d1371af605f" providerId="LiveId" clId="{B92BF068-3B9B-4CBB-BB6A-26A5937C2C22}" dt="2021-02-09T03:00:36.631" v="975" actId="47"/>
        <pc:sldMkLst>
          <pc:docMk/>
          <pc:sldMk cId="3364445365" sldId="315"/>
        </pc:sldMkLst>
        <pc:spChg chg="mod">
          <ac:chgData name="Mohammed Abdul Rahman" userId="507c1d1371af605f" providerId="LiveId" clId="{B92BF068-3B9B-4CBB-BB6A-26A5937C2C22}" dt="2021-02-09T02:58:45.927" v="792" actId="21"/>
          <ac:spMkLst>
            <pc:docMk/>
            <pc:sldMk cId="3364445365" sldId="315"/>
            <ac:spMk id="3" creationId="{AB82E1C9-A6F4-4428-9BD5-F0D3B47B41DD}"/>
          </ac:spMkLst>
        </pc:spChg>
      </pc:sldChg>
      <pc:sldChg chg="modSp mod">
        <pc:chgData name="Mohammed Abdul Rahman" userId="507c1d1371af605f" providerId="LiveId" clId="{B92BF068-3B9B-4CBB-BB6A-26A5937C2C22}" dt="2021-02-09T03:04:51.191" v="1174" actId="20577"/>
        <pc:sldMkLst>
          <pc:docMk/>
          <pc:sldMk cId="3111976441" sldId="316"/>
        </pc:sldMkLst>
        <pc:spChg chg="mod">
          <ac:chgData name="Mohammed Abdul Rahman" userId="507c1d1371af605f" providerId="LiveId" clId="{B92BF068-3B9B-4CBB-BB6A-26A5937C2C22}" dt="2021-02-09T03:04:51.191" v="1174" actId="20577"/>
          <ac:spMkLst>
            <pc:docMk/>
            <pc:sldMk cId="3111976441" sldId="316"/>
            <ac:spMk id="3" creationId="{7DFCE1A2-EB35-4D76-AE64-DF87C535CF20}"/>
          </ac:spMkLst>
        </pc:spChg>
      </pc:sldChg>
      <pc:sldChg chg="modSp mod">
        <pc:chgData name="Mohammed Abdul Rahman" userId="507c1d1371af605f" providerId="LiveId" clId="{B92BF068-3B9B-4CBB-BB6A-26A5937C2C22}" dt="2021-02-09T03:07:39.574" v="1299" actId="20577"/>
        <pc:sldMkLst>
          <pc:docMk/>
          <pc:sldMk cId="3218876096" sldId="318"/>
        </pc:sldMkLst>
        <pc:spChg chg="mod">
          <ac:chgData name="Mohammed Abdul Rahman" userId="507c1d1371af605f" providerId="LiveId" clId="{B92BF068-3B9B-4CBB-BB6A-26A5937C2C22}" dt="2021-02-09T03:07:39.574" v="1299" actId="20577"/>
          <ac:spMkLst>
            <pc:docMk/>
            <pc:sldMk cId="3218876096" sldId="318"/>
            <ac:spMk id="3" creationId="{C084ED61-2838-422B-BEF0-2CC9E90DCF94}"/>
          </ac:spMkLst>
        </pc:spChg>
      </pc:sldChg>
      <pc:sldChg chg="modSp mod">
        <pc:chgData name="Mohammed Abdul Rahman" userId="507c1d1371af605f" providerId="LiveId" clId="{B92BF068-3B9B-4CBB-BB6A-26A5937C2C22}" dt="2021-02-09T03:19:56.566" v="1816" actId="20577"/>
        <pc:sldMkLst>
          <pc:docMk/>
          <pc:sldMk cId="322888491" sldId="321"/>
        </pc:sldMkLst>
        <pc:spChg chg="mod">
          <ac:chgData name="Mohammed Abdul Rahman" userId="507c1d1371af605f" providerId="LiveId" clId="{B92BF068-3B9B-4CBB-BB6A-26A5937C2C22}" dt="2021-02-09T03:19:56.566" v="1816" actId="20577"/>
          <ac:spMkLst>
            <pc:docMk/>
            <pc:sldMk cId="322888491" sldId="321"/>
            <ac:spMk id="3" creationId="{52C31CCB-EFF7-4168-99E8-BCC34B309DB0}"/>
          </ac:spMkLst>
        </pc:spChg>
      </pc:sldChg>
      <pc:sldChg chg="modSp mod">
        <pc:chgData name="Mohammed Abdul Rahman" userId="507c1d1371af605f" providerId="LiveId" clId="{B92BF068-3B9B-4CBB-BB6A-26A5937C2C22}" dt="2021-02-09T03:27:11.397" v="2300" actId="20577"/>
        <pc:sldMkLst>
          <pc:docMk/>
          <pc:sldMk cId="2897133041" sldId="324"/>
        </pc:sldMkLst>
        <pc:spChg chg="mod">
          <ac:chgData name="Mohammed Abdul Rahman" userId="507c1d1371af605f" providerId="LiveId" clId="{B92BF068-3B9B-4CBB-BB6A-26A5937C2C22}" dt="2021-02-09T03:20:42.430" v="1818" actId="20577"/>
          <ac:spMkLst>
            <pc:docMk/>
            <pc:sldMk cId="2897133041" sldId="324"/>
            <ac:spMk id="2" creationId="{DE4E34B1-1451-4985-BA90-BC6178160EEF}"/>
          </ac:spMkLst>
        </pc:spChg>
        <pc:spChg chg="mod">
          <ac:chgData name="Mohammed Abdul Rahman" userId="507c1d1371af605f" providerId="LiveId" clId="{B92BF068-3B9B-4CBB-BB6A-26A5937C2C22}" dt="2021-02-09T03:27:11.397" v="2300" actId="20577"/>
          <ac:spMkLst>
            <pc:docMk/>
            <pc:sldMk cId="2897133041" sldId="324"/>
            <ac:spMk id="7" creationId="{BE10C867-067B-4C0C-805F-A64F74A7C5AC}"/>
          </ac:spMkLst>
        </pc:spChg>
      </pc:sldChg>
      <pc:sldChg chg="modSp mod">
        <pc:chgData name="Mohammed Abdul Rahman" userId="507c1d1371af605f" providerId="LiveId" clId="{B92BF068-3B9B-4CBB-BB6A-26A5937C2C22}" dt="2021-02-09T03:29:44.968" v="2544" actId="20577"/>
        <pc:sldMkLst>
          <pc:docMk/>
          <pc:sldMk cId="1917788215" sldId="325"/>
        </pc:sldMkLst>
        <pc:spChg chg="mod">
          <ac:chgData name="Mohammed Abdul Rahman" userId="507c1d1371af605f" providerId="LiveId" clId="{B92BF068-3B9B-4CBB-BB6A-26A5937C2C22}" dt="2021-02-09T03:29:44.968" v="2544" actId="20577"/>
          <ac:spMkLst>
            <pc:docMk/>
            <pc:sldMk cId="1917788215" sldId="325"/>
            <ac:spMk id="3" creationId="{58F39C5C-26AE-47F1-846B-4DEF80068687}"/>
          </ac:spMkLst>
        </pc:spChg>
      </pc:sldChg>
      <pc:sldChg chg="modSp mod">
        <pc:chgData name="Mohammed Abdul Rahman" userId="507c1d1371af605f" providerId="LiveId" clId="{B92BF068-3B9B-4CBB-BB6A-26A5937C2C22}" dt="2021-02-09T03:19:52.246" v="1815" actId="20577"/>
        <pc:sldMkLst>
          <pc:docMk/>
          <pc:sldMk cId="3632480064" sldId="330"/>
        </pc:sldMkLst>
        <pc:spChg chg="mod">
          <ac:chgData name="Mohammed Abdul Rahman" userId="507c1d1371af605f" providerId="LiveId" clId="{B92BF068-3B9B-4CBB-BB6A-26A5937C2C22}" dt="2021-02-09T03:19:52.246" v="1815" actId="20577"/>
          <ac:spMkLst>
            <pc:docMk/>
            <pc:sldMk cId="3632480064" sldId="330"/>
            <ac:spMk id="3" creationId="{52C31CCB-EFF7-4168-99E8-BCC34B309DB0}"/>
          </ac:spMkLst>
        </pc:spChg>
      </pc:sldChg>
      <pc:sldChg chg="modSp mod">
        <pc:chgData name="Mohammed Abdul Rahman" userId="507c1d1371af605f" providerId="LiveId" clId="{B92BF068-3B9B-4CBB-BB6A-26A5937C2C22}" dt="2021-02-09T03:30:43.398" v="2571" actId="313"/>
        <pc:sldMkLst>
          <pc:docMk/>
          <pc:sldMk cId="2760484236" sldId="331"/>
        </pc:sldMkLst>
        <pc:spChg chg="mod">
          <ac:chgData name="Mohammed Abdul Rahman" userId="507c1d1371af605f" providerId="LiveId" clId="{B92BF068-3B9B-4CBB-BB6A-26A5937C2C22}" dt="2021-02-09T03:30:43.398" v="2571" actId="313"/>
          <ac:spMkLst>
            <pc:docMk/>
            <pc:sldMk cId="2760484236" sldId="331"/>
            <ac:spMk id="3" creationId="{52C31CCB-EFF7-4168-99E8-BCC34B309DB0}"/>
          </ac:spMkLst>
        </pc:spChg>
      </pc:sldChg>
      <pc:sldChg chg="modSp mod">
        <pc:chgData name="Mohammed Abdul Rahman" userId="507c1d1371af605f" providerId="LiveId" clId="{B92BF068-3B9B-4CBB-BB6A-26A5937C2C22}" dt="2021-02-09T03:19:48.543" v="1814" actId="20577"/>
        <pc:sldMkLst>
          <pc:docMk/>
          <pc:sldMk cId="3514556308" sldId="332"/>
        </pc:sldMkLst>
        <pc:spChg chg="mod">
          <ac:chgData name="Mohammed Abdul Rahman" userId="507c1d1371af605f" providerId="LiveId" clId="{B92BF068-3B9B-4CBB-BB6A-26A5937C2C22}" dt="2021-02-09T03:19:48.543" v="1814" actId="20577"/>
          <ac:spMkLst>
            <pc:docMk/>
            <pc:sldMk cId="3514556308" sldId="332"/>
            <ac:spMk id="3" creationId="{52C31CCB-EFF7-4168-99E8-BCC34B309DB0}"/>
          </ac:spMkLst>
        </pc:spChg>
      </pc:sldChg>
      <pc:sldChg chg="addSp delSp modSp new mod">
        <pc:chgData name="Mohammed Abdul Rahman" userId="507c1d1371af605f" providerId="LiveId" clId="{B92BF068-3B9B-4CBB-BB6A-26A5937C2C22}" dt="2021-02-09T03:00:33.482" v="974" actId="20577"/>
        <pc:sldMkLst>
          <pc:docMk/>
          <pc:sldMk cId="2249706470" sldId="333"/>
        </pc:sldMkLst>
        <pc:spChg chg="add del">
          <ac:chgData name="Mohammed Abdul Rahman" userId="507c1d1371af605f" providerId="LiveId" clId="{B92BF068-3B9B-4CBB-BB6A-26A5937C2C22}" dt="2021-02-09T02:57:28.196" v="688" actId="21"/>
          <ac:spMkLst>
            <pc:docMk/>
            <pc:sldMk cId="2249706470" sldId="333"/>
            <ac:spMk id="2" creationId="{C05B24DF-1E08-47FA-B2AB-BC0071449736}"/>
          </ac:spMkLst>
        </pc:spChg>
        <pc:spChg chg="mod">
          <ac:chgData name="Mohammed Abdul Rahman" userId="507c1d1371af605f" providerId="LiveId" clId="{B92BF068-3B9B-4CBB-BB6A-26A5937C2C22}" dt="2021-02-09T02:58:20.923" v="785" actId="1035"/>
          <ac:spMkLst>
            <pc:docMk/>
            <pc:sldMk cId="2249706470" sldId="333"/>
            <ac:spMk id="3" creationId="{B64630A0-3385-4AAA-9635-3A9B253AB7B9}"/>
          </ac:spMkLst>
        </pc:spChg>
        <pc:spChg chg="mod">
          <ac:chgData name="Mohammed Abdul Rahman" userId="507c1d1371af605f" providerId="LiveId" clId="{B92BF068-3B9B-4CBB-BB6A-26A5937C2C22}" dt="2021-02-09T03:00:11.947" v="889" actId="27636"/>
          <ac:spMkLst>
            <pc:docMk/>
            <pc:sldMk cId="2249706470" sldId="333"/>
            <ac:spMk id="4" creationId="{3F6E2A0E-0B60-4BF4-B9BD-988D6AA619EA}"/>
          </ac:spMkLst>
        </pc:spChg>
        <pc:spChg chg="mod">
          <ac:chgData name="Mohammed Abdul Rahman" userId="507c1d1371af605f" providerId="LiveId" clId="{B92BF068-3B9B-4CBB-BB6A-26A5937C2C22}" dt="2021-02-09T02:58:16.123" v="782" actId="1035"/>
          <ac:spMkLst>
            <pc:docMk/>
            <pc:sldMk cId="2249706470" sldId="333"/>
            <ac:spMk id="5" creationId="{95D9A73D-BA61-442C-8DC9-19B4D19C8106}"/>
          </ac:spMkLst>
        </pc:spChg>
        <pc:spChg chg="mod">
          <ac:chgData name="Mohammed Abdul Rahman" userId="507c1d1371af605f" providerId="LiveId" clId="{B92BF068-3B9B-4CBB-BB6A-26A5937C2C22}" dt="2021-02-09T03:00:33.482" v="974" actId="20577"/>
          <ac:spMkLst>
            <pc:docMk/>
            <pc:sldMk cId="2249706470" sldId="333"/>
            <ac:spMk id="6" creationId="{D3C1F4E0-96C9-47A6-BF38-79AF79B5FAB6}"/>
          </ac:spMkLst>
        </pc:spChg>
      </pc:sldChg>
    </pc:docChg>
  </pc:docChgLst>
</pc:chgInfo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28522B-50E8-4AE7-B259-EAA27DD42B4C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5487CA4-FAFF-437C-B7C8-ED49900408FD}">
      <dgm:prSet/>
      <dgm:spPr/>
      <dgm:t>
        <a:bodyPr/>
        <a:lstStyle/>
        <a:p>
          <a:r>
            <a:rPr lang="en-US"/>
            <a:t>Neglects majority of information  in the profile</a:t>
          </a:r>
          <a:endParaRPr lang="en-CA"/>
        </a:p>
      </dgm:t>
    </dgm:pt>
    <dgm:pt modelId="{5CC6CA44-0E38-4522-B96B-EC21ACC677F2}" type="parTrans" cxnId="{AFA230FA-6B54-40A3-9334-5229108494BC}">
      <dgm:prSet/>
      <dgm:spPr/>
      <dgm:t>
        <a:bodyPr/>
        <a:lstStyle/>
        <a:p>
          <a:endParaRPr lang="en-US" sz="2400"/>
        </a:p>
      </dgm:t>
    </dgm:pt>
    <dgm:pt modelId="{AA55A36A-1D68-48F1-93BC-BB547E4BFA71}" type="sibTrans" cxnId="{AFA230FA-6B54-40A3-9334-5229108494BC}">
      <dgm:prSet/>
      <dgm:spPr/>
      <dgm:t>
        <a:bodyPr/>
        <a:lstStyle/>
        <a:p>
          <a:endParaRPr lang="en-US"/>
        </a:p>
      </dgm:t>
    </dgm:pt>
    <dgm:pt modelId="{7C64BDB3-BD25-4906-AE60-738C3445D3AE}">
      <dgm:prSet/>
      <dgm:spPr/>
      <dgm:t>
        <a:bodyPr/>
        <a:lstStyle/>
        <a:p>
          <a:r>
            <a:rPr lang="en-US" dirty="0"/>
            <a:t>Various factors like surface anomalies are ignored</a:t>
          </a:r>
          <a:endParaRPr lang="en-CA" dirty="0"/>
        </a:p>
      </dgm:t>
    </dgm:pt>
    <dgm:pt modelId="{B16829DD-A977-492A-9AFE-867D3F4AD7C6}" type="parTrans" cxnId="{2DFD0762-CCEA-43E2-9BAF-266B1C1C369A}">
      <dgm:prSet/>
      <dgm:spPr/>
      <dgm:t>
        <a:bodyPr/>
        <a:lstStyle/>
        <a:p>
          <a:endParaRPr lang="en-US" sz="2400"/>
        </a:p>
      </dgm:t>
    </dgm:pt>
    <dgm:pt modelId="{8824AE08-7B45-441E-8B69-97721628C891}" type="sibTrans" cxnId="{2DFD0762-CCEA-43E2-9BAF-266B1C1C369A}">
      <dgm:prSet/>
      <dgm:spPr/>
      <dgm:t>
        <a:bodyPr/>
        <a:lstStyle/>
        <a:p>
          <a:endParaRPr lang="en-US"/>
        </a:p>
      </dgm:t>
    </dgm:pt>
    <dgm:pt modelId="{B3C9D576-FF6E-4620-A4DF-C9C4D0F58617}">
      <dgm:prSet/>
      <dgm:spPr/>
      <dgm:t>
        <a:bodyPr/>
        <a:lstStyle/>
        <a:p>
          <a:r>
            <a:rPr lang="en-US"/>
            <a:t>Results obtained are noisy, vague and not reliable completely</a:t>
          </a:r>
          <a:endParaRPr lang="en-CA"/>
        </a:p>
      </dgm:t>
    </dgm:pt>
    <dgm:pt modelId="{02642DFD-FF60-46EE-A5DB-588987D2F54A}" type="parTrans" cxnId="{E5B0071D-1E75-4D95-8CE0-95D4FE068714}">
      <dgm:prSet/>
      <dgm:spPr/>
      <dgm:t>
        <a:bodyPr/>
        <a:lstStyle/>
        <a:p>
          <a:endParaRPr lang="en-US" sz="2400"/>
        </a:p>
      </dgm:t>
    </dgm:pt>
    <dgm:pt modelId="{E1D798F8-23BE-4AD3-AEDE-402974D108A1}" type="sibTrans" cxnId="{E5B0071D-1E75-4D95-8CE0-95D4FE068714}">
      <dgm:prSet/>
      <dgm:spPr/>
      <dgm:t>
        <a:bodyPr/>
        <a:lstStyle/>
        <a:p>
          <a:endParaRPr lang="en-US"/>
        </a:p>
      </dgm:t>
    </dgm:pt>
    <dgm:pt modelId="{42754989-AA4B-4CD0-9BE8-2AF9EE5538D8}">
      <dgm:prSet/>
      <dgm:spPr/>
      <dgm:t>
        <a:bodyPr/>
        <a:lstStyle/>
        <a:p>
          <a:r>
            <a:rPr lang="en-US"/>
            <a:t>Improper correlation when compared to actual ground condition</a:t>
          </a:r>
          <a:endParaRPr lang="en-CA"/>
        </a:p>
      </dgm:t>
    </dgm:pt>
    <dgm:pt modelId="{31269FE8-727A-4FE5-8341-953FD558E829}" type="parTrans" cxnId="{949833E9-D534-4243-AA67-34881977E849}">
      <dgm:prSet/>
      <dgm:spPr/>
      <dgm:t>
        <a:bodyPr/>
        <a:lstStyle/>
        <a:p>
          <a:endParaRPr lang="en-US" sz="2400"/>
        </a:p>
      </dgm:t>
    </dgm:pt>
    <dgm:pt modelId="{856A6DCF-D684-4BA1-9329-9DAD57B3C24E}" type="sibTrans" cxnId="{949833E9-D534-4243-AA67-34881977E849}">
      <dgm:prSet/>
      <dgm:spPr/>
      <dgm:t>
        <a:bodyPr/>
        <a:lstStyle/>
        <a:p>
          <a:endParaRPr lang="en-US"/>
        </a:p>
      </dgm:t>
    </dgm:pt>
    <dgm:pt modelId="{3CC0CE25-FDB9-43E7-9674-3A937DAEC2FD}">
      <dgm:prSet/>
      <dgm:spPr/>
      <dgm:t>
        <a:bodyPr/>
        <a:lstStyle/>
        <a:p>
          <a:r>
            <a:rPr lang="en-US"/>
            <a:t>Depth correction is required</a:t>
          </a:r>
          <a:endParaRPr lang="en-CA"/>
        </a:p>
      </dgm:t>
    </dgm:pt>
    <dgm:pt modelId="{7383CD30-503D-4527-A1AC-4A21FE8DA906}" type="parTrans" cxnId="{6385A884-5506-4185-8DC2-C79A3D2DCE07}">
      <dgm:prSet/>
      <dgm:spPr/>
      <dgm:t>
        <a:bodyPr/>
        <a:lstStyle/>
        <a:p>
          <a:endParaRPr lang="en-US" sz="2400"/>
        </a:p>
      </dgm:t>
    </dgm:pt>
    <dgm:pt modelId="{85A06513-4C40-4748-A8C9-583539F0FD33}" type="sibTrans" cxnId="{6385A884-5506-4185-8DC2-C79A3D2DCE07}">
      <dgm:prSet/>
      <dgm:spPr/>
      <dgm:t>
        <a:bodyPr/>
        <a:lstStyle/>
        <a:p>
          <a:endParaRPr lang="en-US"/>
        </a:p>
      </dgm:t>
    </dgm:pt>
    <dgm:pt modelId="{57C45F97-8AF0-484E-8162-4F0DFF3C3564}">
      <dgm:prSet/>
      <dgm:spPr/>
      <dgm:t>
        <a:bodyPr/>
        <a:lstStyle/>
        <a:p>
          <a:r>
            <a:rPr lang="en-US"/>
            <a:t>Limits of corrosion are subjective</a:t>
          </a:r>
          <a:endParaRPr lang="en-CA"/>
        </a:p>
      </dgm:t>
    </dgm:pt>
    <dgm:pt modelId="{B676D546-FAE8-4547-A815-C6E52D5743C9}" type="parTrans" cxnId="{5F6D73E8-C872-4FAC-BAAF-B2125FF98484}">
      <dgm:prSet/>
      <dgm:spPr/>
      <dgm:t>
        <a:bodyPr/>
        <a:lstStyle/>
        <a:p>
          <a:endParaRPr lang="en-US" sz="2400"/>
        </a:p>
      </dgm:t>
    </dgm:pt>
    <dgm:pt modelId="{160C4A51-8E7F-4E13-80AD-31EBB027FD05}" type="sibTrans" cxnId="{5F6D73E8-C872-4FAC-BAAF-B2125FF98484}">
      <dgm:prSet/>
      <dgm:spPr/>
      <dgm:t>
        <a:bodyPr/>
        <a:lstStyle/>
        <a:p>
          <a:endParaRPr lang="en-US"/>
        </a:p>
      </dgm:t>
    </dgm:pt>
    <dgm:pt modelId="{D1B1E352-6366-4B92-850D-975BCD0883EA}" type="pres">
      <dgm:prSet presAssocID="{4328522B-50E8-4AE7-B259-EAA27DD42B4C}" presName="vert0" presStyleCnt="0">
        <dgm:presLayoutVars>
          <dgm:dir/>
          <dgm:animOne val="branch"/>
          <dgm:animLvl val="lvl"/>
        </dgm:presLayoutVars>
      </dgm:prSet>
      <dgm:spPr/>
    </dgm:pt>
    <dgm:pt modelId="{30AEEE74-F2A5-4054-B12B-9B3AA80DC0B8}" type="pres">
      <dgm:prSet presAssocID="{25487CA4-FAFF-437C-B7C8-ED49900408FD}" presName="thickLine" presStyleLbl="alignNode1" presStyleIdx="0" presStyleCnt="6"/>
      <dgm:spPr/>
    </dgm:pt>
    <dgm:pt modelId="{685479FA-7D71-425B-82B8-DA89D9862626}" type="pres">
      <dgm:prSet presAssocID="{25487CA4-FAFF-437C-B7C8-ED49900408FD}" presName="horz1" presStyleCnt="0"/>
      <dgm:spPr/>
    </dgm:pt>
    <dgm:pt modelId="{FD604727-44E7-4A58-B6FD-E7809C388B16}" type="pres">
      <dgm:prSet presAssocID="{25487CA4-FAFF-437C-B7C8-ED49900408FD}" presName="tx1" presStyleLbl="revTx" presStyleIdx="0" presStyleCnt="6"/>
      <dgm:spPr/>
    </dgm:pt>
    <dgm:pt modelId="{F2CB680A-91F0-4C1B-8D7B-F3DABF10E86E}" type="pres">
      <dgm:prSet presAssocID="{25487CA4-FAFF-437C-B7C8-ED49900408FD}" presName="vert1" presStyleCnt="0"/>
      <dgm:spPr/>
    </dgm:pt>
    <dgm:pt modelId="{12CBB648-3E58-44E3-A979-12AB3ED264F0}" type="pres">
      <dgm:prSet presAssocID="{7C64BDB3-BD25-4906-AE60-738C3445D3AE}" presName="thickLine" presStyleLbl="alignNode1" presStyleIdx="1" presStyleCnt="6"/>
      <dgm:spPr/>
    </dgm:pt>
    <dgm:pt modelId="{CBD1F861-DA1D-41EE-A626-F292CA8C174E}" type="pres">
      <dgm:prSet presAssocID="{7C64BDB3-BD25-4906-AE60-738C3445D3AE}" presName="horz1" presStyleCnt="0"/>
      <dgm:spPr/>
    </dgm:pt>
    <dgm:pt modelId="{9F8B1F5C-B2F5-41BF-8755-BEAED6F79E2E}" type="pres">
      <dgm:prSet presAssocID="{7C64BDB3-BD25-4906-AE60-738C3445D3AE}" presName="tx1" presStyleLbl="revTx" presStyleIdx="1" presStyleCnt="6"/>
      <dgm:spPr/>
    </dgm:pt>
    <dgm:pt modelId="{2DC27F82-CDA9-4DD3-B449-53C5404E24E0}" type="pres">
      <dgm:prSet presAssocID="{7C64BDB3-BD25-4906-AE60-738C3445D3AE}" presName="vert1" presStyleCnt="0"/>
      <dgm:spPr/>
    </dgm:pt>
    <dgm:pt modelId="{6857FFAB-97F7-436D-8F63-122631C72645}" type="pres">
      <dgm:prSet presAssocID="{B3C9D576-FF6E-4620-A4DF-C9C4D0F58617}" presName="thickLine" presStyleLbl="alignNode1" presStyleIdx="2" presStyleCnt="6"/>
      <dgm:spPr/>
    </dgm:pt>
    <dgm:pt modelId="{A66EFE44-7779-41BD-AEAC-7254E0296E2E}" type="pres">
      <dgm:prSet presAssocID="{B3C9D576-FF6E-4620-A4DF-C9C4D0F58617}" presName="horz1" presStyleCnt="0"/>
      <dgm:spPr/>
    </dgm:pt>
    <dgm:pt modelId="{CCB1B3A8-0EC9-4ABE-AD3C-8D9C64721652}" type="pres">
      <dgm:prSet presAssocID="{B3C9D576-FF6E-4620-A4DF-C9C4D0F58617}" presName="tx1" presStyleLbl="revTx" presStyleIdx="2" presStyleCnt="6"/>
      <dgm:spPr/>
    </dgm:pt>
    <dgm:pt modelId="{7FDF5263-AAFA-4F44-9C17-CA8B962AAED9}" type="pres">
      <dgm:prSet presAssocID="{B3C9D576-FF6E-4620-A4DF-C9C4D0F58617}" presName="vert1" presStyleCnt="0"/>
      <dgm:spPr/>
    </dgm:pt>
    <dgm:pt modelId="{C1979DE8-FB9D-467E-86A5-3164CE821841}" type="pres">
      <dgm:prSet presAssocID="{42754989-AA4B-4CD0-9BE8-2AF9EE5538D8}" presName="thickLine" presStyleLbl="alignNode1" presStyleIdx="3" presStyleCnt="6"/>
      <dgm:spPr/>
    </dgm:pt>
    <dgm:pt modelId="{B7ACCB70-0F1F-44EE-8318-38E19489E01C}" type="pres">
      <dgm:prSet presAssocID="{42754989-AA4B-4CD0-9BE8-2AF9EE5538D8}" presName="horz1" presStyleCnt="0"/>
      <dgm:spPr/>
    </dgm:pt>
    <dgm:pt modelId="{4966FCD6-A781-4566-885A-80D2D8DE61D6}" type="pres">
      <dgm:prSet presAssocID="{42754989-AA4B-4CD0-9BE8-2AF9EE5538D8}" presName="tx1" presStyleLbl="revTx" presStyleIdx="3" presStyleCnt="6"/>
      <dgm:spPr/>
    </dgm:pt>
    <dgm:pt modelId="{9B15CC37-EFCE-42B5-9311-C69218ECCB45}" type="pres">
      <dgm:prSet presAssocID="{42754989-AA4B-4CD0-9BE8-2AF9EE5538D8}" presName="vert1" presStyleCnt="0"/>
      <dgm:spPr/>
    </dgm:pt>
    <dgm:pt modelId="{1D8BE820-BDA8-472F-BC73-991667AA0776}" type="pres">
      <dgm:prSet presAssocID="{3CC0CE25-FDB9-43E7-9674-3A937DAEC2FD}" presName="thickLine" presStyleLbl="alignNode1" presStyleIdx="4" presStyleCnt="6"/>
      <dgm:spPr/>
    </dgm:pt>
    <dgm:pt modelId="{45B7F01C-BC7C-4D1F-8646-FB43E7799E1F}" type="pres">
      <dgm:prSet presAssocID="{3CC0CE25-FDB9-43E7-9674-3A937DAEC2FD}" presName="horz1" presStyleCnt="0"/>
      <dgm:spPr/>
    </dgm:pt>
    <dgm:pt modelId="{C5E43405-7872-41F7-9F1F-47341CA54C2C}" type="pres">
      <dgm:prSet presAssocID="{3CC0CE25-FDB9-43E7-9674-3A937DAEC2FD}" presName="tx1" presStyleLbl="revTx" presStyleIdx="4" presStyleCnt="6"/>
      <dgm:spPr/>
    </dgm:pt>
    <dgm:pt modelId="{E3979FCC-BEFF-4112-8327-12B8337363D3}" type="pres">
      <dgm:prSet presAssocID="{3CC0CE25-FDB9-43E7-9674-3A937DAEC2FD}" presName="vert1" presStyleCnt="0"/>
      <dgm:spPr/>
    </dgm:pt>
    <dgm:pt modelId="{08025C5E-1A1D-4660-AC88-74482385C96E}" type="pres">
      <dgm:prSet presAssocID="{57C45F97-8AF0-484E-8162-4F0DFF3C3564}" presName="thickLine" presStyleLbl="alignNode1" presStyleIdx="5" presStyleCnt="6"/>
      <dgm:spPr/>
    </dgm:pt>
    <dgm:pt modelId="{6C5977DE-28F3-489B-BC97-3729BFED72DE}" type="pres">
      <dgm:prSet presAssocID="{57C45F97-8AF0-484E-8162-4F0DFF3C3564}" presName="horz1" presStyleCnt="0"/>
      <dgm:spPr/>
    </dgm:pt>
    <dgm:pt modelId="{A7D7BC48-1466-4B10-943D-7F091616C33D}" type="pres">
      <dgm:prSet presAssocID="{57C45F97-8AF0-484E-8162-4F0DFF3C3564}" presName="tx1" presStyleLbl="revTx" presStyleIdx="5" presStyleCnt="6"/>
      <dgm:spPr/>
    </dgm:pt>
    <dgm:pt modelId="{B72C8FD0-4F05-4102-B150-91973D6BCB1C}" type="pres">
      <dgm:prSet presAssocID="{57C45F97-8AF0-484E-8162-4F0DFF3C3564}" presName="vert1" presStyleCnt="0"/>
      <dgm:spPr/>
    </dgm:pt>
  </dgm:ptLst>
  <dgm:cxnLst>
    <dgm:cxn modelId="{5FD38D0A-4367-48C1-8384-257679884A96}" type="presOf" srcId="{7C64BDB3-BD25-4906-AE60-738C3445D3AE}" destId="{9F8B1F5C-B2F5-41BF-8755-BEAED6F79E2E}" srcOrd="0" destOrd="0" presId="urn:microsoft.com/office/officeart/2008/layout/LinedList"/>
    <dgm:cxn modelId="{E5B0071D-1E75-4D95-8CE0-95D4FE068714}" srcId="{4328522B-50E8-4AE7-B259-EAA27DD42B4C}" destId="{B3C9D576-FF6E-4620-A4DF-C9C4D0F58617}" srcOrd="2" destOrd="0" parTransId="{02642DFD-FF60-46EE-A5DB-588987D2F54A}" sibTransId="{E1D798F8-23BE-4AD3-AEDE-402974D108A1}"/>
    <dgm:cxn modelId="{82DA2D3D-1CA0-4CF0-8B71-44F456AC0D7F}" type="presOf" srcId="{B3C9D576-FF6E-4620-A4DF-C9C4D0F58617}" destId="{CCB1B3A8-0EC9-4ABE-AD3C-8D9C64721652}" srcOrd="0" destOrd="0" presId="urn:microsoft.com/office/officeart/2008/layout/LinedList"/>
    <dgm:cxn modelId="{58189E41-5EEE-469A-9FE2-9B91DB9E1767}" type="presOf" srcId="{4328522B-50E8-4AE7-B259-EAA27DD42B4C}" destId="{D1B1E352-6366-4B92-850D-975BCD0883EA}" srcOrd="0" destOrd="0" presId="urn:microsoft.com/office/officeart/2008/layout/LinedList"/>
    <dgm:cxn modelId="{2DFD0762-CCEA-43E2-9BAF-266B1C1C369A}" srcId="{4328522B-50E8-4AE7-B259-EAA27DD42B4C}" destId="{7C64BDB3-BD25-4906-AE60-738C3445D3AE}" srcOrd="1" destOrd="0" parTransId="{B16829DD-A977-492A-9AFE-867D3F4AD7C6}" sibTransId="{8824AE08-7B45-441E-8B69-97721628C891}"/>
    <dgm:cxn modelId="{7F8B417B-A15B-4FDC-B804-7354F9B2E0AC}" type="presOf" srcId="{3CC0CE25-FDB9-43E7-9674-3A937DAEC2FD}" destId="{C5E43405-7872-41F7-9F1F-47341CA54C2C}" srcOrd="0" destOrd="0" presId="urn:microsoft.com/office/officeart/2008/layout/LinedList"/>
    <dgm:cxn modelId="{6385A884-5506-4185-8DC2-C79A3D2DCE07}" srcId="{4328522B-50E8-4AE7-B259-EAA27DD42B4C}" destId="{3CC0CE25-FDB9-43E7-9674-3A937DAEC2FD}" srcOrd="4" destOrd="0" parTransId="{7383CD30-503D-4527-A1AC-4A21FE8DA906}" sibTransId="{85A06513-4C40-4748-A8C9-583539F0FD33}"/>
    <dgm:cxn modelId="{1C771396-6616-4C6B-AC28-588C7EF62082}" type="presOf" srcId="{57C45F97-8AF0-484E-8162-4F0DFF3C3564}" destId="{A7D7BC48-1466-4B10-943D-7F091616C33D}" srcOrd="0" destOrd="0" presId="urn:microsoft.com/office/officeart/2008/layout/LinedList"/>
    <dgm:cxn modelId="{5F6D73E8-C872-4FAC-BAAF-B2125FF98484}" srcId="{4328522B-50E8-4AE7-B259-EAA27DD42B4C}" destId="{57C45F97-8AF0-484E-8162-4F0DFF3C3564}" srcOrd="5" destOrd="0" parTransId="{B676D546-FAE8-4547-A815-C6E52D5743C9}" sibTransId="{160C4A51-8E7F-4E13-80AD-31EBB027FD05}"/>
    <dgm:cxn modelId="{949833E9-D534-4243-AA67-34881977E849}" srcId="{4328522B-50E8-4AE7-B259-EAA27DD42B4C}" destId="{42754989-AA4B-4CD0-9BE8-2AF9EE5538D8}" srcOrd="3" destOrd="0" parTransId="{31269FE8-727A-4FE5-8341-953FD558E829}" sibTransId="{856A6DCF-D684-4BA1-9329-9DAD57B3C24E}"/>
    <dgm:cxn modelId="{E26585F1-1DEA-428C-98AE-11967860DAC4}" type="presOf" srcId="{42754989-AA4B-4CD0-9BE8-2AF9EE5538D8}" destId="{4966FCD6-A781-4566-885A-80D2D8DE61D6}" srcOrd="0" destOrd="0" presId="urn:microsoft.com/office/officeart/2008/layout/LinedList"/>
    <dgm:cxn modelId="{AFA230FA-6B54-40A3-9334-5229108494BC}" srcId="{4328522B-50E8-4AE7-B259-EAA27DD42B4C}" destId="{25487CA4-FAFF-437C-B7C8-ED49900408FD}" srcOrd="0" destOrd="0" parTransId="{5CC6CA44-0E38-4522-B96B-EC21ACC677F2}" sibTransId="{AA55A36A-1D68-48F1-93BC-BB547E4BFA71}"/>
    <dgm:cxn modelId="{6FAEBEFB-73CE-451F-8848-2729FF5330DA}" type="presOf" srcId="{25487CA4-FAFF-437C-B7C8-ED49900408FD}" destId="{FD604727-44E7-4A58-B6FD-E7809C388B16}" srcOrd="0" destOrd="0" presId="urn:microsoft.com/office/officeart/2008/layout/LinedList"/>
    <dgm:cxn modelId="{F48B7787-6814-47F8-9DED-3921FF3B3C19}" type="presParOf" srcId="{D1B1E352-6366-4B92-850D-975BCD0883EA}" destId="{30AEEE74-F2A5-4054-B12B-9B3AA80DC0B8}" srcOrd="0" destOrd="0" presId="urn:microsoft.com/office/officeart/2008/layout/LinedList"/>
    <dgm:cxn modelId="{01D763DE-9502-4EDC-9174-FF96B18155B0}" type="presParOf" srcId="{D1B1E352-6366-4B92-850D-975BCD0883EA}" destId="{685479FA-7D71-425B-82B8-DA89D9862626}" srcOrd="1" destOrd="0" presId="urn:microsoft.com/office/officeart/2008/layout/LinedList"/>
    <dgm:cxn modelId="{422139B1-44E2-4819-A9AF-F6693A467B8E}" type="presParOf" srcId="{685479FA-7D71-425B-82B8-DA89D9862626}" destId="{FD604727-44E7-4A58-B6FD-E7809C388B16}" srcOrd="0" destOrd="0" presId="urn:microsoft.com/office/officeart/2008/layout/LinedList"/>
    <dgm:cxn modelId="{7397408C-7E41-4CBF-999D-07DF4BFEFBCB}" type="presParOf" srcId="{685479FA-7D71-425B-82B8-DA89D9862626}" destId="{F2CB680A-91F0-4C1B-8D7B-F3DABF10E86E}" srcOrd="1" destOrd="0" presId="urn:microsoft.com/office/officeart/2008/layout/LinedList"/>
    <dgm:cxn modelId="{A6F752D7-1587-495F-B925-04B6B62B10DF}" type="presParOf" srcId="{D1B1E352-6366-4B92-850D-975BCD0883EA}" destId="{12CBB648-3E58-44E3-A979-12AB3ED264F0}" srcOrd="2" destOrd="0" presId="urn:microsoft.com/office/officeart/2008/layout/LinedList"/>
    <dgm:cxn modelId="{AE0A7E01-BDDD-4080-A380-736E569E37C2}" type="presParOf" srcId="{D1B1E352-6366-4B92-850D-975BCD0883EA}" destId="{CBD1F861-DA1D-41EE-A626-F292CA8C174E}" srcOrd="3" destOrd="0" presId="urn:microsoft.com/office/officeart/2008/layout/LinedList"/>
    <dgm:cxn modelId="{81714F52-E12E-4022-BFF3-04BBBAC13AB0}" type="presParOf" srcId="{CBD1F861-DA1D-41EE-A626-F292CA8C174E}" destId="{9F8B1F5C-B2F5-41BF-8755-BEAED6F79E2E}" srcOrd="0" destOrd="0" presId="urn:microsoft.com/office/officeart/2008/layout/LinedList"/>
    <dgm:cxn modelId="{247F9112-95C9-4020-837B-C786C0DCE0E6}" type="presParOf" srcId="{CBD1F861-DA1D-41EE-A626-F292CA8C174E}" destId="{2DC27F82-CDA9-4DD3-B449-53C5404E24E0}" srcOrd="1" destOrd="0" presId="urn:microsoft.com/office/officeart/2008/layout/LinedList"/>
    <dgm:cxn modelId="{41BBBCDD-9B70-464C-A565-4482190CFC2A}" type="presParOf" srcId="{D1B1E352-6366-4B92-850D-975BCD0883EA}" destId="{6857FFAB-97F7-436D-8F63-122631C72645}" srcOrd="4" destOrd="0" presId="urn:microsoft.com/office/officeart/2008/layout/LinedList"/>
    <dgm:cxn modelId="{E9EB42CE-F9DD-4864-994B-5B57B02FF3C9}" type="presParOf" srcId="{D1B1E352-6366-4B92-850D-975BCD0883EA}" destId="{A66EFE44-7779-41BD-AEAC-7254E0296E2E}" srcOrd="5" destOrd="0" presId="urn:microsoft.com/office/officeart/2008/layout/LinedList"/>
    <dgm:cxn modelId="{BC38E8C7-4A02-4BAA-8139-3E74F94259E1}" type="presParOf" srcId="{A66EFE44-7779-41BD-AEAC-7254E0296E2E}" destId="{CCB1B3A8-0EC9-4ABE-AD3C-8D9C64721652}" srcOrd="0" destOrd="0" presId="urn:microsoft.com/office/officeart/2008/layout/LinedList"/>
    <dgm:cxn modelId="{E3487F53-627F-415C-B3DA-3230628391E8}" type="presParOf" srcId="{A66EFE44-7779-41BD-AEAC-7254E0296E2E}" destId="{7FDF5263-AAFA-4F44-9C17-CA8B962AAED9}" srcOrd="1" destOrd="0" presId="urn:microsoft.com/office/officeart/2008/layout/LinedList"/>
    <dgm:cxn modelId="{86B83BFD-63CE-4621-8868-CC3677F26291}" type="presParOf" srcId="{D1B1E352-6366-4B92-850D-975BCD0883EA}" destId="{C1979DE8-FB9D-467E-86A5-3164CE821841}" srcOrd="6" destOrd="0" presId="urn:microsoft.com/office/officeart/2008/layout/LinedList"/>
    <dgm:cxn modelId="{C09E2013-5429-47C6-8773-0BDF21F5D067}" type="presParOf" srcId="{D1B1E352-6366-4B92-850D-975BCD0883EA}" destId="{B7ACCB70-0F1F-44EE-8318-38E19489E01C}" srcOrd="7" destOrd="0" presId="urn:microsoft.com/office/officeart/2008/layout/LinedList"/>
    <dgm:cxn modelId="{6D6ECB29-C9E6-43AB-8208-E5878F1040DB}" type="presParOf" srcId="{B7ACCB70-0F1F-44EE-8318-38E19489E01C}" destId="{4966FCD6-A781-4566-885A-80D2D8DE61D6}" srcOrd="0" destOrd="0" presId="urn:microsoft.com/office/officeart/2008/layout/LinedList"/>
    <dgm:cxn modelId="{6193B43D-DFAF-4CEF-9AFB-D3D73681F76C}" type="presParOf" srcId="{B7ACCB70-0F1F-44EE-8318-38E19489E01C}" destId="{9B15CC37-EFCE-42B5-9311-C69218ECCB45}" srcOrd="1" destOrd="0" presId="urn:microsoft.com/office/officeart/2008/layout/LinedList"/>
    <dgm:cxn modelId="{EE798A33-4AB2-49B5-97AB-093D30A8B8C2}" type="presParOf" srcId="{D1B1E352-6366-4B92-850D-975BCD0883EA}" destId="{1D8BE820-BDA8-472F-BC73-991667AA0776}" srcOrd="8" destOrd="0" presId="urn:microsoft.com/office/officeart/2008/layout/LinedList"/>
    <dgm:cxn modelId="{4E2CE1DA-82E0-4439-AD0F-007B8902636F}" type="presParOf" srcId="{D1B1E352-6366-4B92-850D-975BCD0883EA}" destId="{45B7F01C-BC7C-4D1F-8646-FB43E7799E1F}" srcOrd="9" destOrd="0" presId="urn:microsoft.com/office/officeart/2008/layout/LinedList"/>
    <dgm:cxn modelId="{71A390EA-A2FE-400F-92E1-1B127125D173}" type="presParOf" srcId="{45B7F01C-BC7C-4D1F-8646-FB43E7799E1F}" destId="{C5E43405-7872-41F7-9F1F-47341CA54C2C}" srcOrd="0" destOrd="0" presId="urn:microsoft.com/office/officeart/2008/layout/LinedList"/>
    <dgm:cxn modelId="{E8C8D137-2CF3-48ED-98B0-95540C7981D0}" type="presParOf" srcId="{45B7F01C-BC7C-4D1F-8646-FB43E7799E1F}" destId="{E3979FCC-BEFF-4112-8327-12B8337363D3}" srcOrd="1" destOrd="0" presId="urn:microsoft.com/office/officeart/2008/layout/LinedList"/>
    <dgm:cxn modelId="{4505A8A8-6954-4F4F-B994-47C7162EEB54}" type="presParOf" srcId="{D1B1E352-6366-4B92-850D-975BCD0883EA}" destId="{08025C5E-1A1D-4660-AC88-74482385C96E}" srcOrd="10" destOrd="0" presId="urn:microsoft.com/office/officeart/2008/layout/LinedList"/>
    <dgm:cxn modelId="{9D7159B7-33BF-4DB6-B1AA-4707F0C6E9D6}" type="presParOf" srcId="{D1B1E352-6366-4B92-850D-975BCD0883EA}" destId="{6C5977DE-28F3-489B-BC97-3729BFED72DE}" srcOrd="11" destOrd="0" presId="urn:microsoft.com/office/officeart/2008/layout/LinedList"/>
    <dgm:cxn modelId="{031E2F99-F7F1-4D6A-9DDE-D8E33A4A563D}" type="presParOf" srcId="{6C5977DE-28F3-489B-BC97-3729BFED72DE}" destId="{A7D7BC48-1466-4B10-943D-7F091616C33D}" srcOrd="0" destOrd="0" presId="urn:microsoft.com/office/officeart/2008/layout/LinedList"/>
    <dgm:cxn modelId="{04660910-6DE4-4E0D-BE6D-8FB2F30C17A9}" type="presParOf" srcId="{6C5977DE-28F3-489B-BC97-3729BFED72DE}" destId="{B72C8FD0-4F05-4102-B150-91973D6BCB1C}" srcOrd="1" destOrd="0" presId="urn:microsoft.com/office/officeart/2008/layout/LinedList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F877D2-368D-464F-B15D-921BEDC44EB9}" type="doc">
      <dgm:prSet loTypeId="urn:microsoft.com/office/officeart/2005/8/layout/process1" loCatId="process" qsTypeId="urn:microsoft.com/office/officeart/2005/8/quickstyle/simple4" qsCatId="simple" csTypeId="urn:microsoft.com/office/officeart/2005/8/colors/accent1_2" csCatId="accent1" phldr="1"/>
      <dgm:spPr/>
    </dgm:pt>
    <dgm:pt modelId="{7A128B01-5A86-4020-9975-3056D7338156}">
      <dgm:prSet phldrT="[Text]"/>
      <dgm:spPr/>
      <dgm:t>
        <a:bodyPr/>
        <a:lstStyle/>
        <a:p>
          <a:r>
            <a:rPr lang="en-CA" dirty="0"/>
            <a:t>Detect</a:t>
          </a:r>
        </a:p>
      </dgm:t>
    </dgm:pt>
    <dgm:pt modelId="{8F9CC7E2-CB4D-4479-9967-CCF385D6FF95}" type="parTrans" cxnId="{378A8111-66C5-43F3-BBC6-0E1828BD8CCE}">
      <dgm:prSet/>
      <dgm:spPr/>
      <dgm:t>
        <a:bodyPr/>
        <a:lstStyle/>
        <a:p>
          <a:endParaRPr lang="en-CA"/>
        </a:p>
      </dgm:t>
    </dgm:pt>
    <dgm:pt modelId="{00998C92-F3F2-46F9-8FA1-C1765C609930}" type="sibTrans" cxnId="{378A8111-66C5-43F3-BBC6-0E1828BD8CCE}">
      <dgm:prSet/>
      <dgm:spPr/>
      <dgm:t>
        <a:bodyPr/>
        <a:lstStyle/>
        <a:p>
          <a:endParaRPr lang="en-CA"/>
        </a:p>
      </dgm:t>
    </dgm:pt>
    <dgm:pt modelId="{D6B87693-CCD6-4C4A-B5C1-A1EC04629685}">
      <dgm:prSet phldrT="[Text]"/>
      <dgm:spPr>
        <a:effectLst>
          <a:glow rad="228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CA" dirty="0"/>
            <a:t>Entropy</a:t>
          </a:r>
        </a:p>
      </dgm:t>
    </dgm:pt>
    <dgm:pt modelId="{823C0A37-96B8-4A2B-B899-FFCFAB8CD730}" type="parTrans" cxnId="{0A7384FF-7792-4652-A75E-3F1A7A582A19}">
      <dgm:prSet/>
      <dgm:spPr/>
      <dgm:t>
        <a:bodyPr/>
        <a:lstStyle/>
        <a:p>
          <a:endParaRPr lang="en-CA"/>
        </a:p>
      </dgm:t>
    </dgm:pt>
    <dgm:pt modelId="{302C244F-ACAF-412D-A83C-CDF94F4C7A53}" type="sibTrans" cxnId="{0A7384FF-7792-4652-A75E-3F1A7A582A19}">
      <dgm:prSet/>
      <dgm:spPr/>
      <dgm:t>
        <a:bodyPr/>
        <a:lstStyle/>
        <a:p>
          <a:endParaRPr lang="en-CA"/>
        </a:p>
      </dgm:t>
    </dgm:pt>
    <dgm:pt modelId="{BC289097-AF13-4C6D-AD47-F8BE89DC2D48}">
      <dgm:prSet phldrT="[Text]"/>
      <dgm:spPr/>
      <dgm:t>
        <a:bodyPr/>
        <a:lstStyle/>
        <a:p>
          <a:r>
            <a:rPr lang="en-CA" dirty="0"/>
            <a:t>Cluster</a:t>
          </a:r>
        </a:p>
      </dgm:t>
    </dgm:pt>
    <dgm:pt modelId="{1BB29B32-03C9-482F-BEAB-6E61D07A3C9F}" type="parTrans" cxnId="{7FB35D8F-8AC6-48EC-B60D-1D3F86A90FD9}">
      <dgm:prSet/>
      <dgm:spPr/>
      <dgm:t>
        <a:bodyPr/>
        <a:lstStyle/>
        <a:p>
          <a:endParaRPr lang="en-CA"/>
        </a:p>
      </dgm:t>
    </dgm:pt>
    <dgm:pt modelId="{76AD179E-0117-4EAF-A7F5-8E7032CE361A}" type="sibTrans" cxnId="{7FB35D8F-8AC6-48EC-B60D-1D3F86A90FD9}">
      <dgm:prSet/>
      <dgm:spPr/>
      <dgm:t>
        <a:bodyPr/>
        <a:lstStyle/>
        <a:p>
          <a:endParaRPr lang="en-CA"/>
        </a:p>
      </dgm:t>
    </dgm:pt>
    <dgm:pt modelId="{FD053537-621E-4212-B2B3-F91B01EA9313}" type="pres">
      <dgm:prSet presAssocID="{7BF877D2-368D-464F-B15D-921BEDC44EB9}" presName="Name0" presStyleCnt="0">
        <dgm:presLayoutVars>
          <dgm:dir/>
          <dgm:resizeHandles val="exact"/>
        </dgm:presLayoutVars>
      </dgm:prSet>
      <dgm:spPr/>
    </dgm:pt>
    <dgm:pt modelId="{DC592BE2-FB37-48F8-AA4C-846F61D82610}" type="pres">
      <dgm:prSet presAssocID="{7A128B01-5A86-4020-9975-3056D7338156}" presName="node" presStyleLbl="node1" presStyleIdx="0" presStyleCnt="3">
        <dgm:presLayoutVars>
          <dgm:bulletEnabled val="1"/>
        </dgm:presLayoutVars>
      </dgm:prSet>
      <dgm:spPr/>
    </dgm:pt>
    <dgm:pt modelId="{24078B3F-0A13-46A7-BA28-A17188463F90}" type="pres">
      <dgm:prSet presAssocID="{00998C92-F3F2-46F9-8FA1-C1765C609930}" presName="sibTrans" presStyleLbl="sibTrans2D1" presStyleIdx="0" presStyleCnt="2"/>
      <dgm:spPr/>
    </dgm:pt>
    <dgm:pt modelId="{EE0A353D-59F7-42C1-BE49-8401BBA4B8DC}" type="pres">
      <dgm:prSet presAssocID="{00998C92-F3F2-46F9-8FA1-C1765C609930}" presName="connectorText" presStyleLbl="sibTrans2D1" presStyleIdx="0" presStyleCnt="2"/>
      <dgm:spPr/>
    </dgm:pt>
    <dgm:pt modelId="{D2F52A0B-356D-4E36-AC35-4C7E7FFBECB7}" type="pres">
      <dgm:prSet presAssocID="{D6B87693-CCD6-4C4A-B5C1-A1EC04629685}" presName="node" presStyleLbl="node1" presStyleIdx="1" presStyleCnt="3">
        <dgm:presLayoutVars>
          <dgm:bulletEnabled val="1"/>
        </dgm:presLayoutVars>
      </dgm:prSet>
      <dgm:spPr/>
    </dgm:pt>
    <dgm:pt modelId="{4157A1E1-3644-42AC-930C-C4E0CC99E769}" type="pres">
      <dgm:prSet presAssocID="{302C244F-ACAF-412D-A83C-CDF94F4C7A53}" presName="sibTrans" presStyleLbl="sibTrans2D1" presStyleIdx="1" presStyleCnt="2"/>
      <dgm:spPr/>
    </dgm:pt>
    <dgm:pt modelId="{B5D481A3-2BFE-4136-BBAE-EEA5E3185569}" type="pres">
      <dgm:prSet presAssocID="{302C244F-ACAF-412D-A83C-CDF94F4C7A53}" presName="connectorText" presStyleLbl="sibTrans2D1" presStyleIdx="1" presStyleCnt="2"/>
      <dgm:spPr/>
    </dgm:pt>
    <dgm:pt modelId="{13938BFB-B53E-40CE-BB79-F61EB3348FB7}" type="pres">
      <dgm:prSet presAssocID="{BC289097-AF13-4C6D-AD47-F8BE89DC2D48}" presName="node" presStyleLbl="node1" presStyleIdx="2" presStyleCnt="3">
        <dgm:presLayoutVars>
          <dgm:bulletEnabled val="1"/>
        </dgm:presLayoutVars>
      </dgm:prSet>
      <dgm:spPr/>
    </dgm:pt>
  </dgm:ptLst>
  <dgm:cxnLst>
    <dgm:cxn modelId="{378A8111-66C5-43F3-BBC6-0E1828BD8CCE}" srcId="{7BF877D2-368D-464F-B15D-921BEDC44EB9}" destId="{7A128B01-5A86-4020-9975-3056D7338156}" srcOrd="0" destOrd="0" parTransId="{8F9CC7E2-CB4D-4479-9967-CCF385D6FF95}" sibTransId="{00998C92-F3F2-46F9-8FA1-C1765C609930}"/>
    <dgm:cxn modelId="{76929661-298E-46AE-B982-3B29E3CD5515}" type="presOf" srcId="{D6B87693-CCD6-4C4A-B5C1-A1EC04629685}" destId="{D2F52A0B-356D-4E36-AC35-4C7E7FFBECB7}" srcOrd="0" destOrd="0" presId="urn:microsoft.com/office/officeart/2005/8/layout/process1"/>
    <dgm:cxn modelId="{FEECF944-7B4D-4C64-B76B-2B1CFC880D9C}" type="presOf" srcId="{BC289097-AF13-4C6D-AD47-F8BE89DC2D48}" destId="{13938BFB-B53E-40CE-BB79-F61EB3348FB7}" srcOrd="0" destOrd="0" presId="urn:microsoft.com/office/officeart/2005/8/layout/process1"/>
    <dgm:cxn modelId="{B5236A49-CB95-4404-B1ED-846C7D66AF5E}" type="presOf" srcId="{00998C92-F3F2-46F9-8FA1-C1765C609930}" destId="{EE0A353D-59F7-42C1-BE49-8401BBA4B8DC}" srcOrd="1" destOrd="0" presId="urn:microsoft.com/office/officeart/2005/8/layout/process1"/>
    <dgm:cxn modelId="{AE06C46F-9E47-4058-AA29-D6D684F46BEA}" type="presOf" srcId="{302C244F-ACAF-412D-A83C-CDF94F4C7A53}" destId="{B5D481A3-2BFE-4136-BBAE-EEA5E3185569}" srcOrd="1" destOrd="0" presId="urn:microsoft.com/office/officeart/2005/8/layout/process1"/>
    <dgm:cxn modelId="{61EF5C57-B2DC-4372-AE14-6399FC1C5533}" type="presOf" srcId="{302C244F-ACAF-412D-A83C-CDF94F4C7A53}" destId="{4157A1E1-3644-42AC-930C-C4E0CC99E769}" srcOrd="0" destOrd="0" presId="urn:microsoft.com/office/officeart/2005/8/layout/process1"/>
    <dgm:cxn modelId="{7FB35D8F-8AC6-48EC-B60D-1D3F86A90FD9}" srcId="{7BF877D2-368D-464F-B15D-921BEDC44EB9}" destId="{BC289097-AF13-4C6D-AD47-F8BE89DC2D48}" srcOrd="2" destOrd="0" parTransId="{1BB29B32-03C9-482F-BEAB-6E61D07A3C9F}" sibTransId="{76AD179E-0117-4EAF-A7F5-8E7032CE361A}"/>
    <dgm:cxn modelId="{C919C48F-DB23-4218-9E27-CBCCE4F784AD}" type="presOf" srcId="{7A128B01-5A86-4020-9975-3056D7338156}" destId="{DC592BE2-FB37-48F8-AA4C-846F61D82610}" srcOrd="0" destOrd="0" presId="urn:microsoft.com/office/officeart/2005/8/layout/process1"/>
    <dgm:cxn modelId="{7EE89990-8606-4ACD-8DAC-0D436C3C8B24}" type="presOf" srcId="{00998C92-F3F2-46F9-8FA1-C1765C609930}" destId="{24078B3F-0A13-46A7-BA28-A17188463F90}" srcOrd="0" destOrd="0" presId="urn:microsoft.com/office/officeart/2005/8/layout/process1"/>
    <dgm:cxn modelId="{E1F280C0-3122-4191-8BCA-A7DD9364CE4C}" type="presOf" srcId="{7BF877D2-368D-464F-B15D-921BEDC44EB9}" destId="{FD053537-621E-4212-B2B3-F91B01EA9313}" srcOrd="0" destOrd="0" presId="urn:microsoft.com/office/officeart/2005/8/layout/process1"/>
    <dgm:cxn modelId="{0A7384FF-7792-4652-A75E-3F1A7A582A19}" srcId="{7BF877D2-368D-464F-B15D-921BEDC44EB9}" destId="{D6B87693-CCD6-4C4A-B5C1-A1EC04629685}" srcOrd="1" destOrd="0" parTransId="{823C0A37-96B8-4A2B-B899-FFCFAB8CD730}" sibTransId="{302C244F-ACAF-412D-A83C-CDF94F4C7A53}"/>
    <dgm:cxn modelId="{BE49BC2B-956E-4BC5-8523-BCD0337D07F5}" type="presParOf" srcId="{FD053537-621E-4212-B2B3-F91B01EA9313}" destId="{DC592BE2-FB37-48F8-AA4C-846F61D82610}" srcOrd="0" destOrd="0" presId="urn:microsoft.com/office/officeart/2005/8/layout/process1"/>
    <dgm:cxn modelId="{03011B95-631A-4037-B435-062215F5490A}" type="presParOf" srcId="{FD053537-621E-4212-B2B3-F91B01EA9313}" destId="{24078B3F-0A13-46A7-BA28-A17188463F90}" srcOrd="1" destOrd="0" presId="urn:microsoft.com/office/officeart/2005/8/layout/process1"/>
    <dgm:cxn modelId="{52734F14-6C36-4184-9B57-4AEDAE3B5372}" type="presParOf" srcId="{24078B3F-0A13-46A7-BA28-A17188463F90}" destId="{EE0A353D-59F7-42C1-BE49-8401BBA4B8DC}" srcOrd="0" destOrd="0" presId="urn:microsoft.com/office/officeart/2005/8/layout/process1"/>
    <dgm:cxn modelId="{37ED4027-968D-4AC8-BFC0-E92B431AE376}" type="presParOf" srcId="{FD053537-621E-4212-B2B3-F91B01EA9313}" destId="{D2F52A0B-356D-4E36-AC35-4C7E7FFBECB7}" srcOrd="2" destOrd="0" presId="urn:microsoft.com/office/officeart/2005/8/layout/process1"/>
    <dgm:cxn modelId="{C1A7A67E-CEE8-47B6-A9C7-4CD2157C44BA}" type="presParOf" srcId="{FD053537-621E-4212-B2B3-F91B01EA9313}" destId="{4157A1E1-3644-42AC-930C-C4E0CC99E769}" srcOrd="3" destOrd="0" presId="urn:microsoft.com/office/officeart/2005/8/layout/process1"/>
    <dgm:cxn modelId="{4298BCA5-A0E4-4D71-B9C7-1701C9782F2E}" type="presParOf" srcId="{4157A1E1-3644-42AC-930C-C4E0CC99E769}" destId="{B5D481A3-2BFE-4136-BBAE-EEA5E3185569}" srcOrd="0" destOrd="0" presId="urn:microsoft.com/office/officeart/2005/8/layout/process1"/>
    <dgm:cxn modelId="{404ABF67-698B-41DE-ADBF-5E96623EF548}" type="presParOf" srcId="{FD053537-621E-4212-B2B3-F91B01EA9313}" destId="{13938BFB-B53E-40CE-BB79-F61EB3348FB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AEEE74-F2A5-4054-B12B-9B3AA80DC0B8}">
      <dsp:nvSpPr>
        <dsp:cNvPr id="0" name=""/>
        <dsp:cNvSpPr/>
      </dsp:nvSpPr>
      <dsp:spPr>
        <a:xfrm>
          <a:off x="0" y="2728"/>
          <a:ext cx="657225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604727-44E7-4A58-B6FD-E7809C388B16}">
      <dsp:nvSpPr>
        <dsp:cNvPr id="0" name=""/>
        <dsp:cNvSpPr/>
      </dsp:nvSpPr>
      <dsp:spPr>
        <a:xfrm>
          <a:off x="0" y="2728"/>
          <a:ext cx="6572250" cy="930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Neglects majority of information  in the profile</a:t>
          </a:r>
          <a:endParaRPr lang="en-CA" sz="2600" kern="1200"/>
        </a:p>
      </dsp:txBody>
      <dsp:txXfrm>
        <a:off x="0" y="2728"/>
        <a:ext cx="6572250" cy="930423"/>
      </dsp:txXfrm>
    </dsp:sp>
    <dsp:sp modelId="{12CBB648-3E58-44E3-A979-12AB3ED264F0}">
      <dsp:nvSpPr>
        <dsp:cNvPr id="0" name=""/>
        <dsp:cNvSpPr/>
      </dsp:nvSpPr>
      <dsp:spPr>
        <a:xfrm>
          <a:off x="0" y="933152"/>
          <a:ext cx="657225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8B1F5C-B2F5-41BF-8755-BEAED6F79E2E}">
      <dsp:nvSpPr>
        <dsp:cNvPr id="0" name=""/>
        <dsp:cNvSpPr/>
      </dsp:nvSpPr>
      <dsp:spPr>
        <a:xfrm>
          <a:off x="0" y="933152"/>
          <a:ext cx="6572250" cy="930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Various factors like surface anomalies are ignored</a:t>
          </a:r>
          <a:endParaRPr lang="en-CA" sz="2600" kern="1200" dirty="0"/>
        </a:p>
      </dsp:txBody>
      <dsp:txXfrm>
        <a:off x="0" y="933152"/>
        <a:ext cx="6572250" cy="930423"/>
      </dsp:txXfrm>
    </dsp:sp>
    <dsp:sp modelId="{6857FFAB-97F7-436D-8F63-122631C72645}">
      <dsp:nvSpPr>
        <dsp:cNvPr id="0" name=""/>
        <dsp:cNvSpPr/>
      </dsp:nvSpPr>
      <dsp:spPr>
        <a:xfrm>
          <a:off x="0" y="1863576"/>
          <a:ext cx="657225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B1B3A8-0EC9-4ABE-AD3C-8D9C64721652}">
      <dsp:nvSpPr>
        <dsp:cNvPr id="0" name=""/>
        <dsp:cNvSpPr/>
      </dsp:nvSpPr>
      <dsp:spPr>
        <a:xfrm>
          <a:off x="0" y="1863576"/>
          <a:ext cx="6572250" cy="930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Results obtained are noisy, vague and not reliable completely</a:t>
          </a:r>
          <a:endParaRPr lang="en-CA" sz="2600" kern="1200"/>
        </a:p>
      </dsp:txBody>
      <dsp:txXfrm>
        <a:off x="0" y="1863576"/>
        <a:ext cx="6572250" cy="930423"/>
      </dsp:txXfrm>
    </dsp:sp>
    <dsp:sp modelId="{C1979DE8-FB9D-467E-86A5-3164CE821841}">
      <dsp:nvSpPr>
        <dsp:cNvPr id="0" name=""/>
        <dsp:cNvSpPr/>
      </dsp:nvSpPr>
      <dsp:spPr>
        <a:xfrm>
          <a:off x="0" y="2793999"/>
          <a:ext cx="657225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66FCD6-A781-4566-885A-80D2D8DE61D6}">
      <dsp:nvSpPr>
        <dsp:cNvPr id="0" name=""/>
        <dsp:cNvSpPr/>
      </dsp:nvSpPr>
      <dsp:spPr>
        <a:xfrm>
          <a:off x="0" y="2794000"/>
          <a:ext cx="6572250" cy="930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Improper correlation when compared to actual ground condition</a:t>
          </a:r>
          <a:endParaRPr lang="en-CA" sz="2600" kern="1200"/>
        </a:p>
      </dsp:txBody>
      <dsp:txXfrm>
        <a:off x="0" y="2794000"/>
        <a:ext cx="6572250" cy="930423"/>
      </dsp:txXfrm>
    </dsp:sp>
    <dsp:sp modelId="{1D8BE820-BDA8-472F-BC73-991667AA0776}">
      <dsp:nvSpPr>
        <dsp:cNvPr id="0" name=""/>
        <dsp:cNvSpPr/>
      </dsp:nvSpPr>
      <dsp:spPr>
        <a:xfrm>
          <a:off x="0" y="3724423"/>
          <a:ext cx="657225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E43405-7872-41F7-9F1F-47341CA54C2C}">
      <dsp:nvSpPr>
        <dsp:cNvPr id="0" name=""/>
        <dsp:cNvSpPr/>
      </dsp:nvSpPr>
      <dsp:spPr>
        <a:xfrm>
          <a:off x="0" y="3724423"/>
          <a:ext cx="6572250" cy="930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Depth correction is required</a:t>
          </a:r>
          <a:endParaRPr lang="en-CA" sz="2600" kern="1200"/>
        </a:p>
      </dsp:txBody>
      <dsp:txXfrm>
        <a:off x="0" y="3724423"/>
        <a:ext cx="6572250" cy="930423"/>
      </dsp:txXfrm>
    </dsp:sp>
    <dsp:sp modelId="{08025C5E-1A1D-4660-AC88-74482385C96E}">
      <dsp:nvSpPr>
        <dsp:cNvPr id="0" name=""/>
        <dsp:cNvSpPr/>
      </dsp:nvSpPr>
      <dsp:spPr>
        <a:xfrm>
          <a:off x="0" y="4654847"/>
          <a:ext cx="657225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D7BC48-1466-4B10-943D-7F091616C33D}">
      <dsp:nvSpPr>
        <dsp:cNvPr id="0" name=""/>
        <dsp:cNvSpPr/>
      </dsp:nvSpPr>
      <dsp:spPr>
        <a:xfrm>
          <a:off x="0" y="4654847"/>
          <a:ext cx="6572250" cy="930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Limits of corrosion are subjective</a:t>
          </a:r>
          <a:endParaRPr lang="en-CA" sz="2600" kern="1200"/>
        </a:p>
      </dsp:txBody>
      <dsp:txXfrm>
        <a:off x="0" y="4654847"/>
        <a:ext cx="6572250" cy="9304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592BE2-FB37-48F8-AA4C-846F61D82610}">
      <dsp:nvSpPr>
        <dsp:cNvPr id="0" name=""/>
        <dsp:cNvSpPr/>
      </dsp:nvSpPr>
      <dsp:spPr>
        <a:xfrm>
          <a:off x="4249" y="1406665"/>
          <a:ext cx="1270269" cy="76216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200" kern="1200" dirty="0"/>
            <a:t>Detect</a:t>
          </a:r>
        </a:p>
      </dsp:txBody>
      <dsp:txXfrm>
        <a:off x="26572" y="1428988"/>
        <a:ext cx="1225623" cy="717515"/>
      </dsp:txXfrm>
    </dsp:sp>
    <dsp:sp modelId="{24078B3F-0A13-46A7-BA28-A17188463F90}">
      <dsp:nvSpPr>
        <dsp:cNvPr id="0" name=""/>
        <dsp:cNvSpPr/>
      </dsp:nvSpPr>
      <dsp:spPr>
        <a:xfrm>
          <a:off x="1401546" y="1630232"/>
          <a:ext cx="269297" cy="315026"/>
        </a:xfrm>
        <a:prstGeom prst="rightArrow">
          <a:avLst>
            <a:gd name="adj1" fmla="val 60000"/>
            <a:gd name="adj2" fmla="val 50000"/>
          </a:avLst>
        </a:prstGeom>
        <a:blipFill rotWithShape="1">
          <a:blip xmlns:r="http://schemas.openxmlformats.org/officeDocument/2006/relationships" r:embed="rId1">
            <a:duotone>
              <a:schemeClr val="accent1">
                <a:tint val="60000"/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tint val="60000"/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1400" kern="1200"/>
        </a:p>
      </dsp:txBody>
      <dsp:txXfrm>
        <a:off x="1401546" y="1693237"/>
        <a:ext cx="188508" cy="189016"/>
      </dsp:txXfrm>
    </dsp:sp>
    <dsp:sp modelId="{D2F52A0B-356D-4E36-AC35-4C7E7FFBECB7}">
      <dsp:nvSpPr>
        <dsp:cNvPr id="0" name=""/>
        <dsp:cNvSpPr/>
      </dsp:nvSpPr>
      <dsp:spPr>
        <a:xfrm>
          <a:off x="1782627" y="1406665"/>
          <a:ext cx="1270269" cy="76216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200" kern="1200" dirty="0"/>
            <a:t>Entropy</a:t>
          </a:r>
        </a:p>
      </dsp:txBody>
      <dsp:txXfrm>
        <a:off x="1804950" y="1428988"/>
        <a:ext cx="1225623" cy="717515"/>
      </dsp:txXfrm>
    </dsp:sp>
    <dsp:sp modelId="{4157A1E1-3644-42AC-930C-C4E0CC99E769}">
      <dsp:nvSpPr>
        <dsp:cNvPr id="0" name=""/>
        <dsp:cNvSpPr/>
      </dsp:nvSpPr>
      <dsp:spPr>
        <a:xfrm>
          <a:off x="3179924" y="1630232"/>
          <a:ext cx="269297" cy="315026"/>
        </a:xfrm>
        <a:prstGeom prst="rightArrow">
          <a:avLst>
            <a:gd name="adj1" fmla="val 60000"/>
            <a:gd name="adj2" fmla="val 50000"/>
          </a:avLst>
        </a:prstGeom>
        <a:blipFill rotWithShape="1">
          <a:blip xmlns:r="http://schemas.openxmlformats.org/officeDocument/2006/relationships" r:embed="rId1">
            <a:duotone>
              <a:schemeClr val="accent1">
                <a:tint val="60000"/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tint val="60000"/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1400" kern="1200"/>
        </a:p>
      </dsp:txBody>
      <dsp:txXfrm>
        <a:off x="3179924" y="1693237"/>
        <a:ext cx="188508" cy="189016"/>
      </dsp:txXfrm>
    </dsp:sp>
    <dsp:sp modelId="{13938BFB-B53E-40CE-BB79-F61EB3348FB7}">
      <dsp:nvSpPr>
        <dsp:cNvPr id="0" name=""/>
        <dsp:cNvSpPr/>
      </dsp:nvSpPr>
      <dsp:spPr>
        <a:xfrm>
          <a:off x="3561005" y="1406665"/>
          <a:ext cx="1270269" cy="76216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200" kern="1200" dirty="0"/>
            <a:t>Cluster</a:t>
          </a:r>
        </a:p>
      </dsp:txBody>
      <dsp:txXfrm>
        <a:off x="3583328" y="1428988"/>
        <a:ext cx="1225623" cy="7175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7DB108-9562-4F0B-BCE6-FAF132BF8174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7E2A93-C3A7-4F6F-8718-23B376F4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14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E2A93-C3A7-4F6F-8718-23B376F4F26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429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Three scans were repeated for each rebar size at every depth with the GPR to ensure the conformity of the lab tests.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E2A93-C3A7-4F6F-8718-23B376F4F26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599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Three scans were repeated for each rebar size at every depth with the GPR to ensure the conformity of the lab tests.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E2A93-C3A7-4F6F-8718-23B376F4F26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515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Three scans were repeated for each rebar size at every depth with the GPR to ensure the conformity of the lab tests.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E2A93-C3A7-4F6F-8718-23B376F4F26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078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8/4/2022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118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8/4/2022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02187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8/4/2022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77677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8/4/2022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27409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97669AF7-7BEB-44E4-9852-375E34362B5B}" type="datetime1">
              <a:rPr lang="en-US" smtClean="0"/>
              <a:t>8/4/2022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307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8/4/2022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13433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8/4/2022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92907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8/4/2022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130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8/4/2022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953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8/4/2022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15469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D986-8816-4272-A432-0437A28A9828}" type="datetime1">
              <a:rPr lang="en-US" smtClean="0"/>
              <a:t>8/4/2022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976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62D6E202-B606-4609-B914-27C9371A1F6D}" type="datetime1">
              <a:rPr lang="en-US" smtClean="0"/>
              <a:t>8/4/2022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996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3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microsoft.com/office/2007/relationships/hdphoto" Target="../media/hdphoto2.wdp"/><Relationship Id="rId7" Type="http://schemas.openxmlformats.org/officeDocument/2006/relationships/diagramLayout" Target="../diagrams/layou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2.png"/><Relationship Id="rId10" Type="http://schemas.microsoft.com/office/2007/relationships/diagramDrawing" Target="../diagrams/drawing1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17.pn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openxmlformats.org/officeDocument/2006/relationships/image" Target="../media/image3.png"/><Relationship Id="rId10" Type="http://schemas.microsoft.com/office/2007/relationships/diagramDrawing" Target="../diagrams/drawing2.xml"/><Relationship Id="rId4" Type="http://schemas.openxmlformats.org/officeDocument/2006/relationships/image" Target="../media/image18.png"/><Relationship Id="rId9" Type="http://schemas.openxmlformats.org/officeDocument/2006/relationships/diagramColors" Target="../diagrams/colors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8459FE7-0497-476D-8514-8D41C5F5BE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01" b="17269"/>
          <a:stretch/>
        </p:blipFill>
        <p:spPr>
          <a:xfrm>
            <a:off x="4008178" y="4972059"/>
            <a:ext cx="2793500" cy="982858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42CE1A92-5B78-448E-8910-6C565A41CC73}"/>
              </a:ext>
            </a:extLst>
          </p:cNvPr>
          <p:cNvSpPr txBox="1">
            <a:spLocks/>
          </p:cNvSpPr>
          <p:nvPr/>
        </p:nvSpPr>
        <p:spPr>
          <a:xfrm>
            <a:off x="0" y="3089025"/>
            <a:ext cx="6943725" cy="1488501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i="1" dirty="0">
                <a:solidFill>
                  <a:schemeClr val="tx1"/>
                </a:solidFill>
              </a:rPr>
              <a:t>Mohammed Abdul </a:t>
            </a:r>
            <a:r>
              <a:rPr lang="en-US" sz="1600" b="1" i="1" dirty="0" err="1">
                <a:solidFill>
                  <a:schemeClr val="tx1"/>
                </a:solidFill>
              </a:rPr>
              <a:t>Rahman</a:t>
            </a:r>
            <a:r>
              <a:rPr lang="en-US" sz="1600" b="1" i="1" baseline="30000" dirty="0" err="1">
                <a:solidFill>
                  <a:schemeClr val="tx1"/>
                </a:solidFill>
              </a:rPr>
              <a:t>a</a:t>
            </a:r>
            <a:r>
              <a:rPr lang="en-US" sz="1600" b="1" i="1" dirty="0">
                <a:solidFill>
                  <a:schemeClr val="tx1"/>
                </a:solidFill>
              </a:rPr>
              <a:t>, Dipesh </a:t>
            </a:r>
            <a:r>
              <a:rPr lang="en-US" sz="1600" b="1" i="1" dirty="0" err="1">
                <a:solidFill>
                  <a:schemeClr val="tx1"/>
                </a:solidFill>
              </a:rPr>
              <a:t>Donda</a:t>
            </a:r>
            <a:r>
              <a:rPr lang="en-US" sz="1600" b="1" i="1" baseline="30000" dirty="0" err="1">
                <a:solidFill>
                  <a:schemeClr val="tx1"/>
                </a:solidFill>
              </a:rPr>
              <a:t>a</a:t>
            </a:r>
            <a:r>
              <a:rPr lang="en-US" sz="1600" b="1" i="1" dirty="0">
                <a:solidFill>
                  <a:schemeClr val="tx1"/>
                </a:solidFill>
              </a:rPr>
              <a:t>, Fawzi Latosh</a:t>
            </a:r>
            <a:r>
              <a:rPr lang="en-US" sz="1600" b="1" i="1" baseline="30000" dirty="0">
                <a:solidFill>
                  <a:schemeClr val="tx1"/>
                </a:solidFill>
              </a:rPr>
              <a:t>a</a:t>
            </a:r>
            <a:r>
              <a:rPr lang="en-US" sz="1600" b="1" i="1" dirty="0">
                <a:solidFill>
                  <a:schemeClr val="tx1"/>
                </a:solidFill>
              </a:rPr>
              <a:t>,   Alexander </a:t>
            </a:r>
            <a:r>
              <a:rPr lang="en-US" sz="1600" b="1" i="1" dirty="0" err="1">
                <a:solidFill>
                  <a:schemeClr val="tx1"/>
                </a:solidFill>
              </a:rPr>
              <a:t>Tarussov</a:t>
            </a:r>
            <a:r>
              <a:rPr lang="en-US" sz="1600" b="1" i="1" baseline="30000" dirty="0" err="1">
                <a:solidFill>
                  <a:schemeClr val="tx1"/>
                </a:solidFill>
              </a:rPr>
              <a:t>b</a:t>
            </a:r>
            <a:r>
              <a:rPr lang="en-US" sz="1600" b="1" i="1" dirty="0">
                <a:solidFill>
                  <a:schemeClr val="tx1"/>
                </a:solidFill>
              </a:rPr>
              <a:t>, Ashutosh </a:t>
            </a:r>
            <a:r>
              <a:rPr lang="en-US" sz="1600" b="1" i="1" dirty="0" err="1">
                <a:solidFill>
                  <a:schemeClr val="tx1"/>
                </a:solidFill>
              </a:rPr>
              <a:t>Bagchi</a:t>
            </a:r>
            <a:r>
              <a:rPr lang="en-US" sz="1600" b="1" i="1" baseline="30000" dirty="0" err="1">
                <a:solidFill>
                  <a:schemeClr val="tx1"/>
                </a:solidFill>
              </a:rPr>
              <a:t>a</a:t>
            </a:r>
            <a:endParaRPr lang="en-US" sz="1600" b="1" i="1" baseline="30000" dirty="0">
              <a:solidFill>
                <a:schemeClr val="tx1"/>
              </a:solidFill>
            </a:endParaRPr>
          </a:p>
          <a:p>
            <a:pPr algn="ctr">
              <a:lnSpc>
                <a:spcPct val="100000"/>
              </a:lnSpc>
            </a:pPr>
            <a:endParaRPr lang="en-US" sz="1600" b="1" i="1" baseline="30000" dirty="0">
              <a:solidFill>
                <a:schemeClr val="tx1"/>
              </a:solidFill>
            </a:endParaRPr>
          </a:p>
          <a:p>
            <a:pPr marL="201168" lvl="1" indent="0" algn="ctr">
              <a:buNone/>
            </a:pPr>
            <a:r>
              <a:rPr lang="en-US" sz="1200" i="1" baseline="30000" dirty="0">
                <a:solidFill>
                  <a:schemeClr val="tx1"/>
                </a:solidFill>
              </a:rPr>
              <a:t>              </a:t>
            </a:r>
            <a:r>
              <a:rPr lang="en-US" sz="1200" i="1" baseline="30000" dirty="0" err="1">
                <a:solidFill>
                  <a:schemeClr val="tx1"/>
                </a:solidFill>
              </a:rPr>
              <a:t>a</a:t>
            </a:r>
            <a:r>
              <a:rPr lang="en-US" sz="1200" i="1" dirty="0" err="1">
                <a:solidFill>
                  <a:schemeClr val="tx1"/>
                </a:solidFill>
              </a:rPr>
              <a:t>Department</a:t>
            </a:r>
            <a:r>
              <a:rPr lang="en-US" sz="1200" i="1" dirty="0">
                <a:solidFill>
                  <a:schemeClr val="tx1"/>
                </a:solidFill>
              </a:rPr>
              <a:t> of Building, Civil and Environmental Engineering, Concordia University, Montreal, </a:t>
            </a:r>
            <a:r>
              <a:rPr lang="en-US" sz="1200" i="1" baseline="30000" dirty="0">
                <a:solidFill>
                  <a:schemeClr val="tx1"/>
                </a:solidFill>
              </a:rPr>
              <a:t>b</a:t>
            </a:r>
            <a:r>
              <a:rPr lang="fr-FR" sz="1200" i="1" dirty="0" err="1">
                <a:solidFill>
                  <a:schemeClr val="tx1"/>
                </a:solidFill>
              </a:rPr>
              <a:t>Radex</a:t>
            </a:r>
            <a:r>
              <a:rPr lang="fr-FR" sz="1200" i="1" dirty="0">
                <a:solidFill>
                  <a:schemeClr val="tx1"/>
                </a:solidFill>
              </a:rPr>
              <a:t> </a:t>
            </a:r>
            <a:r>
              <a:rPr lang="fr-FR" sz="1200" i="1" dirty="0" err="1">
                <a:solidFill>
                  <a:schemeClr val="tx1"/>
                </a:solidFill>
              </a:rPr>
              <a:t>Detection</a:t>
            </a:r>
            <a:r>
              <a:rPr lang="fr-FR" sz="1200" i="1" dirty="0">
                <a:solidFill>
                  <a:schemeClr val="tx1"/>
                </a:solidFill>
              </a:rPr>
              <a:t> Inc., 4 Place du Commerce, Suite 101, Verdun</a:t>
            </a:r>
            <a:endParaRPr lang="en-US" sz="1200" i="1" dirty="0">
              <a:solidFill>
                <a:schemeClr val="tx1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FC72F03-7661-4B74-A469-0A9950AD1FB1}"/>
              </a:ext>
            </a:extLst>
          </p:cNvPr>
          <p:cNvSpPr txBox="1">
            <a:spLocks/>
          </p:cNvSpPr>
          <p:nvPr/>
        </p:nvSpPr>
        <p:spPr>
          <a:xfrm>
            <a:off x="123511" y="4694444"/>
            <a:ext cx="3271303" cy="1158506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600" b="1" dirty="0">
                <a:solidFill>
                  <a:schemeClr val="tx1"/>
                </a:solidFill>
              </a:rPr>
              <a:t> Presenter: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b="1" dirty="0">
                <a:solidFill>
                  <a:schemeClr val="tx1"/>
                </a:solidFill>
              </a:rPr>
              <a:t> Mohammed Abdul Rahman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BB8C96F-9AB0-DA61-4F64-8F39C5F86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767" y="1328413"/>
            <a:ext cx="4816905" cy="481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D3BA953-F670-E61A-1EAA-235D54888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11" y="255908"/>
            <a:ext cx="7076433" cy="4146168"/>
          </a:xfrm>
        </p:spPr>
        <p:txBody>
          <a:bodyPr anchor="ctr">
            <a:normAutofit/>
          </a:bodyPr>
          <a:lstStyle/>
          <a:p>
            <a:r>
              <a:rPr lang="en-US" sz="4000" dirty="0"/>
              <a:t>Entropy evaluation of subsurface materials and defects in Concrete Slabs using GPR</a:t>
            </a:r>
            <a:br>
              <a:rPr lang="en-US" sz="3200" dirty="0"/>
            </a:br>
            <a:r>
              <a:rPr lang="en-US" sz="3200" dirty="0"/>
              <a:t> 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FAFC170-CD2E-55F1-2BBB-F1BF2A752088}"/>
              </a:ext>
            </a:extLst>
          </p:cNvPr>
          <p:cNvSpPr txBox="1">
            <a:spLocks/>
          </p:cNvSpPr>
          <p:nvPr/>
        </p:nvSpPr>
        <p:spPr>
          <a:xfrm>
            <a:off x="3848463" y="4694444"/>
            <a:ext cx="3271303" cy="1158506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600" b="1" dirty="0">
                <a:solidFill>
                  <a:schemeClr val="tx1"/>
                </a:solidFill>
              </a:rPr>
              <a:t>Project in collaboration with:</a:t>
            </a:r>
          </a:p>
        </p:txBody>
      </p:sp>
    </p:spTree>
    <p:extLst>
      <p:ext uri="{BB962C8B-B14F-4D97-AF65-F5344CB8AC3E}">
        <p14:creationId xmlns:p14="http://schemas.microsoft.com/office/powerpoint/2010/main" val="2233852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B854F-6118-4C86-B5FA-A21E32952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of REBARS, Air and Water Gap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A48C6-DCD8-4E8E-A518-8AB488649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5770243"/>
            <a:ext cx="10058400" cy="60176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400" i="1" dirty="0"/>
              <a:t>(a)</a:t>
            </a:r>
            <a:r>
              <a:rPr lang="en-US" sz="1400" i="1" dirty="0">
                <a:solidFill>
                  <a:srgbClr val="231F20"/>
                </a:solidFill>
                <a:ea typeface="Times New Roman" panose="02020603050405020304" pitchFamily="18" charset="0"/>
                <a:cs typeface="Times-Roman"/>
              </a:rPr>
              <a:t> Various sizes of rebars Used (Left to Right; 6mm, 10mm, 18mm, 20mm, &amp; FRP 21.8 mm)</a:t>
            </a:r>
            <a:endParaRPr lang="en-US" sz="1400" i="1" dirty="0"/>
          </a:p>
          <a:p>
            <a:pPr marL="0" indent="0">
              <a:buNone/>
            </a:pPr>
            <a:r>
              <a:rPr lang="en-US" sz="1400" i="1" dirty="0"/>
              <a:t> (b) Schematic diagram showing an arrangement to simulate water and air gap (1 mm, 3 mm, &amp; 4.8 mm )</a:t>
            </a:r>
          </a:p>
          <a:p>
            <a:endParaRPr lang="en-US" sz="14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B02B26-F9EE-4F12-BEA0-CBAC5BD0EFE0}"/>
              </a:ext>
            </a:extLst>
          </p:cNvPr>
          <p:cNvSpPr txBox="1"/>
          <p:nvPr/>
        </p:nvSpPr>
        <p:spPr>
          <a:xfrm>
            <a:off x="3277553" y="5302901"/>
            <a:ext cx="465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/>
              <a:t>(a)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2471B6-6A1A-4C4F-B160-1960FAE7B4DF}"/>
              </a:ext>
            </a:extLst>
          </p:cNvPr>
          <p:cNvSpPr txBox="1"/>
          <p:nvPr/>
        </p:nvSpPr>
        <p:spPr>
          <a:xfrm>
            <a:off x="8776545" y="5302901"/>
            <a:ext cx="5674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/>
              <a:t>(b)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77F6F-4869-9645-E113-7B460AA74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089" y="1762067"/>
            <a:ext cx="5008379" cy="3540834"/>
          </a:xfrm>
          <a:prstGeom prst="rect">
            <a:avLst/>
          </a:prstGeom>
          <a:noFill/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3C566ADF-B101-FE9E-1F20-5ACBB2DC5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599" y="1766650"/>
            <a:ext cx="4652963" cy="353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836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049A7D3-684C-4C59-A4B6-7B308A6AD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B1087B-C592-40E7-B532-60B453A2F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4AE7447-E8F8-4A0F-9E3D-94842BFF88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5981F80-69EE-4E2B-82A8-47FDFD772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6CE0473-0B07-47EE-A016-EBD87F2C8C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DD0D1E4-DFCA-4DF0-9D37-571A5F529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680B5D0-24EC-465A-A0E6-C4DF951E0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20">
            <a:extLst>
              <a:ext uri="{FF2B5EF4-FFF2-40B4-BE49-F238E27FC236}">
                <a16:creationId xmlns:a16="http://schemas.microsoft.com/office/drawing/2014/main" id="{30BF1B50-A83E-4ED6-A2AA-C943C1F89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928117"/>
            <a:ext cx="10351008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F31E8B2-210B-4B90-83BB-3B180732E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85470" y="1110053"/>
            <a:ext cx="3386371" cy="4580301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90CE49-C568-4622-A73C-6AD725648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0102" y="1432223"/>
            <a:ext cx="2818417" cy="33579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720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results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B387409-2B98-40F8-A65F-EF7CF989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5780565"/>
            <a:ext cx="10351008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9E5F284-A588-4AE7-A36D-1C93E4FD0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6920" y="5257800"/>
            <a:ext cx="1080904" cy="1080902"/>
            <a:chOff x="9685338" y="4460675"/>
            <a:chExt cx="1080904" cy="1080902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5D7D540-5CF2-4FC1-BE53-277CC22C0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16C9AA0-DC0C-49A1-ACDF-10BD6D7399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Graphic 5" descr="Bar chart">
            <a:extLst>
              <a:ext uri="{FF2B5EF4-FFF2-40B4-BE49-F238E27FC236}">
                <a16:creationId xmlns:a16="http://schemas.microsoft.com/office/drawing/2014/main" id="{4D038169-0A79-C360-8F8C-50877BD32E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30934" y="1388911"/>
            <a:ext cx="4011543" cy="401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796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3" name="Rectangle 2062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A65A9AE-5E0C-395F-AE5E-0AAD480BC4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0705" y="554122"/>
            <a:ext cx="4672000" cy="3060160"/>
          </a:xfrm>
          <a:prstGeom prst="rect">
            <a:avLst/>
          </a:prstGeom>
          <a:noFill/>
        </p:spPr>
      </p:pic>
      <p:sp>
        <p:nvSpPr>
          <p:cNvPr id="2065" name="Rectangle 2064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3837459"/>
            <a:ext cx="10222992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67" name="Rectangle 2066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3981573"/>
            <a:ext cx="10222992" cy="2078335"/>
          </a:xfrm>
          <a:prstGeom prst="rect">
            <a:avLst/>
          </a:prstGeom>
          <a:blipFill dpi="0" rotWithShape="1">
            <a:blip r:embed="rId4">
              <a:alphaModFix amt="9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0CEF87-4C3B-4275-A33F-512756A20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456" y="4162031"/>
            <a:ext cx="2215669" cy="1767141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Rebars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31CCB-EFF7-4168-99E8-BCC34B309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2077" y="4175438"/>
            <a:ext cx="7104467" cy="1767141"/>
          </a:xfrm>
        </p:spPr>
        <p:txBody>
          <a:bodyPr anchor="ctr"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/>
              <a:t>Diameter increases, Amplitude &amp; entropy values increases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Average drop with respect to depth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5 cm to 10 cm : 76% (Amplitude), 24% (Entropy)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10 cm to 15 cm: 20% (Amplitude), 6.4% (Entropy)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Size of rebar has less impact, depth has significant impact </a:t>
            </a:r>
          </a:p>
        </p:txBody>
      </p:sp>
      <p:sp>
        <p:nvSpPr>
          <p:cNvPr id="2069" name="Rectangle 2068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128670"/>
            <a:ext cx="10222992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71" name="Oval 2070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2073" name="Oval 2072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9EA0612-E726-42D7-910C-C6ACAAE11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9935" y="804489"/>
            <a:ext cx="2458077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7DE9D8F-F38E-41F1-A6A6-F878047C9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9E31B6D-2074-E725-A21E-B5132AE442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403" y="554122"/>
            <a:ext cx="4660093" cy="30601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2480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3837459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3981573"/>
            <a:ext cx="10222992" cy="2078335"/>
          </a:xfrm>
          <a:prstGeom prst="rect">
            <a:avLst/>
          </a:prstGeom>
          <a:blipFill dpi="0" rotWithShape="1">
            <a:blip r:embed="rId3">
              <a:alphaModFix amt="9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0CEF87-4C3B-4275-A33F-512756A20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456" y="4162031"/>
            <a:ext cx="2367254" cy="1767141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Air gaps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31CCB-EFF7-4168-99E8-BCC34B309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2092" y="4170410"/>
            <a:ext cx="7015049" cy="1767141"/>
          </a:xfrm>
        </p:spPr>
        <p:txBody>
          <a:bodyPr anchor="ctr"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/>
              <a:t>Air gaps increases, increase in both factors (less impact)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Average change with respect to depth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5 cm to 10 cm : 75% (Amplitude), 29% (Entropy)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10 cm to 15 cm: </a:t>
            </a:r>
            <a:r>
              <a:rPr lang="en-US" sz="1600" dirty="0">
                <a:solidFill>
                  <a:srgbClr val="FF0000"/>
                </a:solidFill>
              </a:rPr>
              <a:t>-14% </a:t>
            </a:r>
            <a:r>
              <a:rPr lang="en-US" sz="1600" dirty="0"/>
              <a:t>(Amplitude), 11% (Entropy)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Inconsistent rise in amplitude at greater depth unlike entropy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128670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9EA0612-E726-42D7-910C-C6ACAAE11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9935" y="804489"/>
            <a:ext cx="2458077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7DE9D8F-F38E-41F1-A6A6-F878047C9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65E1D78-DA52-5773-4EFD-36B71AAC5F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73" y="180459"/>
            <a:ext cx="5164955" cy="3384923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20F0D95-650E-9A38-F7C5-6826E8F045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327" y="180458"/>
            <a:ext cx="5164955" cy="33849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6780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3837459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3981573"/>
            <a:ext cx="10222992" cy="2078335"/>
          </a:xfrm>
          <a:prstGeom prst="rect">
            <a:avLst/>
          </a:prstGeom>
          <a:blipFill dpi="0" rotWithShape="1">
            <a:blip r:embed="rId3">
              <a:alphaModFix amt="9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0CEF87-4C3B-4275-A33F-512756A20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455" y="4162031"/>
            <a:ext cx="3193637" cy="1767141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water gaps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31CCB-EFF7-4168-99E8-BCC34B309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9092" y="3981572"/>
            <a:ext cx="6922633" cy="2141767"/>
          </a:xfrm>
        </p:spPr>
        <p:txBody>
          <a:bodyPr anchor="ctr">
            <a:normAutofit lnSpcReduction="1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/>
              <a:t>3mm to 5.8mm gap, similar across all depths – small gap sizes, less impact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5.8mm to 8.8 mm decreases: 20% (amplitude), 7% (entropy)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Average change with respect to depth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5 cm to 10 cm : 69% (Amplitude), 20% (Entropy)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10 cm to 15 cm: -25% (Amplitude), 10% (Entropy)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Water and/or moisture significantly effect GPR signals consistency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128670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9EA0612-E726-42D7-910C-C6ACAAE11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9935" y="804489"/>
            <a:ext cx="2458077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7DE9D8F-F38E-41F1-A6A6-F878047C9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0D6ABCA-E07A-A31A-5023-CC2245FBB0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504" y="374097"/>
            <a:ext cx="4985990" cy="3267636"/>
          </a:xfrm>
          <a:prstGeom prst="rect">
            <a:avLst/>
          </a:prstGeom>
          <a:noFill/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5F5D5FA-699D-92CE-DA1E-03FFC39808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4097"/>
            <a:ext cx="4985990" cy="32741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5095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3AF35CD-DA30-4E34-B0F3-32C27766D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6310" y="0"/>
            <a:ext cx="435568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4E34B1-1451-4985-BA90-BC6178160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525" y="0"/>
            <a:ext cx="4181475" cy="2093976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Comparison for different materials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10C867-067B-4C0C-805F-A64F74A7C5AC}"/>
              </a:ext>
            </a:extLst>
          </p:cNvPr>
          <p:cNvSpPr/>
          <p:nvPr/>
        </p:nvSpPr>
        <p:spPr>
          <a:xfrm>
            <a:off x="8156351" y="1709738"/>
            <a:ext cx="3702574" cy="4462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18288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dirty="0"/>
              <a:t>With increase in depth, consistent drop in entropy for all materials</a:t>
            </a:r>
          </a:p>
          <a:p>
            <a:pPr marL="342900" indent="-18288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dirty="0"/>
              <a:t>Inconsistency in air gaps for amplitude values</a:t>
            </a:r>
          </a:p>
          <a:p>
            <a:pPr marL="342900" indent="-18288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dirty="0"/>
              <a:t>Reflection values range:   Water &gt; Rebars &gt; Air gaps</a:t>
            </a:r>
          </a:p>
          <a:p>
            <a:pPr marL="342900" indent="-18288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dirty="0"/>
              <a:t>Drop higher from 5cm to 10 cm than from 10 cm to 15 cm</a:t>
            </a:r>
          </a:p>
          <a:p>
            <a:pPr marL="342900" indent="-18288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dirty="0"/>
              <a:t>High energy loss closer to surface</a:t>
            </a:r>
          </a:p>
          <a:p>
            <a:pPr marL="16002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</a:pPr>
            <a:endParaRPr lang="en-US" sz="1600" dirty="0"/>
          </a:p>
          <a:p>
            <a:pPr marL="342900" indent="-18288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sz="16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CFC42DC-2C46-47C4-BC61-530557385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4B91A37-AA1F-4966-8ACF-93023547D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7B17AC5-0931-432F-9A4A-DDCFAA010A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A923C83-00AE-8F4F-B553-FC0A3D3B37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8673974"/>
              </p:ext>
            </p:extLst>
          </p:nvPr>
        </p:nvGraphicFramePr>
        <p:xfrm>
          <a:off x="676861" y="141422"/>
          <a:ext cx="6882271" cy="25372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33766">
                  <a:extLst>
                    <a:ext uri="{9D8B030D-6E8A-4147-A177-3AD203B41FA5}">
                      <a16:colId xmlns:a16="http://schemas.microsoft.com/office/drawing/2014/main" val="2563475968"/>
                    </a:ext>
                  </a:extLst>
                </a:gridCol>
                <a:gridCol w="1746338">
                  <a:extLst>
                    <a:ext uri="{9D8B030D-6E8A-4147-A177-3AD203B41FA5}">
                      <a16:colId xmlns:a16="http://schemas.microsoft.com/office/drawing/2014/main" val="4183517280"/>
                    </a:ext>
                  </a:extLst>
                </a:gridCol>
                <a:gridCol w="1706112">
                  <a:extLst>
                    <a:ext uri="{9D8B030D-6E8A-4147-A177-3AD203B41FA5}">
                      <a16:colId xmlns:a16="http://schemas.microsoft.com/office/drawing/2014/main" val="1671491475"/>
                    </a:ext>
                  </a:extLst>
                </a:gridCol>
                <a:gridCol w="1696055">
                  <a:extLst>
                    <a:ext uri="{9D8B030D-6E8A-4147-A177-3AD203B41FA5}">
                      <a16:colId xmlns:a16="http://schemas.microsoft.com/office/drawing/2014/main" val="3449478324"/>
                    </a:ext>
                  </a:extLst>
                </a:gridCol>
              </a:tblGrid>
              <a:tr h="314371">
                <a:tc gridSpan="4">
                  <a:txBody>
                    <a:bodyPr/>
                    <a:lstStyle/>
                    <a:p>
                      <a:pPr marL="457200" algn="ctr"/>
                      <a:r>
                        <a:rPr lang="en-US" sz="1600">
                          <a:effectLst/>
                        </a:rPr>
                        <a:t>Amplitude (mV)</a:t>
                      </a:r>
                      <a:endParaRPr lang="en-C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612" marR="108612" marT="15085" marB="0" anchor="ctr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265488"/>
                  </a:ext>
                </a:extLst>
              </a:tr>
              <a:tr h="555731">
                <a:tc>
                  <a:txBody>
                    <a:bodyPr/>
                    <a:lstStyle/>
                    <a:p>
                      <a:pPr marL="457200" algn="just"/>
                      <a:r>
                        <a:rPr lang="en-US" sz="1600">
                          <a:effectLst/>
                        </a:rPr>
                        <a:t>Depth↓</a:t>
                      </a:r>
                      <a:endParaRPr lang="en-C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612" marR="108612" marT="15085" marB="0" anchor="ctr"/>
                </a:tc>
                <a:tc>
                  <a:txBody>
                    <a:bodyPr/>
                    <a:lstStyle/>
                    <a:p>
                      <a:pPr marL="457200" algn="just"/>
                      <a:r>
                        <a:rPr lang="en-US" sz="1600">
                          <a:effectLst/>
                        </a:rPr>
                        <a:t>Rebars</a:t>
                      </a:r>
                      <a:endParaRPr lang="en-C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612" marR="108612" marT="15085" marB="0" anchor="ctr"/>
                </a:tc>
                <a:tc>
                  <a:txBody>
                    <a:bodyPr/>
                    <a:lstStyle/>
                    <a:p>
                      <a:pPr marL="457200" algn="just"/>
                      <a:r>
                        <a:rPr lang="en-US" sz="1600">
                          <a:effectLst/>
                        </a:rPr>
                        <a:t>Air Gaps</a:t>
                      </a:r>
                      <a:endParaRPr lang="en-C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612" marR="108612" marT="15085" marB="0" anchor="ctr"/>
                </a:tc>
                <a:tc>
                  <a:txBody>
                    <a:bodyPr/>
                    <a:lstStyle/>
                    <a:p>
                      <a:pPr marL="457200" algn="just"/>
                      <a:r>
                        <a:rPr lang="en-US" sz="1600">
                          <a:effectLst/>
                        </a:rPr>
                        <a:t>Water Gaps</a:t>
                      </a:r>
                      <a:endParaRPr lang="en-C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612" marR="108612" marT="15085" marB="0" anchor="ctr"/>
                </a:tc>
                <a:extLst>
                  <a:ext uri="{0D108BD9-81ED-4DB2-BD59-A6C34878D82A}">
                    <a16:rowId xmlns:a16="http://schemas.microsoft.com/office/drawing/2014/main" val="3975083826"/>
                  </a:ext>
                </a:extLst>
              </a:tr>
              <a:tr h="555731">
                <a:tc>
                  <a:txBody>
                    <a:bodyPr/>
                    <a:lstStyle/>
                    <a:p>
                      <a:pPr marL="457200" algn="just"/>
                      <a:r>
                        <a:rPr lang="en-US" sz="1600">
                          <a:effectLst/>
                        </a:rPr>
                        <a:t>5 cm</a:t>
                      </a:r>
                      <a:endParaRPr lang="en-C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612" marR="108612" marT="15085" marB="0" anchor="ctr"/>
                </a:tc>
                <a:tc>
                  <a:txBody>
                    <a:bodyPr/>
                    <a:lstStyle/>
                    <a:p>
                      <a:pPr marL="457200" algn="just"/>
                      <a:r>
                        <a:rPr lang="en-US" sz="1600">
                          <a:effectLst/>
                        </a:rPr>
                        <a:t>4.94 x 10</a:t>
                      </a:r>
                      <a:r>
                        <a:rPr lang="en-US" sz="1600" baseline="30000">
                          <a:effectLst/>
                        </a:rPr>
                        <a:t>6</a:t>
                      </a:r>
                      <a:endParaRPr lang="en-C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612" marR="108612" marT="15085" marB="0"/>
                </a:tc>
                <a:tc>
                  <a:txBody>
                    <a:bodyPr/>
                    <a:lstStyle/>
                    <a:p>
                      <a:pPr marL="457200" algn="just"/>
                      <a:r>
                        <a:rPr lang="en-US" sz="1600">
                          <a:effectLst/>
                        </a:rPr>
                        <a:t>1.80 x 10</a:t>
                      </a:r>
                      <a:r>
                        <a:rPr lang="en-US" sz="1600" baseline="30000">
                          <a:effectLst/>
                        </a:rPr>
                        <a:t>6</a:t>
                      </a:r>
                      <a:endParaRPr lang="en-C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612" marR="108612" marT="15085" marB="0"/>
                </a:tc>
                <a:tc>
                  <a:txBody>
                    <a:bodyPr/>
                    <a:lstStyle/>
                    <a:p>
                      <a:pPr marL="457200" algn="just"/>
                      <a:r>
                        <a:rPr lang="en-US" sz="1600">
                          <a:effectLst/>
                        </a:rPr>
                        <a:t>8.02 x 10</a:t>
                      </a:r>
                      <a:r>
                        <a:rPr lang="en-US" sz="1600" baseline="30000">
                          <a:effectLst/>
                        </a:rPr>
                        <a:t>6</a:t>
                      </a:r>
                      <a:endParaRPr lang="en-C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612" marR="108612" marT="15085" marB="0"/>
                </a:tc>
                <a:extLst>
                  <a:ext uri="{0D108BD9-81ED-4DB2-BD59-A6C34878D82A}">
                    <a16:rowId xmlns:a16="http://schemas.microsoft.com/office/drawing/2014/main" val="3154873982"/>
                  </a:ext>
                </a:extLst>
              </a:tr>
              <a:tr h="555731">
                <a:tc>
                  <a:txBody>
                    <a:bodyPr/>
                    <a:lstStyle/>
                    <a:p>
                      <a:pPr marL="457200" algn="just"/>
                      <a:r>
                        <a:rPr lang="en-US" sz="1600">
                          <a:effectLst/>
                        </a:rPr>
                        <a:t>10 cm</a:t>
                      </a:r>
                      <a:endParaRPr lang="en-C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612" marR="108612" marT="15085" marB="0" anchor="ctr"/>
                </a:tc>
                <a:tc>
                  <a:txBody>
                    <a:bodyPr/>
                    <a:lstStyle/>
                    <a:p>
                      <a:pPr marL="457200" algn="just"/>
                      <a:r>
                        <a:rPr lang="en-US" sz="1600">
                          <a:effectLst/>
                        </a:rPr>
                        <a:t>1.21 x 10</a:t>
                      </a:r>
                      <a:r>
                        <a:rPr lang="en-US" sz="1600" baseline="30000">
                          <a:effectLst/>
                        </a:rPr>
                        <a:t>6</a:t>
                      </a:r>
                      <a:endParaRPr lang="en-C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612" marR="108612" marT="15085" marB="0"/>
                </a:tc>
                <a:tc>
                  <a:txBody>
                    <a:bodyPr/>
                    <a:lstStyle/>
                    <a:p>
                      <a:pPr marL="457200" algn="just"/>
                      <a:r>
                        <a:rPr lang="en-US" sz="1600">
                          <a:effectLst/>
                        </a:rPr>
                        <a:t>4.44 x 10</a:t>
                      </a:r>
                      <a:r>
                        <a:rPr lang="en-US" sz="1600" baseline="30000">
                          <a:effectLst/>
                        </a:rPr>
                        <a:t>5</a:t>
                      </a:r>
                      <a:endParaRPr lang="en-C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612" marR="108612" marT="15085" marB="0"/>
                </a:tc>
                <a:tc>
                  <a:txBody>
                    <a:bodyPr/>
                    <a:lstStyle/>
                    <a:p>
                      <a:pPr marL="457200" algn="just"/>
                      <a:r>
                        <a:rPr lang="en-US" sz="1600">
                          <a:effectLst/>
                        </a:rPr>
                        <a:t>2.48 x 10</a:t>
                      </a:r>
                      <a:r>
                        <a:rPr lang="en-US" sz="1600" baseline="30000">
                          <a:effectLst/>
                        </a:rPr>
                        <a:t>6</a:t>
                      </a:r>
                      <a:endParaRPr lang="en-C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612" marR="108612" marT="15085" marB="0"/>
                </a:tc>
                <a:extLst>
                  <a:ext uri="{0D108BD9-81ED-4DB2-BD59-A6C34878D82A}">
                    <a16:rowId xmlns:a16="http://schemas.microsoft.com/office/drawing/2014/main" val="1741744913"/>
                  </a:ext>
                </a:extLst>
              </a:tr>
              <a:tr h="555731">
                <a:tc>
                  <a:txBody>
                    <a:bodyPr/>
                    <a:lstStyle/>
                    <a:p>
                      <a:pPr marL="457200" algn="just"/>
                      <a:r>
                        <a:rPr lang="en-US" sz="1600">
                          <a:effectLst/>
                        </a:rPr>
                        <a:t>15 cm</a:t>
                      </a:r>
                      <a:endParaRPr lang="en-C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612" marR="108612" marT="15085" marB="0" anchor="ctr"/>
                </a:tc>
                <a:tc>
                  <a:txBody>
                    <a:bodyPr/>
                    <a:lstStyle/>
                    <a:p>
                      <a:pPr marL="457200" algn="just"/>
                      <a:r>
                        <a:rPr lang="en-US" sz="1600">
                          <a:effectLst/>
                        </a:rPr>
                        <a:t>7.12 x 10</a:t>
                      </a:r>
                      <a:r>
                        <a:rPr lang="en-US" sz="1600" baseline="30000">
                          <a:effectLst/>
                        </a:rPr>
                        <a:t>5</a:t>
                      </a:r>
                      <a:endParaRPr lang="en-C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612" marR="108612" marT="15085" marB="0"/>
                </a:tc>
                <a:tc>
                  <a:txBody>
                    <a:bodyPr/>
                    <a:lstStyle/>
                    <a:p>
                      <a:pPr marL="457200" algn="just"/>
                      <a:r>
                        <a:rPr lang="en-US" sz="1600" i="1" dirty="0">
                          <a:effectLst/>
                        </a:rPr>
                        <a:t>5.06 x 10</a:t>
                      </a:r>
                      <a:r>
                        <a:rPr lang="en-US" sz="1600" i="1" baseline="30000" dirty="0">
                          <a:effectLst/>
                        </a:rPr>
                        <a:t>5</a:t>
                      </a:r>
                      <a:endParaRPr lang="en-CA" sz="16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612" marR="108612" marT="15085" marB="0"/>
                </a:tc>
                <a:tc>
                  <a:txBody>
                    <a:bodyPr/>
                    <a:lstStyle/>
                    <a:p>
                      <a:pPr marL="457200" algn="just"/>
                      <a:r>
                        <a:rPr lang="en-US" sz="1600" dirty="0">
                          <a:effectLst/>
                        </a:rPr>
                        <a:t>1.87 x 10</a:t>
                      </a:r>
                      <a:r>
                        <a:rPr lang="en-US" sz="1600" baseline="30000" dirty="0">
                          <a:effectLst/>
                        </a:rPr>
                        <a:t>6</a:t>
                      </a:r>
                      <a:endParaRPr lang="en-C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612" marR="108612" marT="15085" marB="0"/>
                </a:tc>
                <a:extLst>
                  <a:ext uri="{0D108BD9-81ED-4DB2-BD59-A6C34878D82A}">
                    <a16:rowId xmlns:a16="http://schemas.microsoft.com/office/drawing/2014/main" val="3391194742"/>
                  </a:ext>
                </a:extLst>
              </a:tr>
            </a:tbl>
          </a:graphicData>
        </a:graphic>
      </p:graphicFrame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C7A21C34-309E-7683-0E93-078C3AE67A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7066345"/>
              </p:ext>
            </p:extLst>
          </p:nvPr>
        </p:nvGraphicFramePr>
        <p:xfrm>
          <a:off x="676860" y="3575564"/>
          <a:ext cx="6882271" cy="25372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33766">
                  <a:extLst>
                    <a:ext uri="{9D8B030D-6E8A-4147-A177-3AD203B41FA5}">
                      <a16:colId xmlns:a16="http://schemas.microsoft.com/office/drawing/2014/main" val="2563475968"/>
                    </a:ext>
                  </a:extLst>
                </a:gridCol>
                <a:gridCol w="1746338">
                  <a:extLst>
                    <a:ext uri="{9D8B030D-6E8A-4147-A177-3AD203B41FA5}">
                      <a16:colId xmlns:a16="http://schemas.microsoft.com/office/drawing/2014/main" val="4183517280"/>
                    </a:ext>
                  </a:extLst>
                </a:gridCol>
                <a:gridCol w="1706112">
                  <a:extLst>
                    <a:ext uri="{9D8B030D-6E8A-4147-A177-3AD203B41FA5}">
                      <a16:colId xmlns:a16="http://schemas.microsoft.com/office/drawing/2014/main" val="1671491475"/>
                    </a:ext>
                  </a:extLst>
                </a:gridCol>
                <a:gridCol w="1696055">
                  <a:extLst>
                    <a:ext uri="{9D8B030D-6E8A-4147-A177-3AD203B41FA5}">
                      <a16:colId xmlns:a16="http://schemas.microsoft.com/office/drawing/2014/main" val="3449478324"/>
                    </a:ext>
                  </a:extLst>
                </a:gridCol>
              </a:tblGrid>
              <a:tr h="314371">
                <a:tc gridSpan="4">
                  <a:txBody>
                    <a:bodyPr/>
                    <a:lstStyle/>
                    <a:p>
                      <a:pPr marL="457200" algn="ctr"/>
                      <a:r>
                        <a:rPr lang="en-US" sz="1600" dirty="0">
                          <a:effectLst/>
                        </a:rPr>
                        <a:t>Entropy values</a:t>
                      </a:r>
                      <a:endParaRPr lang="en-C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612" marR="108612" marT="15085" marB="0" anchor="ctr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265488"/>
                  </a:ext>
                </a:extLst>
              </a:tr>
              <a:tr h="555731">
                <a:tc>
                  <a:txBody>
                    <a:bodyPr/>
                    <a:lstStyle/>
                    <a:p>
                      <a:pPr marL="457200" algn="just"/>
                      <a:r>
                        <a:rPr lang="en-US" sz="1600">
                          <a:effectLst/>
                        </a:rPr>
                        <a:t>Depth↓</a:t>
                      </a:r>
                      <a:endParaRPr lang="en-C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612" marR="108612" marT="15085" marB="0" anchor="ctr"/>
                </a:tc>
                <a:tc>
                  <a:txBody>
                    <a:bodyPr/>
                    <a:lstStyle/>
                    <a:p>
                      <a:pPr marL="457200" algn="just"/>
                      <a:r>
                        <a:rPr lang="en-US" sz="1600">
                          <a:effectLst/>
                        </a:rPr>
                        <a:t>Rebars</a:t>
                      </a:r>
                      <a:endParaRPr lang="en-C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612" marR="108612" marT="15085" marB="0" anchor="ctr"/>
                </a:tc>
                <a:tc>
                  <a:txBody>
                    <a:bodyPr/>
                    <a:lstStyle/>
                    <a:p>
                      <a:pPr marL="457200" algn="just"/>
                      <a:r>
                        <a:rPr lang="en-US" sz="1600" dirty="0">
                          <a:effectLst/>
                        </a:rPr>
                        <a:t>Air Gaps</a:t>
                      </a:r>
                      <a:endParaRPr lang="en-C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612" marR="108612" marT="15085" marB="0" anchor="ctr"/>
                </a:tc>
                <a:tc>
                  <a:txBody>
                    <a:bodyPr/>
                    <a:lstStyle/>
                    <a:p>
                      <a:pPr marL="457200" algn="just"/>
                      <a:r>
                        <a:rPr lang="en-US" sz="1600">
                          <a:effectLst/>
                        </a:rPr>
                        <a:t>Water Gaps</a:t>
                      </a:r>
                      <a:endParaRPr lang="en-C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612" marR="108612" marT="15085" marB="0" anchor="ctr"/>
                </a:tc>
                <a:extLst>
                  <a:ext uri="{0D108BD9-81ED-4DB2-BD59-A6C34878D82A}">
                    <a16:rowId xmlns:a16="http://schemas.microsoft.com/office/drawing/2014/main" val="3975083826"/>
                  </a:ext>
                </a:extLst>
              </a:tr>
              <a:tr h="555731">
                <a:tc>
                  <a:txBody>
                    <a:bodyPr/>
                    <a:lstStyle/>
                    <a:p>
                      <a:pPr marL="457200" algn="just"/>
                      <a:r>
                        <a:rPr lang="en-US" sz="1600">
                          <a:effectLst/>
                        </a:rPr>
                        <a:t>5 cm</a:t>
                      </a:r>
                      <a:endParaRPr lang="en-C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612" marR="108612" marT="15085" marB="0" anchor="ctr"/>
                </a:tc>
                <a:tc>
                  <a:txBody>
                    <a:bodyPr/>
                    <a:lstStyle/>
                    <a:p>
                      <a:pPr marL="457200" algn="just"/>
                      <a:r>
                        <a:rPr lang="en-US" sz="1600" dirty="0">
                          <a:effectLst/>
                        </a:rPr>
                        <a:t>6.78</a:t>
                      </a:r>
                      <a:endParaRPr lang="en-C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612" marR="108612" marT="15085" marB="0"/>
                </a:tc>
                <a:tc>
                  <a:txBody>
                    <a:bodyPr/>
                    <a:lstStyle/>
                    <a:p>
                      <a:pPr marL="457200" algn="just"/>
                      <a:r>
                        <a:rPr lang="en-US" sz="1600" dirty="0">
                          <a:effectLst/>
                        </a:rPr>
                        <a:t>5.39</a:t>
                      </a:r>
                      <a:endParaRPr lang="en-C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612" marR="108612" marT="15085" marB="0"/>
                </a:tc>
                <a:tc>
                  <a:txBody>
                    <a:bodyPr/>
                    <a:lstStyle/>
                    <a:p>
                      <a:pPr marL="457200" algn="just"/>
                      <a:r>
                        <a:rPr lang="en-US" sz="1600" dirty="0">
                          <a:effectLst/>
                        </a:rPr>
                        <a:t>7.23</a:t>
                      </a:r>
                      <a:endParaRPr lang="en-C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612" marR="108612" marT="15085" marB="0"/>
                </a:tc>
                <a:extLst>
                  <a:ext uri="{0D108BD9-81ED-4DB2-BD59-A6C34878D82A}">
                    <a16:rowId xmlns:a16="http://schemas.microsoft.com/office/drawing/2014/main" val="3154873982"/>
                  </a:ext>
                </a:extLst>
              </a:tr>
              <a:tr h="555731">
                <a:tc>
                  <a:txBody>
                    <a:bodyPr/>
                    <a:lstStyle/>
                    <a:p>
                      <a:pPr marL="457200" algn="just"/>
                      <a:r>
                        <a:rPr lang="en-US" sz="1600">
                          <a:effectLst/>
                        </a:rPr>
                        <a:t>10 cm</a:t>
                      </a:r>
                      <a:endParaRPr lang="en-C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612" marR="108612" marT="15085" marB="0" anchor="ctr"/>
                </a:tc>
                <a:tc>
                  <a:txBody>
                    <a:bodyPr/>
                    <a:lstStyle/>
                    <a:p>
                      <a:pPr marL="457200" algn="just"/>
                      <a:r>
                        <a:rPr lang="en-US" sz="1600" dirty="0">
                          <a:effectLst/>
                        </a:rPr>
                        <a:t>5.12</a:t>
                      </a:r>
                      <a:endParaRPr lang="en-C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612" marR="108612" marT="15085" marB="0"/>
                </a:tc>
                <a:tc>
                  <a:txBody>
                    <a:bodyPr/>
                    <a:lstStyle/>
                    <a:p>
                      <a:pPr marL="457200" algn="just"/>
                      <a:r>
                        <a:rPr lang="en-US" sz="1600" dirty="0">
                          <a:effectLst/>
                        </a:rPr>
                        <a:t>3.80</a:t>
                      </a:r>
                      <a:endParaRPr lang="en-C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612" marR="108612" marT="15085" marB="0"/>
                </a:tc>
                <a:tc>
                  <a:txBody>
                    <a:bodyPr/>
                    <a:lstStyle/>
                    <a:p>
                      <a:pPr marL="457200" algn="just"/>
                      <a:r>
                        <a:rPr lang="en-US" sz="1600" dirty="0">
                          <a:effectLst/>
                        </a:rPr>
                        <a:t>5.80</a:t>
                      </a:r>
                      <a:endParaRPr lang="en-C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612" marR="108612" marT="15085" marB="0"/>
                </a:tc>
                <a:extLst>
                  <a:ext uri="{0D108BD9-81ED-4DB2-BD59-A6C34878D82A}">
                    <a16:rowId xmlns:a16="http://schemas.microsoft.com/office/drawing/2014/main" val="1741744913"/>
                  </a:ext>
                </a:extLst>
              </a:tr>
              <a:tr h="555731">
                <a:tc>
                  <a:txBody>
                    <a:bodyPr/>
                    <a:lstStyle/>
                    <a:p>
                      <a:pPr marL="457200" algn="just"/>
                      <a:r>
                        <a:rPr lang="en-US" sz="1600">
                          <a:effectLst/>
                        </a:rPr>
                        <a:t>15 cm</a:t>
                      </a:r>
                      <a:endParaRPr lang="en-C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612" marR="108612" marT="15085" marB="0" anchor="ctr"/>
                </a:tc>
                <a:tc>
                  <a:txBody>
                    <a:bodyPr/>
                    <a:lstStyle/>
                    <a:p>
                      <a:pPr marL="457200" algn="just"/>
                      <a:r>
                        <a:rPr lang="en-US" sz="1600" dirty="0">
                          <a:effectLst/>
                        </a:rPr>
                        <a:t>4.79</a:t>
                      </a:r>
                      <a:endParaRPr lang="en-C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612" marR="108612" marT="15085" marB="0"/>
                </a:tc>
                <a:tc>
                  <a:txBody>
                    <a:bodyPr/>
                    <a:lstStyle/>
                    <a:p>
                      <a:pPr marL="457200" algn="just"/>
                      <a:r>
                        <a:rPr lang="en-US" sz="1600" dirty="0">
                          <a:effectLst/>
                        </a:rPr>
                        <a:t>3.40</a:t>
                      </a:r>
                      <a:endParaRPr lang="en-C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612" marR="108612" marT="15085" marB="0"/>
                </a:tc>
                <a:tc>
                  <a:txBody>
                    <a:bodyPr/>
                    <a:lstStyle/>
                    <a:p>
                      <a:pPr marL="457200" algn="just"/>
                      <a:r>
                        <a:rPr lang="en-US" sz="1600" dirty="0">
                          <a:effectLst/>
                        </a:rPr>
                        <a:t>5.24</a:t>
                      </a:r>
                      <a:endParaRPr lang="en-C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612" marR="108612" marT="15085" marB="0"/>
                </a:tc>
                <a:extLst>
                  <a:ext uri="{0D108BD9-81ED-4DB2-BD59-A6C34878D82A}">
                    <a16:rowId xmlns:a16="http://schemas.microsoft.com/office/drawing/2014/main" val="33911947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7133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0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A4CD49-FB40-4D0D-84CF-B3EE70F50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84" y="484632"/>
            <a:ext cx="4741963" cy="1971964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tx1"/>
                </a:solidFill>
              </a:rPr>
              <a:t>CONCLUSIONS AND FUTURE WORK</a:t>
            </a:r>
          </a:p>
        </p:txBody>
      </p:sp>
      <p:sp>
        <p:nvSpPr>
          <p:cNvPr id="19" name="Freeform: Shape 12">
            <a:extLst>
              <a:ext uri="{FF2B5EF4-FFF2-40B4-BE49-F238E27FC236}">
                <a16:creationId xmlns:a16="http://schemas.microsoft.com/office/drawing/2014/main" id="{E5821A2D-F010-4C2B-8819-23281D9C7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3"/>
            <a:ext cx="6095695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Content Placeholder 2">
            <a:extLst>
              <a:ext uri="{FF2B5EF4-FFF2-40B4-BE49-F238E27FC236}">
                <a16:creationId xmlns:a16="http://schemas.microsoft.com/office/drawing/2014/main" id="{4F0D059A-113F-8AFF-B784-63E90E553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40" y="1287596"/>
            <a:ext cx="3498986" cy="43737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39C5C-26AE-47F1-846B-4DEF80068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993" y="2456596"/>
            <a:ext cx="5929632" cy="397754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900" dirty="0"/>
              <a:t>GPR can be used to detect and distinguish subsurface materials and defects at differing depths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dirty="0"/>
              <a:t>Entropy yielded consistent results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dirty="0"/>
              <a:t>Limitations: length of the slab, rebars not embedded, and actual cracks/gaps contain other impurities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dirty="0"/>
              <a:t>Future Works: Analyze GPR signals with varying degrees of rebar corrosion, compare with in-situ concrete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dirty="0"/>
              <a:t>Research aim to improve GPR reliance as a condition assessment tool</a:t>
            </a:r>
          </a:p>
        </p:txBody>
      </p:sp>
      <p:grpSp>
        <p:nvGrpSpPr>
          <p:cNvPr id="20" name="Group 14">
            <a:extLst>
              <a:ext uri="{FF2B5EF4-FFF2-40B4-BE49-F238E27FC236}">
                <a16:creationId xmlns:a16="http://schemas.microsoft.com/office/drawing/2014/main" id="{D68B9961-F007-40D1-AF51-61B6DE510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9FDF494-C7FB-47DF-BD39-1F65FA550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A822E1C-4C1A-4BEE-B19C-0FFB2D57B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</p:spTree>
    <p:extLst>
      <p:ext uri="{BB962C8B-B14F-4D97-AF65-F5344CB8AC3E}">
        <p14:creationId xmlns:p14="http://schemas.microsoft.com/office/powerpoint/2010/main" val="19177882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3D25154-9EF7-4C33-9AAC-7B3BE089F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90CE49-C568-4622-A73C-6AD725648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643468"/>
            <a:ext cx="9966960" cy="35924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960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Gpr Background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604E8C0-C927-4C06-A96A-BF3323BA7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0"/>
            <a:ext cx="12192000" cy="2295831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DCECFD5-4C30-4892-9FF0-540E17955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45590" y="5111496"/>
            <a:ext cx="1080904" cy="1080902"/>
            <a:chOff x="10245590" y="5111496"/>
            <a:chExt cx="1080904" cy="1080902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5C67F70-EAFE-425C-8422-591620A96D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5590" y="5111496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47FA16B-C217-4D91-84EA-5B0846BDDA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53681" y="5219586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8186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2BC49C16-C7AD-C55B-5ABA-2037FBE835E6}"/>
              </a:ext>
            </a:extLst>
          </p:cNvPr>
          <p:cNvSpPr txBox="1">
            <a:spLocks/>
          </p:cNvSpPr>
          <p:nvPr/>
        </p:nvSpPr>
        <p:spPr>
          <a:xfrm>
            <a:off x="1035050" y="1020741"/>
            <a:ext cx="2874963" cy="576263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Principle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10E4374-C8C3-BC96-0651-B7B2B812D162}"/>
              </a:ext>
            </a:extLst>
          </p:cNvPr>
          <p:cNvSpPr txBox="1">
            <a:spLocks/>
          </p:cNvSpPr>
          <p:nvPr/>
        </p:nvSpPr>
        <p:spPr>
          <a:xfrm>
            <a:off x="609600" y="1836716"/>
            <a:ext cx="5386388" cy="3951288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endParaRPr lang="en-US" sz="7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en-IN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IN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IN"/>
              <a:t> </a:t>
            </a:r>
            <a:endParaRPr lang="en-IN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5B94DF3E-FC69-2061-ACD7-A65A6FADD95A}"/>
              </a:ext>
            </a:extLst>
          </p:cNvPr>
          <p:cNvSpPr txBox="1">
            <a:spLocks/>
          </p:cNvSpPr>
          <p:nvPr/>
        </p:nvSpPr>
        <p:spPr>
          <a:xfrm>
            <a:off x="8083550" y="1074716"/>
            <a:ext cx="2873375" cy="576263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Processing</a:t>
            </a:r>
          </a:p>
        </p:txBody>
      </p:sp>
      <p:pic>
        <p:nvPicPr>
          <p:cNvPr id="21" name="Content Placeholder 11">
            <a:extLst>
              <a:ext uri="{FF2B5EF4-FFF2-40B4-BE49-F238E27FC236}">
                <a16:creationId xmlns:a16="http://schemas.microsoft.com/office/drawing/2014/main" id="{3ED483E4-0C8E-2EAA-ABF1-0C4D616A5A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48588" y="1690666"/>
            <a:ext cx="3027362" cy="1978025"/>
          </a:xfrm>
          <a:prstGeom prst="rect">
            <a:avLst/>
          </a:prstGeom>
          <a:ln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2" name="TextBox 4">
            <a:extLst>
              <a:ext uri="{FF2B5EF4-FFF2-40B4-BE49-F238E27FC236}">
                <a16:creationId xmlns:a16="http://schemas.microsoft.com/office/drawing/2014/main" id="{E9E6CD00-6B60-3C54-53C2-DD9FBE5BD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2350" y="3675041"/>
            <a:ext cx="1609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–Scan</a:t>
            </a: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1B2131E7-013A-6568-3682-4AFEED826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700191"/>
            <a:ext cx="3116263" cy="19653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13">
            <a:extLst>
              <a:ext uri="{FF2B5EF4-FFF2-40B4-BE49-F238E27FC236}">
                <a16:creationId xmlns:a16="http://schemas.microsoft.com/office/drawing/2014/main" id="{81B48DA7-497F-693D-E730-2F1E4EA49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588" y="5930858"/>
            <a:ext cx="3575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Recorded Signal</a:t>
            </a:r>
          </a:p>
        </p:txBody>
      </p:sp>
      <p:sp>
        <p:nvSpPr>
          <p:cNvPr id="25" name="TextBox 14">
            <a:extLst>
              <a:ext uri="{FF2B5EF4-FFF2-40B4-BE49-F238E27FC236}">
                <a16:creationId xmlns:a16="http://schemas.microsoft.com/office/drawing/2014/main" id="{25777CBE-3FBA-4A59-F802-AAEEEC005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644" y="3644085"/>
            <a:ext cx="29289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400" u="sng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Radar Principle</a:t>
            </a:r>
          </a:p>
        </p:txBody>
      </p:sp>
      <p:pic>
        <p:nvPicPr>
          <p:cNvPr id="26" name="Picture 15">
            <a:extLst>
              <a:ext uri="{FF2B5EF4-FFF2-40B4-BE49-F238E27FC236}">
                <a16:creationId xmlns:a16="http://schemas.microsoft.com/office/drawing/2014/main" id="{065474F7-5BAA-7C0C-D518-24D38AFE90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175" y="4154466"/>
            <a:ext cx="2463800" cy="18161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16">
            <a:extLst>
              <a:ext uri="{FF2B5EF4-FFF2-40B4-BE49-F238E27FC236}">
                <a16:creationId xmlns:a16="http://schemas.microsoft.com/office/drawing/2014/main" id="{E68FA201-7EE4-A227-A4EC-3A261061C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200" y="5959454"/>
            <a:ext cx="18716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–scan</a:t>
            </a:r>
          </a:p>
        </p:txBody>
      </p:sp>
      <p:pic>
        <p:nvPicPr>
          <p:cNvPr id="28" name="Picture 17">
            <a:extLst>
              <a:ext uri="{FF2B5EF4-FFF2-40B4-BE49-F238E27FC236}">
                <a16:creationId xmlns:a16="http://schemas.microsoft.com/office/drawing/2014/main" id="{AA0B47D4-1074-5529-44C3-574BA2B9F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4157641"/>
            <a:ext cx="3124200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Left-Right Arrow Callout 18">
            <a:extLst>
              <a:ext uri="{FF2B5EF4-FFF2-40B4-BE49-F238E27FC236}">
                <a16:creationId xmlns:a16="http://schemas.microsoft.com/office/drawing/2014/main" id="{9068460D-83F1-D7C9-EE4C-F6D2E4D1E68C}"/>
              </a:ext>
            </a:extLst>
          </p:cNvPr>
          <p:cNvSpPr/>
          <p:nvPr/>
        </p:nvSpPr>
        <p:spPr>
          <a:xfrm>
            <a:off x="9466263" y="1560491"/>
            <a:ext cx="503237" cy="2246313"/>
          </a:xfrm>
          <a:prstGeom prst="leftRight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B640F2E-0A16-14E6-86B1-D1B3937345D1}"/>
              </a:ext>
            </a:extLst>
          </p:cNvPr>
          <p:cNvCxnSpPr/>
          <p:nvPr/>
        </p:nvCxnSpPr>
        <p:spPr>
          <a:xfrm>
            <a:off x="9845675" y="3730604"/>
            <a:ext cx="198438" cy="236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19">
            <a:extLst>
              <a:ext uri="{FF2B5EF4-FFF2-40B4-BE49-F238E27FC236}">
                <a16:creationId xmlns:a16="http://schemas.microsoft.com/office/drawing/2014/main" id="{F3E1ADFB-B81B-BB33-7D00-98713E6A9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493" y="3575935"/>
            <a:ext cx="3717132" cy="2766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4">
            <a:extLst>
              <a:ext uri="{FF2B5EF4-FFF2-40B4-BE49-F238E27FC236}">
                <a16:creationId xmlns:a16="http://schemas.microsoft.com/office/drawing/2014/main" id="{FD5049A1-98B1-0408-2E4C-52A188CE8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9063" y="1877991"/>
            <a:ext cx="1528762" cy="3063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en-CA" altLang="en-US">
                <a:solidFill>
                  <a:schemeClr val="bg1"/>
                </a:solidFill>
              </a:rPr>
              <a:t>Top Layer</a:t>
            </a:r>
          </a:p>
        </p:txBody>
      </p:sp>
      <p:sp>
        <p:nvSpPr>
          <p:cNvPr id="34" name="TextBox 5">
            <a:extLst>
              <a:ext uri="{FF2B5EF4-FFF2-40B4-BE49-F238E27FC236}">
                <a16:creationId xmlns:a16="http://schemas.microsoft.com/office/drawing/2014/main" id="{E34B14E3-B99F-1340-ADAB-9A519BCE3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8588" y="2238354"/>
            <a:ext cx="1781175" cy="64633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en-CA" altLang="en-US" dirty="0">
                <a:solidFill>
                  <a:schemeClr val="bg1"/>
                </a:solidFill>
              </a:rPr>
              <a:t>Reinforcement Layer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0D4415A0-0451-7077-2FBD-B34E1D5C615C}"/>
              </a:ext>
            </a:extLst>
          </p:cNvPr>
          <p:cNvSpPr txBox="1">
            <a:spLocks/>
          </p:cNvSpPr>
          <p:nvPr/>
        </p:nvSpPr>
        <p:spPr>
          <a:xfrm>
            <a:off x="4195128" y="1662203"/>
            <a:ext cx="4741545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u="sng" dirty="0">
              <a:solidFill>
                <a:srgbClr val="0070C0"/>
              </a:solidFill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1741AE88-D80E-3DCB-704A-64B4CEC54D1D}"/>
              </a:ext>
            </a:extLst>
          </p:cNvPr>
          <p:cNvSpPr txBox="1">
            <a:spLocks/>
          </p:cNvSpPr>
          <p:nvPr/>
        </p:nvSpPr>
        <p:spPr>
          <a:xfrm>
            <a:off x="4037183" y="1171575"/>
            <a:ext cx="3046073" cy="40698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defTabSz="91440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4000" b="0" u="sng" cap="all" dirty="0">
                <a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effectLst/>
              </a:rPr>
              <a:t>Ground Penetrating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4000" b="0" u="sng" cap="all" dirty="0">
                <a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effectLst/>
              </a:rPr>
              <a:t>Radar (GPR)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defRPr/>
            </a:pPr>
            <a:br>
              <a:rPr lang="en-US" sz="4000" cap="all" dirty="0">
                <a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</a:br>
            <a:endParaRPr lang="en-US" sz="4000" cap="all" dirty="0">
              <a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</a:endParaRPr>
          </a:p>
        </p:txBody>
      </p:sp>
    </p:spTree>
    <p:extLst>
      <p:ext uri="{BB962C8B-B14F-4D97-AF65-F5344CB8AC3E}">
        <p14:creationId xmlns:p14="http://schemas.microsoft.com/office/powerpoint/2010/main" val="3934034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CD3DE-98A4-45E1-91FE-8E041963946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914155" y="3610855"/>
            <a:ext cx="5761037" cy="64293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  <a:defRPr/>
            </a:pPr>
            <a:r>
              <a:rPr lang="en-US" sz="9600" dirty="0">
                <a:cs typeface="Times New Roman" panose="02020603050405020304" pitchFamily="18" charset="0"/>
              </a:rPr>
              <a:t>Picking of rebar location</a:t>
            </a:r>
            <a:endParaRPr lang="en-US" sz="9600" b="1" dirty="0"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IN" dirty="0"/>
              <a:t> </a:t>
            </a:r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id="{C9CBA95D-366A-AE4B-17AA-9AB887AF0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t="2592" r="3685"/>
          <a:stretch>
            <a:fillRect/>
          </a:stretch>
        </p:blipFill>
        <p:spPr bwMode="auto">
          <a:xfrm>
            <a:off x="2914155" y="1515541"/>
            <a:ext cx="4745037" cy="20256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6">
            <a:extLst>
              <a:ext uri="{FF2B5EF4-FFF2-40B4-BE49-F238E27FC236}">
                <a16:creationId xmlns:a16="http://schemas.microsoft.com/office/drawing/2014/main" id="{5FA6D7FE-456F-27EF-E4FD-99E1EA30A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156" y="4288625"/>
            <a:ext cx="6697663" cy="18986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948D8BE-A87F-4981-BEFF-9CF08E0372CC}"/>
              </a:ext>
            </a:extLst>
          </p:cNvPr>
          <p:cNvSpPr txBox="1">
            <a:spLocks/>
          </p:cNvSpPr>
          <p:nvPr/>
        </p:nvSpPr>
        <p:spPr>
          <a:xfrm>
            <a:off x="2914156" y="6256939"/>
            <a:ext cx="5761037" cy="642938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9600" dirty="0">
                <a:solidFill>
                  <a:schemeClr val="tx1"/>
                </a:solidFill>
                <a:cs typeface="Times New Roman" panose="02020603050405020304" pitchFamily="18" charset="0"/>
              </a:rPr>
              <a:t>Condition map</a:t>
            </a:r>
          </a:p>
          <a:p>
            <a:pPr marL="0" indent="0">
              <a:buFont typeface="Wingdings 3" charset="2"/>
              <a:buNone/>
              <a:defRPr/>
            </a:pPr>
            <a:endParaRPr lang="en-US" sz="7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Wingdings 3" charset="2"/>
              <a:buNone/>
              <a:defRPr/>
            </a:pP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Wingdings 3" charset="2"/>
              <a:buNone/>
              <a:defRPr/>
            </a:pPr>
            <a:r>
              <a:rPr lang="en-IN" dirty="0"/>
              <a:t>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9A4F6D9-C7FF-164F-D35B-201E9BBB5D32}"/>
              </a:ext>
            </a:extLst>
          </p:cNvPr>
          <p:cNvSpPr txBox="1">
            <a:spLocks/>
          </p:cNvSpPr>
          <p:nvPr/>
        </p:nvSpPr>
        <p:spPr>
          <a:xfrm>
            <a:off x="2914155" y="106577"/>
            <a:ext cx="7834912" cy="24627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defTabSz="91440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4000" b="0" u="sng" cap="all" dirty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effectLst/>
              </a:rPr>
              <a:t>Numerical Amplitude Analysis</a:t>
            </a:r>
            <a:br>
              <a:rPr lang="en-US" sz="4000" cap="all" dirty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</a:br>
            <a:endParaRPr lang="en-US" sz="4000" cap="all" dirty="0">
              <a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CFFB95F-D901-4937-8084-8A7BAA84F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6310" y="0"/>
            <a:ext cx="435568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1C60E5A-A090-D7D6-2C2F-1AD7ABB04186}"/>
              </a:ext>
            </a:extLst>
          </p:cNvPr>
          <p:cNvSpPr txBox="1">
            <a:spLocks/>
          </p:cNvSpPr>
          <p:nvPr/>
        </p:nvSpPr>
        <p:spPr>
          <a:xfrm>
            <a:off x="8479777" y="639763"/>
            <a:ext cx="3046073" cy="517737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defTabSz="91440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4000" b="0" u="sng" cap="all" dirty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effectLst/>
              </a:rPr>
              <a:t>Limitations of Numerical Analysis</a:t>
            </a:r>
            <a:br>
              <a:rPr lang="en-US" sz="4000" cap="all" dirty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</a:br>
            <a:endParaRPr lang="en-US" sz="4000" cap="all" dirty="0">
              <a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0F473BD-3FD3-4548-A8F5-11D3C9CB8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91E02ED-3E2E-4396-B6DE-5F93F2F11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8F088F5-B4E7-43B9-88F4-8667026E4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715FEC0-A2FA-4D55-B75E-71637E5C79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7392415"/>
              </p:ext>
            </p:extLst>
          </p:nvPr>
        </p:nvGraphicFramePr>
        <p:xfrm>
          <a:off x="622300" y="639763"/>
          <a:ext cx="6572250" cy="558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C13E7-B8BB-4BCD-B913-141AD4ADB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7850" y="1113433"/>
            <a:ext cx="6192838" cy="43338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  <a:defRPr/>
            </a:pPr>
            <a:r>
              <a:rPr lang="en-US" sz="11200" u="sng" dirty="0">
                <a:cs typeface="Times New Roman" panose="02020603050405020304" pitchFamily="18" charset="0"/>
              </a:rPr>
              <a:t>Method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7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IN" dirty="0"/>
              <a:t> </a:t>
            </a:r>
          </a:p>
        </p:txBody>
      </p:sp>
      <p:sp>
        <p:nvSpPr>
          <p:cNvPr id="21508" name="Content Placeholder 12">
            <a:extLst>
              <a:ext uri="{FF2B5EF4-FFF2-40B4-BE49-F238E27FC236}">
                <a16:creationId xmlns:a16="http://schemas.microsoft.com/office/drawing/2014/main" id="{FCEA16DC-B917-63C3-1FA7-869B71A07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6081" y="3499445"/>
            <a:ext cx="3663432" cy="2540000"/>
          </a:xfrm>
          <a:prstGeom prst="rect">
            <a:avLst/>
          </a:prstGeom>
          <a:blipFill dpi="0" rotWithShape="1">
            <a:blip r:embed="rId2">
              <a:alphaModFix am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6350" ty="-127000" sx="65000" sy="64000" flip="none" algn="tl"/>
          </a:blipFill>
          <a:ln>
            <a:noFill/>
          </a:ln>
        </p:spPr>
        <p:txBody>
          <a:bodyPr/>
          <a:lstStyle>
            <a:lvl1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Highly subjective</a:t>
            </a:r>
          </a:p>
          <a:p>
            <a:pPr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Prone to human error</a:t>
            </a:r>
          </a:p>
          <a:p>
            <a:pPr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Slow speed of analysis</a:t>
            </a:r>
          </a:p>
          <a:p>
            <a:pPr>
              <a:defRPr/>
            </a:pPr>
            <a:r>
              <a:rPr lang="en-US" altLang="en-US" sz="24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Inconsistent results</a:t>
            </a:r>
            <a:endParaRPr lang="en-US" altLang="en-US" sz="1600" dirty="0">
              <a:solidFill>
                <a:srgbClr val="40404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1509" name="TextBox 9">
            <a:extLst>
              <a:ext uri="{FF2B5EF4-FFF2-40B4-BE49-F238E27FC236}">
                <a16:creationId xmlns:a16="http://schemas.microsoft.com/office/drawing/2014/main" id="{CC89021F-6A09-DBCB-2A9E-AD04490C2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9051" y="3028212"/>
            <a:ext cx="44291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CA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Marking attenuated areas</a:t>
            </a:r>
          </a:p>
        </p:txBody>
      </p:sp>
      <p:sp>
        <p:nvSpPr>
          <p:cNvPr id="21510" name="TextBox 11">
            <a:extLst>
              <a:ext uri="{FF2B5EF4-FFF2-40B4-BE49-F238E27FC236}">
                <a16:creationId xmlns:a16="http://schemas.microsoft.com/office/drawing/2014/main" id="{02F178B1-FAFB-5A98-6D92-9206F55BA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959" y="5504458"/>
            <a:ext cx="304787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Condition map</a:t>
            </a:r>
            <a:endParaRPr lang="en-CA" altLang="en-US" sz="2400" b="1" dirty="0"/>
          </a:p>
        </p:txBody>
      </p:sp>
      <p:sp>
        <p:nvSpPr>
          <p:cNvPr id="21511" name="TextBox 12">
            <a:extLst>
              <a:ext uri="{FF2B5EF4-FFF2-40B4-BE49-F238E27FC236}">
                <a16:creationId xmlns:a16="http://schemas.microsoft.com/office/drawing/2014/main" id="{FD69B77E-591C-3889-2577-EDF0C45D8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8823" y="3054945"/>
            <a:ext cx="4429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CA" altLang="en-US" sz="2400" b="1" dirty="0">
                <a:solidFill>
                  <a:srgbClr val="0070C0"/>
                </a:solidFill>
              </a:rPr>
              <a:t> </a:t>
            </a:r>
            <a:r>
              <a:rPr lang="en-CA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Anomaly and corrosion</a:t>
            </a:r>
          </a:p>
        </p:txBody>
      </p:sp>
      <p:pic>
        <p:nvPicPr>
          <p:cNvPr id="21512" name="Picture 1">
            <a:extLst>
              <a:ext uri="{FF2B5EF4-FFF2-40B4-BE49-F238E27FC236}">
                <a16:creationId xmlns:a16="http://schemas.microsoft.com/office/drawing/2014/main" id="{97306C1A-82D9-6C1F-E7F5-84599FA73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313" y="1456333"/>
            <a:ext cx="4335462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5">
            <a:extLst>
              <a:ext uri="{FF2B5EF4-FFF2-40B4-BE49-F238E27FC236}">
                <a16:creationId xmlns:a16="http://schemas.microsoft.com/office/drawing/2014/main" id="{5C03B9AA-8DF6-1082-8C4E-37AEF4E93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1370608"/>
            <a:ext cx="4283075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14" name="Group 4">
            <a:extLst>
              <a:ext uri="{FF2B5EF4-FFF2-40B4-BE49-F238E27FC236}">
                <a16:creationId xmlns:a16="http://schemas.microsoft.com/office/drawing/2014/main" id="{DC42D4AF-E10B-5A48-D1A7-BE53FC16686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884363" y="3499445"/>
            <a:ext cx="5688012" cy="2024063"/>
            <a:chOff x="2109" y="2624"/>
            <a:chExt cx="3583" cy="1275"/>
          </a:xfrm>
        </p:grpSpPr>
        <p:sp>
          <p:nvSpPr>
            <p:cNvPr id="21515" name="AutoShape 3">
              <a:extLst>
                <a:ext uri="{FF2B5EF4-FFF2-40B4-BE49-F238E27FC236}">
                  <a16:creationId xmlns:a16="http://schemas.microsoft.com/office/drawing/2014/main" id="{DDBEE43E-E632-50C2-006C-0ECF29C6ACC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109" y="2624"/>
              <a:ext cx="3583" cy="1275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pic>
          <p:nvPicPr>
            <p:cNvPr id="21516" name="Picture 5">
              <a:extLst>
                <a:ext uri="{FF2B5EF4-FFF2-40B4-BE49-F238E27FC236}">
                  <a16:creationId xmlns:a16="http://schemas.microsoft.com/office/drawing/2014/main" id="{7320BFA2-DD00-4C9B-A0EF-B5B8ED20E7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9" y="2624"/>
              <a:ext cx="3586" cy="1278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C5AD5F5-EF3A-752A-9231-A504F8E11BBD}"/>
              </a:ext>
            </a:extLst>
          </p:cNvPr>
          <p:cNvSpPr txBox="1"/>
          <p:nvPr/>
        </p:nvSpPr>
        <p:spPr>
          <a:xfrm>
            <a:off x="1797959" y="6115555"/>
            <a:ext cx="973717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Tarussov, M. </a:t>
            </a:r>
            <a:r>
              <a:rPr lang="en-US" sz="1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Vandry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and A. De La </a:t>
            </a:r>
            <a:r>
              <a:rPr lang="en-US" sz="1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Haza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“Condition assessment of concrete structures using a new analysis method: Ground-penetrating radar computer-assisted visual interpretation,” Constr. Build. Mater., vol. 38, pp. 1246–1254, Jan. 2013, </a:t>
            </a:r>
            <a:r>
              <a:rPr lang="en-US" sz="1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doi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10.1016/j.conbuildmat.2012.05.026</a:t>
            </a:r>
            <a:r>
              <a:rPr lang="en-US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CA" sz="1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CA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ADB79CC-7E02-DFA1-D5C5-2A90705A6EF6}"/>
              </a:ext>
            </a:extLst>
          </p:cNvPr>
          <p:cNvSpPr txBox="1">
            <a:spLocks/>
          </p:cNvSpPr>
          <p:nvPr/>
        </p:nvSpPr>
        <p:spPr>
          <a:xfrm>
            <a:off x="3206942" y="0"/>
            <a:ext cx="7834912" cy="213083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defTabSz="91440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4000" b="0" u="sng" cap="all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effectLst/>
              </a:rPr>
              <a:t>Visual image-based Analysis</a:t>
            </a:r>
            <a:br>
              <a:rPr lang="en-US" sz="4000" cap="all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</a:br>
            <a:endParaRPr lang="en-US" sz="4000" cap="all" dirty="0">
              <a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</a:endParaRPr>
          </a:p>
        </p:txBody>
      </p:sp>
    </p:spTree>
    <p:extLst>
      <p:ext uri="{BB962C8B-B14F-4D97-AF65-F5344CB8AC3E}">
        <p14:creationId xmlns:p14="http://schemas.microsoft.com/office/powerpoint/2010/main" val="738605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C13E7-B8BB-4BCD-B913-141AD4ADB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7850" y="1700213"/>
            <a:ext cx="6192838" cy="43338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  <a:defRPr/>
            </a:pPr>
            <a:r>
              <a:rPr lang="en-US" sz="12800" u="sng" dirty="0">
                <a:cs typeface="Times New Roman" panose="02020603050405020304" pitchFamily="18" charset="0"/>
              </a:rPr>
              <a:t>Method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7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IN" dirty="0"/>
              <a:t> </a:t>
            </a:r>
          </a:p>
        </p:txBody>
      </p:sp>
      <p:sp>
        <p:nvSpPr>
          <p:cNvPr id="21508" name="Content Placeholder 12">
            <a:extLst>
              <a:ext uri="{FF2B5EF4-FFF2-40B4-BE49-F238E27FC236}">
                <a16:creationId xmlns:a16="http://schemas.microsoft.com/office/drawing/2014/main" id="{FCEA16DC-B917-63C3-1FA7-869B71A07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0324" y="4105932"/>
            <a:ext cx="4480559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 – random variable representing intensity</a:t>
            </a:r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P(z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– respective histogram; i= 0,1,2…., L-1</a:t>
            </a:r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L- number of distinct intensity levels</a:t>
            </a:r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eaLnBrk="1" hangingPunct="1">
              <a:spcBef>
                <a:spcPts val="1000"/>
              </a:spcBef>
              <a:buClr>
                <a:schemeClr val="accent1"/>
              </a:buClr>
              <a:buNone/>
            </a:pPr>
            <a:endParaRPr lang="en-US" altLang="en-US" sz="1600" dirty="0">
              <a:solidFill>
                <a:srgbClr val="40404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1511" name="TextBox 12">
            <a:extLst>
              <a:ext uri="{FF2B5EF4-FFF2-40B4-BE49-F238E27FC236}">
                <a16:creationId xmlns:a16="http://schemas.microsoft.com/office/drawing/2014/main" id="{FD69B77E-591C-3889-2577-EDF0C45D8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5260" y="5549131"/>
            <a:ext cx="4429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CA" altLang="en-US" sz="2400" b="1" dirty="0">
                <a:solidFill>
                  <a:srgbClr val="0070C0"/>
                </a:solidFill>
              </a:rPr>
              <a:t> </a:t>
            </a:r>
            <a:r>
              <a:rPr lang="en-CA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Amplitude picking vs. Entropy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15644A3-A50B-C38B-9252-E89BFA36FB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259" y="2228531"/>
            <a:ext cx="3931126" cy="3575492"/>
          </a:xfrm>
          <a:prstGeom prst="rect">
            <a:avLst/>
          </a:prstGeom>
          <a:noFill/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CB2B060-6DE1-5BCB-E8C0-4FCF48B4A347}"/>
                  </a:ext>
                </a:extLst>
              </p:cNvPr>
              <p:cNvSpPr txBox="1"/>
              <p:nvPr/>
            </p:nvSpPr>
            <p:spPr>
              <a:xfrm>
                <a:off x="5812223" y="3324084"/>
                <a:ext cx="6096000" cy="877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CA" i="0" smtClean="0">
                          <a:latin typeface="Cambria Math" panose="02040503050406030204" pitchFamily="18" charset="0"/>
                        </a:rPr>
                        <m:t>Entropy</m:t>
                      </m:r>
                      <m:r>
                        <a:rPr lang="en-CA" i="0" smtClean="0">
                          <a:latin typeface="Cambria Math" panose="02040503050406030204" pitchFamily="18" charset="0"/>
                        </a:rPr>
                        <m:t> = −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CA" i="0"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lang="en-CA" i="0">
                              <a:latin typeface="Cambria Math" panose="02040503050406030204" pitchFamily="18" charset="0"/>
                            </a:rPr>
                            <m:t> = 0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CA" i="0">
                              <a:latin typeface="Cambria Math" panose="02040503050406030204" pitchFamily="18" charset="0"/>
                            </a:rPr>
                            <m:t>L</m:t>
                          </m:r>
                          <m:r>
                            <a:rPr lang="en-CA" i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CA" i="0">
                              <a:latin typeface="Cambria Math" panose="02040503050406030204" pitchFamily="18" charset="0"/>
                            </a:rPr>
                            <m:t>P</m:t>
                          </m:r>
                          <m:d>
                            <m:dPr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CA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CA" i="0">
                                      <a:latin typeface="Cambria Math" panose="02040503050406030204" pitchFamily="18" charset="0"/>
                                    </a:rPr>
                                    <m:t>z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CA" i="0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</m:e>
                          </m:d>
                          <m:r>
                            <a:rPr lang="en-CA" i="0">
                              <a:latin typeface="Cambria Math" panose="02040503050406030204" pitchFamily="18" charset="0"/>
                            </a:rPr>
                            <m:t> </m:t>
                          </m:r>
                          <m:func>
                            <m:funcPr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CA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CA" i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CA" i="0">
                                      <a:latin typeface="Cambria Math" panose="02040503050406030204" pitchFamily="18" charset="0"/>
                                    </a:rPr>
                                    <m:t>z</m:t>
                                  </m:r>
                                </m:sub>
                              </m:sSub>
                            </m:fName>
                            <m:e>
                              <m:r>
                                <m:rPr>
                                  <m:sty m:val="p"/>
                                </m:rPr>
                                <a:rPr lang="en-CA" i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  <m:d>
                                <m:dPr>
                                  <m:ctrlPr>
                                    <a:rPr lang="en-CA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CA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CA" i="0">
                                          <a:latin typeface="Cambria Math" panose="02040503050406030204" pitchFamily="18" charset="0"/>
                                        </a:rPr>
                                        <m:t>z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CA" i="0">
                                          <a:latin typeface="Cambria Math" panose="02040503050406030204" pitchFamily="18" charset="0"/>
                                        </a:rPr>
                                        <m:t>i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CA" i="0">
                                  <a:latin typeface="Cambria Math" panose="02040503050406030204" pitchFamily="18" charset="0"/>
                                </a:rPr>
                                <m:t>        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en-CA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CB2B060-6DE1-5BCB-E8C0-4FCF48B4A3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2223" y="3324084"/>
                <a:ext cx="6096000" cy="8771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itle 1">
            <a:extLst>
              <a:ext uri="{FF2B5EF4-FFF2-40B4-BE49-F238E27FC236}">
                <a16:creationId xmlns:a16="http://schemas.microsoft.com/office/drawing/2014/main" id="{875046E6-C209-E3AA-062D-7CA666CF08A2}"/>
              </a:ext>
            </a:extLst>
          </p:cNvPr>
          <p:cNvSpPr txBox="1">
            <a:spLocks/>
          </p:cNvSpPr>
          <p:nvPr/>
        </p:nvSpPr>
        <p:spPr>
          <a:xfrm>
            <a:off x="3406967" y="212068"/>
            <a:ext cx="7834912" cy="213083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defTabSz="91440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4000" b="0" u="sng" cap="all" dirty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effectLst/>
              </a:rPr>
              <a:t>Automated image Analysis</a:t>
            </a:r>
            <a:br>
              <a:rPr lang="en-US" sz="4000" cap="all" dirty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</a:br>
            <a:endParaRPr lang="en-US" sz="4000" cap="all" dirty="0">
              <a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977D6C4-804A-12E7-8CE8-92411FFB1C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1683522"/>
              </p:ext>
            </p:extLst>
          </p:nvPr>
        </p:nvGraphicFramePr>
        <p:xfrm>
          <a:off x="6478541" y="810241"/>
          <a:ext cx="4835525" cy="35754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0E7A829-0293-620E-EF9A-0822A691A6B4}"/>
              </a:ext>
            </a:extLst>
          </p:cNvPr>
          <p:cNvSpPr txBox="1"/>
          <p:nvPr/>
        </p:nvSpPr>
        <p:spPr>
          <a:xfrm>
            <a:off x="1643062" y="6186488"/>
            <a:ext cx="9705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M. Abdul Rahman, T. Zayed, and A. Bagchi, “Deterioration Mapping of RC Bridge Elements Based on Automated Analysis of GPR Images,” Remote Sensing, vol. 14, no. 5. 2022, </a:t>
            </a:r>
            <a:r>
              <a:rPr lang="en-US" sz="1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doi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10.3390/rs14051131.</a:t>
            </a:r>
            <a:endParaRPr lang="en-CA" sz="1400" i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8" name="Group 12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3D25154-9EF7-4C33-9AAC-7B3BE089F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90CE49-C568-4622-A73C-6AD725648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643468"/>
            <a:ext cx="9966960" cy="35924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960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Experimental Setup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604E8C0-C927-4C06-A96A-BF3323BA7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0"/>
            <a:ext cx="12192000" cy="2295831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DCECFD5-4C30-4892-9FF0-540E17955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45590" y="5111496"/>
            <a:ext cx="1080904" cy="1080902"/>
            <a:chOff x="10245590" y="5111496"/>
            <a:chExt cx="1080904" cy="1080902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5C67F70-EAFE-425C-8422-591620A96D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5590" y="5111496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47FA16B-C217-4D91-84EA-5B0846BDDA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53681" y="5219586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300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CCF043BA-0C52-4068-BCF5-2B2D89BA9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E418FF-9434-4CD8-911B-27F465903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4572" y="4176530"/>
            <a:ext cx="3816774" cy="985838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/>
              <a:t>Test Slabs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4ED61-2838-422B-BEF0-2CC9E90DC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9299" y="4832603"/>
            <a:ext cx="4094077" cy="405079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800" dirty="0"/>
              <a:t>Three plain concrete slabs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Compressive strength - 35 MPa.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Three arrangements 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Slab 1 over Slab 3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Slab 2 over Slab 3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Slab 1+2 over Slab 3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grpSp>
        <p:nvGrpSpPr>
          <p:cNvPr id="2057" name="Group 2056">
            <a:extLst>
              <a:ext uri="{FF2B5EF4-FFF2-40B4-BE49-F238E27FC236}">
                <a16:creationId xmlns:a16="http://schemas.microsoft.com/office/drawing/2014/main" id="{789ACCC8-A635-400E-B9C0-AD9CA5710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058" name="Oval 2057">
              <a:extLst>
                <a:ext uri="{FF2B5EF4-FFF2-40B4-BE49-F238E27FC236}">
                  <a16:creationId xmlns:a16="http://schemas.microsoft.com/office/drawing/2014/main" id="{CBC21CEB-233C-4B50-8CCA-829AD0428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059" name="Oval 2058">
              <a:extLst>
                <a:ext uri="{FF2B5EF4-FFF2-40B4-BE49-F238E27FC236}">
                  <a16:creationId xmlns:a16="http://schemas.microsoft.com/office/drawing/2014/main" id="{F3DF2D74-CD63-49A8-A93B-9DA2F5951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B774B91-3965-FD6A-9826-890ED9745008}"/>
              </a:ext>
            </a:extLst>
          </p:cNvPr>
          <p:cNvSpPr txBox="1">
            <a:spLocks/>
          </p:cNvSpPr>
          <p:nvPr/>
        </p:nvSpPr>
        <p:spPr>
          <a:xfrm>
            <a:off x="7634572" y="1030101"/>
            <a:ext cx="4475121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dirty="0"/>
              <a:t>GSSI Model 51600S GPR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Antenna frequency :1600 MHz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Pulse duration: 0.7 ns.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Samples/Scan :512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Bits/sample: 16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Dielectric constant – 6.0;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Depth range – 35 cm.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Handheld mini-cart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3A1E8D2-E692-4891-EAA3-44D5943FE20C}"/>
              </a:ext>
            </a:extLst>
          </p:cNvPr>
          <p:cNvSpPr txBox="1">
            <a:spLocks/>
          </p:cNvSpPr>
          <p:nvPr/>
        </p:nvSpPr>
        <p:spPr>
          <a:xfrm>
            <a:off x="7634572" y="200311"/>
            <a:ext cx="4306660" cy="98583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Scanning parameters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248853-5DB1-E867-4BB4-97C4B1B73E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6" t="10408" r="6300" b="55857"/>
          <a:stretch/>
        </p:blipFill>
        <p:spPr bwMode="auto">
          <a:xfrm>
            <a:off x="1093291" y="494090"/>
            <a:ext cx="4907804" cy="172100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64A1A8B-D248-40B3-9E68-5B16296628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3" r="2297" b="1"/>
          <a:stretch/>
        </p:blipFill>
        <p:spPr bwMode="auto">
          <a:xfrm>
            <a:off x="1093291" y="2399394"/>
            <a:ext cx="4907804" cy="445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88760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A3F7EDC-E5B4-4BBC-9D2A-CBE6D46C37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03EEFF0-FB57-4CB4-8BFC-DF397689E2ED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93932EF5-314F-409E-8020-FEE5FA0795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416</TotalTime>
  <Words>942</Words>
  <Application>Microsoft Office PowerPoint</Application>
  <PresentationFormat>Widescreen</PresentationFormat>
  <Paragraphs>171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Arial</vt:lpstr>
      <vt:lpstr>Bookman Old Style</vt:lpstr>
      <vt:lpstr>Calibri</vt:lpstr>
      <vt:lpstr>Cambria Math</vt:lpstr>
      <vt:lpstr>Franklin Gothic Book</vt:lpstr>
      <vt:lpstr>Rockwell</vt:lpstr>
      <vt:lpstr>Rockwell Condensed</vt:lpstr>
      <vt:lpstr>Rockwell Extra Bold</vt:lpstr>
      <vt:lpstr>Symbol</vt:lpstr>
      <vt:lpstr>Times New Roman</vt:lpstr>
      <vt:lpstr>Wingdings</vt:lpstr>
      <vt:lpstr>Wingdings 3</vt:lpstr>
      <vt:lpstr>Wood Type</vt:lpstr>
      <vt:lpstr>Entropy evaluation of subsurface materials and defects in Concrete Slabs using GPR  </vt:lpstr>
      <vt:lpstr>Gpr 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Experimental Setup</vt:lpstr>
      <vt:lpstr>Test Slabs</vt:lpstr>
      <vt:lpstr>Study of REBARS, Air and Water Gap</vt:lpstr>
      <vt:lpstr>results</vt:lpstr>
      <vt:lpstr>Rebars</vt:lpstr>
      <vt:lpstr>Air gaps</vt:lpstr>
      <vt:lpstr>water gaps</vt:lpstr>
      <vt:lpstr>Comparison for different materials</vt:lpstr>
      <vt:lpstr>CONCLUSIONS AND FUTURE 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DIPESH DONDA</dc:creator>
  <cp:lastModifiedBy>Mohammed Abdul Rahman</cp:lastModifiedBy>
  <cp:revision>47</cp:revision>
  <dcterms:created xsi:type="dcterms:W3CDTF">2021-02-08T16:32:10Z</dcterms:created>
  <dcterms:modified xsi:type="dcterms:W3CDTF">2022-08-04T13:20:32Z</dcterms:modified>
</cp:coreProperties>
</file>