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74" r:id="rId5"/>
  </p:sldMasterIdLst>
  <p:notesMasterIdLst>
    <p:notesMasterId r:id="rId37"/>
  </p:notesMasterIdLst>
  <p:handoutMasterIdLst>
    <p:handoutMasterId r:id="rId38"/>
  </p:handoutMasterIdLst>
  <p:sldIdLst>
    <p:sldId id="463" r:id="rId6"/>
    <p:sldId id="468" r:id="rId7"/>
    <p:sldId id="565" r:id="rId8"/>
    <p:sldId id="2147477434" r:id="rId9"/>
    <p:sldId id="2147477441" r:id="rId10"/>
    <p:sldId id="566" r:id="rId11"/>
    <p:sldId id="2147477428" r:id="rId12"/>
    <p:sldId id="2150" r:id="rId13"/>
    <p:sldId id="568" r:id="rId14"/>
    <p:sldId id="569" r:id="rId15"/>
    <p:sldId id="570" r:id="rId16"/>
    <p:sldId id="563" r:id="rId17"/>
    <p:sldId id="561" r:id="rId18"/>
    <p:sldId id="562" r:id="rId19"/>
    <p:sldId id="564" r:id="rId20"/>
    <p:sldId id="567" r:id="rId21"/>
    <p:sldId id="571" r:id="rId22"/>
    <p:sldId id="3398" r:id="rId23"/>
    <p:sldId id="3399" r:id="rId24"/>
    <p:sldId id="3400" r:id="rId25"/>
    <p:sldId id="3401" r:id="rId26"/>
    <p:sldId id="3409" r:id="rId27"/>
    <p:sldId id="572" r:id="rId28"/>
    <p:sldId id="3410" r:id="rId29"/>
    <p:sldId id="2147477439" r:id="rId30"/>
    <p:sldId id="2147477440" r:id="rId31"/>
    <p:sldId id="2147477429" r:id="rId32"/>
    <p:sldId id="2147477432" r:id="rId33"/>
    <p:sldId id="2147477437" r:id="rId34"/>
    <p:sldId id="2147477438" r:id="rId35"/>
    <p:sldId id="214747743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Dark)" id="{AFD1518D-93EF-4D47-8EA5-84F0C41350BD}">
          <p14:sldIdLst>
            <p14:sldId id="463"/>
          </p14:sldIdLst>
        </p14:section>
        <p14:section name="Agenda (Dark)" id="{4E3E146A-0B9D-5D4C-8606-549CDC4E83AA}">
          <p14:sldIdLst>
            <p14:sldId id="468"/>
          </p14:sldIdLst>
        </p14:section>
        <p14:section name="Content" id="{B8A2C4B5-BA20-D24A-A4E8-5B71170A4D89}">
          <p14:sldIdLst>
            <p14:sldId id="565"/>
            <p14:sldId id="2147477434"/>
            <p14:sldId id="2147477441"/>
            <p14:sldId id="566"/>
            <p14:sldId id="2147477428"/>
            <p14:sldId id="2150"/>
            <p14:sldId id="568"/>
            <p14:sldId id="569"/>
            <p14:sldId id="570"/>
            <p14:sldId id="563"/>
            <p14:sldId id="561"/>
            <p14:sldId id="562"/>
            <p14:sldId id="564"/>
            <p14:sldId id="567"/>
            <p14:sldId id="571"/>
            <p14:sldId id="3398"/>
            <p14:sldId id="3399"/>
            <p14:sldId id="3400"/>
            <p14:sldId id="3401"/>
            <p14:sldId id="3409"/>
            <p14:sldId id="572"/>
            <p14:sldId id="3410"/>
            <p14:sldId id="2147477439"/>
            <p14:sldId id="2147477440"/>
            <p14:sldId id="2147477429"/>
            <p14:sldId id="2147477432"/>
            <p14:sldId id="2147477437"/>
            <p14:sldId id="2147477438"/>
            <p14:sldId id="2147477435"/>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B1E966-6961-0F50-8DB6-07965753986E}" name="Emily Zheng" initials="EZ" userId="S::emilyz@2a.consulting::f82caf59-4d99-4b56-845f-be5499779ccb" providerId="AD"/>
  <p188:author id="{E6E8B87A-35F3-49FE-E419-F5DEA76C1124}" name="Ashley Velazquez" initials="AV" userId="S::ashley@2a.consulting::27459dca-8b52-4cc1-803a-85614ebbc311" providerId="AD"/>
  <p188:author id="{495FC490-5893-5148-2CEE-DF14FA24C1F2}" name="Julianne Medenblik" initials="JM" userId="S::julianne@2a.consulting::ce83422f-0c59-4c8a-92c2-5f799f37350a" providerId="AD"/>
  <p188:author id="{B47D1797-3C58-93F2-7A13-61CB28D74573}" name="Olivia Witt" initials="OW" userId="S::Olivia@2a.consulting::b2c89e3c-57a0-4260-818b-d6c94110166d" providerId="AD"/>
  <p188:author id="{3B25209F-F647-DB31-479D-5D150D45701C}" name="Sarah Silva" initials="SS" userId="S::sarah@2a.consulting::c5438fce-4105-481a-92ae-1da751e199b6" providerId="AD"/>
  <p188:author id="{1A7C51AB-2E0C-E736-49D8-5D39035CDDB3}" name="Thad Allen" initials="TA" userId="S::Thad@2a.consulting::98f32c8c-fee0-4a69-a934-b7883cb118a7" providerId="AD"/>
  <p188:author id="{3BC929E5-C3D9-C54A-E1F4-976C3F59A026}" name="Michelle Francis" initials="MF" userId="Michelle Franci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724"/>
    <a:srgbClr val="FFBB45"/>
    <a:srgbClr val="EEE8EB"/>
    <a:srgbClr val="C20000"/>
    <a:srgbClr val="42B4FF"/>
    <a:srgbClr val="0F1520"/>
    <a:srgbClr val="0B1018"/>
    <a:srgbClr val="0C1019"/>
    <a:srgbClr val="111928"/>
    <a:srgbClr val="1A2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5"/>
    <p:restoredTop sz="89724"/>
  </p:normalViewPr>
  <p:slideViewPr>
    <p:cSldViewPr snapToGrid="0" showGuides="1">
      <p:cViewPr varScale="1">
        <p:scale>
          <a:sx n="85" d="100"/>
          <a:sy n="85" d="100"/>
        </p:scale>
        <p:origin x="208" y="504"/>
      </p:cViewPr>
      <p:guideLst>
        <p:guide orient="horz" pos="2136"/>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09889A-270F-B6E5-3972-50E5E524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028168-7E2B-F626-57B5-32EE17174C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64C6C-A75F-4F4B-983B-561CAC384A89}" type="datetimeFigureOut">
              <a:rPr lang="en-US" smtClean="0"/>
              <a:t>10/1/24</a:t>
            </a:fld>
            <a:endParaRPr lang="en-US"/>
          </a:p>
        </p:txBody>
      </p:sp>
      <p:sp>
        <p:nvSpPr>
          <p:cNvPr id="4" name="Footer Placeholder 3">
            <a:extLst>
              <a:ext uri="{FF2B5EF4-FFF2-40B4-BE49-F238E27FC236}">
                <a16:creationId xmlns:a16="http://schemas.microsoft.com/office/drawing/2014/main" id="{4B2EDBBA-8B98-DADA-0E7B-B3B8BA50DD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6926BD-6BEF-4459-AB9E-AA5FEF3EA6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48BA5-07AE-424D-88E6-9F6246581C75}" type="slidenum">
              <a:rPr lang="en-US" smtClean="0"/>
              <a:t>‹#›</a:t>
            </a:fld>
            <a:endParaRPr lang="en-US"/>
          </a:p>
        </p:txBody>
      </p:sp>
    </p:spTree>
    <p:extLst>
      <p:ext uri="{BB962C8B-B14F-4D97-AF65-F5344CB8AC3E}">
        <p14:creationId xmlns:p14="http://schemas.microsoft.com/office/powerpoint/2010/main" val="18157769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C8E03-5825-4C42-8DC2-B65F04B88FE7}" type="datetimeFigureOut">
              <a:rPr lang="en-US" smtClean="0"/>
              <a:t>10/1/24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F0C1F-993A-6847-8031-A71E46B1E58F}" type="slidenum">
              <a:rPr lang="en-US" smtClean="0"/>
              <a:t>‹#›</a:t>
            </a:fld>
            <a:endParaRPr lang="en-US"/>
          </a:p>
        </p:txBody>
      </p:sp>
    </p:spTree>
    <p:extLst>
      <p:ext uri="{BB962C8B-B14F-4D97-AF65-F5344CB8AC3E}">
        <p14:creationId xmlns:p14="http://schemas.microsoft.com/office/powerpoint/2010/main" val="251863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First AWS UG in Timisoara in 2016</a:t>
            </a:r>
          </a:p>
          <a:p>
            <a:r>
              <a:rPr lang="en-RO" dirty="0"/>
              <a:t>The newest AWS UG is AWS UG Chisinau, launched in January 2023</a:t>
            </a:r>
          </a:p>
        </p:txBody>
      </p:sp>
      <p:sp>
        <p:nvSpPr>
          <p:cNvPr id="4" name="Slide Number Placeholder 3"/>
          <p:cNvSpPr>
            <a:spLocks noGrp="1"/>
          </p:cNvSpPr>
          <p:nvPr>
            <p:ph type="sldNum" sz="quarter" idx="5"/>
          </p:nvPr>
        </p:nvSpPr>
        <p:spPr/>
        <p:txBody>
          <a:bodyPr/>
          <a:lstStyle/>
          <a:p>
            <a:fld id="{614F0C1F-993A-6847-8031-A71E46B1E58F}" type="slidenum">
              <a:rPr lang="en-US" smtClean="0"/>
              <a:t>4</a:t>
            </a:fld>
            <a:endParaRPr lang="en-US"/>
          </a:p>
        </p:txBody>
      </p:sp>
    </p:spTree>
    <p:extLst>
      <p:ext uri="{BB962C8B-B14F-4D97-AF65-F5344CB8AC3E}">
        <p14:creationId xmlns:p14="http://schemas.microsoft.com/office/powerpoint/2010/main" val="428960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RO" dirty="0"/>
              <a:t>Raul Geana, Lucian Patian, Catalin Dumitras, Laszlo bodor, Lucian Revnic, Alexandru Dejanu, Ion Meitoiu, Irina Margescu, Vlad Ionescu, Roger Murariu, Valendin Despa, Viktor Ardelean, Ervin Szilagyi, Stefan Olaru, Andrei Petrescu, Vlad Onetiu, Flavius Dinu, Amit Tidke</a:t>
            </a:r>
          </a:p>
          <a:p>
            <a:endParaRPr lang="en-RO" dirty="0"/>
          </a:p>
        </p:txBody>
      </p:sp>
      <p:sp>
        <p:nvSpPr>
          <p:cNvPr id="4" name="Slide Number Placeholder 3"/>
          <p:cNvSpPr>
            <a:spLocks noGrp="1"/>
          </p:cNvSpPr>
          <p:nvPr>
            <p:ph type="sldNum" sz="quarter" idx="5"/>
          </p:nvPr>
        </p:nvSpPr>
        <p:spPr/>
        <p:txBody>
          <a:bodyPr/>
          <a:lstStyle/>
          <a:p>
            <a:fld id="{614F0C1F-993A-6847-8031-A71E46B1E58F}" type="slidenum">
              <a:rPr lang="en-US" smtClean="0"/>
              <a:t>5</a:t>
            </a:fld>
            <a:endParaRPr lang="en-US"/>
          </a:p>
        </p:txBody>
      </p:sp>
    </p:spTree>
    <p:extLst>
      <p:ext uri="{BB962C8B-B14F-4D97-AF65-F5344CB8AC3E}">
        <p14:creationId xmlns:p14="http://schemas.microsoft.com/office/powerpoint/2010/main" val="339046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AWS SKO Event 2019</a:t>
            </a:r>
            <a:endParaRPr lang="en-US" dirty="0"/>
          </a:p>
        </p:txBody>
      </p:sp>
      <p:sp>
        <p:nvSpPr>
          <p:cNvPr id="5" name="Footer Placeholder 4"/>
          <p:cNvSpPr>
            <a:spLocks noGrp="1"/>
          </p:cNvSpPr>
          <p:nvPr>
            <p:ph type="ftr" sz="quarter" idx="4"/>
          </p:nvPr>
        </p:nvSpPr>
        <p:spPr/>
        <p:txBody>
          <a:bodyPr/>
          <a:lstStyle/>
          <a:p>
            <a:r>
              <a:rPr lang="en-US" altLang="x-none" sz="700">
                <a:solidFill>
                  <a:srgbClr val="282828"/>
                </a:solidFill>
                <a:latin typeface="Amazon Ember" charset="0"/>
                <a:ea typeface="Amazon Ember" charset="0"/>
                <a:cs typeface="Amazon Ember" charset="0"/>
              </a:rPr>
              <a:t>© 2018, Amazon Web Services, Inc. or its Affiliates. All rights reserved.</a:t>
            </a:r>
            <a:endParaRPr lang="en-US" altLang="x-none" sz="700" dirty="0">
              <a:solidFill>
                <a:srgbClr val="282828"/>
              </a:solidFill>
              <a:latin typeface="Amazon Ember" charset="0"/>
              <a:ea typeface="Amazon Ember" charset="0"/>
              <a:cs typeface="Amazon Ember" charset="0"/>
            </a:endParaRPr>
          </a:p>
        </p:txBody>
      </p:sp>
      <p:sp>
        <p:nvSpPr>
          <p:cNvPr id="6" name="Date Placeholder 5"/>
          <p:cNvSpPr>
            <a:spLocks noGrp="1"/>
          </p:cNvSpPr>
          <p:nvPr>
            <p:ph type="dt" idx="1"/>
          </p:nvPr>
        </p:nvSpPr>
        <p:spPr/>
        <p:txBody>
          <a:bodyPr/>
          <a:lstStyle/>
          <a:p>
            <a:fld id="{BF0633DA-903A-484C-AB86-438BE4E56AEC}" type="datetime8">
              <a:rPr lang="en-US" smtClean="0"/>
              <a:t>10/1/24 3:04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30471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fld id="{F8FEB175-7AE1-4B66-A823-55E80A74AF1C}" type="slidenum">
              <a:rPr lang="en-US" smtClean="0"/>
              <a:pPr/>
              <a:t>8</a:t>
            </a:fld>
            <a:endParaRPr lang="en-US" dirty="0"/>
          </a:p>
        </p:txBody>
      </p:sp>
    </p:spTree>
    <p:extLst>
      <p:ext uri="{BB962C8B-B14F-4D97-AF65-F5344CB8AC3E}">
        <p14:creationId xmlns:p14="http://schemas.microsoft.com/office/powerpoint/2010/main" val="191668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4D4546-D701-4B35-9802-54E73AEB80B6}"/>
              </a:ext>
            </a:extLst>
          </p:cNvPr>
          <p:cNvSpPr>
            <a:spLocks noGrp="1"/>
          </p:cNvSpPr>
          <p:nvPr>
            <p:ph type="subTitle" idx="1" hasCustomPrompt="1"/>
          </p:nvPr>
        </p:nvSpPr>
        <p:spPr>
          <a:xfrm>
            <a:off x="426595" y="1870806"/>
            <a:ext cx="8274329" cy="258532"/>
          </a:xfrm>
        </p:spPr>
        <p:txBody>
          <a:bodyPr/>
          <a:lstStyle>
            <a:lvl1pPr marL="0" indent="0" algn="l">
              <a:buNone/>
              <a:defRPr sz="1200" b="1" cap="all" spc="300" baseline="0">
                <a:solidFill>
                  <a:srgbClr val="2A47B9"/>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9E4CB04F-C9B8-4D74-A55A-0AC876E8A9C3}"/>
              </a:ext>
            </a:extLst>
          </p:cNvPr>
          <p:cNvSpPr>
            <a:spLocks noGrp="1"/>
          </p:cNvSpPr>
          <p:nvPr>
            <p:ph type="title" hasCustomPrompt="1"/>
          </p:nvPr>
        </p:nvSpPr>
        <p:spPr>
          <a:xfrm>
            <a:off x="426595" y="2280380"/>
            <a:ext cx="8274329" cy="1865508"/>
          </a:xfrm>
        </p:spPr>
        <p:txBody>
          <a:bodyPr tIns="146304" bIns="146304"/>
          <a:lstStyle>
            <a:lvl1pPr>
              <a:defRPr sz="4400"/>
            </a:lvl1pPr>
          </a:lstStyle>
          <a:p>
            <a:r>
              <a:rPr lang="en-US"/>
              <a:t>Enter session title</a:t>
            </a:r>
          </a:p>
        </p:txBody>
      </p:sp>
      <p:sp>
        <p:nvSpPr>
          <p:cNvPr id="12" name="Text Placeholder 11">
            <a:extLst>
              <a:ext uri="{FF2B5EF4-FFF2-40B4-BE49-F238E27FC236}">
                <a16:creationId xmlns:a16="http://schemas.microsoft.com/office/drawing/2014/main" id="{F1C6DF77-859A-4968-8301-C7FA52E8E0A2}"/>
              </a:ext>
            </a:extLst>
          </p:cNvPr>
          <p:cNvSpPr>
            <a:spLocks noGrp="1"/>
          </p:cNvSpPr>
          <p:nvPr>
            <p:ph type="body" sz="quarter" idx="10" hasCustomPrompt="1"/>
          </p:nvPr>
        </p:nvSpPr>
        <p:spPr>
          <a:xfrm>
            <a:off x="426595" y="4572926"/>
            <a:ext cx="3702329" cy="369332"/>
          </a:xfrm>
        </p:spPr>
        <p:txBody>
          <a:bodyPr/>
          <a:lstStyle>
            <a:lvl1pPr marL="0" indent="0">
              <a:buNone/>
              <a:defRPr sz="2000" b="1" cap="none" spc="0" baseline="0"/>
            </a:lvl1pPr>
          </a:lstStyle>
          <a:p>
            <a:pPr lvl="0"/>
            <a:r>
              <a:rPr lang="en-US"/>
              <a:t>Speaker name</a:t>
            </a:r>
          </a:p>
        </p:txBody>
      </p:sp>
      <p:sp>
        <p:nvSpPr>
          <p:cNvPr id="14" name="Text Placeholder 13">
            <a:extLst>
              <a:ext uri="{FF2B5EF4-FFF2-40B4-BE49-F238E27FC236}">
                <a16:creationId xmlns:a16="http://schemas.microsoft.com/office/drawing/2014/main" id="{1D8DDED4-39D2-4F36-B877-72364957F970}"/>
              </a:ext>
            </a:extLst>
          </p:cNvPr>
          <p:cNvSpPr>
            <a:spLocks noGrp="1"/>
          </p:cNvSpPr>
          <p:nvPr>
            <p:ph type="body" sz="quarter" idx="11" hasCustomPrompt="1"/>
          </p:nvPr>
        </p:nvSpPr>
        <p:spPr>
          <a:xfrm>
            <a:off x="426595" y="1372973"/>
            <a:ext cx="3492500" cy="258532"/>
          </a:xfrm>
        </p:spPr>
        <p:txBody>
          <a:bodyPr/>
          <a:lstStyle>
            <a:lvl1pPr marL="0" indent="0">
              <a:buNone/>
              <a:defRPr sz="1200" b="1" cap="all" spc="300" baseline="0">
                <a:solidFill>
                  <a:srgbClr val="2A47B9"/>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6" name="Text Placeholder 15">
            <a:extLst>
              <a:ext uri="{FF2B5EF4-FFF2-40B4-BE49-F238E27FC236}">
                <a16:creationId xmlns:a16="http://schemas.microsoft.com/office/drawing/2014/main" id="{069FE2D1-0188-4BD9-97B7-CA795447E4F4}"/>
              </a:ext>
            </a:extLst>
          </p:cNvPr>
          <p:cNvSpPr>
            <a:spLocks noGrp="1"/>
          </p:cNvSpPr>
          <p:nvPr>
            <p:ph type="body" sz="quarter" idx="12" hasCustomPrompt="1"/>
          </p:nvPr>
        </p:nvSpPr>
        <p:spPr>
          <a:xfrm>
            <a:off x="426595" y="4946988"/>
            <a:ext cx="3702329" cy="834074"/>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
        <p:nvSpPr>
          <p:cNvPr id="2" name="Slide Number Placeholder 5">
            <a:extLst>
              <a:ext uri="{FF2B5EF4-FFF2-40B4-BE49-F238E27FC236}">
                <a16:creationId xmlns:a16="http://schemas.microsoft.com/office/drawing/2014/main" id="{BFFF1610-ACC9-76B6-E3CC-FDB8E0B1BF3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592078546"/>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425038" y="1097280"/>
            <a:ext cx="11424062" cy="274320"/>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3" name="Slide Number Placeholder 5">
            <a:extLst>
              <a:ext uri="{FF2B5EF4-FFF2-40B4-BE49-F238E27FC236}">
                <a16:creationId xmlns:a16="http://schemas.microsoft.com/office/drawing/2014/main" id="{4DC20A6F-A96A-AE24-7F75-71C34DFD039A}"/>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7" name="Title 1">
            <a:extLst>
              <a:ext uri="{FF2B5EF4-FFF2-40B4-BE49-F238E27FC236}">
                <a16:creationId xmlns:a16="http://schemas.microsoft.com/office/drawing/2014/main" id="{2504FCD0-ECC5-768F-2A14-9F6D68C0EBE4}"/>
              </a:ext>
            </a:extLst>
          </p:cNvPr>
          <p:cNvSpPr>
            <a:spLocks noGrp="1"/>
          </p:cNvSpPr>
          <p:nvPr>
            <p:ph type="title" hasCustomPrompt="1"/>
          </p:nvPr>
        </p:nvSpPr>
        <p:spPr>
          <a:xfrm>
            <a:off x="425038" y="342900"/>
            <a:ext cx="11424062" cy="647176"/>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1670213733"/>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in point + 2 supporting">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700"/>
          </a:xfrm>
          <a:prstGeom prst="roundRect">
            <a:avLst>
              <a:gd name="adj" fmla="val 595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789385" y="3340268"/>
            <a:ext cx="2909455" cy="1015663"/>
          </a:xfrm>
          <a:noFill/>
        </p:spPr>
        <p:txBody>
          <a:bodyPr tIns="0" bIns="0" anchor="ctr">
            <a:spAutoFit/>
          </a:bodyPr>
          <a:lstStyle>
            <a:lvl1pPr marL="0" indent="0">
              <a:lnSpc>
                <a:spcPct val="110000"/>
              </a:lnSpc>
              <a:spcAft>
                <a:spcPts val="600"/>
              </a:spcAft>
              <a:buNone/>
              <a:defRPr sz="2000"/>
            </a:lvl1pPr>
            <a:lvl2pPr marL="285750" indent="0">
              <a:lnSpc>
                <a:spcPct val="100000"/>
              </a:lnSpc>
              <a:spcAft>
                <a:spcPts val="600"/>
              </a:spcAft>
              <a:buNone/>
              <a:defRPr sz="1800"/>
            </a:lvl2pPr>
            <a:lvl3pPr marL="628650" indent="0">
              <a:lnSpc>
                <a:spcPct val="100000"/>
              </a:lnSpc>
              <a:spcAft>
                <a:spcPts val="600"/>
              </a:spcAft>
              <a:buNone/>
              <a:defRPr sz="16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4439410" y="3962400"/>
            <a:ext cx="7409690" cy="2247900"/>
          </a:xfrm>
          <a:prstGeom prst="roundRect">
            <a:avLst>
              <a:gd name="adj" fmla="val 6866"/>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4960187" y="19948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4960187" y="4585600"/>
            <a:ext cx="6393613" cy="987621"/>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23332126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ABFB6408-920D-1E6F-B461-73461F93CAA7}"/>
              </a:ext>
            </a:extLst>
          </p:cNvPr>
          <p:cNvSpPr/>
          <p:nvPr userDrawn="1"/>
        </p:nvSpPr>
        <p:spPr>
          <a:xfrm>
            <a:off x="419100" y="1371600"/>
            <a:ext cx="3650025" cy="4838700"/>
          </a:xfrm>
          <a:prstGeom prst="roundRect">
            <a:avLst>
              <a:gd name="adj" fmla="val 335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20B19ADC-8D74-4951-A056-93F593F4359A}"/>
              </a:ext>
            </a:extLst>
          </p:cNvPr>
          <p:cNvSpPr/>
          <p:nvPr userDrawn="1"/>
        </p:nvSpPr>
        <p:spPr>
          <a:xfrm>
            <a:off x="4439410" y="13716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itle 1">
            <a:extLst>
              <a:ext uri="{FF2B5EF4-FFF2-40B4-BE49-F238E27FC236}">
                <a16:creationId xmlns:a16="http://schemas.microsoft.com/office/drawing/2014/main" id="{B47B450E-3B8F-B9BB-23ED-77B2B602D98D}"/>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15" name="Slide Number Placeholder 4">
            <a:extLst>
              <a:ext uri="{FF2B5EF4-FFF2-40B4-BE49-F238E27FC236}">
                <a16:creationId xmlns:a16="http://schemas.microsoft.com/office/drawing/2014/main" id="{BFF768BE-5F94-42C9-E496-955140986137}"/>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16" name="Content Placeholder 3">
            <a:extLst>
              <a:ext uri="{FF2B5EF4-FFF2-40B4-BE49-F238E27FC236}">
                <a16:creationId xmlns:a16="http://schemas.microsoft.com/office/drawing/2014/main" id="{8E3CD08A-F4CD-7075-B39F-26A7E7D6B9B9}"/>
              </a:ext>
            </a:extLst>
          </p:cNvPr>
          <p:cNvSpPr>
            <a:spLocks noGrp="1"/>
          </p:cNvSpPr>
          <p:nvPr>
            <p:ph sz="half" idx="2" hasCustomPrompt="1"/>
          </p:nvPr>
        </p:nvSpPr>
        <p:spPr>
          <a:xfrm>
            <a:off x="643912" y="4311650"/>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2">
            <a:extLst>
              <a:ext uri="{FF2B5EF4-FFF2-40B4-BE49-F238E27FC236}">
                <a16:creationId xmlns:a16="http://schemas.microsoft.com/office/drawing/2014/main" id="{18D1C323-2D58-E984-9769-0CF93BF35014}"/>
              </a:ext>
            </a:extLst>
          </p:cNvPr>
          <p:cNvSpPr>
            <a:spLocks noGrp="1"/>
          </p:cNvSpPr>
          <p:nvPr>
            <p:ph type="pic" sz="quarter" idx="15" hasCustomPrompt="1"/>
          </p:nvPr>
        </p:nvSpPr>
        <p:spPr>
          <a:xfrm>
            <a:off x="419101" y="1371600"/>
            <a:ext cx="3650024" cy="2622263"/>
          </a:xfrm>
          <a:prstGeom prst="roundRect">
            <a:avLst>
              <a:gd name="adj" fmla="val 5525"/>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1" name="Content Placeholder 3">
            <a:extLst>
              <a:ext uri="{FF2B5EF4-FFF2-40B4-BE49-F238E27FC236}">
                <a16:creationId xmlns:a16="http://schemas.microsoft.com/office/drawing/2014/main" id="{F2AFFA86-EF61-AE52-5912-1F28DB9B6C35}"/>
              </a:ext>
            </a:extLst>
          </p:cNvPr>
          <p:cNvSpPr>
            <a:spLocks noGrp="1"/>
          </p:cNvSpPr>
          <p:nvPr>
            <p:ph sz="half" idx="18" hasCustomPrompt="1"/>
          </p:nvPr>
        </p:nvSpPr>
        <p:spPr>
          <a:xfrm>
            <a:off x="7351386" y="20492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2" name="Picture Placeholder 19">
            <a:extLst>
              <a:ext uri="{FF2B5EF4-FFF2-40B4-BE49-F238E27FC236}">
                <a16:creationId xmlns:a16="http://schemas.microsoft.com/office/drawing/2014/main" id="{B37E5854-0024-2BA6-0A11-936EDB91894D}"/>
              </a:ext>
            </a:extLst>
          </p:cNvPr>
          <p:cNvSpPr>
            <a:spLocks noGrp="1"/>
          </p:cNvSpPr>
          <p:nvPr>
            <p:ph type="pic" sz="quarter" idx="19" hasCustomPrompt="1"/>
          </p:nvPr>
        </p:nvSpPr>
        <p:spPr>
          <a:xfrm>
            <a:off x="4448554" y="13716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3" name="Rectangle: Rounded Corners 7">
            <a:extLst>
              <a:ext uri="{FF2B5EF4-FFF2-40B4-BE49-F238E27FC236}">
                <a16:creationId xmlns:a16="http://schemas.microsoft.com/office/drawing/2014/main" id="{4B1D0688-BD48-5879-E9D2-8DF70D6B56DF}"/>
              </a:ext>
            </a:extLst>
          </p:cNvPr>
          <p:cNvSpPr/>
          <p:nvPr userDrawn="1"/>
        </p:nvSpPr>
        <p:spPr>
          <a:xfrm>
            <a:off x="4439410" y="3962400"/>
            <a:ext cx="7409690" cy="2247900"/>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Content Placeholder 3">
            <a:extLst>
              <a:ext uri="{FF2B5EF4-FFF2-40B4-BE49-F238E27FC236}">
                <a16:creationId xmlns:a16="http://schemas.microsoft.com/office/drawing/2014/main" id="{8A001B6D-E4D2-2B03-93FF-DE67C05CDF13}"/>
              </a:ext>
            </a:extLst>
          </p:cNvPr>
          <p:cNvSpPr>
            <a:spLocks noGrp="1"/>
          </p:cNvSpPr>
          <p:nvPr>
            <p:ph sz="half" idx="20" hasCustomPrompt="1"/>
          </p:nvPr>
        </p:nvSpPr>
        <p:spPr>
          <a:xfrm>
            <a:off x="7351386" y="4640075"/>
            <a:ext cx="4002413"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5" name="Picture Placeholder 19">
            <a:extLst>
              <a:ext uri="{FF2B5EF4-FFF2-40B4-BE49-F238E27FC236}">
                <a16:creationId xmlns:a16="http://schemas.microsoft.com/office/drawing/2014/main" id="{145F96AB-F97D-57A2-35EA-DA15CB79E5F8}"/>
              </a:ext>
            </a:extLst>
          </p:cNvPr>
          <p:cNvSpPr>
            <a:spLocks noGrp="1"/>
          </p:cNvSpPr>
          <p:nvPr>
            <p:ph type="pic" sz="quarter" idx="21" hasCustomPrompt="1"/>
          </p:nvPr>
        </p:nvSpPr>
        <p:spPr>
          <a:xfrm>
            <a:off x="4448554" y="39624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86763043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ain point + 3 support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19100" y="1485900"/>
            <a:ext cx="11430000" cy="1828798"/>
          </a:xfrm>
          <a:prstGeom prst="roundRect">
            <a:avLst>
              <a:gd name="adj" fmla="val 1029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44232" y="1907857"/>
            <a:ext cx="10775280"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419100"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746593"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746593"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8170431"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8497924"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8497924"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4294765" y="3543302"/>
            <a:ext cx="3678669"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4622258" y="3857623"/>
            <a:ext cx="3023683"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4622258" y="4255530"/>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17115120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bg>
      <p:bgPr>
        <a:solidFill>
          <a:schemeClr val="bg1"/>
        </a:solidFill>
        <a:effectLst/>
      </p:bgPr>
    </p:bg>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A477AA5C-159F-62CD-6AB3-B00F2A3A514F}"/>
              </a:ext>
            </a:extLst>
          </p:cNvPr>
          <p:cNvSpPr/>
          <p:nvPr userDrawn="1"/>
        </p:nvSpPr>
        <p:spPr>
          <a:xfrm>
            <a:off x="8460853"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557FA9E-9D5B-C34C-8303-2319FBA56496}"/>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20" name="Slide Number Placeholder 4">
            <a:extLst>
              <a:ext uri="{FF2B5EF4-FFF2-40B4-BE49-F238E27FC236}">
                <a16:creationId xmlns:a16="http://schemas.microsoft.com/office/drawing/2014/main" id="{C314C204-02A8-6E43-99EF-091BB7B4C99B}"/>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22" name="Rectangle: Rounded Corners 7">
            <a:extLst>
              <a:ext uri="{FF2B5EF4-FFF2-40B4-BE49-F238E27FC236}">
                <a16:creationId xmlns:a16="http://schemas.microsoft.com/office/drawing/2014/main" id="{B0C1D41D-BAB7-A7EA-8053-4899AA956B42}"/>
              </a:ext>
            </a:extLst>
          </p:cNvPr>
          <p:cNvSpPr/>
          <p:nvPr userDrawn="1"/>
        </p:nvSpPr>
        <p:spPr>
          <a:xfrm>
            <a:off x="1162246" y="1485900"/>
            <a:ext cx="10686854" cy="1828798"/>
          </a:xfrm>
          <a:prstGeom prst="roundRect">
            <a:avLst>
              <a:gd name="adj" fmla="val 7369"/>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Content Placeholder 3">
            <a:extLst>
              <a:ext uri="{FF2B5EF4-FFF2-40B4-BE49-F238E27FC236}">
                <a16:creationId xmlns:a16="http://schemas.microsoft.com/office/drawing/2014/main" id="{D7BCFF0A-3A35-DC91-3F6F-0D3629185D0A}"/>
              </a:ext>
            </a:extLst>
          </p:cNvPr>
          <p:cNvSpPr>
            <a:spLocks noGrp="1"/>
          </p:cNvSpPr>
          <p:nvPr>
            <p:ph sz="half" idx="18" hasCustomPrompt="1"/>
          </p:nvPr>
        </p:nvSpPr>
        <p:spPr>
          <a:xfrm>
            <a:off x="2668577" y="1907857"/>
            <a:ext cx="8756566" cy="984885"/>
          </a:xfrm>
        </p:spPr>
        <p:txBody>
          <a:bodyPr anchor="ctr"/>
          <a:lstStyle>
            <a:lvl1pPr marL="0" indent="0">
              <a:lnSpc>
                <a:spcPct val="100000"/>
              </a:lnSpc>
              <a:spcAft>
                <a:spcPts val="600"/>
              </a:spcAft>
              <a:buNone/>
              <a:defRPr sz="1800" b="1">
                <a:solidFill>
                  <a:schemeClr val="accent1">
                    <a:lumMod val="40000"/>
                    <a:lumOff val="60000"/>
                  </a:schemeClr>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4" name="Rectangle: Rounded Corners 8">
            <a:extLst>
              <a:ext uri="{FF2B5EF4-FFF2-40B4-BE49-F238E27FC236}">
                <a16:creationId xmlns:a16="http://schemas.microsoft.com/office/drawing/2014/main" id="{EF5EA3BB-10E0-B04C-60DD-6EE5C33E8C75}"/>
              </a:ext>
            </a:extLst>
          </p:cNvPr>
          <p:cNvSpPr/>
          <p:nvPr userDrawn="1"/>
        </p:nvSpPr>
        <p:spPr>
          <a:xfrm>
            <a:off x="1181103" y="3543302"/>
            <a:ext cx="3388247"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Rectangle: Rounded Corners 10">
            <a:extLst>
              <a:ext uri="{FF2B5EF4-FFF2-40B4-BE49-F238E27FC236}">
                <a16:creationId xmlns:a16="http://schemas.microsoft.com/office/drawing/2014/main" id="{57351171-1DA9-AF08-C3C2-96B12F0DDDDD}"/>
              </a:ext>
            </a:extLst>
          </p:cNvPr>
          <p:cNvSpPr/>
          <p:nvPr userDrawn="1"/>
        </p:nvSpPr>
        <p:spPr>
          <a:xfrm>
            <a:off x="4820978" y="3543302"/>
            <a:ext cx="3388247" cy="2666998"/>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Text Placeholder 2">
            <a:extLst>
              <a:ext uri="{FF2B5EF4-FFF2-40B4-BE49-F238E27FC236}">
                <a16:creationId xmlns:a16="http://schemas.microsoft.com/office/drawing/2014/main" id="{69C43166-2DA6-A0B7-21E8-CEE047D8E016}"/>
              </a:ext>
            </a:extLst>
          </p:cNvPr>
          <p:cNvSpPr>
            <a:spLocks noGrp="1"/>
          </p:cNvSpPr>
          <p:nvPr>
            <p:ph type="body" idx="1" hasCustomPrompt="1"/>
          </p:nvPr>
        </p:nvSpPr>
        <p:spPr>
          <a:xfrm>
            <a:off x="1423748"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7" name="Content Placeholder 3">
            <a:extLst>
              <a:ext uri="{FF2B5EF4-FFF2-40B4-BE49-F238E27FC236}">
                <a16:creationId xmlns:a16="http://schemas.microsoft.com/office/drawing/2014/main" id="{EB3E3EA0-DF42-5351-E520-1805467D5978}"/>
              </a:ext>
            </a:extLst>
          </p:cNvPr>
          <p:cNvSpPr>
            <a:spLocks noGrp="1"/>
          </p:cNvSpPr>
          <p:nvPr>
            <p:ph sz="half" idx="2" hasCustomPrompt="1"/>
          </p:nvPr>
        </p:nvSpPr>
        <p:spPr>
          <a:xfrm>
            <a:off x="1423748"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74A0013E-F300-BF10-DCDB-6396B184E1F9}"/>
              </a:ext>
            </a:extLst>
          </p:cNvPr>
          <p:cNvSpPr>
            <a:spLocks noGrp="1"/>
          </p:cNvSpPr>
          <p:nvPr>
            <p:ph type="body" sz="quarter" idx="3" hasCustomPrompt="1"/>
          </p:nvPr>
        </p:nvSpPr>
        <p:spPr>
          <a:xfrm>
            <a:off x="5063624"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9" name="Content Placeholder 5">
            <a:extLst>
              <a:ext uri="{FF2B5EF4-FFF2-40B4-BE49-F238E27FC236}">
                <a16:creationId xmlns:a16="http://schemas.microsoft.com/office/drawing/2014/main" id="{BC47406E-2043-1985-F7B5-1AFF4F45BE03}"/>
              </a:ext>
            </a:extLst>
          </p:cNvPr>
          <p:cNvSpPr>
            <a:spLocks noGrp="1"/>
          </p:cNvSpPr>
          <p:nvPr>
            <p:ph sz="quarter" idx="4" hasCustomPrompt="1"/>
          </p:nvPr>
        </p:nvSpPr>
        <p:spPr>
          <a:xfrm>
            <a:off x="5063624"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Text Placeholder 4">
            <a:extLst>
              <a:ext uri="{FF2B5EF4-FFF2-40B4-BE49-F238E27FC236}">
                <a16:creationId xmlns:a16="http://schemas.microsoft.com/office/drawing/2014/main" id="{6446EF66-AF34-1E0F-856E-C8F8ECD4CEAC}"/>
              </a:ext>
            </a:extLst>
          </p:cNvPr>
          <p:cNvSpPr>
            <a:spLocks noGrp="1"/>
          </p:cNvSpPr>
          <p:nvPr>
            <p:ph type="body" sz="quarter" idx="13" hasCustomPrompt="1"/>
          </p:nvPr>
        </p:nvSpPr>
        <p:spPr>
          <a:xfrm>
            <a:off x="8703497" y="3857623"/>
            <a:ext cx="2902956"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1" name="Content Placeholder 5">
            <a:extLst>
              <a:ext uri="{FF2B5EF4-FFF2-40B4-BE49-F238E27FC236}">
                <a16:creationId xmlns:a16="http://schemas.microsoft.com/office/drawing/2014/main" id="{DC2F462B-F2F2-F5C6-1406-F3F64BAE7ED3}"/>
              </a:ext>
            </a:extLst>
          </p:cNvPr>
          <p:cNvSpPr>
            <a:spLocks noGrp="1"/>
          </p:cNvSpPr>
          <p:nvPr>
            <p:ph sz="quarter" idx="14" hasCustomPrompt="1"/>
          </p:nvPr>
        </p:nvSpPr>
        <p:spPr>
          <a:xfrm>
            <a:off x="8703497"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2" name="Oval 31">
            <a:extLst>
              <a:ext uri="{FF2B5EF4-FFF2-40B4-BE49-F238E27FC236}">
                <a16:creationId xmlns:a16="http://schemas.microsoft.com/office/drawing/2014/main" id="{CE5E9E0D-CFE5-2AE4-9E60-BAB0447A8A70}"/>
              </a:ext>
            </a:extLst>
          </p:cNvPr>
          <p:cNvSpPr/>
          <p:nvPr userDrawn="1"/>
        </p:nvSpPr>
        <p:spPr>
          <a:xfrm>
            <a:off x="430976" y="1476253"/>
            <a:ext cx="1852328" cy="1852328"/>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EC412EF2-03F2-40B9-0D02-EB4F8F46A538}"/>
              </a:ext>
            </a:extLst>
          </p:cNvPr>
          <p:cNvSpPr>
            <a:spLocks noGrp="1"/>
          </p:cNvSpPr>
          <p:nvPr>
            <p:ph type="pic" sz="quarter" idx="15" hasCustomPrompt="1"/>
          </p:nvPr>
        </p:nvSpPr>
        <p:spPr>
          <a:xfrm>
            <a:off x="430976" y="1485900"/>
            <a:ext cx="1852328" cy="1852328"/>
          </a:xfrm>
          <a:prstGeom prst="ellipse">
            <a:avLst/>
          </a:prstGeom>
        </p:spPr>
        <p:txBody>
          <a:bodyPr>
            <a:noAutofit/>
          </a:bodyPr>
          <a:lstStyle>
            <a:lvl1pPr marL="0" indent="0">
              <a:buNone/>
              <a:defRPr sz="1800"/>
            </a:lvl1pPr>
          </a:lstStyle>
          <a:p>
            <a:r>
              <a:rPr lang="en-US" dirty="0"/>
              <a:t>Click icon to add image</a:t>
            </a:r>
          </a:p>
        </p:txBody>
      </p:sp>
    </p:spTree>
    <p:extLst>
      <p:ext uri="{BB962C8B-B14F-4D97-AF65-F5344CB8AC3E}">
        <p14:creationId xmlns:p14="http://schemas.microsoft.com/office/powerpoint/2010/main" val="346883627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pillars">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A7BC55-834F-35C9-7A9C-F351FE4ECF2E}"/>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12" name="Slide Number Placeholder 4">
            <a:extLst>
              <a:ext uri="{FF2B5EF4-FFF2-40B4-BE49-F238E27FC236}">
                <a16:creationId xmlns:a16="http://schemas.microsoft.com/office/drawing/2014/main" id="{6415D1DC-82BC-C90A-95C3-76B019B37FDF}"/>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14" name="Rectangle: Rounded Corners 14">
            <a:extLst>
              <a:ext uri="{FF2B5EF4-FFF2-40B4-BE49-F238E27FC236}">
                <a16:creationId xmlns:a16="http://schemas.microsoft.com/office/drawing/2014/main" id="{8BC3FC6D-2BA5-FEEC-EDCC-688A872C0FA3}"/>
              </a:ext>
            </a:extLst>
          </p:cNvPr>
          <p:cNvSpPr/>
          <p:nvPr userDrawn="1"/>
        </p:nvSpPr>
        <p:spPr>
          <a:xfrm>
            <a:off x="419100" y="2060812"/>
            <a:ext cx="11430000" cy="4149488"/>
          </a:xfrm>
          <a:prstGeom prst="roundRect">
            <a:avLst>
              <a:gd name="adj" fmla="val 313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8" name="Oval 17">
            <a:extLst>
              <a:ext uri="{FF2B5EF4-FFF2-40B4-BE49-F238E27FC236}">
                <a16:creationId xmlns:a16="http://schemas.microsoft.com/office/drawing/2014/main" id="{B1A7F1E9-13EA-7BD9-34BF-D5753914E19D}"/>
              </a:ext>
            </a:extLst>
          </p:cNvPr>
          <p:cNvSpPr/>
          <p:nvPr userDrawn="1"/>
        </p:nvSpPr>
        <p:spPr>
          <a:xfrm>
            <a:off x="103500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9" name="Straight Connector 18">
            <a:extLst>
              <a:ext uri="{FF2B5EF4-FFF2-40B4-BE49-F238E27FC236}">
                <a16:creationId xmlns:a16="http://schemas.microsoft.com/office/drawing/2014/main" id="{9BC335E8-287B-2524-150D-033C483514FE}"/>
              </a:ext>
            </a:extLst>
          </p:cNvPr>
          <p:cNvCxnSpPr>
            <a:cxnSpLocks/>
          </p:cNvCxnSpPr>
          <p:nvPr userDrawn="1"/>
        </p:nvCxnSpPr>
        <p:spPr>
          <a:xfrm>
            <a:off x="1278605"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12">
            <a:extLst>
              <a:ext uri="{FF2B5EF4-FFF2-40B4-BE49-F238E27FC236}">
                <a16:creationId xmlns:a16="http://schemas.microsoft.com/office/drawing/2014/main" id="{4EDBDAE7-8B58-8891-7327-E4ABE61D6F14}"/>
              </a:ext>
            </a:extLst>
          </p:cNvPr>
          <p:cNvSpPr>
            <a:spLocks noGrp="1"/>
          </p:cNvSpPr>
          <p:nvPr>
            <p:ph type="pic" sz="quarter" idx="15" hasCustomPrompt="1"/>
          </p:nvPr>
        </p:nvSpPr>
        <p:spPr>
          <a:xfrm>
            <a:off x="1044532" y="149542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7" name="Text Placeholder 12">
            <a:extLst>
              <a:ext uri="{FF2B5EF4-FFF2-40B4-BE49-F238E27FC236}">
                <a16:creationId xmlns:a16="http://schemas.microsoft.com/office/drawing/2014/main" id="{5B3B7C79-38B0-1A2E-803F-0A79610FAE5D}"/>
              </a:ext>
            </a:extLst>
          </p:cNvPr>
          <p:cNvSpPr>
            <a:spLocks noGrp="1"/>
          </p:cNvSpPr>
          <p:nvPr>
            <p:ph type="body" sz="quarter" idx="14"/>
          </p:nvPr>
        </p:nvSpPr>
        <p:spPr>
          <a:xfrm>
            <a:off x="619391"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8" name="Text Placeholder 2">
            <a:extLst>
              <a:ext uri="{FF2B5EF4-FFF2-40B4-BE49-F238E27FC236}">
                <a16:creationId xmlns:a16="http://schemas.microsoft.com/office/drawing/2014/main" id="{549748C2-5A9E-2CC4-DDB7-9C25E95F7A4E}"/>
              </a:ext>
            </a:extLst>
          </p:cNvPr>
          <p:cNvSpPr>
            <a:spLocks noGrp="1"/>
          </p:cNvSpPr>
          <p:nvPr>
            <p:ph type="body" idx="1" hasCustomPrompt="1"/>
          </p:nvPr>
        </p:nvSpPr>
        <p:spPr>
          <a:xfrm>
            <a:off x="619390"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9" name="Oval 28">
            <a:extLst>
              <a:ext uri="{FF2B5EF4-FFF2-40B4-BE49-F238E27FC236}">
                <a16:creationId xmlns:a16="http://schemas.microsoft.com/office/drawing/2014/main" id="{71484C2E-741E-425F-80B2-476B27E37934}"/>
              </a:ext>
            </a:extLst>
          </p:cNvPr>
          <p:cNvSpPr/>
          <p:nvPr userDrawn="1"/>
        </p:nvSpPr>
        <p:spPr>
          <a:xfrm>
            <a:off x="3907187"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0" name="Straight Connector 29">
            <a:extLst>
              <a:ext uri="{FF2B5EF4-FFF2-40B4-BE49-F238E27FC236}">
                <a16:creationId xmlns:a16="http://schemas.microsoft.com/office/drawing/2014/main" id="{E6A0E0EC-CE34-DAAD-5377-9E2F5CE887E1}"/>
              </a:ext>
            </a:extLst>
          </p:cNvPr>
          <p:cNvCxnSpPr>
            <a:cxnSpLocks/>
          </p:cNvCxnSpPr>
          <p:nvPr userDrawn="1"/>
        </p:nvCxnSpPr>
        <p:spPr>
          <a:xfrm>
            <a:off x="4150046"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Picture Placeholder 12">
            <a:extLst>
              <a:ext uri="{FF2B5EF4-FFF2-40B4-BE49-F238E27FC236}">
                <a16:creationId xmlns:a16="http://schemas.microsoft.com/office/drawing/2014/main" id="{DF8B5B29-D300-9F69-E0B7-56BDB2FEF6D3}"/>
              </a:ext>
            </a:extLst>
          </p:cNvPr>
          <p:cNvSpPr>
            <a:spLocks noGrp="1"/>
          </p:cNvSpPr>
          <p:nvPr>
            <p:ph type="pic" sz="quarter" idx="16" hasCustomPrompt="1"/>
          </p:nvPr>
        </p:nvSpPr>
        <p:spPr>
          <a:xfrm>
            <a:off x="3916712"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33" name="Text Placeholder 12">
            <a:extLst>
              <a:ext uri="{FF2B5EF4-FFF2-40B4-BE49-F238E27FC236}">
                <a16:creationId xmlns:a16="http://schemas.microsoft.com/office/drawing/2014/main" id="{C7684B9D-A7EE-CEFB-CBD7-85ED24746886}"/>
              </a:ext>
            </a:extLst>
          </p:cNvPr>
          <p:cNvSpPr>
            <a:spLocks noGrp="1"/>
          </p:cNvSpPr>
          <p:nvPr>
            <p:ph type="body" sz="quarter" idx="17"/>
          </p:nvPr>
        </p:nvSpPr>
        <p:spPr>
          <a:xfrm>
            <a:off x="3490832"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6" name="Text Placeholder 2">
            <a:extLst>
              <a:ext uri="{FF2B5EF4-FFF2-40B4-BE49-F238E27FC236}">
                <a16:creationId xmlns:a16="http://schemas.microsoft.com/office/drawing/2014/main" id="{4B69EA51-E832-1E2D-4F0C-82C9115D3ECB}"/>
              </a:ext>
            </a:extLst>
          </p:cNvPr>
          <p:cNvSpPr>
            <a:spLocks noGrp="1"/>
          </p:cNvSpPr>
          <p:nvPr>
            <p:ph type="body" idx="18" hasCustomPrompt="1"/>
          </p:nvPr>
        </p:nvSpPr>
        <p:spPr>
          <a:xfrm>
            <a:off x="3490831"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7" name="Oval 36">
            <a:extLst>
              <a:ext uri="{FF2B5EF4-FFF2-40B4-BE49-F238E27FC236}">
                <a16:creationId xmlns:a16="http://schemas.microsoft.com/office/drawing/2014/main" id="{1D260014-AEF1-7AE3-57DD-F0BD3AD7647D}"/>
              </a:ext>
            </a:extLst>
          </p:cNvPr>
          <p:cNvSpPr/>
          <p:nvPr userDrawn="1"/>
        </p:nvSpPr>
        <p:spPr>
          <a:xfrm>
            <a:off x="9653762"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9" name="Straight Connector 38">
            <a:extLst>
              <a:ext uri="{FF2B5EF4-FFF2-40B4-BE49-F238E27FC236}">
                <a16:creationId xmlns:a16="http://schemas.microsoft.com/office/drawing/2014/main" id="{24AE0500-65AD-FF0D-254A-17E030003051}"/>
              </a:ext>
            </a:extLst>
          </p:cNvPr>
          <p:cNvCxnSpPr>
            <a:cxnSpLocks/>
          </p:cNvCxnSpPr>
          <p:nvPr userDrawn="1"/>
        </p:nvCxnSpPr>
        <p:spPr>
          <a:xfrm>
            <a:off x="9897360"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12">
            <a:extLst>
              <a:ext uri="{FF2B5EF4-FFF2-40B4-BE49-F238E27FC236}">
                <a16:creationId xmlns:a16="http://schemas.microsoft.com/office/drawing/2014/main" id="{B640880A-7973-008F-432F-8B123939CD01}"/>
              </a:ext>
            </a:extLst>
          </p:cNvPr>
          <p:cNvSpPr>
            <a:spLocks noGrp="1"/>
          </p:cNvSpPr>
          <p:nvPr>
            <p:ph type="pic" sz="quarter" idx="19" hasCustomPrompt="1"/>
          </p:nvPr>
        </p:nvSpPr>
        <p:spPr>
          <a:xfrm>
            <a:off x="9663287"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3" name="Text Placeholder 12">
            <a:extLst>
              <a:ext uri="{FF2B5EF4-FFF2-40B4-BE49-F238E27FC236}">
                <a16:creationId xmlns:a16="http://schemas.microsoft.com/office/drawing/2014/main" id="{E158B3A9-DA4C-81C6-D04A-2085EA64B0F8}"/>
              </a:ext>
            </a:extLst>
          </p:cNvPr>
          <p:cNvSpPr>
            <a:spLocks noGrp="1"/>
          </p:cNvSpPr>
          <p:nvPr>
            <p:ph type="body" sz="quarter" idx="20"/>
          </p:nvPr>
        </p:nvSpPr>
        <p:spPr>
          <a:xfrm>
            <a:off x="9238146"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4" name="Text Placeholder 2">
            <a:extLst>
              <a:ext uri="{FF2B5EF4-FFF2-40B4-BE49-F238E27FC236}">
                <a16:creationId xmlns:a16="http://schemas.microsoft.com/office/drawing/2014/main" id="{25C21C7E-82D5-470C-2DF8-E789D36F8E26}"/>
              </a:ext>
            </a:extLst>
          </p:cNvPr>
          <p:cNvSpPr>
            <a:spLocks noGrp="1"/>
          </p:cNvSpPr>
          <p:nvPr>
            <p:ph type="body" idx="21" hasCustomPrompt="1"/>
          </p:nvPr>
        </p:nvSpPr>
        <p:spPr>
          <a:xfrm>
            <a:off x="9238145"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5" name="Oval 44">
            <a:extLst>
              <a:ext uri="{FF2B5EF4-FFF2-40B4-BE49-F238E27FC236}">
                <a16:creationId xmlns:a16="http://schemas.microsoft.com/office/drawing/2014/main" id="{7D97B6E0-585B-449B-320B-4687159A7D9A}"/>
              </a:ext>
            </a:extLst>
          </p:cNvPr>
          <p:cNvSpPr/>
          <p:nvPr userDrawn="1"/>
        </p:nvSpPr>
        <p:spPr>
          <a:xfrm>
            <a:off x="6780474" y="148590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46" name="Straight Connector 45">
            <a:extLst>
              <a:ext uri="{FF2B5EF4-FFF2-40B4-BE49-F238E27FC236}">
                <a16:creationId xmlns:a16="http://schemas.microsoft.com/office/drawing/2014/main" id="{5C22E0AE-DAB3-BF17-69BF-39D436D975C1}"/>
              </a:ext>
            </a:extLst>
          </p:cNvPr>
          <p:cNvCxnSpPr>
            <a:cxnSpLocks/>
          </p:cNvCxnSpPr>
          <p:nvPr userDrawn="1"/>
        </p:nvCxnSpPr>
        <p:spPr>
          <a:xfrm>
            <a:off x="7023702" y="4046545"/>
            <a:ext cx="1016035"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Picture Placeholder 12">
            <a:extLst>
              <a:ext uri="{FF2B5EF4-FFF2-40B4-BE49-F238E27FC236}">
                <a16:creationId xmlns:a16="http://schemas.microsoft.com/office/drawing/2014/main" id="{51D0E8A9-2F1B-524B-6392-9D00F738F8FC}"/>
              </a:ext>
            </a:extLst>
          </p:cNvPr>
          <p:cNvSpPr>
            <a:spLocks noGrp="1"/>
          </p:cNvSpPr>
          <p:nvPr>
            <p:ph type="pic" sz="quarter" idx="22" hasCustomPrompt="1"/>
          </p:nvPr>
        </p:nvSpPr>
        <p:spPr>
          <a:xfrm>
            <a:off x="6789999"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8" name="Text Placeholder 12">
            <a:extLst>
              <a:ext uri="{FF2B5EF4-FFF2-40B4-BE49-F238E27FC236}">
                <a16:creationId xmlns:a16="http://schemas.microsoft.com/office/drawing/2014/main" id="{971D29F9-4A83-2287-8D37-98D1E104B8F2}"/>
              </a:ext>
            </a:extLst>
          </p:cNvPr>
          <p:cNvSpPr>
            <a:spLocks noGrp="1"/>
          </p:cNvSpPr>
          <p:nvPr>
            <p:ph type="body" sz="quarter" idx="23"/>
          </p:nvPr>
        </p:nvSpPr>
        <p:spPr>
          <a:xfrm>
            <a:off x="6364488"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9" name="Text Placeholder 2">
            <a:extLst>
              <a:ext uri="{FF2B5EF4-FFF2-40B4-BE49-F238E27FC236}">
                <a16:creationId xmlns:a16="http://schemas.microsoft.com/office/drawing/2014/main" id="{F1075A04-6C45-3D86-8929-00EBC25E1E6A}"/>
              </a:ext>
            </a:extLst>
          </p:cNvPr>
          <p:cNvSpPr>
            <a:spLocks noGrp="1"/>
          </p:cNvSpPr>
          <p:nvPr>
            <p:ph type="body" idx="24" hasCustomPrompt="1"/>
          </p:nvPr>
        </p:nvSpPr>
        <p:spPr>
          <a:xfrm>
            <a:off x="6364487" y="3524536"/>
            <a:ext cx="2334464"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Tree>
    <p:extLst>
      <p:ext uri="{BB962C8B-B14F-4D97-AF65-F5344CB8AC3E}">
        <p14:creationId xmlns:p14="http://schemas.microsoft.com/office/powerpoint/2010/main" val="228971453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column">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0198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60198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344333"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269566"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9194800" y="1371600"/>
            <a:ext cx="2654300" cy="483870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521287"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44652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9371754"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05266514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column header emphasis">
    <p:bg>
      <p:bgPr>
        <a:solidFill>
          <a:schemeClr val="bg1"/>
        </a:solidFill>
        <a:effectLst/>
      </p:bgPr>
    </p:bg>
    <p:spTree>
      <p:nvGrpSpPr>
        <p:cNvPr id="1" name=""/>
        <p:cNvGrpSpPr/>
        <p:nvPr/>
      </p:nvGrpSpPr>
      <p:grpSpPr>
        <a:xfrm>
          <a:off x="0" y="0"/>
          <a:ext cx="0" cy="0"/>
          <a:chOff x="0" y="0"/>
          <a:chExt cx="0" cy="0"/>
        </a:xfrm>
      </p:grpSpPr>
      <p:sp>
        <p:nvSpPr>
          <p:cNvPr id="8" name="Rectangle: Rounded Corners 14">
            <a:extLst>
              <a:ext uri="{FF2B5EF4-FFF2-40B4-BE49-F238E27FC236}">
                <a16:creationId xmlns:a16="http://schemas.microsoft.com/office/drawing/2014/main" id="{6816EF0C-A4B6-AA25-4DD6-343A9BE46D4C}"/>
              </a:ext>
            </a:extLst>
          </p:cNvPr>
          <p:cNvSpPr/>
          <p:nvPr userDrawn="1"/>
        </p:nvSpPr>
        <p:spPr>
          <a:xfrm>
            <a:off x="419100" y="1855232"/>
            <a:ext cx="2643169" cy="435506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ectangle: Rounded Corners 18">
            <a:extLst>
              <a:ext uri="{FF2B5EF4-FFF2-40B4-BE49-F238E27FC236}">
                <a16:creationId xmlns:a16="http://schemas.microsoft.com/office/drawing/2014/main" id="{EF601CF2-F80A-EE5B-E6A3-CAF78A072F71}"/>
              </a:ext>
            </a:extLst>
          </p:cNvPr>
          <p:cNvSpPr/>
          <p:nvPr userDrawn="1"/>
        </p:nvSpPr>
        <p:spPr>
          <a:xfrm>
            <a:off x="419100" y="1371724"/>
            <a:ext cx="2643169" cy="847725"/>
          </a:xfrm>
          <a:prstGeom prst="roundRect">
            <a:avLst>
              <a:gd name="adj" fmla="val 648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Title 1">
            <a:extLst>
              <a:ext uri="{FF2B5EF4-FFF2-40B4-BE49-F238E27FC236}">
                <a16:creationId xmlns:a16="http://schemas.microsoft.com/office/drawing/2014/main" id="{CFA83F10-A6A5-9DB6-82A4-7C60B2C27AD8}"/>
              </a:ext>
            </a:extLst>
          </p:cNvPr>
          <p:cNvSpPr>
            <a:spLocks noGrp="1"/>
          </p:cNvSpPr>
          <p:nvPr>
            <p:ph type="title"/>
          </p:nvPr>
        </p:nvSpPr>
        <p:spPr>
          <a:xfrm>
            <a:off x="419100" y="342901"/>
            <a:ext cx="11430000" cy="647176"/>
          </a:xfrm>
        </p:spPr>
        <p:txBody>
          <a:bodyPr/>
          <a:lstStyle/>
          <a:p>
            <a:r>
              <a:rPr lang="en-US" dirty="0"/>
              <a:t>Click to edit Master title style</a:t>
            </a:r>
          </a:p>
        </p:txBody>
      </p:sp>
      <p:sp>
        <p:nvSpPr>
          <p:cNvPr id="11" name="Slide Number Placeholder 4">
            <a:extLst>
              <a:ext uri="{FF2B5EF4-FFF2-40B4-BE49-F238E27FC236}">
                <a16:creationId xmlns:a16="http://schemas.microsoft.com/office/drawing/2014/main" id="{8FA73487-41B8-C6B8-C7F8-B0CD65AFF5AF}"/>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12" name="Rectangle: Rounded Corners 14">
            <a:extLst>
              <a:ext uri="{FF2B5EF4-FFF2-40B4-BE49-F238E27FC236}">
                <a16:creationId xmlns:a16="http://schemas.microsoft.com/office/drawing/2014/main" id="{473E4F63-F81C-B5C1-3063-49AD8B9CC2E2}"/>
              </a:ext>
            </a:extLst>
          </p:cNvPr>
          <p:cNvSpPr/>
          <p:nvPr userDrawn="1"/>
        </p:nvSpPr>
        <p:spPr>
          <a:xfrm>
            <a:off x="3361168" y="1855232"/>
            <a:ext cx="2643169" cy="435506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Rectangle: Rounded Corners 18">
            <a:extLst>
              <a:ext uri="{FF2B5EF4-FFF2-40B4-BE49-F238E27FC236}">
                <a16:creationId xmlns:a16="http://schemas.microsoft.com/office/drawing/2014/main" id="{86ABEDA0-DCB0-C2DD-8E53-E231788C1A50}"/>
              </a:ext>
            </a:extLst>
          </p:cNvPr>
          <p:cNvSpPr/>
          <p:nvPr userDrawn="1"/>
        </p:nvSpPr>
        <p:spPr>
          <a:xfrm>
            <a:off x="3361168" y="1371724"/>
            <a:ext cx="2643169" cy="847725"/>
          </a:xfrm>
          <a:prstGeom prst="roundRect">
            <a:avLst>
              <a:gd name="adj" fmla="val 648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 name="Rectangle: Rounded Corners 14">
            <a:extLst>
              <a:ext uri="{FF2B5EF4-FFF2-40B4-BE49-F238E27FC236}">
                <a16:creationId xmlns:a16="http://schemas.microsoft.com/office/drawing/2014/main" id="{DB231BB9-ABB2-B472-D7F1-C14E9DCBB408}"/>
              </a:ext>
            </a:extLst>
          </p:cNvPr>
          <p:cNvSpPr/>
          <p:nvPr userDrawn="1"/>
        </p:nvSpPr>
        <p:spPr>
          <a:xfrm>
            <a:off x="6263863" y="1855232"/>
            <a:ext cx="2643169" cy="435506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Rectangle: Rounded Corners 18">
            <a:extLst>
              <a:ext uri="{FF2B5EF4-FFF2-40B4-BE49-F238E27FC236}">
                <a16:creationId xmlns:a16="http://schemas.microsoft.com/office/drawing/2014/main" id="{E0E49E9A-AF4A-1D5C-6543-1BC704B3D090}"/>
              </a:ext>
            </a:extLst>
          </p:cNvPr>
          <p:cNvSpPr/>
          <p:nvPr userDrawn="1"/>
        </p:nvSpPr>
        <p:spPr>
          <a:xfrm>
            <a:off x="6263863" y="1371724"/>
            <a:ext cx="2643169" cy="847725"/>
          </a:xfrm>
          <a:prstGeom prst="roundRect">
            <a:avLst>
              <a:gd name="adj" fmla="val 648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Rectangle: Rounded Corners 14">
            <a:extLst>
              <a:ext uri="{FF2B5EF4-FFF2-40B4-BE49-F238E27FC236}">
                <a16:creationId xmlns:a16="http://schemas.microsoft.com/office/drawing/2014/main" id="{F0F2686D-7DFC-A073-EED2-05B28513D614}"/>
              </a:ext>
            </a:extLst>
          </p:cNvPr>
          <p:cNvSpPr/>
          <p:nvPr userDrawn="1"/>
        </p:nvSpPr>
        <p:spPr>
          <a:xfrm>
            <a:off x="9205931" y="1855232"/>
            <a:ext cx="2643169" cy="435506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8">
            <a:extLst>
              <a:ext uri="{FF2B5EF4-FFF2-40B4-BE49-F238E27FC236}">
                <a16:creationId xmlns:a16="http://schemas.microsoft.com/office/drawing/2014/main" id="{BC0690B1-1CC5-531E-A721-AFB7699018E1}"/>
              </a:ext>
            </a:extLst>
          </p:cNvPr>
          <p:cNvSpPr/>
          <p:nvPr userDrawn="1"/>
        </p:nvSpPr>
        <p:spPr>
          <a:xfrm>
            <a:off x="9205931" y="1371724"/>
            <a:ext cx="2643169" cy="847725"/>
          </a:xfrm>
          <a:prstGeom prst="roundRect">
            <a:avLst>
              <a:gd name="adj" fmla="val 648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Text Placeholder 2">
            <a:extLst>
              <a:ext uri="{FF2B5EF4-FFF2-40B4-BE49-F238E27FC236}">
                <a16:creationId xmlns:a16="http://schemas.microsoft.com/office/drawing/2014/main" id="{47811173-A0D9-E93E-824D-F83CEBFCAFF3}"/>
              </a:ext>
            </a:extLst>
          </p:cNvPr>
          <p:cNvSpPr>
            <a:spLocks noGrp="1"/>
          </p:cNvSpPr>
          <p:nvPr>
            <p:ph type="body" idx="21" hasCustomPrompt="1"/>
          </p:nvPr>
        </p:nvSpPr>
        <p:spPr>
          <a:xfrm>
            <a:off x="601980"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2" name="Text Placeholder 2">
            <a:extLst>
              <a:ext uri="{FF2B5EF4-FFF2-40B4-BE49-F238E27FC236}">
                <a16:creationId xmlns:a16="http://schemas.microsoft.com/office/drawing/2014/main" id="{5E7813BD-EC3E-6193-E5CE-E780CC85332E}"/>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Text Placeholder 2">
            <a:extLst>
              <a:ext uri="{FF2B5EF4-FFF2-40B4-BE49-F238E27FC236}">
                <a16:creationId xmlns:a16="http://schemas.microsoft.com/office/drawing/2014/main" id="{16C5253B-1AA6-2E23-59D6-41D8395FDD1D}"/>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5" name="Text Placeholder 2">
            <a:extLst>
              <a:ext uri="{FF2B5EF4-FFF2-40B4-BE49-F238E27FC236}">
                <a16:creationId xmlns:a16="http://schemas.microsoft.com/office/drawing/2014/main" id="{1F6C5C3C-80BF-4ACA-1910-1BBF445892BF}"/>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6630B420-54F2-5242-8DD8-AD9DD40FA3DA}"/>
              </a:ext>
            </a:extLst>
          </p:cNvPr>
          <p:cNvSpPr>
            <a:spLocks noGrp="1"/>
          </p:cNvSpPr>
          <p:nvPr>
            <p:ph sz="half" idx="22" hasCustomPrompt="1"/>
          </p:nvPr>
        </p:nvSpPr>
        <p:spPr>
          <a:xfrm>
            <a:off x="601980"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Content Placeholder 3">
            <a:extLst>
              <a:ext uri="{FF2B5EF4-FFF2-40B4-BE49-F238E27FC236}">
                <a16:creationId xmlns:a16="http://schemas.microsoft.com/office/drawing/2014/main" id="{29DE2E8A-1BED-B270-3DE1-7757EEADC831}"/>
              </a:ext>
            </a:extLst>
          </p:cNvPr>
          <p:cNvSpPr>
            <a:spLocks noGrp="1"/>
          </p:cNvSpPr>
          <p:nvPr>
            <p:ph sz="half" idx="14" hasCustomPrompt="1"/>
          </p:nvPr>
        </p:nvSpPr>
        <p:spPr>
          <a:xfrm>
            <a:off x="3521287"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8" name="Content Placeholder 3">
            <a:extLst>
              <a:ext uri="{FF2B5EF4-FFF2-40B4-BE49-F238E27FC236}">
                <a16:creationId xmlns:a16="http://schemas.microsoft.com/office/drawing/2014/main" id="{2D5619EE-3385-9C76-678D-E195626039D6}"/>
              </a:ext>
            </a:extLst>
          </p:cNvPr>
          <p:cNvSpPr>
            <a:spLocks noGrp="1"/>
          </p:cNvSpPr>
          <p:nvPr>
            <p:ph sz="half" idx="16" hasCustomPrompt="1"/>
          </p:nvPr>
        </p:nvSpPr>
        <p:spPr>
          <a:xfrm>
            <a:off x="6446520"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Content Placeholder 3">
            <a:extLst>
              <a:ext uri="{FF2B5EF4-FFF2-40B4-BE49-F238E27FC236}">
                <a16:creationId xmlns:a16="http://schemas.microsoft.com/office/drawing/2014/main" id="{1616D48D-C0D0-69A0-3140-09689F6698BA}"/>
              </a:ext>
            </a:extLst>
          </p:cNvPr>
          <p:cNvSpPr>
            <a:spLocks noGrp="1"/>
          </p:cNvSpPr>
          <p:nvPr>
            <p:ph sz="half" idx="18" hasCustomPrompt="1"/>
          </p:nvPr>
        </p:nvSpPr>
        <p:spPr>
          <a:xfrm>
            <a:off x="9371754"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85769022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column w circle pictures">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419100"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41244"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41244"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9105901"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9228045"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9228045"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3318622"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3440766"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3440766"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6205444" y="3543302"/>
            <a:ext cx="2743200" cy="2666998"/>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6327588" y="3663950"/>
            <a:ext cx="2498912"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6327588" y="4061857"/>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Picture Placeholder 12">
            <a:extLst>
              <a:ext uri="{FF2B5EF4-FFF2-40B4-BE49-F238E27FC236}">
                <a16:creationId xmlns:a16="http://schemas.microsoft.com/office/drawing/2014/main" id="{B2E8B191-B556-8C76-26F8-D0240238D314}"/>
              </a:ext>
            </a:extLst>
          </p:cNvPr>
          <p:cNvSpPr>
            <a:spLocks noGrp="1"/>
          </p:cNvSpPr>
          <p:nvPr>
            <p:ph type="pic" sz="quarter" idx="15" hasCustomPrompt="1"/>
          </p:nvPr>
        </p:nvSpPr>
        <p:spPr>
          <a:xfrm>
            <a:off x="877456"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9" name="Picture Placeholder 12">
            <a:extLst>
              <a:ext uri="{FF2B5EF4-FFF2-40B4-BE49-F238E27FC236}">
                <a16:creationId xmlns:a16="http://schemas.microsoft.com/office/drawing/2014/main" id="{6F8B59B9-F0AE-AA2C-52E1-A725A2CDB6E2}"/>
              </a:ext>
            </a:extLst>
          </p:cNvPr>
          <p:cNvSpPr>
            <a:spLocks noGrp="1"/>
          </p:cNvSpPr>
          <p:nvPr>
            <p:ph type="pic" sz="quarter" idx="26" hasCustomPrompt="1"/>
          </p:nvPr>
        </p:nvSpPr>
        <p:spPr>
          <a:xfrm>
            <a:off x="3776978"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0" name="Picture Placeholder 12">
            <a:extLst>
              <a:ext uri="{FF2B5EF4-FFF2-40B4-BE49-F238E27FC236}">
                <a16:creationId xmlns:a16="http://schemas.microsoft.com/office/drawing/2014/main" id="{77ADBE82-6854-A647-3FC6-792F112BCF0E}"/>
              </a:ext>
            </a:extLst>
          </p:cNvPr>
          <p:cNvSpPr>
            <a:spLocks noGrp="1"/>
          </p:cNvSpPr>
          <p:nvPr>
            <p:ph type="pic" sz="quarter" idx="27" hasCustomPrompt="1"/>
          </p:nvPr>
        </p:nvSpPr>
        <p:spPr>
          <a:xfrm>
            <a:off x="6663800"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11" name="Picture Placeholder 12">
            <a:extLst>
              <a:ext uri="{FF2B5EF4-FFF2-40B4-BE49-F238E27FC236}">
                <a16:creationId xmlns:a16="http://schemas.microsoft.com/office/drawing/2014/main" id="{7E9D9400-4361-4D96-03C1-61BC77089885}"/>
              </a:ext>
            </a:extLst>
          </p:cNvPr>
          <p:cNvSpPr>
            <a:spLocks noGrp="1"/>
          </p:cNvSpPr>
          <p:nvPr>
            <p:ph type="pic" sz="quarter" idx="28" hasCustomPrompt="1"/>
          </p:nvPr>
        </p:nvSpPr>
        <p:spPr>
          <a:xfrm>
            <a:off x="9564257" y="1371600"/>
            <a:ext cx="1826488" cy="1826488"/>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34103565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ur rectangular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1910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1910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337566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37566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3222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633222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9288780" y="3663950"/>
            <a:ext cx="2560320" cy="341632"/>
          </a:xfrm>
        </p:spPr>
        <p:txBody>
          <a:bodyPr anchor="t"/>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9288780" y="4061857"/>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Picture Placeholder 19">
            <a:extLst>
              <a:ext uri="{FF2B5EF4-FFF2-40B4-BE49-F238E27FC236}">
                <a16:creationId xmlns:a16="http://schemas.microsoft.com/office/drawing/2014/main" id="{731A5005-0DB1-2A1C-F866-F29978F637DC}"/>
              </a:ext>
            </a:extLst>
          </p:cNvPr>
          <p:cNvSpPr>
            <a:spLocks noGrp="1"/>
          </p:cNvSpPr>
          <p:nvPr>
            <p:ph type="pic" sz="quarter" idx="17" hasCustomPrompt="1"/>
          </p:nvPr>
        </p:nvSpPr>
        <p:spPr>
          <a:xfrm>
            <a:off x="41910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5" name="Picture Placeholder 19">
            <a:extLst>
              <a:ext uri="{FF2B5EF4-FFF2-40B4-BE49-F238E27FC236}">
                <a16:creationId xmlns:a16="http://schemas.microsoft.com/office/drawing/2014/main" id="{A13C9686-CD96-65CC-2668-E24BF4AB9CC2}"/>
              </a:ext>
            </a:extLst>
          </p:cNvPr>
          <p:cNvSpPr>
            <a:spLocks noGrp="1"/>
          </p:cNvSpPr>
          <p:nvPr>
            <p:ph type="pic" sz="quarter" idx="18" hasCustomPrompt="1"/>
          </p:nvPr>
        </p:nvSpPr>
        <p:spPr>
          <a:xfrm>
            <a:off x="337566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6" name="Picture Placeholder 19">
            <a:extLst>
              <a:ext uri="{FF2B5EF4-FFF2-40B4-BE49-F238E27FC236}">
                <a16:creationId xmlns:a16="http://schemas.microsoft.com/office/drawing/2014/main" id="{71FDDBDC-1DD5-3C49-10B7-23BCE22AABD9}"/>
              </a:ext>
            </a:extLst>
          </p:cNvPr>
          <p:cNvSpPr>
            <a:spLocks noGrp="1"/>
          </p:cNvSpPr>
          <p:nvPr>
            <p:ph type="pic" sz="quarter" idx="19" hasCustomPrompt="1"/>
          </p:nvPr>
        </p:nvSpPr>
        <p:spPr>
          <a:xfrm>
            <a:off x="633222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7" name="Picture Placeholder 19">
            <a:extLst>
              <a:ext uri="{FF2B5EF4-FFF2-40B4-BE49-F238E27FC236}">
                <a16:creationId xmlns:a16="http://schemas.microsoft.com/office/drawing/2014/main" id="{A3349B17-AA97-9018-7F50-07C82A4CBA32}"/>
              </a:ext>
            </a:extLst>
          </p:cNvPr>
          <p:cNvSpPr>
            <a:spLocks noGrp="1"/>
          </p:cNvSpPr>
          <p:nvPr>
            <p:ph type="pic" sz="quarter" idx="20" hasCustomPrompt="1"/>
          </p:nvPr>
        </p:nvSpPr>
        <p:spPr>
          <a:xfrm>
            <a:off x="928878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2656847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blocks">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6" name="Title 1">
            <a:extLst>
              <a:ext uri="{FF2B5EF4-FFF2-40B4-BE49-F238E27FC236}">
                <a16:creationId xmlns:a16="http://schemas.microsoft.com/office/drawing/2014/main" id="{30C8F3CA-E2BE-1C64-14B5-F889B194D036}"/>
              </a:ext>
            </a:extLst>
          </p:cNvPr>
          <p:cNvSpPr>
            <a:spLocks noGrp="1"/>
          </p:cNvSpPr>
          <p:nvPr>
            <p:ph type="title"/>
          </p:nvPr>
        </p:nvSpPr>
        <p:spPr>
          <a:xfrm>
            <a:off x="419100" y="366891"/>
            <a:ext cx="11430001" cy="638175"/>
          </a:xfrm>
        </p:spPr>
        <p:txBody>
          <a:bodyPr/>
          <a:lstStyle/>
          <a:p>
            <a:r>
              <a:rPr lang="en-US"/>
              <a:t>Click to edit Master title style</a:t>
            </a:r>
          </a:p>
        </p:txBody>
      </p:sp>
      <p:sp>
        <p:nvSpPr>
          <p:cNvPr id="2" name="Rectangle: Rounded Corners 14">
            <a:extLst>
              <a:ext uri="{FF2B5EF4-FFF2-40B4-BE49-F238E27FC236}">
                <a16:creationId xmlns:a16="http://schemas.microsoft.com/office/drawing/2014/main" id="{2631E0E3-66B9-656E-9237-366B85405449}"/>
              </a:ext>
            </a:extLst>
          </p:cNvPr>
          <p:cNvSpPr/>
          <p:nvPr userDrawn="1"/>
        </p:nvSpPr>
        <p:spPr>
          <a:xfrm>
            <a:off x="41910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Content Placeholder 3">
            <a:extLst>
              <a:ext uri="{FF2B5EF4-FFF2-40B4-BE49-F238E27FC236}">
                <a16:creationId xmlns:a16="http://schemas.microsoft.com/office/drawing/2014/main" id="{DB28F420-F872-DF05-77F2-829896EC5830}"/>
              </a:ext>
            </a:extLst>
          </p:cNvPr>
          <p:cNvSpPr>
            <a:spLocks noGrp="1"/>
          </p:cNvSpPr>
          <p:nvPr>
            <p:ph sz="half" idx="2" hasCustomPrompt="1"/>
          </p:nvPr>
        </p:nvSpPr>
        <p:spPr>
          <a:xfrm>
            <a:off x="306241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18" name="Picture Placeholder 19">
            <a:extLst>
              <a:ext uri="{FF2B5EF4-FFF2-40B4-BE49-F238E27FC236}">
                <a16:creationId xmlns:a16="http://schemas.microsoft.com/office/drawing/2014/main" id="{3DD2BA4C-DA8E-A3EC-22C5-EC20E62D086B}"/>
              </a:ext>
            </a:extLst>
          </p:cNvPr>
          <p:cNvSpPr>
            <a:spLocks noGrp="1"/>
          </p:cNvSpPr>
          <p:nvPr>
            <p:ph type="pic" sz="quarter" idx="17" hasCustomPrompt="1"/>
          </p:nvPr>
        </p:nvSpPr>
        <p:spPr>
          <a:xfrm>
            <a:off x="41910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1" name="Rectangle: Rounded Corners 14">
            <a:extLst>
              <a:ext uri="{FF2B5EF4-FFF2-40B4-BE49-F238E27FC236}">
                <a16:creationId xmlns:a16="http://schemas.microsoft.com/office/drawing/2014/main" id="{9B81CC61-A4B5-04FC-4164-D3C7CB42B9C1}"/>
              </a:ext>
            </a:extLst>
          </p:cNvPr>
          <p:cNvSpPr/>
          <p:nvPr userDrawn="1"/>
        </p:nvSpPr>
        <p:spPr>
          <a:xfrm>
            <a:off x="6385560" y="1371600"/>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3">
            <a:extLst>
              <a:ext uri="{FF2B5EF4-FFF2-40B4-BE49-F238E27FC236}">
                <a16:creationId xmlns:a16="http://schemas.microsoft.com/office/drawing/2014/main" id="{44BF3E90-5C33-71AB-5C99-7C1D76D7FABA}"/>
              </a:ext>
            </a:extLst>
          </p:cNvPr>
          <p:cNvSpPr>
            <a:spLocks noGrp="1"/>
          </p:cNvSpPr>
          <p:nvPr>
            <p:ph sz="half" idx="18" hasCustomPrompt="1"/>
          </p:nvPr>
        </p:nvSpPr>
        <p:spPr>
          <a:xfrm>
            <a:off x="9028875" y="1954025"/>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3" name="Picture Placeholder 19">
            <a:extLst>
              <a:ext uri="{FF2B5EF4-FFF2-40B4-BE49-F238E27FC236}">
                <a16:creationId xmlns:a16="http://schemas.microsoft.com/office/drawing/2014/main" id="{0546A675-E1C1-95C8-49A2-6D1028A3C1AB}"/>
              </a:ext>
            </a:extLst>
          </p:cNvPr>
          <p:cNvSpPr>
            <a:spLocks noGrp="1"/>
          </p:cNvSpPr>
          <p:nvPr>
            <p:ph type="pic" sz="quarter" idx="19" hasCustomPrompt="1"/>
          </p:nvPr>
        </p:nvSpPr>
        <p:spPr>
          <a:xfrm>
            <a:off x="638556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4" name="Rectangle: Rounded Corners 14">
            <a:extLst>
              <a:ext uri="{FF2B5EF4-FFF2-40B4-BE49-F238E27FC236}">
                <a16:creationId xmlns:a16="http://schemas.microsoft.com/office/drawing/2014/main" id="{71EBE055-2A0A-B5BA-FA53-28C981F6D136}"/>
              </a:ext>
            </a:extLst>
          </p:cNvPr>
          <p:cNvSpPr/>
          <p:nvPr userDrawn="1"/>
        </p:nvSpPr>
        <p:spPr>
          <a:xfrm>
            <a:off x="41910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5" name="Content Placeholder 3">
            <a:extLst>
              <a:ext uri="{FF2B5EF4-FFF2-40B4-BE49-F238E27FC236}">
                <a16:creationId xmlns:a16="http://schemas.microsoft.com/office/drawing/2014/main" id="{F9417FD1-7603-092A-724B-2A4FF45C893A}"/>
              </a:ext>
            </a:extLst>
          </p:cNvPr>
          <p:cNvSpPr>
            <a:spLocks noGrp="1"/>
          </p:cNvSpPr>
          <p:nvPr>
            <p:ph sz="half" idx="20" hasCustomPrompt="1"/>
          </p:nvPr>
        </p:nvSpPr>
        <p:spPr>
          <a:xfrm>
            <a:off x="306241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6" name="Picture Placeholder 19">
            <a:extLst>
              <a:ext uri="{FF2B5EF4-FFF2-40B4-BE49-F238E27FC236}">
                <a16:creationId xmlns:a16="http://schemas.microsoft.com/office/drawing/2014/main" id="{3B4DD86D-9F31-E558-834A-F68784EC8B1C}"/>
              </a:ext>
            </a:extLst>
          </p:cNvPr>
          <p:cNvSpPr>
            <a:spLocks noGrp="1"/>
          </p:cNvSpPr>
          <p:nvPr>
            <p:ph type="pic" sz="quarter" idx="21" hasCustomPrompt="1"/>
          </p:nvPr>
        </p:nvSpPr>
        <p:spPr>
          <a:xfrm>
            <a:off x="41910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7" name="Rectangle: Rounded Corners 14">
            <a:extLst>
              <a:ext uri="{FF2B5EF4-FFF2-40B4-BE49-F238E27FC236}">
                <a16:creationId xmlns:a16="http://schemas.microsoft.com/office/drawing/2014/main" id="{06DC2354-1F0E-BBDF-276C-E89428D65BA8}"/>
              </a:ext>
            </a:extLst>
          </p:cNvPr>
          <p:cNvSpPr/>
          <p:nvPr userDrawn="1"/>
        </p:nvSpPr>
        <p:spPr>
          <a:xfrm>
            <a:off x="6385560" y="3849328"/>
            <a:ext cx="5463540"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8" name="Content Placeholder 3">
            <a:extLst>
              <a:ext uri="{FF2B5EF4-FFF2-40B4-BE49-F238E27FC236}">
                <a16:creationId xmlns:a16="http://schemas.microsoft.com/office/drawing/2014/main" id="{6FE0428A-B521-5C48-80FD-EC699EEB4AB1}"/>
              </a:ext>
            </a:extLst>
          </p:cNvPr>
          <p:cNvSpPr>
            <a:spLocks noGrp="1"/>
          </p:cNvSpPr>
          <p:nvPr>
            <p:ph sz="half" idx="22" hasCustomPrompt="1"/>
          </p:nvPr>
        </p:nvSpPr>
        <p:spPr>
          <a:xfrm>
            <a:off x="9028875" y="4431753"/>
            <a:ext cx="2441448" cy="892552"/>
          </a:xfrm>
        </p:spPr>
        <p:txBody>
          <a:bodyPr anchor="ctr"/>
          <a:lstStyle>
            <a:lvl1pPr marL="0" indent="0">
              <a:lnSpc>
                <a:spcPct val="100000"/>
              </a:lnSpc>
              <a:spcAft>
                <a:spcPts val="600"/>
              </a:spcAft>
              <a:buNone/>
              <a:defRPr sz="1600" b="1">
                <a:solidFill>
                  <a:schemeClr val="accent1">
                    <a:lumMod val="40000"/>
                    <a:lumOff val="60000"/>
                  </a:schemeClr>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dirty="0"/>
              <a:t>Enter text</a:t>
            </a:r>
          </a:p>
          <a:p>
            <a:pPr lvl="1"/>
            <a:r>
              <a:rPr lang="en-US" dirty="0"/>
              <a:t>Second level</a:t>
            </a:r>
          </a:p>
          <a:p>
            <a:pPr lvl="2"/>
            <a:r>
              <a:rPr lang="en-US" dirty="0"/>
              <a:t>Third level</a:t>
            </a:r>
          </a:p>
        </p:txBody>
      </p:sp>
      <p:sp>
        <p:nvSpPr>
          <p:cNvPr id="29" name="Picture Placeholder 19">
            <a:extLst>
              <a:ext uri="{FF2B5EF4-FFF2-40B4-BE49-F238E27FC236}">
                <a16:creationId xmlns:a16="http://schemas.microsoft.com/office/drawing/2014/main" id="{896EC479-0271-8EBF-CAFE-84C5EC068355}"/>
              </a:ext>
            </a:extLst>
          </p:cNvPr>
          <p:cNvSpPr>
            <a:spLocks noGrp="1"/>
          </p:cNvSpPr>
          <p:nvPr>
            <p:ph type="pic" sz="quarter" idx="23" hasCustomPrompt="1"/>
          </p:nvPr>
        </p:nvSpPr>
        <p:spPr>
          <a:xfrm>
            <a:off x="638556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8859652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419100" y="1714500"/>
            <a:ext cx="11430000" cy="2160374"/>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B362669-C09E-BE9D-C6A5-33114C0744E2}"/>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3" name="Text Placeholder 3">
            <a:extLst>
              <a:ext uri="{FF2B5EF4-FFF2-40B4-BE49-F238E27FC236}">
                <a16:creationId xmlns:a16="http://schemas.microsoft.com/office/drawing/2014/main" id="{45137D11-A91B-02C4-DC28-5589C5352120}"/>
              </a:ext>
            </a:extLst>
          </p:cNvPr>
          <p:cNvSpPr>
            <a:spLocks noGrp="1"/>
          </p:cNvSpPr>
          <p:nvPr>
            <p:ph type="body" sz="quarter" idx="10" hasCustomPrompt="1"/>
          </p:nvPr>
        </p:nvSpPr>
        <p:spPr>
          <a:xfrm>
            <a:off x="425038" y="1097280"/>
            <a:ext cx="11424062" cy="274320"/>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6" name="Title 1">
            <a:extLst>
              <a:ext uri="{FF2B5EF4-FFF2-40B4-BE49-F238E27FC236}">
                <a16:creationId xmlns:a16="http://schemas.microsoft.com/office/drawing/2014/main" id="{875A3DC5-D1E8-697A-7DD5-DEAB426641E7}"/>
              </a:ext>
            </a:extLst>
          </p:cNvPr>
          <p:cNvSpPr>
            <a:spLocks noGrp="1"/>
          </p:cNvSpPr>
          <p:nvPr>
            <p:ph type="title" hasCustomPrompt="1"/>
          </p:nvPr>
        </p:nvSpPr>
        <p:spPr>
          <a:xfrm>
            <a:off x="425038" y="342900"/>
            <a:ext cx="11424062" cy="647176"/>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1751068675"/>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guide id="4" orient="horz" pos="10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imag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E77B2-C610-3A31-5110-91FDF1F6528B}"/>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8" name="Slide Number Placeholder 4">
            <a:extLst>
              <a:ext uri="{FF2B5EF4-FFF2-40B4-BE49-F238E27FC236}">
                <a16:creationId xmlns:a16="http://schemas.microsoft.com/office/drawing/2014/main" id="{C663AE79-6577-F30A-13F2-C0AE4FA1054F}"/>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10" name="Content Placeholder 3">
            <a:extLst>
              <a:ext uri="{FF2B5EF4-FFF2-40B4-BE49-F238E27FC236}">
                <a16:creationId xmlns:a16="http://schemas.microsoft.com/office/drawing/2014/main" id="{AC9F0527-42A6-B350-36A0-D16816263F6B}"/>
              </a:ext>
            </a:extLst>
          </p:cNvPr>
          <p:cNvSpPr>
            <a:spLocks noGrp="1"/>
          </p:cNvSpPr>
          <p:nvPr>
            <p:ph sz="half" idx="2" hasCustomPrompt="1"/>
          </p:nvPr>
        </p:nvSpPr>
        <p:spPr>
          <a:xfrm>
            <a:off x="425038"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A6942D81-7F37-FA5F-0C3C-3946830772E0}"/>
              </a:ext>
            </a:extLst>
          </p:cNvPr>
          <p:cNvSpPr>
            <a:spLocks noGrp="1"/>
          </p:cNvSpPr>
          <p:nvPr>
            <p:ph type="pic" sz="quarter" idx="17" hasCustomPrompt="1"/>
          </p:nvPr>
        </p:nvSpPr>
        <p:spPr>
          <a:xfrm>
            <a:off x="425038"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9D99C2E9-3945-C255-51EB-673657FC25F9}"/>
              </a:ext>
            </a:extLst>
          </p:cNvPr>
          <p:cNvSpPr>
            <a:spLocks noGrp="1"/>
          </p:cNvSpPr>
          <p:nvPr>
            <p:ph sz="half" idx="21" hasCustomPrompt="1"/>
          </p:nvPr>
        </p:nvSpPr>
        <p:spPr>
          <a:xfrm>
            <a:off x="425038"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Picture Placeholder 19">
            <a:extLst>
              <a:ext uri="{FF2B5EF4-FFF2-40B4-BE49-F238E27FC236}">
                <a16:creationId xmlns:a16="http://schemas.microsoft.com/office/drawing/2014/main" id="{CAF12E28-EF60-2E0D-85D2-B9B9948CB350}"/>
              </a:ext>
            </a:extLst>
          </p:cNvPr>
          <p:cNvSpPr>
            <a:spLocks noGrp="1"/>
          </p:cNvSpPr>
          <p:nvPr>
            <p:ph type="pic" sz="quarter" idx="22" hasCustomPrompt="1"/>
          </p:nvPr>
        </p:nvSpPr>
        <p:spPr>
          <a:xfrm>
            <a:off x="425038"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6" name="Content Placeholder 3">
            <a:extLst>
              <a:ext uri="{FF2B5EF4-FFF2-40B4-BE49-F238E27FC236}">
                <a16:creationId xmlns:a16="http://schemas.microsoft.com/office/drawing/2014/main" id="{038E210B-61D4-AE12-F876-40FC4584F778}"/>
              </a:ext>
            </a:extLst>
          </p:cNvPr>
          <p:cNvSpPr>
            <a:spLocks noGrp="1"/>
          </p:cNvSpPr>
          <p:nvPr>
            <p:ph sz="half" idx="23" hasCustomPrompt="1"/>
          </p:nvPr>
        </p:nvSpPr>
        <p:spPr>
          <a:xfrm>
            <a:off x="6381136"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Picture Placeholder 19">
            <a:extLst>
              <a:ext uri="{FF2B5EF4-FFF2-40B4-BE49-F238E27FC236}">
                <a16:creationId xmlns:a16="http://schemas.microsoft.com/office/drawing/2014/main" id="{CF120748-2F30-F2BF-E77A-CE99DF45AA5D}"/>
              </a:ext>
            </a:extLst>
          </p:cNvPr>
          <p:cNvSpPr>
            <a:spLocks noGrp="1"/>
          </p:cNvSpPr>
          <p:nvPr>
            <p:ph type="pic" sz="quarter" idx="24" hasCustomPrompt="1"/>
          </p:nvPr>
        </p:nvSpPr>
        <p:spPr>
          <a:xfrm>
            <a:off x="6381136"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8" name="Content Placeholder 3">
            <a:extLst>
              <a:ext uri="{FF2B5EF4-FFF2-40B4-BE49-F238E27FC236}">
                <a16:creationId xmlns:a16="http://schemas.microsoft.com/office/drawing/2014/main" id="{E843953F-106C-1435-BE0E-989AFF97FC80}"/>
              </a:ext>
            </a:extLst>
          </p:cNvPr>
          <p:cNvSpPr>
            <a:spLocks noGrp="1"/>
          </p:cNvSpPr>
          <p:nvPr>
            <p:ph sz="half" idx="25" hasCustomPrompt="1"/>
          </p:nvPr>
        </p:nvSpPr>
        <p:spPr>
          <a:xfrm>
            <a:off x="6381136"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9" name="Picture Placeholder 19">
            <a:extLst>
              <a:ext uri="{FF2B5EF4-FFF2-40B4-BE49-F238E27FC236}">
                <a16:creationId xmlns:a16="http://schemas.microsoft.com/office/drawing/2014/main" id="{54C99E8E-8200-9FFB-1497-61AB330C06E6}"/>
              </a:ext>
            </a:extLst>
          </p:cNvPr>
          <p:cNvSpPr>
            <a:spLocks noGrp="1"/>
          </p:cNvSpPr>
          <p:nvPr>
            <p:ph type="pic" sz="quarter" idx="26" hasCustomPrompt="1"/>
          </p:nvPr>
        </p:nvSpPr>
        <p:spPr>
          <a:xfrm>
            <a:off x="6381136"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77748351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row">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25148" y="137160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425148" y="263398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425148" y="389636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425148" y="5158740"/>
            <a:ext cx="11430001" cy="105156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39313" y="155799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481395" y="150240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639313" y="282037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481395" y="276478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9313" y="408275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3481395" y="402716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39313" y="5345134"/>
            <a:ext cx="2346158" cy="678773"/>
          </a:xfrm>
        </p:spPr>
        <p:txBody>
          <a:bodyPr tIns="0" bIns="0" anchor="ctr">
            <a:normAutofit/>
          </a:bodyPr>
          <a:lstStyle>
            <a:lvl1pPr marL="0" indent="0">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3481395" y="528954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00563036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ve gray pillar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7532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7532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9820161"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9976384"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9976384"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76936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92558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92558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7469895"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7626118"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7626118"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5119630" y="1243013"/>
            <a:ext cx="2068606" cy="4967287"/>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5275853" y="1485900"/>
            <a:ext cx="1737622" cy="646331"/>
          </a:xfrm>
        </p:spPr>
        <p:txBody>
          <a:bodyPr anchor="t"/>
          <a:lstStyle>
            <a:lvl1pPr marL="0" indent="0" algn="ctr">
              <a:lnSpc>
                <a:spcPct val="100000"/>
              </a:lnSpc>
              <a:spcAft>
                <a:spcPts val="0"/>
              </a:spcAft>
              <a:buNone/>
              <a:defRPr sz="18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5275853" y="2351314"/>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3917533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ve pillar w cicle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66891"/>
            <a:ext cx="11430000" cy="638175"/>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7" name="Text Placeholder 2">
            <a:extLst>
              <a:ext uri="{FF2B5EF4-FFF2-40B4-BE49-F238E27FC236}">
                <a16:creationId xmlns:a16="http://schemas.microsoft.com/office/drawing/2014/main" id="{CACD32A4-E944-7B1B-9A9F-60049DD3C33F}"/>
              </a:ext>
            </a:extLst>
          </p:cNvPr>
          <p:cNvSpPr>
            <a:spLocks noGrp="1"/>
          </p:cNvSpPr>
          <p:nvPr>
            <p:ph type="body" idx="1" hasCustomPrompt="1"/>
          </p:nvPr>
        </p:nvSpPr>
        <p:spPr>
          <a:xfrm>
            <a:off x="419100" y="3958713"/>
            <a:ext cx="2022698" cy="341632"/>
          </a:xfrm>
        </p:spPr>
        <p:txBody>
          <a:bodyPr anchor="ctr"/>
          <a:lstStyle>
            <a:lvl1pPr marL="0" indent="0" algn="ctr">
              <a:buNone/>
              <a:defRPr sz="1800" b="0" i="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Text Placeholder 12">
            <a:extLst>
              <a:ext uri="{FF2B5EF4-FFF2-40B4-BE49-F238E27FC236}">
                <a16:creationId xmlns:a16="http://schemas.microsoft.com/office/drawing/2014/main" id="{335F755D-B83A-31BD-34B9-2E05836CD371}"/>
              </a:ext>
            </a:extLst>
          </p:cNvPr>
          <p:cNvSpPr>
            <a:spLocks noGrp="1"/>
          </p:cNvSpPr>
          <p:nvPr>
            <p:ph type="body" sz="quarter" idx="14"/>
          </p:nvPr>
        </p:nvSpPr>
        <p:spPr>
          <a:xfrm>
            <a:off x="419100" y="4445744"/>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3" name="Text Placeholder 2">
            <a:extLst>
              <a:ext uri="{FF2B5EF4-FFF2-40B4-BE49-F238E27FC236}">
                <a16:creationId xmlns:a16="http://schemas.microsoft.com/office/drawing/2014/main" id="{2A77CCC5-B9BE-4642-8458-7FDC46CB3BDC}"/>
              </a:ext>
            </a:extLst>
          </p:cNvPr>
          <p:cNvSpPr>
            <a:spLocks noGrp="1"/>
          </p:cNvSpPr>
          <p:nvPr>
            <p:ph type="body" idx="15" hasCustomPrompt="1"/>
          </p:nvPr>
        </p:nvSpPr>
        <p:spPr>
          <a:xfrm>
            <a:off x="2770926" y="3958713"/>
            <a:ext cx="2022698" cy="341632"/>
          </a:xfrm>
        </p:spPr>
        <p:txBody>
          <a:bodyPr anchor="ctr"/>
          <a:lstStyle>
            <a:lvl1pPr marL="0" indent="0" algn="ctr">
              <a:buNone/>
              <a:defRPr sz="1800" b="0" i="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Text Placeholder 12">
            <a:extLst>
              <a:ext uri="{FF2B5EF4-FFF2-40B4-BE49-F238E27FC236}">
                <a16:creationId xmlns:a16="http://schemas.microsoft.com/office/drawing/2014/main" id="{27D8439D-6992-936B-CF67-4A07F79A61B5}"/>
              </a:ext>
            </a:extLst>
          </p:cNvPr>
          <p:cNvSpPr>
            <a:spLocks noGrp="1"/>
          </p:cNvSpPr>
          <p:nvPr>
            <p:ph type="body" sz="quarter" idx="16"/>
          </p:nvPr>
        </p:nvSpPr>
        <p:spPr>
          <a:xfrm>
            <a:off x="2770926" y="4445744"/>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5" name="Text Placeholder 2">
            <a:extLst>
              <a:ext uri="{FF2B5EF4-FFF2-40B4-BE49-F238E27FC236}">
                <a16:creationId xmlns:a16="http://schemas.microsoft.com/office/drawing/2014/main" id="{5A5DCCC6-32E6-6E64-8450-82236AB1AD08}"/>
              </a:ext>
            </a:extLst>
          </p:cNvPr>
          <p:cNvSpPr>
            <a:spLocks noGrp="1"/>
          </p:cNvSpPr>
          <p:nvPr>
            <p:ph type="body" idx="17" hasCustomPrompt="1"/>
          </p:nvPr>
        </p:nvSpPr>
        <p:spPr>
          <a:xfrm>
            <a:off x="5122752" y="3958713"/>
            <a:ext cx="2022698" cy="341632"/>
          </a:xfrm>
        </p:spPr>
        <p:txBody>
          <a:bodyPr anchor="ctr"/>
          <a:lstStyle>
            <a:lvl1pPr marL="0" indent="0" algn="ctr">
              <a:buNone/>
              <a:defRPr sz="1800" b="0" i="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6" name="Text Placeholder 12">
            <a:extLst>
              <a:ext uri="{FF2B5EF4-FFF2-40B4-BE49-F238E27FC236}">
                <a16:creationId xmlns:a16="http://schemas.microsoft.com/office/drawing/2014/main" id="{9EEFBC73-7976-8792-E96A-A06F540A4B4F}"/>
              </a:ext>
            </a:extLst>
          </p:cNvPr>
          <p:cNvSpPr>
            <a:spLocks noGrp="1"/>
          </p:cNvSpPr>
          <p:nvPr>
            <p:ph type="body" sz="quarter" idx="18"/>
          </p:nvPr>
        </p:nvSpPr>
        <p:spPr>
          <a:xfrm>
            <a:off x="5122751" y="4445744"/>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7" name="Text Placeholder 2">
            <a:extLst>
              <a:ext uri="{FF2B5EF4-FFF2-40B4-BE49-F238E27FC236}">
                <a16:creationId xmlns:a16="http://schemas.microsoft.com/office/drawing/2014/main" id="{680DB3EB-294A-2D58-7F58-0C644A208E03}"/>
              </a:ext>
            </a:extLst>
          </p:cNvPr>
          <p:cNvSpPr>
            <a:spLocks noGrp="1"/>
          </p:cNvSpPr>
          <p:nvPr>
            <p:ph type="body" idx="19" hasCustomPrompt="1"/>
          </p:nvPr>
        </p:nvSpPr>
        <p:spPr>
          <a:xfrm>
            <a:off x="7474577" y="3958713"/>
            <a:ext cx="2022698" cy="341632"/>
          </a:xfrm>
        </p:spPr>
        <p:txBody>
          <a:bodyPr anchor="ctr"/>
          <a:lstStyle>
            <a:lvl1pPr marL="0" indent="0" algn="ctr">
              <a:buNone/>
              <a:defRPr sz="1800" b="0" i="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8" name="Text Placeholder 12">
            <a:extLst>
              <a:ext uri="{FF2B5EF4-FFF2-40B4-BE49-F238E27FC236}">
                <a16:creationId xmlns:a16="http://schemas.microsoft.com/office/drawing/2014/main" id="{DF88B32C-7F64-46CF-466C-C6DAC4DB66E8}"/>
              </a:ext>
            </a:extLst>
          </p:cNvPr>
          <p:cNvSpPr>
            <a:spLocks noGrp="1"/>
          </p:cNvSpPr>
          <p:nvPr>
            <p:ph type="body" sz="quarter" idx="20"/>
          </p:nvPr>
        </p:nvSpPr>
        <p:spPr>
          <a:xfrm>
            <a:off x="7474576" y="4445744"/>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9" name="Text Placeholder 2">
            <a:extLst>
              <a:ext uri="{FF2B5EF4-FFF2-40B4-BE49-F238E27FC236}">
                <a16:creationId xmlns:a16="http://schemas.microsoft.com/office/drawing/2014/main" id="{0BCBDB97-C9B0-B479-CB1D-9DEA1006D156}"/>
              </a:ext>
            </a:extLst>
          </p:cNvPr>
          <p:cNvSpPr>
            <a:spLocks noGrp="1"/>
          </p:cNvSpPr>
          <p:nvPr>
            <p:ph type="body" idx="21" hasCustomPrompt="1"/>
          </p:nvPr>
        </p:nvSpPr>
        <p:spPr>
          <a:xfrm>
            <a:off x="9826402" y="3958713"/>
            <a:ext cx="2022698" cy="341632"/>
          </a:xfrm>
        </p:spPr>
        <p:txBody>
          <a:bodyPr anchor="ctr"/>
          <a:lstStyle>
            <a:lvl1pPr marL="0" indent="0" algn="ctr">
              <a:buNone/>
              <a:defRPr sz="1800" b="0" i="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0" name="Text Placeholder 12">
            <a:extLst>
              <a:ext uri="{FF2B5EF4-FFF2-40B4-BE49-F238E27FC236}">
                <a16:creationId xmlns:a16="http://schemas.microsoft.com/office/drawing/2014/main" id="{C1E169BA-7F72-B21E-15E6-C774673E73F5}"/>
              </a:ext>
            </a:extLst>
          </p:cNvPr>
          <p:cNvSpPr>
            <a:spLocks noGrp="1"/>
          </p:cNvSpPr>
          <p:nvPr>
            <p:ph type="body" sz="quarter" idx="22"/>
          </p:nvPr>
        </p:nvSpPr>
        <p:spPr>
          <a:xfrm>
            <a:off x="9826402" y="4445744"/>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381000" y="3541503"/>
            <a:ext cx="11430000" cy="0"/>
          </a:xfrm>
          <a:prstGeom prst="line">
            <a:avLst/>
          </a:prstGeom>
          <a:ln w="1905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1210B6-BA45-E02E-5EDA-A5720EB468A7}"/>
              </a:ext>
            </a:extLst>
          </p:cNvPr>
          <p:cNvSpPr/>
          <p:nvPr userDrawn="1"/>
        </p:nvSpPr>
        <p:spPr>
          <a:xfrm>
            <a:off x="680641"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18" name="Picture Placeholder 12">
            <a:extLst>
              <a:ext uri="{FF2B5EF4-FFF2-40B4-BE49-F238E27FC236}">
                <a16:creationId xmlns:a16="http://schemas.microsoft.com/office/drawing/2014/main" id="{0C272F88-F183-6492-2FC6-B544D29E2BA8}"/>
              </a:ext>
            </a:extLst>
          </p:cNvPr>
          <p:cNvSpPr>
            <a:spLocks noGrp="1"/>
          </p:cNvSpPr>
          <p:nvPr>
            <p:ph type="pic" sz="quarter" idx="33" hasCustomPrompt="1"/>
          </p:nvPr>
        </p:nvSpPr>
        <p:spPr>
          <a:xfrm>
            <a:off x="690166"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19" name="Oval 18">
            <a:extLst>
              <a:ext uri="{FF2B5EF4-FFF2-40B4-BE49-F238E27FC236}">
                <a16:creationId xmlns:a16="http://schemas.microsoft.com/office/drawing/2014/main" id="{342E6A1B-8278-4A63-B26C-C0E96D478D13}"/>
              </a:ext>
            </a:extLst>
          </p:cNvPr>
          <p:cNvSpPr/>
          <p:nvPr userDrawn="1"/>
        </p:nvSpPr>
        <p:spPr>
          <a:xfrm>
            <a:off x="3032467"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0" name="Picture Placeholder 12">
            <a:extLst>
              <a:ext uri="{FF2B5EF4-FFF2-40B4-BE49-F238E27FC236}">
                <a16:creationId xmlns:a16="http://schemas.microsoft.com/office/drawing/2014/main" id="{CB363CF5-B1B6-F5BA-1AB9-EBCAEBC5DA3B}"/>
              </a:ext>
            </a:extLst>
          </p:cNvPr>
          <p:cNvSpPr>
            <a:spLocks noGrp="1"/>
          </p:cNvSpPr>
          <p:nvPr>
            <p:ph type="pic" sz="quarter" idx="34" hasCustomPrompt="1"/>
          </p:nvPr>
        </p:nvSpPr>
        <p:spPr>
          <a:xfrm>
            <a:off x="3041992"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1" name="Oval 20">
            <a:extLst>
              <a:ext uri="{FF2B5EF4-FFF2-40B4-BE49-F238E27FC236}">
                <a16:creationId xmlns:a16="http://schemas.microsoft.com/office/drawing/2014/main" id="{2592E17C-3558-F608-BBB0-FE3B918F382B}"/>
              </a:ext>
            </a:extLst>
          </p:cNvPr>
          <p:cNvSpPr/>
          <p:nvPr userDrawn="1"/>
        </p:nvSpPr>
        <p:spPr>
          <a:xfrm>
            <a:off x="538429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1" name="Picture Placeholder 12">
            <a:extLst>
              <a:ext uri="{FF2B5EF4-FFF2-40B4-BE49-F238E27FC236}">
                <a16:creationId xmlns:a16="http://schemas.microsoft.com/office/drawing/2014/main" id="{7BB94B14-FF37-028A-EF00-3618695FEA70}"/>
              </a:ext>
            </a:extLst>
          </p:cNvPr>
          <p:cNvSpPr>
            <a:spLocks noGrp="1"/>
          </p:cNvSpPr>
          <p:nvPr>
            <p:ph type="pic" sz="quarter" idx="35" hasCustomPrompt="1"/>
          </p:nvPr>
        </p:nvSpPr>
        <p:spPr>
          <a:xfrm>
            <a:off x="539381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2" name="Oval 31">
            <a:extLst>
              <a:ext uri="{FF2B5EF4-FFF2-40B4-BE49-F238E27FC236}">
                <a16:creationId xmlns:a16="http://schemas.microsoft.com/office/drawing/2014/main" id="{22775533-567B-2EC2-C299-79C30121011C}"/>
              </a:ext>
            </a:extLst>
          </p:cNvPr>
          <p:cNvSpPr/>
          <p:nvPr userDrawn="1"/>
        </p:nvSpPr>
        <p:spPr>
          <a:xfrm>
            <a:off x="7736118"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3" name="Picture Placeholder 12">
            <a:extLst>
              <a:ext uri="{FF2B5EF4-FFF2-40B4-BE49-F238E27FC236}">
                <a16:creationId xmlns:a16="http://schemas.microsoft.com/office/drawing/2014/main" id="{D20E0605-C5AA-DDDB-7091-C45149DB3C18}"/>
              </a:ext>
            </a:extLst>
          </p:cNvPr>
          <p:cNvSpPr>
            <a:spLocks noGrp="1"/>
          </p:cNvSpPr>
          <p:nvPr>
            <p:ph type="pic" sz="quarter" idx="36" hasCustomPrompt="1"/>
          </p:nvPr>
        </p:nvSpPr>
        <p:spPr>
          <a:xfrm>
            <a:off x="7745643"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4" name="Oval 33">
            <a:extLst>
              <a:ext uri="{FF2B5EF4-FFF2-40B4-BE49-F238E27FC236}">
                <a16:creationId xmlns:a16="http://schemas.microsoft.com/office/drawing/2014/main" id="{E2706883-016F-51F4-5F05-871887CCE838}"/>
              </a:ext>
            </a:extLst>
          </p:cNvPr>
          <p:cNvSpPr/>
          <p:nvPr userDrawn="1"/>
        </p:nvSpPr>
        <p:spPr>
          <a:xfrm>
            <a:off x="10087943" y="1702210"/>
            <a:ext cx="1499616" cy="149961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5" name="Picture Placeholder 12">
            <a:extLst>
              <a:ext uri="{FF2B5EF4-FFF2-40B4-BE49-F238E27FC236}">
                <a16:creationId xmlns:a16="http://schemas.microsoft.com/office/drawing/2014/main" id="{2C859758-47DC-216A-0239-1927A94ED4B8}"/>
              </a:ext>
            </a:extLst>
          </p:cNvPr>
          <p:cNvSpPr>
            <a:spLocks noGrp="1"/>
          </p:cNvSpPr>
          <p:nvPr>
            <p:ph type="pic" sz="quarter" idx="37" hasCustomPrompt="1"/>
          </p:nvPr>
        </p:nvSpPr>
        <p:spPr>
          <a:xfrm>
            <a:off x="10097468" y="1711735"/>
            <a:ext cx="1480566" cy="1480566"/>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298677444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ase study_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BE62AD-E471-E928-6CF2-3A02CF2799D1}"/>
              </a:ext>
            </a:extLst>
          </p:cNvPr>
          <p:cNvSpPr>
            <a:spLocks noGrp="1"/>
          </p:cNvSpPr>
          <p:nvPr>
            <p:ph type="title" hasCustomPrompt="1"/>
          </p:nvPr>
        </p:nvSpPr>
        <p:spPr>
          <a:xfrm>
            <a:off x="5355262" y="1377538"/>
            <a:ext cx="6493838" cy="646331"/>
          </a:xfrm>
        </p:spPr>
        <p:txBody>
          <a:bodyPr wrap="square" anchor="b">
            <a:spAutoFit/>
          </a:bodyPr>
          <a:lstStyle>
            <a:lvl1pPr>
              <a:defRPr/>
            </a:lvl1pPr>
          </a:lstStyle>
          <a:p>
            <a:r>
              <a:rPr lang="en-US"/>
              <a:t>Case study</a:t>
            </a:r>
          </a:p>
        </p:txBody>
      </p:sp>
      <p:sp>
        <p:nvSpPr>
          <p:cNvPr id="8" name="Picture Placeholder 6">
            <a:extLst>
              <a:ext uri="{FF2B5EF4-FFF2-40B4-BE49-F238E27FC236}">
                <a16:creationId xmlns:a16="http://schemas.microsoft.com/office/drawing/2014/main" id="{0EA40E48-6F93-59EA-5645-BEC493FD34AD}"/>
              </a:ext>
            </a:extLst>
          </p:cNvPr>
          <p:cNvSpPr>
            <a:spLocks noGrp="1"/>
          </p:cNvSpPr>
          <p:nvPr>
            <p:ph type="pic" sz="quarter" idx="13" hasCustomPrompt="1"/>
          </p:nvPr>
        </p:nvSpPr>
        <p:spPr>
          <a:xfrm>
            <a:off x="419100" y="342900"/>
            <a:ext cx="4572543"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9" name="Text Placeholder 12">
            <a:extLst>
              <a:ext uri="{FF2B5EF4-FFF2-40B4-BE49-F238E27FC236}">
                <a16:creationId xmlns:a16="http://schemas.microsoft.com/office/drawing/2014/main" id="{74C4FAF1-4785-2CDF-37E2-6719DC5C654A}"/>
              </a:ext>
            </a:extLst>
          </p:cNvPr>
          <p:cNvSpPr>
            <a:spLocks noGrp="1"/>
          </p:cNvSpPr>
          <p:nvPr>
            <p:ph type="body" sz="quarter" idx="12"/>
          </p:nvPr>
        </p:nvSpPr>
        <p:spPr>
          <a:xfrm>
            <a:off x="5355262" y="2557429"/>
            <a:ext cx="6204133" cy="1088245"/>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0" name="Text Placeholder 12">
            <a:extLst>
              <a:ext uri="{FF2B5EF4-FFF2-40B4-BE49-F238E27FC236}">
                <a16:creationId xmlns:a16="http://schemas.microsoft.com/office/drawing/2014/main" id="{6BDB1EE1-408D-6DC3-8FEB-A9F392B69CB8}"/>
              </a:ext>
            </a:extLst>
          </p:cNvPr>
          <p:cNvSpPr>
            <a:spLocks noGrp="1"/>
          </p:cNvSpPr>
          <p:nvPr>
            <p:ph type="body" sz="quarter" idx="22"/>
          </p:nvPr>
        </p:nvSpPr>
        <p:spPr>
          <a:xfrm>
            <a:off x="5355261" y="2130329"/>
            <a:ext cx="6204133" cy="338554"/>
          </a:xfrm>
        </p:spPr>
        <p:txBody>
          <a:bodyPr anchor="t"/>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1" name="Text Placeholder 12">
            <a:extLst>
              <a:ext uri="{FF2B5EF4-FFF2-40B4-BE49-F238E27FC236}">
                <a16:creationId xmlns:a16="http://schemas.microsoft.com/office/drawing/2014/main" id="{5E9DB220-52B5-CBEE-50CC-C71A5F1B79EC}"/>
              </a:ext>
            </a:extLst>
          </p:cNvPr>
          <p:cNvSpPr>
            <a:spLocks noGrp="1"/>
          </p:cNvSpPr>
          <p:nvPr>
            <p:ph type="body" sz="quarter" idx="23"/>
          </p:nvPr>
        </p:nvSpPr>
        <p:spPr>
          <a:xfrm>
            <a:off x="5355262" y="4517790"/>
            <a:ext cx="2988289" cy="1692510"/>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dirty="0"/>
          </a:p>
        </p:txBody>
      </p:sp>
      <p:sp>
        <p:nvSpPr>
          <p:cNvPr id="12" name="Text Placeholder 12">
            <a:extLst>
              <a:ext uri="{FF2B5EF4-FFF2-40B4-BE49-F238E27FC236}">
                <a16:creationId xmlns:a16="http://schemas.microsoft.com/office/drawing/2014/main" id="{FC6430C3-D1A9-9784-013F-D9BC72C3957D}"/>
              </a:ext>
            </a:extLst>
          </p:cNvPr>
          <p:cNvSpPr>
            <a:spLocks noGrp="1"/>
          </p:cNvSpPr>
          <p:nvPr>
            <p:ph type="body" sz="quarter" idx="24"/>
          </p:nvPr>
        </p:nvSpPr>
        <p:spPr>
          <a:xfrm>
            <a:off x="5355261" y="4090689"/>
            <a:ext cx="2988289"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3" name="Text Placeholder 12">
            <a:extLst>
              <a:ext uri="{FF2B5EF4-FFF2-40B4-BE49-F238E27FC236}">
                <a16:creationId xmlns:a16="http://schemas.microsoft.com/office/drawing/2014/main" id="{558B9D09-720A-224C-6915-79BC8B734252}"/>
              </a:ext>
            </a:extLst>
          </p:cNvPr>
          <p:cNvSpPr>
            <a:spLocks noGrp="1"/>
          </p:cNvSpPr>
          <p:nvPr>
            <p:ph type="body" sz="quarter" idx="25"/>
          </p:nvPr>
        </p:nvSpPr>
        <p:spPr>
          <a:xfrm>
            <a:off x="8860811" y="4517790"/>
            <a:ext cx="2988289" cy="1692510"/>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4" name="Text Placeholder 12">
            <a:extLst>
              <a:ext uri="{FF2B5EF4-FFF2-40B4-BE49-F238E27FC236}">
                <a16:creationId xmlns:a16="http://schemas.microsoft.com/office/drawing/2014/main" id="{F42C1BC7-78AB-760C-542B-7BF4512D41DB}"/>
              </a:ext>
            </a:extLst>
          </p:cNvPr>
          <p:cNvSpPr>
            <a:spLocks noGrp="1"/>
          </p:cNvSpPr>
          <p:nvPr>
            <p:ph type="body" sz="quarter" idx="26"/>
          </p:nvPr>
        </p:nvSpPr>
        <p:spPr>
          <a:xfrm>
            <a:off x="8860810" y="4090689"/>
            <a:ext cx="2988289"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7" name="Picture Placeholder 5">
            <a:extLst>
              <a:ext uri="{FF2B5EF4-FFF2-40B4-BE49-F238E27FC236}">
                <a16:creationId xmlns:a16="http://schemas.microsoft.com/office/drawing/2014/main" id="{1BFBC96A-B9B8-6024-A7CC-8C3544AF89B5}"/>
              </a:ext>
            </a:extLst>
          </p:cNvPr>
          <p:cNvSpPr>
            <a:spLocks noGrp="1"/>
          </p:cNvSpPr>
          <p:nvPr>
            <p:ph type="pic" sz="quarter" idx="29" hasCustomPrompt="1"/>
          </p:nvPr>
        </p:nvSpPr>
        <p:spPr>
          <a:xfrm>
            <a:off x="5355262" y="342900"/>
            <a:ext cx="2431886" cy="895965"/>
          </a:xfrm>
        </p:spPr>
        <p:txBody>
          <a:bodyPr/>
          <a:lstStyle>
            <a:lvl1pPr marL="0" indent="0">
              <a:buNone/>
              <a:defRPr/>
            </a:lvl1pPr>
          </a:lstStyle>
          <a:p>
            <a:r>
              <a:rPr lang="en-US" dirty="0"/>
              <a:t>Click icon to add company logo</a:t>
            </a:r>
          </a:p>
        </p:txBody>
      </p:sp>
      <p:sp>
        <p:nvSpPr>
          <p:cNvPr id="18" name="Slide Number Placeholder 5">
            <a:extLst>
              <a:ext uri="{FF2B5EF4-FFF2-40B4-BE49-F238E27FC236}">
                <a16:creationId xmlns:a16="http://schemas.microsoft.com/office/drawing/2014/main" id="{852595F3-6B29-A4C1-F562-043ADD29AA9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73459418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se study_2">
    <p:bg>
      <p:bgPr>
        <a:solidFill>
          <a:schemeClr val="bg1"/>
        </a:solidFill>
        <a:effectLst/>
      </p:bgPr>
    </p:bg>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9AA53AC0-AEB6-8987-6A07-E00C23BBBE19}"/>
              </a:ext>
            </a:extLst>
          </p:cNvPr>
          <p:cNvSpPr>
            <a:spLocks noGrp="1"/>
          </p:cNvSpPr>
          <p:nvPr>
            <p:ph type="body" sz="quarter" idx="12"/>
          </p:nvPr>
        </p:nvSpPr>
        <p:spPr>
          <a:xfrm>
            <a:off x="419101" y="1953888"/>
            <a:ext cx="6850379" cy="1265561"/>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9" name="Text Placeholder 12">
            <a:extLst>
              <a:ext uri="{FF2B5EF4-FFF2-40B4-BE49-F238E27FC236}">
                <a16:creationId xmlns:a16="http://schemas.microsoft.com/office/drawing/2014/main" id="{C02566AB-3ACD-263E-89D2-891AAF84D730}"/>
              </a:ext>
            </a:extLst>
          </p:cNvPr>
          <p:cNvSpPr>
            <a:spLocks noGrp="1"/>
          </p:cNvSpPr>
          <p:nvPr>
            <p:ph type="body" sz="quarter" idx="22"/>
          </p:nvPr>
        </p:nvSpPr>
        <p:spPr>
          <a:xfrm>
            <a:off x="419101" y="1526788"/>
            <a:ext cx="6850379" cy="338554"/>
          </a:xfrm>
        </p:spPr>
        <p:txBody>
          <a:bodyPr anchor="t"/>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0" name="Text Placeholder 12">
            <a:extLst>
              <a:ext uri="{FF2B5EF4-FFF2-40B4-BE49-F238E27FC236}">
                <a16:creationId xmlns:a16="http://schemas.microsoft.com/office/drawing/2014/main" id="{9B9BF6A2-CF72-385B-8B53-DE94552D36A4}"/>
              </a:ext>
            </a:extLst>
          </p:cNvPr>
          <p:cNvSpPr>
            <a:spLocks noGrp="1"/>
          </p:cNvSpPr>
          <p:nvPr>
            <p:ph type="body" sz="quarter" idx="23"/>
          </p:nvPr>
        </p:nvSpPr>
        <p:spPr>
          <a:xfrm>
            <a:off x="419101" y="4065650"/>
            <a:ext cx="3275291" cy="2144649"/>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1" name="Text Placeholder 12">
            <a:extLst>
              <a:ext uri="{FF2B5EF4-FFF2-40B4-BE49-F238E27FC236}">
                <a16:creationId xmlns:a16="http://schemas.microsoft.com/office/drawing/2014/main" id="{12719C19-DC25-DC42-CDA0-B68389E5B81F}"/>
              </a:ext>
            </a:extLst>
          </p:cNvPr>
          <p:cNvSpPr>
            <a:spLocks noGrp="1"/>
          </p:cNvSpPr>
          <p:nvPr>
            <p:ph type="body" sz="quarter" idx="24"/>
          </p:nvPr>
        </p:nvSpPr>
        <p:spPr>
          <a:xfrm>
            <a:off x="419101" y="3638550"/>
            <a:ext cx="3275291"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2" name="Text Placeholder 12">
            <a:extLst>
              <a:ext uri="{FF2B5EF4-FFF2-40B4-BE49-F238E27FC236}">
                <a16:creationId xmlns:a16="http://schemas.microsoft.com/office/drawing/2014/main" id="{1349D97C-BFAC-4A0B-B4FE-8AAA14B659D4}"/>
              </a:ext>
            </a:extLst>
          </p:cNvPr>
          <p:cNvSpPr>
            <a:spLocks noGrp="1"/>
          </p:cNvSpPr>
          <p:nvPr>
            <p:ph type="body" sz="quarter" idx="25"/>
          </p:nvPr>
        </p:nvSpPr>
        <p:spPr>
          <a:xfrm>
            <a:off x="3994189" y="4065650"/>
            <a:ext cx="3275291" cy="2144649"/>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3" name="Text Placeholder 12">
            <a:extLst>
              <a:ext uri="{FF2B5EF4-FFF2-40B4-BE49-F238E27FC236}">
                <a16:creationId xmlns:a16="http://schemas.microsoft.com/office/drawing/2014/main" id="{6360A970-79B6-D322-41DA-DDA17ED7A0FF}"/>
              </a:ext>
            </a:extLst>
          </p:cNvPr>
          <p:cNvSpPr>
            <a:spLocks noGrp="1"/>
          </p:cNvSpPr>
          <p:nvPr>
            <p:ph type="body" sz="quarter" idx="26"/>
          </p:nvPr>
        </p:nvSpPr>
        <p:spPr>
          <a:xfrm>
            <a:off x="3994189" y="3638550"/>
            <a:ext cx="3275291"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 name="Title 1">
            <a:extLst>
              <a:ext uri="{FF2B5EF4-FFF2-40B4-BE49-F238E27FC236}">
                <a16:creationId xmlns:a16="http://schemas.microsoft.com/office/drawing/2014/main" id="{A57D666F-6FBF-ABB3-CF15-16F3AF8F00C9}"/>
              </a:ext>
            </a:extLst>
          </p:cNvPr>
          <p:cNvSpPr>
            <a:spLocks noGrp="1"/>
          </p:cNvSpPr>
          <p:nvPr>
            <p:ph type="title"/>
          </p:nvPr>
        </p:nvSpPr>
        <p:spPr>
          <a:xfrm>
            <a:off x="420624" y="365760"/>
            <a:ext cx="11428476" cy="640080"/>
          </a:xfrm>
        </p:spPr>
        <p:txBody>
          <a:bodyPr/>
          <a:lstStyle/>
          <a:p>
            <a:r>
              <a:rPr lang="en-US"/>
              <a:t>Click to edit Master title style</a:t>
            </a:r>
          </a:p>
        </p:txBody>
      </p:sp>
      <p:sp>
        <p:nvSpPr>
          <p:cNvPr id="4" name="Text Placeholder 3">
            <a:extLst>
              <a:ext uri="{FF2B5EF4-FFF2-40B4-BE49-F238E27FC236}">
                <a16:creationId xmlns:a16="http://schemas.microsoft.com/office/drawing/2014/main" id="{D5CE4858-7E78-2E6B-F756-D6089D087E14}"/>
              </a:ext>
            </a:extLst>
          </p:cNvPr>
          <p:cNvSpPr>
            <a:spLocks noGrp="1"/>
          </p:cNvSpPr>
          <p:nvPr>
            <p:ph type="body" sz="quarter" idx="10" hasCustomPrompt="1"/>
          </p:nvPr>
        </p:nvSpPr>
        <p:spPr>
          <a:xfrm>
            <a:off x="420624" y="1097280"/>
            <a:ext cx="11428476"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6" name="Slide Number Placeholder 5">
            <a:extLst>
              <a:ext uri="{FF2B5EF4-FFF2-40B4-BE49-F238E27FC236}">
                <a16:creationId xmlns:a16="http://schemas.microsoft.com/office/drawing/2014/main" id="{DF4F1EED-92E4-7A2D-9D4A-30BB22594C25}"/>
              </a:ext>
            </a:extLst>
          </p:cNvPr>
          <p:cNvSpPr>
            <a:spLocks noGrp="1"/>
          </p:cNvSpPr>
          <p:nvPr>
            <p:ph type="sldNum" sz="quarter" idx="31"/>
          </p:nvPr>
        </p:nvSpPr>
        <p:spPr/>
        <p:txBody>
          <a:bodyPr/>
          <a:lstStyle/>
          <a:p>
            <a:fld id="{DC503246-BBCE-4F0A-BCDC-08FC4C52637D}" type="slidenum">
              <a:rPr lang="en-US" smtClean="0"/>
              <a:pPr/>
              <a:t>‹#›</a:t>
            </a:fld>
            <a:endParaRPr lang="en-US"/>
          </a:p>
        </p:txBody>
      </p:sp>
      <p:sp>
        <p:nvSpPr>
          <p:cNvPr id="7" name="Picture Placeholder 26">
            <a:extLst>
              <a:ext uri="{FF2B5EF4-FFF2-40B4-BE49-F238E27FC236}">
                <a16:creationId xmlns:a16="http://schemas.microsoft.com/office/drawing/2014/main" id="{35D4D107-5C7D-BB1E-A960-CD9CC631CE0C}"/>
              </a:ext>
            </a:extLst>
          </p:cNvPr>
          <p:cNvSpPr>
            <a:spLocks noGrp="1"/>
          </p:cNvSpPr>
          <p:nvPr>
            <p:ph type="pic" sz="quarter" idx="28" hasCustomPrompt="1"/>
          </p:nvPr>
        </p:nvSpPr>
        <p:spPr>
          <a:xfrm>
            <a:off x="9126344" y="5559425"/>
            <a:ext cx="1828800" cy="650875"/>
          </a:xfrm>
        </p:spPr>
        <p:txBody>
          <a:bodyPr/>
          <a:lstStyle>
            <a:lvl1pPr marL="0" indent="0">
              <a:buNone/>
              <a:defRPr sz="1600"/>
            </a:lvl1pPr>
          </a:lstStyle>
          <a:p>
            <a:pPr marL="0" marR="0" lvl="0" indent="0" algn="l" defTabSz="914400" rtl="0" eaLnBrk="1" fontAlgn="auto" latinLnBrk="0" hangingPunct="1">
              <a:lnSpc>
                <a:spcPct val="90000"/>
              </a:lnSpc>
              <a:spcBef>
                <a:spcPts val="0"/>
              </a:spcBef>
              <a:spcAft>
                <a:spcPts val="1200"/>
              </a:spcAft>
              <a:buClr>
                <a:schemeClr val="tx1"/>
              </a:buClr>
              <a:buSzPct val="90000"/>
              <a:buFont typeface="Amazon Ember Display" panose="020F0603020204020204" pitchFamily="34" charset="0"/>
              <a:buNone/>
              <a:tabLst/>
              <a:defRPr/>
            </a:pPr>
            <a:r>
              <a:rPr lang="en-US" dirty="0"/>
              <a:t>Click icon to add company logo</a:t>
            </a:r>
          </a:p>
        </p:txBody>
      </p:sp>
      <p:sp>
        <p:nvSpPr>
          <p:cNvPr id="8" name="Picture Placeholder 12">
            <a:extLst>
              <a:ext uri="{FF2B5EF4-FFF2-40B4-BE49-F238E27FC236}">
                <a16:creationId xmlns:a16="http://schemas.microsoft.com/office/drawing/2014/main" id="{46121367-B5ED-B6C9-4E59-44F855096DC2}"/>
              </a:ext>
            </a:extLst>
          </p:cNvPr>
          <p:cNvSpPr>
            <a:spLocks noGrp="1"/>
          </p:cNvSpPr>
          <p:nvPr>
            <p:ph type="pic" sz="quarter" idx="33" hasCustomPrompt="1"/>
          </p:nvPr>
        </p:nvSpPr>
        <p:spPr>
          <a:xfrm>
            <a:off x="8192177" y="1532603"/>
            <a:ext cx="3685143" cy="3685143"/>
          </a:xfrm>
          <a:prstGeom prst="ellipse">
            <a:avLst/>
          </a:prstGeom>
        </p:spPr>
        <p:txBody>
          <a:bodyPr anchor="ctr">
            <a:noAutofit/>
          </a:bodyPr>
          <a:lstStyle>
            <a:lvl1pPr marL="0" indent="0" algn="ctr">
              <a:buNone/>
              <a:defRPr sz="1800"/>
            </a:lvl1pPr>
          </a:lstStyle>
          <a:p>
            <a:r>
              <a:rPr lang="en-US" dirty="0"/>
              <a:t>Click icon to add image</a:t>
            </a:r>
          </a:p>
          <a:p>
            <a:endParaRPr lang="en-US" dirty="0"/>
          </a:p>
          <a:p>
            <a:endParaRPr lang="en-US" dirty="0"/>
          </a:p>
        </p:txBody>
      </p:sp>
    </p:spTree>
    <p:extLst>
      <p:ext uri="{BB962C8B-B14F-4D97-AF65-F5344CB8AC3E}">
        <p14:creationId xmlns:p14="http://schemas.microsoft.com/office/powerpoint/2010/main" val="11625536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ogo wall">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D666F-6FBF-ABB3-CF15-16F3AF8F00C9}"/>
              </a:ext>
            </a:extLst>
          </p:cNvPr>
          <p:cNvSpPr>
            <a:spLocks noGrp="1"/>
          </p:cNvSpPr>
          <p:nvPr>
            <p:ph type="title"/>
          </p:nvPr>
        </p:nvSpPr>
        <p:spPr>
          <a:xfrm>
            <a:off x="420624" y="365760"/>
            <a:ext cx="11428476" cy="638175"/>
          </a:xfrm>
        </p:spPr>
        <p:txBody>
          <a:bodyPr/>
          <a:lstStyle/>
          <a:p>
            <a:r>
              <a:rPr lang="en-US"/>
              <a:t>Click to edit Master title style</a:t>
            </a:r>
          </a:p>
        </p:txBody>
      </p:sp>
      <p:sp>
        <p:nvSpPr>
          <p:cNvPr id="2" name="Content Placeholder 33">
            <a:extLst>
              <a:ext uri="{FF2B5EF4-FFF2-40B4-BE49-F238E27FC236}">
                <a16:creationId xmlns:a16="http://schemas.microsoft.com/office/drawing/2014/main" id="{F34FBDEE-40DF-496D-5524-FEDAED72FEFC}"/>
              </a:ext>
            </a:extLst>
          </p:cNvPr>
          <p:cNvSpPr>
            <a:spLocks noGrp="1"/>
          </p:cNvSpPr>
          <p:nvPr>
            <p:ph sz="quarter" idx="13"/>
          </p:nvPr>
        </p:nvSpPr>
        <p:spPr>
          <a:xfrm>
            <a:off x="525369" y="2002831"/>
            <a:ext cx="2314841" cy="1097280"/>
          </a:xfrm>
        </p:spPr>
        <p:txBody>
          <a:bodyPr/>
          <a:lstStyle/>
          <a:p>
            <a:endParaRPr lang="en-US"/>
          </a:p>
        </p:txBody>
      </p:sp>
      <p:sp>
        <p:nvSpPr>
          <p:cNvPr id="5" name="Content Placeholder 34">
            <a:extLst>
              <a:ext uri="{FF2B5EF4-FFF2-40B4-BE49-F238E27FC236}">
                <a16:creationId xmlns:a16="http://schemas.microsoft.com/office/drawing/2014/main" id="{ED8B1744-40CE-E460-0FFD-C93324C30B11}"/>
              </a:ext>
            </a:extLst>
          </p:cNvPr>
          <p:cNvSpPr>
            <a:spLocks noGrp="1"/>
          </p:cNvSpPr>
          <p:nvPr>
            <p:ph sz="quarter" idx="14"/>
          </p:nvPr>
        </p:nvSpPr>
        <p:spPr>
          <a:xfrm>
            <a:off x="9306887" y="2002831"/>
            <a:ext cx="2314841" cy="1097280"/>
          </a:xfrm>
        </p:spPr>
        <p:txBody>
          <a:bodyPr/>
          <a:lstStyle/>
          <a:p>
            <a:endParaRPr lang="en-US"/>
          </a:p>
        </p:txBody>
      </p:sp>
      <p:sp>
        <p:nvSpPr>
          <p:cNvPr id="6" name="Content Placeholder 35">
            <a:extLst>
              <a:ext uri="{FF2B5EF4-FFF2-40B4-BE49-F238E27FC236}">
                <a16:creationId xmlns:a16="http://schemas.microsoft.com/office/drawing/2014/main" id="{86D7E1A9-FAC7-D835-2A49-8F61C0CE989E}"/>
              </a:ext>
            </a:extLst>
          </p:cNvPr>
          <p:cNvSpPr>
            <a:spLocks noGrp="1"/>
          </p:cNvSpPr>
          <p:nvPr>
            <p:ph sz="quarter" idx="15"/>
          </p:nvPr>
        </p:nvSpPr>
        <p:spPr>
          <a:xfrm>
            <a:off x="3452542" y="2002831"/>
            <a:ext cx="2314841" cy="1097280"/>
          </a:xfrm>
        </p:spPr>
        <p:txBody>
          <a:bodyPr/>
          <a:lstStyle/>
          <a:p>
            <a:endParaRPr lang="en-US"/>
          </a:p>
        </p:txBody>
      </p:sp>
      <p:sp>
        <p:nvSpPr>
          <p:cNvPr id="7" name="Content Placeholder 36">
            <a:extLst>
              <a:ext uri="{FF2B5EF4-FFF2-40B4-BE49-F238E27FC236}">
                <a16:creationId xmlns:a16="http://schemas.microsoft.com/office/drawing/2014/main" id="{88B5C5EE-36B1-0B29-0B68-14299BE4BB7F}"/>
              </a:ext>
            </a:extLst>
          </p:cNvPr>
          <p:cNvSpPr>
            <a:spLocks noGrp="1"/>
          </p:cNvSpPr>
          <p:nvPr>
            <p:ph sz="quarter" idx="16"/>
          </p:nvPr>
        </p:nvSpPr>
        <p:spPr>
          <a:xfrm>
            <a:off x="6379715" y="2002831"/>
            <a:ext cx="2314841" cy="1097280"/>
          </a:xfrm>
        </p:spPr>
        <p:txBody>
          <a:bodyPr/>
          <a:lstStyle/>
          <a:p>
            <a:endParaRPr lang="en-US"/>
          </a:p>
        </p:txBody>
      </p:sp>
      <p:sp>
        <p:nvSpPr>
          <p:cNvPr id="8" name="Content Placeholder 37">
            <a:extLst>
              <a:ext uri="{FF2B5EF4-FFF2-40B4-BE49-F238E27FC236}">
                <a16:creationId xmlns:a16="http://schemas.microsoft.com/office/drawing/2014/main" id="{B483D00A-86AD-3850-BF01-10E82DD4193C}"/>
              </a:ext>
            </a:extLst>
          </p:cNvPr>
          <p:cNvSpPr>
            <a:spLocks noGrp="1"/>
          </p:cNvSpPr>
          <p:nvPr>
            <p:ph sz="quarter" idx="17"/>
          </p:nvPr>
        </p:nvSpPr>
        <p:spPr>
          <a:xfrm>
            <a:off x="525369" y="3868207"/>
            <a:ext cx="2314841" cy="1097280"/>
          </a:xfrm>
        </p:spPr>
        <p:txBody>
          <a:bodyPr/>
          <a:lstStyle/>
          <a:p>
            <a:endParaRPr lang="en-US"/>
          </a:p>
        </p:txBody>
      </p:sp>
      <p:sp>
        <p:nvSpPr>
          <p:cNvPr id="9" name="Content Placeholder 38">
            <a:extLst>
              <a:ext uri="{FF2B5EF4-FFF2-40B4-BE49-F238E27FC236}">
                <a16:creationId xmlns:a16="http://schemas.microsoft.com/office/drawing/2014/main" id="{FF2E3F6D-C2A0-7D16-1F62-393D401677EA}"/>
              </a:ext>
            </a:extLst>
          </p:cNvPr>
          <p:cNvSpPr>
            <a:spLocks noGrp="1"/>
          </p:cNvSpPr>
          <p:nvPr>
            <p:ph sz="quarter" idx="18"/>
          </p:nvPr>
        </p:nvSpPr>
        <p:spPr>
          <a:xfrm>
            <a:off x="9306887" y="3868207"/>
            <a:ext cx="2314841" cy="1097280"/>
          </a:xfrm>
        </p:spPr>
        <p:txBody>
          <a:bodyPr/>
          <a:lstStyle/>
          <a:p>
            <a:endParaRPr lang="en-US"/>
          </a:p>
        </p:txBody>
      </p:sp>
      <p:sp>
        <p:nvSpPr>
          <p:cNvPr id="10" name="Content Placeholder 39">
            <a:extLst>
              <a:ext uri="{FF2B5EF4-FFF2-40B4-BE49-F238E27FC236}">
                <a16:creationId xmlns:a16="http://schemas.microsoft.com/office/drawing/2014/main" id="{6143B8D4-28E7-9550-7D2F-32DAE92EDA25}"/>
              </a:ext>
            </a:extLst>
          </p:cNvPr>
          <p:cNvSpPr>
            <a:spLocks noGrp="1"/>
          </p:cNvSpPr>
          <p:nvPr>
            <p:ph sz="quarter" idx="19"/>
          </p:nvPr>
        </p:nvSpPr>
        <p:spPr>
          <a:xfrm>
            <a:off x="3452542" y="3868207"/>
            <a:ext cx="2314841" cy="1097280"/>
          </a:xfrm>
        </p:spPr>
        <p:txBody>
          <a:bodyPr/>
          <a:lstStyle/>
          <a:p>
            <a:endParaRPr lang="en-US"/>
          </a:p>
        </p:txBody>
      </p:sp>
      <p:sp>
        <p:nvSpPr>
          <p:cNvPr id="11" name="Content Placeholder 40">
            <a:extLst>
              <a:ext uri="{FF2B5EF4-FFF2-40B4-BE49-F238E27FC236}">
                <a16:creationId xmlns:a16="http://schemas.microsoft.com/office/drawing/2014/main" id="{B820354B-C892-2DC6-7FAC-F4480CCCFA3A}"/>
              </a:ext>
            </a:extLst>
          </p:cNvPr>
          <p:cNvSpPr>
            <a:spLocks noGrp="1"/>
          </p:cNvSpPr>
          <p:nvPr>
            <p:ph sz="quarter" idx="20"/>
          </p:nvPr>
        </p:nvSpPr>
        <p:spPr>
          <a:xfrm>
            <a:off x="6379715" y="3868207"/>
            <a:ext cx="2314841" cy="1097280"/>
          </a:xfrm>
        </p:spPr>
        <p:txBody>
          <a:bodyPr/>
          <a:lstStyle/>
          <a:p>
            <a:endParaRPr lang="en-US"/>
          </a:p>
        </p:txBody>
      </p:sp>
      <p:sp>
        <p:nvSpPr>
          <p:cNvPr id="13" name="Slide Number Placeholder 12">
            <a:extLst>
              <a:ext uri="{FF2B5EF4-FFF2-40B4-BE49-F238E27FC236}">
                <a16:creationId xmlns:a16="http://schemas.microsoft.com/office/drawing/2014/main" id="{8D11658A-C63D-B5C7-669B-6883EE4D0CF0}"/>
              </a:ext>
            </a:extLst>
          </p:cNvPr>
          <p:cNvSpPr>
            <a:spLocks noGrp="1"/>
          </p:cNvSpPr>
          <p:nvPr>
            <p:ph type="sldNum" sz="quarter" idx="23"/>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39151022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8189914" cy="2567077"/>
          </a:xfrm>
          <a:prstGeom prst="rect">
            <a:avLst/>
          </a:prstGeom>
        </p:spPr>
        <p:txBody>
          <a:bodyPr/>
          <a:lstStyle>
            <a:lvl1pPr>
              <a:defRPr sz="4400"/>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369332"/>
          </a:xfrm>
          <a:prstGeom prst="rect">
            <a:avLst/>
          </a:prstGeom>
        </p:spPr>
        <p:txBody>
          <a:bodyPr/>
          <a:lstStyle>
            <a:lvl1pPr marL="0" indent="0">
              <a:buNone/>
              <a:defRPr sz="20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41632"/>
          </a:xfrm>
          <a:prstGeom prst="rect">
            <a:avLst/>
          </a:prstGeom>
        </p:spPr>
        <p:txBody>
          <a:bodyPr/>
          <a:lstStyle>
            <a:lvl1pPr marL="0" indent="0">
              <a:buNone/>
              <a:defRPr sz="1800"/>
            </a:lvl1pPr>
          </a:lstStyle>
          <a:p>
            <a:pPr lvl="0"/>
            <a:r>
              <a:rPr lang="en-US"/>
              <a:t>Enter quoted person’s affiliation</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4" name="Rectangle 3">
            <a:extLst>
              <a:ext uri="{FF2B5EF4-FFF2-40B4-BE49-F238E27FC236}">
                <a16:creationId xmlns:a16="http://schemas.microsoft.com/office/drawing/2014/main" id="{822960AC-5F89-3CAD-F47B-B09F0327EE64}"/>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Slide Number Placeholder 6">
            <a:extLst>
              <a:ext uri="{FF2B5EF4-FFF2-40B4-BE49-F238E27FC236}">
                <a16:creationId xmlns:a16="http://schemas.microsoft.com/office/drawing/2014/main" id="{07E22CC8-AAED-E1B3-9376-DEDAC5CC26CA}"/>
              </a:ext>
            </a:extLst>
          </p:cNvPr>
          <p:cNvSpPr>
            <a:spLocks noGrp="1"/>
          </p:cNvSpPr>
          <p:nvPr>
            <p:ph type="sldNum" sz="quarter" idx="18"/>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42014864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1"/>
      </p:bgRef>
    </p:bg>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646656" y="856097"/>
            <a:ext cx="10898688" cy="4823076"/>
          </a:xfrm>
          <a:prstGeom prst="roundRect">
            <a:avLst>
              <a:gd name="adj" fmla="val 587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442528" y="157667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476374" y="1862077"/>
            <a:ext cx="9245909" cy="2567077"/>
          </a:xfrm>
          <a:prstGeom prst="rect">
            <a:avLst/>
          </a:prstGeom>
        </p:spPr>
        <p:txBody>
          <a:bodyPr/>
          <a:lstStyle>
            <a:lvl1pPr>
              <a:defRPr sz="440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on the text.</a:t>
            </a:r>
          </a:p>
        </p:txBody>
      </p:sp>
      <p:sp>
        <p:nvSpPr>
          <p:cNvPr id="5" name="Slide Number Placeholder 4">
            <a:extLst>
              <a:ext uri="{FF2B5EF4-FFF2-40B4-BE49-F238E27FC236}">
                <a16:creationId xmlns:a16="http://schemas.microsoft.com/office/drawing/2014/main" id="{254E8BE0-8022-F6FA-1FCB-F0FD306E1A25}"/>
              </a:ext>
            </a:extLst>
          </p:cNvPr>
          <p:cNvSpPr>
            <a:spLocks noGrp="1"/>
          </p:cNvSpPr>
          <p:nvPr>
            <p:ph type="sldNum" sz="quarter" idx="18"/>
          </p:nvPr>
        </p:nvSpPr>
        <p:spPr/>
        <p:txBody>
          <a:bodyPr/>
          <a:lstStyle/>
          <a:p>
            <a:fld id="{DC503246-BBCE-4F0A-BCDC-08FC4C52637D}" type="slidenum">
              <a:rPr lang="en-US" smtClean="0"/>
              <a:pPr/>
              <a:t>‹#›</a:t>
            </a:fld>
            <a:endParaRPr lang="en-US"/>
          </a:p>
        </p:txBody>
      </p:sp>
      <p:sp>
        <p:nvSpPr>
          <p:cNvPr id="6" name="Text Placeholder 8">
            <a:extLst>
              <a:ext uri="{FF2B5EF4-FFF2-40B4-BE49-F238E27FC236}">
                <a16:creationId xmlns:a16="http://schemas.microsoft.com/office/drawing/2014/main" id="{FE05B9B6-9DA4-2989-44CE-8A044B243571}"/>
              </a:ext>
            </a:extLst>
          </p:cNvPr>
          <p:cNvSpPr>
            <a:spLocks noGrp="1"/>
          </p:cNvSpPr>
          <p:nvPr>
            <p:ph type="body" sz="quarter" idx="14" hasCustomPrompt="1"/>
          </p:nvPr>
        </p:nvSpPr>
        <p:spPr>
          <a:xfrm>
            <a:off x="1474839" y="4504410"/>
            <a:ext cx="9247444" cy="369332"/>
          </a:xfrm>
        </p:spPr>
        <p:txBody>
          <a:bodyPr/>
          <a:lstStyle>
            <a:lvl1pPr marL="0" indent="0" algn="r">
              <a:buNone/>
              <a:defRPr sz="2000" b="1"/>
            </a:lvl1pPr>
          </a:lstStyle>
          <a:p>
            <a:pPr lvl="0"/>
            <a:r>
              <a:rPr lang="en-US" dirty="0"/>
              <a:t>Enter quoted person’s name</a:t>
            </a:r>
          </a:p>
        </p:txBody>
      </p:sp>
      <p:sp>
        <p:nvSpPr>
          <p:cNvPr id="11" name="Text Placeholder 10">
            <a:extLst>
              <a:ext uri="{FF2B5EF4-FFF2-40B4-BE49-F238E27FC236}">
                <a16:creationId xmlns:a16="http://schemas.microsoft.com/office/drawing/2014/main" id="{A54E7FC7-40F3-F6F9-0A02-1E14830982BC}"/>
              </a:ext>
            </a:extLst>
          </p:cNvPr>
          <p:cNvSpPr>
            <a:spLocks noGrp="1"/>
          </p:cNvSpPr>
          <p:nvPr>
            <p:ph type="body" sz="quarter" idx="15" hasCustomPrompt="1"/>
          </p:nvPr>
        </p:nvSpPr>
        <p:spPr>
          <a:xfrm>
            <a:off x="1474839" y="4939447"/>
            <a:ext cx="9247444" cy="341632"/>
          </a:xfrm>
        </p:spPr>
        <p:txBody>
          <a:bodyPr/>
          <a:lstStyle>
            <a:lvl1pPr marL="0" indent="0" algn="r">
              <a:buNone/>
              <a:defRPr sz="1800"/>
            </a:lvl1pPr>
          </a:lstStyle>
          <a:p>
            <a:pPr lvl="0"/>
            <a:r>
              <a:rPr lang="en-US"/>
              <a:t>Enter quoted person’s affiliation</a:t>
            </a:r>
          </a:p>
        </p:txBody>
      </p:sp>
    </p:spTree>
    <p:extLst>
      <p:ext uri="{BB962C8B-B14F-4D97-AF65-F5344CB8AC3E}">
        <p14:creationId xmlns:p14="http://schemas.microsoft.com/office/powerpoint/2010/main" val="4228140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with photo">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5" name="Slide Number Placeholder 4">
            <a:extLst>
              <a:ext uri="{FF2B5EF4-FFF2-40B4-BE49-F238E27FC236}">
                <a16:creationId xmlns:a16="http://schemas.microsoft.com/office/drawing/2014/main" id="{B0A87980-B302-9607-017B-75B69D6AD379}"/>
              </a:ext>
            </a:extLst>
          </p:cNvPr>
          <p:cNvSpPr>
            <a:spLocks noGrp="1"/>
          </p:cNvSpPr>
          <p:nvPr>
            <p:ph type="sldNum" sz="quarter" idx="19"/>
          </p:nvPr>
        </p:nvSpPr>
        <p:spPr/>
        <p:txBody>
          <a:bodyPr/>
          <a:lstStyle/>
          <a:p>
            <a:fld id="{DC503246-BBCE-4F0A-BCDC-08FC4C52637D}" type="slidenum">
              <a:rPr lang="en-US" smtClean="0"/>
              <a:pPr/>
              <a:t>‹#›</a:t>
            </a:fld>
            <a:endParaRPr lang="en-US"/>
          </a:p>
        </p:txBody>
      </p:sp>
      <p:sp>
        <p:nvSpPr>
          <p:cNvPr id="7" name="Picture Placeholder 5">
            <a:extLst>
              <a:ext uri="{FF2B5EF4-FFF2-40B4-BE49-F238E27FC236}">
                <a16:creationId xmlns:a16="http://schemas.microsoft.com/office/drawing/2014/main" id="{B392CC1F-2D5E-FAD6-DCF4-A5CE6433EDDB}"/>
              </a:ext>
            </a:extLst>
          </p:cNvPr>
          <p:cNvSpPr>
            <a:spLocks noGrp="1"/>
          </p:cNvSpPr>
          <p:nvPr>
            <p:ph type="pic" sz="quarter" idx="16" hasCustomPrompt="1"/>
          </p:nvPr>
        </p:nvSpPr>
        <p:spPr>
          <a:xfrm>
            <a:off x="4053840" y="0"/>
            <a:ext cx="8138160"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4953000" cy="2567077"/>
          </a:xfrm>
        </p:spPr>
        <p:txBody>
          <a:bodyPr/>
          <a:lstStyle>
            <a:lvl1pPr>
              <a:defRPr sz="3600"/>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5459518"/>
            <a:ext cx="4953959" cy="369332"/>
          </a:xfrm>
        </p:spPr>
        <p:txBody>
          <a:bodyPr/>
          <a:lstStyle>
            <a:lvl1pPr marL="0" indent="0">
              <a:buNone/>
              <a:defRPr sz="20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828850"/>
            <a:ext cx="4945182" cy="341632"/>
          </a:xfrm>
        </p:spPr>
        <p:txBody>
          <a:bodyPr/>
          <a:lstStyle>
            <a:lvl1pPr marL="0" indent="0">
              <a:buNone/>
              <a:defRPr sz="1800"/>
            </a:lvl1pPr>
          </a:lstStyle>
          <a:p>
            <a:pPr lvl="0"/>
            <a:r>
              <a:rPr lang="en-US"/>
              <a:t>Enter quoted person’s affiliation</a:t>
            </a:r>
          </a:p>
        </p:txBody>
      </p:sp>
    </p:spTree>
    <p:extLst>
      <p:ext uri="{BB962C8B-B14F-4D97-AF65-F5344CB8AC3E}">
        <p14:creationId xmlns:p14="http://schemas.microsoft.com/office/powerpoint/2010/main" val="2578876792"/>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6562" y="1720438"/>
            <a:ext cx="11422538"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18C02AE-851D-17F6-F8FA-2D8D1DCF2EBA}"/>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8" name="Text Placeholder 3">
            <a:extLst>
              <a:ext uri="{FF2B5EF4-FFF2-40B4-BE49-F238E27FC236}">
                <a16:creationId xmlns:a16="http://schemas.microsoft.com/office/drawing/2014/main" id="{B111051C-6A16-3389-0E6D-DB6DF1458C38}"/>
              </a:ext>
            </a:extLst>
          </p:cNvPr>
          <p:cNvSpPr>
            <a:spLocks noGrp="1"/>
          </p:cNvSpPr>
          <p:nvPr>
            <p:ph type="body" sz="quarter" idx="10" hasCustomPrompt="1"/>
          </p:nvPr>
        </p:nvSpPr>
        <p:spPr>
          <a:xfrm>
            <a:off x="425038" y="1097280"/>
            <a:ext cx="11424062" cy="274320"/>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9" name="Title 1">
            <a:extLst>
              <a:ext uri="{FF2B5EF4-FFF2-40B4-BE49-F238E27FC236}">
                <a16:creationId xmlns:a16="http://schemas.microsoft.com/office/drawing/2014/main" id="{1C0AEBFA-3CEF-2B93-C85D-BB2A136C0602}"/>
              </a:ext>
            </a:extLst>
          </p:cNvPr>
          <p:cNvSpPr>
            <a:spLocks noGrp="1"/>
          </p:cNvSpPr>
          <p:nvPr>
            <p:ph type="title" hasCustomPrompt="1"/>
          </p:nvPr>
        </p:nvSpPr>
        <p:spPr>
          <a:xfrm>
            <a:off x="425038" y="342900"/>
            <a:ext cx="11424062" cy="647176"/>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2853378406"/>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guide id="4" orient="horz" pos="10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with portra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4953000" cy="2567077"/>
          </a:xfrm>
          <a:prstGeom prst="rect">
            <a:avLst/>
          </a:prstGeom>
        </p:spPr>
        <p:txBody>
          <a:bodyPr/>
          <a:lstStyle>
            <a:lvl1pPr>
              <a:defRPr sz="3600"/>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5459518"/>
            <a:ext cx="4953959" cy="369332"/>
          </a:xfrm>
          <a:prstGeom prst="rect">
            <a:avLst/>
          </a:prstGeom>
        </p:spPr>
        <p:txBody>
          <a:bodyPr/>
          <a:lstStyle>
            <a:lvl1pPr marL="0" indent="0">
              <a:buNone/>
              <a:defRPr sz="20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828850"/>
            <a:ext cx="4945182" cy="341632"/>
          </a:xfrm>
          <a:prstGeom prst="rect">
            <a:avLst/>
          </a:prstGeom>
        </p:spPr>
        <p:txBody>
          <a:bodyPr/>
          <a:lstStyle>
            <a:lvl1pPr marL="0" indent="0">
              <a:buNone/>
              <a:defRPr sz="1800"/>
            </a:lvl1pPr>
          </a:lstStyle>
          <a:p>
            <a:pPr lvl="0"/>
            <a:r>
              <a:rPr lang="en-US"/>
              <a:t>Enter quoted person’s affiliation</a:t>
            </a:r>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 name="Rectangle 2">
            <a:extLst>
              <a:ext uri="{FF2B5EF4-FFF2-40B4-BE49-F238E27FC236}">
                <a16:creationId xmlns:a16="http://schemas.microsoft.com/office/drawing/2014/main" id="{DF310A63-64FE-E9AE-7EFE-0450BA72CEBC}"/>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Slide Number Placeholder 6">
            <a:extLst>
              <a:ext uri="{FF2B5EF4-FFF2-40B4-BE49-F238E27FC236}">
                <a16:creationId xmlns:a16="http://schemas.microsoft.com/office/drawing/2014/main" id="{361AB379-6BCD-5D2B-DD26-96F5436A9380}"/>
              </a:ext>
            </a:extLst>
          </p:cNvPr>
          <p:cNvSpPr>
            <a:spLocks noGrp="1"/>
          </p:cNvSpPr>
          <p:nvPr>
            <p:ph type="sldNum" sz="quarter" idx="19"/>
          </p:nvPr>
        </p:nvSpPr>
        <p:spPr/>
        <p:txBody>
          <a:bodyPr/>
          <a:lstStyle/>
          <a:p>
            <a:fld id="{DC503246-BBCE-4F0A-BCDC-08FC4C52637D}" type="slidenum">
              <a:rPr lang="en-US" smtClean="0"/>
              <a:pPr/>
              <a:t>‹#›</a:t>
            </a:fld>
            <a:endParaRPr lang="en-US"/>
          </a:p>
        </p:txBody>
      </p:sp>
      <p:sp>
        <p:nvSpPr>
          <p:cNvPr id="8" name="Picture Placeholder 5">
            <a:extLst>
              <a:ext uri="{FF2B5EF4-FFF2-40B4-BE49-F238E27FC236}">
                <a16:creationId xmlns:a16="http://schemas.microsoft.com/office/drawing/2014/main" id="{61F8984E-9F5B-A656-83FE-21F4A764609D}"/>
              </a:ext>
            </a:extLst>
          </p:cNvPr>
          <p:cNvSpPr>
            <a:spLocks noGrp="1"/>
          </p:cNvSpPr>
          <p:nvPr>
            <p:ph type="pic" sz="quarter" idx="16" hasCustomPrompt="1"/>
          </p:nvPr>
        </p:nvSpPr>
        <p:spPr>
          <a:xfrm>
            <a:off x="7391400" y="1485899"/>
            <a:ext cx="3886200" cy="3980836"/>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5147863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419100" y="2707821"/>
            <a:ext cx="8077200" cy="1442355"/>
          </a:xfrm>
          <a:prstGeom prst="rect">
            <a:avLst/>
          </a:prstGeom>
        </p:spPr>
        <p:txBody>
          <a:bodyPr anchor="ctr"/>
          <a:lstStyle>
            <a:lvl1pPr>
              <a:defRPr sz="4400"/>
            </a:lvl1pPr>
          </a:lstStyle>
          <a:p>
            <a:r>
              <a:rPr lang="en-US"/>
              <a:t>Section divider – </a:t>
            </a:r>
            <a:br>
              <a:rPr lang="en-US"/>
            </a:br>
            <a:r>
              <a:rPr lang="en-US"/>
              <a:t>Enter section name here</a:t>
            </a:r>
          </a:p>
        </p:txBody>
      </p:sp>
      <p:sp>
        <p:nvSpPr>
          <p:cNvPr id="5" name="Slide Number Placeholder 4">
            <a:extLst>
              <a:ext uri="{FF2B5EF4-FFF2-40B4-BE49-F238E27FC236}">
                <a16:creationId xmlns:a16="http://schemas.microsoft.com/office/drawing/2014/main" id="{A550AEFC-66AC-3609-C732-66426D9651D5}"/>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01279599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419100" y="2707821"/>
            <a:ext cx="8077200" cy="1442355"/>
          </a:xfrm>
          <a:prstGeom prst="rect">
            <a:avLst/>
          </a:prstGeom>
        </p:spPr>
        <p:txBody>
          <a:bodyPr anchor="ctr"/>
          <a:lstStyle>
            <a:lvl1pPr>
              <a:defRPr sz="4400"/>
            </a:lvl1pPr>
          </a:lstStyle>
          <a:p>
            <a:r>
              <a:rPr lang="en-US"/>
              <a:t>Section divider – </a:t>
            </a:r>
            <a:br>
              <a:rPr lang="en-US"/>
            </a:br>
            <a:r>
              <a:rPr lang="en-US"/>
              <a:t>Enter section name here</a:t>
            </a:r>
          </a:p>
        </p:txBody>
      </p:sp>
      <p:sp>
        <p:nvSpPr>
          <p:cNvPr id="5" name="Slide Number Placeholder 4">
            <a:extLst>
              <a:ext uri="{FF2B5EF4-FFF2-40B4-BE49-F238E27FC236}">
                <a16:creationId xmlns:a16="http://schemas.microsoft.com/office/drawing/2014/main" id="{A550AEFC-66AC-3609-C732-66426D9651D5}"/>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259196332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w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796E24-5997-E186-1278-85841BD80340}"/>
              </a:ext>
            </a:extLst>
          </p:cNvPr>
          <p:cNvSpPr>
            <a:spLocks noGrp="1"/>
          </p:cNvSpPr>
          <p:nvPr>
            <p:ph type="title"/>
          </p:nvPr>
        </p:nvSpPr>
        <p:spPr>
          <a:xfrm>
            <a:off x="419100" y="2319619"/>
            <a:ext cx="5943600" cy="3046132"/>
          </a:xfrm>
        </p:spPr>
        <p:txBody>
          <a:bodyPr anchor="b"/>
          <a:lstStyle>
            <a:lvl1pPr>
              <a:defRPr sz="4400">
                <a:solidFill>
                  <a:schemeClr val="tx1"/>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164BDF38-9AA7-CBB9-2814-A6AA8E7AD758}"/>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11" name="Picture Placeholder 5">
            <a:extLst>
              <a:ext uri="{FF2B5EF4-FFF2-40B4-BE49-F238E27FC236}">
                <a16:creationId xmlns:a16="http://schemas.microsoft.com/office/drawing/2014/main" id="{783A5516-1B0D-0050-4758-1DD1D7C68A8A}"/>
              </a:ext>
            </a:extLst>
          </p:cNvPr>
          <p:cNvSpPr>
            <a:spLocks noGrp="1"/>
          </p:cNvSpPr>
          <p:nvPr>
            <p:ph type="pic" sz="quarter" idx="16" hasCustomPrompt="1"/>
          </p:nvPr>
        </p:nvSpPr>
        <p:spPr>
          <a:xfrm>
            <a:off x="7391400" y="342900"/>
            <a:ext cx="4457700" cy="5867399"/>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60969798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429000" cy="369332"/>
          </a:xfrm>
          <a:prstGeom prst="rect">
            <a:avLst/>
          </a:prstGeom>
        </p:spPr>
        <p:txBody>
          <a:bodyPr anchor="b"/>
          <a:lstStyle>
            <a:lvl1pPr marL="0" indent="0">
              <a:buNone/>
              <a:defRPr sz="2000" b="1"/>
            </a:lvl1pPr>
          </a:lstStyle>
          <a:p>
            <a:pPr lvl="0"/>
            <a:r>
              <a:rPr lang="en-US"/>
              <a:t>Speaker name</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429000" cy="1128486"/>
          </a:xfrm>
          <a:prstGeom prst="rect">
            <a:avLst/>
          </a:prstGeom>
        </p:spPr>
        <p:txBody>
          <a:bodyPr>
            <a:noAutofit/>
          </a:bodyPr>
          <a:lstStyle>
            <a:lvl1pPr marL="0" indent="0">
              <a:lnSpc>
                <a:spcPct val="100000"/>
              </a:lnSpc>
              <a:spcAft>
                <a:spcPts val="600"/>
              </a:spcAft>
              <a:buNone/>
              <a:defRPr sz="1800"/>
            </a:lvl1pPr>
          </a:lstStyle>
          <a:p>
            <a:pPr lvl="0"/>
            <a:r>
              <a:rPr lang="en-US"/>
              <a:t>Speaker contact info (such as email or socials)</a:t>
            </a:r>
          </a:p>
        </p:txBody>
      </p:sp>
      <p:sp>
        <p:nvSpPr>
          <p:cNvPr id="14" name="Text Placeholder 10">
            <a:extLst>
              <a:ext uri="{FF2B5EF4-FFF2-40B4-BE49-F238E27FC236}">
                <a16:creationId xmlns:a16="http://schemas.microsoft.com/office/drawing/2014/main" id="{25647617-D370-4344-8A52-A50356181DAE}"/>
              </a:ext>
            </a:extLst>
          </p:cNvPr>
          <p:cNvSpPr>
            <a:spLocks noGrp="1"/>
          </p:cNvSpPr>
          <p:nvPr>
            <p:ph type="body" sz="quarter" idx="12" hasCustomPrompt="1"/>
          </p:nvPr>
        </p:nvSpPr>
        <p:spPr>
          <a:xfrm>
            <a:off x="4075949" y="3453368"/>
            <a:ext cx="3429000" cy="369332"/>
          </a:xfrm>
          <a:prstGeom prst="rect">
            <a:avLst/>
          </a:prstGeom>
        </p:spPr>
        <p:txBody>
          <a:bodyPr anchor="b"/>
          <a:lstStyle>
            <a:lvl1pPr marL="0" indent="0">
              <a:buNone/>
              <a:defRPr sz="2000" b="1"/>
            </a:lvl1pPr>
          </a:lstStyle>
          <a:p>
            <a:pPr lvl="0"/>
            <a:r>
              <a:rPr lang="en-US"/>
              <a:t>Speaker name</a:t>
            </a:r>
          </a:p>
        </p:txBody>
      </p:sp>
      <p:sp>
        <p:nvSpPr>
          <p:cNvPr id="15" name="Text Placeholder 10">
            <a:extLst>
              <a:ext uri="{FF2B5EF4-FFF2-40B4-BE49-F238E27FC236}">
                <a16:creationId xmlns:a16="http://schemas.microsoft.com/office/drawing/2014/main" id="{901E06BA-A855-4482-AB73-94B5EFBA8420}"/>
              </a:ext>
            </a:extLst>
          </p:cNvPr>
          <p:cNvSpPr>
            <a:spLocks noGrp="1"/>
          </p:cNvSpPr>
          <p:nvPr>
            <p:ph type="body" sz="quarter" idx="13" hasCustomPrompt="1"/>
          </p:nvPr>
        </p:nvSpPr>
        <p:spPr>
          <a:xfrm>
            <a:off x="7720100" y="3453368"/>
            <a:ext cx="3429000" cy="369332"/>
          </a:xfrm>
          <a:prstGeom prst="rect">
            <a:avLst/>
          </a:prstGeom>
        </p:spPr>
        <p:txBody>
          <a:bodyPr anchor="b"/>
          <a:lstStyle>
            <a:lvl1pPr marL="0" indent="0">
              <a:buNone/>
              <a:defRPr sz="2000" b="1"/>
            </a:lvl1pPr>
          </a:lstStyle>
          <a:p>
            <a:pPr lvl="0"/>
            <a:r>
              <a:rPr lang="en-US"/>
              <a:t>Speaker name</a:t>
            </a:r>
          </a:p>
        </p:txBody>
      </p:sp>
      <p:sp>
        <p:nvSpPr>
          <p:cNvPr id="16" name="Text Placeholder 12">
            <a:extLst>
              <a:ext uri="{FF2B5EF4-FFF2-40B4-BE49-F238E27FC236}">
                <a16:creationId xmlns:a16="http://schemas.microsoft.com/office/drawing/2014/main" id="{167C7A81-0FAF-4B91-8CE3-3CB926ABA277}"/>
              </a:ext>
            </a:extLst>
          </p:cNvPr>
          <p:cNvSpPr>
            <a:spLocks noGrp="1"/>
          </p:cNvSpPr>
          <p:nvPr>
            <p:ph type="body" sz="quarter" idx="14" hasCustomPrompt="1"/>
          </p:nvPr>
        </p:nvSpPr>
        <p:spPr>
          <a:xfrm>
            <a:off x="4075949" y="3835400"/>
            <a:ext cx="3429000" cy="1128486"/>
          </a:xfrm>
          <a:prstGeom prst="rect">
            <a:avLst/>
          </a:prstGeom>
        </p:spPr>
        <p:txBody>
          <a:bodyPr>
            <a:noAutofit/>
          </a:bodyPr>
          <a:lstStyle>
            <a:lvl1pPr marL="0" indent="0">
              <a:lnSpc>
                <a:spcPct val="100000"/>
              </a:lnSpc>
              <a:spcAft>
                <a:spcPts val="600"/>
              </a:spcAft>
              <a:buNone/>
              <a:defRPr sz="1800"/>
            </a:lvl1pPr>
          </a:lstStyle>
          <a:p>
            <a:pPr lvl="0"/>
            <a:r>
              <a:rPr lang="en-US"/>
              <a:t>Speaker contact info (such as email or socials)</a:t>
            </a:r>
          </a:p>
        </p:txBody>
      </p:sp>
      <p:sp>
        <p:nvSpPr>
          <p:cNvPr id="17" name="Text Placeholder 12">
            <a:extLst>
              <a:ext uri="{FF2B5EF4-FFF2-40B4-BE49-F238E27FC236}">
                <a16:creationId xmlns:a16="http://schemas.microsoft.com/office/drawing/2014/main" id="{69E66DAE-B2A2-4775-9B21-0BED6B9C887E}"/>
              </a:ext>
            </a:extLst>
          </p:cNvPr>
          <p:cNvSpPr>
            <a:spLocks noGrp="1"/>
          </p:cNvSpPr>
          <p:nvPr>
            <p:ph type="body" sz="quarter" idx="15" hasCustomPrompt="1"/>
          </p:nvPr>
        </p:nvSpPr>
        <p:spPr>
          <a:xfrm>
            <a:off x="7720100" y="3835400"/>
            <a:ext cx="3429000" cy="1128486"/>
          </a:xfrm>
          <a:prstGeom prst="rect">
            <a:avLst/>
          </a:prstGeom>
        </p:spPr>
        <p:txBody>
          <a:bodyPr>
            <a:noAutofit/>
          </a:bodyPr>
          <a:lstStyle>
            <a:lvl1pPr marL="0" indent="0">
              <a:lnSpc>
                <a:spcPct val="100000"/>
              </a:lnSpc>
              <a:spcAft>
                <a:spcPts val="600"/>
              </a:spcAft>
              <a:buNone/>
              <a:defRPr sz="1800"/>
            </a:lvl1pPr>
          </a:lstStyle>
          <a:p>
            <a:pPr lvl="0"/>
            <a:r>
              <a:rPr lang="en-US"/>
              <a:t>Speaker contact info (such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sp>
        <p:nvSpPr>
          <p:cNvPr id="5" name="Slide Number Placeholder 4">
            <a:extLst>
              <a:ext uri="{FF2B5EF4-FFF2-40B4-BE49-F238E27FC236}">
                <a16:creationId xmlns:a16="http://schemas.microsoft.com/office/drawing/2014/main" id="{FDC8D098-0D5D-2F43-20F0-F79D1130DDB7}"/>
              </a:ext>
            </a:extLst>
          </p:cNvPr>
          <p:cNvSpPr>
            <a:spLocks noGrp="1"/>
          </p:cNvSpPr>
          <p:nvPr>
            <p:ph type="sldNum" sz="quarter" idx="18"/>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1502317674"/>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End of Template">
    <p:spTree>
      <p:nvGrpSpPr>
        <p:cNvPr id="1" name=""/>
        <p:cNvGrpSpPr/>
        <p:nvPr/>
      </p:nvGrpSpPr>
      <p:grpSpPr>
        <a:xfrm>
          <a:off x="0" y="0"/>
          <a:ext cx="0" cy="0"/>
          <a:chOff x="0" y="0"/>
          <a:chExt cx="0" cy="0"/>
        </a:xfrm>
      </p:grpSpPr>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2" name="TextBox 1">
            <a:extLst>
              <a:ext uri="{FF2B5EF4-FFF2-40B4-BE49-F238E27FC236}">
                <a16:creationId xmlns:a16="http://schemas.microsoft.com/office/drawing/2014/main" id="{A8E4803B-1950-E31A-1640-76EE0564F821}"/>
              </a:ext>
            </a:extLst>
          </p:cNvPr>
          <p:cNvSpPr txBox="1"/>
          <p:nvPr userDrawn="1"/>
        </p:nvSpPr>
        <p:spPr>
          <a:xfrm>
            <a:off x="3486150" y="2379642"/>
            <a:ext cx="7785100" cy="2471189"/>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600"/>
              </a:spcBef>
            </a:pPr>
            <a:r>
              <a:rPr lang="en-US" sz="24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They are included as visual examples only</a:t>
            </a:r>
          </a:p>
          <a:p>
            <a:pPr algn="l">
              <a:lnSpc>
                <a:spcPct val="80000"/>
              </a:lnSpc>
              <a:spcBef>
                <a:spcPts val="600"/>
              </a:spcBef>
            </a:pPr>
            <a:r>
              <a:rPr lang="en-US" sz="24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and are not part of the official template.</a:t>
            </a:r>
            <a:endParaRPr lang="en-US" sz="66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endParaRPr>
          </a:p>
        </p:txBody>
      </p:sp>
    </p:spTree>
    <p:extLst>
      <p:ext uri="{BB962C8B-B14F-4D97-AF65-F5344CB8AC3E}">
        <p14:creationId xmlns:p14="http://schemas.microsoft.com/office/powerpoint/2010/main" val="2177883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9" y="2205761"/>
            <a:ext cx="4512969" cy="1223239"/>
          </a:xfrm>
        </p:spPr>
        <p:txBody>
          <a:bodyPr/>
          <a:lstStyle>
            <a:lvl1pPr>
              <a:lnSpc>
                <a:spcPct val="100000"/>
              </a:lnSpc>
              <a:defRPr/>
            </a:lvl1pPr>
          </a:lstStyle>
          <a:p>
            <a:r>
              <a:rPr lang="en-US" dirty="0"/>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6216238" y="342900"/>
            <a:ext cx="5632862" cy="5867399"/>
          </a:xfrm>
        </p:spPr>
        <p:txBody>
          <a:bodyPr anchor="ctr">
            <a:noAutofit/>
          </a:bodyPr>
          <a:lstStyle>
            <a:lvl1pPr marL="0" indent="0">
              <a:lnSpc>
                <a:spcPct val="100000"/>
              </a:lnSpc>
              <a:buNone/>
              <a:defRPr sz="2200"/>
            </a:lvl1pPr>
            <a:lvl2pPr marL="228600" indent="0">
              <a:lnSpc>
                <a:spcPct val="100000"/>
              </a:lnSpc>
              <a:buNone/>
              <a:defRPr sz="2200"/>
            </a:lvl2pPr>
            <a:lvl3pPr marL="457200" indent="0">
              <a:lnSpc>
                <a:spcPct val="100000"/>
              </a:lnSpc>
              <a:buNone/>
              <a:defRPr sz="2200"/>
            </a:lvl3pPr>
            <a:lvl4pPr marL="685800" indent="0">
              <a:lnSpc>
                <a:spcPct val="100000"/>
              </a:lnSpc>
              <a:buNone/>
              <a:defRPr sz="2200"/>
            </a:lvl4pPr>
            <a:lvl5pPr marL="685800" indent="0">
              <a:lnSpc>
                <a:spcPct val="100000"/>
              </a:lnSpc>
              <a:buNone/>
              <a:defRPr sz="22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426562" y="3663582"/>
            <a:ext cx="4511446" cy="276999"/>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3" name="Slide Number Placeholder 5">
            <a:extLst>
              <a:ext uri="{FF2B5EF4-FFF2-40B4-BE49-F238E27FC236}">
                <a16:creationId xmlns:a16="http://schemas.microsoft.com/office/drawing/2014/main" id="{E3743A8C-724B-A2CA-713A-3A791D087CD1}"/>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434358486"/>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C130-06E7-4370-BE1F-6B09EE729241}"/>
              </a:ext>
            </a:extLst>
          </p:cNvPr>
          <p:cNvSpPr>
            <a:spLocks noGrp="1"/>
          </p:cNvSpPr>
          <p:nvPr>
            <p:ph type="title" hasCustomPrompt="1"/>
          </p:nvPr>
        </p:nvSpPr>
        <p:spPr>
          <a:xfrm>
            <a:off x="425038" y="348838"/>
            <a:ext cx="4032662" cy="1022762"/>
          </a:xfrm>
        </p:spPr>
        <p:txBody>
          <a:bodyPr anchor="t"/>
          <a:lstStyle>
            <a:lvl1pPr>
              <a:defRPr sz="4000"/>
            </a:lvl1pPr>
          </a:lstStyle>
          <a:p>
            <a:r>
              <a:rPr lang="en-US" dirty="0"/>
              <a:t>Content with caption layout</a:t>
            </a:r>
          </a:p>
        </p:txBody>
      </p:sp>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48838"/>
            <a:ext cx="6819900" cy="5861462"/>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425038" y="2181224"/>
            <a:ext cx="4032662" cy="40290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description</a:t>
            </a:r>
          </a:p>
        </p:txBody>
      </p:sp>
      <p:sp>
        <p:nvSpPr>
          <p:cNvPr id="5" name="Slide Number Placeholder 5">
            <a:extLst>
              <a:ext uri="{FF2B5EF4-FFF2-40B4-BE49-F238E27FC236}">
                <a16:creationId xmlns:a16="http://schemas.microsoft.com/office/drawing/2014/main" id="{8AE8B837-8722-DD15-760D-83DA67D69EA3}"/>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3095350173"/>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FCFB70-4D2B-4A5F-B5F1-1904D4D48BFB}"/>
              </a:ext>
            </a:extLst>
          </p:cNvPr>
          <p:cNvSpPr>
            <a:spLocks noGrp="1"/>
          </p:cNvSpPr>
          <p:nvPr>
            <p:ph type="pic" idx="1" hasCustomPrompt="1"/>
          </p:nvPr>
        </p:nvSpPr>
        <p:spPr>
          <a:xfrm>
            <a:off x="5029200" y="342900"/>
            <a:ext cx="6819900" cy="5867400"/>
          </a:xfrm>
        </p:spPr>
        <p:txBody>
          <a:bodyPr anchor="ctr">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br>
              <a:rPr lang="en-US" dirty="0"/>
            </a:br>
            <a:br>
              <a:rPr lang="en-US" dirty="0"/>
            </a:br>
            <a:endParaRPr lang="en-US" dirty="0"/>
          </a:p>
        </p:txBody>
      </p:sp>
      <p:sp>
        <p:nvSpPr>
          <p:cNvPr id="4" name="Text Placeholder 3">
            <a:extLst>
              <a:ext uri="{FF2B5EF4-FFF2-40B4-BE49-F238E27FC236}">
                <a16:creationId xmlns:a16="http://schemas.microsoft.com/office/drawing/2014/main" id="{5334DB1E-5222-413E-A157-09D2D7B06BED}"/>
              </a:ext>
            </a:extLst>
          </p:cNvPr>
          <p:cNvSpPr>
            <a:spLocks noGrp="1"/>
          </p:cNvSpPr>
          <p:nvPr>
            <p:ph type="body" sz="half" idx="2" hasCustomPrompt="1"/>
          </p:nvPr>
        </p:nvSpPr>
        <p:spPr>
          <a:xfrm>
            <a:off x="425038" y="2171700"/>
            <a:ext cx="4032662" cy="4038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description</a:t>
            </a:r>
          </a:p>
        </p:txBody>
      </p:sp>
      <p:sp>
        <p:nvSpPr>
          <p:cNvPr id="5" name="Slide Number Placeholder 5">
            <a:extLst>
              <a:ext uri="{FF2B5EF4-FFF2-40B4-BE49-F238E27FC236}">
                <a16:creationId xmlns:a16="http://schemas.microsoft.com/office/drawing/2014/main" id="{68ECA711-54F7-1662-A4F0-D69A58EDA75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6" name="Title 1">
            <a:extLst>
              <a:ext uri="{FF2B5EF4-FFF2-40B4-BE49-F238E27FC236}">
                <a16:creationId xmlns:a16="http://schemas.microsoft.com/office/drawing/2014/main" id="{7DDA85AD-D694-0944-6E5E-CC79AA265FD7}"/>
              </a:ext>
            </a:extLst>
          </p:cNvPr>
          <p:cNvSpPr>
            <a:spLocks noGrp="1"/>
          </p:cNvSpPr>
          <p:nvPr>
            <p:ph type="title" hasCustomPrompt="1"/>
          </p:nvPr>
        </p:nvSpPr>
        <p:spPr>
          <a:xfrm>
            <a:off x="425038" y="348838"/>
            <a:ext cx="4032662" cy="1022762"/>
          </a:xfrm>
        </p:spPr>
        <p:txBody>
          <a:bodyPr anchor="t"/>
          <a:lstStyle>
            <a:lvl1pPr>
              <a:defRPr sz="4000"/>
            </a:lvl1pPr>
          </a:lstStyle>
          <a:p>
            <a:r>
              <a:rPr lang="en-US" dirty="0"/>
              <a:t>Image with caption layout</a:t>
            </a:r>
          </a:p>
        </p:txBody>
      </p:sp>
    </p:spTree>
    <p:extLst>
      <p:ext uri="{BB962C8B-B14F-4D97-AF65-F5344CB8AC3E}">
        <p14:creationId xmlns:p14="http://schemas.microsoft.com/office/powerpoint/2010/main" val="3377950783"/>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 content">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37DDAAB0-3CBC-8FAE-CE7D-52722B878703}"/>
              </a:ext>
            </a:extLst>
          </p:cNvPr>
          <p:cNvSpPr>
            <a:spLocks noGrp="1"/>
          </p:cNvSpPr>
          <p:nvPr>
            <p:ph type="pic" sz="quarter" idx="12" hasCustomPrompt="1"/>
          </p:nvPr>
        </p:nvSpPr>
        <p:spPr>
          <a:xfrm>
            <a:off x="420624" y="1371600"/>
            <a:ext cx="5267952" cy="4838699"/>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4DDFED8D-7006-3D83-A139-7E16F98EF51F}"/>
              </a:ext>
            </a:extLst>
          </p:cNvPr>
          <p:cNvSpPr>
            <a:spLocks noGrp="1"/>
          </p:cNvSpPr>
          <p:nvPr>
            <p:ph sz="half" idx="13" hasCustomPrompt="1"/>
          </p:nvPr>
        </p:nvSpPr>
        <p:spPr>
          <a:xfrm>
            <a:off x="6206196" y="1375464"/>
            <a:ext cx="5642904" cy="4834835"/>
          </a:xfrm>
        </p:spPr>
        <p:txBody>
          <a:bodyPr/>
          <a:lstStyle>
            <a:lvl1pPr marL="0" indent="0">
              <a:lnSpc>
                <a:spcPct val="100000"/>
              </a:lnSpc>
              <a:spcAft>
                <a:spcPts val="800"/>
              </a:spcAft>
              <a:buNone/>
              <a:defRPr sz="2400"/>
            </a:lvl1pPr>
            <a:lvl2pPr marL="228600" indent="0">
              <a:lnSpc>
                <a:spcPct val="100000"/>
              </a:lnSpc>
              <a:spcAft>
                <a:spcPts val="600"/>
              </a:spcAft>
              <a:buNone/>
              <a:defRPr sz="2000"/>
            </a:lvl2pPr>
            <a:lvl3pPr marL="457200" indent="0">
              <a:lnSpc>
                <a:spcPct val="100000"/>
              </a:lnSpc>
              <a:buNone/>
              <a:defRPr sz="1800"/>
            </a:lvl3pPr>
            <a:lvl4pPr marL="685800" indent="0">
              <a:lnSpc>
                <a:spcPct val="100000"/>
              </a:lnSpc>
              <a:buNone/>
              <a:defRPr sz="1600"/>
            </a:lvl4pPr>
            <a:lvl5pPr marL="685800" indent="0">
              <a:lnSpc>
                <a:spcPct val="100000"/>
              </a:lnSpc>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4B50DE2-94EC-EA42-5AA1-7D8A4DC7F1F9}"/>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4" name="Title 1">
            <a:extLst>
              <a:ext uri="{FF2B5EF4-FFF2-40B4-BE49-F238E27FC236}">
                <a16:creationId xmlns:a16="http://schemas.microsoft.com/office/drawing/2014/main" id="{27B1ECAC-FFC4-7CEE-388F-B45D213B62CD}"/>
              </a:ext>
            </a:extLst>
          </p:cNvPr>
          <p:cNvSpPr>
            <a:spLocks noGrp="1"/>
          </p:cNvSpPr>
          <p:nvPr>
            <p:ph type="title" hasCustomPrompt="1"/>
          </p:nvPr>
        </p:nvSpPr>
        <p:spPr>
          <a:xfrm>
            <a:off x="425038" y="348838"/>
            <a:ext cx="11424062" cy="641762"/>
          </a:xfrm>
        </p:spPr>
        <p:txBody>
          <a:bodyPr anchor="t"/>
          <a:lstStyle>
            <a:lvl1pPr>
              <a:defRPr sz="4000"/>
            </a:lvl1pPr>
          </a:lstStyle>
          <a:p>
            <a:r>
              <a:rPr lang="en-US" dirty="0"/>
              <a:t>Image with text layout</a:t>
            </a:r>
          </a:p>
        </p:txBody>
      </p:sp>
    </p:spTree>
    <p:extLst>
      <p:ext uri="{BB962C8B-B14F-4D97-AF65-F5344CB8AC3E}">
        <p14:creationId xmlns:p14="http://schemas.microsoft.com/office/powerpoint/2010/main" val="1284342600"/>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4F48D58-FFF9-4D88-86EA-5381B3B4300A}"/>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add image</a:t>
            </a:r>
            <a:br>
              <a:rPr lang="en-US" dirty="0"/>
            </a:br>
            <a:br>
              <a:rPr lang="en-US" dirty="0"/>
            </a:br>
            <a:endParaRPr lang="en-US" dirty="0"/>
          </a:p>
          <a:p>
            <a:endParaRPr lang="en-US" dirty="0"/>
          </a:p>
        </p:txBody>
      </p:sp>
      <p:sp>
        <p:nvSpPr>
          <p:cNvPr id="11" name="Content Placeholder 10">
            <a:extLst>
              <a:ext uri="{FF2B5EF4-FFF2-40B4-BE49-F238E27FC236}">
                <a16:creationId xmlns:a16="http://schemas.microsoft.com/office/drawing/2014/main" id="{815FDEA2-616E-44F0-9C9D-8C4D782AA50E}"/>
              </a:ext>
            </a:extLst>
          </p:cNvPr>
          <p:cNvSpPr>
            <a:spLocks noGrp="1"/>
          </p:cNvSpPr>
          <p:nvPr>
            <p:ph sz="quarter" idx="15" hasCustomPrompt="1"/>
          </p:nvPr>
        </p:nvSpPr>
        <p:spPr>
          <a:xfrm>
            <a:off x="419100" y="1371600"/>
            <a:ext cx="5524500" cy="4838700"/>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313C7F20-4CF7-9A85-8224-6EEC7F068D40}"/>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5" name="Title 1">
            <a:extLst>
              <a:ext uri="{FF2B5EF4-FFF2-40B4-BE49-F238E27FC236}">
                <a16:creationId xmlns:a16="http://schemas.microsoft.com/office/drawing/2014/main" id="{AFA82167-8C2F-1CF0-95E2-7265A8C438E3}"/>
              </a:ext>
            </a:extLst>
          </p:cNvPr>
          <p:cNvSpPr>
            <a:spLocks noGrp="1"/>
          </p:cNvSpPr>
          <p:nvPr>
            <p:ph type="title" hasCustomPrompt="1"/>
          </p:nvPr>
        </p:nvSpPr>
        <p:spPr>
          <a:xfrm>
            <a:off x="426562" y="342900"/>
            <a:ext cx="11422538" cy="64915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1619881490"/>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image_2">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E5C980B-F687-1998-B1EB-9BDBB17C3C49}"/>
              </a:ext>
            </a:extLst>
          </p:cNvPr>
          <p:cNvSpPr>
            <a:spLocks noGrp="1"/>
          </p:cNvSpPr>
          <p:nvPr>
            <p:ph idx="1" hasCustomPrompt="1"/>
          </p:nvPr>
        </p:nvSpPr>
        <p:spPr>
          <a:xfrm>
            <a:off x="425038" y="1910358"/>
            <a:ext cx="5791199" cy="429994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F1BE4B08-1780-852B-F8C7-7ABBCE757C62}"/>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5" name="Title 1">
            <a:extLst>
              <a:ext uri="{FF2B5EF4-FFF2-40B4-BE49-F238E27FC236}">
                <a16:creationId xmlns:a16="http://schemas.microsoft.com/office/drawing/2014/main" id="{5BA5E422-CD5D-F8B3-FF12-D8E7643F63E3}"/>
              </a:ext>
            </a:extLst>
          </p:cNvPr>
          <p:cNvSpPr>
            <a:spLocks noGrp="1"/>
          </p:cNvSpPr>
          <p:nvPr>
            <p:ph type="title" hasCustomPrompt="1"/>
          </p:nvPr>
        </p:nvSpPr>
        <p:spPr>
          <a:xfrm>
            <a:off x="426562" y="342900"/>
            <a:ext cx="11422538" cy="649159"/>
          </a:xfrm>
        </p:spPr>
        <p:txBody>
          <a:bodyPr/>
          <a:lstStyle>
            <a:lvl1pPr>
              <a:defRPr/>
            </a:lvl1pPr>
          </a:lstStyle>
          <a:p>
            <a:r>
              <a:rPr lang="en-US" dirty="0"/>
              <a:t>Title and subtitle layout</a:t>
            </a:r>
          </a:p>
        </p:txBody>
      </p:sp>
      <p:sp>
        <p:nvSpPr>
          <p:cNvPr id="7" name="Text Placeholder 3">
            <a:extLst>
              <a:ext uri="{FF2B5EF4-FFF2-40B4-BE49-F238E27FC236}">
                <a16:creationId xmlns:a16="http://schemas.microsoft.com/office/drawing/2014/main" id="{AC7DD19D-EB95-C1B3-7EAF-DDD169341661}"/>
              </a:ext>
            </a:extLst>
          </p:cNvPr>
          <p:cNvSpPr>
            <a:spLocks noGrp="1"/>
          </p:cNvSpPr>
          <p:nvPr>
            <p:ph type="body" sz="quarter" idx="10" hasCustomPrompt="1"/>
          </p:nvPr>
        </p:nvSpPr>
        <p:spPr>
          <a:xfrm>
            <a:off x="425038" y="1097280"/>
            <a:ext cx="11424062" cy="274319"/>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3" name="Picture Placeholder 6">
            <a:extLst>
              <a:ext uri="{FF2B5EF4-FFF2-40B4-BE49-F238E27FC236}">
                <a16:creationId xmlns:a16="http://schemas.microsoft.com/office/drawing/2014/main" id="{E245E12F-6CCC-B4A7-25BB-6EA825CC454A}"/>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70609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content and imag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6702D9F-6087-CDEB-5CD1-FD21380354D2}"/>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4" name="Title 1">
            <a:extLst>
              <a:ext uri="{FF2B5EF4-FFF2-40B4-BE49-F238E27FC236}">
                <a16:creationId xmlns:a16="http://schemas.microsoft.com/office/drawing/2014/main" id="{05F4EBEB-0AED-DBC5-64B2-DCB373310E60}"/>
              </a:ext>
            </a:extLst>
          </p:cNvPr>
          <p:cNvSpPr>
            <a:spLocks noGrp="1"/>
          </p:cNvSpPr>
          <p:nvPr>
            <p:ph type="title" hasCustomPrompt="1"/>
          </p:nvPr>
        </p:nvSpPr>
        <p:spPr>
          <a:xfrm>
            <a:off x="419099" y="2963192"/>
            <a:ext cx="5086337" cy="646331"/>
          </a:xfrm>
        </p:spPr>
        <p:txBody>
          <a:bodyPr wrap="square" anchor="b">
            <a:spAutoFit/>
          </a:bodyPr>
          <a:lstStyle>
            <a:lvl1pPr algn="l">
              <a:defRPr spc="0"/>
            </a:lvl1pPr>
          </a:lstStyle>
          <a:p>
            <a:r>
              <a:rPr lang="en-US"/>
              <a:t>Title and image</a:t>
            </a:r>
          </a:p>
        </p:txBody>
      </p:sp>
      <p:sp>
        <p:nvSpPr>
          <p:cNvPr id="5" name="Text Placeholder 12">
            <a:extLst>
              <a:ext uri="{FF2B5EF4-FFF2-40B4-BE49-F238E27FC236}">
                <a16:creationId xmlns:a16="http://schemas.microsoft.com/office/drawing/2014/main" id="{9414BEB8-A21B-0C64-A1E3-05FD57EA6474}"/>
              </a:ext>
            </a:extLst>
          </p:cNvPr>
          <p:cNvSpPr>
            <a:spLocks noGrp="1"/>
          </p:cNvSpPr>
          <p:nvPr>
            <p:ph type="body" sz="quarter" idx="12"/>
          </p:nvPr>
        </p:nvSpPr>
        <p:spPr>
          <a:xfrm>
            <a:off x="419099" y="3793440"/>
            <a:ext cx="508633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 name="Text Placeholder 12">
            <a:extLst>
              <a:ext uri="{FF2B5EF4-FFF2-40B4-BE49-F238E27FC236}">
                <a16:creationId xmlns:a16="http://schemas.microsoft.com/office/drawing/2014/main" id="{31FBC554-A4A8-E441-E502-DF3977DAE555}"/>
              </a:ext>
            </a:extLst>
          </p:cNvPr>
          <p:cNvSpPr>
            <a:spLocks noGrp="1"/>
          </p:cNvSpPr>
          <p:nvPr>
            <p:ph type="body" sz="quarter" idx="14" hasCustomPrompt="1"/>
          </p:nvPr>
        </p:nvSpPr>
        <p:spPr>
          <a:xfrm>
            <a:off x="419099" y="585446"/>
            <a:ext cx="2096652" cy="296037"/>
          </a:xfrm>
          <a:prstGeom prst="roundRect">
            <a:avLst>
              <a:gd name="adj" fmla="val 22040"/>
            </a:avLst>
          </a:prstGeom>
          <a:solidFill>
            <a:schemeClr val="accent1">
              <a:lumMod val="20000"/>
              <a:lumOff val="80000"/>
            </a:schemeClr>
          </a:solidFill>
        </p:spPr>
        <p:txBody>
          <a:bodyPr anchor="ctr"/>
          <a:lstStyle>
            <a:lvl1pPr marL="0" indent="0" algn="ctr">
              <a:buNone/>
              <a:defRPr lang="en-US" sz="1200" b="1" i="0" kern="1200" spc="30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marL="0" lvl="0" indent="0" algn="ctr"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r>
              <a:rPr lang="en-US" dirty="0"/>
              <a:t>SECTION TITLE</a:t>
            </a:r>
          </a:p>
        </p:txBody>
      </p:sp>
      <p:sp>
        <p:nvSpPr>
          <p:cNvPr id="6" name="Picture Placeholder 6">
            <a:extLst>
              <a:ext uri="{FF2B5EF4-FFF2-40B4-BE49-F238E27FC236}">
                <a16:creationId xmlns:a16="http://schemas.microsoft.com/office/drawing/2014/main" id="{D8E7B1A7-9B21-D66C-887E-5E411939564D}"/>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846930905"/>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F6D62056-E10A-E1CB-670C-88AA712F25DF}"/>
              </a:ext>
            </a:extLst>
          </p:cNvPr>
          <p:cNvSpPr txBox="1">
            <a:spLocks noChangeArrowheads="1"/>
          </p:cNvSpPr>
          <p:nvPr userDrawn="1"/>
        </p:nvSpPr>
        <p:spPr bwMode="white">
          <a:xfrm>
            <a:off x="419100" y="6476853"/>
            <a:ext cx="5533125"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4" name="Text Placeholder 11">
            <a:extLst>
              <a:ext uri="{FF2B5EF4-FFF2-40B4-BE49-F238E27FC236}">
                <a16:creationId xmlns:a16="http://schemas.microsoft.com/office/drawing/2014/main" id="{61A51EC1-DAE6-EA89-1E8A-A88DB5C7D685}"/>
              </a:ext>
            </a:extLst>
          </p:cNvPr>
          <p:cNvSpPr>
            <a:spLocks noGrp="1"/>
          </p:cNvSpPr>
          <p:nvPr>
            <p:ph type="body" sz="quarter" idx="11" hasCustomPrompt="1"/>
          </p:nvPr>
        </p:nvSpPr>
        <p:spPr>
          <a:xfrm>
            <a:off x="426595" y="4572926"/>
            <a:ext cx="3702329" cy="369332"/>
          </a:xfrm>
        </p:spPr>
        <p:txBody>
          <a:bodyPr/>
          <a:lstStyle>
            <a:lvl1pPr marL="0" indent="0">
              <a:buNone/>
              <a:defRPr sz="2000" b="1" cap="none" spc="0" baseline="0"/>
            </a:lvl1pPr>
          </a:lstStyle>
          <a:p>
            <a:pPr lvl="0"/>
            <a:r>
              <a:rPr lang="en-US"/>
              <a:t>Speaker name</a:t>
            </a:r>
          </a:p>
        </p:txBody>
      </p:sp>
      <p:sp>
        <p:nvSpPr>
          <p:cNvPr id="25" name="Text Placeholder 15">
            <a:extLst>
              <a:ext uri="{FF2B5EF4-FFF2-40B4-BE49-F238E27FC236}">
                <a16:creationId xmlns:a16="http://schemas.microsoft.com/office/drawing/2014/main" id="{38B4AFAE-9B8B-C5AB-E21D-116567A8C107}"/>
              </a:ext>
            </a:extLst>
          </p:cNvPr>
          <p:cNvSpPr>
            <a:spLocks noGrp="1"/>
          </p:cNvSpPr>
          <p:nvPr>
            <p:ph type="body" sz="quarter" idx="12" hasCustomPrompt="1"/>
          </p:nvPr>
        </p:nvSpPr>
        <p:spPr>
          <a:xfrm>
            <a:off x="426595" y="4946988"/>
            <a:ext cx="3702329" cy="834074"/>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
        <p:nvSpPr>
          <p:cNvPr id="26" name="Title 1">
            <a:extLst>
              <a:ext uri="{FF2B5EF4-FFF2-40B4-BE49-F238E27FC236}">
                <a16:creationId xmlns:a16="http://schemas.microsoft.com/office/drawing/2014/main" id="{B2A1E371-5E1F-076D-95C7-F4041B142E30}"/>
              </a:ext>
            </a:extLst>
          </p:cNvPr>
          <p:cNvSpPr>
            <a:spLocks noGrp="1"/>
          </p:cNvSpPr>
          <p:nvPr>
            <p:ph type="ctrTitle" hasCustomPrompt="1"/>
          </p:nvPr>
        </p:nvSpPr>
        <p:spPr>
          <a:xfrm>
            <a:off x="426596" y="2746988"/>
            <a:ext cx="6660004" cy="757130"/>
          </a:xfrm>
        </p:spPr>
        <p:txBody>
          <a:bodyPr wrap="square" anchor="t" anchorCtr="0"/>
          <a:lstStyle>
            <a:lvl1pPr algn="l">
              <a:defRPr sz="4800">
                <a:solidFill>
                  <a:schemeClr val="tx2"/>
                </a:solidFill>
                <a:latin typeface="+mn-lt"/>
              </a:defRPr>
            </a:lvl1pPr>
          </a:lstStyle>
          <a:p>
            <a:r>
              <a:rPr lang="en-US" dirty="0"/>
              <a:t>Enter title</a:t>
            </a:r>
          </a:p>
        </p:txBody>
      </p:sp>
      <p:sp>
        <p:nvSpPr>
          <p:cNvPr id="27" name="Subtitle 2">
            <a:extLst>
              <a:ext uri="{FF2B5EF4-FFF2-40B4-BE49-F238E27FC236}">
                <a16:creationId xmlns:a16="http://schemas.microsoft.com/office/drawing/2014/main" id="{792AB3EA-039F-9B16-9DCA-F885FFA04F8C}"/>
              </a:ext>
            </a:extLst>
          </p:cNvPr>
          <p:cNvSpPr>
            <a:spLocks noGrp="1"/>
          </p:cNvSpPr>
          <p:nvPr>
            <p:ph type="subTitle" idx="1" hasCustomPrompt="1"/>
          </p:nvPr>
        </p:nvSpPr>
        <p:spPr>
          <a:xfrm>
            <a:off x="426595" y="3533486"/>
            <a:ext cx="6660005" cy="535531"/>
          </a:xfrm>
        </p:spPr>
        <p:txBody>
          <a:bodyPr wrap="square"/>
          <a:lstStyle>
            <a:lvl1pPr marL="0" indent="0" algn="l">
              <a:spcAft>
                <a:spcPts val="0"/>
              </a:spcAft>
              <a:buFont typeface="Arial" panose="020B0604020202020204" pitchFamily="34" charset="0"/>
              <a:buNone/>
              <a:defRPr sz="3200" b="0" i="0" cap="none" spc="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a:t>
            </a:r>
          </a:p>
        </p:txBody>
      </p:sp>
      <p:sp>
        <p:nvSpPr>
          <p:cNvPr id="28" name="Text Placeholder 7">
            <a:extLst>
              <a:ext uri="{FF2B5EF4-FFF2-40B4-BE49-F238E27FC236}">
                <a16:creationId xmlns:a16="http://schemas.microsoft.com/office/drawing/2014/main" id="{0E4ED565-8124-620D-1BA0-4DB3399B3589}"/>
              </a:ext>
            </a:extLst>
          </p:cNvPr>
          <p:cNvSpPr>
            <a:spLocks noGrp="1"/>
          </p:cNvSpPr>
          <p:nvPr>
            <p:ph type="body" sz="quarter" idx="10" hasCustomPrompt="1"/>
          </p:nvPr>
        </p:nvSpPr>
        <p:spPr>
          <a:xfrm>
            <a:off x="425039" y="2341195"/>
            <a:ext cx="6661561" cy="361335"/>
          </a:xfrm>
        </p:spPr>
        <p:txBody>
          <a:bodyPr wrap="square"/>
          <a:lstStyle>
            <a:lvl1pPr marL="0" indent="0">
              <a:spcAft>
                <a:spcPts val="0"/>
              </a:spcAft>
              <a:buNone/>
              <a:defRPr sz="1900" b="1" i="0" cap="all" spc="300" baseline="0">
                <a:solidFill>
                  <a:schemeClr val="tx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a:t>Enter session ID if required</a:t>
            </a:r>
          </a:p>
        </p:txBody>
      </p:sp>
    </p:spTree>
    <p:extLst>
      <p:ext uri="{BB962C8B-B14F-4D97-AF65-F5344CB8AC3E}">
        <p14:creationId xmlns:p14="http://schemas.microsoft.com/office/powerpoint/2010/main" val="233667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conten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2BCE21-C2EC-1306-503B-BC2BBAB966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102" r="34101" b="38406"/>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a:xfrm>
            <a:off x="419099" y="2963192"/>
            <a:ext cx="5086337" cy="646331"/>
          </a:xfrm>
        </p:spPr>
        <p:txBody>
          <a:bodyPr wrap="square" anchor="b">
            <a:spAutoFit/>
          </a:bodyPr>
          <a:lstStyle>
            <a:lvl1pPr algn="l">
              <a:defRPr spc="0"/>
            </a:lvl1pPr>
          </a:lstStyle>
          <a:p>
            <a:r>
              <a:rPr lang="en-US"/>
              <a:t>Title and image</a:t>
            </a:r>
          </a:p>
        </p:txBody>
      </p:sp>
      <p:sp>
        <p:nvSpPr>
          <p:cNvPr id="15" name="Text Placeholder 12">
            <a:extLst>
              <a:ext uri="{FF2B5EF4-FFF2-40B4-BE49-F238E27FC236}">
                <a16:creationId xmlns:a16="http://schemas.microsoft.com/office/drawing/2014/main" id="{75E3AFC5-1F1E-90B5-A413-ABEF7C5EFE60}"/>
              </a:ext>
            </a:extLst>
          </p:cNvPr>
          <p:cNvSpPr>
            <a:spLocks noGrp="1"/>
          </p:cNvSpPr>
          <p:nvPr>
            <p:ph type="body" sz="quarter" idx="12"/>
          </p:nvPr>
        </p:nvSpPr>
        <p:spPr>
          <a:xfrm>
            <a:off x="419099" y="3793440"/>
            <a:ext cx="508633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4" name="Slide Number Placeholder 5">
            <a:extLst>
              <a:ext uri="{FF2B5EF4-FFF2-40B4-BE49-F238E27FC236}">
                <a16:creationId xmlns:a16="http://schemas.microsoft.com/office/drawing/2014/main" id="{FA16F55B-B62C-E415-953C-78E4432158E9}"/>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3" name="Text Placeholder 12">
            <a:extLst>
              <a:ext uri="{FF2B5EF4-FFF2-40B4-BE49-F238E27FC236}">
                <a16:creationId xmlns:a16="http://schemas.microsoft.com/office/drawing/2014/main" id="{633E20A0-1D9F-4D3A-0150-B25F1AF52A15}"/>
              </a:ext>
            </a:extLst>
          </p:cNvPr>
          <p:cNvSpPr>
            <a:spLocks noGrp="1"/>
          </p:cNvSpPr>
          <p:nvPr>
            <p:ph type="body" sz="quarter" idx="14" hasCustomPrompt="1"/>
          </p:nvPr>
        </p:nvSpPr>
        <p:spPr>
          <a:xfrm>
            <a:off x="419099" y="585446"/>
            <a:ext cx="2096652" cy="296037"/>
          </a:xfrm>
          <a:prstGeom prst="roundRect">
            <a:avLst>
              <a:gd name="adj" fmla="val 22040"/>
            </a:avLst>
          </a:prstGeom>
          <a:solidFill>
            <a:schemeClr val="accent1">
              <a:lumMod val="20000"/>
              <a:lumOff val="80000"/>
            </a:schemeClr>
          </a:solidFill>
        </p:spPr>
        <p:txBody>
          <a:bodyPr anchor="ctr"/>
          <a:lstStyle>
            <a:lvl1pPr marL="0" indent="0" algn="ctr">
              <a:buNone/>
              <a:defRPr lang="en-US" sz="1200" b="1" i="0" kern="1200" spc="30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marL="0" lvl="0" indent="0" algn="ctr"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r>
              <a:rPr lang="en-US" dirty="0"/>
              <a:t>SECTION TITLE</a:t>
            </a:r>
          </a:p>
        </p:txBody>
      </p:sp>
    </p:spTree>
    <p:extLst>
      <p:ext uri="{BB962C8B-B14F-4D97-AF65-F5344CB8AC3E}">
        <p14:creationId xmlns:p14="http://schemas.microsoft.com/office/powerpoint/2010/main" val="23522844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image, callout box">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12852A8-90D0-6D87-0F6A-8E688E4E417C}"/>
              </a:ext>
            </a:extLst>
          </p:cNvPr>
          <p:cNvSpPr>
            <a:spLocks noGrp="1"/>
          </p:cNvSpPr>
          <p:nvPr>
            <p:ph type="pic" sz="quarter" idx="10" hasCustomPrompt="1"/>
          </p:nvPr>
        </p:nvSpPr>
        <p:spPr>
          <a:xfrm>
            <a:off x="6342744" y="0"/>
            <a:ext cx="5849256" cy="6858000"/>
          </a:xfrm>
        </p:spPr>
        <p:txBody>
          <a:bodyPr anchor="ctr"/>
          <a:lstStyle>
            <a:lvl1pPr marL="0" indent="0" algn="ctr">
              <a:buNone/>
              <a:defRPr/>
            </a:lvl1pPr>
          </a:lstStyle>
          <a:p>
            <a:r>
              <a:rPr lang="en-US" dirty="0"/>
              <a:t>Click icon to add image</a:t>
            </a:r>
          </a:p>
          <a:p>
            <a:endParaRPr lang="en-US" dirty="0"/>
          </a:p>
        </p:txBody>
      </p:sp>
      <p:sp>
        <p:nvSpPr>
          <p:cNvPr id="23" name="Text Placeholder 12">
            <a:extLst>
              <a:ext uri="{FF2B5EF4-FFF2-40B4-BE49-F238E27FC236}">
                <a16:creationId xmlns:a16="http://schemas.microsoft.com/office/drawing/2014/main" id="{E443CEB2-8374-F260-B87D-FC866EC90FE0}"/>
              </a:ext>
            </a:extLst>
          </p:cNvPr>
          <p:cNvSpPr>
            <a:spLocks noGrp="1"/>
          </p:cNvSpPr>
          <p:nvPr>
            <p:ph type="body" sz="quarter" idx="16" hasCustomPrompt="1"/>
          </p:nvPr>
        </p:nvSpPr>
        <p:spPr>
          <a:xfrm>
            <a:off x="425038" y="4688232"/>
            <a:ext cx="6340332" cy="1522068"/>
          </a:xfrm>
          <a:prstGeom prst="roundRect">
            <a:avLst>
              <a:gd name="adj" fmla="val 13066"/>
            </a:avLst>
          </a:prstGeom>
          <a:solidFill>
            <a:schemeClr val="accent1">
              <a:lumMod val="20000"/>
              <a:lumOff val="80000"/>
            </a:schemeClr>
          </a:solidFill>
        </p:spPr>
        <p:txBody>
          <a:bodyPr lIns="1920240" tIns="228600" rIns="457200" bIns="228600" anchor="ctr"/>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4" name="Title 1">
            <a:extLst>
              <a:ext uri="{FF2B5EF4-FFF2-40B4-BE49-F238E27FC236}">
                <a16:creationId xmlns:a16="http://schemas.microsoft.com/office/drawing/2014/main" id="{700664E9-343F-D88D-014A-7D3AFE06C8EA}"/>
              </a:ext>
            </a:extLst>
          </p:cNvPr>
          <p:cNvSpPr>
            <a:spLocks noGrp="1"/>
          </p:cNvSpPr>
          <p:nvPr>
            <p:ph type="title" hasCustomPrompt="1"/>
          </p:nvPr>
        </p:nvSpPr>
        <p:spPr>
          <a:xfrm>
            <a:off x="425038" y="1371600"/>
            <a:ext cx="5430157" cy="1200329"/>
          </a:xfrm>
        </p:spPr>
        <p:txBody>
          <a:bodyPr wrap="square" anchor="b">
            <a:spAutoFit/>
          </a:bodyPr>
          <a:lstStyle>
            <a:lvl1pPr algn="l">
              <a:defRPr spc="0"/>
            </a:lvl1pPr>
          </a:lstStyle>
          <a:p>
            <a:r>
              <a:rPr lang="en-US" dirty="0"/>
              <a:t>Title and image with callout box</a:t>
            </a:r>
          </a:p>
        </p:txBody>
      </p:sp>
      <p:sp>
        <p:nvSpPr>
          <p:cNvPr id="17" name="Text Placeholder 12">
            <a:extLst>
              <a:ext uri="{FF2B5EF4-FFF2-40B4-BE49-F238E27FC236}">
                <a16:creationId xmlns:a16="http://schemas.microsoft.com/office/drawing/2014/main" id="{3A82A614-DD13-3818-9411-799477AC15EB}"/>
              </a:ext>
            </a:extLst>
          </p:cNvPr>
          <p:cNvSpPr>
            <a:spLocks noGrp="1"/>
          </p:cNvSpPr>
          <p:nvPr>
            <p:ph type="body" sz="quarter" idx="12" hasCustomPrompt="1"/>
          </p:nvPr>
        </p:nvSpPr>
        <p:spPr>
          <a:xfrm>
            <a:off x="425038" y="2755846"/>
            <a:ext cx="543015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a:t>Click to add text</a:t>
            </a:r>
          </a:p>
        </p:txBody>
      </p:sp>
      <p:sp>
        <p:nvSpPr>
          <p:cNvPr id="22" name="Picture Placeholder 12">
            <a:extLst>
              <a:ext uri="{FF2B5EF4-FFF2-40B4-BE49-F238E27FC236}">
                <a16:creationId xmlns:a16="http://schemas.microsoft.com/office/drawing/2014/main" id="{9CD4326E-A8E9-1E22-CE0F-1B63E5913E3D}"/>
              </a:ext>
            </a:extLst>
          </p:cNvPr>
          <p:cNvSpPr>
            <a:spLocks noGrp="1"/>
          </p:cNvSpPr>
          <p:nvPr>
            <p:ph type="pic" sz="quarter" idx="15" hasCustomPrompt="1"/>
          </p:nvPr>
        </p:nvSpPr>
        <p:spPr>
          <a:xfrm>
            <a:off x="786647" y="4901861"/>
            <a:ext cx="1159212" cy="1094811"/>
          </a:xfrm>
        </p:spPr>
        <p:txBody>
          <a:bodyPr>
            <a:noAutofit/>
          </a:bodyPr>
          <a:lstStyle>
            <a:lvl1pPr marL="0" indent="0">
              <a:buNone/>
              <a:defRPr sz="1800"/>
            </a:lvl1pPr>
          </a:lstStyle>
          <a:p>
            <a:r>
              <a:rPr lang="en-US"/>
              <a:t>Click icon to add image</a:t>
            </a:r>
          </a:p>
        </p:txBody>
      </p:sp>
      <p:sp>
        <p:nvSpPr>
          <p:cNvPr id="2" name="Slide Number Placeholder 5">
            <a:extLst>
              <a:ext uri="{FF2B5EF4-FFF2-40B4-BE49-F238E27FC236}">
                <a16:creationId xmlns:a16="http://schemas.microsoft.com/office/drawing/2014/main" id="{BE4BA17A-B2AD-611A-FFA5-525565B197F5}"/>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7076134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photo">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DB761F8-EB0E-F335-F6C7-3EFC00F6143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5" name="Title 1">
            <a:extLst>
              <a:ext uri="{FF2B5EF4-FFF2-40B4-BE49-F238E27FC236}">
                <a16:creationId xmlns:a16="http://schemas.microsoft.com/office/drawing/2014/main" id="{5A190BD6-973A-5A89-171D-403C140DD67D}"/>
              </a:ext>
            </a:extLst>
          </p:cNvPr>
          <p:cNvSpPr>
            <a:spLocks noGrp="1"/>
          </p:cNvSpPr>
          <p:nvPr>
            <p:ph type="title" hasCustomPrompt="1"/>
          </p:nvPr>
        </p:nvSpPr>
        <p:spPr>
          <a:xfrm>
            <a:off x="425038" y="351902"/>
            <a:ext cx="11424061" cy="638698"/>
          </a:xfrm>
        </p:spPr>
        <p:txBody>
          <a:bodyPr/>
          <a:lstStyle>
            <a:lvl1pPr>
              <a:defRPr/>
            </a:lvl1pPr>
          </a:lstStyle>
          <a:p>
            <a:r>
              <a:rPr lang="en-US" dirty="0"/>
              <a:t>Image with subtitle layout</a:t>
            </a:r>
          </a:p>
        </p:txBody>
      </p:sp>
      <p:sp>
        <p:nvSpPr>
          <p:cNvPr id="6" name="Text Placeholder 3">
            <a:extLst>
              <a:ext uri="{FF2B5EF4-FFF2-40B4-BE49-F238E27FC236}">
                <a16:creationId xmlns:a16="http://schemas.microsoft.com/office/drawing/2014/main" id="{BCC1A318-61A9-B9B7-774F-9F1DFF36BBE6}"/>
              </a:ext>
            </a:extLst>
          </p:cNvPr>
          <p:cNvSpPr>
            <a:spLocks noGrp="1"/>
          </p:cNvSpPr>
          <p:nvPr>
            <p:ph type="body" sz="quarter" idx="10" hasCustomPrompt="1"/>
          </p:nvPr>
        </p:nvSpPr>
        <p:spPr>
          <a:xfrm>
            <a:off x="425038" y="1097280"/>
            <a:ext cx="11424062" cy="274319"/>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2" name="Picture Placeholder 6">
            <a:extLst>
              <a:ext uri="{FF2B5EF4-FFF2-40B4-BE49-F238E27FC236}">
                <a16:creationId xmlns:a16="http://schemas.microsoft.com/office/drawing/2014/main" id="{169F38ED-3151-FA35-D0C1-56F327D8A8C9}"/>
              </a:ext>
            </a:extLst>
          </p:cNvPr>
          <p:cNvSpPr>
            <a:spLocks noGrp="1"/>
          </p:cNvSpPr>
          <p:nvPr>
            <p:ph type="pic" sz="quarter" idx="12" hasCustomPrompt="1"/>
          </p:nvPr>
        </p:nvSpPr>
        <p:spPr>
          <a:xfrm>
            <a:off x="1893477" y="1485898"/>
            <a:ext cx="8405047" cy="4724402"/>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767002598"/>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7999"/>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Slide Number Placeholder 24">
            <a:extLst>
              <a:ext uri="{FF2B5EF4-FFF2-40B4-BE49-F238E27FC236}">
                <a16:creationId xmlns:a16="http://schemas.microsoft.com/office/drawing/2014/main" id="{13840F62-9717-90C6-6842-D1AA2CF349E3}"/>
              </a:ext>
            </a:extLst>
          </p:cNvPr>
          <p:cNvSpPr>
            <a:spLocks noGrp="1"/>
          </p:cNvSpPr>
          <p:nvPr>
            <p:ph type="sldNum" sz="quarter" idx="18"/>
          </p:nvPr>
        </p:nvSpPr>
        <p:spPr/>
        <p:txBody>
          <a:bodyPr/>
          <a:lstStyle/>
          <a:p>
            <a:fld id="{DC503246-BBCE-4F0A-BCDC-08FC4C52637D}" type="slidenum">
              <a:rPr lang="en-US" smtClean="0"/>
              <a:pPr/>
              <a:t>‹#›</a:t>
            </a:fld>
            <a:endParaRPr lang="en-US"/>
          </a:p>
        </p:txBody>
      </p:sp>
      <p:sp>
        <p:nvSpPr>
          <p:cNvPr id="26" name="TextBox 3">
            <a:extLst>
              <a:ext uri="{FF2B5EF4-FFF2-40B4-BE49-F238E27FC236}">
                <a16:creationId xmlns:a16="http://schemas.microsoft.com/office/drawing/2014/main" id="{4695DEDB-882B-9BAB-1BD7-E2BF26C1125E}"/>
              </a:ext>
            </a:extLst>
          </p:cNvPr>
          <p:cNvSpPr txBox="1">
            <a:spLocks noChangeArrowheads="1"/>
          </p:cNvSpPr>
          <p:nvPr userDrawn="1"/>
        </p:nvSpPr>
        <p:spPr bwMode="white">
          <a:xfrm>
            <a:off x="1215838" y="6476853"/>
            <a:ext cx="4880161"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27" name="Graphic 26">
            <a:extLst>
              <a:ext uri="{FF2B5EF4-FFF2-40B4-BE49-F238E27FC236}">
                <a16:creationId xmlns:a16="http://schemas.microsoft.com/office/drawing/2014/main" id="{B4DC6F60-54B5-39C2-DB94-A5D2E06B56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428661"/>
            <a:ext cx="388818" cy="232516"/>
          </a:xfrm>
          <a:prstGeom prst="rect">
            <a:avLst/>
          </a:prstGeom>
        </p:spPr>
      </p:pic>
      <p:sp>
        <p:nvSpPr>
          <p:cNvPr id="23" name="Title 1">
            <a:extLst>
              <a:ext uri="{FF2B5EF4-FFF2-40B4-BE49-F238E27FC236}">
                <a16:creationId xmlns:a16="http://schemas.microsoft.com/office/drawing/2014/main" id="{227FCDA7-0ECC-B11E-7BCE-93CF8C5842CF}"/>
              </a:ext>
            </a:extLst>
          </p:cNvPr>
          <p:cNvSpPr>
            <a:spLocks noGrp="1"/>
          </p:cNvSpPr>
          <p:nvPr>
            <p:ph type="title" hasCustomPrompt="1"/>
          </p:nvPr>
        </p:nvSpPr>
        <p:spPr>
          <a:xfrm>
            <a:off x="419100" y="2414953"/>
            <a:ext cx="5638800" cy="638175"/>
          </a:xfrm>
        </p:spPr>
        <p:txBody>
          <a:bodyPr anchor="b"/>
          <a:lstStyle>
            <a:lvl1pPr>
              <a:defRPr>
                <a:solidFill>
                  <a:schemeClr val="tx1"/>
                </a:solidFill>
              </a:defRPr>
            </a:lvl1pPr>
          </a:lstStyle>
          <a:p>
            <a:r>
              <a:rPr lang="en-US" dirty="0"/>
              <a:t>Title, content, image</a:t>
            </a:r>
          </a:p>
        </p:txBody>
      </p:sp>
      <p:sp>
        <p:nvSpPr>
          <p:cNvPr id="24" name="Content Placeholder 10">
            <a:extLst>
              <a:ext uri="{FF2B5EF4-FFF2-40B4-BE49-F238E27FC236}">
                <a16:creationId xmlns:a16="http://schemas.microsoft.com/office/drawing/2014/main" id="{9C2FBB8A-8B8F-97AB-A720-14B61EA295F2}"/>
              </a:ext>
            </a:extLst>
          </p:cNvPr>
          <p:cNvSpPr>
            <a:spLocks noGrp="1"/>
          </p:cNvSpPr>
          <p:nvPr>
            <p:ph sz="quarter" idx="15" hasCustomPrompt="1"/>
          </p:nvPr>
        </p:nvSpPr>
        <p:spPr>
          <a:xfrm>
            <a:off x="419100" y="3298213"/>
            <a:ext cx="5638800" cy="1172894"/>
          </a:xfrm>
        </p:spPr>
        <p:txBody>
          <a:bodyPr>
            <a:noAutofit/>
          </a:bodyPr>
          <a:lstStyle>
            <a:lvl1pPr marL="0" indent="0">
              <a:buNone/>
              <a:defRPr>
                <a:solidFill>
                  <a:schemeClr val="tx1"/>
                </a:solidFill>
              </a:defRPr>
            </a:lvl1pPr>
          </a:lstStyle>
          <a:p>
            <a:pPr lvl="0"/>
            <a:r>
              <a:rPr lang="en-US"/>
              <a:t>Enter slide content</a:t>
            </a:r>
          </a:p>
        </p:txBody>
      </p:sp>
    </p:spTree>
    <p:extLst>
      <p:ext uri="{BB962C8B-B14F-4D97-AF65-F5344CB8AC3E}">
        <p14:creationId xmlns:p14="http://schemas.microsoft.com/office/powerpoint/2010/main" val="5829376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800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Slide Number Placeholder 24">
            <a:extLst>
              <a:ext uri="{FF2B5EF4-FFF2-40B4-BE49-F238E27FC236}">
                <a16:creationId xmlns:a16="http://schemas.microsoft.com/office/drawing/2014/main" id="{13840F62-9717-90C6-6842-D1AA2CF349E3}"/>
              </a:ext>
            </a:extLst>
          </p:cNvPr>
          <p:cNvSpPr>
            <a:spLocks noGrp="1"/>
          </p:cNvSpPr>
          <p:nvPr>
            <p:ph type="sldNum" sz="quarter" idx="18"/>
          </p:nvPr>
        </p:nvSpPr>
        <p:spPr/>
        <p:txBody>
          <a:bodyPr/>
          <a:lstStyle/>
          <a:p>
            <a:fld id="{DC503246-BBCE-4F0A-BCDC-08FC4C52637D}" type="slidenum">
              <a:rPr lang="en-US" smtClean="0"/>
              <a:pPr/>
              <a:t>‹#›</a:t>
            </a:fld>
            <a:endParaRPr lang="en-US"/>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796413"/>
            <a:ext cx="12192000" cy="786888"/>
          </a:xfrm>
        </p:spPr>
        <p:txBody>
          <a:bodyPr/>
          <a:lstStyle>
            <a:lvl1pPr>
              <a:defRPr sz="2400">
                <a:solidFill>
                  <a:schemeClr val="tx1"/>
                </a:solidFill>
              </a:defRPr>
            </a:lvl1pPr>
          </a:lstStyle>
          <a:p>
            <a:r>
              <a:rPr lang="en-US" dirty="0"/>
              <a:t>Full-screen image layout (enter descriptive title here for accessibility)</a:t>
            </a:r>
          </a:p>
        </p:txBody>
      </p:sp>
      <p:sp>
        <p:nvSpPr>
          <p:cNvPr id="2" name="TextBox 3">
            <a:extLst>
              <a:ext uri="{FF2B5EF4-FFF2-40B4-BE49-F238E27FC236}">
                <a16:creationId xmlns:a16="http://schemas.microsoft.com/office/drawing/2014/main" id="{44DA2ACA-0942-88C4-1D17-3BB59FEC4138}"/>
              </a:ext>
            </a:extLst>
          </p:cNvPr>
          <p:cNvSpPr txBox="1">
            <a:spLocks noChangeArrowheads="1"/>
          </p:cNvSpPr>
          <p:nvPr userDrawn="1"/>
        </p:nvSpPr>
        <p:spPr bwMode="white">
          <a:xfrm>
            <a:off x="1215838" y="6476853"/>
            <a:ext cx="4880161"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3" name="Graphic 2">
            <a:extLst>
              <a:ext uri="{FF2B5EF4-FFF2-40B4-BE49-F238E27FC236}">
                <a16:creationId xmlns:a16="http://schemas.microsoft.com/office/drawing/2014/main" id="{3F49FDB6-9DD6-6825-8726-1C1EFF23F4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428661"/>
            <a:ext cx="388818" cy="232516"/>
          </a:xfrm>
          <a:prstGeom prst="rect">
            <a:avLst/>
          </a:prstGeom>
        </p:spPr>
      </p:pic>
    </p:spTree>
    <p:extLst>
      <p:ext uri="{BB962C8B-B14F-4D97-AF65-F5344CB8AC3E}">
        <p14:creationId xmlns:p14="http://schemas.microsoft.com/office/powerpoint/2010/main" val="11591424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82940-4CB7-443C-9F56-FCA13ED5692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02268E66-E2A6-42E7-9D25-CF980511A875}"/>
              </a:ext>
            </a:extLst>
          </p:cNvPr>
          <p:cNvSpPr>
            <a:spLocks noGrp="1"/>
          </p:cNvSpPr>
          <p:nvPr>
            <p:ph type="media" sz="quarter" idx="10" hasCustomPrompt="1"/>
          </p:nvPr>
        </p:nvSpPr>
        <p:spPr>
          <a:xfrm>
            <a:off x="0" y="0"/>
            <a:ext cx="12192000" cy="6858000"/>
          </a:xfrm>
        </p:spPr>
        <p:txBody>
          <a:bodyPr anchor="ctr">
            <a:noAutofit/>
          </a:bodyPr>
          <a:lstStyle>
            <a:lvl1pPr marL="800100" indent="0">
              <a:buNone/>
              <a:defRPr/>
            </a:lvl1pPr>
          </a:lstStyle>
          <a:p>
            <a:r>
              <a:rPr lang="en-US"/>
              <a:t>Click icon to add video</a:t>
            </a:r>
          </a:p>
        </p:txBody>
      </p:sp>
      <p:sp>
        <p:nvSpPr>
          <p:cNvPr id="3" name="Title 2">
            <a:extLst>
              <a:ext uri="{FF2B5EF4-FFF2-40B4-BE49-F238E27FC236}">
                <a16:creationId xmlns:a16="http://schemas.microsoft.com/office/drawing/2014/main" id="{33CFD226-D826-41A8-94B2-5E84F7FD8BFB}"/>
              </a:ext>
            </a:extLst>
          </p:cNvPr>
          <p:cNvSpPr>
            <a:spLocks noGrp="1"/>
          </p:cNvSpPr>
          <p:nvPr>
            <p:ph type="title" hasCustomPrompt="1"/>
          </p:nvPr>
        </p:nvSpPr>
        <p:spPr>
          <a:xfrm>
            <a:off x="0" y="-894734"/>
            <a:ext cx="12578080" cy="885210"/>
          </a:xfrm>
        </p:spPr>
        <p:txBody>
          <a:bodyPr/>
          <a:lstStyle>
            <a:lvl1pPr>
              <a:defRPr sz="2400">
                <a:solidFill>
                  <a:schemeClr val="tx1"/>
                </a:solidFill>
              </a:defRPr>
            </a:lvl1pPr>
          </a:lstStyle>
          <a:p>
            <a:r>
              <a:rPr lang="en-US" dirty="0"/>
              <a:t>Video layout (enter descriptive title here for accessibility)</a:t>
            </a:r>
          </a:p>
        </p:txBody>
      </p:sp>
      <p:sp>
        <p:nvSpPr>
          <p:cNvPr id="11" name="Slide Number Placeholder 10">
            <a:extLst>
              <a:ext uri="{FF2B5EF4-FFF2-40B4-BE49-F238E27FC236}">
                <a16:creationId xmlns:a16="http://schemas.microsoft.com/office/drawing/2014/main" id="{0290FAE4-3065-EA27-3F33-5A6B98E9BDDE}"/>
              </a:ext>
            </a:extLst>
          </p:cNvPr>
          <p:cNvSpPr>
            <a:spLocks noGrp="1"/>
          </p:cNvSpPr>
          <p:nvPr>
            <p:ph type="sldNum" sz="quarter" idx="13"/>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286417129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25038" y="1371600"/>
            <a:ext cx="5556662" cy="215591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6240" y="1371600"/>
            <a:ext cx="5632860" cy="215592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6A646E67-FE85-69E1-D202-50C63E4579C9}"/>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5" name="Title 1">
            <a:extLst>
              <a:ext uri="{FF2B5EF4-FFF2-40B4-BE49-F238E27FC236}">
                <a16:creationId xmlns:a16="http://schemas.microsoft.com/office/drawing/2014/main" id="{3A7AA925-F469-6082-6658-FF251C652EA7}"/>
              </a:ext>
            </a:extLst>
          </p:cNvPr>
          <p:cNvSpPr>
            <a:spLocks noGrp="1"/>
          </p:cNvSpPr>
          <p:nvPr>
            <p:ph type="title" hasCustomPrompt="1"/>
          </p:nvPr>
        </p:nvSpPr>
        <p:spPr>
          <a:xfrm>
            <a:off x="425038" y="342900"/>
            <a:ext cx="11424062" cy="647177"/>
          </a:xfrm>
        </p:spPr>
        <p:txBody>
          <a:bodyPr/>
          <a:lstStyle>
            <a:lvl1pPr>
              <a:defRPr/>
            </a:lvl1pPr>
          </a:lstStyle>
          <a:p>
            <a:r>
              <a:rPr lang="en-US" dirty="0"/>
              <a:t>Two columns with bullets layout</a:t>
            </a:r>
          </a:p>
        </p:txBody>
      </p:sp>
    </p:spTree>
    <p:extLst>
      <p:ext uri="{BB962C8B-B14F-4D97-AF65-F5344CB8AC3E}">
        <p14:creationId xmlns:p14="http://schemas.microsoft.com/office/powerpoint/2010/main" val="181408016"/>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425038" y="1371600"/>
            <a:ext cx="5556661"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425038" y="2041412"/>
            <a:ext cx="5556662"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6242" y="1371600"/>
            <a:ext cx="5632858"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6241" y="2041412"/>
            <a:ext cx="5632859"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AE3C4CA5-6C08-C74A-F6B3-BF6D0456543C}"/>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Title 1">
            <a:extLst>
              <a:ext uri="{FF2B5EF4-FFF2-40B4-BE49-F238E27FC236}">
                <a16:creationId xmlns:a16="http://schemas.microsoft.com/office/drawing/2014/main" id="{6DDDAC73-808F-0CB1-3A58-26A47FAE52EA}"/>
              </a:ext>
            </a:extLst>
          </p:cNvPr>
          <p:cNvSpPr>
            <a:spLocks noGrp="1"/>
          </p:cNvSpPr>
          <p:nvPr>
            <p:ph type="title" hasCustomPrompt="1"/>
          </p:nvPr>
        </p:nvSpPr>
        <p:spPr>
          <a:xfrm>
            <a:off x="425038" y="342901"/>
            <a:ext cx="11424062" cy="647176"/>
          </a:xfrm>
        </p:spPr>
        <p:txBody>
          <a:bodyPr/>
          <a:lstStyle>
            <a:lvl1pPr>
              <a:defRPr/>
            </a:lvl1pPr>
          </a:lstStyle>
          <a:p>
            <a:r>
              <a:rPr lang="en-US" dirty="0"/>
              <a:t>Comparison Layout</a:t>
            </a:r>
          </a:p>
        </p:txBody>
      </p:sp>
    </p:spTree>
    <p:extLst>
      <p:ext uri="{BB962C8B-B14F-4D97-AF65-F5344CB8AC3E}">
        <p14:creationId xmlns:p14="http://schemas.microsoft.com/office/powerpoint/2010/main" val="746831787"/>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content with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9" y="1371600"/>
            <a:ext cx="11424061" cy="1231106"/>
          </a:xfrm>
        </p:spPr>
        <p:txBody>
          <a:bodyPr/>
          <a:lstStyle>
            <a:lvl1pPr marL="0" indent="0">
              <a:lnSpc>
                <a:spcPct val="100000"/>
              </a:lnSpc>
              <a:buNone/>
              <a:defRPr sz="2000"/>
            </a:lvl1pPr>
            <a:lvl2pPr marL="228600" indent="0">
              <a:lnSpc>
                <a:spcPct val="100000"/>
              </a:lnSpc>
              <a:buNone/>
              <a:defRPr sz="1800"/>
            </a:lvl2pPr>
            <a:lvl3pPr marL="457200" indent="0">
              <a:lnSpc>
                <a:spcPct val="100000"/>
              </a:lnSpc>
              <a:buNone/>
              <a:defRPr sz="1600"/>
            </a:lvl3pPr>
            <a:lvl4pPr marL="685800" indent="0">
              <a:buNone/>
              <a:defRPr sz="1400"/>
            </a:lvl4pPr>
            <a:lvl5pPr marL="685800" indent="0">
              <a:buNone/>
              <a:defRPr sz="140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425037" y="2976807"/>
            <a:ext cx="5558903"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6292438" y="2976807"/>
            <a:ext cx="5556662"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1C18B2C-0B58-F601-4E72-16A2EFEBAFB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7" name="Title 1">
            <a:extLst>
              <a:ext uri="{FF2B5EF4-FFF2-40B4-BE49-F238E27FC236}">
                <a16:creationId xmlns:a16="http://schemas.microsoft.com/office/drawing/2014/main" id="{2B82AD27-5462-203C-71E4-78C30F9A526A}"/>
              </a:ext>
            </a:extLst>
          </p:cNvPr>
          <p:cNvSpPr>
            <a:spLocks noGrp="1"/>
          </p:cNvSpPr>
          <p:nvPr>
            <p:ph type="title" hasCustomPrompt="1"/>
          </p:nvPr>
        </p:nvSpPr>
        <p:spPr>
          <a:xfrm>
            <a:off x="425038" y="342901"/>
            <a:ext cx="11424062" cy="647176"/>
          </a:xfrm>
        </p:spPr>
        <p:txBody>
          <a:bodyPr/>
          <a:lstStyle>
            <a:lvl1pPr>
              <a:defRPr/>
            </a:lvl1pPr>
          </a:lstStyle>
          <a:p>
            <a:r>
              <a:rPr lang="en-US" dirty="0"/>
              <a:t>Title and content layout</a:t>
            </a:r>
          </a:p>
        </p:txBody>
      </p:sp>
    </p:spTree>
    <p:extLst>
      <p:ext uri="{BB962C8B-B14F-4D97-AF65-F5344CB8AC3E}">
        <p14:creationId xmlns:p14="http://schemas.microsoft.com/office/powerpoint/2010/main" val="39579254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6562" y="1714500"/>
            <a:ext cx="5549202"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6237" y="1714500"/>
            <a:ext cx="5632863"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7D524B8A-0EAF-B5E9-9E13-EC663205C52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7" name="Title 1">
            <a:extLst>
              <a:ext uri="{FF2B5EF4-FFF2-40B4-BE49-F238E27FC236}">
                <a16:creationId xmlns:a16="http://schemas.microsoft.com/office/drawing/2014/main" id="{A9F6A844-3327-B0FD-A261-1CE34D76711B}"/>
              </a:ext>
            </a:extLst>
          </p:cNvPr>
          <p:cNvSpPr>
            <a:spLocks noGrp="1"/>
          </p:cNvSpPr>
          <p:nvPr>
            <p:ph type="title" hasCustomPrompt="1"/>
          </p:nvPr>
        </p:nvSpPr>
        <p:spPr>
          <a:xfrm>
            <a:off x="426562" y="342900"/>
            <a:ext cx="11422538" cy="647701"/>
          </a:xfrm>
        </p:spPr>
        <p:txBody>
          <a:bodyPr/>
          <a:lstStyle>
            <a:lvl1pPr>
              <a:defRPr/>
            </a:lvl1pPr>
          </a:lstStyle>
          <a:p>
            <a:r>
              <a:rPr lang="en-US" dirty="0"/>
              <a:t>Two-column with subtitle layout</a:t>
            </a:r>
          </a:p>
        </p:txBody>
      </p:sp>
      <p:sp>
        <p:nvSpPr>
          <p:cNvPr id="8" name="Text Placeholder 3">
            <a:extLst>
              <a:ext uri="{FF2B5EF4-FFF2-40B4-BE49-F238E27FC236}">
                <a16:creationId xmlns:a16="http://schemas.microsoft.com/office/drawing/2014/main" id="{63A575B9-76B2-80F9-00BE-861BBB5B77E7}"/>
              </a:ext>
            </a:extLst>
          </p:cNvPr>
          <p:cNvSpPr>
            <a:spLocks noGrp="1"/>
          </p:cNvSpPr>
          <p:nvPr>
            <p:ph type="body" sz="quarter" idx="10" hasCustomPrompt="1"/>
          </p:nvPr>
        </p:nvSpPr>
        <p:spPr>
          <a:xfrm>
            <a:off x="425039" y="1097281"/>
            <a:ext cx="11424061" cy="274319"/>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Tree>
    <p:extLst>
      <p:ext uri="{BB962C8B-B14F-4D97-AF65-F5344CB8AC3E}">
        <p14:creationId xmlns:p14="http://schemas.microsoft.com/office/powerpoint/2010/main" val="2855982137"/>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25038" y="1371601"/>
            <a:ext cx="11424062" cy="3293209"/>
          </a:xfrm>
        </p:spPr>
        <p:txBody>
          <a:bodyPr vert="horz" wrap="square" lIns="0" tIns="45720" rIns="0" bIns="45720" rtlCol="0">
            <a:sp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Enter agenda items</a:t>
            </a:r>
          </a:p>
          <a:p>
            <a:pPr marL="457200" lvl="1" indent="-457200">
              <a:spcAft>
                <a:spcPts val="3000"/>
              </a:spcAft>
              <a:buClr>
                <a:schemeClr val="tx1"/>
              </a:buClr>
            </a:pPr>
            <a:r>
              <a:rPr lang="en-US" dirty="0"/>
              <a:t>Second level</a:t>
            </a:r>
          </a:p>
          <a:p>
            <a:pPr marL="457200" lvl="2" indent="-457200">
              <a:spcAft>
                <a:spcPts val="3000"/>
              </a:spcAft>
              <a:buClr>
                <a:schemeClr val="tx1"/>
              </a:buClr>
            </a:pPr>
            <a:r>
              <a:rPr lang="en-US" dirty="0"/>
              <a:t>Third level</a:t>
            </a:r>
          </a:p>
          <a:p>
            <a:pPr marL="457200" lvl="3" indent="-457200">
              <a:spcAft>
                <a:spcPts val="3000"/>
              </a:spcAft>
              <a:buClr>
                <a:schemeClr val="tx1"/>
              </a:buClr>
            </a:pPr>
            <a:r>
              <a:rPr lang="en-US" dirty="0"/>
              <a:t>Fourth level</a:t>
            </a:r>
          </a:p>
          <a:p>
            <a:pPr marL="457200" lvl="4" indent="-457200">
              <a:spcAft>
                <a:spcPts val="3000"/>
              </a:spcAft>
              <a:buClr>
                <a:schemeClr val="tx1"/>
              </a:buClr>
            </a:pPr>
            <a:r>
              <a:rPr lang="en-US" dirty="0"/>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342900"/>
            <a:ext cx="11424062" cy="644714"/>
          </a:xfrm>
        </p:spPr>
        <p:txBody>
          <a:bodyPr/>
          <a:lstStyle>
            <a:lvl1pPr>
              <a:defRPr/>
            </a:lvl1pPr>
          </a:lstStyle>
          <a:p>
            <a:r>
              <a:rPr lang="en-US" dirty="0"/>
              <a:t>Agenda layout</a:t>
            </a:r>
          </a:p>
        </p:txBody>
      </p:sp>
      <p:sp>
        <p:nvSpPr>
          <p:cNvPr id="2" name="Slide Number Placeholder 5">
            <a:extLst>
              <a:ext uri="{FF2B5EF4-FFF2-40B4-BE49-F238E27FC236}">
                <a16:creationId xmlns:a16="http://schemas.microsoft.com/office/drawing/2014/main" id="{0E1C29A7-F9A0-7F59-4500-D6EB1A301E9E}"/>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39125184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425038" y="1714500"/>
            <a:ext cx="5556662"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388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A0A3F751-C9B5-64F9-52C9-80510E63016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8" name="Title 1">
            <a:extLst>
              <a:ext uri="{FF2B5EF4-FFF2-40B4-BE49-F238E27FC236}">
                <a16:creationId xmlns:a16="http://schemas.microsoft.com/office/drawing/2014/main" id="{110C5B1E-52D0-E9A6-60BD-62AA967D62B4}"/>
              </a:ext>
            </a:extLst>
          </p:cNvPr>
          <p:cNvSpPr>
            <a:spLocks noGrp="1"/>
          </p:cNvSpPr>
          <p:nvPr>
            <p:ph type="title" hasCustomPrompt="1"/>
          </p:nvPr>
        </p:nvSpPr>
        <p:spPr>
          <a:xfrm>
            <a:off x="426562" y="342900"/>
            <a:ext cx="11422538" cy="647699"/>
          </a:xfrm>
        </p:spPr>
        <p:txBody>
          <a:bodyPr/>
          <a:lstStyle>
            <a:lvl1pPr>
              <a:defRPr/>
            </a:lvl1pPr>
          </a:lstStyle>
          <a:p>
            <a:r>
              <a:rPr lang="en-US" dirty="0"/>
              <a:t>Two-column list with subtitle layout</a:t>
            </a:r>
          </a:p>
        </p:txBody>
      </p:sp>
      <p:sp>
        <p:nvSpPr>
          <p:cNvPr id="10" name="Text Placeholder 3">
            <a:extLst>
              <a:ext uri="{FF2B5EF4-FFF2-40B4-BE49-F238E27FC236}">
                <a16:creationId xmlns:a16="http://schemas.microsoft.com/office/drawing/2014/main" id="{80EC7E6E-6F95-45B7-A50C-29C594FDED06}"/>
              </a:ext>
            </a:extLst>
          </p:cNvPr>
          <p:cNvSpPr>
            <a:spLocks noGrp="1"/>
          </p:cNvSpPr>
          <p:nvPr>
            <p:ph type="body" sz="quarter" idx="10" hasCustomPrompt="1"/>
          </p:nvPr>
        </p:nvSpPr>
        <p:spPr>
          <a:xfrm>
            <a:off x="425038" y="1097280"/>
            <a:ext cx="11424062" cy="274319"/>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Tree>
    <p:extLst>
      <p:ext uri="{BB962C8B-B14F-4D97-AF65-F5344CB8AC3E}">
        <p14:creationId xmlns:p14="http://schemas.microsoft.com/office/powerpoint/2010/main" val="3520808250"/>
      </p:ext>
    </p:extLst>
  </p:cSld>
  <p:clrMapOvr>
    <a:masterClrMapping/>
  </p:clrMapOvr>
  <p:transition>
    <p:fade/>
  </p:transition>
  <p:extLst>
    <p:ext uri="{DCECCB84-F9BA-43D5-87BE-67443E8EF086}">
      <p15:sldGuideLst xmlns:p15="http://schemas.microsoft.com/office/powerpoint/2012/main">
        <p15:guide id="2" orient="horz" pos="624">
          <p15:clr>
            <a:srgbClr val="FBAE40"/>
          </p15:clr>
        </p15:guide>
        <p15:guide id="3" orient="horz" pos="1272">
          <p15:clr>
            <a:srgbClr val="9FCC3B"/>
          </p15:clr>
        </p15:guide>
        <p15:guide id="4" orient="horz" pos="1080">
          <p15:clr>
            <a:srgbClr val="FBAE40"/>
          </p15:clr>
        </p15:guide>
        <p15:guide id="5" pos="3768">
          <p15:clr>
            <a:srgbClr val="FBAE40"/>
          </p15:clr>
        </p15:guide>
        <p15:guide id="6" pos="39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with images">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A3A7D9B-34AC-A9B7-8C53-64E83EE3A971}"/>
              </a:ext>
            </a:extLst>
          </p:cNvPr>
          <p:cNvSpPr/>
          <p:nvPr userDrawn="1"/>
        </p:nvSpPr>
        <p:spPr>
          <a:xfrm>
            <a:off x="419100" y="1371600"/>
            <a:ext cx="5531138" cy="4724400"/>
          </a:xfrm>
          <a:prstGeom prst="roundRect">
            <a:avLst>
              <a:gd name="adj" fmla="val 297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Rounded Corners 9">
            <a:extLst>
              <a:ext uri="{FF2B5EF4-FFF2-40B4-BE49-F238E27FC236}">
                <a16:creationId xmlns:a16="http://schemas.microsoft.com/office/drawing/2014/main" id="{937058EF-57A3-35B5-24A5-10BDD203B191}"/>
              </a:ext>
            </a:extLst>
          </p:cNvPr>
          <p:cNvSpPr/>
          <p:nvPr userDrawn="1"/>
        </p:nvSpPr>
        <p:spPr>
          <a:xfrm>
            <a:off x="6317962" y="1371600"/>
            <a:ext cx="5531138" cy="4724400"/>
          </a:xfrm>
          <a:prstGeom prst="roundRect">
            <a:avLst>
              <a:gd name="adj" fmla="val 281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5628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4683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9F14529-DEDF-D241-732D-222517EB3203}"/>
              </a:ext>
            </a:extLst>
          </p:cNvPr>
          <p:cNvSpPr>
            <a:spLocks noGrp="1"/>
          </p:cNvSpPr>
          <p:nvPr>
            <p:ph type="pic" sz="quarter" idx="10" hasCustomPrompt="1"/>
          </p:nvPr>
        </p:nvSpPr>
        <p:spPr>
          <a:xfrm>
            <a:off x="419100" y="1371600"/>
            <a:ext cx="5528604" cy="2748116"/>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8" name="Picture Placeholder 6">
            <a:extLst>
              <a:ext uri="{FF2B5EF4-FFF2-40B4-BE49-F238E27FC236}">
                <a16:creationId xmlns:a16="http://schemas.microsoft.com/office/drawing/2014/main" id="{4C43E5F6-524D-42D8-4418-1C82D9C25769}"/>
              </a:ext>
            </a:extLst>
          </p:cNvPr>
          <p:cNvSpPr>
            <a:spLocks noGrp="1"/>
          </p:cNvSpPr>
          <p:nvPr>
            <p:ph type="pic" sz="quarter" idx="11" hasCustomPrompt="1"/>
          </p:nvPr>
        </p:nvSpPr>
        <p:spPr>
          <a:xfrm>
            <a:off x="6320496" y="1371600"/>
            <a:ext cx="5528604" cy="2748116"/>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5" name="Slide Number Placeholder 5">
            <a:extLst>
              <a:ext uri="{FF2B5EF4-FFF2-40B4-BE49-F238E27FC236}">
                <a16:creationId xmlns:a16="http://schemas.microsoft.com/office/drawing/2014/main" id="{44CA7F21-8046-855C-09C2-26B0BFF1AF1C}"/>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6" name="Title 1">
            <a:extLst>
              <a:ext uri="{FF2B5EF4-FFF2-40B4-BE49-F238E27FC236}">
                <a16:creationId xmlns:a16="http://schemas.microsoft.com/office/drawing/2014/main" id="{9D2F467D-8A54-C598-1031-D1985B60DAFF}"/>
              </a:ext>
            </a:extLst>
          </p:cNvPr>
          <p:cNvSpPr>
            <a:spLocks noGrp="1"/>
          </p:cNvSpPr>
          <p:nvPr>
            <p:ph type="title" hasCustomPrompt="1"/>
          </p:nvPr>
        </p:nvSpPr>
        <p:spPr>
          <a:xfrm>
            <a:off x="426562" y="342900"/>
            <a:ext cx="11422538" cy="649159"/>
          </a:xfrm>
        </p:spPr>
        <p:txBody>
          <a:bodyPr/>
          <a:lstStyle>
            <a:lvl1pPr>
              <a:defRPr/>
            </a:lvl1pPr>
          </a:lstStyle>
          <a:p>
            <a:r>
              <a:rPr lang="en-US" dirty="0"/>
              <a:t>Two-column layout</a:t>
            </a:r>
          </a:p>
        </p:txBody>
      </p:sp>
    </p:spTree>
    <p:extLst>
      <p:ext uri="{BB962C8B-B14F-4D97-AF65-F5344CB8AC3E}">
        <p14:creationId xmlns:p14="http://schemas.microsoft.com/office/powerpoint/2010/main" val="1005996901"/>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images split">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A3A7D9B-34AC-A9B7-8C53-64E83EE3A971}"/>
              </a:ext>
            </a:extLst>
          </p:cNvPr>
          <p:cNvSpPr/>
          <p:nvPr userDrawn="1"/>
        </p:nvSpPr>
        <p:spPr>
          <a:xfrm>
            <a:off x="411042" y="1371600"/>
            <a:ext cx="11438059"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a:xfrm>
            <a:off x="419100" y="342901"/>
            <a:ext cx="11429999" cy="647176"/>
          </a:xfrm>
        </p:spPr>
        <p:txBody>
          <a:bodyPr/>
          <a:lstStyle>
            <a:lvl1pPr>
              <a:defRPr/>
            </a:lvl1pPr>
          </a:lstStyle>
          <a:p>
            <a:r>
              <a:rPr lang="en-US" dirty="0"/>
              <a:t>Two-row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425949" y="15939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69F14529-DEDF-D241-732D-222517EB3203}"/>
              </a:ext>
            </a:extLst>
          </p:cNvPr>
          <p:cNvSpPr>
            <a:spLocks noGrp="1"/>
          </p:cNvSpPr>
          <p:nvPr>
            <p:ph type="pic" sz="quarter" idx="10" hasCustomPrompt="1"/>
          </p:nvPr>
        </p:nvSpPr>
        <p:spPr>
          <a:xfrm>
            <a:off x="419100" y="13716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5" name="Slide Number Placeholder 5">
            <a:extLst>
              <a:ext uri="{FF2B5EF4-FFF2-40B4-BE49-F238E27FC236}">
                <a16:creationId xmlns:a16="http://schemas.microsoft.com/office/drawing/2014/main" id="{5C2F06CE-5328-FE65-6EE7-50DBDA15692F}"/>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11" name="Rectangle: Rounded Corners 8">
            <a:extLst>
              <a:ext uri="{FF2B5EF4-FFF2-40B4-BE49-F238E27FC236}">
                <a16:creationId xmlns:a16="http://schemas.microsoft.com/office/drawing/2014/main" id="{E2242901-EF2A-CAEC-D5CA-A7BDE2326D23}"/>
              </a:ext>
            </a:extLst>
          </p:cNvPr>
          <p:cNvSpPr/>
          <p:nvPr userDrawn="1"/>
        </p:nvSpPr>
        <p:spPr>
          <a:xfrm>
            <a:off x="411042" y="3810000"/>
            <a:ext cx="11438059"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Content Placeholder 2">
            <a:extLst>
              <a:ext uri="{FF2B5EF4-FFF2-40B4-BE49-F238E27FC236}">
                <a16:creationId xmlns:a16="http://schemas.microsoft.com/office/drawing/2014/main" id="{8D4E14E8-2631-9F5A-B554-2F4DF3B3AD51}"/>
              </a:ext>
            </a:extLst>
          </p:cNvPr>
          <p:cNvSpPr>
            <a:spLocks noGrp="1"/>
          </p:cNvSpPr>
          <p:nvPr>
            <p:ph sz="half" idx="11" hasCustomPrompt="1"/>
          </p:nvPr>
        </p:nvSpPr>
        <p:spPr>
          <a:xfrm>
            <a:off x="679859" y="40323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6">
            <a:extLst>
              <a:ext uri="{FF2B5EF4-FFF2-40B4-BE49-F238E27FC236}">
                <a16:creationId xmlns:a16="http://schemas.microsoft.com/office/drawing/2014/main" id="{CB0BE2F3-3C17-80EA-03AC-4F82BC6CE9B5}"/>
              </a:ext>
            </a:extLst>
          </p:cNvPr>
          <p:cNvSpPr>
            <a:spLocks noGrp="1"/>
          </p:cNvSpPr>
          <p:nvPr>
            <p:ph type="pic" sz="quarter" idx="12" hasCustomPrompt="1"/>
          </p:nvPr>
        </p:nvSpPr>
        <p:spPr>
          <a:xfrm>
            <a:off x="8305800" y="38100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526921013"/>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llars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30001"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419101" y="3429129"/>
            <a:ext cx="34838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419100"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4392168" y="3429129"/>
            <a:ext cx="34838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392167"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8365236" y="3429129"/>
            <a:ext cx="34838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365236"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655950" y="2107943"/>
            <a:ext cx="1010166" cy="954046"/>
          </a:xfrm>
        </p:spPr>
        <p:txBody>
          <a:bodyPr>
            <a:noAutofit/>
          </a:bodyPr>
          <a:lstStyle>
            <a:lvl1pPr marL="0" indent="0">
              <a:buNone/>
              <a:defRPr sz="180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5629017" y="2107943"/>
            <a:ext cx="1010166" cy="954046"/>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9602085" y="2107943"/>
            <a:ext cx="1010166" cy="954046"/>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4614658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llars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9" name="Oval 8">
            <a:extLst>
              <a:ext uri="{FF2B5EF4-FFF2-40B4-BE49-F238E27FC236}">
                <a16:creationId xmlns:a16="http://schemas.microsoft.com/office/drawing/2014/main" id="{0C8A8337-DCEF-3C7F-DDD7-39904A6FA476}"/>
              </a:ext>
            </a:extLst>
          </p:cNvPr>
          <p:cNvSpPr/>
          <p:nvPr/>
        </p:nvSpPr>
        <p:spPr>
          <a:xfrm>
            <a:off x="1426211" y="1885183"/>
            <a:ext cx="1541891" cy="1541891"/>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739956" y="4440265"/>
            <a:ext cx="914400"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p:ph type="body" sz="quarter" idx="14"/>
          </p:nvPr>
        </p:nvSpPr>
        <p:spPr>
          <a:xfrm>
            <a:off x="733690"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1" name="Text Placeholder 2">
            <a:extLst>
              <a:ext uri="{FF2B5EF4-FFF2-40B4-BE49-F238E27FC236}">
                <a16:creationId xmlns:a16="http://schemas.microsoft.com/office/drawing/2014/main" id="{D3556C88-4E70-B0A6-86D9-2CF5F271DCB5}"/>
              </a:ext>
            </a:extLst>
          </p:cNvPr>
          <p:cNvSpPr>
            <a:spLocks noGrp="1"/>
          </p:cNvSpPr>
          <p:nvPr>
            <p:ph type="body" idx="1" hasCustomPrompt="1"/>
          </p:nvPr>
        </p:nvSpPr>
        <p:spPr>
          <a:xfrm>
            <a:off x="733690"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8292988"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Oval 6">
            <a:extLst>
              <a:ext uri="{FF2B5EF4-FFF2-40B4-BE49-F238E27FC236}">
                <a16:creationId xmlns:a16="http://schemas.microsoft.com/office/drawing/2014/main" id="{0D587F4E-2A23-9BBC-D33F-08C907BC990C}"/>
              </a:ext>
            </a:extLst>
          </p:cNvPr>
          <p:cNvSpPr/>
          <p:nvPr userDrawn="1"/>
        </p:nvSpPr>
        <p:spPr>
          <a:xfrm>
            <a:off x="9300099" y="1885183"/>
            <a:ext cx="1541891" cy="1541891"/>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9613844" y="4440265"/>
            <a:ext cx="914400"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p:ph type="body" sz="quarter" idx="17"/>
          </p:nvPr>
        </p:nvSpPr>
        <p:spPr>
          <a:xfrm>
            <a:off x="8607578"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3" name="Text Placeholder 2">
            <a:extLst>
              <a:ext uri="{FF2B5EF4-FFF2-40B4-BE49-F238E27FC236}">
                <a16:creationId xmlns:a16="http://schemas.microsoft.com/office/drawing/2014/main" id="{EF16AF30-7B37-1297-47E4-EF0C23B0DBF2}"/>
              </a:ext>
            </a:extLst>
          </p:cNvPr>
          <p:cNvSpPr>
            <a:spLocks noGrp="1"/>
          </p:cNvSpPr>
          <p:nvPr>
            <p:ph type="body" idx="18" hasCustomPrompt="1"/>
          </p:nvPr>
        </p:nvSpPr>
        <p:spPr>
          <a:xfrm>
            <a:off x="8607578"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4356044"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5" name="Oval 14">
            <a:extLst>
              <a:ext uri="{FF2B5EF4-FFF2-40B4-BE49-F238E27FC236}">
                <a16:creationId xmlns:a16="http://schemas.microsoft.com/office/drawing/2014/main" id="{BF702A77-B872-D891-2934-1880FE2EAD9A}"/>
              </a:ext>
            </a:extLst>
          </p:cNvPr>
          <p:cNvSpPr/>
          <p:nvPr userDrawn="1"/>
        </p:nvSpPr>
        <p:spPr>
          <a:xfrm>
            <a:off x="5363155" y="1885183"/>
            <a:ext cx="1541891" cy="1541891"/>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5676900" y="4440265"/>
            <a:ext cx="914400"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p:ph type="body" sz="quarter" idx="20"/>
          </p:nvPr>
        </p:nvSpPr>
        <p:spPr>
          <a:xfrm>
            <a:off x="4670634"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3" name="Text Placeholder 2">
            <a:extLst>
              <a:ext uri="{FF2B5EF4-FFF2-40B4-BE49-F238E27FC236}">
                <a16:creationId xmlns:a16="http://schemas.microsoft.com/office/drawing/2014/main" id="{121D4A74-0C75-63EE-E996-862CBFFE4904}"/>
              </a:ext>
            </a:extLst>
          </p:cNvPr>
          <p:cNvSpPr>
            <a:spLocks noGrp="1"/>
          </p:cNvSpPr>
          <p:nvPr>
            <p:ph type="body" idx="21" hasCustomPrompt="1"/>
          </p:nvPr>
        </p:nvSpPr>
        <p:spPr>
          <a:xfrm>
            <a:off x="4670634"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3" name="Picture Placeholder 12">
            <a:extLst>
              <a:ext uri="{FF2B5EF4-FFF2-40B4-BE49-F238E27FC236}">
                <a16:creationId xmlns:a16="http://schemas.microsoft.com/office/drawing/2014/main" id="{E0B4C120-972B-30AB-D868-D14C483BCFDE}"/>
              </a:ext>
            </a:extLst>
          </p:cNvPr>
          <p:cNvSpPr>
            <a:spLocks noGrp="1"/>
          </p:cNvSpPr>
          <p:nvPr>
            <p:ph type="pic" sz="quarter" idx="15" hasCustomPrompt="1"/>
          </p:nvPr>
        </p:nvSpPr>
        <p:spPr>
          <a:xfrm>
            <a:off x="1426211" y="1894831"/>
            <a:ext cx="1541891" cy="1541891"/>
          </a:xfrm>
          <a:prstGeom prst="ellipse">
            <a:avLst/>
          </a:prstGeom>
        </p:spPr>
        <p:txBody>
          <a:bodyPr>
            <a:noAutofit/>
          </a:bodyPr>
          <a:lstStyle>
            <a:lvl1pPr marL="0" indent="0">
              <a:buNone/>
              <a:defRPr sz="1800"/>
            </a:lvl1pPr>
          </a:lstStyle>
          <a:p>
            <a:r>
              <a:rPr lang="en-US" dirty="0"/>
              <a:t>Click icon to add image</a:t>
            </a:r>
          </a:p>
        </p:txBody>
      </p:sp>
      <p:sp>
        <p:nvSpPr>
          <p:cNvPr id="24" name="Picture Placeholder 12">
            <a:extLst>
              <a:ext uri="{FF2B5EF4-FFF2-40B4-BE49-F238E27FC236}">
                <a16:creationId xmlns:a16="http://schemas.microsoft.com/office/drawing/2014/main" id="{8492597D-2DF2-7AB3-3BA8-6F4B53142D67}"/>
              </a:ext>
            </a:extLst>
          </p:cNvPr>
          <p:cNvSpPr>
            <a:spLocks noGrp="1"/>
          </p:cNvSpPr>
          <p:nvPr>
            <p:ph type="pic" sz="quarter" idx="22" hasCustomPrompt="1"/>
          </p:nvPr>
        </p:nvSpPr>
        <p:spPr>
          <a:xfrm>
            <a:off x="5363155" y="1894831"/>
            <a:ext cx="1541891" cy="1541891"/>
          </a:xfrm>
          <a:prstGeom prst="ellipse">
            <a:avLst/>
          </a:prstGeom>
        </p:spPr>
        <p:txBody>
          <a:bodyPr>
            <a:noAutofit/>
          </a:bodyPr>
          <a:lstStyle>
            <a:lvl1pPr marL="0" indent="0">
              <a:buNone/>
              <a:defRPr sz="1800"/>
            </a:lvl1pPr>
          </a:lstStyle>
          <a:p>
            <a:r>
              <a:rPr lang="en-US"/>
              <a:t>Click icon to add image</a:t>
            </a:r>
          </a:p>
        </p:txBody>
      </p:sp>
      <p:sp>
        <p:nvSpPr>
          <p:cNvPr id="25" name="Picture Placeholder 12">
            <a:extLst>
              <a:ext uri="{FF2B5EF4-FFF2-40B4-BE49-F238E27FC236}">
                <a16:creationId xmlns:a16="http://schemas.microsoft.com/office/drawing/2014/main" id="{9D45761B-7450-2F8F-45C8-5A5FAF003B2F}"/>
              </a:ext>
            </a:extLst>
          </p:cNvPr>
          <p:cNvSpPr>
            <a:spLocks noGrp="1"/>
          </p:cNvSpPr>
          <p:nvPr>
            <p:ph type="pic" sz="quarter" idx="23" hasCustomPrompt="1"/>
          </p:nvPr>
        </p:nvSpPr>
        <p:spPr>
          <a:xfrm>
            <a:off x="9300099" y="1894831"/>
            <a:ext cx="1541891" cy="1541891"/>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33396839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llars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733690"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Text Placeholder 12">
            <a:extLst>
              <a:ext uri="{FF2B5EF4-FFF2-40B4-BE49-F238E27FC236}">
                <a16:creationId xmlns:a16="http://schemas.microsoft.com/office/drawing/2014/main" id="{055182EB-F96C-FFD4-C323-F5CCFF60683E}"/>
              </a:ext>
            </a:extLst>
          </p:cNvPr>
          <p:cNvSpPr>
            <a:spLocks noGrp="1"/>
          </p:cNvSpPr>
          <p:nvPr>
            <p:ph type="body" sz="quarter" idx="14"/>
          </p:nvPr>
        </p:nvSpPr>
        <p:spPr>
          <a:xfrm>
            <a:off x="733690"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8292988"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8607578"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0" name="Text Placeholder 12">
            <a:extLst>
              <a:ext uri="{FF2B5EF4-FFF2-40B4-BE49-F238E27FC236}">
                <a16:creationId xmlns:a16="http://schemas.microsoft.com/office/drawing/2014/main" id="{38AAC4E9-B601-E048-E004-7AB349D40378}"/>
              </a:ext>
            </a:extLst>
          </p:cNvPr>
          <p:cNvSpPr>
            <a:spLocks noGrp="1"/>
          </p:cNvSpPr>
          <p:nvPr>
            <p:ph type="body" sz="quarter" idx="17"/>
          </p:nvPr>
        </p:nvSpPr>
        <p:spPr>
          <a:xfrm>
            <a:off x="8607578"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4356044" y="1371600"/>
            <a:ext cx="3556113" cy="4838700"/>
          </a:xfrm>
          <a:prstGeom prst="roundRect">
            <a:avLst>
              <a:gd name="adj" fmla="val 45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4670634"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Text Placeholder 12">
            <a:extLst>
              <a:ext uri="{FF2B5EF4-FFF2-40B4-BE49-F238E27FC236}">
                <a16:creationId xmlns:a16="http://schemas.microsoft.com/office/drawing/2014/main" id="{A2EF9C3D-D705-2798-A07B-2AD4B99723CD}"/>
              </a:ext>
            </a:extLst>
          </p:cNvPr>
          <p:cNvSpPr>
            <a:spLocks noGrp="1"/>
          </p:cNvSpPr>
          <p:nvPr>
            <p:ph type="body" sz="quarter" idx="20"/>
          </p:nvPr>
        </p:nvSpPr>
        <p:spPr>
          <a:xfrm>
            <a:off x="4670634"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733690" y="2189966"/>
            <a:ext cx="1304660" cy="296037"/>
          </a:xfrm>
          <a:prstGeom prst="roundRect">
            <a:avLst>
              <a:gd name="adj" fmla="val 22040"/>
            </a:avLst>
          </a:prstGeom>
          <a:gradFill flip="none" rotWithShape="1">
            <a:gsLst>
              <a:gs pos="0">
                <a:schemeClr val="accent3">
                  <a:lumMod val="20000"/>
                  <a:lumOff val="80000"/>
                </a:schemeClr>
              </a:gs>
              <a:gs pos="100000">
                <a:schemeClr val="accent2">
                  <a:lumMod val="20000"/>
                  <a:lumOff val="80000"/>
                </a:schemeClr>
              </a:gs>
            </a:gsLst>
            <a:lin ang="2700000" scaled="1"/>
            <a:tileRect/>
          </a:gra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4670634" y="2189966"/>
            <a:ext cx="1304660" cy="296037"/>
          </a:xfrm>
          <a:prstGeom prst="roundRect">
            <a:avLst>
              <a:gd name="adj" fmla="val 22040"/>
            </a:avLst>
          </a:prstGeom>
          <a:gradFill flip="none" rotWithShape="1">
            <a:gsLst>
              <a:gs pos="0">
                <a:schemeClr val="accent3">
                  <a:lumMod val="20000"/>
                  <a:lumOff val="80000"/>
                </a:schemeClr>
              </a:gs>
              <a:gs pos="100000">
                <a:schemeClr val="accent2">
                  <a:lumMod val="20000"/>
                  <a:lumOff val="80000"/>
                </a:schemeClr>
              </a:gs>
            </a:gsLst>
            <a:lin ang="2700000" scaled="1"/>
            <a:tileRect/>
          </a:gra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8607578" y="2189966"/>
            <a:ext cx="1304660" cy="296037"/>
          </a:xfrm>
          <a:prstGeom prst="roundRect">
            <a:avLst>
              <a:gd name="adj" fmla="val 22040"/>
            </a:avLst>
          </a:prstGeom>
          <a:gradFill flip="none" rotWithShape="1">
            <a:gsLst>
              <a:gs pos="0">
                <a:schemeClr val="accent3">
                  <a:lumMod val="20000"/>
                  <a:lumOff val="80000"/>
                </a:schemeClr>
              </a:gs>
              <a:gs pos="100000">
                <a:schemeClr val="accent2">
                  <a:lumMod val="20000"/>
                  <a:lumOff val="80000"/>
                </a:schemeClr>
              </a:gs>
            </a:gsLst>
            <a:lin ang="2700000" scaled="1"/>
            <a:tileRect/>
          </a:gra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Tree>
    <p:extLst>
      <p:ext uri="{BB962C8B-B14F-4D97-AF65-F5344CB8AC3E}">
        <p14:creationId xmlns:p14="http://schemas.microsoft.com/office/powerpoint/2010/main" val="96911283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699"/>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 name="Rectangle: Rounded Corners 15">
            <a:extLst>
              <a:ext uri="{FF2B5EF4-FFF2-40B4-BE49-F238E27FC236}">
                <a16:creationId xmlns:a16="http://schemas.microsoft.com/office/drawing/2014/main" id="{6A42996E-6F08-E388-C5F1-CD159D4D761E}"/>
              </a:ext>
            </a:extLst>
          </p:cNvPr>
          <p:cNvSpPr/>
          <p:nvPr userDrawn="1"/>
        </p:nvSpPr>
        <p:spPr>
          <a:xfrm>
            <a:off x="4315092" y="1371600"/>
            <a:ext cx="3650025" cy="4838699"/>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Rectangle: Rounded Corners 16">
            <a:extLst>
              <a:ext uri="{FF2B5EF4-FFF2-40B4-BE49-F238E27FC236}">
                <a16:creationId xmlns:a16="http://schemas.microsoft.com/office/drawing/2014/main" id="{A1A42B68-F323-3DCC-6C67-66A38835C008}"/>
              </a:ext>
            </a:extLst>
          </p:cNvPr>
          <p:cNvSpPr/>
          <p:nvPr userDrawn="1"/>
        </p:nvSpPr>
        <p:spPr>
          <a:xfrm>
            <a:off x="8199075" y="1371601"/>
            <a:ext cx="3650025" cy="4838698"/>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30000"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643912"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539904"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423887"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420670" y="1371600"/>
            <a:ext cx="3657600" cy="2560320"/>
          </a:xfrm>
          <a:prstGeom prst="roundRect">
            <a:avLst>
              <a:gd name="adj" fmla="val 9227"/>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4307517" y="1371600"/>
            <a:ext cx="3657600" cy="2560320"/>
          </a:xfrm>
          <a:prstGeom prst="roundRect">
            <a:avLst>
              <a:gd name="adj" fmla="val 8730"/>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8191500" y="1371600"/>
            <a:ext cx="3657600" cy="2560320"/>
          </a:xfrm>
          <a:prstGeom prst="roundRect">
            <a:avLst>
              <a:gd name="adj" fmla="val 6746"/>
            </a:avLst>
          </a:prstGeom>
          <a:effectLst/>
        </p:spPr>
        <p:txBody>
          <a:bodyPr anchor="ctr">
            <a:noAutofit/>
          </a:bodyPr>
          <a:lstStyle>
            <a:lvl1pPr marL="0" indent="0" algn="ctr">
              <a:buNone/>
              <a:defRPr sz="1800"/>
            </a:lvl1pPr>
          </a:lstStyle>
          <a:p>
            <a:r>
              <a:rPr lang="en-US" dirty="0"/>
              <a:t>Click icon to add image</a:t>
            </a:r>
          </a:p>
          <a:p>
            <a:endParaRPr lang="en-US" dirty="0"/>
          </a:p>
        </p:txBody>
      </p:sp>
    </p:spTree>
    <p:extLst>
      <p:ext uri="{BB962C8B-B14F-4D97-AF65-F5344CB8AC3E}">
        <p14:creationId xmlns:p14="http://schemas.microsoft.com/office/powerpoint/2010/main" val="9120071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in point + 2 supportin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419100" y="1371600"/>
            <a:ext cx="3650025" cy="4838700"/>
          </a:xfrm>
          <a:prstGeom prst="roundRect">
            <a:avLst>
              <a:gd name="adj" fmla="val 59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789385" y="3340268"/>
            <a:ext cx="2909455" cy="1015663"/>
          </a:xfrm>
          <a:noFill/>
        </p:spPr>
        <p:txBody>
          <a:bodyPr tIns="0" bIns="0" anchor="ctr">
            <a:spAutoFit/>
          </a:bodyPr>
          <a:lstStyle>
            <a:lvl1pPr marL="0" indent="0">
              <a:lnSpc>
                <a:spcPct val="110000"/>
              </a:lnSpc>
              <a:spcAft>
                <a:spcPts val="600"/>
              </a:spcAft>
              <a:buNone/>
              <a:defRPr sz="2000"/>
            </a:lvl1pPr>
            <a:lvl2pPr marL="285750" indent="0">
              <a:lnSpc>
                <a:spcPct val="100000"/>
              </a:lnSpc>
              <a:spcAft>
                <a:spcPts val="600"/>
              </a:spcAft>
              <a:buNone/>
              <a:defRPr sz="1800"/>
            </a:lvl2pPr>
            <a:lvl3pPr marL="628650" indent="0">
              <a:lnSpc>
                <a:spcPct val="100000"/>
              </a:lnSpc>
              <a:spcAft>
                <a:spcPts val="600"/>
              </a:spcAft>
              <a:buNone/>
              <a:defRPr sz="16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4439410" y="3962400"/>
            <a:ext cx="7409690" cy="2247900"/>
          </a:xfrm>
          <a:prstGeom prst="roundRect">
            <a:avLst>
              <a:gd name="adj" fmla="val 68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439410" y="1371600"/>
            <a:ext cx="7409690" cy="2247900"/>
          </a:xfrm>
          <a:prstGeom prst="roundRect">
            <a:avLst>
              <a:gd name="adj" fmla="val 46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4960187" y="1994800"/>
            <a:ext cx="6393613" cy="987621"/>
          </a:xfrm>
        </p:spPr>
        <p:txBody>
          <a:bodyPr anchor="ctr"/>
          <a:lstStyle>
            <a:lvl1pPr marL="0" indent="0">
              <a:lnSpc>
                <a:spcPct val="100000"/>
              </a:lnSpc>
              <a:spcAft>
                <a:spcPts val="600"/>
              </a:spcAft>
              <a:buNone/>
              <a:defRPr sz="1800" b="1">
                <a:solidFill>
                  <a:schemeClr val="accent3"/>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4960187" y="4585600"/>
            <a:ext cx="6393613" cy="987621"/>
          </a:xfrm>
        </p:spPr>
        <p:txBody>
          <a:bodyPr anchor="ctr"/>
          <a:lstStyle>
            <a:lvl1pPr marL="0" indent="0">
              <a:lnSpc>
                <a:spcPct val="100000"/>
              </a:lnSpc>
              <a:spcAft>
                <a:spcPts val="600"/>
              </a:spcAft>
              <a:buNone/>
              <a:defRPr sz="1800" b="1">
                <a:solidFill>
                  <a:schemeClr val="accent3"/>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5242896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spTree>
      <p:nvGrpSpPr>
        <p:cNvPr id="1" name=""/>
        <p:cNvGrpSpPr/>
        <p:nvPr/>
      </p:nvGrpSpPr>
      <p:grpSpPr>
        <a:xfrm>
          <a:off x="0" y="0"/>
          <a:ext cx="0" cy="0"/>
          <a:chOff x="0" y="0"/>
          <a:chExt cx="0" cy="0"/>
        </a:xfrm>
      </p:grpSpPr>
      <p:sp>
        <p:nvSpPr>
          <p:cNvPr id="13" name="Rectangle: Rounded Corners 14">
            <a:extLst>
              <a:ext uri="{FF2B5EF4-FFF2-40B4-BE49-F238E27FC236}">
                <a16:creationId xmlns:a16="http://schemas.microsoft.com/office/drawing/2014/main" id="{0292FABA-4644-BAAC-2085-7FFEDF1506F6}"/>
              </a:ext>
            </a:extLst>
          </p:cNvPr>
          <p:cNvSpPr/>
          <p:nvPr userDrawn="1"/>
        </p:nvSpPr>
        <p:spPr>
          <a:xfrm>
            <a:off x="419100" y="1371600"/>
            <a:ext cx="3650025" cy="4838700"/>
          </a:xfrm>
          <a:prstGeom prst="roundRect">
            <a:avLst>
              <a:gd name="adj" fmla="val 335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Rectangle: Rounded Corners 7">
            <a:extLst>
              <a:ext uri="{FF2B5EF4-FFF2-40B4-BE49-F238E27FC236}">
                <a16:creationId xmlns:a16="http://schemas.microsoft.com/office/drawing/2014/main" id="{96FD7A77-6E7B-00B1-99F6-83606BFB9F43}"/>
              </a:ext>
            </a:extLst>
          </p:cNvPr>
          <p:cNvSpPr/>
          <p:nvPr userDrawn="1"/>
        </p:nvSpPr>
        <p:spPr>
          <a:xfrm>
            <a:off x="4439410" y="1371600"/>
            <a:ext cx="7409690" cy="2247900"/>
          </a:xfrm>
          <a:prstGeom prst="roundRect">
            <a:avLst>
              <a:gd name="adj" fmla="val 46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643912" y="4311650"/>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419101" y="1371600"/>
            <a:ext cx="3650024" cy="2622263"/>
          </a:xfrm>
          <a:prstGeom prst="roundRect">
            <a:avLst>
              <a:gd name="adj" fmla="val 5525"/>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351386" y="2049275"/>
            <a:ext cx="4002413"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Picture Placeholder 19">
            <a:extLst>
              <a:ext uri="{FF2B5EF4-FFF2-40B4-BE49-F238E27FC236}">
                <a16:creationId xmlns:a16="http://schemas.microsoft.com/office/drawing/2014/main" id="{50C72776-B0E8-05CD-113F-79EB685832F6}"/>
              </a:ext>
            </a:extLst>
          </p:cNvPr>
          <p:cNvSpPr>
            <a:spLocks noGrp="1"/>
          </p:cNvSpPr>
          <p:nvPr>
            <p:ph type="pic" sz="quarter" idx="19" hasCustomPrompt="1"/>
          </p:nvPr>
        </p:nvSpPr>
        <p:spPr>
          <a:xfrm>
            <a:off x="4448554" y="13716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3" name="Rectangle: Rounded Corners 7">
            <a:extLst>
              <a:ext uri="{FF2B5EF4-FFF2-40B4-BE49-F238E27FC236}">
                <a16:creationId xmlns:a16="http://schemas.microsoft.com/office/drawing/2014/main" id="{7AC66C70-30B8-8352-357A-7BC40DC6C034}"/>
              </a:ext>
            </a:extLst>
          </p:cNvPr>
          <p:cNvSpPr/>
          <p:nvPr userDrawn="1"/>
        </p:nvSpPr>
        <p:spPr>
          <a:xfrm>
            <a:off x="4439410" y="3962400"/>
            <a:ext cx="7409690" cy="2247900"/>
          </a:xfrm>
          <a:prstGeom prst="roundRect">
            <a:avLst>
              <a:gd name="adj" fmla="val 467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Content Placeholder 3">
            <a:extLst>
              <a:ext uri="{FF2B5EF4-FFF2-40B4-BE49-F238E27FC236}">
                <a16:creationId xmlns:a16="http://schemas.microsoft.com/office/drawing/2014/main" id="{47C456BB-FE58-A873-266D-7DCA5DFF6EA8}"/>
              </a:ext>
            </a:extLst>
          </p:cNvPr>
          <p:cNvSpPr>
            <a:spLocks noGrp="1"/>
          </p:cNvSpPr>
          <p:nvPr>
            <p:ph sz="half" idx="20" hasCustomPrompt="1"/>
          </p:nvPr>
        </p:nvSpPr>
        <p:spPr>
          <a:xfrm>
            <a:off x="7351386" y="4640075"/>
            <a:ext cx="4002413"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Picture Placeholder 19">
            <a:extLst>
              <a:ext uri="{FF2B5EF4-FFF2-40B4-BE49-F238E27FC236}">
                <a16:creationId xmlns:a16="http://schemas.microsoft.com/office/drawing/2014/main" id="{98D83124-912B-9AFA-5028-30FF74DA009D}"/>
              </a:ext>
            </a:extLst>
          </p:cNvPr>
          <p:cNvSpPr>
            <a:spLocks noGrp="1"/>
          </p:cNvSpPr>
          <p:nvPr>
            <p:ph type="pic" sz="quarter" idx="21" hasCustomPrompt="1"/>
          </p:nvPr>
        </p:nvSpPr>
        <p:spPr>
          <a:xfrm>
            <a:off x="4448554" y="3962400"/>
            <a:ext cx="2431217" cy="2236839"/>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19942312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 point + 3 suppor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30000"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419100" y="1379222"/>
            <a:ext cx="11430000" cy="1828798"/>
          </a:xfrm>
          <a:prstGeom prst="roundRect">
            <a:avLst>
              <a:gd name="adj" fmla="val 73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744232" y="1801179"/>
            <a:ext cx="10775280" cy="984885"/>
          </a:xfrm>
        </p:spPr>
        <p:txBody>
          <a:bodyPr anchor="ctr"/>
          <a:lstStyle>
            <a:lvl1pPr marL="0" indent="0">
              <a:lnSpc>
                <a:spcPct val="100000"/>
              </a:lnSpc>
              <a:spcAft>
                <a:spcPts val="600"/>
              </a:spcAft>
              <a:buNone/>
              <a:defRPr sz="1800" b="1">
                <a:solidFill>
                  <a:schemeClr val="accent3"/>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419100" y="3380188"/>
            <a:ext cx="3678669" cy="2830112"/>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746593" y="3694509"/>
            <a:ext cx="3023683"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746593" y="4092416"/>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8170431" y="3380188"/>
            <a:ext cx="3678669" cy="2830112"/>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8497924" y="3728828"/>
            <a:ext cx="3023683"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8497924" y="4092416"/>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4294765" y="3380188"/>
            <a:ext cx="3678669" cy="2830112"/>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4622258" y="3694509"/>
            <a:ext cx="3023683"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4622258" y="4092416"/>
            <a:ext cx="3023683"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400211554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6096000" y="342900"/>
            <a:ext cx="5753100" cy="5867400"/>
          </a:xfrm>
          <a:prstGeom prst="roundRect">
            <a:avLst>
              <a:gd name="adj" fmla="val 41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6368415" y="582592"/>
            <a:ext cx="5246370" cy="5349916"/>
          </a:xfrm>
          <a:prstGeom prst="rect">
            <a:avLst/>
          </a:prstGeom>
          <a:noFill/>
        </p:spPr>
        <p:txBody>
          <a:bodyPr vert="horz" wrap="square" lIns="0" tIns="91440" rIns="0" bIns="274320" rtlCol="0">
            <a:norm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a:t>Enter agenda items</a:t>
            </a:r>
          </a:p>
          <a:p>
            <a:pPr marL="457200" lvl="1" indent="-457200">
              <a:spcAft>
                <a:spcPts val="3000"/>
              </a:spcAft>
              <a:buClr>
                <a:schemeClr val="tx1"/>
              </a:buClr>
            </a:pPr>
            <a:r>
              <a:rPr lang="en-US"/>
              <a:t>Second level</a:t>
            </a:r>
          </a:p>
          <a:p>
            <a:pPr marL="457200" lvl="2" indent="-457200">
              <a:spcAft>
                <a:spcPts val="3000"/>
              </a:spcAft>
              <a:buClr>
                <a:schemeClr val="tx1"/>
              </a:buClr>
            </a:pPr>
            <a:r>
              <a:rPr lang="en-US"/>
              <a:t>Third level</a:t>
            </a:r>
          </a:p>
          <a:p>
            <a:pPr marL="457200" lvl="3" indent="-457200">
              <a:spcAft>
                <a:spcPts val="3000"/>
              </a:spcAft>
              <a:buClr>
                <a:schemeClr val="tx1"/>
              </a:buClr>
            </a:pPr>
            <a:r>
              <a:rPr lang="en-US"/>
              <a:t>Fourth level</a:t>
            </a:r>
          </a:p>
          <a:p>
            <a:pPr marL="457200" lvl="4" indent="-457200">
              <a:spcAft>
                <a:spcPts val="3000"/>
              </a:spcAft>
              <a:buClr>
                <a:schemeClr val="tx1"/>
              </a:buClr>
            </a:pPr>
            <a:r>
              <a:rPr lang="en-US"/>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2938462"/>
            <a:ext cx="5219700" cy="638175"/>
          </a:xfrm>
        </p:spPr>
        <p:txBody>
          <a:bodyPr anchor="ctr"/>
          <a:lstStyle>
            <a:lvl1pPr>
              <a:defRPr/>
            </a:lvl1pPr>
          </a:lstStyle>
          <a:p>
            <a:r>
              <a:rPr lang="en-US"/>
              <a:t>Agenda layout</a:t>
            </a:r>
          </a:p>
        </p:txBody>
      </p:sp>
      <p:pic>
        <p:nvPicPr>
          <p:cNvPr id="12" name="Graphic 11">
            <a:extLst>
              <a:ext uri="{FF2B5EF4-FFF2-40B4-BE49-F238E27FC236}">
                <a16:creationId xmlns:a16="http://schemas.microsoft.com/office/drawing/2014/main" id="{EB950FD9-0857-BC4D-D724-141D5EC11C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68415" y="5720715"/>
            <a:ext cx="228600" cy="228600"/>
          </a:xfrm>
          <a:prstGeom prst="rect">
            <a:avLst/>
          </a:prstGeom>
        </p:spPr>
      </p:pic>
      <p:sp>
        <p:nvSpPr>
          <p:cNvPr id="2" name="Slide Number Placeholder 5">
            <a:extLst>
              <a:ext uri="{FF2B5EF4-FFF2-40B4-BE49-F238E27FC236}">
                <a16:creationId xmlns:a16="http://schemas.microsoft.com/office/drawing/2014/main" id="{00C52FFB-7484-3622-7EDB-5F0D6A67A37A}"/>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37256463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spTree>
      <p:nvGrpSpPr>
        <p:cNvPr id="1" name=""/>
        <p:cNvGrpSpPr/>
        <p:nvPr/>
      </p:nvGrpSpPr>
      <p:grpSpPr>
        <a:xfrm>
          <a:off x="0" y="0"/>
          <a:ext cx="0" cy="0"/>
          <a:chOff x="0" y="0"/>
          <a:chExt cx="0" cy="0"/>
        </a:xfrm>
      </p:grpSpPr>
      <p:sp>
        <p:nvSpPr>
          <p:cNvPr id="7" name="Rectangle: Rounded Corners 10">
            <a:extLst>
              <a:ext uri="{FF2B5EF4-FFF2-40B4-BE49-F238E27FC236}">
                <a16:creationId xmlns:a16="http://schemas.microsoft.com/office/drawing/2014/main" id="{C7E0961E-2B0D-B0D1-DFEA-F6C32D6F565E}"/>
              </a:ext>
            </a:extLst>
          </p:cNvPr>
          <p:cNvSpPr/>
          <p:nvPr userDrawn="1"/>
        </p:nvSpPr>
        <p:spPr>
          <a:xfrm>
            <a:off x="8460853" y="3543302"/>
            <a:ext cx="3388247" cy="2666998"/>
          </a:xfrm>
          <a:prstGeom prst="roundRect">
            <a:avLst>
              <a:gd name="adj" fmla="val 502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1162246" y="1485900"/>
            <a:ext cx="10686854" cy="1828798"/>
          </a:xfrm>
          <a:prstGeom prst="roundRect">
            <a:avLst>
              <a:gd name="adj" fmla="val 73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2668577" y="1907857"/>
            <a:ext cx="8756566" cy="984885"/>
          </a:xfrm>
        </p:spPr>
        <p:txBody>
          <a:bodyPr anchor="ctr"/>
          <a:lstStyle>
            <a:lvl1pPr marL="0" indent="0">
              <a:lnSpc>
                <a:spcPct val="100000"/>
              </a:lnSpc>
              <a:spcAft>
                <a:spcPts val="600"/>
              </a:spcAft>
              <a:buNone/>
              <a:defRPr sz="1800" b="1">
                <a:solidFill>
                  <a:schemeClr val="accent3"/>
                </a:solidFill>
              </a:defRPr>
            </a:lvl1pPr>
            <a:lvl2pPr marL="285750" indent="-285750">
              <a:lnSpc>
                <a:spcPct val="100000"/>
              </a:lnSpc>
              <a:spcAft>
                <a:spcPts val="600"/>
              </a:spcAft>
              <a:buFont typeface="Arial" panose="020B0604020202020204" pitchFamily="34" charset="0"/>
              <a:buChar char="•"/>
              <a:defRPr sz="1600"/>
            </a:lvl2pPr>
            <a:lvl3pPr marL="287338"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1181103" y="3543302"/>
            <a:ext cx="3388247" cy="2666998"/>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Rectangle: Rounded Corners 10">
            <a:extLst>
              <a:ext uri="{FF2B5EF4-FFF2-40B4-BE49-F238E27FC236}">
                <a16:creationId xmlns:a16="http://schemas.microsoft.com/office/drawing/2014/main" id="{99744C32-5F85-8F21-2EA0-2998CDB8CDD1}"/>
              </a:ext>
            </a:extLst>
          </p:cNvPr>
          <p:cNvSpPr/>
          <p:nvPr userDrawn="1"/>
        </p:nvSpPr>
        <p:spPr>
          <a:xfrm>
            <a:off x="4820978" y="3543302"/>
            <a:ext cx="3388247" cy="2666998"/>
          </a:xfrm>
          <a:prstGeom prst="roundRect">
            <a:avLst>
              <a:gd name="adj" fmla="val 502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1423748" y="3857623"/>
            <a:ext cx="2902956"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1423748"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7FAB53C1-7FF4-954F-4E88-E63758842DCF}"/>
              </a:ext>
            </a:extLst>
          </p:cNvPr>
          <p:cNvSpPr>
            <a:spLocks noGrp="1"/>
          </p:cNvSpPr>
          <p:nvPr userDrawn="1">
            <p:ph type="body" sz="quarter" idx="3" hasCustomPrompt="1"/>
          </p:nvPr>
        </p:nvSpPr>
        <p:spPr>
          <a:xfrm>
            <a:off x="5063624" y="3857623"/>
            <a:ext cx="2902956"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8" name="Content Placeholder 5">
            <a:extLst>
              <a:ext uri="{FF2B5EF4-FFF2-40B4-BE49-F238E27FC236}">
                <a16:creationId xmlns:a16="http://schemas.microsoft.com/office/drawing/2014/main" id="{AA6A2491-9152-9B72-EE79-44FA356CF502}"/>
              </a:ext>
            </a:extLst>
          </p:cNvPr>
          <p:cNvSpPr>
            <a:spLocks noGrp="1"/>
          </p:cNvSpPr>
          <p:nvPr userDrawn="1">
            <p:ph sz="quarter" idx="4" hasCustomPrompt="1"/>
          </p:nvPr>
        </p:nvSpPr>
        <p:spPr>
          <a:xfrm>
            <a:off x="5063624"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31EEF6D2-1F69-B51C-79FD-5319D9BA9FD7}"/>
              </a:ext>
            </a:extLst>
          </p:cNvPr>
          <p:cNvSpPr>
            <a:spLocks noGrp="1"/>
          </p:cNvSpPr>
          <p:nvPr userDrawn="1">
            <p:ph type="body" sz="quarter" idx="13" hasCustomPrompt="1"/>
          </p:nvPr>
        </p:nvSpPr>
        <p:spPr>
          <a:xfrm>
            <a:off x="8703497" y="3857623"/>
            <a:ext cx="2902956"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1" name="Content Placeholder 5">
            <a:extLst>
              <a:ext uri="{FF2B5EF4-FFF2-40B4-BE49-F238E27FC236}">
                <a16:creationId xmlns:a16="http://schemas.microsoft.com/office/drawing/2014/main" id="{F8098992-9237-E11B-B559-CF9899D70D2A}"/>
              </a:ext>
            </a:extLst>
          </p:cNvPr>
          <p:cNvSpPr>
            <a:spLocks noGrp="1"/>
          </p:cNvSpPr>
          <p:nvPr userDrawn="1">
            <p:ph sz="quarter" idx="14" hasCustomPrompt="1"/>
          </p:nvPr>
        </p:nvSpPr>
        <p:spPr>
          <a:xfrm>
            <a:off x="8703497" y="4255530"/>
            <a:ext cx="2902956"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5" name="Oval 14">
            <a:extLst>
              <a:ext uri="{FF2B5EF4-FFF2-40B4-BE49-F238E27FC236}">
                <a16:creationId xmlns:a16="http://schemas.microsoft.com/office/drawing/2014/main" id="{779B6EB5-89E8-6F1F-F2C2-A08FD47005C5}"/>
              </a:ext>
            </a:extLst>
          </p:cNvPr>
          <p:cNvSpPr/>
          <p:nvPr userDrawn="1"/>
        </p:nvSpPr>
        <p:spPr>
          <a:xfrm>
            <a:off x="430976" y="1476253"/>
            <a:ext cx="1852328" cy="1852328"/>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6" name="Picture Placeholder 12">
            <a:extLst>
              <a:ext uri="{FF2B5EF4-FFF2-40B4-BE49-F238E27FC236}">
                <a16:creationId xmlns:a16="http://schemas.microsoft.com/office/drawing/2014/main" id="{6EAE8A40-ADFF-2A61-1244-EF02953D6A74}"/>
              </a:ext>
            </a:extLst>
          </p:cNvPr>
          <p:cNvSpPr>
            <a:spLocks noGrp="1"/>
          </p:cNvSpPr>
          <p:nvPr>
            <p:ph type="pic" sz="quarter" idx="15" hasCustomPrompt="1"/>
          </p:nvPr>
        </p:nvSpPr>
        <p:spPr>
          <a:xfrm>
            <a:off x="430976" y="1485900"/>
            <a:ext cx="1852328" cy="1852328"/>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3468504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pilla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2060812"/>
            <a:ext cx="11430000" cy="4149488"/>
          </a:xfrm>
          <a:prstGeom prst="roundRect">
            <a:avLst>
              <a:gd name="adj" fmla="val 31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9" name="Oval 8">
            <a:extLst>
              <a:ext uri="{FF2B5EF4-FFF2-40B4-BE49-F238E27FC236}">
                <a16:creationId xmlns:a16="http://schemas.microsoft.com/office/drawing/2014/main" id="{0C8A8337-DCEF-3C7F-DDD7-39904A6FA476}"/>
              </a:ext>
            </a:extLst>
          </p:cNvPr>
          <p:cNvSpPr/>
          <p:nvPr/>
        </p:nvSpPr>
        <p:spPr>
          <a:xfrm>
            <a:off x="1035007" y="148590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278605" y="4046545"/>
            <a:ext cx="1016035"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Picture Placeholder 12">
            <a:extLst>
              <a:ext uri="{FF2B5EF4-FFF2-40B4-BE49-F238E27FC236}">
                <a16:creationId xmlns:a16="http://schemas.microsoft.com/office/drawing/2014/main" id="{712C27CE-1BB9-033E-2065-6C68213EC956}"/>
              </a:ext>
            </a:extLst>
          </p:cNvPr>
          <p:cNvSpPr>
            <a:spLocks noGrp="1"/>
          </p:cNvSpPr>
          <p:nvPr>
            <p:ph type="pic" sz="quarter" idx="15" hasCustomPrompt="1"/>
          </p:nvPr>
        </p:nvSpPr>
        <p:spPr>
          <a:xfrm>
            <a:off x="1044532" y="149542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0" name="Text Placeholder 12">
            <a:extLst>
              <a:ext uri="{FF2B5EF4-FFF2-40B4-BE49-F238E27FC236}">
                <a16:creationId xmlns:a16="http://schemas.microsoft.com/office/drawing/2014/main" id="{B1848BA4-D0B6-9ABC-82C6-933BFFFAE0F2}"/>
              </a:ext>
            </a:extLst>
          </p:cNvPr>
          <p:cNvSpPr>
            <a:spLocks noGrp="1"/>
          </p:cNvSpPr>
          <p:nvPr>
            <p:ph type="body" sz="quarter" idx="14"/>
          </p:nvPr>
        </p:nvSpPr>
        <p:spPr>
          <a:xfrm>
            <a:off x="619391"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1" name="Text Placeholder 2">
            <a:extLst>
              <a:ext uri="{FF2B5EF4-FFF2-40B4-BE49-F238E27FC236}">
                <a16:creationId xmlns:a16="http://schemas.microsoft.com/office/drawing/2014/main" id="{D3556C88-4E70-B0A6-86D9-2CF5F271DCB5}"/>
              </a:ext>
            </a:extLst>
          </p:cNvPr>
          <p:cNvSpPr>
            <a:spLocks noGrp="1"/>
          </p:cNvSpPr>
          <p:nvPr>
            <p:ph type="body" idx="1" hasCustomPrompt="1"/>
          </p:nvPr>
        </p:nvSpPr>
        <p:spPr>
          <a:xfrm>
            <a:off x="619390" y="3524536"/>
            <a:ext cx="23344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2" name="Oval 11">
            <a:extLst>
              <a:ext uri="{FF2B5EF4-FFF2-40B4-BE49-F238E27FC236}">
                <a16:creationId xmlns:a16="http://schemas.microsoft.com/office/drawing/2014/main" id="{879A2BBD-9B6D-AD92-8487-A3302414049C}"/>
              </a:ext>
            </a:extLst>
          </p:cNvPr>
          <p:cNvSpPr/>
          <p:nvPr userDrawn="1"/>
        </p:nvSpPr>
        <p:spPr>
          <a:xfrm>
            <a:off x="3907187" y="148590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13" name="Straight Connector 12">
            <a:extLst>
              <a:ext uri="{FF2B5EF4-FFF2-40B4-BE49-F238E27FC236}">
                <a16:creationId xmlns:a16="http://schemas.microsoft.com/office/drawing/2014/main" id="{72FE1FC8-D54D-58CF-0917-FA9C93CA19C4}"/>
              </a:ext>
            </a:extLst>
          </p:cNvPr>
          <p:cNvCxnSpPr>
            <a:cxnSpLocks/>
          </p:cNvCxnSpPr>
          <p:nvPr userDrawn="1"/>
        </p:nvCxnSpPr>
        <p:spPr>
          <a:xfrm>
            <a:off x="4150046" y="4046545"/>
            <a:ext cx="1016035"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2">
            <a:extLst>
              <a:ext uri="{FF2B5EF4-FFF2-40B4-BE49-F238E27FC236}">
                <a16:creationId xmlns:a16="http://schemas.microsoft.com/office/drawing/2014/main" id="{DDC8E0D1-A4B3-2105-7C18-A69F5BFFE6E9}"/>
              </a:ext>
            </a:extLst>
          </p:cNvPr>
          <p:cNvSpPr>
            <a:spLocks noGrp="1"/>
          </p:cNvSpPr>
          <p:nvPr>
            <p:ph type="pic" sz="quarter" idx="16" hasCustomPrompt="1"/>
          </p:nvPr>
        </p:nvSpPr>
        <p:spPr>
          <a:xfrm>
            <a:off x="3916712"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15" name="Text Placeholder 12">
            <a:extLst>
              <a:ext uri="{FF2B5EF4-FFF2-40B4-BE49-F238E27FC236}">
                <a16:creationId xmlns:a16="http://schemas.microsoft.com/office/drawing/2014/main" id="{223D356C-B693-D98D-3960-B23932FA96C5}"/>
              </a:ext>
            </a:extLst>
          </p:cNvPr>
          <p:cNvSpPr>
            <a:spLocks noGrp="1"/>
          </p:cNvSpPr>
          <p:nvPr>
            <p:ph type="body" sz="quarter" idx="17"/>
          </p:nvPr>
        </p:nvSpPr>
        <p:spPr>
          <a:xfrm>
            <a:off x="3490832"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7" name="Text Placeholder 2">
            <a:extLst>
              <a:ext uri="{FF2B5EF4-FFF2-40B4-BE49-F238E27FC236}">
                <a16:creationId xmlns:a16="http://schemas.microsoft.com/office/drawing/2014/main" id="{83E034EF-8F06-D408-9EC6-59ED9D556E13}"/>
              </a:ext>
            </a:extLst>
          </p:cNvPr>
          <p:cNvSpPr>
            <a:spLocks noGrp="1"/>
          </p:cNvSpPr>
          <p:nvPr>
            <p:ph type="body" idx="18" hasCustomPrompt="1"/>
          </p:nvPr>
        </p:nvSpPr>
        <p:spPr>
          <a:xfrm>
            <a:off x="3490831" y="3524536"/>
            <a:ext cx="23344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8" name="Oval 17">
            <a:extLst>
              <a:ext uri="{FF2B5EF4-FFF2-40B4-BE49-F238E27FC236}">
                <a16:creationId xmlns:a16="http://schemas.microsoft.com/office/drawing/2014/main" id="{E0A19AB7-249F-AADE-1C16-B637D03AAE74}"/>
              </a:ext>
            </a:extLst>
          </p:cNvPr>
          <p:cNvSpPr/>
          <p:nvPr userDrawn="1"/>
        </p:nvSpPr>
        <p:spPr>
          <a:xfrm>
            <a:off x="9653762" y="148590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2" name="Straight Connector 31">
            <a:extLst>
              <a:ext uri="{FF2B5EF4-FFF2-40B4-BE49-F238E27FC236}">
                <a16:creationId xmlns:a16="http://schemas.microsoft.com/office/drawing/2014/main" id="{22E53908-4785-55DC-8A6B-D145F45E8D9E}"/>
              </a:ext>
            </a:extLst>
          </p:cNvPr>
          <p:cNvCxnSpPr>
            <a:cxnSpLocks/>
          </p:cNvCxnSpPr>
          <p:nvPr userDrawn="1"/>
        </p:nvCxnSpPr>
        <p:spPr>
          <a:xfrm>
            <a:off x="9897360" y="4046545"/>
            <a:ext cx="1016035"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Picture Placeholder 12">
            <a:extLst>
              <a:ext uri="{FF2B5EF4-FFF2-40B4-BE49-F238E27FC236}">
                <a16:creationId xmlns:a16="http://schemas.microsoft.com/office/drawing/2014/main" id="{DBA4419C-5284-DE39-F696-E4198C517E46}"/>
              </a:ext>
            </a:extLst>
          </p:cNvPr>
          <p:cNvSpPr>
            <a:spLocks noGrp="1"/>
          </p:cNvSpPr>
          <p:nvPr>
            <p:ph type="pic" sz="quarter" idx="19" hasCustomPrompt="1"/>
          </p:nvPr>
        </p:nvSpPr>
        <p:spPr>
          <a:xfrm>
            <a:off x="9663287"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34" name="Text Placeholder 12">
            <a:extLst>
              <a:ext uri="{FF2B5EF4-FFF2-40B4-BE49-F238E27FC236}">
                <a16:creationId xmlns:a16="http://schemas.microsoft.com/office/drawing/2014/main" id="{9B647600-DE3C-03C0-E34F-868F821BD81D}"/>
              </a:ext>
            </a:extLst>
          </p:cNvPr>
          <p:cNvSpPr>
            <a:spLocks noGrp="1"/>
          </p:cNvSpPr>
          <p:nvPr>
            <p:ph type="body" sz="quarter" idx="20"/>
          </p:nvPr>
        </p:nvSpPr>
        <p:spPr>
          <a:xfrm>
            <a:off x="9238146"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5" name="Text Placeholder 2">
            <a:extLst>
              <a:ext uri="{FF2B5EF4-FFF2-40B4-BE49-F238E27FC236}">
                <a16:creationId xmlns:a16="http://schemas.microsoft.com/office/drawing/2014/main" id="{A2DE508B-4F55-09E6-F0CB-08FEA0E3BEEB}"/>
              </a:ext>
            </a:extLst>
          </p:cNvPr>
          <p:cNvSpPr>
            <a:spLocks noGrp="1"/>
          </p:cNvSpPr>
          <p:nvPr>
            <p:ph type="body" idx="21" hasCustomPrompt="1"/>
          </p:nvPr>
        </p:nvSpPr>
        <p:spPr>
          <a:xfrm>
            <a:off x="9238145" y="3524536"/>
            <a:ext cx="23344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Oval 35">
            <a:extLst>
              <a:ext uri="{FF2B5EF4-FFF2-40B4-BE49-F238E27FC236}">
                <a16:creationId xmlns:a16="http://schemas.microsoft.com/office/drawing/2014/main" id="{0285E865-E35E-D85A-87D7-072A46B16A5C}"/>
              </a:ext>
            </a:extLst>
          </p:cNvPr>
          <p:cNvSpPr/>
          <p:nvPr userDrawn="1"/>
        </p:nvSpPr>
        <p:spPr>
          <a:xfrm>
            <a:off x="6780474" y="148590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cxnSp>
        <p:nvCxnSpPr>
          <p:cNvPr id="38" name="Straight Connector 37">
            <a:extLst>
              <a:ext uri="{FF2B5EF4-FFF2-40B4-BE49-F238E27FC236}">
                <a16:creationId xmlns:a16="http://schemas.microsoft.com/office/drawing/2014/main" id="{5C642DA5-6EC0-3E14-2415-C2E1C9442F39}"/>
              </a:ext>
            </a:extLst>
          </p:cNvPr>
          <p:cNvCxnSpPr>
            <a:cxnSpLocks/>
          </p:cNvCxnSpPr>
          <p:nvPr userDrawn="1"/>
        </p:nvCxnSpPr>
        <p:spPr>
          <a:xfrm>
            <a:off x="7023702" y="4046545"/>
            <a:ext cx="1016035" cy="0"/>
          </a:xfrm>
          <a:prstGeom prst="line">
            <a:avLst/>
          </a:prstGeom>
          <a:ln w="127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Picture Placeholder 12">
            <a:extLst>
              <a:ext uri="{FF2B5EF4-FFF2-40B4-BE49-F238E27FC236}">
                <a16:creationId xmlns:a16="http://schemas.microsoft.com/office/drawing/2014/main" id="{97F83CD8-0CFF-BF4F-C936-F3A0C7D0596B}"/>
              </a:ext>
            </a:extLst>
          </p:cNvPr>
          <p:cNvSpPr>
            <a:spLocks noGrp="1"/>
          </p:cNvSpPr>
          <p:nvPr>
            <p:ph type="pic" sz="quarter" idx="22" hasCustomPrompt="1"/>
          </p:nvPr>
        </p:nvSpPr>
        <p:spPr>
          <a:xfrm>
            <a:off x="6789999" y="1495425"/>
            <a:ext cx="1480566" cy="1480566"/>
          </a:xfrm>
          <a:prstGeom prst="ellipse">
            <a:avLst/>
          </a:prstGeom>
        </p:spPr>
        <p:txBody>
          <a:bodyPr>
            <a:noAutofit/>
          </a:bodyPr>
          <a:lstStyle>
            <a:lvl1pPr marL="0" indent="0">
              <a:buNone/>
              <a:defRPr sz="1400"/>
            </a:lvl1pPr>
          </a:lstStyle>
          <a:p>
            <a:r>
              <a:rPr lang="en-US"/>
              <a:t>Click icon to add image</a:t>
            </a:r>
          </a:p>
        </p:txBody>
      </p:sp>
      <p:sp>
        <p:nvSpPr>
          <p:cNvPr id="40" name="Text Placeholder 12">
            <a:extLst>
              <a:ext uri="{FF2B5EF4-FFF2-40B4-BE49-F238E27FC236}">
                <a16:creationId xmlns:a16="http://schemas.microsoft.com/office/drawing/2014/main" id="{CC8BFA93-F5DC-A6E1-6AEC-F41E0E2842DA}"/>
              </a:ext>
            </a:extLst>
          </p:cNvPr>
          <p:cNvSpPr>
            <a:spLocks noGrp="1"/>
          </p:cNvSpPr>
          <p:nvPr>
            <p:ph type="body" sz="quarter" idx="23"/>
          </p:nvPr>
        </p:nvSpPr>
        <p:spPr>
          <a:xfrm>
            <a:off x="6364488" y="4273981"/>
            <a:ext cx="2334463" cy="27002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2" name="Text Placeholder 2">
            <a:extLst>
              <a:ext uri="{FF2B5EF4-FFF2-40B4-BE49-F238E27FC236}">
                <a16:creationId xmlns:a16="http://schemas.microsoft.com/office/drawing/2014/main" id="{56FF21DC-A4DE-F687-65D6-6B3C2C52162C}"/>
              </a:ext>
            </a:extLst>
          </p:cNvPr>
          <p:cNvSpPr>
            <a:spLocks noGrp="1"/>
          </p:cNvSpPr>
          <p:nvPr>
            <p:ph type="body" idx="24" hasCustomPrompt="1"/>
          </p:nvPr>
        </p:nvSpPr>
        <p:spPr>
          <a:xfrm>
            <a:off x="6364487" y="3524536"/>
            <a:ext cx="2334464" cy="369332"/>
          </a:xfrm>
        </p:spPr>
        <p:txBody>
          <a:bodyPr anchor="t"/>
          <a:lstStyle>
            <a:lvl1pPr marL="0" indent="0" algn="ctr">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Tree>
    <p:extLst>
      <p:ext uri="{BB962C8B-B14F-4D97-AF65-F5344CB8AC3E}">
        <p14:creationId xmlns:p14="http://schemas.microsoft.com/office/powerpoint/2010/main" val="424678535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column">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0"/>
            <a:ext cx="2654300"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01980" y="1600200"/>
            <a:ext cx="2300393" cy="400110"/>
          </a:xfrm>
        </p:spPr>
        <p:txBody>
          <a:bodyPr anchor="t"/>
          <a:lstStyle>
            <a:lvl1pPr marL="0" indent="0">
              <a:lnSpc>
                <a:spcPct val="100000"/>
              </a:lnSpc>
              <a:spcAft>
                <a:spcPts val="0"/>
              </a:spcAft>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60198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344333" y="1371600"/>
            <a:ext cx="2654300"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269566" y="1371600"/>
            <a:ext cx="2654300"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9194800" y="1371600"/>
            <a:ext cx="2654300"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521287"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446520"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9371754" y="2133600"/>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4425666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column header emphasi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855232"/>
            <a:ext cx="2643169" cy="4355068"/>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679FE1F2-3813-9A7C-6EB0-3A57F5510417}"/>
              </a:ext>
            </a:extLst>
          </p:cNvPr>
          <p:cNvSpPr/>
          <p:nvPr userDrawn="1"/>
        </p:nvSpPr>
        <p:spPr>
          <a:xfrm>
            <a:off x="419100" y="1371724"/>
            <a:ext cx="2643169" cy="847725"/>
          </a:xfrm>
          <a:prstGeom prst="roundRect">
            <a:avLst>
              <a:gd name="adj" fmla="val 6482"/>
            </a:avLst>
          </a:prstGeom>
          <a:solidFill>
            <a:schemeClr val="tx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42901"/>
            <a:ext cx="11430000"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8" name="Rectangle: Rounded Corners 14">
            <a:extLst>
              <a:ext uri="{FF2B5EF4-FFF2-40B4-BE49-F238E27FC236}">
                <a16:creationId xmlns:a16="http://schemas.microsoft.com/office/drawing/2014/main" id="{FBAFF1FE-126F-FAC3-5812-1A498A622A29}"/>
              </a:ext>
            </a:extLst>
          </p:cNvPr>
          <p:cNvSpPr/>
          <p:nvPr userDrawn="1"/>
        </p:nvSpPr>
        <p:spPr>
          <a:xfrm>
            <a:off x="3361168" y="1855232"/>
            <a:ext cx="2643169" cy="4355068"/>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 name="Rectangle: Rounded Corners 18">
            <a:extLst>
              <a:ext uri="{FF2B5EF4-FFF2-40B4-BE49-F238E27FC236}">
                <a16:creationId xmlns:a16="http://schemas.microsoft.com/office/drawing/2014/main" id="{D084FE00-D335-452F-C486-7996C705C975}"/>
              </a:ext>
            </a:extLst>
          </p:cNvPr>
          <p:cNvSpPr/>
          <p:nvPr userDrawn="1"/>
        </p:nvSpPr>
        <p:spPr>
          <a:xfrm>
            <a:off x="3361168" y="1371724"/>
            <a:ext cx="2643169" cy="847725"/>
          </a:xfrm>
          <a:prstGeom prst="roundRect">
            <a:avLst>
              <a:gd name="adj" fmla="val 6482"/>
            </a:avLst>
          </a:prstGeom>
          <a:solidFill>
            <a:schemeClr val="tx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 name="Rectangle: Rounded Corners 14">
            <a:extLst>
              <a:ext uri="{FF2B5EF4-FFF2-40B4-BE49-F238E27FC236}">
                <a16:creationId xmlns:a16="http://schemas.microsoft.com/office/drawing/2014/main" id="{8B49A743-7EB7-CE1F-BCF2-36054A6682BE}"/>
              </a:ext>
            </a:extLst>
          </p:cNvPr>
          <p:cNvSpPr/>
          <p:nvPr userDrawn="1"/>
        </p:nvSpPr>
        <p:spPr>
          <a:xfrm>
            <a:off x="6263863" y="1855232"/>
            <a:ext cx="2643169" cy="4355068"/>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Rectangle: Rounded Corners 18">
            <a:extLst>
              <a:ext uri="{FF2B5EF4-FFF2-40B4-BE49-F238E27FC236}">
                <a16:creationId xmlns:a16="http://schemas.microsoft.com/office/drawing/2014/main" id="{43F8E05A-278B-3DB2-3FCC-0340DF1A7FBA}"/>
              </a:ext>
            </a:extLst>
          </p:cNvPr>
          <p:cNvSpPr/>
          <p:nvPr userDrawn="1"/>
        </p:nvSpPr>
        <p:spPr>
          <a:xfrm>
            <a:off x="6263863" y="1371724"/>
            <a:ext cx="2643169" cy="847725"/>
          </a:xfrm>
          <a:prstGeom prst="roundRect">
            <a:avLst>
              <a:gd name="adj" fmla="val 6482"/>
            </a:avLst>
          </a:prstGeom>
          <a:solidFill>
            <a:schemeClr val="tx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Rectangle: Rounded Corners 14">
            <a:extLst>
              <a:ext uri="{FF2B5EF4-FFF2-40B4-BE49-F238E27FC236}">
                <a16:creationId xmlns:a16="http://schemas.microsoft.com/office/drawing/2014/main" id="{596B42BF-AEBF-8EDE-8242-0B66174A23D0}"/>
              </a:ext>
            </a:extLst>
          </p:cNvPr>
          <p:cNvSpPr/>
          <p:nvPr userDrawn="1"/>
        </p:nvSpPr>
        <p:spPr>
          <a:xfrm>
            <a:off x="9205931" y="1855232"/>
            <a:ext cx="2643169" cy="4355068"/>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8">
            <a:extLst>
              <a:ext uri="{FF2B5EF4-FFF2-40B4-BE49-F238E27FC236}">
                <a16:creationId xmlns:a16="http://schemas.microsoft.com/office/drawing/2014/main" id="{CCD73AE6-0FC0-9748-F2EA-46066979F918}"/>
              </a:ext>
            </a:extLst>
          </p:cNvPr>
          <p:cNvSpPr/>
          <p:nvPr userDrawn="1"/>
        </p:nvSpPr>
        <p:spPr>
          <a:xfrm>
            <a:off x="9205931" y="1371724"/>
            <a:ext cx="2643169" cy="847725"/>
          </a:xfrm>
          <a:prstGeom prst="roundRect">
            <a:avLst>
              <a:gd name="adj" fmla="val 6482"/>
            </a:avLst>
          </a:prstGeom>
          <a:solidFill>
            <a:schemeClr val="tx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 name="Text Placeholder 2">
            <a:extLst>
              <a:ext uri="{FF2B5EF4-FFF2-40B4-BE49-F238E27FC236}">
                <a16:creationId xmlns:a16="http://schemas.microsoft.com/office/drawing/2014/main" id="{CBA6FFD5-8268-7112-2B8E-429503687EB3}"/>
              </a:ext>
            </a:extLst>
          </p:cNvPr>
          <p:cNvSpPr>
            <a:spLocks noGrp="1"/>
          </p:cNvSpPr>
          <p:nvPr>
            <p:ph type="body" idx="21" hasCustomPrompt="1"/>
          </p:nvPr>
        </p:nvSpPr>
        <p:spPr>
          <a:xfrm>
            <a:off x="601980"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4" name="Text Placeholder 2">
            <a:extLst>
              <a:ext uri="{FF2B5EF4-FFF2-40B4-BE49-F238E27FC236}">
                <a16:creationId xmlns:a16="http://schemas.microsoft.com/office/drawing/2014/main" id="{BBC64803-F083-8470-3AE0-18A444C108D5}"/>
              </a:ext>
            </a:extLst>
          </p:cNvPr>
          <p:cNvSpPr>
            <a:spLocks noGrp="1"/>
          </p:cNvSpPr>
          <p:nvPr>
            <p:ph type="body" idx="13" hasCustomPrompt="1"/>
          </p:nvPr>
        </p:nvSpPr>
        <p:spPr>
          <a:xfrm>
            <a:off x="3521287"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4" name="Text Placeholder 2">
            <a:extLst>
              <a:ext uri="{FF2B5EF4-FFF2-40B4-BE49-F238E27FC236}">
                <a16:creationId xmlns:a16="http://schemas.microsoft.com/office/drawing/2014/main" id="{1B2B130A-8E4A-3983-C63F-AF4226CA1594}"/>
              </a:ext>
            </a:extLst>
          </p:cNvPr>
          <p:cNvSpPr>
            <a:spLocks noGrp="1"/>
          </p:cNvSpPr>
          <p:nvPr>
            <p:ph type="body" idx="15" hasCustomPrompt="1"/>
          </p:nvPr>
        </p:nvSpPr>
        <p:spPr>
          <a:xfrm>
            <a:off x="6446520"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3" name="Text Placeholder 2">
            <a:extLst>
              <a:ext uri="{FF2B5EF4-FFF2-40B4-BE49-F238E27FC236}">
                <a16:creationId xmlns:a16="http://schemas.microsoft.com/office/drawing/2014/main" id="{5BFF6B0F-65EC-EDC0-49FD-5D7B23EB6EA2}"/>
              </a:ext>
            </a:extLst>
          </p:cNvPr>
          <p:cNvSpPr>
            <a:spLocks noGrp="1"/>
          </p:cNvSpPr>
          <p:nvPr>
            <p:ph type="body" idx="17" hasCustomPrompt="1"/>
          </p:nvPr>
        </p:nvSpPr>
        <p:spPr>
          <a:xfrm>
            <a:off x="9371754" y="1600200"/>
            <a:ext cx="2300393" cy="400110"/>
          </a:xfrm>
        </p:spPr>
        <p:txBody>
          <a:bodyPr anchor="t"/>
          <a:lstStyle>
            <a:lvl1pPr marL="0" indent="0">
              <a:lnSpc>
                <a:spcPct val="100000"/>
              </a:lnSpc>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8" name="Content Placeholder 3">
            <a:extLst>
              <a:ext uri="{FF2B5EF4-FFF2-40B4-BE49-F238E27FC236}">
                <a16:creationId xmlns:a16="http://schemas.microsoft.com/office/drawing/2014/main" id="{B0A14366-0C41-ECA1-81DC-EA2BA20C97E3}"/>
              </a:ext>
            </a:extLst>
          </p:cNvPr>
          <p:cNvSpPr>
            <a:spLocks noGrp="1"/>
          </p:cNvSpPr>
          <p:nvPr>
            <p:ph sz="half" idx="22" hasCustomPrompt="1"/>
          </p:nvPr>
        </p:nvSpPr>
        <p:spPr>
          <a:xfrm>
            <a:off x="601980"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9" name="Content Placeholder 3">
            <a:extLst>
              <a:ext uri="{FF2B5EF4-FFF2-40B4-BE49-F238E27FC236}">
                <a16:creationId xmlns:a16="http://schemas.microsoft.com/office/drawing/2014/main" id="{61A0421A-C938-8DA3-DFF9-FA535F41A83A}"/>
              </a:ext>
            </a:extLst>
          </p:cNvPr>
          <p:cNvSpPr>
            <a:spLocks noGrp="1"/>
          </p:cNvSpPr>
          <p:nvPr>
            <p:ph sz="half" idx="14" hasCustomPrompt="1"/>
          </p:nvPr>
        </p:nvSpPr>
        <p:spPr>
          <a:xfrm>
            <a:off x="3521287"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Content Placeholder 3">
            <a:extLst>
              <a:ext uri="{FF2B5EF4-FFF2-40B4-BE49-F238E27FC236}">
                <a16:creationId xmlns:a16="http://schemas.microsoft.com/office/drawing/2014/main" id="{3DFD8CF1-45AF-BA65-218F-1CBCF6AD9D57}"/>
              </a:ext>
            </a:extLst>
          </p:cNvPr>
          <p:cNvSpPr>
            <a:spLocks noGrp="1"/>
          </p:cNvSpPr>
          <p:nvPr>
            <p:ph sz="half" idx="16" hasCustomPrompt="1"/>
          </p:nvPr>
        </p:nvSpPr>
        <p:spPr>
          <a:xfrm>
            <a:off x="6446520"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1" name="Content Placeholder 3">
            <a:extLst>
              <a:ext uri="{FF2B5EF4-FFF2-40B4-BE49-F238E27FC236}">
                <a16:creationId xmlns:a16="http://schemas.microsoft.com/office/drawing/2014/main" id="{BDE25ED5-7FA8-6B17-8EE8-B164B977C6EB}"/>
              </a:ext>
            </a:extLst>
          </p:cNvPr>
          <p:cNvSpPr>
            <a:spLocks noGrp="1"/>
          </p:cNvSpPr>
          <p:nvPr>
            <p:ph sz="half" idx="18" hasCustomPrompt="1"/>
          </p:nvPr>
        </p:nvSpPr>
        <p:spPr>
          <a:xfrm>
            <a:off x="9371754" y="2467897"/>
            <a:ext cx="2300393" cy="1077218"/>
          </a:xfrm>
        </p:spPr>
        <p:txBody>
          <a:bodyPr/>
          <a:lstStyle>
            <a:lvl1pPr marL="0" indent="0">
              <a:lnSpc>
                <a:spcPct val="100000"/>
              </a:lnSpc>
              <a:buNone/>
              <a:defRPr sz="1600"/>
            </a:lvl1pPr>
            <a:lvl2pPr marL="285750" indent="0">
              <a:lnSpc>
                <a:spcPct val="100000"/>
              </a:lnSpc>
              <a:buNone/>
              <a:defRPr sz="1400"/>
            </a:lvl2pPr>
            <a:lvl3pPr marL="628650" indent="0">
              <a:lnSpc>
                <a:spcPct val="100000"/>
              </a:lnSpc>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61407217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column w circle pictures">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419100" y="3429000"/>
            <a:ext cx="2743200" cy="2781300"/>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42901"/>
            <a:ext cx="11430000"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41244" y="3549648"/>
            <a:ext cx="2498912"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41244" y="3947555"/>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9105901" y="3429000"/>
            <a:ext cx="2743200" cy="2781300"/>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9228045" y="3549648"/>
            <a:ext cx="2498912"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9228045" y="3947555"/>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3318622" y="3429000"/>
            <a:ext cx="2743200" cy="2781300"/>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3440766" y="3549648"/>
            <a:ext cx="2498912"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3440766" y="3947555"/>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6205444" y="3429000"/>
            <a:ext cx="2743200" cy="2781300"/>
          </a:xfrm>
          <a:prstGeom prst="roundRect">
            <a:avLst>
              <a:gd name="adj" fmla="val 37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6327588" y="3549648"/>
            <a:ext cx="2498912"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6327588" y="3947555"/>
            <a:ext cx="2498912"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 name="Picture Placeholder 12">
            <a:extLst>
              <a:ext uri="{FF2B5EF4-FFF2-40B4-BE49-F238E27FC236}">
                <a16:creationId xmlns:a16="http://schemas.microsoft.com/office/drawing/2014/main" id="{9E16C532-ECBA-BB36-F110-D80384F3B4F0}"/>
              </a:ext>
            </a:extLst>
          </p:cNvPr>
          <p:cNvSpPr>
            <a:spLocks noGrp="1"/>
          </p:cNvSpPr>
          <p:nvPr>
            <p:ph type="pic" sz="quarter" idx="15" hasCustomPrompt="1"/>
          </p:nvPr>
        </p:nvSpPr>
        <p:spPr>
          <a:xfrm>
            <a:off x="877456"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4" name="Picture Placeholder 12">
            <a:extLst>
              <a:ext uri="{FF2B5EF4-FFF2-40B4-BE49-F238E27FC236}">
                <a16:creationId xmlns:a16="http://schemas.microsoft.com/office/drawing/2014/main" id="{125284B4-E9F6-C796-3F94-6F1A1D1E5A84}"/>
              </a:ext>
            </a:extLst>
          </p:cNvPr>
          <p:cNvSpPr>
            <a:spLocks noGrp="1"/>
          </p:cNvSpPr>
          <p:nvPr>
            <p:ph type="pic" sz="quarter" idx="26" hasCustomPrompt="1"/>
          </p:nvPr>
        </p:nvSpPr>
        <p:spPr>
          <a:xfrm>
            <a:off x="3776978"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8" name="Picture Placeholder 12">
            <a:extLst>
              <a:ext uri="{FF2B5EF4-FFF2-40B4-BE49-F238E27FC236}">
                <a16:creationId xmlns:a16="http://schemas.microsoft.com/office/drawing/2014/main" id="{6F3D10BC-754A-4655-7605-9349599E6C30}"/>
              </a:ext>
            </a:extLst>
          </p:cNvPr>
          <p:cNvSpPr>
            <a:spLocks noGrp="1"/>
          </p:cNvSpPr>
          <p:nvPr>
            <p:ph type="pic" sz="quarter" idx="27" hasCustomPrompt="1"/>
          </p:nvPr>
        </p:nvSpPr>
        <p:spPr>
          <a:xfrm>
            <a:off x="6663800" y="1371600"/>
            <a:ext cx="1826488" cy="1826488"/>
          </a:xfrm>
          <a:prstGeom prst="ellipse">
            <a:avLst/>
          </a:prstGeom>
        </p:spPr>
        <p:txBody>
          <a:bodyPr>
            <a:noAutofit/>
          </a:bodyPr>
          <a:lstStyle>
            <a:lvl1pPr marL="0" indent="0">
              <a:buNone/>
              <a:defRPr sz="1400"/>
            </a:lvl1pPr>
          </a:lstStyle>
          <a:p>
            <a:r>
              <a:rPr lang="en-US" dirty="0"/>
              <a:t>Click icon to add image</a:t>
            </a:r>
          </a:p>
        </p:txBody>
      </p:sp>
      <p:sp>
        <p:nvSpPr>
          <p:cNvPr id="9" name="Picture Placeholder 12">
            <a:extLst>
              <a:ext uri="{FF2B5EF4-FFF2-40B4-BE49-F238E27FC236}">
                <a16:creationId xmlns:a16="http://schemas.microsoft.com/office/drawing/2014/main" id="{F6608D11-94BC-AEF5-9D01-35AED25336FB}"/>
              </a:ext>
            </a:extLst>
          </p:cNvPr>
          <p:cNvSpPr>
            <a:spLocks noGrp="1"/>
          </p:cNvSpPr>
          <p:nvPr>
            <p:ph type="pic" sz="quarter" idx="28" hasCustomPrompt="1"/>
          </p:nvPr>
        </p:nvSpPr>
        <p:spPr>
          <a:xfrm>
            <a:off x="9564257" y="1371600"/>
            <a:ext cx="1826488" cy="1826488"/>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9691255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rectangula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19100" y="3561939"/>
            <a:ext cx="2560320"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19100" y="3959846"/>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3375660" y="3561939"/>
            <a:ext cx="2560320"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375660" y="3959846"/>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32220" y="3561939"/>
            <a:ext cx="2560320"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6332220" y="3959846"/>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9288780" y="3561939"/>
            <a:ext cx="2560320" cy="341632"/>
          </a:xfrm>
        </p:spPr>
        <p:txBody>
          <a:bodyPr anchor="t"/>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9288780" y="3959846"/>
            <a:ext cx="2560320" cy="892552"/>
          </a:xfrm>
        </p:spPr>
        <p:txBody>
          <a:bodyPr/>
          <a:lstStyle>
            <a:lvl1pPr marL="0" indent="0">
              <a:lnSpc>
                <a:spcPct val="100000"/>
              </a:lnSpc>
              <a:spcAft>
                <a:spcPts val="600"/>
              </a:spcAft>
              <a:buNone/>
              <a:defRPr sz="1600"/>
            </a:lvl1pPr>
            <a:lvl2pPr marL="285750" indent="0">
              <a:lnSpc>
                <a:spcPct val="100000"/>
              </a:lnSpc>
              <a:spcAft>
                <a:spcPts val="600"/>
              </a:spcAft>
              <a:buNone/>
              <a:defRPr sz="1400"/>
            </a:lvl2pPr>
            <a:lvl3pPr marL="628650"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0" name="Picture Placeholder 19">
            <a:extLst>
              <a:ext uri="{FF2B5EF4-FFF2-40B4-BE49-F238E27FC236}">
                <a16:creationId xmlns:a16="http://schemas.microsoft.com/office/drawing/2014/main" id="{ADD53E58-4270-4BA6-150B-8B3E6994A4DF}"/>
              </a:ext>
            </a:extLst>
          </p:cNvPr>
          <p:cNvSpPr>
            <a:spLocks noGrp="1"/>
          </p:cNvSpPr>
          <p:nvPr>
            <p:ph type="pic" sz="quarter" idx="17" hasCustomPrompt="1"/>
          </p:nvPr>
        </p:nvSpPr>
        <p:spPr>
          <a:xfrm>
            <a:off x="41910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3" name="Picture Placeholder 19">
            <a:extLst>
              <a:ext uri="{FF2B5EF4-FFF2-40B4-BE49-F238E27FC236}">
                <a16:creationId xmlns:a16="http://schemas.microsoft.com/office/drawing/2014/main" id="{72B50BED-469A-944B-945F-FAE1C2D60550}"/>
              </a:ext>
            </a:extLst>
          </p:cNvPr>
          <p:cNvSpPr>
            <a:spLocks noGrp="1"/>
          </p:cNvSpPr>
          <p:nvPr>
            <p:ph type="pic" sz="quarter" idx="18" hasCustomPrompt="1"/>
          </p:nvPr>
        </p:nvSpPr>
        <p:spPr>
          <a:xfrm>
            <a:off x="337566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4" name="Picture Placeholder 19">
            <a:extLst>
              <a:ext uri="{FF2B5EF4-FFF2-40B4-BE49-F238E27FC236}">
                <a16:creationId xmlns:a16="http://schemas.microsoft.com/office/drawing/2014/main" id="{A8C11160-9008-1A6F-E334-8FEFD18C601E}"/>
              </a:ext>
            </a:extLst>
          </p:cNvPr>
          <p:cNvSpPr>
            <a:spLocks noGrp="1"/>
          </p:cNvSpPr>
          <p:nvPr>
            <p:ph type="pic" sz="quarter" idx="19" hasCustomPrompt="1"/>
          </p:nvPr>
        </p:nvSpPr>
        <p:spPr>
          <a:xfrm>
            <a:off x="633222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
        <p:nvSpPr>
          <p:cNvPr id="14" name="Picture Placeholder 19">
            <a:extLst>
              <a:ext uri="{FF2B5EF4-FFF2-40B4-BE49-F238E27FC236}">
                <a16:creationId xmlns:a16="http://schemas.microsoft.com/office/drawing/2014/main" id="{86E8E126-AC98-3E2C-D020-C5A5C48CCE20}"/>
              </a:ext>
            </a:extLst>
          </p:cNvPr>
          <p:cNvSpPr>
            <a:spLocks noGrp="1"/>
          </p:cNvSpPr>
          <p:nvPr>
            <p:ph type="pic" sz="quarter" idx="20" hasCustomPrompt="1"/>
          </p:nvPr>
        </p:nvSpPr>
        <p:spPr>
          <a:xfrm>
            <a:off x="9288780" y="1371600"/>
            <a:ext cx="2560320" cy="1971368"/>
          </a:xfrm>
          <a:prstGeom prst="roundRect">
            <a:avLst>
              <a:gd name="adj" fmla="val 4167"/>
            </a:avLst>
          </a:prstGeom>
        </p:spPr>
        <p:txBody>
          <a:bodyPr anchor="ctr"/>
          <a:lstStyle>
            <a:lvl1pPr marL="0" indent="0" algn="ctr">
              <a:buNone/>
              <a:defRPr sz="18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52717902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FA064F1-EC0A-EE3B-11EB-742C548ECF82}"/>
              </a:ext>
            </a:extLst>
          </p:cNvPr>
          <p:cNvSpPr/>
          <p:nvPr userDrawn="1"/>
        </p:nvSpPr>
        <p:spPr>
          <a:xfrm>
            <a:off x="419100" y="1371600"/>
            <a:ext cx="5463540"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062415" y="1954025"/>
            <a:ext cx="2441448"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0" name="Picture Placeholder 19">
            <a:extLst>
              <a:ext uri="{FF2B5EF4-FFF2-40B4-BE49-F238E27FC236}">
                <a16:creationId xmlns:a16="http://schemas.microsoft.com/office/drawing/2014/main" id="{ADD53E58-4270-4BA6-150B-8B3E6994A4DF}"/>
              </a:ext>
            </a:extLst>
          </p:cNvPr>
          <p:cNvSpPr>
            <a:spLocks noGrp="1"/>
          </p:cNvSpPr>
          <p:nvPr>
            <p:ph type="pic" sz="quarter" idx="17" hasCustomPrompt="1"/>
          </p:nvPr>
        </p:nvSpPr>
        <p:spPr>
          <a:xfrm>
            <a:off x="41910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2AB2A171-0D36-B675-33FB-DEBF235AA908}"/>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17" name="Rectangle: Rounded Corners 14">
            <a:extLst>
              <a:ext uri="{FF2B5EF4-FFF2-40B4-BE49-F238E27FC236}">
                <a16:creationId xmlns:a16="http://schemas.microsoft.com/office/drawing/2014/main" id="{FA35C10E-90D2-1399-7947-2492670E228B}"/>
              </a:ext>
            </a:extLst>
          </p:cNvPr>
          <p:cNvSpPr/>
          <p:nvPr userDrawn="1"/>
        </p:nvSpPr>
        <p:spPr>
          <a:xfrm>
            <a:off x="6385560" y="1371600"/>
            <a:ext cx="5463540"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Content Placeholder 3">
            <a:extLst>
              <a:ext uri="{FF2B5EF4-FFF2-40B4-BE49-F238E27FC236}">
                <a16:creationId xmlns:a16="http://schemas.microsoft.com/office/drawing/2014/main" id="{78710302-CE5F-1A3D-D5DA-50253A1659FB}"/>
              </a:ext>
            </a:extLst>
          </p:cNvPr>
          <p:cNvSpPr>
            <a:spLocks noGrp="1"/>
          </p:cNvSpPr>
          <p:nvPr>
            <p:ph sz="half" idx="18" hasCustomPrompt="1"/>
          </p:nvPr>
        </p:nvSpPr>
        <p:spPr>
          <a:xfrm>
            <a:off x="9028875" y="1954025"/>
            <a:ext cx="2441448"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1" name="Picture Placeholder 19">
            <a:extLst>
              <a:ext uri="{FF2B5EF4-FFF2-40B4-BE49-F238E27FC236}">
                <a16:creationId xmlns:a16="http://schemas.microsoft.com/office/drawing/2014/main" id="{F1E4AD1C-05E0-B837-7D1A-6BD44A00C5A1}"/>
              </a:ext>
            </a:extLst>
          </p:cNvPr>
          <p:cNvSpPr>
            <a:spLocks noGrp="1"/>
          </p:cNvSpPr>
          <p:nvPr>
            <p:ph type="pic" sz="quarter" idx="19" hasCustomPrompt="1"/>
          </p:nvPr>
        </p:nvSpPr>
        <p:spPr>
          <a:xfrm>
            <a:off x="6385560" y="1371600"/>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2" name="Rectangle: Rounded Corners 14">
            <a:extLst>
              <a:ext uri="{FF2B5EF4-FFF2-40B4-BE49-F238E27FC236}">
                <a16:creationId xmlns:a16="http://schemas.microsoft.com/office/drawing/2014/main" id="{EFDABA49-C894-2E4C-3073-6A5A4B72346E}"/>
              </a:ext>
            </a:extLst>
          </p:cNvPr>
          <p:cNvSpPr/>
          <p:nvPr userDrawn="1"/>
        </p:nvSpPr>
        <p:spPr>
          <a:xfrm>
            <a:off x="419100" y="3849328"/>
            <a:ext cx="5463540"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Content Placeholder 3">
            <a:extLst>
              <a:ext uri="{FF2B5EF4-FFF2-40B4-BE49-F238E27FC236}">
                <a16:creationId xmlns:a16="http://schemas.microsoft.com/office/drawing/2014/main" id="{8B2FF0C4-BCD4-A6FA-5824-61EF144D9728}"/>
              </a:ext>
            </a:extLst>
          </p:cNvPr>
          <p:cNvSpPr>
            <a:spLocks noGrp="1"/>
          </p:cNvSpPr>
          <p:nvPr>
            <p:ph sz="half" idx="20" hasCustomPrompt="1"/>
          </p:nvPr>
        </p:nvSpPr>
        <p:spPr>
          <a:xfrm>
            <a:off x="3062415" y="4431753"/>
            <a:ext cx="2441448"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4" name="Picture Placeholder 19">
            <a:extLst>
              <a:ext uri="{FF2B5EF4-FFF2-40B4-BE49-F238E27FC236}">
                <a16:creationId xmlns:a16="http://schemas.microsoft.com/office/drawing/2014/main" id="{86804789-6561-AA07-D977-D623E6593905}"/>
              </a:ext>
            </a:extLst>
          </p:cNvPr>
          <p:cNvSpPr>
            <a:spLocks noGrp="1"/>
          </p:cNvSpPr>
          <p:nvPr>
            <p:ph type="pic" sz="quarter" idx="21" hasCustomPrompt="1"/>
          </p:nvPr>
        </p:nvSpPr>
        <p:spPr>
          <a:xfrm>
            <a:off x="41910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
        <p:nvSpPr>
          <p:cNvPr id="25" name="Rectangle: Rounded Corners 14">
            <a:extLst>
              <a:ext uri="{FF2B5EF4-FFF2-40B4-BE49-F238E27FC236}">
                <a16:creationId xmlns:a16="http://schemas.microsoft.com/office/drawing/2014/main" id="{4F0168E7-998C-1826-B3D6-5E620C87B938}"/>
              </a:ext>
            </a:extLst>
          </p:cNvPr>
          <p:cNvSpPr/>
          <p:nvPr userDrawn="1"/>
        </p:nvSpPr>
        <p:spPr>
          <a:xfrm>
            <a:off x="6385560" y="3849328"/>
            <a:ext cx="5463540" cy="2057400"/>
          </a:xfrm>
          <a:prstGeom prst="roundRect">
            <a:avLst>
              <a:gd name="adj" fmla="val 47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Content Placeholder 3">
            <a:extLst>
              <a:ext uri="{FF2B5EF4-FFF2-40B4-BE49-F238E27FC236}">
                <a16:creationId xmlns:a16="http://schemas.microsoft.com/office/drawing/2014/main" id="{9626EA5F-BD9E-FC74-B195-3C6A49323205}"/>
              </a:ext>
            </a:extLst>
          </p:cNvPr>
          <p:cNvSpPr>
            <a:spLocks noGrp="1"/>
          </p:cNvSpPr>
          <p:nvPr>
            <p:ph sz="half" idx="22" hasCustomPrompt="1"/>
          </p:nvPr>
        </p:nvSpPr>
        <p:spPr>
          <a:xfrm>
            <a:off x="9028875" y="4431753"/>
            <a:ext cx="2441448" cy="892552"/>
          </a:xfrm>
        </p:spPr>
        <p:txBody>
          <a:bodyPr anchor="ctr"/>
          <a:lstStyle>
            <a:lvl1pPr marL="0" indent="0">
              <a:lnSpc>
                <a:spcPct val="100000"/>
              </a:lnSpc>
              <a:spcAft>
                <a:spcPts val="600"/>
              </a:spcAft>
              <a:buNone/>
              <a:defRPr sz="1600" b="1">
                <a:solidFill>
                  <a:schemeClr val="accent3"/>
                </a:solidFill>
              </a:defRPr>
            </a:lvl1pPr>
            <a:lvl2pPr marL="0" indent="0">
              <a:lnSpc>
                <a:spcPct val="100000"/>
              </a:lnSpc>
              <a:spcAft>
                <a:spcPts val="600"/>
              </a:spcAft>
              <a:buNone/>
              <a:defRPr sz="1400"/>
            </a:lvl2pPr>
            <a:lvl3pPr marL="287338" indent="0">
              <a:lnSpc>
                <a:spcPct val="100000"/>
              </a:lnSpc>
              <a:spcAft>
                <a:spcPts val="6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7" name="Picture Placeholder 19">
            <a:extLst>
              <a:ext uri="{FF2B5EF4-FFF2-40B4-BE49-F238E27FC236}">
                <a16:creationId xmlns:a16="http://schemas.microsoft.com/office/drawing/2014/main" id="{55B4F038-6D22-6E89-0B30-4B135A311037}"/>
              </a:ext>
            </a:extLst>
          </p:cNvPr>
          <p:cNvSpPr>
            <a:spLocks noGrp="1"/>
          </p:cNvSpPr>
          <p:nvPr>
            <p:ph type="pic" sz="quarter" idx="23" hasCustomPrompt="1"/>
          </p:nvPr>
        </p:nvSpPr>
        <p:spPr>
          <a:xfrm>
            <a:off x="6385560" y="3849328"/>
            <a:ext cx="2286000" cy="2050026"/>
          </a:xfrm>
          <a:prstGeom prst="roundRect">
            <a:avLst>
              <a:gd name="adj" fmla="val 4167"/>
            </a:avLst>
          </a:prstGeom>
          <a:effectLst/>
        </p:spPr>
        <p:txBody>
          <a:bodyPr anchor="ctr"/>
          <a:lstStyle>
            <a:lvl1pPr marL="0" indent="0" algn="ctr">
              <a:buNone/>
              <a:defRPr sz="16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405867072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p:nvPr>
        </p:nvSpPr>
        <p:spPr>
          <a:xfrm>
            <a:off x="419100" y="342901"/>
            <a:ext cx="11429999" cy="64717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25038"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0" name="Picture Placeholder 19">
            <a:extLst>
              <a:ext uri="{FF2B5EF4-FFF2-40B4-BE49-F238E27FC236}">
                <a16:creationId xmlns:a16="http://schemas.microsoft.com/office/drawing/2014/main" id="{ADD53E58-4270-4BA6-150B-8B3E6994A4DF}"/>
              </a:ext>
            </a:extLst>
          </p:cNvPr>
          <p:cNvSpPr>
            <a:spLocks noGrp="1"/>
          </p:cNvSpPr>
          <p:nvPr>
            <p:ph type="pic" sz="quarter" idx="17" hasCustomPrompt="1"/>
          </p:nvPr>
        </p:nvSpPr>
        <p:spPr>
          <a:xfrm>
            <a:off x="425038"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0EBEF8E-8A80-4E73-20F7-A37F8AF33008}"/>
              </a:ext>
            </a:extLst>
          </p:cNvPr>
          <p:cNvSpPr>
            <a:spLocks noGrp="1"/>
          </p:cNvSpPr>
          <p:nvPr>
            <p:ph sz="half" idx="21" hasCustomPrompt="1"/>
          </p:nvPr>
        </p:nvSpPr>
        <p:spPr>
          <a:xfrm>
            <a:off x="425038"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 name="Picture Placeholder 19">
            <a:extLst>
              <a:ext uri="{FF2B5EF4-FFF2-40B4-BE49-F238E27FC236}">
                <a16:creationId xmlns:a16="http://schemas.microsoft.com/office/drawing/2014/main" id="{8B0848F7-9FBE-2AB5-7832-608540D96FAF}"/>
              </a:ext>
            </a:extLst>
          </p:cNvPr>
          <p:cNvSpPr>
            <a:spLocks noGrp="1"/>
          </p:cNvSpPr>
          <p:nvPr>
            <p:ph type="pic" sz="quarter" idx="22" hasCustomPrompt="1"/>
          </p:nvPr>
        </p:nvSpPr>
        <p:spPr>
          <a:xfrm>
            <a:off x="425038"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6" name="Content Placeholder 3">
            <a:extLst>
              <a:ext uri="{FF2B5EF4-FFF2-40B4-BE49-F238E27FC236}">
                <a16:creationId xmlns:a16="http://schemas.microsoft.com/office/drawing/2014/main" id="{E172E6EB-8897-B50E-B4F4-C99F796DAC7F}"/>
              </a:ext>
            </a:extLst>
          </p:cNvPr>
          <p:cNvSpPr>
            <a:spLocks noGrp="1"/>
          </p:cNvSpPr>
          <p:nvPr>
            <p:ph sz="half" idx="23" hasCustomPrompt="1"/>
          </p:nvPr>
        </p:nvSpPr>
        <p:spPr>
          <a:xfrm>
            <a:off x="6381136" y="2754691"/>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Picture Placeholder 19">
            <a:extLst>
              <a:ext uri="{FF2B5EF4-FFF2-40B4-BE49-F238E27FC236}">
                <a16:creationId xmlns:a16="http://schemas.microsoft.com/office/drawing/2014/main" id="{5EC69ADA-0BC5-1159-F590-C86F0A2C7EAE}"/>
              </a:ext>
            </a:extLst>
          </p:cNvPr>
          <p:cNvSpPr>
            <a:spLocks noGrp="1"/>
          </p:cNvSpPr>
          <p:nvPr>
            <p:ph type="pic" sz="quarter" idx="24" hasCustomPrompt="1"/>
          </p:nvPr>
        </p:nvSpPr>
        <p:spPr>
          <a:xfrm>
            <a:off x="6381136" y="1371600"/>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
        <p:nvSpPr>
          <p:cNvPr id="10" name="Content Placeholder 3">
            <a:extLst>
              <a:ext uri="{FF2B5EF4-FFF2-40B4-BE49-F238E27FC236}">
                <a16:creationId xmlns:a16="http://schemas.microsoft.com/office/drawing/2014/main" id="{49FC9078-476D-63DC-6771-A48F457DCC92}"/>
              </a:ext>
            </a:extLst>
          </p:cNvPr>
          <p:cNvSpPr>
            <a:spLocks noGrp="1"/>
          </p:cNvSpPr>
          <p:nvPr>
            <p:ph sz="half" idx="25" hasCustomPrompt="1"/>
          </p:nvPr>
        </p:nvSpPr>
        <p:spPr>
          <a:xfrm>
            <a:off x="6381136" y="5247968"/>
            <a:ext cx="4754880" cy="838199"/>
          </a:xfrm>
        </p:spPr>
        <p:txBody>
          <a:bodyPr bIns="0">
            <a:normAutofit/>
          </a:bodyPr>
          <a:lstStyle>
            <a:lvl1pPr marL="0" indent="0">
              <a:lnSpc>
                <a:spcPct val="100000"/>
              </a:lnSpc>
              <a:spcAft>
                <a:spcPts val="300"/>
              </a:spcAft>
              <a:buNone/>
              <a:defRPr sz="1600"/>
            </a:lvl1pPr>
            <a:lvl2pPr marL="285750" indent="0">
              <a:lnSpc>
                <a:spcPct val="100000"/>
              </a:lnSpc>
              <a:spcAft>
                <a:spcPts val="300"/>
              </a:spcAft>
              <a:buNone/>
              <a:defRPr sz="1400"/>
            </a:lvl2pPr>
            <a:lvl3pPr marL="628650" indent="0">
              <a:lnSpc>
                <a:spcPct val="100000"/>
              </a:lnSpc>
              <a:spcAft>
                <a:spcPts val="3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C49D578F-8E88-7635-33A7-51EB0D4D3A14}"/>
              </a:ext>
            </a:extLst>
          </p:cNvPr>
          <p:cNvSpPr>
            <a:spLocks noGrp="1"/>
          </p:cNvSpPr>
          <p:nvPr>
            <p:ph type="pic" sz="quarter" idx="26" hasCustomPrompt="1"/>
          </p:nvPr>
        </p:nvSpPr>
        <p:spPr>
          <a:xfrm>
            <a:off x="6381136" y="3864877"/>
            <a:ext cx="2194560" cy="1233948"/>
          </a:xfrm>
          <a:prstGeom prst="roundRect">
            <a:avLst>
              <a:gd name="adj" fmla="val 4167"/>
            </a:avLst>
          </a:prstGeom>
        </p:spPr>
        <p:txBody>
          <a:bodyPr anchor="ctr"/>
          <a:lstStyle>
            <a:lvl1pPr marL="0" indent="0" algn="ctr">
              <a:buNone/>
              <a:defRPr sz="14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4755171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row">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25148" y="1371600"/>
            <a:ext cx="11430001" cy="105156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425148" y="2633980"/>
            <a:ext cx="11430001" cy="105156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425148" y="3896360"/>
            <a:ext cx="11430001" cy="105156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425148" y="5158740"/>
            <a:ext cx="11430001" cy="105156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639313" y="1557994"/>
            <a:ext cx="2346158" cy="678773"/>
          </a:xfrm>
        </p:spPr>
        <p:txBody>
          <a:bodyPr tIns="0" bIns="0" anchor="ctr">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481395" y="150240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639313" y="2820374"/>
            <a:ext cx="2346158" cy="678773"/>
          </a:xfrm>
        </p:spPr>
        <p:txBody>
          <a:bodyPr tIns="0" bIns="0" anchor="ctr">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3481395" y="276478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639313" y="4082754"/>
            <a:ext cx="2346158" cy="678773"/>
          </a:xfrm>
        </p:spPr>
        <p:txBody>
          <a:bodyPr tIns="0" bIns="0" anchor="ctr">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3481395" y="402716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39313" y="5345134"/>
            <a:ext cx="2346158" cy="678773"/>
          </a:xfrm>
        </p:spPr>
        <p:txBody>
          <a:bodyPr tIns="0" bIns="0" anchor="ctr">
            <a:normAutofit/>
          </a:bodyPr>
          <a:lstStyle>
            <a:lvl1pPr marL="0" indent="0">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3481395" y="5289540"/>
            <a:ext cx="8194014" cy="789960"/>
          </a:xfrm>
        </p:spPr>
        <p:txBody>
          <a:bodyPr anchor="ctr"/>
          <a:lstStyle>
            <a:lvl1pPr marL="0" indent="0">
              <a:lnSpc>
                <a:spcPct val="100000"/>
              </a:lnSpc>
              <a:spcAft>
                <a:spcPts val="200"/>
              </a:spcAft>
              <a:buNone/>
              <a:defRPr sz="1600"/>
            </a:lvl1pPr>
            <a:lvl2pPr marL="285750" indent="0">
              <a:lnSpc>
                <a:spcPct val="100000"/>
              </a:lnSpc>
              <a:spcAft>
                <a:spcPts val="200"/>
              </a:spcAft>
              <a:buNone/>
              <a:defRPr sz="1400"/>
            </a:lvl2pPr>
            <a:lvl3pPr marL="628650" indent="0">
              <a:lnSpc>
                <a:spcPct val="100000"/>
              </a:lnSpc>
              <a:spcAft>
                <a:spcPts val="200"/>
              </a:spcAft>
              <a:buNone/>
              <a:defRPr sz="12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 name="Title 1">
            <a:extLst>
              <a:ext uri="{FF2B5EF4-FFF2-40B4-BE49-F238E27FC236}">
                <a16:creationId xmlns:a16="http://schemas.microsoft.com/office/drawing/2014/main" id="{3D79BE5A-4BAD-D91F-F11E-085818ECB515}"/>
              </a:ext>
            </a:extLst>
          </p:cNvPr>
          <p:cNvSpPr>
            <a:spLocks noGrp="1"/>
          </p:cNvSpPr>
          <p:nvPr>
            <p:ph type="title"/>
          </p:nvPr>
        </p:nvSpPr>
        <p:spPr>
          <a:xfrm>
            <a:off x="419100" y="342900"/>
            <a:ext cx="11429999" cy="647176"/>
          </a:xfrm>
        </p:spPr>
        <p:txBody>
          <a:bodyPr/>
          <a:lstStyle/>
          <a:p>
            <a:r>
              <a:rPr lang="en-US"/>
              <a:t>Click to edit Master title style</a:t>
            </a:r>
          </a:p>
        </p:txBody>
      </p:sp>
    </p:spTree>
    <p:extLst>
      <p:ext uri="{BB962C8B-B14F-4D97-AF65-F5344CB8AC3E}">
        <p14:creationId xmlns:p14="http://schemas.microsoft.com/office/powerpoint/2010/main" val="371034110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gray pillars">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419100" y="1371601"/>
            <a:ext cx="2068606"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575323" y="1614487"/>
            <a:ext cx="1737622" cy="646331"/>
          </a:xfrm>
        </p:spPr>
        <p:txBody>
          <a:bodyPr anchor="t"/>
          <a:lstStyle>
            <a:lvl1pPr marL="0" indent="0" algn="ctr">
              <a:lnSpc>
                <a:spcPct val="100000"/>
              </a:lnSpc>
              <a:spcAft>
                <a:spcPts val="0"/>
              </a:spcAft>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575323" y="2479901"/>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9820161" y="1371601"/>
            <a:ext cx="2068606"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9976384" y="1614487"/>
            <a:ext cx="1737622" cy="646331"/>
          </a:xfrm>
        </p:spPr>
        <p:txBody>
          <a:bodyPr anchor="t"/>
          <a:lstStyle>
            <a:lvl1pPr marL="0" indent="0" algn="ctr">
              <a:lnSpc>
                <a:spcPct val="100000"/>
              </a:lnSpc>
              <a:spcAft>
                <a:spcPts val="0"/>
              </a:spcAft>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9976384" y="2479901"/>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769365" y="1371601"/>
            <a:ext cx="2068606"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925588" y="1614487"/>
            <a:ext cx="1737622" cy="646331"/>
          </a:xfrm>
        </p:spPr>
        <p:txBody>
          <a:bodyPr anchor="t"/>
          <a:lstStyle>
            <a:lvl1pPr marL="0" indent="0" algn="ctr">
              <a:lnSpc>
                <a:spcPct val="100000"/>
              </a:lnSpc>
              <a:spcAft>
                <a:spcPts val="0"/>
              </a:spcAft>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925588" y="2479901"/>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7469895" y="1371601"/>
            <a:ext cx="2068606"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7626118" y="1614487"/>
            <a:ext cx="1737622" cy="646331"/>
          </a:xfrm>
        </p:spPr>
        <p:txBody>
          <a:bodyPr anchor="t"/>
          <a:lstStyle>
            <a:lvl1pPr marL="0" indent="0" algn="ctr">
              <a:lnSpc>
                <a:spcPct val="100000"/>
              </a:lnSpc>
              <a:spcAft>
                <a:spcPts val="0"/>
              </a:spcAft>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7626118" y="2479901"/>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5119630" y="1371601"/>
            <a:ext cx="2068606" cy="4838700"/>
          </a:xfrm>
          <a:prstGeom prst="roundRect">
            <a:avLst>
              <a:gd name="adj" fmla="val 648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5275853" y="1614487"/>
            <a:ext cx="1737622" cy="646331"/>
          </a:xfrm>
        </p:spPr>
        <p:txBody>
          <a:bodyPr anchor="t"/>
          <a:lstStyle>
            <a:lvl1pPr marL="0" indent="0" algn="ctr">
              <a:lnSpc>
                <a:spcPct val="100000"/>
              </a:lnSpc>
              <a:spcAft>
                <a:spcPts val="0"/>
              </a:spcAft>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5275853" y="2479901"/>
            <a:ext cx="1737622" cy="1138773"/>
          </a:xfrm>
        </p:spPr>
        <p:txBody>
          <a:bodyPr/>
          <a:lstStyle>
            <a:lvl1pPr marL="0" indent="0">
              <a:lnSpc>
                <a:spcPct val="100000"/>
              </a:lnSpc>
              <a:buNone/>
              <a:defRPr sz="1800"/>
            </a:lvl1pPr>
            <a:lvl2pPr marL="285750" indent="0">
              <a:lnSpc>
                <a:spcPct val="100000"/>
              </a:lnSpc>
              <a:buNone/>
              <a:defRPr sz="1600"/>
            </a:lvl2pPr>
            <a:lvl3pPr marL="628650" indent="0">
              <a:lnSpc>
                <a:spcPct val="100000"/>
              </a:lnSpc>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3" name="Title 1">
            <a:extLst>
              <a:ext uri="{FF2B5EF4-FFF2-40B4-BE49-F238E27FC236}">
                <a16:creationId xmlns:a16="http://schemas.microsoft.com/office/drawing/2014/main" id="{DBC424AE-0714-6431-F509-50F26B3F6FAD}"/>
              </a:ext>
            </a:extLst>
          </p:cNvPr>
          <p:cNvSpPr>
            <a:spLocks noGrp="1"/>
          </p:cNvSpPr>
          <p:nvPr>
            <p:ph type="title"/>
          </p:nvPr>
        </p:nvSpPr>
        <p:spPr>
          <a:xfrm>
            <a:off x="419100" y="342900"/>
            <a:ext cx="11429999" cy="647176"/>
          </a:xfrm>
        </p:spPr>
        <p:txBody>
          <a:bodyPr/>
          <a:lstStyle/>
          <a:p>
            <a:r>
              <a:rPr lang="en-US"/>
              <a:t>Click to edit Master title style</a:t>
            </a:r>
          </a:p>
        </p:txBody>
      </p:sp>
    </p:spTree>
    <p:extLst>
      <p:ext uri="{BB962C8B-B14F-4D97-AF65-F5344CB8AC3E}">
        <p14:creationId xmlns:p14="http://schemas.microsoft.com/office/powerpoint/2010/main" val="10680969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421483" y="4085415"/>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421483" y="1954198"/>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702543"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570756" y="2388859"/>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702543"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570756" y="4520076"/>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425038" y="342901"/>
            <a:ext cx="11424062" cy="644714"/>
          </a:xfrm>
        </p:spPr>
        <p:txBody>
          <a:bodyPr/>
          <a:lstStyle>
            <a:lvl1pPr>
              <a:defRPr/>
            </a:lvl1pPr>
          </a:lstStyle>
          <a:p>
            <a:r>
              <a:rPr lang="en-US" dirty="0"/>
              <a:t>Agenda layout</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8248904" y="1954198"/>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9529964"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8398177" y="2388859"/>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4335193" y="1954198"/>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5616253"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4484466" y="2388859"/>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4335193" y="4085415"/>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5616253"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4484466" y="4520076"/>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8251327" y="4085415"/>
            <a:ext cx="3600196" cy="1792653"/>
          </a:xfrm>
          <a:prstGeom prst="roundRect">
            <a:avLst>
              <a:gd name="adj" fmla="val 739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9532387"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8400600" y="4520076"/>
            <a:ext cx="876106" cy="923330"/>
          </a:xfrm>
        </p:spPr>
        <p:txBody>
          <a:bodyPr anchor="ctr"/>
          <a:lstStyle>
            <a:lvl1pPr marL="0" indent="0" algn="r">
              <a:lnSpc>
                <a:spcPct val="100000"/>
              </a:lnSpc>
              <a:buNone/>
              <a:defRPr lang="en-US" sz="5400" b="1" i="0" kern="1200" spc="-150" dirty="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16" name="Slide Number Placeholder 5">
            <a:extLst>
              <a:ext uri="{FF2B5EF4-FFF2-40B4-BE49-F238E27FC236}">
                <a16:creationId xmlns:a16="http://schemas.microsoft.com/office/drawing/2014/main" id="{4DE12517-D1F7-9209-875D-9AFDD1595D6E}"/>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276923465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pillar w cicle ic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D82D21-4424-D010-291D-A10D735644B4}"/>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7" name="Text Placeholder 2">
            <a:extLst>
              <a:ext uri="{FF2B5EF4-FFF2-40B4-BE49-F238E27FC236}">
                <a16:creationId xmlns:a16="http://schemas.microsoft.com/office/drawing/2014/main" id="{CACD32A4-E944-7B1B-9A9F-60049DD3C33F}"/>
              </a:ext>
            </a:extLst>
          </p:cNvPr>
          <p:cNvSpPr>
            <a:spLocks noGrp="1"/>
          </p:cNvSpPr>
          <p:nvPr>
            <p:ph type="body" idx="1" hasCustomPrompt="1"/>
          </p:nvPr>
        </p:nvSpPr>
        <p:spPr>
          <a:xfrm>
            <a:off x="419100" y="3951893"/>
            <a:ext cx="2022698" cy="590931"/>
          </a:xfrm>
        </p:spPr>
        <p:txBody>
          <a:bodyPr anchor="ctr"/>
          <a:lstStyle>
            <a:lvl1pPr marL="0" indent="0" algn="ctr">
              <a:buNone/>
              <a:defRPr sz="1800" b="0" i="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2" name="Text Placeholder 12">
            <a:extLst>
              <a:ext uri="{FF2B5EF4-FFF2-40B4-BE49-F238E27FC236}">
                <a16:creationId xmlns:a16="http://schemas.microsoft.com/office/drawing/2014/main" id="{335F755D-B83A-31BD-34B9-2E05836CD371}"/>
              </a:ext>
            </a:extLst>
          </p:cNvPr>
          <p:cNvSpPr>
            <a:spLocks noGrp="1"/>
          </p:cNvSpPr>
          <p:nvPr>
            <p:ph type="body" sz="quarter" idx="14"/>
          </p:nvPr>
        </p:nvSpPr>
        <p:spPr>
          <a:xfrm>
            <a:off x="419100"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3" name="Text Placeholder 2">
            <a:extLst>
              <a:ext uri="{FF2B5EF4-FFF2-40B4-BE49-F238E27FC236}">
                <a16:creationId xmlns:a16="http://schemas.microsoft.com/office/drawing/2014/main" id="{2A77CCC5-B9BE-4642-8458-7FDC46CB3BDC}"/>
              </a:ext>
            </a:extLst>
          </p:cNvPr>
          <p:cNvSpPr>
            <a:spLocks noGrp="1"/>
          </p:cNvSpPr>
          <p:nvPr>
            <p:ph type="body" idx="15" hasCustomPrompt="1"/>
          </p:nvPr>
        </p:nvSpPr>
        <p:spPr>
          <a:xfrm>
            <a:off x="2770926" y="3951893"/>
            <a:ext cx="2022698" cy="590931"/>
          </a:xfrm>
        </p:spPr>
        <p:txBody>
          <a:bodyPr anchor="ctr"/>
          <a:lstStyle>
            <a:lvl1pPr marL="0" indent="0" algn="ctr">
              <a:buNone/>
              <a:defRPr sz="1800" b="0" i="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4" name="Text Placeholder 12">
            <a:extLst>
              <a:ext uri="{FF2B5EF4-FFF2-40B4-BE49-F238E27FC236}">
                <a16:creationId xmlns:a16="http://schemas.microsoft.com/office/drawing/2014/main" id="{27D8439D-6992-936B-CF67-4A07F79A61B5}"/>
              </a:ext>
            </a:extLst>
          </p:cNvPr>
          <p:cNvSpPr>
            <a:spLocks noGrp="1"/>
          </p:cNvSpPr>
          <p:nvPr>
            <p:ph type="body" sz="quarter" idx="16"/>
          </p:nvPr>
        </p:nvSpPr>
        <p:spPr>
          <a:xfrm>
            <a:off x="277092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5" name="Text Placeholder 2">
            <a:extLst>
              <a:ext uri="{FF2B5EF4-FFF2-40B4-BE49-F238E27FC236}">
                <a16:creationId xmlns:a16="http://schemas.microsoft.com/office/drawing/2014/main" id="{5A5DCCC6-32E6-6E64-8450-82236AB1AD08}"/>
              </a:ext>
            </a:extLst>
          </p:cNvPr>
          <p:cNvSpPr>
            <a:spLocks noGrp="1"/>
          </p:cNvSpPr>
          <p:nvPr>
            <p:ph type="body" idx="17" hasCustomPrompt="1"/>
          </p:nvPr>
        </p:nvSpPr>
        <p:spPr>
          <a:xfrm>
            <a:off x="5122752" y="3951893"/>
            <a:ext cx="2022698" cy="590931"/>
          </a:xfrm>
        </p:spPr>
        <p:txBody>
          <a:bodyPr anchor="ctr"/>
          <a:lstStyle>
            <a:lvl1pPr marL="0" indent="0" algn="ctr">
              <a:buNone/>
              <a:defRPr sz="1800" b="0" i="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6" name="Text Placeholder 12">
            <a:extLst>
              <a:ext uri="{FF2B5EF4-FFF2-40B4-BE49-F238E27FC236}">
                <a16:creationId xmlns:a16="http://schemas.microsoft.com/office/drawing/2014/main" id="{9EEFBC73-7976-8792-E96A-A06F540A4B4F}"/>
              </a:ext>
            </a:extLst>
          </p:cNvPr>
          <p:cNvSpPr>
            <a:spLocks noGrp="1"/>
          </p:cNvSpPr>
          <p:nvPr>
            <p:ph type="body" sz="quarter" idx="18"/>
          </p:nvPr>
        </p:nvSpPr>
        <p:spPr>
          <a:xfrm>
            <a:off x="5122751"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7" name="Text Placeholder 2">
            <a:extLst>
              <a:ext uri="{FF2B5EF4-FFF2-40B4-BE49-F238E27FC236}">
                <a16:creationId xmlns:a16="http://schemas.microsoft.com/office/drawing/2014/main" id="{680DB3EB-294A-2D58-7F58-0C644A208E03}"/>
              </a:ext>
            </a:extLst>
          </p:cNvPr>
          <p:cNvSpPr>
            <a:spLocks noGrp="1"/>
          </p:cNvSpPr>
          <p:nvPr>
            <p:ph type="body" idx="19" hasCustomPrompt="1"/>
          </p:nvPr>
        </p:nvSpPr>
        <p:spPr>
          <a:xfrm>
            <a:off x="7474577" y="3951893"/>
            <a:ext cx="2022698" cy="590931"/>
          </a:xfrm>
        </p:spPr>
        <p:txBody>
          <a:bodyPr anchor="ctr"/>
          <a:lstStyle>
            <a:lvl1pPr marL="0" indent="0" algn="ctr">
              <a:buNone/>
              <a:defRPr sz="1800" b="0" i="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28" name="Text Placeholder 12">
            <a:extLst>
              <a:ext uri="{FF2B5EF4-FFF2-40B4-BE49-F238E27FC236}">
                <a16:creationId xmlns:a16="http://schemas.microsoft.com/office/drawing/2014/main" id="{DF88B32C-7F64-46CF-466C-C6DAC4DB66E8}"/>
              </a:ext>
            </a:extLst>
          </p:cNvPr>
          <p:cNvSpPr>
            <a:spLocks noGrp="1"/>
          </p:cNvSpPr>
          <p:nvPr>
            <p:ph type="body" sz="quarter" idx="20"/>
          </p:nvPr>
        </p:nvSpPr>
        <p:spPr>
          <a:xfrm>
            <a:off x="7474576"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9" name="Text Placeholder 2">
            <a:extLst>
              <a:ext uri="{FF2B5EF4-FFF2-40B4-BE49-F238E27FC236}">
                <a16:creationId xmlns:a16="http://schemas.microsoft.com/office/drawing/2014/main" id="{0BCBDB97-C9B0-B479-CB1D-9DEA1006D156}"/>
              </a:ext>
            </a:extLst>
          </p:cNvPr>
          <p:cNvSpPr>
            <a:spLocks noGrp="1"/>
          </p:cNvSpPr>
          <p:nvPr>
            <p:ph type="body" idx="21" hasCustomPrompt="1"/>
          </p:nvPr>
        </p:nvSpPr>
        <p:spPr>
          <a:xfrm>
            <a:off x="9826402" y="3951893"/>
            <a:ext cx="2022698" cy="590931"/>
          </a:xfrm>
        </p:spPr>
        <p:txBody>
          <a:bodyPr anchor="ctr"/>
          <a:lstStyle>
            <a:lvl1pPr marL="0" indent="0" algn="ctr">
              <a:buNone/>
              <a:defRPr sz="1800" b="0" i="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0" name="Text Placeholder 12">
            <a:extLst>
              <a:ext uri="{FF2B5EF4-FFF2-40B4-BE49-F238E27FC236}">
                <a16:creationId xmlns:a16="http://schemas.microsoft.com/office/drawing/2014/main" id="{C1E169BA-7F72-B21E-15E6-C774673E73F5}"/>
              </a:ext>
            </a:extLst>
          </p:cNvPr>
          <p:cNvSpPr>
            <a:spLocks noGrp="1"/>
          </p:cNvSpPr>
          <p:nvPr>
            <p:ph type="body" sz="quarter" idx="22"/>
          </p:nvPr>
        </p:nvSpPr>
        <p:spPr>
          <a:xfrm>
            <a:off x="9826402" y="4575352"/>
            <a:ext cx="2022698" cy="307777"/>
          </a:xfrm>
        </p:spPr>
        <p:txBody>
          <a:bodyPr anchor="t"/>
          <a:lstStyle>
            <a:lvl1pPr marL="0" indent="0" algn="ctr">
              <a:lnSpc>
                <a:spcPct val="100000"/>
              </a:lnSpc>
              <a:buNone/>
              <a:defRPr lang="en-US" sz="14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381000" y="3541503"/>
            <a:ext cx="11430000" cy="0"/>
          </a:xfrm>
          <a:prstGeom prst="line">
            <a:avLst/>
          </a:prstGeom>
          <a:ln w="254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EA54B8-1218-45ED-C8BD-8B8BF062E3BC}"/>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3" name="Oval 2">
            <a:extLst>
              <a:ext uri="{FF2B5EF4-FFF2-40B4-BE49-F238E27FC236}">
                <a16:creationId xmlns:a16="http://schemas.microsoft.com/office/drawing/2014/main" id="{C1A5B385-E86F-ABC5-D5BE-DC2478F2FD75}"/>
              </a:ext>
            </a:extLst>
          </p:cNvPr>
          <p:cNvSpPr/>
          <p:nvPr userDrawn="1"/>
        </p:nvSpPr>
        <p:spPr>
          <a:xfrm>
            <a:off x="680641" y="170221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4" name="Picture Placeholder 12">
            <a:extLst>
              <a:ext uri="{FF2B5EF4-FFF2-40B4-BE49-F238E27FC236}">
                <a16:creationId xmlns:a16="http://schemas.microsoft.com/office/drawing/2014/main" id="{DDD89756-A9F6-58BA-C3A2-5EF7D2A8DA29}"/>
              </a:ext>
            </a:extLst>
          </p:cNvPr>
          <p:cNvSpPr>
            <a:spLocks noGrp="1"/>
          </p:cNvSpPr>
          <p:nvPr>
            <p:ph type="pic" sz="quarter" idx="33" hasCustomPrompt="1"/>
          </p:nvPr>
        </p:nvSpPr>
        <p:spPr>
          <a:xfrm>
            <a:off x="690166"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12" name="Oval 11">
            <a:extLst>
              <a:ext uri="{FF2B5EF4-FFF2-40B4-BE49-F238E27FC236}">
                <a16:creationId xmlns:a16="http://schemas.microsoft.com/office/drawing/2014/main" id="{6ECE482F-56B4-7634-F024-0D7CB04DBB57}"/>
              </a:ext>
            </a:extLst>
          </p:cNvPr>
          <p:cNvSpPr/>
          <p:nvPr userDrawn="1"/>
        </p:nvSpPr>
        <p:spPr>
          <a:xfrm>
            <a:off x="3032467" y="170221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19" name="Picture Placeholder 12">
            <a:extLst>
              <a:ext uri="{FF2B5EF4-FFF2-40B4-BE49-F238E27FC236}">
                <a16:creationId xmlns:a16="http://schemas.microsoft.com/office/drawing/2014/main" id="{85FF0172-CFC4-3D2E-C417-94A904D976EA}"/>
              </a:ext>
            </a:extLst>
          </p:cNvPr>
          <p:cNvSpPr>
            <a:spLocks noGrp="1"/>
          </p:cNvSpPr>
          <p:nvPr>
            <p:ph type="pic" sz="quarter" idx="34" hasCustomPrompt="1"/>
          </p:nvPr>
        </p:nvSpPr>
        <p:spPr>
          <a:xfrm>
            <a:off x="3041992"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20" name="Oval 19">
            <a:extLst>
              <a:ext uri="{FF2B5EF4-FFF2-40B4-BE49-F238E27FC236}">
                <a16:creationId xmlns:a16="http://schemas.microsoft.com/office/drawing/2014/main" id="{A4D2803B-C411-14AB-D03B-B8B081D5A75F}"/>
              </a:ext>
            </a:extLst>
          </p:cNvPr>
          <p:cNvSpPr/>
          <p:nvPr userDrawn="1"/>
        </p:nvSpPr>
        <p:spPr>
          <a:xfrm>
            <a:off x="5384293" y="170221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1" name="Picture Placeholder 12">
            <a:extLst>
              <a:ext uri="{FF2B5EF4-FFF2-40B4-BE49-F238E27FC236}">
                <a16:creationId xmlns:a16="http://schemas.microsoft.com/office/drawing/2014/main" id="{5522B9B5-5C3A-D6DA-D3AB-C86AED1EF837}"/>
              </a:ext>
            </a:extLst>
          </p:cNvPr>
          <p:cNvSpPr>
            <a:spLocks noGrp="1"/>
          </p:cNvSpPr>
          <p:nvPr>
            <p:ph type="pic" sz="quarter" idx="35" hasCustomPrompt="1"/>
          </p:nvPr>
        </p:nvSpPr>
        <p:spPr>
          <a:xfrm>
            <a:off x="5393818"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1" name="Oval 30">
            <a:extLst>
              <a:ext uri="{FF2B5EF4-FFF2-40B4-BE49-F238E27FC236}">
                <a16:creationId xmlns:a16="http://schemas.microsoft.com/office/drawing/2014/main" id="{F8A63B97-60B8-5206-05B8-2E8948A4A344}"/>
              </a:ext>
            </a:extLst>
          </p:cNvPr>
          <p:cNvSpPr/>
          <p:nvPr userDrawn="1"/>
        </p:nvSpPr>
        <p:spPr>
          <a:xfrm>
            <a:off x="7736118" y="170221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2" name="Picture Placeholder 12">
            <a:extLst>
              <a:ext uri="{FF2B5EF4-FFF2-40B4-BE49-F238E27FC236}">
                <a16:creationId xmlns:a16="http://schemas.microsoft.com/office/drawing/2014/main" id="{25D1308B-D268-A720-38AD-05D3E12D913C}"/>
              </a:ext>
            </a:extLst>
          </p:cNvPr>
          <p:cNvSpPr>
            <a:spLocks noGrp="1"/>
          </p:cNvSpPr>
          <p:nvPr>
            <p:ph type="pic" sz="quarter" idx="36" hasCustomPrompt="1"/>
          </p:nvPr>
        </p:nvSpPr>
        <p:spPr>
          <a:xfrm>
            <a:off x="7745643" y="1711735"/>
            <a:ext cx="1480566" cy="1480566"/>
          </a:xfrm>
          <a:prstGeom prst="ellipse">
            <a:avLst/>
          </a:prstGeom>
        </p:spPr>
        <p:txBody>
          <a:bodyPr>
            <a:noAutofit/>
          </a:bodyPr>
          <a:lstStyle>
            <a:lvl1pPr marL="0" indent="0">
              <a:buNone/>
              <a:defRPr sz="1400"/>
            </a:lvl1pPr>
          </a:lstStyle>
          <a:p>
            <a:r>
              <a:rPr lang="en-US" dirty="0"/>
              <a:t>Click icon to add image</a:t>
            </a:r>
          </a:p>
        </p:txBody>
      </p:sp>
      <p:sp>
        <p:nvSpPr>
          <p:cNvPr id="33" name="Oval 32">
            <a:extLst>
              <a:ext uri="{FF2B5EF4-FFF2-40B4-BE49-F238E27FC236}">
                <a16:creationId xmlns:a16="http://schemas.microsoft.com/office/drawing/2014/main" id="{61A926A7-826B-85D3-451D-39BB1976C89A}"/>
              </a:ext>
            </a:extLst>
          </p:cNvPr>
          <p:cNvSpPr/>
          <p:nvPr userDrawn="1"/>
        </p:nvSpPr>
        <p:spPr>
          <a:xfrm>
            <a:off x="10087943" y="1702210"/>
            <a:ext cx="1499616" cy="1499616"/>
          </a:xfrm>
          <a:prstGeom prst="ellipse">
            <a:avLst/>
          </a:prstGeom>
          <a:solidFill>
            <a:schemeClr val="bg1"/>
          </a:solidFill>
          <a:ln w="25400">
            <a:gradFill>
              <a:gsLst>
                <a:gs pos="0">
                  <a:schemeClr val="accent1"/>
                </a:gs>
                <a:gs pos="49005">
                  <a:schemeClr val="accent3"/>
                </a:gs>
                <a:gs pos="99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4" name="Picture Placeholder 12">
            <a:extLst>
              <a:ext uri="{FF2B5EF4-FFF2-40B4-BE49-F238E27FC236}">
                <a16:creationId xmlns:a16="http://schemas.microsoft.com/office/drawing/2014/main" id="{A6102A80-0997-0182-A10D-EB93B4475412}"/>
              </a:ext>
            </a:extLst>
          </p:cNvPr>
          <p:cNvSpPr>
            <a:spLocks noGrp="1"/>
          </p:cNvSpPr>
          <p:nvPr>
            <p:ph type="pic" sz="quarter" idx="37" hasCustomPrompt="1"/>
          </p:nvPr>
        </p:nvSpPr>
        <p:spPr>
          <a:xfrm>
            <a:off x="10097468" y="1711735"/>
            <a:ext cx="1480566" cy="1480566"/>
          </a:xfrm>
          <a:prstGeom prst="ellipse">
            <a:avLst/>
          </a:prstGeom>
        </p:spPr>
        <p:txBody>
          <a:bodyPr>
            <a:noAutofit/>
          </a:bodyPr>
          <a:lstStyle>
            <a:lvl1pPr marL="0" indent="0">
              <a:buNone/>
              <a:defRPr sz="1400"/>
            </a:lvl1pPr>
          </a:lstStyle>
          <a:p>
            <a:r>
              <a:rPr lang="en-US" dirty="0"/>
              <a:t>Click icon to add image</a:t>
            </a:r>
          </a:p>
        </p:txBody>
      </p:sp>
    </p:spTree>
    <p:extLst>
      <p:ext uri="{BB962C8B-B14F-4D97-AF65-F5344CB8AC3E}">
        <p14:creationId xmlns:p14="http://schemas.microsoft.com/office/powerpoint/2010/main" val="26918982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5355262" y="1377538"/>
            <a:ext cx="6493838" cy="646331"/>
          </a:xfrm>
        </p:spPr>
        <p:txBody>
          <a:bodyPr wrap="square" anchor="b">
            <a:spAutoFit/>
          </a:bodyPr>
          <a:lstStyle>
            <a:lvl1pPr>
              <a:defRPr/>
            </a:lvl1pPr>
          </a:lstStyle>
          <a:p>
            <a:r>
              <a:rPr lang="en-US"/>
              <a:t>Case study</a:t>
            </a:r>
          </a:p>
        </p:txBody>
      </p:sp>
      <p:sp>
        <p:nvSpPr>
          <p:cNvPr id="15" name="Picture Placeholder 6">
            <a:extLst>
              <a:ext uri="{FF2B5EF4-FFF2-40B4-BE49-F238E27FC236}">
                <a16:creationId xmlns:a16="http://schemas.microsoft.com/office/drawing/2014/main" id="{A3C1EC2C-5FB5-171C-2558-98652E81685A}"/>
              </a:ext>
            </a:extLst>
          </p:cNvPr>
          <p:cNvSpPr>
            <a:spLocks noGrp="1"/>
          </p:cNvSpPr>
          <p:nvPr>
            <p:ph type="pic" sz="quarter" idx="13" hasCustomPrompt="1"/>
          </p:nvPr>
        </p:nvSpPr>
        <p:spPr>
          <a:xfrm>
            <a:off x="419100" y="342900"/>
            <a:ext cx="4572543"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6" name="Text Placeholder 12">
            <a:extLst>
              <a:ext uri="{FF2B5EF4-FFF2-40B4-BE49-F238E27FC236}">
                <a16:creationId xmlns:a16="http://schemas.microsoft.com/office/drawing/2014/main" id="{9AA53AC0-AEB6-8987-6A07-E00C23BBBE19}"/>
              </a:ext>
            </a:extLst>
          </p:cNvPr>
          <p:cNvSpPr>
            <a:spLocks noGrp="1"/>
          </p:cNvSpPr>
          <p:nvPr>
            <p:ph type="body" sz="quarter" idx="12"/>
          </p:nvPr>
        </p:nvSpPr>
        <p:spPr>
          <a:xfrm>
            <a:off x="5355262" y="2557429"/>
            <a:ext cx="6204133" cy="1088245"/>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9" name="Text Placeholder 12">
            <a:extLst>
              <a:ext uri="{FF2B5EF4-FFF2-40B4-BE49-F238E27FC236}">
                <a16:creationId xmlns:a16="http://schemas.microsoft.com/office/drawing/2014/main" id="{C02566AB-3ACD-263E-89D2-891AAF84D730}"/>
              </a:ext>
            </a:extLst>
          </p:cNvPr>
          <p:cNvSpPr>
            <a:spLocks noGrp="1"/>
          </p:cNvSpPr>
          <p:nvPr>
            <p:ph type="body" sz="quarter" idx="22"/>
          </p:nvPr>
        </p:nvSpPr>
        <p:spPr>
          <a:xfrm>
            <a:off x="5355261" y="2130329"/>
            <a:ext cx="6204133" cy="338554"/>
          </a:xfrm>
        </p:spPr>
        <p:txBody>
          <a:bodyPr anchor="t"/>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0" name="Text Placeholder 12">
            <a:extLst>
              <a:ext uri="{FF2B5EF4-FFF2-40B4-BE49-F238E27FC236}">
                <a16:creationId xmlns:a16="http://schemas.microsoft.com/office/drawing/2014/main" id="{9B9BF6A2-CF72-385B-8B53-DE94552D36A4}"/>
              </a:ext>
            </a:extLst>
          </p:cNvPr>
          <p:cNvSpPr>
            <a:spLocks noGrp="1"/>
          </p:cNvSpPr>
          <p:nvPr>
            <p:ph type="body" sz="quarter" idx="23"/>
          </p:nvPr>
        </p:nvSpPr>
        <p:spPr>
          <a:xfrm>
            <a:off x="5355262" y="4517790"/>
            <a:ext cx="2988289" cy="1692510"/>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dirty="0"/>
          </a:p>
        </p:txBody>
      </p:sp>
      <p:sp>
        <p:nvSpPr>
          <p:cNvPr id="21" name="Text Placeholder 12">
            <a:extLst>
              <a:ext uri="{FF2B5EF4-FFF2-40B4-BE49-F238E27FC236}">
                <a16:creationId xmlns:a16="http://schemas.microsoft.com/office/drawing/2014/main" id="{12719C19-DC25-DC42-CDA0-B68389E5B81F}"/>
              </a:ext>
            </a:extLst>
          </p:cNvPr>
          <p:cNvSpPr>
            <a:spLocks noGrp="1"/>
          </p:cNvSpPr>
          <p:nvPr>
            <p:ph type="body" sz="quarter" idx="24"/>
          </p:nvPr>
        </p:nvSpPr>
        <p:spPr>
          <a:xfrm>
            <a:off x="5355261" y="4090689"/>
            <a:ext cx="2988289"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2" name="Text Placeholder 12">
            <a:extLst>
              <a:ext uri="{FF2B5EF4-FFF2-40B4-BE49-F238E27FC236}">
                <a16:creationId xmlns:a16="http://schemas.microsoft.com/office/drawing/2014/main" id="{1349D97C-BFAC-4A0B-B4FE-8AAA14B659D4}"/>
              </a:ext>
            </a:extLst>
          </p:cNvPr>
          <p:cNvSpPr>
            <a:spLocks noGrp="1"/>
          </p:cNvSpPr>
          <p:nvPr>
            <p:ph type="body" sz="quarter" idx="25"/>
          </p:nvPr>
        </p:nvSpPr>
        <p:spPr>
          <a:xfrm>
            <a:off x="8860811" y="4517790"/>
            <a:ext cx="2988289" cy="1692510"/>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3" name="Text Placeholder 12">
            <a:extLst>
              <a:ext uri="{FF2B5EF4-FFF2-40B4-BE49-F238E27FC236}">
                <a16:creationId xmlns:a16="http://schemas.microsoft.com/office/drawing/2014/main" id="{6360A970-79B6-D322-41DA-DDA17ED7A0FF}"/>
              </a:ext>
            </a:extLst>
          </p:cNvPr>
          <p:cNvSpPr>
            <a:spLocks noGrp="1"/>
          </p:cNvSpPr>
          <p:nvPr>
            <p:ph type="body" sz="quarter" idx="26"/>
          </p:nvPr>
        </p:nvSpPr>
        <p:spPr>
          <a:xfrm>
            <a:off x="8860810" y="4090689"/>
            <a:ext cx="2988289"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6" name="Picture Placeholder 5">
            <a:extLst>
              <a:ext uri="{FF2B5EF4-FFF2-40B4-BE49-F238E27FC236}">
                <a16:creationId xmlns:a16="http://schemas.microsoft.com/office/drawing/2014/main" id="{30A3232D-2D4D-F087-FEAC-EE91F080C9A8}"/>
              </a:ext>
            </a:extLst>
          </p:cNvPr>
          <p:cNvSpPr>
            <a:spLocks noGrp="1"/>
          </p:cNvSpPr>
          <p:nvPr>
            <p:ph type="pic" sz="quarter" idx="29" hasCustomPrompt="1"/>
          </p:nvPr>
        </p:nvSpPr>
        <p:spPr>
          <a:xfrm>
            <a:off x="5355262" y="342900"/>
            <a:ext cx="2431886" cy="895965"/>
          </a:xfrm>
        </p:spPr>
        <p:txBody>
          <a:bodyPr/>
          <a:lstStyle>
            <a:lvl1pPr marL="0" indent="0">
              <a:buNone/>
              <a:defRPr/>
            </a:lvl1pPr>
          </a:lstStyle>
          <a:p>
            <a:r>
              <a:rPr lang="en-US" dirty="0"/>
              <a:t>Click icon to add company logo</a:t>
            </a:r>
          </a:p>
        </p:txBody>
      </p:sp>
      <p:sp>
        <p:nvSpPr>
          <p:cNvPr id="3" name="Slide Number Placeholder 5">
            <a:extLst>
              <a:ext uri="{FF2B5EF4-FFF2-40B4-BE49-F238E27FC236}">
                <a16:creationId xmlns:a16="http://schemas.microsoft.com/office/drawing/2014/main" id="{4558C2B3-5669-36AF-77CF-2A029C0F0C4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59660815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_2">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9AA53AC0-AEB6-8987-6A07-E00C23BBBE19}"/>
              </a:ext>
            </a:extLst>
          </p:cNvPr>
          <p:cNvSpPr>
            <a:spLocks noGrp="1"/>
          </p:cNvSpPr>
          <p:nvPr>
            <p:ph type="body" sz="quarter" idx="12"/>
          </p:nvPr>
        </p:nvSpPr>
        <p:spPr>
          <a:xfrm>
            <a:off x="419101" y="1953888"/>
            <a:ext cx="6850379" cy="1265561"/>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9" name="Text Placeholder 12">
            <a:extLst>
              <a:ext uri="{FF2B5EF4-FFF2-40B4-BE49-F238E27FC236}">
                <a16:creationId xmlns:a16="http://schemas.microsoft.com/office/drawing/2014/main" id="{C02566AB-3ACD-263E-89D2-891AAF84D730}"/>
              </a:ext>
            </a:extLst>
          </p:cNvPr>
          <p:cNvSpPr>
            <a:spLocks noGrp="1"/>
          </p:cNvSpPr>
          <p:nvPr>
            <p:ph type="body" sz="quarter" idx="22"/>
          </p:nvPr>
        </p:nvSpPr>
        <p:spPr>
          <a:xfrm>
            <a:off x="419101" y="1526788"/>
            <a:ext cx="6850379" cy="338554"/>
          </a:xfrm>
        </p:spPr>
        <p:txBody>
          <a:bodyPr anchor="t"/>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0" name="Text Placeholder 12">
            <a:extLst>
              <a:ext uri="{FF2B5EF4-FFF2-40B4-BE49-F238E27FC236}">
                <a16:creationId xmlns:a16="http://schemas.microsoft.com/office/drawing/2014/main" id="{9B9BF6A2-CF72-385B-8B53-DE94552D36A4}"/>
              </a:ext>
            </a:extLst>
          </p:cNvPr>
          <p:cNvSpPr>
            <a:spLocks noGrp="1"/>
          </p:cNvSpPr>
          <p:nvPr>
            <p:ph type="body" sz="quarter" idx="23"/>
          </p:nvPr>
        </p:nvSpPr>
        <p:spPr>
          <a:xfrm>
            <a:off x="419101" y="4065650"/>
            <a:ext cx="3275291" cy="2144649"/>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1" name="Text Placeholder 12">
            <a:extLst>
              <a:ext uri="{FF2B5EF4-FFF2-40B4-BE49-F238E27FC236}">
                <a16:creationId xmlns:a16="http://schemas.microsoft.com/office/drawing/2014/main" id="{12719C19-DC25-DC42-CDA0-B68389E5B81F}"/>
              </a:ext>
            </a:extLst>
          </p:cNvPr>
          <p:cNvSpPr>
            <a:spLocks noGrp="1"/>
          </p:cNvSpPr>
          <p:nvPr>
            <p:ph type="body" sz="quarter" idx="24"/>
          </p:nvPr>
        </p:nvSpPr>
        <p:spPr>
          <a:xfrm>
            <a:off x="419101" y="3638550"/>
            <a:ext cx="3275291"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2" name="Text Placeholder 12">
            <a:extLst>
              <a:ext uri="{FF2B5EF4-FFF2-40B4-BE49-F238E27FC236}">
                <a16:creationId xmlns:a16="http://schemas.microsoft.com/office/drawing/2014/main" id="{1349D97C-BFAC-4A0B-B4FE-8AAA14B659D4}"/>
              </a:ext>
            </a:extLst>
          </p:cNvPr>
          <p:cNvSpPr>
            <a:spLocks noGrp="1"/>
          </p:cNvSpPr>
          <p:nvPr>
            <p:ph type="body" sz="quarter" idx="25"/>
          </p:nvPr>
        </p:nvSpPr>
        <p:spPr>
          <a:xfrm>
            <a:off x="3994189" y="4065650"/>
            <a:ext cx="3275291" cy="2144649"/>
          </a:xfrm>
        </p:spPr>
        <p:txBody>
          <a:bodyPr anchor="t">
            <a:normAutofit/>
          </a:bodyPr>
          <a:lstStyle>
            <a:lvl1pPr marL="0" indent="0" algn="l">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3" name="Text Placeholder 12">
            <a:extLst>
              <a:ext uri="{FF2B5EF4-FFF2-40B4-BE49-F238E27FC236}">
                <a16:creationId xmlns:a16="http://schemas.microsoft.com/office/drawing/2014/main" id="{6360A970-79B6-D322-41DA-DDA17ED7A0FF}"/>
              </a:ext>
            </a:extLst>
          </p:cNvPr>
          <p:cNvSpPr>
            <a:spLocks noGrp="1"/>
          </p:cNvSpPr>
          <p:nvPr>
            <p:ph type="body" sz="quarter" idx="26"/>
          </p:nvPr>
        </p:nvSpPr>
        <p:spPr>
          <a:xfrm>
            <a:off x="3994189" y="3638550"/>
            <a:ext cx="3275291" cy="338554"/>
          </a:xfrm>
        </p:spPr>
        <p:txBody>
          <a:bodyPr anchor="b"/>
          <a:lstStyle>
            <a:lvl1pPr marL="0" indent="0" algn="l">
              <a:lnSpc>
                <a:spcPct val="100000"/>
              </a:lnSpc>
              <a:buNone/>
              <a:defRPr lang="en-US" sz="1600" b="1" i="0" kern="120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7" name="Picture Placeholder 26">
            <a:extLst>
              <a:ext uri="{FF2B5EF4-FFF2-40B4-BE49-F238E27FC236}">
                <a16:creationId xmlns:a16="http://schemas.microsoft.com/office/drawing/2014/main" id="{10A28EEA-853A-3E62-84B0-C11B43CF63C3}"/>
              </a:ext>
            </a:extLst>
          </p:cNvPr>
          <p:cNvSpPr>
            <a:spLocks noGrp="1"/>
          </p:cNvSpPr>
          <p:nvPr>
            <p:ph type="pic" sz="quarter" idx="28" hasCustomPrompt="1"/>
          </p:nvPr>
        </p:nvSpPr>
        <p:spPr>
          <a:xfrm>
            <a:off x="9126344" y="5559425"/>
            <a:ext cx="1828800" cy="650875"/>
          </a:xfrm>
        </p:spPr>
        <p:txBody>
          <a:bodyPr/>
          <a:lstStyle>
            <a:lvl1pPr marL="0" indent="0">
              <a:buNone/>
              <a:defRPr sz="1600"/>
            </a:lvl1pPr>
          </a:lstStyle>
          <a:p>
            <a:pPr marL="0" marR="0" lvl="0" indent="0" algn="l" defTabSz="914400" rtl="0" eaLnBrk="1" fontAlgn="auto" latinLnBrk="0" hangingPunct="1">
              <a:lnSpc>
                <a:spcPct val="90000"/>
              </a:lnSpc>
              <a:spcBef>
                <a:spcPts val="0"/>
              </a:spcBef>
              <a:spcAft>
                <a:spcPts val="1200"/>
              </a:spcAft>
              <a:buClr>
                <a:schemeClr val="tx1"/>
              </a:buClr>
              <a:buSzPct val="90000"/>
              <a:buFont typeface="Amazon Ember Display" panose="020F0603020204020204" pitchFamily="34" charset="0"/>
              <a:buNone/>
              <a:tabLst/>
              <a:defRPr/>
            </a:pPr>
            <a:r>
              <a:rPr lang="en-US" dirty="0"/>
              <a:t>Click icon to add company logo</a:t>
            </a:r>
          </a:p>
        </p:txBody>
      </p:sp>
      <p:sp>
        <p:nvSpPr>
          <p:cNvPr id="2" name="Slide Number Placeholder 5">
            <a:extLst>
              <a:ext uri="{FF2B5EF4-FFF2-40B4-BE49-F238E27FC236}">
                <a16:creationId xmlns:a16="http://schemas.microsoft.com/office/drawing/2014/main" id="{8977D955-EA06-635D-03A0-CCD43FD9D21C}"/>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6" name="Text Placeholder 3">
            <a:extLst>
              <a:ext uri="{FF2B5EF4-FFF2-40B4-BE49-F238E27FC236}">
                <a16:creationId xmlns:a16="http://schemas.microsoft.com/office/drawing/2014/main" id="{E1158465-EC86-3D99-BC78-97910600909F}"/>
              </a:ext>
            </a:extLst>
          </p:cNvPr>
          <p:cNvSpPr>
            <a:spLocks noGrp="1"/>
          </p:cNvSpPr>
          <p:nvPr>
            <p:ph type="body" sz="quarter" idx="10" hasCustomPrompt="1"/>
          </p:nvPr>
        </p:nvSpPr>
        <p:spPr>
          <a:xfrm>
            <a:off x="425038" y="1097280"/>
            <a:ext cx="11424062" cy="274320"/>
          </a:xfrm>
        </p:spPr>
        <p:txBody>
          <a:bodyPr/>
          <a:lstStyle>
            <a:lvl1pPr marL="0" indent="0">
              <a:lnSpc>
                <a:spcPct val="100000"/>
              </a:lnSpc>
              <a:spcAft>
                <a:spcPts val="1200"/>
              </a:spcAft>
              <a:buNone/>
              <a:defRPr sz="1200" b="1" cap="all" spc="300" baseline="0">
                <a:solidFill>
                  <a:schemeClr val="accent3"/>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a:t>Enter subtitle</a:t>
            </a:r>
          </a:p>
        </p:txBody>
      </p:sp>
      <p:sp>
        <p:nvSpPr>
          <p:cNvPr id="3" name="Title 1">
            <a:extLst>
              <a:ext uri="{FF2B5EF4-FFF2-40B4-BE49-F238E27FC236}">
                <a16:creationId xmlns:a16="http://schemas.microsoft.com/office/drawing/2014/main" id="{9190C180-0A55-2FA9-2E9A-6341AA5A72AA}"/>
              </a:ext>
            </a:extLst>
          </p:cNvPr>
          <p:cNvSpPr>
            <a:spLocks noGrp="1"/>
          </p:cNvSpPr>
          <p:nvPr>
            <p:ph type="title"/>
          </p:nvPr>
        </p:nvSpPr>
        <p:spPr>
          <a:xfrm>
            <a:off x="419100" y="342900"/>
            <a:ext cx="11429999" cy="647176"/>
          </a:xfrm>
        </p:spPr>
        <p:txBody>
          <a:bodyPr/>
          <a:lstStyle/>
          <a:p>
            <a:r>
              <a:rPr lang="en-US"/>
              <a:t>Click to edit Master title style</a:t>
            </a:r>
          </a:p>
        </p:txBody>
      </p:sp>
      <p:sp>
        <p:nvSpPr>
          <p:cNvPr id="4" name="Picture Placeholder 12">
            <a:extLst>
              <a:ext uri="{FF2B5EF4-FFF2-40B4-BE49-F238E27FC236}">
                <a16:creationId xmlns:a16="http://schemas.microsoft.com/office/drawing/2014/main" id="{141DEF28-52F7-336C-37F4-EDAB9E5814E8}"/>
              </a:ext>
            </a:extLst>
          </p:cNvPr>
          <p:cNvSpPr>
            <a:spLocks noGrp="1"/>
          </p:cNvSpPr>
          <p:nvPr>
            <p:ph type="pic" sz="quarter" idx="33" hasCustomPrompt="1"/>
          </p:nvPr>
        </p:nvSpPr>
        <p:spPr>
          <a:xfrm>
            <a:off x="8192177" y="1532603"/>
            <a:ext cx="3685143" cy="3685143"/>
          </a:xfrm>
          <a:prstGeom prst="ellipse">
            <a:avLst/>
          </a:prstGeom>
        </p:spPr>
        <p:txBody>
          <a:bodyPr anchor="ctr">
            <a:noAutofit/>
          </a:bodyPr>
          <a:lstStyle>
            <a:lvl1pPr marL="0" indent="0" algn="ctr">
              <a:buNone/>
              <a:defRPr sz="1800"/>
            </a:lvl1pPr>
          </a:lstStyle>
          <a:p>
            <a:r>
              <a:rPr lang="en-US" dirty="0"/>
              <a:t>Click icon to add image</a:t>
            </a:r>
          </a:p>
          <a:p>
            <a:endParaRPr lang="en-US" dirty="0"/>
          </a:p>
          <a:p>
            <a:endParaRPr lang="en-US" dirty="0"/>
          </a:p>
        </p:txBody>
      </p:sp>
    </p:spTree>
    <p:extLst>
      <p:ext uri="{BB962C8B-B14F-4D97-AF65-F5344CB8AC3E}">
        <p14:creationId xmlns:p14="http://schemas.microsoft.com/office/powerpoint/2010/main" val="68159345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wall">
    <p:spTree>
      <p:nvGrpSpPr>
        <p:cNvPr id="1" name=""/>
        <p:cNvGrpSpPr/>
        <p:nvPr/>
      </p:nvGrpSpPr>
      <p:grpSpPr>
        <a:xfrm>
          <a:off x="0" y="0"/>
          <a:ext cx="0" cy="0"/>
          <a:chOff x="0" y="0"/>
          <a:chExt cx="0" cy="0"/>
        </a:xfrm>
      </p:grpSpPr>
      <p:sp>
        <p:nvSpPr>
          <p:cNvPr id="2" name="Content Placeholder 33">
            <a:extLst>
              <a:ext uri="{FF2B5EF4-FFF2-40B4-BE49-F238E27FC236}">
                <a16:creationId xmlns:a16="http://schemas.microsoft.com/office/drawing/2014/main" id="{F34FBDEE-40DF-496D-5524-FEDAED72FEFC}"/>
              </a:ext>
            </a:extLst>
          </p:cNvPr>
          <p:cNvSpPr>
            <a:spLocks noGrp="1"/>
          </p:cNvSpPr>
          <p:nvPr>
            <p:ph sz="quarter" idx="13"/>
          </p:nvPr>
        </p:nvSpPr>
        <p:spPr>
          <a:xfrm>
            <a:off x="525369" y="2002831"/>
            <a:ext cx="2314841" cy="1097280"/>
          </a:xfrm>
        </p:spPr>
        <p:txBody>
          <a:bodyPr/>
          <a:lstStyle/>
          <a:p>
            <a:endParaRPr lang="en-US" dirty="0"/>
          </a:p>
        </p:txBody>
      </p:sp>
      <p:sp>
        <p:nvSpPr>
          <p:cNvPr id="5" name="Content Placeholder 34">
            <a:extLst>
              <a:ext uri="{FF2B5EF4-FFF2-40B4-BE49-F238E27FC236}">
                <a16:creationId xmlns:a16="http://schemas.microsoft.com/office/drawing/2014/main" id="{ED8B1744-40CE-E460-0FFD-C93324C30B11}"/>
              </a:ext>
            </a:extLst>
          </p:cNvPr>
          <p:cNvSpPr>
            <a:spLocks noGrp="1"/>
          </p:cNvSpPr>
          <p:nvPr>
            <p:ph sz="quarter" idx="14"/>
          </p:nvPr>
        </p:nvSpPr>
        <p:spPr>
          <a:xfrm>
            <a:off x="9306887" y="2002831"/>
            <a:ext cx="2314841" cy="1097280"/>
          </a:xfrm>
        </p:spPr>
        <p:txBody>
          <a:bodyPr/>
          <a:lstStyle/>
          <a:p>
            <a:endParaRPr lang="en-US"/>
          </a:p>
        </p:txBody>
      </p:sp>
      <p:sp>
        <p:nvSpPr>
          <p:cNvPr id="6" name="Content Placeholder 35">
            <a:extLst>
              <a:ext uri="{FF2B5EF4-FFF2-40B4-BE49-F238E27FC236}">
                <a16:creationId xmlns:a16="http://schemas.microsoft.com/office/drawing/2014/main" id="{86D7E1A9-FAC7-D835-2A49-8F61C0CE989E}"/>
              </a:ext>
            </a:extLst>
          </p:cNvPr>
          <p:cNvSpPr>
            <a:spLocks noGrp="1"/>
          </p:cNvSpPr>
          <p:nvPr>
            <p:ph sz="quarter" idx="15"/>
          </p:nvPr>
        </p:nvSpPr>
        <p:spPr>
          <a:xfrm>
            <a:off x="3452542" y="2002831"/>
            <a:ext cx="2314841" cy="1097280"/>
          </a:xfrm>
        </p:spPr>
        <p:txBody>
          <a:bodyPr/>
          <a:lstStyle/>
          <a:p>
            <a:endParaRPr lang="en-US"/>
          </a:p>
        </p:txBody>
      </p:sp>
      <p:sp>
        <p:nvSpPr>
          <p:cNvPr id="7" name="Content Placeholder 36">
            <a:extLst>
              <a:ext uri="{FF2B5EF4-FFF2-40B4-BE49-F238E27FC236}">
                <a16:creationId xmlns:a16="http://schemas.microsoft.com/office/drawing/2014/main" id="{88B5C5EE-36B1-0B29-0B68-14299BE4BB7F}"/>
              </a:ext>
            </a:extLst>
          </p:cNvPr>
          <p:cNvSpPr>
            <a:spLocks noGrp="1"/>
          </p:cNvSpPr>
          <p:nvPr>
            <p:ph sz="quarter" idx="16"/>
          </p:nvPr>
        </p:nvSpPr>
        <p:spPr>
          <a:xfrm>
            <a:off x="6379715" y="2002831"/>
            <a:ext cx="2314841" cy="1097280"/>
          </a:xfrm>
        </p:spPr>
        <p:txBody>
          <a:bodyPr/>
          <a:lstStyle/>
          <a:p>
            <a:endParaRPr lang="en-US"/>
          </a:p>
        </p:txBody>
      </p:sp>
      <p:sp>
        <p:nvSpPr>
          <p:cNvPr id="8" name="Content Placeholder 37">
            <a:extLst>
              <a:ext uri="{FF2B5EF4-FFF2-40B4-BE49-F238E27FC236}">
                <a16:creationId xmlns:a16="http://schemas.microsoft.com/office/drawing/2014/main" id="{B483D00A-86AD-3850-BF01-10E82DD4193C}"/>
              </a:ext>
            </a:extLst>
          </p:cNvPr>
          <p:cNvSpPr>
            <a:spLocks noGrp="1"/>
          </p:cNvSpPr>
          <p:nvPr>
            <p:ph sz="quarter" idx="17"/>
          </p:nvPr>
        </p:nvSpPr>
        <p:spPr>
          <a:xfrm>
            <a:off x="525369" y="3868207"/>
            <a:ext cx="2314841" cy="1097280"/>
          </a:xfrm>
        </p:spPr>
        <p:txBody>
          <a:bodyPr/>
          <a:lstStyle/>
          <a:p>
            <a:endParaRPr lang="en-US"/>
          </a:p>
        </p:txBody>
      </p:sp>
      <p:sp>
        <p:nvSpPr>
          <p:cNvPr id="9" name="Content Placeholder 38">
            <a:extLst>
              <a:ext uri="{FF2B5EF4-FFF2-40B4-BE49-F238E27FC236}">
                <a16:creationId xmlns:a16="http://schemas.microsoft.com/office/drawing/2014/main" id="{FF2E3F6D-C2A0-7D16-1F62-393D401677EA}"/>
              </a:ext>
            </a:extLst>
          </p:cNvPr>
          <p:cNvSpPr>
            <a:spLocks noGrp="1"/>
          </p:cNvSpPr>
          <p:nvPr>
            <p:ph sz="quarter" idx="18"/>
          </p:nvPr>
        </p:nvSpPr>
        <p:spPr>
          <a:xfrm>
            <a:off x="9306887" y="3868207"/>
            <a:ext cx="2314841" cy="1097280"/>
          </a:xfrm>
        </p:spPr>
        <p:txBody>
          <a:bodyPr/>
          <a:lstStyle/>
          <a:p>
            <a:endParaRPr lang="en-US"/>
          </a:p>
        </p:txBody>
      </p:sp>
      <p:sp>
        <p:nvSpPr>
          <p:cNvPr id="10" name="Content Placeholder 39">
            <a:extLst>
              <a:ext uri="{FF2B5EF4-FFF2-40B4-BE49-F238E27FC236}">
                <a16:creationId xmlns:a16="http://schemas.microsoft.com/office/drawing/2014/main" id="{6143B8D4-28E7-9550-7D2F-32DAE92EDA25}"/>
              </a:ext>
            </a:extLst>
          </p:cNvPr>
          <p:cNvSpPr>
            <a:spLocks noGrp="1"/>
          </p:cNvSpPr>
          <p:nvPr>
            <p:ph sz="quarter" idx="19"/>
          </p:nvPr>
        </p:nvSpPr>
        <p:spPr>
          <a:xfrm>
            <a:off x="3452542" y="3868207"/>
            <a:ext cx="2314841" cy="1097280"/>
          </a:xfrm>
        </p:spPr>
        <p:txBody>
          <a:bodyPr/>
          <a:lstStyle/>
          <a:p>
            <a:endParaRPr lang="en-US"/>
          </a:p>
        </p:txBody>
      </p:sp>
      <p:sp>
        <p:nvSpPr>
          <p:cNvPr id="11" name="Content Placeholder 40">
            <a:extLst>
              <a:ext uri="{FF2B5EF4-FFF2-40B4-BE49-F238E27FC236}">
                <a16:creationId xmlns:a16="http://schemas.microsoft.com/office/drawing/2014/main" id="{B820354B-C892-2DC6-7FAC-F4480CCCFA3A}"/>
              </a:ext>
            </a:extLst>
          </p:cNvPr>
          <p:cNvSpPr>
            <a:spLocks noGrp="1"/>
          </p:cNvSpPr>
          <p:nvPr>
            <p:ph sz="quarter" idx="20"/>
          </p:nvPr>
        </p:nvSpPr>
        <p:spPr>
          <a:xfrm>
            <a:off x="6379715" y="3868207"/>
            <a:ext cx="2314841" cy="1097280"/>
          </a:xfrm>
        </p:spPr>
        <p:txBody>
          <a:bodyPr/>
          <a:lstStyle/>
          <a:p>
            <a:endParaRPr lang="en-US"/>
          </a:p>
        </p:txBody>
      </p:sp>
      <p:sp>
        <p:nvSpPr>
          <p:cNvPr id="4" name="Slide Number Placeholder 5">
            <a:extLst>
              <a:ext uri="{FF2B5EF4-FFF2-40B4-BE49-F238E27FC236}">
                <a16:creationId xmlns:a16="http://schemas.microsoft.com/office/drawing/2014/main" id="{4DBC0594-F88D-38FE-7890-AA584897713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12" name="Title 1">
            <a:extLst>
              <a:ext uri="{FF2B5EF4-FFF2-40B4-BE49-F238E27FC236}">
                <a16:creationId xmlns:a16="http://schemas.microsoft.com/office/drawing/2014/main" id="{430B9775-6081-3D1B-F778-393D2D51C4D7}"/>
              </a:ext>
            </a:extLst>
          </p:cNvPr>
          <p:cNvSpPr>
            <a:spLocks noGrp="1"/>
          </p:cNvSpPr>
          <p:nvPr>
            <p:ph type="title"/>
          </p:nvPr>
        </p:nvSpPr>
        <p:spPr>
          <a:xfrm>
            <a:off x="419100" y="351901"/>
            <a:ext cx="11430001" cy="638175"/>
          </a:xfrm>
        </p:spPr>
        <p:txBody>
          <a:bodyPr/>
          <a:lstStyle/>
          <a:p>
            <a:r>
              <a:rPr lang="en-US"/>
              <a:t>Click to edit Master title style</a:t>
            </a:r>
          </a:p>
        </p:txBody>
      </p:sp>
    </p:spTree>
    <p:extLst>
      <p:ext uri="{BB962C8B-B14F-4D97-AF65-F5344CB8AC3E}">
        <p14:creationId xmlns:p14="http://schemas.microsoft.com/office/powerpoint/2010/main" val="17305906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8189914" cy="2567077"/>
          </a:xfrm>
        </p:spPr>
        <p:txBody>
          <a:bodyPr/>
          <a:lstStyle>
            <a:lvl1pPr>
              <a:defRPr sz="4400"/>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4610100"/>
            <a:ext cx="8191500" cy="369332"/>
          </a:xfrm>
        </p:spPr>
        <p:txBody>
          <a:bodyPr/>
          <a:lstStyle>
            <a:lvl1pPr marL="0" indent="0">
              <a:buNone/>
              <a:defRPr sz="20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045137"/>
            <a:ext cx="8176986" cy="341632"/>
          </a:xfrm>
        </p:spPr>
        <p:txBody>
          <a:bodyPr/>
          <a:lstStyle>
            <a:lvl1pPr marL="0" indent="0">
              <a:buNone/>
              <a:defRPr sz="1800"/>
            </a:lvl1pPr>
          </a:lstStyle>
          <a:p>
            <a:pPr lvl="0"/>
            <a:r>
              <a:rPr lang="en-US"/>
              <a:t>Enter quoted person’s affiliation</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5" name="Slide Number Placeholder 5">
            <a:extLst>
              <a:ext uri="{FF2B5EF4-FFF2-40B4-BE49-F238E27FC236}">
                <a16:creationId xmlns:a16="http://schemas.microsoft.com/office/drawing/2014/main" id="{727F95B1-FF8A-D1D2-1092-21A30F9B9253}"/>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493659359"/>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_2">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646656" y="856097"/>
            <a:ext cx="10898688" cy="4823076"/>
          </a:xfrm>
          <a:prstGeom prst="roundRect">
            <a:avLst>
              <a:gd name="adj" fmla="val 5872"/>
            </a:avLst>
          </a:prstGeom>
          <a:solidFill>
            <a:schemeClr val="bg1">
              <a:lumMod val="95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442528" y="157667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3">
                  <a:lumMod val="40000"/>
                  <a:lumOff val="60000"/>
                </a:schemeClr>
              </a:gs>
              <a:gs pos="100000">
                <a:schemeClr val="accent3">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476374" y="1862077"/>
            <a:ext cx="9245909" cy="2567077"/>
          </a:xfrm>
        </p:spPr>
        <p:txBody>
          <a:bodyPr/>
          <a:lstStyle>
            <a:lvl1pPr>
              <a:defRPr sz="440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DEADA785-F296-D69E-B6E8-66C4CB511153}"/>
              </a:ext>
            </a:extLst>
          </p:cNvPr>
          <p:cNvSpPr>
            <a:spLocks noGrp="1"/>
          </p:cNvSpPr>
          <p:nvPr>
            <p:ph type="body" sz="quarter" idx="14" hasCustomPrompt="1"/>
          </p:nvPr>
        </p:nvSpPr>
        <p:spPr>
          <a:xfrm>
            <a:off x="1474839" y="4504410"/>
            <a:ext cx="9247444" cy="369332"/>
          </a:xfrm>
        </p:spPr>
        <p:txBody>
          <a:bodyPr/>
          <a:lstStyle>
            <a:lvl1pPr marL="0" indent="0" algn="r">
              <a:buNone/>
              <a:defRPr sz="2000" b="1"/>
            </a:lvl1pPr>
          </a:lstStyle>
          <a:p>
            <a:pPr lvl="0"/>
            <a:r>
              <a:rPr lang="en-US" dirty="0"/>
              <a:t>Enter quoted person’s name</a:t>
            </a:r>
          </a:p>
        </p:txBody>
      </p:sp>
      <p:sp>
        <p:nvSpPr>
          <p:cNvPr id="10" name="Text Placeholder 10">
            <a:extLst>
              <a:ext uri="{FF2B5EF4-FFF2-40B4-BE49-F238E27FC236}">
                <a16:creationId xmlns:a16="http://schemas.microsoft.com/office/drawing/2014/main" id="{A5E9B88B-6526-F9D8-E79F-23F1CB083CB3}"/>
              </a:ext>
            </a:extLst>
          </p:cNvPr>
          <p:cNvSpPr>
            <a:spLocks noGrp="1"/>
          </p:cNvSpPr>
          <p:nvPr>
            <p:ph type="body" sz="quarter" idx="15" hasCustomPrompt="1"/>
          </p:nvPr>
        </p:nvSpPr>
        <p:spPr>
          <a:xfrm>
            <a:off x="1474839" y="4939447"/>
            <a:ext cx="9247444" cy="341632"/>
          </a:xfrm>
        </p:spPr>
        <p:txBody>
          <a:bodyPr/>
          <a:lstStyle>
            <a:lvl1pPr marL="0" indent="0" algn="r">
              <a:buNone/>
              <a:defRPr sz="1800"/>
            </a:lvl1pPr>
          </a:lstStyle>
          <a:p>
            <a:pPr lvl="0"/>
            <a:r>
              <a:rPr lang="en-US"/>
              <a:t>Enter quoted person’s affiliation</a:t>
            </a:r>
          </a:p>
        </p:txBody>
      </p:sp>
      <p:sp>
        <p:nvSpPr>
          <p:cNvPr id="2" name="Slide Number Placeholder 5">
            <a:extLst>
              <a:ext uri="{FF2B5EF4-FFF2-40B4-BE49-F238E27FC236}">
                <a16:creationId xmlns:a16="http://schemas.microsoft.com/office/drawing/2014/main" id="{E413A568-8681-AF83-6FB3-9D5FFEFA92B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2951706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ED1789B-4592-6388-377A-3BFB9146520F}"/>
              </a:ext>
            </a:extLst>
          </p:cNvPr>
          <p:cNvSpPr>
            <a:spLocks noGrp="1"/>
          </p:cNvSpPr>
          <p:nvPr>
            <p:ph type="pic" sz="quarter" idx="16" hasCustomPrompt="1"/>
          </p:nvPr>
        </p:nvSpPr>
        <p:spPr>
          <a:xfrm>
            <a:off x="4053840" y="0"/>
            <a:ext cx="8138160"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306051" y="915094"/>
            <a:ext cx="836949" cy="570806"/>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3" name="Slide Number Placeholder 5">
            <a:extLst>
              <a:ext uri="{FF2B5EF4-FFF2-40B4-BE49-F238E27FC236}">
                <a16:creationId xmlns:a16="http://schemas.microsoft.com/office/drawing/2014/main" id="{AEEF96B0-26C1-347C-6B5B-66A9854A1415}"/>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1143000" y="1485900"/>
            <a:ext cx="4953000" cy="2567077"/>
          </a:xfrm>
        </p:spPr>
        <p:txBody>
          <a:bodyPr/>
          <a:lstStyle>
            <a:lvl1pPr>
              <a:defRPr sz="3600"/>
            </a:lvl1pPr>
          </a:lstStyle>
          <a:p>
            <a:r>
              <a:rPr lang="en-US" dirty="0"/>
              <a:t>Enter quote here. Do not add additional quote marks on the text.</a:t>
            </a:r>
          </a:p>
        </p:txBody>
      </p:sp>
      <p:sp>
        <p:nvSpPr>
          <p:cNvPr id="9" name="Text Placeholder 8">
            <a:extLst>
              <a:ext uri="{FF2B5EF4-FFF2-40B4-BE49-F238E27FC236}">
                <a16:creationId xmlns:a16="http://schemas.microsoft.com/office/drawing/2014/main" id="{0C139DB6-EAA5-478D-8B47-73B28F478C40}"/>
              </a:ext>
            </a:extLst>
          </p:cNvPr>
          <p:cNvSpPr>
            <a:spLocks noGrp="1"/>
          </p:cNvSpPr>
          <p:nvPr>
            <p:ph type="body" sz="quarter" idx="14" hasCustomPrompt="1"/>
          </p:nvPr>
        </p:nvSpPr>
        <p:spPr>
          <a:xfrm>
            <a:off x="1143000" y="5459518"/>
            <a:ext cx="4953959" cy="369332"/>
          </a:xfrm>
        </p:spPr>
        <p:txBody>
          <a:bodyPr/>
          <a:lstStyle>
            <a:lvl1pPr marL="0" indent="0">
              <a:buNone/>
              <a:defRPr sz="2000" b="1"/>
            </a:lvl1pPr>
          </a:lstStyle>
          <a:p>
            <a:pPr lvl="0"/>
            <a:r>
              <a:rPr lang="en-US"/>
              <a:t>Enter quoted person’s name</a:t>
            </a:r>
          </a:p>
        </p:txBody>
      </p:sp>
      <p:sp>
        <p:nvSpPr>
          <p:cNvPr id="11" name="Text Placeholder 10">
            <a:extLst>
              <a:ext uri="{FF2B5EF4-FFF2-40B4-BE49-F238E27FC236}">
                <a16:creationId xmlns:a16="http://schemas.microsoft.com/office/drawing/2014/main" id="{C4D58212-E366-46B6-A286-ED11216920C0}"/>
              </a:ext>
            </a:extLst>
          </p:cNvPr>
          <p:cNvSpPr>
            <a:spLocks noGrp="1"/>
          </p:cNvSpPr>
          <p:nvPr>
            <p:ph type="body" sz="quarter" idx="15" hasCustomPrompt="1"/>
          </p:nvPr>
        </p:nvSpPr>
        <p:spPr>
          <a:xfrm>
            <a:off x="1143000" y="5828850"/>
            <a:ext cx="4945182" cy="341632"/>
          </a:xfrm>
        </p:spPr>
        <p:txBody>
          <a:bodyPr/>
          <a:lstStyle>
            <a:lvl1pPr marL="0" indent="0">
              <a:buNone/>
              <a:defRPr sz="1800"/>
            </a:lvl1pPr>
          </a:lstStyle>
          <a:p>
            <a:pPr lvl="0"/>
            <a:r>
              <a:rPr lang="en-US"/>
              <a:t>Enter quoted person’s affiliation</a:t>
            </a:r>
          </a:p>
        </p:txBody>
      </p:sp>
    </p:spTree>
    <p:extLst>
      <p:ext uri="{BB962C8B-B14F-4D97-AF65-F5344CB8AC3E}">
        <p14:creationId xmlns:p14="http://schemas.microsoft.com/office/powerpoint/2010/main" val="4065486431"/>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419100" y="2707821"/>
            <a:ext cx="8191500" cy="1442355"/>
          </a:xfrm>
        </p:spPr>
        <p:txBody>
          <a:bodyPr anchor="ctr"/>
          <a:lstStyle>
            <a:lvl1pPr>
              <a:defRPr sz="4400"/>
            </a:lvl1pPr>
          </a:lstStyle>
          <a:p>
            <a:r>
              <a:rPr lang="en-US"/>
              <a:t>Section divider – </a:t>
            </a:r>
            <a:br>
              <a:rPr lang="en-US"/>
            </a:br>
            <a:r>
              <a:rPr lang="en-US"/>
              <a:t>Enter section name here</a:t>
            </a:r>
          </a:p>
        </p:txBody>
      </p:sp>
      <p:sp>
        <p:nvSpPr>
          <p:cNvPr id="3" name="Slide Number Placeholder 5">
            <a:extLst>
              <a:ext uri="{FF2B5EF4-FFF2-40B4-BE49-F238E27FC236}">
                <a16:creationId xmlns:a16="http://schemas.microsoft.com/office/drawing/2014/main" id="{A3851B1F-B6E8-EB0C-C86C-E2F55A0C7B1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23656665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ligh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138-670A-478D-BCC5-48A85ECF1D46}"/>
              </a:ext>
            </a:extLst>
          </p:cNvPr>
          <p:cNvSpPr>
            <a:spLocks noGrp="1"/>
          </p:cNvSpPr>
          <p:nvPr>
            <p:ph type="title" hasCustomPrompt="1"/>
          </p:nvPr>
        </p:nvSpPr>
        <p:spPr>
          <a:xfrm>
            <a:off x="419100" y="2707821"/>
            <a:ext cx="8191500" cy="1442355"/>
          </a:xfrm>
        </p:spPr>
        <p:txBody>
          <a:bodyPr anchor="ctr"/>
          <a:lstStyle>
            <a:lvl1pPr>
              <a:defRPr sz="4400"/>
            </a:lvl1pPr>
          </a:lstStyle>
          <a:p>
            <a:r>
              <a:rPr lang="en-US"/>
              <a:t>Section divider – </a:t>
            </a:r>
            <a:br>
              <a:rPr lang="en-US"/>
            </a:br>
            <a:r>
              <a:rPr lang="en-US"/>
              <a:t>Enter section name here</a:t>
            </a:r>
          </a:p>
        </p:txBody>
      </p:sp>
      <p:sp>
        <p:nvSpPr>
          <p:cNvPr id="4" name="Slide Number Placeholder 5">
            <a:extLst>
              <a:ext uri="{FF2B5EF4-FFF2-40B4-BE49-F238E27FC236}">
                <a16:creationId xmlns:a16="http://schemas.microsoft.com/office/drawing/2014/main" id="{078423A5-80BF-2D22-B3ED-0ECCFA0D1D9F}"/>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31964644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w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243F5-FB52-BFC8-5FD5-ECECF7E6ECAF}"/>
              </a:ext>
            </a:extLst>
          </p:cNvPr>
          <p:cNvSpPr>
            <a:spLocks noGrp="1"/>
          </p:cNvSpPr>
          <p:nvPr>
            <p:ph type="title"/>
          </p:nvPr>
        </p:nvSpPr>
        <p:spPr>
          <a:xfrm>
            <a:off x="419100" y="2319619"/>
            <a:ext cx="5943600" cy="3046132"/>
          </a:xfrm>
        </p:spPr>
        <p:txBody>
          <a:bodyPr anchor="b"/>
          <a:lstStyle>
            <a:lvl1pPr>
              <a:defRPr sz="4400">
                <a:solidFill>
                  <a:schemeClr val="tx1"/>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67CECEF5-3731-D227-4CA5-F37B22DF52BB}"/>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7" name="Picture Placeholder 5">
            <a:extLst>
              <a:ext uri="{FF2B5EF4-FFF2-40B4-BE49-F238E27FC236}">
                <a16:creationId xmlns:a16="http://schemas.microsoft.com/office/drawing/2014/main" id="{8F9CE043-B034-0F2A-9551-A5ED4011ADE4}"/>
              </a:ext>
            </a:extLst>
          </p:cNvPr>
          <p:cNvSpPr>
            <a:spLocks noGrp="1"/>
          </p:cNvSpPr>
          <p:nvPr>
            <p:ph type="pic" sz="quarter" idx="16" hasCustomPrompt="1"/>
          </p:nvPr>
        </p:nvSpPr>
        <p:spPr>
          <a:xfrm>
            <a:off x="7391400" y="342900"/>
            <a:ext cx="4457700" cy="5867399"/>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3860560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192001" cy="638175"/>
          </a:xfrm>
        </p:spPr>
        <p:txBody>
          <a:bodyPr/>
          <a:lstStyle>
            <a:lvl1pPr>
              <a:defRPr sz="2400">
                <a:solidFill>
                  <a:schemeClr val="tx1"/>
                </a:solidFill>
              </a:defRPr>
            </a:lvl1pPr>
          </a:lstStyle>
          <a:p>
            <a:r>
              <a:rPr lang="en-US"/>
              <a:t>Blank layout (enter descriptive title here for accessibility)</a:t>
            </a:r>
          </a:p>
        </p:txBody>
      </p:sp>
      <p:sp>
        <p:nvSpPr>
          <p:cNvPr id="3" name="Slide Number Placeholder 5">
            <a:extLst>
              <a:ext uri="{FF2B5EF4-FFF2-40B4-BE49-F238E27FC236}">
                <a16:creationId xmlns:a16="http://schemas.microsoft.com/office/drawing/2014/main" id="{66BDFF2C-5B3D-D85D-4A47-641C696FDDA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173399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431800" y="3453368"/>
            <a:ext cx="3429000" cy="369332"/>
          </a:xfrm>
        </p:spPr>
        <p:txBody>
          <a:bodyPr anchor="b"/>
          <a:lstStyle>
            <a:lvl1pPr marL="0" indent="0">
              <a:buNone/>
              <a:defRPr sz="2000" b="1"/>
            </a:lvl1pPr>
          </a:lstStyle>
          <a:p>
            <a:pPr lvl="0"/>
            <a:r>
              <a:rPr lang="en-US"/>
              <a:t>Speaker name</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431800" y="3835400"/>
            <a:ext cx="3429000" cy="1128486"/>
          </a:xfrm>
        </p:spPr>
        <p:txBody>
          <a:bodyPr>
            <a:noAutofit/>
          </a:bodyPr>
          <a:lstStyle>
            <a:lvl1pPr marL="0" indent="0">
              <a:lnSpc>
                <a:spcPct val="100000"/>
              </a:lnSpc>
              <a:spcAft>
                <a:spcPts val="600"/>
              </a:spcAft>
              <a:buNone/>
              <a:defRPr sz="1800"/>
            </a:lvl1pPr>
          </a:lstStyle>
          <a:p>
            <a:pPr lvl="0"/>
            <a:r>
              <a:rPr lang="en-US" dirty="0"/>
              <a:t>Speaker contact info (such as email or socials)</a:t>
            </a:r>
          </a:p>
        </p:txBody>
      </p:sp>
      <p:sp>
        <p:nvSpPr>
          <p:cNvPr id="14" name="Text Placeholder 10">
            <a:extLst>
              <a:ext uri="{FF2B5EF4-FFF2-40B4-BE49-F238E27FC236}">
                <a16:creationId xmlns:a16="http://schemas.microsoft.com/office/drawing/2014/main" id="{25647617-D370-4344-8A52-A50356181DAE}"/>
              </a:ext>
            </a:extLst>
          </p:cNvPr>
          <p:cNvSpPr>
            <a:spLocks noGrp="1"/>
          </p:cNvSpPr>
          <p:nvPr>
            <p:ph type="body" sz="quarter" idx="12" hasCustomPrompt="1"/>
          </p:nvPr>
        </p:nvSpPr>
        <p:spPr>
          <a:xfrm>
            <a:off x="4075949" y="3453368"/>
            <a:ext cx="3429000" cy="369332"/>
          </a:xfrm>
        </p:spPr>
        <p:txBody>
          <a:bodyPr anchor="b"/>
          <a:lstStyle>
            <a:lvl1pPr marL="0" indent="0">
              <a:buNone/>
              <a:defRPr sz="2000" b="1"/>
            </a:lvl1pPr>
          </a:lstStyle>
          <a:p>
            <a:pPr lvl="0"/>
            <a:r>
              <a:rPr lang="en-US"/>
              <a:t>Speaker name</a:t>
            </a:r>
          </a:p>
        </p:txBody>
      </p:sp>
      <p:sp>
        <p:nvSpPr>
          <p:cNvPr id="15" name="Text Placeholder 10">
            <a:extLst>
              <a:ext uri="{FF2B5EF4-FFF2-40B4-BE49-F238E27FC236}">
                <a16:creationId xmlns:a16="http://schemas.microsoft.com/office/drawing/2014/main" id="{901E06BA-A855-4482-AB73-94B5EFBA8420}"/>
              </a:ext>
            </a:extLst>
          </p:cNvPr>
          <p:cNvSpPr>
            <a:spLocks noGrp="1"/>
          </p:cNvSpPr>
          <p:nvPr>
            <p:ph type="body" sz="quarter" idx="13" hasCustomPrompt="1"/>
          </p:nvPr>
        </p:nvSpPr>
        <p:spPr>
          <a:xfrm>
            <a:off x="7720100" y="3453368"/>
            <a:ext cx="3429000" cy="369332"/>
          </a:xfrm>
        </p:spPr>
        <p:txBody>
          <a:bodyPr anchor="b"/>
          <a:lstStyle>
            <a:lvl1pPr marL="0" indent="0">
              <a:buNone/>
              <a:defRPr sz="2000" b="1"/>
            </a:lvl1pPr>
          </a:lstStyle>
          <a:p>
            <a:pPr lvl="0"/>
            <a:r>
              <a:rPr lang="en-US"/>
              <a:t>Speaker name</a:t>
            </a:r>
          </a:p>
        </p:txBody>
      </p:sp>
      <p:sp>
        <p:nvSpPr>
          <p:cNvPr id="16" name="Text Placeholder 12">
            <a:extLst>
              <a:ext uri="{FF2B5EF4-FFF2-40B4-BE49-F238E27FC236}">
                <a16:creationId xmlns:a16="http://schemas.microsoft.com/office/drawing/2014/main" id="{167C7A81-0FAF-4B91-8CE3-3CB926ABA277}"/>
              </a:ext>
            </a:extLst>
          </p:cNvPr>
          <p:cNvSpPr>
            <a:spLocks noGrp="1"/>
          </p:cNvSpPr>
          <p:nvPr>
            <p:ph type="body" sz="quarter" idx="14" hasCustomPrompt="1"/>
          </p:nvPr>
        </p:nvSpPr>
        <p:spPr>
          <a:xfrm>
            <a:off x="4075949" y="3835400"/>
            <a:ext cx="3429000" cy="1128486"/>
          </a:xfrm>
        </p:spPr>
        <p:txBody>
          <a:bodyPr>
            <a:noAutofit/>
          </a:bodyPr>
          <a:lstStyle>
            <a:lvl1pPr marL="0" indent="0">
              <a:lnSpc>
                <a:spcPct val="100000"/>
              </a:lnSpc>
              <a:spcAft>
                <a:spcPts val="600"/>
              </a:spcAft>
              <a:buNone/>
              <a:defRPr sz="1800"/>
            </a:lvl1pPr>
          </a:lstStyle>
          <a:p>
            <a:pPr lvl="0"/>
            <a:r>
              <a:rPr lang="en-US"/>
              <a:t>Speaker contact info (such as email or socials)</a:t>
            </a:r>
          </a:p>
        </p:txBody>
      </p:sp>
      <p:sp>
        <p:nvSpPr>
          <p:cNvPr id="17" name="Text Placeholder 12">
            <a:extLst>
              <a:ext uri="{FF2B5EF4-FFF2-40B4-BE49-F238E27FC236}">
                <a16:creationId xmlns:a16="http://schemas.microsoft.com/office/drawing/2014/main" id="{69E66DAE-B2A2-4775-9B21-0BED6B9C887E}"/>
              </a:ext>
            </a:extLst>
          </p:cNvPr>
          <p:cNvSpPr>
            <a:spLocks noGrp="1"/>
          </p:cNvSpPr>
          <p:nvPr>
            <p:ph type="body" sz="quarter" idx="15" hasCustomPrompt="1"/>
          </p:nvPr>
        </p:nvSpPr>
        <p:spPr>
          <a:xfrm>
            <a:off x="7720100" y="3835400"/>
            <a:ext cx="3429000" cy="1128486"/>
          </a:xfrm>
        </p:spPr>
        <p:txBody>
          <a:bodyPr>
            <a:noAutofit/>
          </a:bodyPr>
          <a:lstStyle>
            <a:lvl1pPr marL="0" indent="0">
              <a:lnSpc>
                <a:spcPct val="100000"/>
              </a:lnSpc>
              <a:spcAft>
                <a:spcPts val="600"/>
              </a:spcAft>
              <a:buNone/>
              <a:defRPr sz="1800"/>
            </a:lvl1pPr>
          </a:lstStyle>
          <a:p>
            <a:pPr lvl="0"/>
            <a:r>
              <a:rPr lang="en-US"/>
              <a:t>Speaker contact info (such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660868"/>
            <a:ext cx="12192000" cy="638175"/>
          </a:xfrm>
        </p:spPr>
        <p:txBody>
          <a:bodyPr/>
          <a:lstStyle>
            <a:lvl1pPr>
              <a:defRPr>
                <a:solidFill>
                  <a:schemeClr val="tx1"/>
                </a:solidFill>
              </a:defRPr>
            </a:lvl1pPr>
          </a:lstStyle>
          <a:p>
            <a:r>
              <a:rPr lang="en-US"/>
              <a:t>Thank you layout</a:t>
            </a:r>
          </a:p>
        </p:txBody>
      </p:sp>
      <p:sp>
        <p:nvSpPr>
          <p:cNvPr id="3" name="TextBox 2">
            <a:extLst>
              <a:ext uri="{FF2B5EF4-FFF2-40B4-BE49-F238E27FC236}">
                <a16:creationId xmlns:a16="http://schemas.microsoft.com/office/drawing/2014/main" id="{9223EFA2-AF70-C32B-E698-D98C3708F859}"/>
              </a:ext>
            </a:extLst>
          </p:cNvPr>
          <p:cNvSpPr txBox="1"/>
          <p:nvPr userDrawn="1"/>
        </p:nvSpPr>
        <p:spPr bwMode="white">
          <a:xfrm>
            <a:off x="419100" y="1900795"/>
            <a:ext cx="5676900" cy="956453"/>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6600" b="1" i="0" spc="-15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sp>
        <p:nvSpPr>
          <p:cNvPr id="2" name="Slide Number Placeholder 5">
            <a:extLst>
              <a:ext uri="{FF2B5EF4-FFF2-40B4-BE49-F238E27FC236}">
                <a16:creationId xmlns:a16="http://schemas.microsoft.com/office/drawing/2014/main" id="{ECD92B35-574A-6BD1-9EF0-4E63D3A166E8}"/>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2192008442"/>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of Templa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570948-50D6-4C6C-89FC-1CF33457240B}"/>
              </a:ext>
            </a:extLst>
          </p:cNvPr>
          <p:cNvSpPr txBox="1"/>
          <p:nvPr userDrawn="1"/>
        </p:nvSpPr>
        <p:spPr>
          <a:xfrm>
            <a:off x="3486150" y="2379642"/>
            <a:ext cx="7785100" cy="2471189"/>
          </a:xfrm>
          <a:prstGeom prst="rect">
            <a:avLst/>
          </a:prstGeom>
          <a:noFill/>
        </p:spPr>
        <p:txBody>
          <a:bodyPr wrap="square" rtlCol="0">
            <a:spAutoFit/>
          </a:bodyPr>
          <a:lstStyle/>
          <a:p>
            <a:pPr algn="l">
              <a:lnSpc>
                <a:spcPct val="80000"/>
              </a:lnSpc>
            </a:pPr>
            <a:r>
              <a:rPr lang="en-US" sz="660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660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600"/>
              </a:spcBef>
            </a:pPr>
            <a:r>
              <a:rPr lang="en-US" sz="24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They are included as visual examples only</a:t>
            </a:r>
          </a:p>
          <a:p>
            <a:pPr algn="l">
              <a:lnSpc>
                <a:spcPct val="80000"/>
              </a:lnSpc>
              <a:spcBef>
                <a:spcPts val="600"/>
              </a:spcBef>
            </a:pPr>
            <a:r>
              <a:rPr lang="en-US" sz="24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and are not part of the official template.</a:t>
            </a:r>
            <a:endParaRPr lang="en-US" sz="6600" b="0" i="0" dirty="0">
              <a:latin typeface="Amazon Ember Display Medium" panose="020F0603020204020204" pitchFamily="34" charset="0"/>
              <a:ea typeface="Amazon Ember Display Medium" panose="020F0603020204020204" pitchFamily="34" charset="0"/>
              <a:cs typeface="Amazon Ember Display Medium" panose="020F0603020204020204" pitchFamily="34" charset="0"/>
            </a:endParaRPr>
          </a:p>
        </p:txBody>
      </p:sp>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Tree>
    <p:extLst>
      <p:ext uri="{BB962C8B-B14F-4D97-AF65-F5344CB8AC3E}">
        <p14:creationId xmlns:p14="http://schemas.microsoft.com/office/powerpoint/2010/main" val="37759772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D9AB480-D86C-B655-7136-BD90F46F7878}"/>
              </a:ext>
            </a:extLst>
          </p:cNvPr>
          <p:cNvSpPr>
            <a:spLocks noGrp="1"/>
          </p:cNvSpPr>
          <p:nvPr>
            <p:ph type="subTitle" idx="1" hasCustomPrompt="1"/>
          </p:nvPr>
        </p:nvSpPr>
        <p:spPr>
          <a:xfrm>
            <a:off x="426595" y="1870806"/>
            <a:ext cx="8274329" cy="258532"/>
          </a:xfrm>
        </p:spPr>
        <p:txBody>
          <a:bodyPr/>
          <a:lstStyle>
            <a:lvl1pPr marL="0" indent="0" algn="l">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Legal text placeholder (editor use only)</a:t>
            </a:r>
          </a:p>
        </p:txBody>
      </p:sp>
      <p:sp>
        <p:nvSpPr>
          <p:cNvPr id="8" name="Title 7">
            <a:extLst>
              <a:ext uri="{FF2B5EF4-FFF2-40B4-BE49-F238E27FC236}">
                <a16:creationId xmlns:a16="http://schemas.microsoft.com/office/drawing/2014/main" id="{84501CE9-4E0D-C1B6-5434-4BAC2CFF7D49}"/>
              </a:ext>
            </a:extLst>
          </p:cNvPr>
          <p:cNvSpPr>
            <a:spLocks noGrp="1"/>
          </p:cNvSpPr>
          <p:nvPr>
            <p:ph type="title" hasCustomPrompt="1"/>
          </p:nvPr>
        </p:nvSpPr>
        <p:spPr>
          <a:xfrm>
            <a:off x="426595" y="2280380"/>
            <a:ext cx="8274329" cy="1865508"/>
          </a:xfrm>
        </p:spPr>
        <p:txBody>
          <a:bodyPr tIns="146304" bIns="146304"/>
          <a:lstStyle>
            <a:lvl1pPr>
              <a:defRPr sz="4400"/>
            </a:lvl1pPr>
          </a:lstStyle>
          <a:p>
            <a:r>
              <a:rPr lang="en-US"/>
              <a:t>Enter session title</a:t>
            </a:r>
          </a:p>
        </p:txBody>
      </p:sp>
      <p:sp>
        <p:nvSpPr>
          <p:cNvPr id="9" name="Text Placeholder 11">
            <a:extLst>
              <a:ext uri="{FF2B5EF4-FFF2-40B4-BE49-F238E27FC236}">
                <a16:creationId xmlns:a16="http://schemas.microsoft.com/office/drawing/2014/main" id="{E45CCCEF-5F18-2860-DFF6-027276E53732}"/>
              </a:ext>
            </a:extLst>
          </p:cNvPr>
          <p:cNvSpPr>
            <a:spLocks noGrp="1"/>
          </p:cNvSpPr>
          <p:nvPr>
            <p:ph type="body" sz="quarter" idx="10" hasCustomPrompt="1"/>
          </p:nvPr>
        </p:nvSpPr>
        <p:spPr>
          <a:xfrm>
            <a:off x="426595" y="4572926"/>
            <a:ext cx="3702329" cy="369332"/>
          </a:xfrm>
        </p:spPr>
        <p:txBody>
          <a:bodyPr/>
          <a:lstStyle>
            <a:lvl1pPr marL="0" indent="0">
              <a:buNone/>
              <a:defRPr sz="2000" b="1" cap="none" spc="0" baseline="0"/>
            </a:lvl1pPr>
          </a:lstStyle>
          <a:p>
            <a:pPr lvl="0"/>
            <a:r>
              <a:rPr lang="en-US"/>
              <a:t>Speaker name</a:t>
            </a:r>
          </a:p>
        </p:txBody>
      </p:sp>
      <p:sp>
        <p:nvSpPr>
          <p:cNvPr id="10" name="Text Placeholder 13">
            <a:extLst>
              <a:ext uri="{FF2B5EF4-FFF2-40B4-BE49-F238E27FC236}">
                <a16:creationId xmlns:a16="http://schemas.microsoft.com/office/drawing/2014/main" id="{8D448997-2AB6-95F6-CD00-3A71DCD551A0}"/>
              </a:ext>
            </a:extLst>
          </p:cNvPr>
          <p:cNvSpPr>
            <a:spLocks noGrp="1"/>
          </p:cNvSpPr>
          <p:nvPr>
            <p:ph type="body" sz="quarter" idx="12" hasCustomPrompt="1"/>
          </p:nvPr>
        </p:nvSpPr>
        <p:spPr>
          <a:xfrm>
            <a:off x="426595" y="1372973"/>
            <a:ext cx="3492500" cy="258532"/>
          </a:xfrm>
        </p:spPr>
        <p:txBody>
          <a:bodyPr/>
          <a:lstStyle>
            <a:lvl1pPr marL="0" indent="0">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Enter session ID</a:t>
            </a:r>
          </a:p>
        </p:txBody>
      </p:sp>
      <p:sp>
        <p:nvSpPr>
          <p:cNvPr id="11" name="Text Placeholder 15">
            <a:extLst>
              <a:ext uri="{FF2B5EF4-FFF2-40B4-BE49-F238E27FC236}">
                <a16:creationId xmlns:a16="http://schemas.microsoft.com/office/drawing/2014/main" id="{8E393F6A-4D6C-030B-19DC-39B7D8F86423}"/>
              </a:ext>
            </a:extLst>
          </p:cNvPr>
          <p:cNvSpPr>
            <a:spLocks noGrp="1"/>
          </p:cNvSpPr>
          <p:nvPr>
            <p:ph type="body" sz="quarter" idx="13" hasCustomPrompt="1"/>
          </p:nvPr>
        </p:nvSpPr>
        <p:spPr>
          <a:xfrm>
            <a:off x="426595" y="4946988"/>
            <a:ext cx="3702329" cy="834074"/>
          </a:xfrm>
        </p:spPr>
        <p:txBody>
          <a:bodyPr/>
          <a:lstStyle>
            <a:lvl1pPr marL="0" indent="0">
              <a:spcAft>
                <a:spcPts val="300"/>
              </a:spcAft>
              <a:buNone/>
              <a:defRPr sz="1600"/>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Tree>
    <p:extLst>
      <p:ext uri="{BB962C8B-B14F-4D97-AF65-F5344CB8AC3E}">
        <p14:creationId xmlns:p14="http://schemas.microsoft.com/office/powerpoint/2010/main" val="2798414344"/>
      </p:ext>
    </p:extLst>
  </p:cSld>
  <p:clrMapOvr>
    <a:masterClrMapping/>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26" name="Title 1">
            <a:extLst>
              <a:ext uri="{FF2B5EF4-FFF2-40B4-BE49-F238E27FC236}">
                <a16:creationId xmlns:a16="http://schemas.microsoft.com/office/drawing/2014/main" id="{569C7664-82A9-5052-F0A8-628B5EC1FF9F}"/>
              </a:ext>
            </a:extLst>
          </p:cNvPr>
          <p:cNvSpPr>
            <a:spLocks noGrp="1"/>
          </p:cNvSpPr>
          <p:nvPr>
            <p:ph type="ctrTitle" hasCustomPrompt="1"/>
          </p:nvPr>
        </p:nvSpPr>
        <p:spPr>
          <a:xfrm>
            <a:off x="419101" y="2737936"/>
            <a:ext cx="6781800" cy="757130"/>
          </a:xfrm>
        </p:spPr>
        <p:txBody>
          <a:bodyPr wrap="square" anchor="t" anchorCtr="0"/>
          <a:lstStyle>
            <a:lvl1pPr algn="l">
              <a:defRPr sz="4800">
                <a:solidFill>
                  <a:schemeClr val="bg1"/>
                </a:solidFill>
                <a:latin typeface="+mn-lt"/>
              </a:defRPr>
            </a:lvl1pPr>
          </a:lstStyle>
          <a:p>
            <a:r>
              <a:rPr lang="en-US"/>
              <a:t>Enter title</a:t>
            </a:r>
          </a:p>
        </p:txBody>
      </p:sp>
      <p:sp>
        <p:nvSpPr>
          <p:cNvPr id="27" name="Subtitle 2">
            <a:extLst>
              <a:ext uri="{FF2B5EF4-FFF2-40B4-BE49-F238E27FC236}">
                <a16:creationId xmlns:a16="http://schemas.microsoft.com/office/drawing/2014/main" id="{2D618EEC-4A1A-A00D-AD68-4F5B68B6D4F5}"/>
              </a:ext>
            </a:extLst>
          </p:cNvPr>
          <p:cNvSpPr>
            <a:spLocks noGrp="1"/>
          </p:cNvSpPr>
          <p:nvPr>
            <p:ph type="subTitle" idx="1" hasCustomPrompt="1"/>
          </p:nvPr>
        </p:nvSpPr>
        <p:spPr>
          <a:xfrm>
            <a:off x="419100" y="3518496"/>
            <a:ext cx="6781799"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28" name="Text Placeholder 7">
            <a:extLst>
              <a:ext uri="{FF2B5EF4-FFF2-40B4-BE49-F238E27FC236}">
                <a16:creationId xmlns:a16="http://schemas.microsoft.com/office/drawing/2014/main" id="{E526B1CC-9B8A-5332-5E7A-2D85E8BF6F33}"/>
              </a:ext>
            </a:extLst>
          </p:cNvPr>
          <p:cNvSpPr>
            <a:spLocks noGrp="1"/>
          </p:cNvSpPr>
          <p:nvPr>
            <p:ph type="body" sz="quarter" idx="10" hasCustomPrompt="1"/>
          </p:nvPr>
        </p:nvSpPr>
        <p:spPr>
          <a:xfrm>
            <a:off x="419101" y="2341195"/>
            <a:ext cx="6781800" cy="361335"/>
          </a:xfrm>
        </p:spPr>
        <p:txBody>
          <a:bodyPr wrap="square"/>
          <a:lstStyle>
            <a:lvl1pPr marL="0" indent="0">
              <a:spcAft>
                <a:spcPts val="0"/>
              </a:spcAft>
              <a:buNone/>
              <a:defRPr sz="1900" b="1" i="0" cap="all" spc="300" baseline="0">
                <a:solidFill>
                  <a:schemeClr val="bg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a:t>Speaker name</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426595" y="4946988"/>
            <a:ext cx="3702329" cy="834074"/>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
        <p:nvSpPr>
          <p:cNvPr id="37" name="TextBox 3">
            <a:extLst>
              <a:ext uri="{FF2B5EF4-FFF2-40B4-BE49-F238E27FC236}">
                <a16:creationId xmlns:a16="http://schemas.microsoft.com/office/drawing/2014/main" id="{01052C03-B95C-1BE5-F474-CE55562E4053}"/>
              </a:ext>
            </a:extLst>
          </p:cNvPr>
          <p:cNvSpPr txBox="1">
            <a:spLocks noChangeArrowheads="1"/>
          </p:cNvSpPr>
          <p:nvPr userDrawn="1"/>
        </p:nvSpPr>
        <p:spPr bwMode="white">
          <a:xfrm>
            <a:off x="419101" y="6476853"/>
            <a:ext cx="4658982"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Tree>
    <p:extLst>
      <p:ext uri="{BB962C8B-B14F-4D97-AF65-F5344CB8AC3E}">
        <p14:creationId xmlns:p14="http://schemas.microsoft.com/office/powerpoint/2010/main" val="3222695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Cover slide gradi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4" name="Title 1">
            <a:extLst>
              <a:ext uri="{FF2B5EF4-FFF2-40B4-BE49-F238E27FC236}">
                <a16:creationId xmlns:a16="http://schemas.microsoft.com/office/drawing/2014/main" id="{BD2DC2EE-E87B-3A5B-5E75-2D6E41FB3984}"/>
              </a:ext>
            </a:extLst>
          </p:cNvPr>
          <p:cNvSpPr>
            <a:spLocks noGrp="1"/>
          </p:cNvSpPr>
          <p:nvPr>
            <p:ph type="ctrTitle" hasCustomPrompt="1"/>
          </p:nvPr>
        </p:nvSpPr>
        <p:spPr>
          <a:xfrm>
            <a:off x="419101" y="2737936"/>
            <a:ext cx="6781800" cy="757130"/>
          </a:xfrm>
        </p:spPr>
        <p:txBody>
          <a:bodyPr wrap="square" anchor="t" anchorCtr="0"/>
          <a:lstStyle>
            <a:lvl1pPr algn="l">
              <a:defRPr sz="4800">
                <a:solidFill>
                  <a:schemeClr val="bg1"/>
                </a:solidFill>
                <a:latin typeface="+mn-lt"/>
              </a:defRPr>
            </a:lvl1pPr>
          </a:lstStyle>
          <a:p>
            <a:r>
              <a:rPr lang="en-US"/>
              <a:t>Enter title</a:t>
            </a:r>
          </a:p>
        </p:txBody>
      </p:sp>
      <p:sp>
        <p:nvSpPr>
          <p:cNvPr id="10" name="Subtitle 2">
            <a:extLst>
              <a:ext uri="{FF2B5EF4-FFF2-40B4-BE49-F238E27FC236}">
                <a16:creationId xmlns:a16="http://schemas.microsoft.com/office/drawing/2014/main" id="{56BF4B5C-7D13-B582-5A3B-5961AFEEB350}"/>
              </a:ext>
            </a:extLst>
          </p:cNvPr>
          <p:cNvSpPr>
            <a:spLocks noGrp="1"/>
          </p:cNvSpPr>
          <p:nvPr>
            <p:ph type="subTitle" idx="1" hasCustomPrompt="1"/>
          </p:nvPr>
        </p:nvSpPr>
        <p:spPr>
          <a:xfrm>
            <a:off x="419100" y="3518496"/>
            <a:ext cx="6781799"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2" name="Text Placeholder 7">
            <a:extLst>
              <a:ext uri="{FF2B5EF4-FFF2-40B4-BE49-F238E27FC236}">
                <a16:creationId xmlns:a16="http://schemas.microsoft.com/office/drawing/2014/main" id="{9989C9A6-A0F7-6844-34C4-451A6C419846}"/>
              </a:ext>
            </a:extLst>
          </p:cNvPr>
          <p:cNvSpPr>
            <a:spLocks noGrp="1"/>
          </p:cNvSpPr>
          <p:nvPr>
            <p:ph type="body" sz="quarter" idx="10" hasCustomPrompt="1"/>
          </p:nvPr>
        </p:nvSpPr>
        <p:spPr>
          <a:xfrm>
            <a:off x="419101" y="2341195"/>
            <a:ext cx="6781800" cy="361335"/>
          </a:xfrm>
        </p:spPr>
        <p:txBody>
          <a:bodyPr wrap="square"/>
          <a:lstStyle>
            <a:lvl1pPr marL="0" indent="0">
              <a:spcAft>
                <a:spcPts val="0"/>
              </a:spcAft>
              <a:buNone/>
              <a:defRPr sz="1900" b="1" i="0" cap="all" spc="300" baseline="0">
                <a:solidFill>
                  <a:schemeClr val="bg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4" name="Text Placeholder 11">
            <a:extLst>
              <a:ext uri="{FF2B5EF4-FFF2-40B4-BE49-F238E27FC236}">
                <a16:creationId xmlns:a16="http://schemas.microsoft.com/office/drawing/2014/main" id="{C5E51572-00A2-1B47-ABB1-F32B45D922B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a:t>Speaker name</a:t>
            </a:r>
          </a:p>
        </p:txBody>
      </p:sp>
      <p:sp>
        <p:nvSpPr>
          <p:cNvPr id="15" name="Text Placeholder 15">
            <a:extLst>
              <a:ext uri="{FF2B5EF4-FFF2-40B4-BE49-F238E27FC236}">
                <a16:creationId xmlns:a16="http://schemas.microsoft.com/office/drawing/2014/main" id="{09031198-C933-251C-9B48-716EA3468A5B}"/>
              </a:ext>
            </a:extLst>
          </p:cNvPr>
          <p:cNvSpPr>
            <a:spLocks noGrp="1"/>
          </p:cNvSpPr>
          <p:nvPr>
            <p:ph type="body" sz="quarter" idx="15" hasCustomPrompt="1"/>
          </p:nvPr>
        </p:nvSpPr>
        <p:spPr>
          <a:xfrm>
            <a:off x="426595" y="4946988"/>
            <a:ext cx="3702329" cy="834074"/>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
        <p:nvSpPr>
          <p:cNvPr id="17" name="TextBox 3">
            <a:extLst>
              <a:ext uri="{FF2B5EF4-FFF2-40B4-BE49-F238E27FC236}">
                <a16:creationId xmlns:a16="http://schemas.microsoft.com/office/drawing/2014/main" id="{E0C9427B-82A7-CC10-4F60-F4C76B86C881}"/>
              </a:ext>
            </a:extLst>
          </p:cNvPr>
          <p:cNvSpPr txBox="1">
            <a:spLocks noChangeArrowheads="1"/>
          </p:cNvSpPr>
          <p:nvPr userDrawn="1"/>
        </p:nvSpPr>
        <p:spPr bwMode="white">
          <a:xfrm>
            <a:off x="419101" y="6476853"/>
            <a:ext cx="5038544"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Tree>
    <p:extLst>
      <p:ext uri="{BB962C8B-B14F-4D97-AF65-F5344CB8AC3E}">
        <p14:creationId xmlns:p14="http://schemas.microsoft.com/office/powerpoint/2010/main" val="3875545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Cover slide gradi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101" y="551423"/>
            <a:ext cx="1010270" cy="604149"/>
          </a:xfrm>
          <a:prstGeom prst="rect">
            <a:avLst/>
          </a:prstGeom>
        </p:spPr>
      </p:pic>
      <p:sp>
        <p:nvSpPr>
          <p:cNvPr id="4" name="Title 1">
            <a:extLst>
              <a:ext uri="{FF2B5EF4-FFF2-40B4-BE49-F238E27FC236}">
                <a16:creationId xmlns:a16="http://schemas.microsoft.com/office/drawing/2014/main" id="{DED53C85-4067-5BF5-B4B7-19FE6DA7FD3C}"/>
              </a:ext>
            </a:extLst>
          </p:cNvPr>
          <p:cNvSpPr>
            <a:spLocks noGrp="1"/>
          </p:cNvSpPr>
          <p:nvPr>
            <p:ph type="ctrTitle" hasCustomPrompt="1"/>
          </p:nvPr>
        </p:nvSpPr>
        <p:spPr>
          <a:xfrm>
            <a:off x="419101" y="2737936"/>
            <a:ext cx="6781800" cy="757130"/>
          </a:xfrm>
        </p:spPr>
        <p:txBody>
          <a:bodyPr wrap="square" anchor="t" anchorCtr="0"/>
          <a:lstStyle>
            <a:lvl1pPr algn="l">
              <a:defRPr sz="4800">
                <a:solidFill>
                  <a:schemeClr val="bg1"/>
                </a:solidFill>
                <a:latin typeface="+mn-lt"/>
              </a:defRPr>
            </a:lvl1pPr>
          </a:lstStyle>
          <a:p>
            <a:r>
              <a:rPr lang="en-US"/>
              <a:t>Enter title</a:t>
            </a:r>
          </a:p>
        </p:txBody>
      </p:sp>
      <p:sp>
        <p:nvSpPr>
          <p:cNvPr id="10" name="Subtitle 2">
            <a:extLst>
              <a:ext uri="{FF2B5EF4-FFF2-40B4-BE49-F238E27FC236}">
                <a16:creationId xmlns:a16="http://schemas.microsoft.com/office/drawing/2014/main" id="{38D37E8A-C370-C2D2-6219-983DC3EDDF42}"/>
              </a:ext>
            </a:extLst>
          </p:cNvPr>
          <p:cNvSpPr>
            <a:spLocks noGrp="1"/>
          </p:cNvSpPr>
          <p:nvPr>
            <p:ph type="subTitle" idx="1" hasCustomPrompt="1"/>
          </p:nvPr>
        </p:nvSpPr>
        <p:spPr>
          <a:xfrm>
            <a:off x="419100" y="3518496"/>
            <a:ext cx="6781799" cy="535531"/>
          </a:xfrm>
        </p:spPr>
        <p:txBody>
          <a:bodyPr wrap="square"/>
          <a:lstStyle>
            <a:lvl1pPr marL="0" indent="0" algn="l">
              <a:spcAft>
                <a:spcPts val="0"/>
              </a:spcAft>
              <a:buFont typeface="Arial" panose="020B0604020202020204" pitchFamily="34" charset="0"/>
              <a:buNone/>
              <a:defRPr sz="3200" b="0" i="0" cap="none" spc="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2" name="Text Placeholder 7">
            <a:extLst>
              <a:ext uri="{FF2B5EF4-FFF2-40B4-BE49-F238E27FC236}">
                <a16:creationId xmlns:a16="http://schemas.microsoft.com/office/drawing/2014/main" id="{63CA95BB-E95C-88A5-1767-D34105C70004}"/>
              </a:ext>
            </a:extLst>
          </p:cNvPr>
          <p:cNvSpPr>
            <a:spLocks noGrp="1"/>
          </p:cNvSpPr>
          <p:nvPr>
            <p:ph type="body" sz="quarter" idx="10" hasCustomPrompt="1"/>
          </p:nvPr>
        </p:nvSpPr>
        <p:spPr>
          <a:xfrm>
            <a:off x="419101" y="2341195"/>
            <a:ext cx="6781800" cy="361335"/>
          </a:xfrm>
        </p:spPr>
        <p:txBody>
          <a:bodyPr wrap="square"/>
          <a:lstStyle>
            <a:lvl1pPr marL="0" indent="0">
              <a:spcAft>
                <a:spcPts val="0"/>
              </a:spcAft>
              <a:buNone/>
              <a:defRPr sz="1900" b="1" i="0" cap="all" spc="300" baseline="0">
                <a:solidFill>
                  <a:schemeClr val="bg1"/>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
        <p:nvSpPr>
          <p:cNvPr id="14" name="Text Placeholder 11">
            <a:extLst>
              <a:ext uri="{FF2B5EF4-FFF2-40B4-BE49-F238E27FC236}">
                <a16:creationId xmlns:a16="http://schemas.microsoft.com/office/drawing/2014/main" id="{BB213CD9-9355-C6E6-E9E7-2E6993BD01F0}"/>
              </a:ext>
            </a:extLst>
          </p:cNvPr>
          <p:cNvSpPr>
            <a:spLocks noGrp="1"/>
          </p:cNvSpPr>
          <p:nvPr>
            <p:ph type="body" sz="quarter" idx="14" hasCustomPrompt="1"/>
          </p:nvPr>
        </p:nvSpPr>
        <p:spPr>
          <a:xfrm>
            <a:off x="426595" y="4572926"/>
            <a:ext cx="3702329" cy="369332"/>
          </a:xfrm>
        </p:spPr>
        <p:txBody>
          <a:bodyPr/>
          <a:lstStyle>
            <a:lvl1pPr marL="0" indent="0">
              <a:buNone/>
              <a:defRPr sz="2000" b="1" cap="none" spc="0" baseline="0">
                <a:solidFill>
                  <a:schemeClr val="bg1"/>
                </a:solidFill>
              </a:defRPr>
            </a:lvl1pPr>
          </a:lstStyle>
          <a:p>
            <a:pPr lvl="0"/>
            <a:r>
              <a:rPr lang="en-US"/>
              <a:t>Speaker name</a:t>
            </a:r>
          </a:p>
        </p:txBody>
      </p:sp>
      <p:sp>
        <p:nvSpPr>
          <p:cNvPr id="15" name="Text Placeholder 15">
            <a:extLst>
              <a:ext uri="{FF2B5EF4-FFF2-40B4-BE49-F238E27FC236}">
                <a16:creationId xmlns:a16="http://schemas.microsoft.com/office/drawing/2014/main" id="{DD331DE9-DCE1-20F2-0E71-05DD25F2496A}"/>
              </a:ext>
            </a:extLst>
          </p:cNvPr>
          <p:cNvSpPr>
            <a:spLocks noGrp="1"/>
          </p:cNvSpPr>
          <p:nvPr>
            <p:ph type="body" sz="quarter" idx="15" hasCustomPrompt="1"/>
          </p:nvPr>
        </p:nvSpPr>
        <p:spPr>
          <a:xfrm>
            <a:off x="426595" y="4946988"/>
            <a:ext cx="3702329" cy="834074"/>
          </a:xfrm>
        </p:spPr>
        <p:txBody>
          <a:bodyPr/>
          <a:lstStyle>
            <a:lvl1pPr marL="0" indent="0">
              <a:spcAft>
                <a:spcPts val="300"/>
              </a:spcAft>
              <a:buNone/>
              <a:defRPr sz="1600">
                <a:solidFill>
                  <a:schemeClr val="bg1"/>
                </a:solidFill>
              </a:defRPr>
            </a:lvl1pPr>
            <a:lvl2pPr marL="228600" indent="0">
              <a:buNone/>
              <a:defRPr/>
            </a:lvl2pPr>
            <a:lvl3pPr marL="457200" indent="0">
              <a:buNone/>
              <a:defRPr/>
            </a:lvl3pPr>
            <a:lvl4pPr marL="685800" indent="0">
              <a:buNone/>
              <a:defRPr/>
            </a:lvl4pPr>
            <a:lvl5pPr marL="685800" indent="0">
              <a:buNone/>
              <a:defRPr/>
            </a:lvl5pPr>
          </a:lstStyle>
          <a:p>
            <a:pPr lvl="0"/>
            <a:r>
              <a:rPr lang="en-US" dirty="0"/>
              <a:t>(pronouns)</a:t>
            </a:r>
          </a:p>
          <a:p>
            <a:pPr lvl="0"/>
            <a:r>
              <a:rPr lang="en-US" dirty="0"/>
              <a:t>Job title</a:t>
            </a:r>
          </a:p>
          <a:p>
            <a:pPr lvl="0"/>
            <a:r>
              <a:rPr lang="en-US" dirty="0"/>
              <a:t>Company</a:t>
            </a:r>
          </a:p>
        </p:txBody>
      </p:sp>
      <p:sp>
        <p:nvSpPr>
          <p:cNvPr id="17" name="TextBox 3">
            <a:extLst>
              <a:ext uri="{FF2B5EF4-FFF2-40B4-BE49-F238E27FC236}">
                <a16:creationId xmlns:a16="http://schemas.microsoft.com/office/drawing/2014/main" id="{FA1468F4-AAD2-7E17-25AC-DE8D330F10E2}"/>
              </a:ext>
            </a:extLst>
          </p:cNvPr>
          <p:cNvSpPr txBox="1">
            <a:spLocks noChangeArrowheads="1"/>
          </p:cNvSpPr>
          <p:nvPr userDrawn="1"/>
        </p:nvSpPr>
        <p:spPr bwMode="white">
          <a:xfrm>
            <a:off x="419101" y="6476853"/>
            <a:ext cx="519382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Tree>
    <p:extLst>
      <p:ext uri="{BB962C8B-B14F-4D97-AF65-F5344CB8AC3E}">
        <p14:creationId xmlns:p14="http://schemas.microsoft.com/office/powerpoint/2010/main" val="216087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_1">
    <p:bg>
      <p:bgPr>
        <a:solidFill>
          <a:schemeClr val="bg1"/>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25038" y="1365662"/>
            <a:ext cx="11430000" cy="3293209"/>
          </a:xfrm>
        </p:spPr>
        <p:txBody>
          <a:bodyPr vert="horz" wrap="square" lIns="0" tIns="45720" rIns="0" bIns="45720" rtlCol="0">
            <a:sp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dirty="0"/>
              <a:t>Enter agenda items</a:t>
            </a:r>
          </a:p>
          <a:p>
            <a:pPr marL="457200" lvl="1" indent="-457200">
              <a:spcAft>
                <a:spcPts val="3000"/>
              </a:spcAft>
              <a:buClr>
                <a:schemeClr val="tx1"/>
              </a:buClr>
            </a:pPr>
            <a:r>
              <a:rPr lang="en-US" dirty="0"/>
              <a:t>Second level</a:t>
            </a:r>
          </a:p>
          <a:p>
            <a:pPr marL="457200" lvl="2" indent="-457200">
              <a:spcAft>
                <a:spcPts val="3000"/>
              </a:spcAft>
              <a:buClr>
                <a:schemeClr val="tx1"/>
              </a:buClr>
            </a:pPr>
            <a:r>
              <a:rPr lang="en-US" dirty="0"/>
              <a:t>Third level</a:t>
            </a:r>
          </a:p>
          <a:p>
            <a:pPr marL="457200" lvl="3" indent="-457200">
              <a:spcAft>
                <a:spcPts val="3000"/>
              </a:spcAft>
              <a:buClr>
                <a:schemeClr val="tx1"/>
              </a:buClr>
            </a:pPr>
            <a:r>
              <a:rPr lang="en-US" dirty="0"/>
              <a:t>Fourth level</a:t>
            </a:r>
          </a:p>
          <a:p>
            <a:pPr marL="457200" lvl="4" indent="-457200">
              <a:spcAft>
                <a:spcPts val="3000"/>
              </a:spcAft>
              <a:buClr>
                <a:schemeClr val="tx1"/>
              </a:buClr>
            </a:pPr>
            <a:r>
              <a:rPr lang="en-US" dirty="0"/>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355377"/>
            <a:ext cx="11430000" cy="638175"/>
          </a:xfrm>
        </p:spPr>
        <p:txBody>
          <a:bodyPr/>
          <a:lstStyle>
            <a:lvl1pPr>
              <a:defRPr/>
            </a:lvl1pPr>
          </a:lstStyle>
          <a:p>
            <a:r>
              <a:rPr lang="en-US"/>
              <a:t>Agenda layout</a:t>
            </a:r>
          </a:p>
        </p:txBody>
      </p:sp>
      <p:sp>
        <p:nvSpPr>
          <p:cNvPr id="6" name="Slide Number Placeholder 5">
            <a:extLst>
              <a:ext uri="{FF2B5EF4-FFF2-40B4-BE49-F238E27FC236}">
                <a16:creationId xmlns:a16="http://schemas.microsoft.com/office/drawing/2014/main" id="{DD57C718-E775-4DF5-9FB4-61276188D583}"/>
              </a:ext>
            </a:extLst>
          </p:cNvPr>
          <p:cNvSpPr>
            <a:spLocks noGrp="1"/>
          </p:cNvSpPr>
          <p:nvPr>
            <p:ph type="sldNum" sz="quarter" idx="13"/>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29574351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_2">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6096000" y="342900"/>
            <a:ext cx="5753100" cy="5867400"/>
          </a:xfrm>
          <a:prstGeom prst="roundRect">
            <a:avLst>
              <a:gd name="adj" fmla="val 416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6368415" y="582592"/>
            <a:ext cx="5246370" cy="5349916"/>
          </a:xfrm>
          <a:prstGeom prst="rect">
            <a:avLst/>
          </a:prstGeom>
          <a:noFill/>
        </p:spPr>
        <p:txBody>
          <a:bodyPr vert="horz" wrap="square" lIns="0" tIns="91440" rIns="0" bIns="274320" rtlCol="0">
            <a:normAutofit/>
          </a:bodyPr>
          <a:lstStyle>
            <a:lvl1pPr marL="0" indent="0">
              <a:spcAft>
                <a:spcPts val="3000"/>
              </a:spcAft>
              <a:buNone/>
              <a:defRPr lang="en-US" sz="2400" smtClean="0"/>
            </a:lvl1pPr>
            <a:lvl2pPr marL="0" indent="0">
              <a:spcAft>
                <a:spcPts val="3000"/>
              </a:spcAft>
              <a:buNone/>
              <a:defRPr lang="en-US" sz="2400" smtClean="0"/>
            </a:lvl2pPr>
            <a:lvl3pPr marL="0" indent="0">
              <a:spcAft>
                <a:spcPts val="3000"/>
              </a:spcAft>
              <a:buNone/>
              <a:defRPr lang="en-US" sz="2400" smtClean="0"/>
            </a:lvl3pPr>
            <a:lvl4pPr marL="0" indent="0">
              <a:spcAft>
                <a:spcPts val="3000"/>
              </a:spcAft>
              <a:buNone/>
              <a:defRPr lang="en-US" sz="2400" smtClean="0"/>
            </a:lvl4pPr>
            <a:lvl5pPr marL="0" indent="0">
              <a:spcAft>
                <a:spcPts val="3000"/>
              </a:spcAft>
              <a:buNone/>
              <a:defRPr lang="en-US" sz="2400"/>
            </a:lvl5pPr>
          </a:lstStyle>
          <a:p>
            <a:pPr marL="228600" lvl="0" indent="-228600">
              <a:spcAft>
                <a:spcPts val="3000"/>
              </a:spcAft>
              <a:buClr>
                <a:schemeClr val="tx1"/>
              </a:buClr>
            </a:pPr>
            <a:r>
              <a:rPr lang="en-US"/>
              <a:t>Enter agenda items</a:t>
            </a:r>
          </a:p>
          <a:p>
            <a:pPr marL="457200" lvl="1" indent="-457200">
              <a:spcAft>
                <a:spcPts val="3000"/>
              </a:spcAft>
              <a:buClr>
                <a:schemeClr val="tx1"/>
              </a:buClr>
            </a:pPr>
            <a:r>
              <a:rPr lang="en-US"/>
              <a:t>Second level</a:t>
            </a:r>
          </a:p>
          <a:p>
            <a:pPr marL="457200" lvl="2" indent="-457200">
              <a:spcAft>
                <a:spcPts val="3000"/>
              </a:spcAft>
              <a:buClr>
                <a:schemeClr val="tx1"/>
              </a:buClr>
            </a:pPr>
            <a:r>
              <a:rPr lang="en-US"/>
              <a:t>Third level</a:t>
            </a:r>
          </a:p>
          <a:p>
            <a:pPr marL="457200" lvl="3" indent="-457200">
              <a:spcAft>
                <a:spcPts val="3000"/>
              </a:spcAft>
              <a:buClr>
                <a:schemeClr val="tx1"/>
              </a:buClr>
            </a:pPr>
            <a:r>
              <a:rPr lang="en-US"/>
              <a:t>Fourth level</a:t>
            </a:r>
          </a:p>
          <a:p>
            <a:pPr marL="457200" lvl="4" indent="-457200">
              <a:spcAft>
                <a:spcPts val="3000"/>
              </a:spcAft>
              <a:buClr>
                <a:schemeClr val="tx1"/>
              </a:buClr>
            </a:pPr>
            <a:r>
              <a:rPr lang="en-US"/>
              <a:t>Fifth level</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425038" y="2938462"/>
            <a:ext cx="5219700" cy="638175"/>
          </a:xfrm>
        </p:spPr>
        <p:txBody>
          <a:bodyPr anchor="ctr"/>
          <a:lstStyle>
            <a:lvl1pPr>
              <a:defRPr/>
            </a:lvl1pPr>
          </a:lstStyle>
          <a:p>
            <a:r>
              <a:rPr lang="en-US"/>
              <a:t>Agenda layout</a:t>
            </a:r>
          </a:p>
        </p:txBody>
      </p:sp>
      <p:pic>
        <p:nvPicPr>
          <p:cNvPr id="12" name="Graphic 11">
            <a:extLst>
              <a:ext uri="{FF2B5EF4-FFF2-40B4-BE49-F238E27FC236}">
                <a16:creationId xmlns:a16="http://schemas.microsoft.com/office/drawing/2014/main" id="{EB950FD9-0857-BC4D-D724-141D5EC11C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68415" y="5720715"/>
            <a:ext cx="228600" cy="228600"/>
          </a:xfrm>
          <a:prstGeom prst="rect">
            <a:avLst/>
          </a:prstGeom>
        </p:spPr>
      </p:pic>
      <p:sp>
        <p:nvSpPr>
          <p:cNvPr id="6" name="Slide Number Placeholder 5">
            <a:extLst>
              <a:ext uri="{FF2B5EF4-FFF2-40B4-BE49-F238E27FC236}">
                <a16:creationId xmlns:a16="http://schemas.microsoft.com/office/drawing/2014/main" id="{425622D6-3F16-A260-3FBE-FA9B9C6F20D7}"/>
              </a:ext>
            </a:extLst>
          </p:cNvPr>
          <p:cNvSpPr>
            <a:spLocks noGrp="1"/>
          </p:cNvSpPr>
          <p:nvPr>
            <p:ph type="sldNum" sz="quarter" idx="13"/>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48583375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bg1"/>
        </a:solidFill>
        <a:effectLst/>
      </p:bgPr>
    </p:bg>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42148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42148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702543"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57075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702543"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57075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419100" y="361315"/>
            <a:ext cx="11430000" cy="638175"/>
          </a:xfrm>
        </p:spPr>
        <p:txBody>
          <a:bodyPr/>
          <a:lstStyle>
            <a:lvl1pPr>
              <a:defRPr/>
            </a:lvl1pPr>
          </a:lstStyle>
          <a:p>
            <a:r>
              <a:rPr lang="en-US"/>
              <a:t>Agenda layout</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8248904"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9529964"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8398177"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4335193" y="1954198"/>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5616253" y="2794197"/>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4484466" y="2388859"/>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dirty="0"/>
              <a:t>01</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4335193"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5616253"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4484466"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8251327" y="4085415"/>
            <a:ext cx="3600196" cy="1792653"/>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9532387" y="4925414"/>
            <a:ext cx="1884680" cy="400110"/>
          </a:xfrm>
        </p:spPr>
        <p:txBody>
          <a:bodyPr anchor="b"/>
          <a:lstStyle>
            <a:lvl1pPr marL="0" indent="0">
              <a:lnSpc>
                <a:spcPct val="100000"/>
              </a:lnSpc>
              <a:buNone/>
              <a:defRPr sz="2000" b="0" i="0">
                <a:solidFill>
                  <a:schemeClr val="tx1"/>
                </a:solidFill>
                <a:latin typeface="+mn-lt"/>
                <a:ea typeface="Amazon Ember Display" panose="020F0603020204020204" pitchFamily="34" charset="0"/>
                <a:cs typeface="Amazon Ember Display" panose="020F0603020204020204" pitchFamily="34"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8400600" y="4520076"/>
            <a:ext cx="876106" cy="923330"/>
          </a:xfrm>
        </p:spPr>
        <p:txBody>
          <a:bodyPr anchor="ctr"/>
          <a:lstStyle>
            <a:lvl1pPr marL="0" indent="0" algn="r">
              <a:lnSpc>
                <a:spcPct val="100000"/>
              </a:lnSpc>
              <a:buNone/>
              <a:defRPr lang="en-US" sz="5400" b="1" i="0" kern="1200" spc="-150"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01</a:t>
            </a:r>
          </a:p>
        </p:txBody>
      </p:sp>
      <p:sp>
        <p:nvSpPr>
          <p:cNvPr id="18" name="Slide Number Placeholder 17">
            <a:extLst>
              <a:ext uri="{FF2B5EF4-FFF2-40B4-BE49-F238E27FC236}">
                <a16:creationId xmlns:a16="http://schemas.microsoft.com/office/drawing/2014/main" id="{02C4DF39-1F49-DBC8-F6FD-876FE463A1E4}"/>
              </a:ext>
            </a:extLst>
          </p:cNvPr>
          <p:cNvSpPr>
            <a:spLocks noGrp="1"/>
          </p:cNvSpPr>
          <p:nvPr>
            <p:ph type="sldNum" sz="quarter" idx="30"/>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132207719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1" y="-647700"/>
            <a:ext cx="12479867" cy="638175"/>
          </a:xfrm>
        </p:spPr>
        <p:txBody>
          <a:bodyPr/>
          <a:lstStyle>
            <a:lvl1pPr>
              <a:defRPr sz="2400">
                <a:solidFill>
                  <a:schemeClr val="bg1">
                    <a:lumMod val="65000"/>
                    <a:lumOff val="35000"/>
                  </a:schemeClr>
                </a:solidFill>
              </a:defRPr>
            </a:lvl1pPr>
          </a:lstStyle>
          <a:p>
            <a:r>
              <a:rPr lang="en-US"/>
              <a:t>Blank layout (enter descriptive title here for accessibility)</a:t>
            </a:r>
          </a:p>
        </p:txBody>
      </p:sp>
      <p:sp>
        <p:nvSpPr>
          <p:cNvPr id="8" name="Slide Number Placeholder 7">
            <a:extLst>
              <a:ext uri="{FF2B5EF4-FFF2-40B4-BE49-F238E27FC236}">
                <a16:creationId xmlns:a16="http://schemas.microsoft.com/office/drawing/2014/main" id="{43351B0B-4730-A5F7-9C73-DBFF43EC267D}"/>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4562681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8" y="342900"/>
            <a:ext cx="11424061" cy="647176"/>
          </a:xfrm>
        </p:spPr>
        <p:txBody>
          <a:bodyPr/>
          <a:lstStyle>
            <a:lvl1pPr>
              <a:defRPr/>
            </a:lvl1pPr>
          </a:lstStyle>
          <a:p>
            <a:r>
              <a:rPr lang="en-US" dirty="0"/>
              <a:t>Title only layout</a:t>
            </a:r>
          </a:p>
        </p:txBody>
      </p:sp>
      <p:sp>
        <p:nvSpPr>
          <p:cNvPr id="3" name="Slide Number Placeholder 5">
            <a:extLst>
              <a:ext uri="{FF2B5EF4-FFF2-40B4-BE49-F238E27FC236}">
                <a16:creationId xmlns:a16="http://schemas.microsoft.com/office/drawing/2014/main" id="{512296A1-1530-0C41-1164-76D54A72C7B9}"/>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245689003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25038" y="355015"/>
            <a:ext cx="11430001" cy="638175"/>
          </a:xfrm>
        </p:spPr>
        <p:txBody>
          <a:bodyPr/>
          <a:lstStyle>
            <a:lvl1pPr>
              <a:defRPr/>
            </a:lvl1pPr>
          </a:lstStyle>
          <a:p>
            <a:r>
              <a:rPr lang="en-US" dirty="0"/>
              <a:t>Title only layout</a:t>
            </a:r>
          </a:p>
        </p:txBody>
      </p:sp>
      <p:sp>
        <p:nvSpPr>
          <p:cNvPr id="5" name="Slide Number Placeholder 4">
            <a:extLst>
              <a:ext uri="{FF2B5EF4-FFF2-40B4-BE49-F238E27FC236}">
                <a16:creationId xmlns:a16="http://schemas.microsoft.com/office/drawing/2014/main" id="{BA3966A8-AECE-9EF1-2847-B761F8CE4598}"/>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53024196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8" y="1384288"/>
            <a:ext cx="11430001"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A9A2C92-0063-42D8-40C4-32110FF130B1}"/>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5917567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Bullete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419100" y="1379208"/>
            <a:ext cx="11430000" cy="2154436"/>
          </a:xfrm>
        </p:spPr>
        <p:txBody>
          <a:bodyPr/>
          <a:lstStyle>
            <a:lvl1pPr marL="344488" indent="-344488">
              <a:lnSpc>
                <a:spcPct val="100000"/>
              </a:lnSpc>
              <a:tabLst/>
              <a:defRPr/>
            </a:lvl1pPr>
            <a:lvl2pPr marL="577850" indent="-349250">
              <a:lnSpc>
                <a:spcPct val="100000"/>
              </a:lnSpc>
              <a:tabLst/>
              <a:defRPr/>
            </a:lvl2pPr>
            <a:lvl3pPr marL="750888" indent="-293688">
              <a:lnSpc>
                <a:spcPct val="100000"/>
              </a:lnSpc>
              <a:tabLst/>
              <a:defRPr/>
            </a:lvl3pPr>
            <a:lvl4pPr marL="923925" indent="-238125">
              <a:lnSpc>
                <a:spcPct val="100000"/>
              </a:lnSpc>
              <a:tabLst/>
              <a:defRPr/>
            </a:lvl4pPr>
            <a:lvl5pPr marL="923925" indent="-238125">
              <a:lnSpc>
                <a:spcPct val="100000"/>
              </a:lnSpc>
              <a:tabLst/>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962B62-9A5E-DECA-D89E-7E14975CF672}"/>
              </a:ext>
            </a:extLst>
          </p:cNvPr>
          <p:cNvSpPr>
            <a:spLocks noGrp="1"/>
          </p:cNvSpPr>
          <p:nvPr>
            <p:ph type="sldNum" sz="quarter" idx="16"/>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29263060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432651" y="1087476"/>
            <a:ext cx="11416450"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Slide Number Placeholder 5">
            <a:extLst>
              <a:ext uri="{FF2B5EF4-FFF2-40B4-BE49-F238E27FC236}">
                <a16:creationId xmlns:a16="http://schemas.microsoft.com/office/drawing/2014/main" id="{3FC8DAC0-8819-37FD-AE93-08392EECBAAC}"/>
              </a:ext>
            </a:extLst>
          </p:cNvPr>
          <p:cNvSpPr>
            <a:spLocks noGrp="1"/>
          </p:cNvSpPr>
          <p:nvPr>
            <p:ph type="sldNum" sz="quarter" idx="13"/>
          </p:nvPr>
        </p:nvSpPr>
        <p:spPr/>
        <p:txBody>
          <a:bodyPr/>
          <a:lstStyle/>
          <a:p>
            <a:fld id="{DC503246-BBCE-4F0A-BCDC-08FC4C52637D}" type="slidenum">
              <a:rPr lang="en-US" smtClean="0"/>
              <a:pPr/>
              <a:t>‹#›</a:t>
            </a:fld>
            <a:endParaRPr lang="en-US"/>
          </a:p>
        </p:txBody>
      </p:sp>
      <p:sp>
        <p:nvSpPr>
          <p:cNvPr id="8" name="Title 1">
            <a:extLst>
              <a:ext uri="{FF2B5EF4-FFF2-40B4-BE49-F238E27FC236}">
                <a16:creationId xmlns:a16="http://schemas.microsoft.com/office/drawing/2014/main" id="{5E353A7C-118D-EB9D-83D3-ABB36CA1BE19}"/>
              </a:ext>
            </a:extLst>
          </p:cNvPr>
          <p:cNvSpPr>
            <a:spLocks noGrp="1"/>
          </p:cNvSpPr>
          <p:nvPr>
            <p:ph type="title" hasCustomPrompt="1"/>
          </p:nvPr>
        </p:nvSpPr>
        <p:spPr>
          <a:xfrm>
            <a:off x="425038" y="355015"/>
            <a:ext cx="11430001" cy="638175"/>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734455910"/>
      </p:ext>
    </p:extLst>
  </p:cSld>
  <p:clrMapOvr>
    <a:masterClrMapping/>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425038" y="1714500"/>
            <a:ext cx="11430000"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5793837-7CA7-A74B-5105-AD8E73873AD3}"/>
              </a:ext>
            </a:extLst>
          </p:cNvPr>
          <p:cNvSpPr>
            <a:spLocks noGrp="1"/>
          </p:cNvSpPr>
          <p:nvPr>
            <p:ph type="sldNum" sz="quarter" idx="14"/>
          </p:nvPr>
        </p:nvSpPr>
        <p:spPr/>
        <p:txBody>
          <a:bodyPr/>
          <a:lstStyle/>
          <a:p>
            <a:fld id="{DC503246-BBCE-4F0A-BCDC-08FC4C52637D}" type="slidenum">
              <a:rPr lang="en-US" smtClean="0"/>
              <a:pPr/>
              <a:t>‹#›</a:t>
            </a:fld>
            <a:endParaRPr lang="en-US"/>
          </a:p>
        </p:txBody>
      </p:sp>
      <p:sp>
        <p:nvSpPr>
          <p:cNvPr id="8" name="Text Placeholder 3">
            <a:extLst>
              <a:ext uri="{FF2B5EF4-FFF2-40B4-BE49-F238E27FC236}">
                <a16:creationId xmlns:a16="http://schemas.microsoft.com/office/drawing/2014/main" id="{26533B27-C869-906A-42B9-A3B4EB3734F2}"/>
              </a:ext>
            </a:extLst>
          </p:cNvPr>
          <p:cNvSpPr>
            <a:spLocks noGrp="1"/>
          </p:cNvSpPr>
          <p:nvPr>
            <p:ph type="body" sz="quarter" idx="10" hasCustomPrompt="1"/>
          </p:nvPr>
        </p:nvSpPr>
        <p:spPr>
          <a:xfrm>
            <a:off x="432651" y="1087476"/>
            <a:ext cx="11416450"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5C245E11-CD57-0DC2-F98E-E23501A81549}"/>
              </a:ext>
            </a:extLst>
          </p:cNvPr>
          <p:cNvSpPr>
            <a:spLocks noGrp="1"/>
          </p:cNvSpPr>
          <p:nvPr>
            <p:ph type="title" hasCustomPrompt="1"/>
          </p:nvPr>
        </p:nvSpPr>
        <p:spPr>
          <a:xfrm>
            <a:off x="425038" y="355015"/>
            <a:ext cx="11430001" cy="638175"/>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2422358104"/>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32651" y="1718953"/>
            <a:ext cx="114284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F9F0738-441C-558C-47B6-01AF02A26B1F}"/>
              </a:ext>
            </a:extLst>
          </p:cNvPr>
          <p:cNvSpPr>
            <a:spLocks noGrp="1"/>
          </p:cNvSpPr>
          <p:nvPr>
            <p:ph type="sldNum" sz="quarter" idx="14"/>
          </p:nvPr>
        </p:nvSpPr>
        <p:spPr/>
        <p:txBody>
          <a:bodyPr/>
          <a:lstStyle/>
          <a:p>
            <a:fld id="{DC503246-BBCE-4F0A-BCDC-08FC4C52637D}" type="slidenum">
              <a:rPr lang="en-US" smtClean="0"/>
              <a:pPr/>
              <a:t>‹#›</a:t>
            </a:fld>
            <a:endParaRPr lang="en-US"/>
          </a:p>
        </p:txBody>
      </p:sp>
      <p:sp>
        <p:nvSpPr>
          <p:cNvPr id="8" name="Text Placeholder 3">
            <a:extLst>
              <a:ext uri="{FF2B5EF4-FFF2-40B4-BE49-F238E27FC236}">
                <a16:creationId xmlns:a16="http://schemas.microsoft.com/office/drawing/2014/main" id="{A897A4EB-DEC7-4ECF-C9F0-40FEC2CE8C10}"/>
              </a:ext>
            </a:extLst>
          </p:cNvPr>
          <p:cNvSpPr>
            <a:spLocks noGrp="1"/>
          </p:cNvSpPr>
          <p:nvPr>
            <p:ph type="body" sz="quarter" idx="10" hasCustomPrompt="1"/>
          </p:nvPr>
        </p:nvSpPr>
        <p:spPr>
          <a:xfrm>
            <a:off x="432651" y="1087476"/>
            <a:ext cx="11416450"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1BF3B587-2CF3-0A49-DC35-6C0270C94C3E}"/>
              </a:ext>
            </a:extLst>
          </p:cNvPr>
          <p:cNvSpPr>
            <a:spLocks noGrp="1"/>
          </p:cNvSpPr>
          <p:nvPr>
            <p:ph type="title" hasCustomPrompt="1"/>
          </p:nvPr>
        </p:nvSpPr>
        <p:spPr>
          <a:xfrm>
            <a:off x="425038" y="355015"/>
            <a:ext cx="11430001" cy="638175"/>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1084295078"/>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430976" y="2205761"/>
            <a:ext cx="4512969" cy="1223239"/>
          </a:xfrm>
        </p:spPr>
        <p:txBody>
          <a:bodyPr/>
          <a:lstStyle>
            <a:lvl1pPr>
              <a:lnSpc>
                <a:spcPct val="100000"/>
              </a:lnSpc>
              <a:defRPr/>
            </a:lvl1pPr>
          </a:lstStyle>
          <a:p>
            <a:r>
              <a:rPr lang="en-US"/>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6210300" y="342900"/>
            <a:ext cx="5638800" cy="5867400"/>
          </a:xfrm>
        </p:spPr>
        <p:txBody>
          <a:bodyPr anchor="ctr">
            <a:noAutofit/>
          </a:bodyPr>
          <a:lstStyle>
            <a:lvl1pPr marL="0" indent="0">
              <a:lnSpc>
                <a:spcPct val="100000"/>
              </a:lnSpc>
              <a:buNone/>
              <a:defRPr sz="2200"/>
            </a:lvl1pPr>
            <a:lvl2pPr marL="228600" indent="0">
              <a:lnSpc>
                <a:spcPct val="100000"/>
              </a:lnSpc>
              <a:buNone/>
              <a:defRPr sz="2200"/>
            </a:lvl2pPr>
            <a:lvl3pPr marL="457200" indent="0">
              <a:lnSpc>
                <a:spcPct val="100000"/>
              </a:lnSpc>
              <a:buNone/>
              <a:defRPr sz="2200"/>
            </a:lvl3pPr>
            <a:lvl4pPr marL="685800" indent="0">
              <a:lnSpc>
                <a:spcPct val="100000"/>
              </a:lnSpc>
              <a:buNone/>
              <a:defRPr sz="2200"/>
            </a:lvl4pPr>
            <a:lvl5pPr marL="685800" indent="0">
              <a:lnSpc>
                <a:spcPct val="100000"/>
              </a:lnSpc>
              <a:buNone/>
              <a:defRPr sz="2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432499" y="3663582"/>
            <a:ext cx="4511446"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6" name="Slide Number Placeholder 5">
            <a:extLst>
              <a:ext uri="{FF2B5EF4-FFF2-40B4-BE49-F238E27FC236}">
                <a16:creationId xmlns:a16="http://schemas.microsoft.com/office/drawing/2014/main" id="{B18A8D36-5390-1A9F-7AA3-9E17CC47599F}"/>
              </a:ext>
            </a:extLst>
          </p:cNvPr>
          <p:cNvSpPr>
            <a:spLocks noGrp="1"/>
          </p:cNvSpPr>
          <p:nvPr>
            <p:ph type="sldNum" sz="quarter" idx="14"/>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795716800"/>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4425BD-017D-469D-AB54-06E3E3BCCBA6}"/>
              </a:ext>
            </a:extLst>
          </p:cNvPr>
          <p:cNvSpPr>
            <a:spLocks noGrp="1"/>
          </p:cNvSpPr>
          <p:nvPr>
            <p:ph idx="1" hasCustomPrompt="1"/>
          </p:nvPr>
        </p:nvSpPr>
        <p:spPr>
          <a:xfrm>
            <a:off x="5029200" y="342900"/>
            <a:ext cx="6819900" cy="5867400"/>
          </a:xfrm>
        </p:spPr>
        <p:txBody>
          <a:bodyPr>
            <a:noAutofit/>
          </a:bodyPr>
          <a:lstStyle>
            <a:lvl1pPr marL="0" indent="0">
              <a:buNone/>
              <a:defRPr sz="2800"/>
            </a:lvl1pPr>
            <a:lvl2pPr marL="228600" indent="0">
              <a:buNone/>
              <a:defRPr sz="2400"/>
            </a:lvl2pPr>
            <a:lvl3pPr marL="457200" indent="0">
              <a:buNone/>
              <a:defRPr sz="2000"/>
            </a:lvl3pPr>
            <a:lvl4pPr marL="685800" indent="0">
              <a:buNone/>
              <a:defRPr sz="1800"/>
            </a:lvl4pPr>
            <a:lvl5pPr marL="685800" indent="0">
              <a:buNone/>
              <a:defRPr sz="1800"/>
            </a:lvl5pPr>
            <a:lvl6pPr>
              <a:defRPr sz="2000"/>
            </a:lvl6pPr>
            <a:lvl7pPr>
              <a:defRPr sz="2000"/>
            </a:lvl7pPr>
            <a:lvl8pPr>
              <a:defRPr sz="2000"/>
            </a:lvl8pPr>
            <a:lvl9pPr>
              <a:defRPr sz="2000"/>
            </a:lvl9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4C1E26-36AF-47C4-ABA4-2D427A11BDAC}"/>
              </a:ext>
            </a:extLst>
          </p:cNvPr>
          <p:cNvSpPr>
            <a:spLocks noGrp="1"/>
          </p:cNvSpPr>
          <p:nvPr>
            <p:ph type="body" sz="half" idx="2" hasCustomPrompt="1"/>
          </p:nvPr>
        </p:nvSpPr>
        <p:spPr>
          <a:xfrm>
            <a:off x="419100" y="2181224"/>
            <a:ext cx="4038600"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description</a:t>
            </a:r>
          </a:p>
        </p:txBody>
      </p:sp>
      <p:sp>
        <p:nvSpPr>
          <p:cNvPr id="7" name="Slide Number Placeholder 6">
            <a:extLst>
              <a:ext uri="{FF2B5EF4-FFF2-40B4-BE49-F238E27FC236}">
                <a16:creationId xmlns:a16="http://schemas.microsoft.com/office/drawing/2014/main" id="{B2B0F860-15B4-6E77-8761-89085382AF78}"/>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9" name="Title 1">
            <a:extLst>
              <a:ext uri="{FF2B5EF4-FFF2-40B4-BE49-F238E27FC236}">
                <a16:creationId xmlns:a16="http://schemas.microsoft.com/office/drawing/2014/main" id="{DD4ECA51-BFA9-A01C-C4FC-2A2D1232C94A}"/>
              </a:ext>
            </a:extLst>
          </p:cNvPr>
          <p:cNvSpPr txBox="1">
            <a:spLocks/>
          </p:cNvSpPr>
          <p:nvPr userDrawn="1"/>
        </p:nvSpPr>
        <p:spPr>
          <a:xfrm>
            <a:off x="425039" y="355015"/>
            <a:ext cx="4032662" cy="1028700"/>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en-US" dirty="0"/>
              <a:t>Content with caption layout</a:t>
            </a:r>
          </a:p>
        </p:txBody>
      </p:sp>
    </p:spTree>
    <p:extLst>
      <p:ext uri="{BB962C8B-B14F-4D97-AF65-F5344CB8AC3E}">
        <p14:creationId xmlns:p14="http://schemas.microsoft.com/office/powerpoint/2010/main" val="2578480236"/>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55F0607-4BC3-89DD-C4C2-108BCB514100}"/>
              </a:ext>
            </a:extLst>
          </p:cNvPr>
          <p:cNvSpPr>
            <a:spLocks noGrp="1"/>
          </p:cNvSpPr>
          <p:nvPr>
            <p:ph type="pic" idx="1" hasCustomPrompt="1"/>
          </p:nvPr>
        </p:nvSpPr>
        <p:spPr>
          <a:xfrm>
            <a:off x="5029200" y="342900"/>
            <a:ext cx="6819900" cy="5867400"/>
          </a:xfrm>
        </p:spPr>
        <p:txBody>
          <a:bodyPr anchor="ctr">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br>
              <a:rPr lang="en-US" dirty="0"/>
            </a:br>
            <a:br>
              <a:rPr lang="en-US" dirty="0"/>
            </a:br>
            <a:endParaRPr lang="en-US" dirty="0"/>
          </a:p>
        </p:txBody>
      </p:sp>
      <p:sp>
        <p:nvSpPr>
          <p:cNvPr id="5" name="Text Placeholder 3">
            <a:extLst>
              <a:ext uri="{FF2B5EF4-FFF2-40B4-BE49-F238E27FC236}">
                <a16:creationId xmlns:a16="http://schemas.microsoft.com/office/drawing/2014/main" id="{5A35A621-1DAC-1735-F031-C32C4BEBCA07}"/>
              </a:ext>
            </a:extLst>
          </p:cNvPr>
          <p:cNvSpPr>
            <a:spLocks noGrp="1"/>
          </p:cNvSpPr>
          <p:nvPr>
            <p:ph type="body" sz="half" idx="2" hasCustomPrompt="1"/>
          </p:nvPr>
        </p:nvSpPr>
        <p:spPr>
          <a:xfrm>
            <a:off x="425038" y="2171700"/>
            <a:ext cx="4032662" cy="4038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description</a:t>
            </a:r>
          </a:p>
        </p:txBody>
      </p:sp>
      <p:sp>
        <p:nvSpPr>
          <p:cNvPr id="6" name="Slide Number Placeholder 5">
            <a:extLst>
              <a:ext uri="{FF2B5EF4-FFF2-40B4-BE49-F238E27FC236}">
                <a16:creationId xmlns:a16="http://schemas.microsoft.com/office/drawing/2014/main" id="{C39F8F2D-65F2-479F-1492-516B75D1261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8" name="Title 1">
            <a:extLst>
              <a:ext uri="{FF2B5EF4-FFF2-40B4-BE49-F238E27FC236}">
                <a16:creationId xmlns:a16="http://schemas.microsoft.com/office/drawing/2014/main" id="{81053728-5DCD-E6D7-87D6-46B74AD26F21}"/>
              </a:ext>
            </a:extLst>
          </p:cNvPr>
          <p:cNvSpPr>
            <a:spLocks noGrp="1"/>
          </p:cNvSpPr>
          <p:nvPr>
            <p:ph type="title" hasCustomPrompt="1"/>
          </p:nvPr>
        </p:nvSpPr>
        <p:spPr>
          <a:xfrm>
            <a:off x="425038" y="348838"/>
            <a:ext cx="4032662" cy="1022762"/>
          </a:xfrm>
        </p:spPr>
        <p:txBody>
          <a:bodyPr anchor="t"/>
          <a:lstStyle>
            <a:lvl1pPr>
              <a:defRPr sz="4000"/>
            </a:lvl1pPr>
          </a:lstStyle>
          <a:p>
            <a:r>
              <a:rPr lang="en-US" dirty="0"/>
              <a:t>Image with caption layout</a:t>
            </a:r>
          </a:p>
        </p:txBody>
      </p:sp>
    </p:spTree>
    <p:extLst>
      <p:ext uri="{BB962C8B-B14F-4D97-AF65-F5344CB8AC3E}">
        <p14:creationId xmlns:p14="http://schemas.microsoft.com/office/powerpoint/2010/main" val="2493141269"/>
      </p:ext>
    </p:extLst>
  </p:cSld>
  <p:clrMapOvr>
    <a:masterClrMapping/>
  </p:clrMapOvr>
  <p:transition>
    <p:fade/>
  </p:transition>
  <p:extLst>
    <p:ext uri="{DCECCB84-F9BA-43D5-87BE-67443E8EF086}">
      <p15:sldGuideLst xmlns:p15="http://schemas.microsoft.com/office/powerpoint/2012/main">
        <p15:guide id="1" pos="2808">
          <p15:clr>
            <a:srgbClr val="FBAE40"/>
          </p15:clr>
        </p15:guide>
        <p15:guide id="2" orient="horz" pos="1368">
          <p15:clr>
            <a:srgbClr val="FBAE40"/>
          </p15:clr>
        </p15:guide>
        <p15:guide id="3" pos="31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photo, conten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90089-32EE-F5C2-4BB1-D9B6D2E65A8B}"/>
              </a:ext>
            </a:extLst>
          </p:cNvPr>
          <p:cNvSpPr>
            <a:spLocks noGrp="1"/>
          </p:cNvSpPr>
          <p:nvPr>
            <p:ph type="pic" sz="quarter" idx="12" hasCustomPrompt="1"/>
          </p:nvPr>
        </p:nvSpPr>
        <p:spPr>
          <a:xfrm>
            <a:off x="420624" y="1371600"/>
            <a:ext cx="5267952" cy="4838699"/>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CFB96E6-BBAC-AD0A-175B-7376E3B05072}"/>
              </a:ext>
            </a:extLst>
          </p:cNvPr>
          <p:cNvSpPr>
            <a:spLocks noGrp="1"/>
          </p:cNvSpPr>
          <p:nvPr>
            <p:ph sz="half" idx="13" hasCustomPrompt="1"/>
          </p:nvPr>
        </p:nvSpPr>
        <p:spPr>
          <a:xfrm>
            <a:off x="6206196" y="1375464"/>
            <a:ext cx="5642904" cy="4834835"/>
          </a:xfrm>
        </p:spPr>
        <p:txBody>
          <a:bodyPr/>
          <a:lstStyle>
            <a:lvl1pPr marL="0" indent="0">
              <a:lnSpc>
                <a:spcPct val="100000"/>
              </a:lnSpc>
              <a:spcAft>
                <a:spcPts val="800"/>
              </a:spcAft>
              <a:buNone/>
              <a:defRPr sz="2400"/>
            </a:lvl1pPr>
            <a:lvl2pPr marL="228600" indent="0">
              <a:lnSpc>
                <a:spcPct val="100000"/>
              </a:lnSpc>
              <a:spcAft>
                <a:spcPts val="600"/>
              </a:spcAft>
              <a:buNone/>
              <a:defRPr sz="2000"/>
            </a:lvl2pPr>
            <a:lvl3pPr marL="457200" indent="0">
              <a:lnSpc>
                <a:spcPct val="100000"/>
              </a:lnSpc>
              <a:buNone/>
              <a:defRPr sz="1800"/>
            </a:lvl3pPr>
            <a:lvl4pPr marL="685800" indent="0">
              <a:lnSpc>
                <a:spcPct val="100000"/>
              </a:lnSpc>
              <a:buNone/>
              <a:defRPr sz="1600"/>
            </a:lvl4pPr>
            <a:lvl5pPr marL="685800" indent="0">
              <a:lnSpc>
                <a:spcPct val="100000"/>
              </a:lnSpc>
              <a:buNone/>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E2CB1DF-A2CC-2BBD-63A6-9AB5FDF2AFDD}"/>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7" name="Title 1">
            <a:extLst>
              <a:ext uri="{FF2B5EF4-FFF2-40B4-BE49-F238E27FC236}">
                <a16:creationId xmlns:a16="http://schemas.microsoft.com/office/drawing/2014/main" id="{2AC20348-E270-3649-15FB-DBA2D6E8FA80}"/>
              </a:ext>
            </a:extLst>
          </p:cNvPr>
          <p:cNvSpPr>
            <a:spLocks noGrp="1"/>
          </p:cNvSpPr>
          <p:nvPr>
            <p:ph type="title" hasCustomPrompt="1"/>
          </p:nvPr>
        </p:nvSpPr>
        <p:spPr>
          <a:xfrm>
            <a:off x="425038" y="348838"/>
            <a:ext cx="11424062" cy="641762"/>
          </a:xfrm>
        </p:spPr>
        <p:txBody>
          <a:bodyPr anchor="t"/>
          <a:lstStyle>
            <a:lvl1pPr>
              <a:defRPr sz="4000"/>
            </a:lvl1pPr>
          </a:lstStyle>
          <a:p>
            <a:r>
              <a:rPr lang="en-US" dirty="0"/>
              <a:t>Image with text layout</a:t>
            </a:r>
          </a:p>
        </p:txBody>
      </p:sp>
    </p:spTree>
    <p:extLst>
      <p:ext uri="{BB962C8B-B14F-4D97-AF65-F5344CB8AC3E}">
        <p14:creationId xmlns:p14="http://schemas.microsoft.com/office/powerpoint/2010/main" val="2791891726"/>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a:xfrm>
            <a:off x="425038" y="342900"/>
            <a:ext cx="11424062" cy="647176"/>
          </a:xfrm>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8" y="1371600"/>
            <a:ext cx="11424062" cy="2167124"/>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AA30ABD-FBBD-AB5D-064D-815543AB5712}"/>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Tree>
    <p:extLst>
      <p:ext uri="{BB962C8B-B14F-4D97-AF65-F5344CB8AC3E}">
        <p14:creationId xmlns:p14="http://schemas.microsoft.com/office/powerpoint/2010/main" val="109040091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ABE728A-88F0-A7F4-7EEB-7ECB91002550}"/>
              </a:ext>
            </a:extLst>
          </p:cNvPr>
          <p:cNvSpPr>
            <a:spLocks noGrp="1"/>
          </p:cNvSpPr>
          <p:nvPr>
            <p:ph type="pic" sz="quarter" idx="14" hasCustomPrompt="1"/>
          </p:nvPr>
        </p:nvSpPr>
        <p:spPr>
          <a:xfrm>
            <a:off x="6248400" y="0"/>
            <a:ext cx="5943600" cy="6858000"/>
          </a:xfrm>
        </p:spPr>
        <p:txBody>
          <a:bodyPr anchor="ctr">
            <a:noAutofit/>
          </a:bodyPr>
          <a:lstStyle>
            <a:lvl1pPr marL="0" indent="0" algn="ctr">
              <a:buNone/>
              <a:defRPr sz="1800"/>
            </a:lvl1pPr>
          </a:lstStyle>
          <a:p>
            <a:r>
              <a:rPr lang="en-US" dirty="0"/>
              <a:t>Click icon to add image</a:t>
            </a:r>
            <a:br>
              <a:rPr lang="en-US" dirty="0"/>
            </a:br>
            <a:br>
              <a:rPr lang="en-US" dirty="0"/>
            </a:br>
            <a:endParaRPr lang="en-US" dirty="0"/>
          </a:p>
          <a:p>
            <a:endParaRPr lang="en-US" dirty="0"/>
          </a:p>
        </p:txBody>
      </p:sp>
      <p:sp>
        <p:nvSpPr>
          <p:cNvPr id="12" name="Content Placeholder 10">
            <a:extLst>
              <a:ext uri="{FF2B5EF4-FFF2-40B4-BE49-F238E27FC236}">
                <a16:creationId xmlns:a16="http://schemas.microsoft.com/office/drawing/2014/main" id="{A07AADC7-4137-55D8-2DD5-7F564F3E6472}"/>
              </a:ext>
            </a:extLst>
          </p:cNvPr>
          <p:cNvSpPr>
            <a:spLocks noGrp="1"/>
          </p:cNvSpPr>
          <p:nvPr>
            <p:ph sz="quarter" idx="15" hasCustomPrompt="1"/>
          </p:nvPr>
        </p:nvSpPr>
        <p:spPr>
          <a:xfrm>
            <a:off x="419100" y="1371600"/>
            <a:ext cx="5524500" cy="4838700"/>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18F4829A-FDC3-9C1D-D5D8-EB7B71CA7B46}"/>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14" name="Title 1">
            <a:extLst>
              <a:ext uri="{FF2B5EF4-FFF2-40B4-BE49-F238E27FC236}">
                <a16:creationId xmlns:a16="http://schemas.microsoft.com/office/drawing/2014/main" id="{80A5EF2A-6B19-91E3-D4AC-C09B90F39C31}"/>
              </a:ext>
            </a:extLst>
          </p:cNvPr>
          <p:cNvSpPr>
            <a:spLocks noGrp="1"/>
          </p:cNvSpPr>
          <p:nvPr>
            <p:ph type="title" hasCustomPrompt="1"/>
          </p:nvPr>
        </p:nvSpPr>
        <p:spPr>
          <a:xfrm>
            <a:off x="426562" y="342900"/>
            <a:ext cx="11422538" cy="64915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2597217462"/>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image_2">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C8D795-EFA6-CAB2-DC1A-984AF693B336}"/>
              </a:ext>
            </a:extLst>
          </p:cNvPr>
          <p:cNvSpPr>
            <a:spLocks noGrp="1"/>
          </p:cNvSpPr>
          <p:nvPr>
            <p:ph idx="1" hasCustomPrompt="1"/>
          </p:nvPr>
        </p:nvSpPr>
        <p:spPr>
          <a:xfrm>
            <a:off x="425038" y="1910358"/>
            <a:ext cx="5791199" cy="4299942"/>
          </a:xfrm>
        </p:spPr>
        <p:txBody>
          <a:bodyPr/>
          <a:lstStyle>
            <a:lvl1pPr marL="0" indent="0">
              <a:buNone/>
              <a:defRPr/>
            </a:lvl1pPr>
            <a:lvl2pPr marL="228600" indent="0">
              <a:buNone/>
              <a:defRPr/>
            </a:lvl2pPr>
            <a:lvl3pPr marL="457200" indent="0">
              <a:buNone/>
              <a:defRPr/>
            </a:lvl3pPr>
            <a:lvl4pPr marL="685800" indent="0">
              <a:buNone/>
              <a:defRPr/>
            </a:lvl4pPr>
            <a:lvl5pPr marL="685800" indent="0">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525A43C-8C64-597B-E877-1EB0CC9DE6A2}"/>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8" name="Title 1">
            <a:extLst>
              <a:ext uri="{FF2B5EF4-FFF2-40B4-BE49-F238E27FC236}">
                <a16:creationId xmlns:a16="http://schemas.microsoft.com/office/drawing/2014/main" id="{DE1E7C15-5FCB-D508-6617-48FD9D1E2380}"/>
              </a:ext>
            </a:extLst>
          </p:cNvPr>
          <p:cNvSpPr>
            <a:spLocks noGrp="1"/>
          </p:cNvSpPr>
          <p:nvPr>
            <p:ph type="title" hasCustomPrompt="1"/>
          </p:nvPr>
        </p:nvSpPr>
        <p:spPr>
          <a:xfrm>
            <a:off x="426562" y="342900"/>
            <a:ext cx="11422538" cy="649159"/>
          </a:xfrm>
        </p:spPr>
        <p:txBody>
          <a:bodyPr/>
          <a:lstStyle>
            <a:lvl1pPr>
              <a:defRPr/>
            </a:lvl1pPr>
          </a:lstStyle>
          <a:p>
            <a:r>
              <a:rPr lang="en-US" dirty="0"/>
              <a:t>Title and subtitle layout</a:t>
            </a:r>
          </a:p>
        </p:txBody>
      </p:sp>
      <p:sp>
        <p:nvSpPr>
          <p:cNvPr id="10" name="Text Placeholder 3">
            <a:extLst>
              <a:ext uri="{FF2B5EF4-FFF2-40B4-BE49-F238E27FC236}">
                <a16:creationId xmlns:a16="http://schemas.microsoft.com/office/drawing/2014/main" id="{B6D9906B-00A8-E965-4668-9C14C1AD8D70}"/>
              </a:ext>
            </a:extLst>
          </p:cNvPr>
          <p:cNvSpPr>
            <a:spLocks noGrp="1"/>
          </p:cNvSpPr>
          <p:nvPr>
            <p:ph type="body" sz="quarter" idx="11" hasCustomPrompt="1"/>
          </p:nvPr>
        </p:nvSpPr>
        <p:spPr>
          <a:xfrm>
            <a:off x="425038" y="1097280"/>
            <a:ext cx="11424062"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1" name="Picture Placeholder 6">
            <a:extLst>
              <a:ext uri="{FF2B5EF4-FFF2-40B4-BE49-F238E27FC236}">
                <a16:creationId xmlns:a16="http://schemas.microsoft.com/office/drawing/2014/main" id="{894C800D-263A-84AE-09B0-A12E69D8A1C2}"/>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53897717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plit content and image">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4BC813-713A-BD5B-19B4-6B972BA861F7}"/>
              </a:ext>
            </a:extLst>
          </p:cNvPr>
          <p:cNvSpPr>
            <a:spLocks noGrp="1"/>
          </p:cNvSpPr>
          <p:nvPr>
            <p:ph type="sldNum" sz="quarter" idx="16"/>
          </p:nvPr>
        </p:nvSpPr>
        <p:spPr/>
        <p:txBody>
          <a:bodyPr/>
          <a:lstStyle/>
          <a:p>
            <a:fld id="{DC503246-BBCE-4F0A-BCDC-08FC4C52637D}" type="slidenum">
              <a:rPr lang="en-US" smtClean="0"/>
              <a:pPr/>
              <a:t>‹#›</a:t>
            </a:fld>
            <a:endParaRPr lang="en-US"/>
          </a:p>
        </p:txBody>
      </p:sp>
      <p:sp>
        <p:nvSpPr>
          <p:cNvPr id="6" name="Title 1">
            <a:extLst>
              <a:ext uri="{FF2B5EF4-FFF2-40B4-BE49-F238E27FC236}">
                <a16:creationId xmlns:a16="http://schemas.microsoft.com/office/drawing/2014/main" id="{B3EEB897-1F38-A6C0-79B2-7BB835013E5A}"/>
              </a:ext>
            </a:extLst>
          </p:cNvPr>
          <p:cNvSpPr>
            <a:spLocks noGrp="1"/>
          </p:cNvSpPr>
          <p:nvPr>
            <p:ph type="title" hasCustomPrompt="1"/>
          </p:nvPr>
        </p:nvSpPr>
        <p:spPr>
          <a:xfrm>
            <a:off x="419099" y="2963192"/>
            <a:ext cx="5086337" cy="646331"/>
          </a:xfrm>
        </p:spPr>
        <p:txBody>
          <a:bodyPr wrap="square" anchor="b">
            <a:spAutoFit/>
          </a:bodyPr>
          <a:lstStyle>
            <a:lvl1pPr algn="l">
              <a:defRPr spc="0"/>
            </a:lvl1pPr>
          </a:lstStyle>
          <a:p>
            <a:r>
              <a:rPr lang="en-US"/>
              <a:t>Title and image</a:t>
            </a:r>
          </a:p>
        </p:txBody>
      </p:sp>
      <p:sp>
        <p:nvSpPr>
          <p:cNvPr id="7" name="Text Placeholder 12">
            <a:extLst>
              <a:ext uri="{FF2B5EF4-FFF2-40B4-BE49-F238E27FC236}">
                <a16:creationId xmlns:a16="http://schemas.microsoft.com/office/drawing/2014/main" id="{F38D9B8F-E367-70E5-265B-F36338D77A17}"/>
              </a:ext>
            </a:extLst>
          </p:cNvPr>
          <p:cNvSpPr>
            <a:spLocks noGrp="1"/>
          </p:cNvSpPr>
          <p:nvPr>
            <p:ph type="body" sz="quarter" idx="12"/>
          </p:nvPr>
        </p:nvSpPr>
        <p:spPr>
          <a:xfrm>
            <a:off x="419099" y="3793440"/>
            <a:ext cx="508633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dirty="0"/>
          </a:p>
        </p:txBody>
      </p:sp>
      <p:sp>
        <p:nvSpPr>
          <p:cNvPr id="8" name="Text Placeholder 12">
            <a:extLst>
              <a:ext uri="{FF2B5EF4-FFF2-40B4-BE49-F238E27FC236}">
                <a16:creationId xmlns:a16="http://schemas.microsoft.com/office/drawing/2014/main" id="{28D5277C-F6BF-6C18-A0FC-748B0408C647}"/>
              </a:ext>
            </a:extLst>
          </p:cNvPr>
          <p:cNvSpPr>
            <a:spLocks noGrp="1"/>
          </p:cNvSpPr>
          <p:nvPr>
            <p:ph type="body" sz="quarter" idx="17" hasCustomPrompt="1"/>
          </p:nvPr>
        </p:nvSpPr>
        <p:spPr>
          <a:xfrm>
            <a:off x="419099" y="585446"/>
            <a:ext cx="2096652" cy="296037"/>
          </a:xfrm>
          <a:prstGeom prst="roundRect">
            <a:avLst>
              <a:gd name="adj" fmla="val 22040"/>
            </a:avLst>
          </a:prstGeom>
          <a:solidFill>
            <a:schemeClr val="accent1"/>
          </a:solidFill>
        </p:spPr>
        <p:txBody>
          <a:bodyPr anchor="ctr"/>
          <a:lstStyle>
            <a:lvl1pPr marL="0" indent="0" algn="ctr">
              <a:buNone/>
              <a:defRPr lang="en-US" sz="1200" b="1" i="0" kern="1200" spc="30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marL="0" lvl="0" indent="0" algn="ctr"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r>
              <a:rPr lang="en-US" dirty="0"/>
              <a:t>SECTION TITLE</a:t>
            </a:r>
          </a:p>
        </p:txBody>
      </p:sp>
      <p:sp>
        <p:nvSpPr>
          <p:cNvPr id="2" name="Picture Placeholder 6">
            <a:extLst>
              <a:ext uri="{FF2B5EF4-FFF2-40B4-BE49-F238E27FC236}">
                <a16:creationId xmlns:a16="http://schemas.microsoft.com/office/drawing/2014/main" id="{81FD4E8D-C603-AF0D-B82A-F39C3614C3A9}"/>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25912549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plit content and image_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B8371-C0A6-DD92-BFA4-AB389B3D1B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352" t="4160" r="44467" b="41474"/>
          <a:stretch/>
        </p:blipFill>
        <p:spPr>
          <a:xfrm>
            <a:off x="6096000" y="0"/>
            <a:ext cx="6096000" cy="6858000"/>
          </a:xfrm>
          <a:prstGeom prst="rect">
            <a:avLst/>
          </a:prstGeom>
        </p:spPr>
      </p:pic>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a:xfrm>
            <a:off x="419099" y="2963192"/>
            <a:ext cx="5086337" cy="646331"/>
          </a:xfrm>
        </p:spPr>
        <p:txBody>
          <a:bodyPr wrap="square" anchor="b">
            <a:spAutoFit/>
          </a:bodyPr>
          <a:lstStyle>
            <a:lvl1pPr algn="l">
              <a:defRPr spc="0"/>
            </a:lvl1pPr>
          </a:lstStyle>
          <a:p>
            <a:r>
              <a:rPr lang="en-US"/>
              <a:t>Title and image</a:t>
            </a:r>
          </a:p>
        </p:txBody>
      </p:sp>
      <p:sp>
        <p:nvSpPr>
          <p:cNvPr id="15" name="Text Placeholder 12">
            <a:extLst>
              <a:ext uri="{FF2B5EF4-FFF2-40B4-BE49-F238E27FC236}">
                <a16:creationId xmlns:a16="http://schemas.microsoft.com/office/drawing/2014/main" id="{75E3AFC5-1F1E-90B5-A413-ABEF7C5EFE60}"/>
              </a:ext>
            </a:extLst>
          </p:cNvPr>
          <p:cNvSpPr>
            <a:spLocks noGrp="1"/>
          </p:cNvSpPr>
          <p:nvPr>
            <p:ph type="body" sz="quarter" idx="12"/>
          </p:nvPr>
        </p:nvSpPr>
        <p:spPr>
          <a:xfrm>
            <a:off x="419099" y="3793440"/>
            <a:ext cx="508633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dirty="0"/>
          </a:p>
        </p:txBody>
      </p:sp>
      <p:sp>
        <p:nvSpPr>
          <p:cNvPr id="3" name="Text Placeholder 12">
            <a:extLst>
              <a:ext uri="{FF2B5EF4-FFF2-40B4-BE49-F238E27FC236}">
                <a16:creationId xmlns:a16="http://schemas.microsoft.com/office/drawing/2014/main" id="{27E11ED1-3B80-E821-55D3-994B6956A37D}"/>
              </a:ext>
            </a:extLst>
          </p:cNvPr>
          <p:cNvSpPr>
            <a:spLocks noGrp="1"/>
          </p:cNvSpPr>
          <p:nvPr>
            <p:ph type="body" sz="quarter" idx="14" hasCustomPrompt="1"/>
          </p:nvPr>
        </p:nvSpPr>
        <p:spPr>
          <a:xfrm>
            <a:off x="419099" y="585446"/>
            <a:ext cx="2096652" cy="296037"/>
          </a:xfrm>
          <a:prstGeom prst="roundRect">
            <a:avLst>
              <a:gd name="adj" fmla="val 22040"/>
            </a:avLst>
          </a:prstGeom>
          <a:solidFill>
            <a:schemeClr val="accent1"/>
          </a:solidFill>
        </p:spPr>
        <p:txBody>
          <a:bodyPr anchor="ctr"/>
          <a:lstStyle>
            <a:lvl1pPr marL="0" indent="0" algn="ctr">
              <a:buNone/>
              <a:defRPr lang="en-US" sz="1200" b="1" i="0" kern="1200" spc="30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marL="0" lvl="0" indent="0" algn="ctr"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r>
              <a:rPr lang="en-US" dirty="0"/>
              <a:t>SECTION TITLE</a:t>
            </a:r>
          </a:p>
        </p:txBody>
      </p:sp>
      <p:sp>
        <p:nvSpPr>
          <p:cNvPr id="7" name="Slide Number Placeholder 6">
            <a:extLst>
              <a:ext uri="{FF2B5EF4-FFF2-40B4-BE49-F238E27FC236}">
                <a16:creationId xmlns:a16="http://schemas.microsoft.com/office/drawing/2014/main" id="{EB957175-408B-3090-4F51-C5CD113DE9F9}"/>
              </a:ext>
            </a:extLst>
          </p:cNvPr>
          <p:cNvSpPr>
            <a:spLocks noGrp="1"/>
          </p:cNvSpPr>
          <p:nvPr>
            <p:ph type="sldNum" sz="quarter" idx="17"/>
          </p:nvPr>
        </p:nvSpPr>
        <p:spPr/>
        <p:txBody>
          <a:bodyPr/>
          <a:lstStyle/>
          <a:p>
            <a:fld id="{DC503246-BBCE-4F0A-BCDC-08FC4C52637D}" type="slidenum">
              <a:rPr lang="en-US" smtClean="0"/>
              <a:pPr/>
              <a:t>‹#›</a:t>
            </a:fld>
            <a:endParaRPr lang="en-US"/>
          </a:p>
        </p:txBody>
      </p:sp>
      <p:sp>
        <p:nvSpPr>
          <p:cNvPr id="5" name="Picture Placeholder 6">
            <a:extLst>
              <a:ext uri="{FF2B5EF4-FFF2-40B4-BE49-F238E27FC236}">
                <a16:creationId xmlns:a16="http://schemas.microsoft.com/office/drawing/2014/main" id="{DBFA43C5-E5DD-507E-5FED-72A5B09A6C2B}"/>
              </a:ext>
            </a:extLst>
          </p:cNvPr>
          <p:cNvSpPr>
            <a:spLocks noGrp="1"/>
          </p:cNvSpPr>
          <p:nvPr>
            <p:ph type="pic" sz="quarter" idx="13" hasCustomPrompt="1"/>
          </p:nvPr>
        </p:nvSpPr>
        <p:spPr>
          <a:xfrm>
            <a:off x="6686566" y="342900"/>
            <a:ext cx="5162534" cy="5867400"/>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64893606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image, callout box">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12852A8-90D0-6D87-0F6A-8E688E4E417C}"/>
              </a:ext>
            </a:extLst>
          </p:cNvPr>
          <p:cNvSpPr>
            <a:spLocks noGrp="1"/>
          </p:cNvSpPr>
          <p:nvPr>
            <p:ph type="pic" sz="quarter" idx="10" hasCustomPrompt="1"/>
          </p:nvPr>
        </p:nvSpPr>
        <p:spPr>
          <a:xfrm>
            <a:off x="6342744" y="0"/>
            <a:ext cx="5849256" cy="685800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3" name="Text Placeholder 12">
            <a:extLst>
              <a:ext uri="{FF2B5EF4-FFF2-40B4-BE49-F238E27FC236}">
                <a16:creationId xmlns:a16="http://schemas.microsoft.com/office/drawing/2014/main" id="{E443CEB2-8374-F260-B87D-FC866EC90FE0}"/>
              </a:ext>
            </a:extLst>
          </p:cNvPr>
          <p:cNvSpPr>
            <a:spLocks noGrp="1"/>
          </p:cNvSpPr>
          <p:nvPr>
            <p:ph type="body" sz="quarter" idx="16" hasCustomPrompt="1"/>
          </p:nvPr>
        </p:nvSpPr>
        <p:spPr>
          <a:xfrm>
            <a:off x="419100" y="4688232"/>
            <a:ext cx="6340332" cy="1522068"/>
          </a:xfrm>
          <a:prstGeom prst="roundRect">
            <a:avLst>
              <a:gd name="adj" fmla="val 13066"/>
            </a:avLst>
          </a:prstGeom>
          <a:solidFill>
            <a:schemeClr val="accent1"/>
          </a:solidFill>
        </p:spPr>
        <p:txBody>
          <a:bodyPr lIns="1920240" tIns="228600" rIns="457200" bIns="228600" anchor="ctr"/>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a:t>Section title</a:t>
            </a:r>
          </a:p>
        </p:txBody>
      </p:sp>
      <p:sp>
        <p:nvSpPr>
          <p:cNvPr id="14" name="Title 1">
            <a:extLst>
              <a:ext uri="{FF2B5EF4-FFF2-40B4-BE49-F238E27FC236}">
                <a16:creationId xmlns:a16="http://schemas.microsoft.com/office/drawing/2014/main" id="{700664E9-343F-D88D-014A-7D3AFE06C8EA}"/>
              </a:ext>
            </a:extLst>
          </p:cNvPr>
          <p:cNvSpPr>
            <a:spLocks noGrp="1"/>
          </p:cNvSpPr>
          <p:nvPr>
            <p:ph type="title" hasCustomPrompt="1"/>
          </p:nvPr>
        </p:nvSpPr>
        <p:spPr>
          <a:xfrm>
            <a:off x="425038" y="1378308"/>
            <a:ext cx="5430157" cy="1200329"/>
          </a:xfrm>
        </p:spPr>
        <p:txBody>
          <a:bodyPr wrap="square" anchor="b">
            <a:spAutoFit/>
          </a:bodyPr>
          <a:lstStyle>
            <a:lvl1pPr algn="l">
              <a:defRPr spc="0"/>
            </a:lvl1pPr>
          </a:lstStyle>
          <a:p>
            <a:r>
              <a:rPr lang="en-US" dirty="0"/>
              <a:t>Title and image with callout box</a:t>
            </a:r>
          </a:p>
        </p:txBody>
      </p:sp>
      <p:sp>
        <p:nvSpPr>
          <p:cNvPr id="17" name="Text Placeholder 12">
            <a:extLst>
              <a:ext uri="{FF2B5EF4-FFF2-40B4-BE49-F238E27FC236}">
                <a16:creationId xmlns:a16="http://schemas.microsoft.com/office/drawing/2014/main" id="{3A82A614-DD13-3818-9411-799477AC15EB}"/>
              </a:ext>
            </a:extLst>
          </p:cNvPr>
          <p:cNvSpPr>
            <a:spLocks noGrp="1"/>
          </p:cNvSpPr>
          <p:nvPr>
            <p:ph type="body" sz="quarter" idx="12" hasCustomPrompt="1"/>
          </p:nvPr>
        </p:nvSpPr>
        <p:spPr>
          <a:xfrm>
            <a:off x="425038" y="2762554"/>
            <a:ext cx="5430157" cy="430887"/>
          </a:xfrm>
        </p:spPr>
        <p:txBody>
          <a:bodyPr anchor="t"/>
          <a:lstStyle>
            <a:lvl1pPr marL="0" indent="0" algn="l">
              <a:lnSpc>
                <a:spcPct val="100000"/>
              </a:lnSpc>
              <a:buNone/>
              <a:defRPr lang="en-US" sz="22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r>
              <a:rPr lang="en-US"/>
              <a:t>Click to add text</a:t>
            </a:r>
          </a:p>
        </p:txBody>
      </p:sp>
      <p:sp>
        <p:nvSpPr>
          <p:cNvPr id="22" name="Picture Placeholder 12">
            <a:extLst>
              <a:ext uri="{FF2B5EF4-FFF2-40B4-BE49-F238E27FC236}">
                <a16:creationId xmlns:a16="http://schemas.microsoft.com/office/drawing/2014/main" id="{9CD4326E-A8E9-1E22-CE0F-1B63E5913E3D}"/>
              </a:ext>
            </a:extLst>
          </p:cNvPr>
          <p:cNvSpPr>
            <a:spLocks noGrp="1"/>
          </p:cNvSpPr>
          <p:nvPr>
            <p:ph type="pic" sz="quarter" idx="15" hasCustomPrompt="1"/>
          </p:nvPr>
        </p:nvSpPr>
        <p:spPr>
          <a:xfrm>
            <a:off x="786647" y="4901861"/>
            <a:ext cx="1159212" cy="1094811"/>
          </a:xfrm>
        </p:spPr>
        <p:txBody>
          <a:bodyPr>
            <a:noAutofit/>
          </a:bodyPr>
          <a:lstStyle>
            <a:lvl1pPr marL="0" indent="0">
              <a:buNone/>
              <a:defRPr sz="1800"/>
            </a:lvl1pPr>
          </a:lstStyle>
          <a:p>
            <a:r>
              <a:rPr lang="en-US"/>
              <a:t>Click icon to add image</a:t>
            </a:r>
          </a:p>
        </p:txBody>
      </p:sp>
      <p:sp>
        <p:nvSpPr>
          <p:cNvPr id="4" name="Slide Number Placeholder 3">
            <a:extLst>
              <a:ext uri="{FF2B5EF4-FFF2-40B4-BE49-F238E27FC236}">
                <a16:creationId xmlns:a16="http://schemas.microsoft.com/office/drawing/2014/main" id="{A3705290-DECD-0642-0A19-841EDAE1C490}"/>
              </a:ext>
            </a:extLst>
          </p:cNvPr>
          <p:cNvSpPr>
            <a:spLocks noGrp="1"/>
          </p:cNvSpPr>
          <p:nvPr>
            <p:ph type="sldNum" sz="quarter" idx="19"/>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420976150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phot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0FBAC3-DE1C-A165-12D1-A8AC06706DCD}"/>
              </a:ext>
            </a:extLst>
          </p:cNvPr>
          <p:cNvSpPr>
            <a:spLocks noGrp="1"/>
          </p:cNvSpPr>
          <p:nvPr>
            <p:ph type="pic" sz="quarter" idx="12" hasCustomPrompt="1"/>
          </p:nvPr>
        </p:nvSpPr>
        <p:spPr>
          <a:xfrm>
            <a:off x="1893477" y="1485898"/>
            <a:ext cx="8405047" cy="4724402"/>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6" name="Slide Number Placeholder 5">
            <a:extLst>
              <a:ext uri="{FF2B5EF4-FFF2-40B4-BE49-F238E27FC236}">
                <a16:creationId xmlns:a16="http://schemas.microsoft.com/office/drawing/2014/main" id="{BCC5BBA1-6FC2-80CD-A252-B6145A8122BD}"/>
              </a:ext>
            </a:extLst>
          </p:cNvPr>
          <p:cNvSpPr>
            <a:spLocks noGrp="1"/>
          </p:cNvSpPr>
          <p:nvPr>
            <p:ph type="sldNum" sz="quarter" idx="15"/>
          </p:nvPr>
        </p:nvSpPr>
        <p:spPr/>
        <p:txBody>
          <a:bodyPr/>
          <a:lstStyle/>
          <a:p>
            <a:fld id="{DC503246-BBCE-4F0A-BCDC-08FC4C52637D}" type="slidenum">
              <a:rPr lang="en-US" smtClean="0"/>
              <a:pPr/>
              <a:t>‹#›</a:t>
            </a:fld>
            <a:endParaRPr lang="en-US"/>
          </a:p>
        </p:txBody>
      </p:sp>
      <p:sp>
        <p:nvSpPr>
          <p:cNvPr id="8" name="Text Placeholder 3">
            <a:extLst>
              <a:ext uri="{FF2B5EF4-FFF2-40B4-BE49-F238E27FC236}">
                <a16:creationId xmlns:a16="http://schemas.microsoft.com/office/drawing/2014/main" id="{FCCAD4ED-2188-B627-6CDA-9539CE07D9A5}"/>
              </a:ext>
            </a:extLst>
          </p:cNvPr>
          <p:cNvSpPr>
            <a:spLocks noGrp="1"/>
          </p:cNvSpPr>
          <p:nvPr>
            <p:ph type="body" sz="quarter" idx="10" hasCustomPrompt="1"/>
          </p:nvPr>
        </p:nvSpPr>
        <p:spPr>
          <a:xfrm>
            <a:off x="432651" y="1087476"/>
            <a:ext cx="11424061"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D47BD224-F150-DFCA-ABDE-7F725FB4BD3C}"/>
              </a:ext>
            </a:extLst>
          </p:cNvPr>
          <p:cNvSpPr>
            <a:spLocks noGrp="1"/>
          </p:cNvSpPr>
          <p:nvPr>
            <p:ph type="title" hasCustomPrompt="1"/>
          </p:nvPr>
        </p:nvSpPr>
        <p:spPr>
          <a:xfrm>
            <a:off x="425038" y="355015"/>
            <a:ext cx="11424061" cy="638175"/>
          </a:xfrm>
        </p:spPr>
        <p:txBody>
          <a:bodyPr/>
          <a:lstStyle>
            <a:lvl1pPr>
              <a:defRPr/>
            </a:lvl1pPr>
          </a:lstStyle>
          <a:p>
            <a:r>
              <a:rPr lang="en-US" dirty="0"/>
              <a:t>Image with subtitle layout</a:t>
            </a:r>
          </a:p>
        </p:txBody>
      </p:sp>
    </p:spTree>
    <p:extLst>
      <p:ext uri="{BB962C8B-B14F-4D97-AF65-F5344CB8AC3E}">
        <p14:creationId xmlns:p14="http://schemas.microsoft.com/office/powerpoint/2010/main" val="4078254454"/>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bg>
      <p:bgPr>
        <a:solidFill>
          <a:schemeClr val="bg1"/>
        </a:solidFill>
        <a:effectLst/>
      </p:bgPr>
    </p:bg>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1871E6A6-6341-B294-5F63-CF5C2BA37727}"/>
              </a:ext>
            </a:extLst>
          </p:cNvPr>
          <p:cNvSpPr>
            <a:spLocks noGrp="1"/>
          </p:cNvSpPr>
          <p:nvPr>
            <p:ph type="pic" sz="quarter" idx="13" hasCustomPrompt="1"/>
          </p:nvPr>
        </p:nvSpPr>
        <p:spPr>
          <a:xfrm>
            <a:off x="0" y="0"/>
            <a:ext cx="12192000" cy="6857999"/>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3" name="Title 1">
            <a:extLst>
              <a:ext uri="{FF2B5EF4-FFF2-40B4-BE49-F238E27FC236}">
                <a16:creationId xmlns:a16="http://schemas.microsoft.com/office/drawing/2014/main" id="{3ED53455-8BA8-DF23-E4E1-636B40D3B2F0}"/>
              </a:ext>
            </a:extLst>
          </p:cNvPr>
          <p:cNvSpPr>
            <a:spLocks noGrp="1"/>
          </p:cNvSpPr>
          <p:nvPr>
            <p:ph type="title" hasCustomPrompt="1"/>
          </p:nvPr>
        </p:nvSpPr>
        <p:spPr>
          <a:xfrm>
            <a:off x="419100" y="2414953"/>
            <a:ext cx="5638800" cy="638175"/>
          </a:xfrm>
        </p:spPr>
        <p:txBody>
          <a:bodyPr anchor="b"/>
          <a:lstStyle>
            <a:lvl1pPr>
              <a:defRPr>
                <a:solidFill>
                  <a:schemeClr val="tx1"/>
                </a:solidFill>
              </a:defRPr>
            </a:lvl1pPr>
          </a:lstStyle>
          <a:p>
            <a:r>
              <a:rPr lang="en-US" dirty="0"/>
              <a:t>Title, content, image</a:t>
            </a:r>
          </a:p>
        </p:txBody>
      </p:sp>
      <p:sp>
        <p:nvSpPr>
          <p:cNvPr id="24" name="Content Placeholder 10">
            <a:extLst>
              <a:ext uri="{FF2B5EF4-FFF2-40B4-BE49-F238E27FC236}">
                <a16:creationId xmlns:a16="http://schemas.microsoft.com/office/drawing/2014/main" id="{5089E6D9-5497-C520-A875-76DB5C71436E}"/>
              </a:ext>
            </a:extLst>
          </p:cNvPr>
          <p:cNvSpPr>
            <a:spLocks noGrp="1"/>
          </p:cNvSpPr>
          <p:nvPr>
            <p:ph sz="quarter" idx="15" hasCustomPrompt="1"/>
          </p:nvPr>
        </p:nvSpPr>
        <p:spPr>
          <a:xfrm>
            <a:off x="419100" y="3298213"/>
            <a:ext cx="5638800" cy="1172894"/>
          </a:xfrm>
        </p:spPr>
        <p:txBody>
          <a:bodyPr>
            <a:noAutofit/>
          </a:bodyPr>
          <a:lstStyle>
            <a:lvl1pPr marL="0" indent="0">
              <a:buNone/>
              <a:defRPr>
                <a:solidFill>
                  <a:schemeClr val="tx1"/>
                </a:solidFill>
              </a:defRPr>
            </a:lvl1pPr>
          </a:lstStyle>
          <a:p>
            <a:pPr lvl="0"/>
            <a:r>
              <a:rPr lang="en-US"/>
              <a:t>Enter slide content</a:t>
            </a:r>
          </a:p>
        </p:txBody>
      </p:sp>
      <p:sp>
        <p:nvSpPr>
          <p:cNvPr id="21" name="Slide Number Placeholder 24">
            <a:extLst>
              <a:ext uri="{FF2B5EF4-FFF2-40B4-BE49-F238E27FC236}">
                <a16:creationId xmlns:a16="http://schemas.microsoft.com/office/drawing/2014/main" id="{2D342FEB-5ABB-D6F6-9D76-C16AE6388620}"/>
              </a:ext>
            </a:extLst>
          </p:cNvPr>
          <p:cNvSpPr>
            <a:spLocks noGrp="1"/>
          </p:cNvSpPr>
          <p:nvPr>
            <p:ph type="sldNum" sz="quarter" idx="18"/>
          </p:nvPr>
        </p:nvSpPr>
        <p:spPr>
          <a:xfrm>
            <a:off x="9105901" y="6348151"/>
            <a:ext cx="2743200" cy="365125"/>
          </a:xfrm>
        </p:spPr>
        <p:txBody>
          <a:bodyPr/>
          <a:lstStyle/>
          <a:p>
            <a:fld id="{DC503246-BBCE-4F0A-BCDC-08FC4C52637D}" type="slidenum">
              <a:rPr lang="en-US" smtClean="0"/>
              <a:pPr/>
              <a:t>‹#›</a:t>
            </a:fld>
            <a:endParaRPr lang="en-US"/>
          </a:p>
        </p:txBody>
      </p:sp>
      <p:sp>
        <p:nvSpPr>
          <p:cNvPr id="25" name="TextBox 3">
            <a:extLst>
              <a:ext uri="{FF2B5EF4-FFF2-40B4-BE49-F238E27FC236}">
                <a16:creationId xmlns:a16="http://schemas.microsoft.com/office/drawing/2014/main" id="{37AF9C0F-78D6-C8FA-F021-585739AA488C}"/>
              </a:ext>
            </a:extLst>
          </p:cNvPr>
          <p:cNvSpPr txBox="1">
            <a:spLocks noChangeArrowheads="1"/>
          </p:cNvSpPr>
          <p:nvPr userDrawn="1"/>
        </p:nvSpPr>
        <p:spPr bwMode="white">
          <a:xfrm>
            <a:off x="1215838" y="6476853"/>
            <a:ext cx="457084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26" name="Graphic 25">
            <a:extLst>
              <a:ext uri="{FF2B5EF4-FFF2-40B4-BE49-F238E27FC236}">
                <a16:creationId xmlns:a16="http://schemas.microsoft.com/office/drawing/2014/main" id="{5F0596F6-67F4-A538-E79D-9B2D05719A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428661"/>
            <a:ext cx="388818" cy="232516"/>
          </a:xfrm>
          <a:prstGeom prst="rect">
            <a:avLst/>
          </a:prstGeom>
        </p:spPr>
      </p:pic>
    </p:spTree>
    <p:extLst>
      <p:ext uri="{BB962C8B-B14F-4D97-AF65-F5344CB8AC3E}">
        <p14:creationId xmlns:p14="http://schemas.microsoft.com/office/powerpoint/2010/main" val="392811072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0"/>
            <a:ext cx="12192000" cy="685800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Slide Number Placeholder 24">
            <a:extLst>
              <a:ext uri="{FF2B5EF4-FFF2-40B4-BE49-F238E27FC236}">
                <a16:creationId xmlns:a16="http://schemas.microsoft.com/office/drawing/2014/main" id="{13840F62-9717-90C6-6842-D1AA2CF349E3}"/>
              </a:ext>
            </a:extLst>
          </p:cNvPr>
          <p:cNvSpPr>
            <a:spLocks noGrp="1"/>
          </p:cNvSpPr>
          <p:nvPr>
            <p:ph type="sldNum" sz="quarter" idx="18"/>
          </p:nvPr>
        </p:nvSpPr>
        <p:spPr/>
        <p:txBody>
          <a:bodyPr/>
          <a:lstStyle/>
          <a:p>
            <a:fld id="{DC503246-BBCE-4F0A-BCDC-08FC4C52637D}" type="slidenum">
              <a:rPr lang="en-US" smtClean="0"/>
              <a:pPr/>
              <a:t>‹#›</a:t>
            </a:fld>
            <a:endParaRPr lang="en-US"/>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796413"/>
            <a:ext cx="12192000" cy="786888"/>
          </a:xfrm>
        </p:spPr>
        <p:txBody>
          <a:bodyPr/>
          <a:lstStyle>
            <a:lvl1pPr>
              <a:defRPr sz="2400">
                <a:solidFill>
                  <a:schemeClr val="bg1">
                    <a:lumMod val="65000"/>
                    <a:lumOff val="35000"/>
                  </a:schemeClr>
                </a:solidFill>
              </a:defRPr>
            </a:lvl1pPr>
          </a:lstStyle>
          <a:p>
            <a:r>
              <a:rPr lang="en-US" dirty="0"/>
              <a:t>Full-screen image layout (enter descriptive title here for accessibility)</a:t>
            </a:r>
          </a:p>
        </p:txBody>
      </p:sp>
      <p:sp>
        <p:nvSpPr>
          <p:cNvPr id="2" name="TextBox 3">
            <a:extLst>
              <a:ext uri="{FF2B5EF4-FFF2-40B4-BE49-F238E27FC236}">
                <a16:creationId xmlns:a16="http://schemas.microsoft.com/office/drawing/2014/main" id="{975790CC-B351-3482-49CC-15C1664D3AA2}"/>
              </a:ext>
            </a:extLst>
          </p:cNvPr>
          <p:cNvSpPr txBox="1">
            <a:spLocks noChangeArrowheads="1"/>
          </p:cNvSpPr>
          <p:nvPr userDrawn="1"/>
        </p:nvSpPr>
        <p:spPr bwMode="white">
          <a:xfrm>
            <a:off x="1215838" y="6476853"/>
            <a:ext cx="457084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pic>
        <p:nvPicPr>
          <p:cNvPr id="3" name="Graphic 2">
            <a:extLst>
              <a:ext uri="{FF2B5EF4-FFF2-40B4-BE49-F238E27FC236}">
                <a16:creationId xmlns:a16="http://schemas.microsoft.com/office/drawing/2014/main" id="{F2CE0EEE-C37B-EBB9-2A0D-0076CDE5D4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6428661"/>
            <a:ext cx="388818" cy="232516"/>
          </a:xfrm>
          <a:prstGeom prst="rect">
            <a:avLst/>
          </a:prstGeom>
        </p:spPr>
      </p:pic>
    </p:spTree>
    <p:extLst>
      <p:ext uri="{BB962C8B-B14F-4D97-AF65-F5344CB8AC3E}">
        <p14:creationId xmlns:p14="http://schemas.microsoft.com/office/powerpoint/2010/main" val="138217686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282940-4CB7-443C-9F56-FCA13ED5692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02268E66-E2A6-42E7-9D25-CF980511A875}"/>
              </a:ext>
            </a:extLst>
          </p:cNvPr>
          <p:cNvSpPr>
            <a:spLocks noGrp="1"/>
          </p:cNvSpPr>
          <p:nvPr>
            <p:ph type="media" sz="quarter" idx="10" hasCustomPrompt="1"/>
          </p:nvPr>
        </p:nvSpPr>
        <p:spPr>
          <a:xfrm>
            <a:off x="0" y="0"/>
            <a:ext cx="12192000" cy="6858000"/>
          </a:xfrm>
        </p:spPr>
        <p:txBody>
          <a:bodyPr anchor="ctr">
            <a:noAutofit/>
          </a:bodyPr>
          <a:lstStyle>
            <a:lvl1pPr marL="800100" indent="0">
              <a:buNone/>
              <a:defRPr/>
            </a:lvl1pPr>
          </a:lstStyle>
          <a:p>
            <a:r>
              <a:rPr lang="en-US"/>
              <a:t>Click icon to add video</a:t>
            </a:r>
          </a:p>
        </p:txBody>
      </p:sp>
      <p:sp>
        <p:nvSpPr>
          <p:cNvPr id="3" name="Title 2">
            <a:extLst>
              <a:ext uri="{FF2B5EF4-FFF2-40B4-BE49-F238E27FC236}">
                <a16:creationId xmlns:a16="http://schemas.microsoft.com/office/drawing/2014/main" id="{33CFD226-D826-41A8-94B2-5E84F7FD8BFB}"/>
              </a:ext>
            </a:extLst>
          </p:cNvPr>
          <p:cNvSpPr>
            <a:spLocks noGrp="1"/>
          </p:cNvSpPr>
          <p:nvPr>
            <p:ph type="title" hasCustomPrompt="1"/>
          </p:nvPr>
        </p:nvSpPr>
        <p:spPr>
          <a:xfrm>
            <a:off x="0" y="-647700"/>
            <a:ext cx="12578080" cy="638175"/>
          </a:xfrm>
        </p:spPr>
        <p:txBody>
          <a:bodyPr/>
          <a:lstStyle>
            <a:lvl1pPr>
              <a:defRPr sz="2400">
                <a:solidFill>
                  <a:schemeClr val="bg1">
                    <a:lumMod val="65000"/>
                    <a:lumOff val="35000"/>
                  </a:schemeClr>
                </a:solidFill>
              </a:defRPr>
            </a:lvl1pPr>
          </a:lstStyle>
          <a:p>
            <a:r>
              <a:rPr lang="en-US" dirty="0"/>
              <a:t>Video layout (enter descriptive title here for accessibility)</a:t>
            </a:r>
          </a:p>
        </p:txBody>
      </p:sp>
      <p:sp>
        <p:nvSpPr>
          <p:cNvPr id="2" name="Rectangle 1">
            <a:extLst>
              <a:ext uri="{FF2B5EF4-FFF2-40B4-BE49-F238E27FC236}">
                <a16:creationId xmlns:a16="http://schemas.microsoft.com/office/drawing/2014/main" id="{A853F2CA-DBDA-7C9C-7425-2211FA522263}"/>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Slide Number Placeholder 5">
            <a:extLst>
              <a:ext uri="{FF2B5EF4-FFF2-40B4-BE49-F238E27FC236}">
                <a16:creationId xmlns:a16="http://schemas.microsoft.com/office/drawing/2014/main" id="{91A54A77-5BB6-7F8B-8C57-EEED32062115}"/>
              </a:ext>
            </a:extLst>
          </p:cNvPr>
          <p:cNvSpPr>
            <a:spLocks noGrp="1"/>
          </p:cNvSpPr>
          <p:nvPr>
            <p:ph type="sldNum" sz="quarter" idx="13"/>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08012363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with 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425038" y="1485900"/>
            <a:ext cx="55626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6216240" y="1485900"/>
            <a:ext cx="5638799"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58F972C-BC06-47DF-30E0-A830095B32CE}"/>
              </a:ext>
            </a:extLst>
          </p:cNvPr>
          <p:cNvSpPr>
            <a:spLocks noGrp="1"/>
          </p:cNvSpPr>
          <p:nvPr>
            <p:ph type="sldNum" sz="quarter" idx="12"/>
          </p:nvPr>
        </p:nvSpPr>
        <p:spPr/>
        <p:txBody>
          <a:bodyPr/>
          <a:lstStyle/>
          <a:p>
            <a:fld id="{DC503246-BBCE-4F0A-BCDC-08FC4C52637D}" type="slidenum">
              <a:rPr lang="en-US" smtClean="0"/>
              <a:pPr/>
              <a:t>‹#›</a:t>
            </a:fld>
            <a:endParaRPr lang="en-US"/>
          </a:p>
        </p:txBody>
      </p:sp>
    </p:spTree>
    <p:extLst>
      <p:ext uri="{BB962C8B-B14F-4D97-AF65-F5344CB8AC3E}">
        <p14:creationId xmlns:p14="http://schemas.microsoft.com/office/powerpoint/2010/main" val="3664073250"/>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425038" y="1371600"/>
            <a:ext cx="11424062" cy="2162044"/>
          </a:xfrm>
        </p:spPr>
        <p:txBody>
          <a:bodyPr/>
          <a:lstStyle>
            <a:lvl1pPr marL="344488" indent="-344488">
              <a:lnSpc>
                <a:spcPct val="100000"/>
              </a:lnSpc>
              <a:tabLst/>
              <a:defRPr/>
            </a:lvl1pPr>
            <a:lvl2pPr marL="577850" indent="-349250">
              <a:lnSpc>
                <a:spcPct val="100000"/>
              </a:lnSpc>
              <a:tabLst/>
              <a:defRPr/>
            </a:lvl2pPr>
            <a:lvl3pPr marL="750888" indent="-293688">
              <a:lnSpc>
                <a:spcPct val="100000"/>
              </a:lnSpc>
              <a:tabLst/>
              <a:defRPr/>
            </a:lvl3pPr>
            <a:lvl4pPr marL="923925" indent="-238125">
              <a:lnSpc>
                <a:spcPct val="100000"/>
              </a:lnSpc>
              <a:tabLst/>
              <a:defRPr/>
            </a:lvl4pPr>
            <a:lvl5pPr marL="923925" indent="-238125">
              <a:lnSpc>
                <a:spcPct val="100000"/>
              </a:lnSpc>
              <a:tabLst/>
              <a:defRPr/>
            </a:lvl5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B345DE40-A053-F959-2875-8D5EAE4C4D00}"/>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5" name="Title 1">
            <a:extLst>
              <a:ext uri="{FF2B5EF4-FFF2-40B4-BE49-F238E27FC236}">
                <a16:creationId xmlns:a16="http://schemas.microsoft.com/office/drawing/2014/main" id="{DFC2F331-3A80-91CC-12D4-BC7D686E3966}"/>
              </a:ext>
            </a:extLst>
          </p:cNvPr>
          <p:cNvSpPr>
            <a:spLocks noGrp="1"/>
          </p:cNvSpPr>
          <p:nvPr>
            <p:ph type="title" hasCustomPrompt="1"/>
          </p:nvPr>
        </p:nvSpPr>
        <p:spPr>
          <a:xfrm>
            <a:off x="425038" y="342900"/>
            <a:ext cx="11424062" cy="647176"/>
          </a:xfrm>
        </p:spPr>
        <p:txBody>
          <a:bodyPr/>
          <a:lstStyle>
            <a:lvl1pPr>
              <a:defRPr/>
            </a:lvl1pPr>
          </a:lstStyle>
          <a:p>
            <a:r>
              <a:rPr lang="en-US" dirty="0"/>
              <a:t>Title and bulleted content layout</a:t>
            </a:r>
          </a:p>
        </p:txBody>
      </p:sp>
    </p:spTree>
    <p:extLst>
      <p:ext uri="{BB962C8B-B14F-4D97-AF65-F5344CB8AC3E}">
        <p14:creationId xmlns:p14="http://schemas.microsoft.com/office/powerpoint/2010/main" val="21404343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419100" y="1371600"/>
            <a:ext cx="5562597"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419100" y="2041412"/>
            <a:ext cx="55625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6210304" y="1371600"/>
            <a:ext cx="5638798" cy="480131"/>
          </a:xfr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6210303" y="2041412"/>
            <a:ext cx="5638797" cy="2000548"/>
          </a:xfrm>
        </p:spPr>
        <p:txBody>
          <a:bodyPr/>
          <a:lstStyle>
            <a:lvl1pPr marL="342900" indent="-342900">
              <a:lnSpc>
                <a:spcPct val="100000"/>
              </a:lnSpc>
              <a:buFont typeface="Arial" panose="020B0604020202020204" pitchFamily="34" charset="0"/>
              <a:buChar char="•"/>
              <a:defRPr sz="2400"/>
            </a:lvl1pPr>
            <a:lvl2pPr marL="571500" indent="-342900">
              <a:lnSpc>
                <a:spcPct val="100000"/>
              </a:lnSpc>
              <a:buFont typeface="Arial" panose="020B0604020202020204" pitchFamily="34" charset="0"/>
              <a:buChar char="•"/>
              <a:defRPr sz="2000"/>
            </a:lvl2pPr>
            <a:lvl3pPr marL="742950" indent="-285750">
              <a:lnSpc>
                <a:spcPct val="100000"/>
              </a:lnSpc>
              <a:buFont typeface="Arial" panose="020B0604020202020204" pitchFamily="34" charset="0"/>
              <a:buChar char="•"/>
              <a:defRPr sz="1800"/>
            </a:lvl3pPr>
            <a:lvl4pPr marL="971550" indent="-285750">
              <a:lnSpc>
                <a:spcPct val="100000"/>
              </a:lnSpc>
              <a:buFont typeface="Arial" panose="020B0604020202020204" pitchFamily="34" charset="0"/>
              <a:buChar char="•"/>
              <a:defRPr sz="1600"/>
            </a:lvl4pPr>
            <a:lvl5pPr marL="971550" indent="-285750">
              <a:lnSpc>
                <a:spcPct val="100000"/>
              </a:lnSpc>
              <a:buFont typeface="Arial" panose="020B0604020202020204" pitchFamily="34" charset="0"/>
              <a:buChar char="•"/>
              <a:defRPr sz="16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969BC07-3935-2013-6259-7B3410B30B59}"/>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0" name="Title 1">
            <a:extLst>
              <a:ext uri="{FF2B5EF4-FFF2-40B4-BE49-F238E27FC236}">
                <a16:creationId xmlns:a16="http://schemas.microsoft.com/office/drawing/2014/main" id="{E28D7165-8EDA-CC8C-3250-C5B8025510A5}"/>
              </a:ext>
            </a:extLst>
          </p:cNvPr>
          <p:cNvSpPr>
            <a:spLocks noGrp="1"/>
          </p:cNvSpPr>
          <p:nvPr>
            <p:ph type="title" hasCustomPrompt="1"/>
          </p:nvPr>
        </p:nvSpPr>
        <p:spPr>
          <a:xfrm>
            <a:off x="425038" y="355015"/>
            <a:ext cx="11430001" cy="638175"/>
          </a:xfrm>
        </p:spPr>
        <p:txBody>
          <a:bodyPr/>
          <a:lstStyle>
            <a:lvl1pPr>
              <a:defRPr/>
            </a:lvl1pPr>
          </a:lstStyle>
          <a:p>
            <a:r>
              <a:rPr lang="en-US" dirty="0"/>
              <a:t>Comparison layout</a:t>
            </a:r>
          </a:p>
        </p:txBody>
      </p:sp>
    </p:spTree>
    <p:extLst>
      <p:ext uri="{BB962C8B-B14F-4D97-AF65-F5344CB8AC3E}">
        <p14:creationId xmlns:p14="http://schemas.microsoft.com/office/powerpoint/2010/main" val="832035898"/>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lit content with header">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425039" y="1379022"/>
            <a:ext cx="11429999" cy="1231106"/>
          </a:xfrm>
        </p:spPr>
        <p:txBody>
          <a:bodyPr/>
          <a:lstStyle>
            <a:lvl1pPr marL="0" indent="0">
              <a:lnSpc>
                <a:spcPct val="100000"/>
              </a:lnSpc>
              <a:buNone/>
              <a:defRPr sz="2000"/>
            </a:lvl1pPr>
            <a:lvl2pPr marL="228600" indent="0">
              <a:lnSpc>
                <a:spcPct val="100000"/>
              </a:lnSpc>
              <a:buNone/>
              <a:defRPr sz="1800"/>
            </a:lvl2pPr>
            <a:lvl3pPr marL="457200" indent="0">
              <a:lnSpc>
                <a:spcPct val="100000"/>
              </a:lnSpc>
              <a:buNone/>
              <a:defRPr sz="1600"/>
            </a:lvl3pPr>
            <a:lvl4pPr marL="685800" indent="0">
              <a:buNone/>
              <a:defRPr sz="1400"/>
            </a:lvl4pPr>
            <a:lvl5pPr marL="685800" indent="0">
              <a:buNone/>
              <a:defRPr sz="140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425038" y="2984229"/>
            <a:ext cx="54483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6292438" y="2984229"/>
            <a:ext cx="5562600" cy="1815882"/>
          </a:xfr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0AB8E86-AED5-C3BE-7AD3-F6DCA34E8A58}"/>
              </a:ext>
            </a:extLst>
          </p:cNvPr>
          <p:cNvSpPr>
            <a:spLocks noGrp="1"/>
          </p:cNvSpPr>
          <p:nvPr>
            <p:ph type="sldNum" sz="quarter" idx="13"/>
          </p:nvPr>
        </p:nvSpPr>
        <p:spPr/>
        <p:txBody>
          <a:bodyPr/>
          <a:lstStyle/>
          <a:p>
            <a:fld id="{DC503246-BBCE-4F0A-BCDC-08FC4C52637D}" type="slidenum">
              <a:rPr lang="en-US" smtClean="0"/>
              <a:pPr/>
              <a:t>‹#›</a:t>
            </a:fld>
            <a:endParaRPr lang="en-US"/>
          </a:p>
        </p:txBody>
      </p:sp>
      <p:sp>
        <p:nvSpPr>
          <p:cNvPr id="9" name="Title 1">
            <a:extLst>
              <a:ext uri="{FF2B5EF4-FFF2-40B4-BE49-F238E27FC236}">
                <a16:creationId xmlns:a16="http://schemas.microsoft.com/office/drawing/2014/main" id="{1AA73074-962E-13D2-2EF9-82F3F36E515A}"/>
              </a:ext>
            </a:extLst>
          </p:cNvPr>
          <p:cNvSpPr>
            <a:spLocks noGrp="1"/>
          </p:cNvSpPr>
          <p:nvPr>
            <p:ph type="title" hasCustomPrompt="1"/>
          </p:nvPr>
        </p:nvSpPr>
        <p:spPr>
          <a:xfrm>
            <a:off x="425038" y="355015"/>
            <a:ext cx="11430001" cy="638175"/>
          </a:xfrm>
        </p:spPr>
        <p:txBody>
          <a:bodyPr/>
          <a:lstStyle>
            <a:lvl1pPr>
              <a:defRPr/>
            </a:lvl1pPr>
          </a:lstStyle>
          <a:p>
            <a:r>
              <a:rPr lang="en-US" dirty="0"/>
              <a:t>Title and content layout</a:t>
            </a:r>
          </a:p>
        </p:txBody>
      </p:sp>
    </p:spTree>
    <p:extLst>
      <p:ext uri="{BB962C8B-B14F-4D97-AF65-F5344CB8AC3E}">
        <p14:creationId xmlns:p14="http://schemas.microsoft.com/office/powerpoint/2010/main" val="151708638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420624" y="1714500"/>
            <a:ext cx="5561076"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6210300" y="1714500"/>
            <a:ext cx="5638800" cy="2154436"/>
          </a:xfrm>
        </p:spPr>
        <p:txBody>
          <a:bodyPr/>
          <a:lstStyle>
            <a:lvl1pPr marL="0" indent="0">
              <a:lnSpc>
                <a:spcPct val="100000"/>
              </a:lnSpc>
              <a:buNone/>
              <a:defRPr/>
            </a:lvl1pPr>
            <a:lvl2pPr marL="228600" indent="0">
              <a:lnSpc>
                <a:spcPct val="100000"/>
              </a:lnSpc>
              <a:buNone/>
              <a:defRPr/>
            </a:lvl2pPr>
            <a:lvl3pPr marL="457200" indent="0">
              <a:lnSpc>
                <a:spcPct val="100000"/>
              </a:lnSpc>
              <a:buNone/>
              <a:defRPr/>
            </a:lvl3pPr>
            <a:lvl4pPr marL="685800" indent="0">
              <a:lnSpc>
                <a:spcPct val="100000"/>
              </a:lnSpc>
              <a:buNone/>
              <a:defRPr/>
            </a:lvl4pPr>
            <a:lvl5pPr marL="68580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AF73073-4B40-0F12-6C67-94486BFE7236}"/>
              </a:ext>
            </a:extLst>
          </p:cNvPr>
          <p:cNvSpPr>
            <a:spLocks noGrp="1"/>
          </p:cNvSpPr>
          <p:nvPr>
            <p:ph type="sldNum" sz="quarter" idx="15"/>
          </p:nvPr>
        </p:nvSpPr>
        <p:spPr/>
        <p:txBody>
          <a:bodyPr/>
          <a:lstStyle/>
          <a:p>
            <a:fld id="{DC503246-BBCE-4F0A-BCDC-08FC4C52637D}" type="slidenum">
              <a:rPr lang="en-US" smtClean="0"/>
              <a:pPr/>
              <a:t>‹#›</a:t>
            </a:fld>
            <a:endParaRPr lang="en-US"/>
          </a:p>
        </p:txBody>
      </p:sp>
      <p:sp>
        <p:nvSpPr>
          <p:cNvPr id="9" name="Text Placeholder 3">
            <a:extLst>
              <a:ext uri="{FF2B5EF4-FFF2-40B4-BE49-F238E27FC236}">
                <a16:creationId xmlns:a16="http://schemas.microsoft.com/office/drawing/2014/main" id="{746169A4-A79D-A352-C55C-454B12379E4F}"/>
              </a:ext>
            </a:extLst>
          </p:cNvPr>
          <p:cNvSpPr>
            <a:spLocks noGrp="1"/>
          </p:cNvSpPr>
          <p:nvPr>
            <p:ph type="body" sz="quarter" idx="10" hasCustomPrompt="1"/>
          </p:nvPr>
        </p:nvSpPr>
        <p:spPr>
          <a:xfrm>
            <a:off x="432651" y="1087476"/>
            <a:ext cx="11416448"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777CA96-CA32-986F-575E-A03423534F03}"/>
              </a:ext>
            </a:extLst>
          </p:cNvPr>
          <p:cNvSpPr>
            <a:spLocks noGrp="1"/>
          </p:cNvSpPr>
          <p:nvPr>
            <p:ph type="title" hasCustomPrompt="1"/>
          </p:nvPr>
        </p:nvSpPr>
        <p:spPr>
          <a:xfrm>
            <a:off x="425038" y="355015"/>
            <a:ext cx="11424061" cy="638175"/>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1228216090"/>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420624" y="1714500"/>
            <a:ext cx="5561076"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6210300" y="1714500"/>
            <a:ext cx="5638800" cy="215443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73020A-D56C-DEFB-65AE-EA9611FAEE62}"/>
              </a:ext>
            </a:extLst>
          </p:cNvPr>
          <p:cNvSpPr>
            <a:spLocks noGrp="1"/>
          </p:cNvSpPr>
          <p:nvPr>
            <p:ph type="sldNum" sz="quarter" idx="15"/>
          </p:nvPr>
        </p:nvSpPr>
        <p:spPr/>
        <p:txBody>
          <a:bodyPr/>
          <a:lstStyle/>
          <a:p>
            <a:fld id="{DC503246-BBCE-4F0A-BCDC-08FC4C52637D}" type="slidenum">
              <a:rPr lang="en-US" smtClean="0"/>
              <a:pPr/>
              <a:t>‹#›</a:t>
            </a:fld>
            <a:endParaRPr lang="en-US"/>
          </a:p>
        </p:txBody>
      </p:sp>
      <p:sp>
        <p:nvSpPr>
          <p:cNvPr id="8" name="Text Placeholder 3">
            <a:extLst>
              <a:ext uri="{FF2B5EF4-FFF2-40B4-BE49-F238E27FC236}">
                <a16:creationId xmlns:a16="http://schemas.microsoft.com/office/drawing/2014/main" id="{FA801EF7-628F-A649-5DFF-3BD0E55F813E}"/>
              </a:ext>
            </a:extLst>
          </p:cNvPr>
          <p:cNvSpPr>
            <a:spLocks noGrp="1"/>
          </p:cNvSpPr>
          <p:nvPr>
            <p:ph type="body" sz="quarter" idx="10" hasCustomPrompt="1"/>
          </p:nvPr>
        </p:nvSpPr>
        <p:spPr>
          <a:xfrm>
            <a:off x="432651" y="1087476"/>
            <a:ext cx="11416448" cy="276999"/>
          </a:xfrm>
        </p:spPr>
        <p:txBody>
          <a:bodyPr/>
          <a:lstStyle>
            <a:lvl1pPr marL="0" indent="0">
              <a:lnSpc>
                <a:spcPct val="100000"/>
              </a:lnSpc>
              <a:spcAft>
                <a:spcPts val="12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49251E6-BE95-4702-8DE8-B00B145CAFA6}"/>
              </a:ext>
            </a:extLst>
          </p:cNvPr>
          <p:cNvSpPr>
            <a:spLocks noGrp="1"/>
          </p:cNvSpPr>
          <p:nvPr>
            <p:ph type="title" hasCustomPrompt="1"/>
          </p:nvPr>
        </p:nvSpPr>
        <p:spPr>
          <a:xfrm>
            <a:off x="425038" y="355015"/>
            <a:ext cx="11424061" cy="638175"/>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908151066"/>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with images">
    <p:bg>
      <p:bgPr>
        <a:solidFill>
          <a:schemeClr val="bg1"/>
        </a:solidFill>
        <a:effectLst/>
      </p:bgPr>
    </p:bg>
    <p:spTree>
      <p:nvGrpSpPr>
        <p:cNvPr id="1" name=""/>
        <p:cNvGrpSpPr/>
        <p:nvPr/>
      </p:nvGrpSpPr>
      <p:grpSpPr>
        <a:xfrm>
          <a:off x="0" y="0"/>
          <a:ext cx="0" cy="0"/>
          <a:chOff x="0" y="0"/>
          <a:chExt cx="0" cy="0"/>
        </a:xfrm>
      </p:grpSpPr>
      <p:sp>
        <p:nvSpPr>
          <p:cNvPr id="20" name="Rectangle: Rounded Corners 8">
            <a:extLst>
              <a:ext uri="{FF2B5EF4-FFF2-40B4-BE49-F238E27FC236}">
                <a16:creationId xmlns:a16="http://schemas.microsoft.com/office/drawing/2014/main" id="{52A9D721-E861-5726-ED15-D85B27E33079}"/>
              </a:ext>
            </a:extLst>
          </p:cNvPr>
          <p:cNvSpPr/>
          <p:nvPr userDrawn="1"/>
        </p:nvSpPr>
        <p:spPr>
          <a:xfrm>
            <a:off x="419100" y="1371600"/>
            <a:ext cx="5531138" cy="4724400"/>
          </a:xfrm>
          <a:prstGeom prst="roundRect">
            <a:avLst>
              <a:gd name="adj" fmla="val 297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Rectangle: Rounded Corners 9">
            <a:extLst>
              <a:ext uri="{FF2B5EF4-FFF2-40B4-BE49-F238E27FC236}">
                <a16:creationId xmlns:a16="http://schemas.microsoft.com/office/drawing/2014/main" id="{EAD1E70E-986D-7358-8938-DF58B1437DC4}"/>
              </a:ext>
            </a:extLst>
          </p:cNvPr>
          <p:cNvSpPr/>
          <p:nvPr userDrawn="1"/>
        </p:nvSpPr>
        <p:spPr>
          <a:xfrm>
            <a:off x="6317962" y="1371600"/>
            <a:ext cx="5531138" cy="4724400"/>
          </a:xfrm>
          <a:prstGeom prst="roundRect">
            <a:avLst>
              <a:gd name="adj" fmla="val 281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Content Placeholder 2">
            <a:extLst>
              <a:ext uri="{FF2B5EF4-FFF2-40B4-BE49-F238E27FC236}">
                <a16:creationId xmlns:a16="http://schemas.microsoft.com/office/drawing/2014/main" id="{1528BA9E-5164-0A8B-BB33-4098B73E9960}"/>
              </a:ext>
            </a:extLst>
          </p:cNvPr>
          <p:cNvSpPr>
            <a:spLocks noGrp="1"/>
          </p:cNvSpPr>
          <p:nvPr>
            <p:ph sz="half" idx="1" hasCustomPrompt="1"/>
          </p:nvPr>
        </p:nvSpPr>
        <p:spPr>
          <a:xfrm>
            <a:off x="5628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B3602169-7114-BC70-13CF-6B0B928430A8}"/>
              </a:ext>
            </a:extLst>
          </p:cNvPr>
          <p:cNvSpPr>
            <a:spLocks noGrp="1"/>
          </p:cNvSpPr>
          <p:nvPr>
            <p:ph sz="half" idx="2" hasCustomPrompt="1"/>
          </p:nvPr>
        </p:nvSpPr>
        <p:spPr>
          <a:xfrm>
            <a:off x="6468341" y="4227283"/>
            <a:ext cx="5160818" cy="1687641"/>
          </a:xfrm>
        </p:spPr>
        <p:txBody>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4" name="Picture Placeholder 6">
            <a:extLst>
              <a:ext uri="{FF2B5EF4-FFF2-40B4-BE49-F238E27FC236}">
                <a16:creationId xmlns:a16="http://schemas.microsoft.com/office/drawing/2014/main" id="{057719C2-D02D-5139-3712-7EAE10AD07BC}"/>
              </a:ext>
            </a:extLst>
          </p:cNvPr>
          <p:cNvSpPr>
            <a:spLocks noGrp="1"/>
          </p:cNvSpPr>
          <p:nvPr>
            <p:ph type="pic" sz="quarter" idx="10" hasCustomPrompt="1"/>
          </p:nvPr>
        </p:nvSpPr>
        <p:spPr>
          <a:xfrm>
            <a:off x="419100" y="1371600"/>
            <a:ext cx="5528604" cy="2748116"/>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Picture Placeholder 6">
            <a:extLst>
              <a:ext uri="{FF2B5EF4-FFF2-40B4-BE49-F238E27FC236}">
                <a16:creationId xmlns:a16="http://schemas.microsoft.com/office/drawing/2014/main" id="{B43301AC-6A90-E344-31FF-1B62EF56090B}"/>
              </a:ext>
            </a:extLst>
          </p:cNvPr>
          <p:cNvSpPr>
            <a:spLocks noGrp="1"/>
          </p:cNvSpPr>
          <p:nvPr>
            <p:ph type="pic" sz="quarter" idx="11" hasCustomPrompt="1"/>
          </p:nvPr>
        </p:nvSpPr>
        <p:spPr>
          <a:xfrm>
            <a:off x="6320496" y="1371600"/>
            <a:ext cx="5528604" cy="2748116"/>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6" name="Slide Number Placeholder 5">
            <a:extLst>
              <a:ext uri="{FF2B5EF4-FFF2-40B4-BE49-F238E27FC236}">
                <a16:creationId xmlns:a16="http://schemas.microsoft.com/office/drawing/2014/main" id="{44334738-D4D1-BBD3-73FF-B18823214338}"/>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27" name="Title 1">
            <a:extLst>
              <a:ext uri="{FF2B5EF4-FFF2-40B4-BE49-F238E27FC236}">
                <a16:creationId xmlns:a16="http://schemas.microsoft.com/office/drawing/2014/main" id="{02B09DC9-F71B-505C-799E-74C56AC7767B}"/>
              </a:ext>
            </a:extLst>
          </p:cNvPr>
          <p:cNvSpPr>
            <a:spLocks noGrp="1"/>
          </p:cNvSpPr>
          <p:nvPr>
            <p:ph type="title" hasCustomPrompt="1"/>
          </p:nvPr>
        </p:nvSpPr>
        <p:spPr>
          <a:xfrm>
            <a:off x="426562" y="342900"/>
            <a:ext cx="11422538" cy="649159"/>
          </a:xfrm>
        </p:spPr>
        <p:txBody>
          <a:bodyPr/>
          <a:lstStyle>
            <a:lvl1pPr>
              <a:defRPr/>
            </a:lvl1pPr>
          </a:lstStyle>
          <a:p>
            <a:r>
              <a:rPr lang="en-US" dirty="0"/>
              <a:t>Two-column layout</a:t>
            </a:r>
          </a:p>
        </p:txBody>
      </p:sp>
    </p:spTree>
    <p:extLst>
      <p:ext uri="{BB962C8B-B14F-4D97-AF65-F5344CB8AC3E}">
        <p14:creationId xmlns:p14="http://schemas.microsoft.com/office/powerpoint/2010/main" val="2820083854"/>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images split">
    <p:bg>
      <p:bgPr>
        <a:solidFill>
          <a:schemeClr val="bg1"/>
        </a:solidFill>
        <a:effectLst/>
      </p:bgPr>
    </p:bg>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1E2270C4-C33E-1E7D-CD57-F6F5C9565DE6}"/>
              </a:ext>
            </a:extLst>
          </p:cNvPr>
          <p:cNvSpPr/>
          <p:nvPr userDrawn="1"/>
        </p:nvSpPr>
        <p:spPr>
          <a:xfrm>
            <a:off x="411042" y="13716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Title 1">
            <a:extLst>
              <a:ext uri="{FF2B5EF4-FFF2-40B4-BE49-F238E27FC236}">
                <a16:creationId xmlns:a16="http://schemas.microsoft.com/office/drawing/2014/main" id="{3EF7DF84-B876-2E67-626C-7A3C9B4BEB1D}"/>
              </a:ext>
            </a:extLst>
          </p:cNvPr>
          <p:cNvSpPr>
            <a:spLocks noGrp="1"/>
          </p:cNvSpPr>
          <p:nvPr>
            <p:ph type="title" hasCustomPrompt="1"/>
          </p:nvPr>
        </p:nvSpPr>
        <p:spPr>
          <a:xfrm>
            <a:off x="419100" y="342901"/>
            <a:ext cx="11429999" cy="647176"/>
          </a:xfrm>
        </p:spPr>
        <p:txBody>
          <a:bodyPr/>
          <a:lstStyle>
            <a:lvl1pPr>
              <a:defRPr/>
            </a:lvl1pPr>
          </a:lstStyle>
          <a:p>
            <a:r>
              <a:rPr lang="en-US" dirty="0"/>
              <a:t>Two-row layout</a:t>
            </a:r>
          </a:p>
        </p:txBody>
      </p:sp>
      <p:sp>
        <p:nvSpPr>
          <p:cNvPr id="14" name="Content Placeholder 2">
            <a:extLst>
              <a:ext uri="{FF2B5EF4-FFF2-40B4-BE49-F238E27FC236}">
                <a16:creationId xmlns:a16="http://schemas.microsoft.com/office/drawing/2014/main" id="{2E03A313-10D1-62E5-3C71-19884C97BE07}"/>
              </a:ext>
            </a:extLst>
          </p:cNvPr>
          <p:cNvSpPr>
            <a:spLocks noGrp="1"/>
          </p:cNvSpPr>
          <p:nvPr>
            <p:ph sz="half" idx="1" hasCustomPrompt="1"/>
          </p:nvPr>
        </p:nvSpPr>
        <p:spPr>
          <a:xfrm>
            <a:off x="4425949" y="15939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A66E6441-C4C4-1249-71FD-25B0A089D4A7}"/>
              </a:ext>
            </a:extLst>
          </p:cNvPr>
          <p:cNvSpPr>
            <a:spLocks noGrp="1"/>
          </p:cNvSpPr>
          <p:nvPr>
            <p:ph type="pic" sz="quarter" idx="10" hasCustomPrompt="1"/>
          </p:nvPr>
        </p:nvSpPr>
        <p:spPr>
          <a:xfrm>
            <a:off x="419100" y="13716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6" name="Slide Number Placeholder 5">
            <a:extLst>
              <a:ext uri="{FF2B5EF4-FFF2-40B4-BE49-F238E27FC236}">
                <a16:creationId xmlns:a16="http://schemas.microsoft.com/office/drawing/2014/main" id="{C151D799-1A7C-9BA1-0F99-5C19041AA5E9}"/>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17" name="Rectangle: Rounded Corners 8">
            <a:extLst>
              <a:ext uri="{FF2B5EF4-FFF2-40B4-BE49-F238E27FC236}">
                <a16:creationId xmlns:a16="http://schemas.microsoft.com/office/drawing/2014/main" id="{F3F76BC6-823E-9CC3-7246-B2C206464005}"/>
              </a:ext>
            </a:extLst>
          </p:cNvPr>
          <p:cNvSpPr/>
          <p:nvPr userDrawn="1"/>
        </p:nvSpPr>
        <p:spPr>
          <a:xfrm>
            <a:off x="411042" y="3810000"/>
            <a:ext cx="11438059" cy="205740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Content Placeholder 2">
            <a:extLst>
              <a:ext uri="{FF2B5EF4-FFF2-40B4-BE49-F238E27FC236}">
                <a16:creationId xmlns:a16="http://schemas.microsoft.com/office/drawing/2014/main" id="{9E62E40E-E95B-6738-E419-7ED7C1080292}"/>
              </a:ext>
            </a:extLst>
          </p:cNvPr>
          <p:cNvSpPr>
            <a:spLocks noGrp="1"/>
          </p:cNvSpPr>
          <p:nvPr>
            <p:ph sz="half" idx="11" hasCustomPrompt="1"/>
          </p:nvPr>
        </p:nvSpPr>
        <p:spPr>
          <a:xfrm>
            <a:off x="679859" y="4032325"/>
            <a:ext cx="7086600" cy="1612749"/>
          </a:xfrm>
        </p:spPr>
        <p:txBody>
          <a:bodyPr anchor="ctr" anchorCtr="0">
            <a:normAutofit/>
          </a:bodyPr>
          <a:lstStyle>
            <a:lvl1pPr marL="0" indent="0">
              <a:lnSpc>
                <a:spcPct val="100000"/>
              </a:lnSpc>
              <a:spcAft>
                <a:spcPts val="800"/>
              </a:spcAft>
              <a:buNone/>
              <a:defRPr sz="2000"/>
            </a:lvl1pPr>
            <a:lvl2pPr marL="228600" indent="0">
              <a:lnSpc>
                <a:spcPct val="100000"/>
              </a:lnSpc>
              <a:spcAft>
                <a:spcPts val="600"/>
              </a:spcAft>
              <a:buNone/>
              <a:defRPr sz="1800"/>
            </a:lvl2pPr>
            <a:lvl3pPr marL="457200" indent="0">
              <a:lnSpc>
                <a:spcPct val="100000"/>
              </a:lnSpc>
              <a:buNone/>
              <a:defRPr sz="1600"/>
            </a:lvl3pPr>
            <a:lvl4pPr marL="685800" indent="0">
              <a:lnSpc>
                <a:spcPct val="100000"/>
              </a:lnSpc>
              <a:buNone/>
              <a:defRPr sz="1400"/>
            </a:lvl4pPr>
            <a:lvl5pPr marL="685800" indent="0">
              <a:lnSpc>
                <a:spcPct val="100000"/>
              </a:lnSpc>
              <a:buNone/>
              <a:defRPr sz="14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9" name="Picture Placeholder 6">
            <a:extLst>
              <a:ext uri="{FF2B5EF4-FFF2-40B4-BE49-F238E27FC236}">
                <a16:creationId xmlns:a16="http://schemas.microsoft.com/office/drawing/2014/main" id="{E1C64382-C500-09BE-522A-7DFF8894CAD8}"/>
              </a:ext>
            </a:extLst>
          </p:cNvPr>
          <p:cNvSpPr>
            <a:spLocks noGrp="1"/>
          </p:cNvSpPr>
          <p:nvPr>
            <p:ph type="pic" sz="quarter" idx="12" hasCustomPrompt="1"/>
          </p:nvPr>
        </p:nvSpPr>
        <p:spPr>
          <a:xfrm>
            <a:off x="8305800" y="3810000"/>
            <a:ext cx="3543300" cy="204019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954630343"/>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pillars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419101"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419100"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4392168"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4392167"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8365236" y="3429129"/>
            <a:ext cx="3483864" cy="369332"/>
          </a:xfrm>
        </p:spPr>
        <p:txBody>
          <a:bodyPr anchor="t"/>
          <a:lstStyle>
            <a:lvl1pPr marL="0" indent="0" algn="ctr">
              <a:buNone/>
              <a:defRPr sz="2000" b="1">
                <a:solidFill>
                  <a:srgbClr val="42B4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8365236" y="3959942"/>
            <a:ext cx="3483864" cy="933589"/>
          </a:xfrm>
        </p:spPr>
        <p:txBody>
          <a:bodyPr/>
          <a:lstStyle>
            <a:lvl1pPr marL="0" indent="0" algn="ctr">
              <a:lnSpc>
                <a:spcPct val="100000"/>
              </a:lnSpc>
              <a:spcAft>
                <a:spcPts val="400"/>
              </a:spcAft>
              <a:buNone/>
              <a:defRPr sz="1800"/>
            </a:lvl1pPr>
            <a:lvl2pPr marL="285750" indent="0" algn="ctr">
              <a:lnSpc>
                <a:spcPct val="100000"/>
              </a:lnSpc>
              <a:spcAft>
                <a:spcPts val="400"/>
              </a:spcAft>
              <a:buNone/>
              <a:defRPr sz="1600"/>
            </a:lvl2pPr>
            <a:lvl3pPr marL="628650" indent="0" algn="ctr">
              <a:lnSpc>
                <a:spcPct val="100000"/>
              </a:lnSpc>
              <a:spcAft>
                <a:spcPts val="4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655950" y="2107943"/>
            <a:ext cx="1010166" cy="954046"/>
          </a:xfrm>
        </p:spPr>
        <p:txBody>
          <a:bodyPr>
            <a:noAutofit/>
          </a:bodyPr>
          <a:lstStyle>
            <a:lvl1pPr marL="0" indent="0">
              <a:buNone/>
              <a:defRPr sz="180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5629017" y="2107943"/>
            <a:ext cx="1010166" cy="954046"/>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9602085" y="2107943"/>
            <a:ext cx="1010166" cy="954046"/>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14783936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pillars_2">
    <p:bg>
      <p:bgPr>
        <a:solidFill>
          <a:schemeClr val="bg1"/>
        </a:solidFill>
        <a:effectLst/>
      </p:bgPr>
    </p:bg>
    <p:spTree>
      <p:nvGrpSpPr>
        <p:cNvPr id="1" name=""/>
        <p:cNvGrpSpPr/>
        <p:nvPr/>
      </p:nvGrpSpPr>
      <p:grpSpPr>
        <a:xfrm>
          <a:off x="0" y="0"/>
          <a:ext cx="0" cy="0"/>
          <a:chOff x="0" y="0"/>
          <a:chExt cx="0" cy="0"/>
        </a:xfrm>
      </p:grpSpPr>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2" name="Oval 21">
            <a:extLst>
              <a:ext uri="{FF2B5EF4-FFF2-40B4-BE49-F238E27FC236}">
                <a16:creationId xmlns:a16="http://schemas.microsoft.com/office/drawing/2014/main" id="{74139584-772E-F4B5-3BA6-29C630CEFB08}"/>
              </a:ext>
            </a:extLst>
          </p:cNvPr>
          <p:cNvSpPr/>
          <p:nvPr userDrawn="1"/>
        </p:nvSpPr>
        <p:spPr>
          <a:xfrm>
            <a:off x="9290573"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Oval 22">
            <a:extLst>
              <a:ext uri="{FF2B5EF4-FFF2-40B4-BE49-F238E27FC236}">
                <a16:creationId xmlns:a16="http://schemas.microsoft.com/office/drawing/2014/main" id="{09EE79C9-321B-6695-3A01-8B60577F77AE}"/>
              </a:ext>
            </a:extLst>
          </p:cNvPr>
          <p:cNvSpPr/>
          <p:nvPr userDrawn="1"/>
        </p:nvSpPr>
        <p:spPr>
          <a:xfrm>
            <a:off x="5358392"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 name="Oval 23">
            <a:extLst>
              <a:ext uri="{FF2B5EF4-FFF2-40B4-BE49-F238E27FC236}">
                <a16:creationId xmlns:a16="http://schemas.microsoft.com/office/drawing/2014/main" id="{B7B9492E-B553-986C-DCD6-ABAEC0787099}"/>
              </a:ext>
            </a:extLst>
          </p:cNvPr>
          <p:cNvSpPr/>
          <p:nvPr userDrawn="1"/>
        </p:nvSpPr>
        <p:spPr>
          <a:xfrm>
            <a:off x="1426211" y="1885183"/>
            <a:ext cx="1541891" cy="1541891"/>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B23BDB79-7DA4-A7DA-FFAA-D970F473BC02}"/>
              </a:ext>
            </a:extLst>
          </p:cNvPr>
          <p:cNvSpPr>
            <a:spLocks noGrp="1"/>
          </p:cNvSpPr>
          <p:nvPr userDrawn="1">
            <p:ph type="title"/>
          </p:nvPr>
        </p:nvSpPr>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739956"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userDrawn="1">
            <p:ph type="body" sz="quarter" idx="14"/>
          </p:nvPr>
        </p:nvSpPr>
        <p:spPr>
          <a:xfrm>
            <a:off x="733690"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21" name="Text Placeholder 2">
            <a:extLst>
              <a:ext uri="{FF2B5EF4-FFF2-40B4-BE49-F238E27FC236}">
                <a16:creationId xmlns:a16="http://schemas.microsoft.com/office/drawing/2014/main" id="{D3556C88-4E70-B0A6-86D9-2CF5F271DCB5}"/>
              </a:ext>
            </a:extLst>
          </p:cNvPr>
          <p:cNvSpPr>
            <a:spLocks noGrp="1"/>
          </p:cNvSpPr>
          <p:nvPr userDrawn="1">
            <p:ph type="body" idx="1" hasCustomPrompt="1"/>
          </p:nvPr>
        </p:nvSpPr>
        <p:spPr>
          <a:xfrm>
            <a:off x="733690"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9613844"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userDrawn="1">
            <p:ph type="body" sz="quarter" idx="17"/>
          </p:nvPr>
        </p:nvSpPr>
        <p:spPr>
          <a:xfrm>
            <a:off x="8607578"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13" name="Text Placeholder 2">
            <a:extLst>
              <a:ext uri="{FF2B5EF4-FFF2-40B4-BE49-F238E27FC236}">
                <a16:creationId xmlns:a16="http://schemas.microsoft.com/office/drawing/2014/main" id="{EF16AF30-7B37-1297-47E4-EF0C23B0DBF2}"/>
              </a:ext>
            </a:extLst>
          </p:cNvPr>
          <p:cNvSpPr>
            <a:spLocks noGrp="1"/>
          </p:cNvSpPr>
          <p:nvPr userDrawn="1">
            <p:ph type="body" idx="18" hasCustomPrompt="1"/>
          </p:nvPr>
        </p:nvSpPr>
        <p:spPr>
          <a:xfrm>
            <a:off x="8607578"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5676900" y="4440265"/>
            <a:ext cx="9144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userDrawn="1">
            <p:ph type="body" sz="quarter" idx="20"/>
          </p:nvPr>
        </p:nvSpPr>
        <p:spPr>
          <a:xfrm>
            <a:off x="4670634" y="4633436"/>
            <a:ext cx="2926932" cy="338554"/>
          </a:xfrm>
        </p:spPr>
        <p:txBody>
          <a:bodyPr anchor="t"/>
          <a:lstStyle>
            <a:lvl1pPr marL="0" indent="0" algn="ctr">
              <a:lnSpc>
                <a:spcPct val="100000"/>
              </a:lnSpc>
              <a:buNone/>
              <a:defRPr lang="en-US" sz="16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3" name="Text Placeholder 2">
            <a:extLst>
              <a:ext uri="{FF2B5EF4-FFF2-40B4-BE49-F238E27FC236}">
                <a16:creationId xmlns:a16="http://schemas.microsoft.com/office/drawing/2014/main" id="{121D4A74-0C75-63EE-E996-862CBFFE4904}"/>
              </a:ext>
            </a:extLst>
          </p:cNvPr>
          <p:cNvSpPr>
            <a:spLocks noGrp="1"/>
          </p:cNvSpPr>
          <p:nvPr userDrawn="1">
            <p:ph type="body" idx="21" hasCustomPrompt="1"/>
          </p:nvPr>
        </p:nvSpPr>
        <p:spPr>
          <a:xfrm>
            <a:off x="4670634" y="3877761"/>
            <a:ext cx="2926932" cy="369332"/>
          </a:xfrm>
        </p:spPr>
        <p:txBody>
          <a:bodyPr anchor="t"/>
          <a:lstStyle>
            <a:lvl1pPr marL="0" indent="0" algn="ctr">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5" name="Slide Number Placeholder 14">
            <a:extLst>
              <a:ext uri="{FF2B5EF4-FFF2-40B4-BE49-F238E27FC236}">
                <a16:creationId xmlns:a16="http://schemas.microsoft.com/office/drawing/2014/main" id="{8B8ED1A0-8CA5-C8C1-D1EF-DB4F3092CB12}"/>
              </a:ext>
            </a:extLst>
          </p:cNvPr>
          <p:cNvSpPr>
            <a:spLocks noGrp="1"/>
          </p:cNvSpPr>
          <p:nvPr>
            <p:ph type="sldNum" sz="quarter" idx="24"/>
          </p:nvPr>
        </p:nvSpPr>
        <p:spPr/>
        <p:txBody>
          <a:bodyPr/>
          <a:lstStyle/>
          <a:p>
            <a:fld id="{DC503246-BBCE-4F0A-BCDC-08FC4C52637D}" type="slidenum">
              <a:rPr lang="en-US" smtClean="0"/>
              <a:pPr/>
              <a:t>‹#›</a:t>
            </a:fld>
            <a:endParaRPr lang="en-US"/>
          </a:p>
        </p:txBody>
      </p:sp>
      <p:sp>
        <p:nvSpPr>
          <p:cNvPr id="3" name="Picture Placeholder 12">
            <a:extLst>
              <a:ext uri="{FF2B5EF4-FFF2-40B4-BE49-F238E27FC236}">
                <a16:creationId xmlns:a16="http://schemas.microsoft.com/office/drawing/2014/main" id="{C707F6A4-4D18-F3BE-1996-FA147CB634D3}"/>
              </a:ext>
            </a:extLst>
          </p:cNvPr>
          <p:cNvSpPr>
            <a:spLocks noGrp="1"/>
          </p:cNvSpPr>
          <p:nvPr>
            <p:ph type="pic" sz="quarter" idx="15" hasCustomPrompt="1"/>
          </p:nvPr>
        </p:nvSpPr>
        <p:spPr>
          <a:xfrm>
            <a:off x="1426211" y="1894831"/>
            <a:ext cx="1541891" cy="1541891"/>
          </a:xfrm>
          <a:prstGeom prst="ellipse">
            <a:avLst/>
          </a:prstGeom>
        </p:spPr>
        <p:txBody>
          <a:bodyPr>
            <a:noAutofit/>
          </a:bodyPr>
          <a:lstStyle>
            <a:lvl1pPr marL="0" indent="0">
              <a:buNone/>
              <a:defRPr sz="1800"/>
            </a:lvl1pPr>
          </a:lstStyle>
          <a:p>
            <a:r>
              <a:rPr lang="en-US" dirty="0"/>
              <a:t>Click icon to add image</a:t>
            </a:r>
          </a:p>
        </p:txBody>
      </p:sp>
      <p:sp>
        <p:nvSpPr>
          <p:cNvPr id="4" name="Picture Placeholder 12">
            <a:extLst>
              <a:ext uri="{FF2B5EF4-FFF2-40B4-BE49-F238E27FC236}">
                <a16:creationId xmlns:a16="http://schemas.microsoft.com/office/drawing/2014/main" id="{FF694DD8-C8F5-07D4-2208-578B44E5F005}"/>
              </a:ext>
            </a:extLst>
          </p:cNvPr>
          <p:cNvSpPr>
            <a:spLocks noGrp="1"/>
          </p:cNvSpPr>
          <p:nvPr>
            <p:ph type="pic" sz="quarter" idx="25" hasCustomPrompt="1"/>
          </p:nvPr>
        </p:nvSpPr>
        <p:spPr>
          <a:xfrm>
            <a:off x="5363155" y="1894831"/>
            <a:ext cx="1541891" cy="1541891"/>
          </a:xfrm>
          <a:prstGeom prst="ellipse">
            <a:avLst/>
          </a:prstGeom>
        </p:spPr>
        <p:txBody>
          <a:bodyPr>
            <a:noAutofit/>
          </a:bodyPr>
          <a:lstStyle>
            <a:lvl1pPr marL="0" indent="0">
              <a:buNone/>
              <a:defRPr sz="1800"/>
            </a:lvl1pPr>
          </a:lstStyle>
          <a:p>
            <a:r>
              <a:rPr lang="en-US"/>
              <a:t>Click icon to add image</a:t>
            </a:r>
          </a:p>
        </p:txBody>
      </p:sp>
      <p:sp>
        <p:nvSpPr>
          <p:cNvPr id="5" name="Picture Placeholder 12">
            <a:extLst>
              <a:ext uri="{FF2B5EF4-FFF2-40B4-BE49-F238E27FC236}">
                <a16:creationId xmlns:a16="http://schemas.microsoft.com/office/drawing/2014/main" id="{8767C8BD-3DD0-49B5-2AF0-B5E3A61BC9AF}"/>
              </a:ext>
            </a:extLst>
          </p:cNvPr>
          <p:cNvSpPr>
            <a:spLocks noGrp="1"/>
          </p:cNvSpPr>
          <p:nvPr>
            <p:ph type="pic" sz="quarter" idx="26" hasCustomPrompt="1"/>
          </p:nvPr>
        </p:nvSpPr>
        <p:spPr>
          <a:xfrm>
            <a:off x="9300099" y="1894831"/>
            <a:ext cx="1541891" cy="1541891"/>
          </a:xfrm>
          <a:prstGeom prst="ellipse">
            <a:avLst/>
          </a:prstGeo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340442852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pillars_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96CAFAC-60AE-A2BB-3ABA-C67F805E8C97}"/>
              </a:ext>
            </a:extLst>
          </p:cNvPr>
          <p:cNvSpPr>
            <a:spLocks noGrp="1"/>
          </p:cNvSpPr>
          <p:nvPr>
            <p:ph type="sldNum" sz="quarter" idx="12"/>
          </p:nvPr>
        </p:nvSpPr>
        <p:spPr/>
        <p:txBody>
          <a:bodyPr/>
          <a:lstStyle/>
          <a:p>
            <a:fld id="{DC503246-BBCE-4F0A-BCDC-08FC4C52637D}" type="slidenum">
              <a:rPr lang="en-US" smtClean="0"/>
              <a:pPr/>
              <a:t>‹#›</a:t>
            </a:fld>
            <a:endParaRPr lang="en-US"/>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419100"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733690"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36" name="Text Placeholder 12">
            <a:extLst>
              <a:ext uri="{FF2B5EF4-FFF2-40B4-BE49-F238E27FC236}">
                <a16:creationId xmlns:a16="http://schemas.microsoft.com/office/drawing/2014/main" id="{055182EB-F96C-FFD4-C323-F5CCFF60683E}"/>
              </a:ext>
            </a:extLst>
          </p:cNvPr>
          <p:cNvSpPr>
            <a:spLocks noGrp="1"/>
          </p:cNvSpPr>
          <p:nvPr>
            <p:ph type="body" sz="quarter" idx="14"/>
          </p:nvPr>
        </p:nvSpPr>
        <p:spPr>
          <a:xfrm>
            <a:off x="733690"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8292988"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8607578"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0" name="Text Placeholder 12">
            <a:extLst>
              <a:ext uri="{FF2B5EF4-FFF2-40B4-BE49-F238E27FC236}">
                <a16:creationId xmlns:a16="http://schemas.microsoft.com/office/drawing/2014/main" id="{38AAC4E9-B601-E048-E004-7AB349D40378}"/>
              </a:ext>
            </a:extLst>
          </p:cNvPr>
          <p:cNvSpPr>
            <a:spLocks noGrp="1"/>
          </p:cNvSpPr>
          <p:nvPr>
            <p:ph type="body" sz="quarter" idx="17"/>
          </p:nvPr>
        </p:nvSpPr>
        <p:spPr>
          <a:xfrm>
            <a:off x="8607578"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4356044" y="1485900"/>
            <a:ext cx="3556113" cy="47244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4670634" y="2900915"/>
            <a:ext cx="2926932" cy="369332"/>
          </a:xfrm>
        </p:spPr>
        <p:txBody>
          <a:bodyPr anchor="t"/>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4" name="Text Placeholder 12">
            <a:extLst>
              <a:ext uri="{FF2B5EF4-FFF2-40B4-BE49-F238E27FC236}">
                <a16:creationId xmlns:a16="http://schemas.microsoft.com/office/drawing/2014/main" id="{A2EF9C3D-D705-2798-A07B-2AD4B99723CD}"/>
              </a:ext>
            </a:extLst>
          </p:cNvPr>
          <p:cNvSpPr>
            <a:spLocks noGrp="1"/>
          </p:cNvSpPr>
          <p:nvPr>
            <p:ph type="body" sz="quarter" idx="20"/>
          </p:nvPr>
        </p:nvSpPr>
        <p:spPr>
          <a:xfrm>
            <a:off x="4670634" y="3429000"/>
            <a:ext cx="2926932" cy="369332"/>
          </a:xfrm>
        </p:spPr>
        <p:txBody>
          <a:bodyPr anchor="t"/>
          <a:lstStyle>
            <a:lvl1pPr marL="0" indent="0" algn="l">
              <a:lnSpc>
                <a:spcPct val="100000"/>
              </a:lnSpc>
              <a:buNone/>
              <a:defRPr lang="en-US" sz="1800" kern="120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685800" indent="0">
              <a:buNone/>
              <a:defRPr/>
            </a:lvl5pPr>
          </a:lstStyle>
          <a:p>
            <a:pPr lvl="0"/>
            <a:endParaRPr lang="en-US"/>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733690" y="2189966"/>
            <a:ext cx="1304660" cy="296037"/>
          </a:xfrm>
          <a:prstGeom prst="roundRect">
            <a:avLst>
              <a:gd name="adj" fmla="val 22040"/>
            </a:avLst>
          </a:prstGeom>
          <a:solidFill>
            <a:schemeClr val="accent1"/>
          </a:soli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4670634" y="2189966"/>
            <a:ext cx="1304660" cy="296037"/>
          </a:xfrm>
          <a:prstGeom prst="roundRect">
            <a:avLst>
              <a:gd name="adj" fmla="val 22040"/>
            </a:avLst>
          </a:prstGeom>
          <a:solidFill>
            <a:schemeClr val="accent1"/>
          </a:soli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8607578" y="2189966"/>
            <a:ext cx="1304660" cy="296037"/>
          </a:xfrm>
          <a:prstGeom prst="roundRect">
            <a:avLst>
              <a:gd name="adj" fmla="val 22040"/>
            </a:avLst>
          </a:prstGeom>
          <a:solidFill>
            <a:schemeClr val="accent1"/>
          </a:solidFill>
        </p:spPr>
        <p:txBody>
          <a:bodyPr anchor="ctr"/>
          <a:lstStyle>
            <a:lvl1pPr marL="0" indent="0" algn="ctr">
              <a:buNone/>
              <a:defRPr lang="en-US" sz="1200" b="1" i="0" kern="1200" spc="30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228600" indent="0">
              <a:buNone/>
              <a:defRPr/>
            </a:lvl2pPr>
            <a:lvl3pPr marL="457200" indent="0">
              <a:buNone/>
              <a:defRPr/>
            </a:lvl3pPr>
            <a:lvl4pPr marL="685800" indent="0">
              <a:buNone/>
              <a:defRPr/>
            </a:lvl4pPr>
            <a:lvl5pPr marL="685800" indent="0">
              <a:buNone/>
              <a:defRPr/>
            </a:lvl5pPr>
          </a:lstStyle>
          <a:p>
            <a:pPr lvl="0"/>
            <a:r>
              <a:rPr lang="en-US"/>
              <a:t>EYEBROW</a:t>
            </a:r>
          </a:p>
        </p:txBody>
      </p:sp>
    </p:spTree>
    <p:extLst>
      <p:ext uri="{BB962C8B-B14F-4D97-AF65-F5344CB8AC3E}">
        <p14:creationId xmlns:p14="http://schemas.microsoft.com/office/powerpoint/2010/main" val="251400691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422327CD-07D1-1CAF-46C3-09EBBAA08919}"/>
              </a:ext>
            </a:extLst>
          </p:cNvPr>
          <p:cNvSpPr/>
          <p:nvPr userDrawn="1"/>
        </p:nvSpPr>
        <p:spPr>
          <a:xfrm>
            <a:off x="419100"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Rectangle: Rounded Corners 15">
            <a:extLst>
              <a:ext uri="{FF2B5EF4-FFF2-40B4-BE49-F238E27FC236}">
                <a16:creationId xmlns:a16="http://schemas.microsoft.com/office/drawing/2014/main" id="{64275C19-EB6A-D5A4-A6A1-C8D890AC76C0}"/>
              </a:ext>
            </a:extLst>
          </p:cNvPr>
          <p:cNvSpPr/>
          <p:nvPr userDrawn="1"/>
        </p:nvSpPr>
        <p:spPr>
          <a:xfrm>
            <a:off x="4315092" y="1371600"/>
            <a:ext cx="3650025" cy="4838699"/>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 name="Rectangle: Rounded Corners 16">
            <a:extLst>
              <a:ext uri="{FF2B5EF4-FFF2-40B4-BE49-F238E27FC236}">
                <a16:creationId xmlns:a16="http://schemas.microsoft.com/office/drawing/2014/main" id="{9CAB5F3F-9289-6BA8-3B6A-9D79956FEAC7}"/>
              </a:ext>
            </a:extLst>
          </p:cNvPr>
          <p:cNvSpPr/>
          <p:nvPr userDrawn="1"/>
        </p:nvSpPr>
        <p:spPr>
          <a:xfrm>
            <a:off x="8199075" y="1371601"/>
            <a:ext cx="3650025" cy="4838698"/>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Title 1">
            <a:extLst>
              <a:ext uri="{FF2B5EF4-FFF2-40B4-BE49-F238E27FC236}">
                <a16:creationId xmlns:a16="http://schemas.microsoft.com/office/drawing/2014/main" id="{91059391-7A3F-14D9-37B8-EE42ACEADC6B}"/>
              </a:ext>
            </a:extLst>
          </p:cNvPr>
          <p:cNvSpPr>
            <a:spLocks noGrp="1"/>
          </p:cNvSpPr>
          <p:nvPr>
            <p:ph type="title"/>
          </p:nvPr>
        </p:nvSpPr>
        <p:spPr>
          <a:xfrm>
            <a:off x="419100" y="342901"/>
            <a:ext cx="11430000" cy="647176"/>
          </a:xfrm>
        </p:spPr>
        <p:txBody>
          <a:bodyPr/>
          <a:lstStyle/>
          <a:p>
            <a:r>
              <a:rPr lang="en-US"/>
              <a:t>Click to edit Master title style</a:t>
            </a:r>
          </a:p>
        </p:txBody>
      </p:sp>
      <p:sp>
        <p:nvSpPr>
          <p:cNvPr id="19" name="Slide Number Placeholder 4">
            <a:extLst>
              <a:ext uri="{FF2B5EF4-FFF2-40B4-BE49-F238E27FC236}">
                <a16:creationId xmlns:a16="http://schemas.microsoft.com/office/drawing/2014/main" id="{0CB3EBDE-B4C0-0388-471A-5BBEE0014B09}"/>
              </a:ext>
            </a:extLst>
          </p:cNvPr>
          <p:cNvSpPr>
            <a:spLocks noGrp="1"/>
          </p:cNvSpPr>
          <p:nvPr>
            <p:ph type="sldNum" sz="quarter" idx="12"/>
          </p:nvPr>
        </p:nvSpPr>
        <p:spPr>
          <a:xfrm>
            <a:off x="9105901" y="6348151"/>
            <a:ext cx="2743200" cy="365125"/>
          </a:xfrm>
        </p:spPr>
        <p:txBody>
          <a:bodyPr/>
          <a:lstStyle/>
          <a:p>
            <a:fld id="{DC503246-BBCE-4F0A-BCDC-08FC4C52637D}" type="slidenum">
              <a:rPr lang="en-US" smtClean="0"/>
              <a:pPr/>
              <a:t>‹#›</a:t>
            </a:fld>
            <a:endParaRPr lang="en-US"/>
          </a:p>
        </p:txBody>
      </p:sp>
      <p:sp>
        <p:nvSpPr>
          <p:cNvPr id="20" name="Content Placeholder 3">
            <a:extLst>
              <a:ext uri="{FF2B5EF4-FFF2-40B4-BE49-F238E27FC236}">
                <a16:creationId xmlns:a16="http://schemas.microsoft.com/office/drawing/2014/main" id="{C3F45658-52EB-AE68-7DD2-00BA9C802475}"/>
              </a:ext>
            </a:extLst>
          </p:cNvPr>
          <p:cNvSpPr>
            <a:spLocks noGrp="1"/>
          </p:cNvSpPr>
          <p:nvPr>
            <p:ph sz="half" idx="2" hasCustomPrompt="1"/>
          </p:nvPr>
        </p:nvSpPr>
        <p:spPr>
          <a:xfrm>
            <a:off x="643912"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1" name="Content Placeholder 5">
            <a:extLst>
              <a:ext uri="{FF2B5EF4-FFF2-40B4-BE49-F238E27FC236}">
                <a16:creationId xmlns:a16="http://schemas.microsoft.com/office/drawing/2014/main" id="{FCACC78A-CE4C-D779-A4B8-103E819B2A63}"/>
              </a:ext>
            </a:extLst>
          </p:cNvPr>
          <p:cNvSpPr>
            <a:spLocks noGrp="1"/>
          </p:cNvSpPr>
          <p:nvPr>
            <p:ph sz="quarter" idx="4" hasCustomPrompt="1"/>
          </p:nvPr>
        </p:nvSpPr>
        <p:spPr>
          <a:xfrm>
            <a:off x="4539904"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2" name="Content Placeholder 5">
            <a:extLst>
              <a:ext uri="{FF2B5EF4-FFF2-40B4-BE49-F238E27FC236}">
                <a16:creationId xmlns:a16="http://schemas.microsoft.com/office/drawing/2014/main" id="{3A4D9EEC-CF9D-5FCF-D3D9-BD9838490EB1}"/>
              </a:ext>
            </a:extLst>
          </p:cNvPr>
          <p:cNvSpPr>
            <a:spLocks noGrp="1"/>
          </p:cNvSpPr>
          <p:nvPr>
            <p:ph sz="quarter" idx="14" hasCustomPrompt="1"/>
          </p:nvPr>
        </p:nvSpPr>
        <p:spPr>
          <a:xfrm>
            <a:off x="8423887" y="4197351"/>
            <a:ext cx="3200400" cy="1645920"/>
          </a:xfrm>
          <a:noFill/>
        </p:spPr>
        <p:txBody>
          <a:bodyPr tIns="0" bIns="0">
            <a:normAutofit/>
          </a:bodyPr>
          <a:lstStyle>
            <a:lvl1pPr marL="0" indent="0">
              <a:lnSpc>
                <a:spcPct val="100000"/>
              </a:lnSpc>
              <a:spcAft>
                <a:spcPts val="600"/>
              </a:spcAft>
              <a:buNone/>
              <a:defRPr sz="1800"/>
            </a:lvl1pPr>
            <a:lvl2pPr marL="285750" indent="0">
              <a:lnSpc>
                <a:spcPct val="100000"/>
              </a:lnSpc>
              <a:spcAft>
                <a:spcPts val="600"/>
              </a:spcAft>
              <a:buNone/>
              <a:defRPr sz="1600"/>
            </a:lvl2pPr>
            <a:lvl3pPr marL="628650" indent="0">
              <a:lnSpc>
                <a:spcPct val="100000"/>
              </a:lnSpc>
              <a:spcAft>
                <a:spcPts val="600"/>
              </a:spcAft>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23" name="Picture Placeholder 12">
            <a:extLst>
              <a:ext uri="{FF2B5EF4-FFF2-40B4-BE49-F238E27FC236}">
                <a16:creationId xmlns:a16="http://schemas.microsoft.com/office/drawing/2014/main" id="{28961C79-6584-D0B8-F203-96FBC0849D90}"/>
              </a:ext>
            </a:extLst>
          </p:cNvPr>
          <p:cNvSpPr>
            <a:spLocks noGrp="1"/>
          </p:cNvSpPr>
          <p:nvPr>
            <p:ph type="pic" sz="quarter" idx="15" hasCustomPrompt="1"/>
          </p:nvPr>
        </p:nvSpPr>
        <p:spPr>
          <a:xfrm>
            <a:off x="420670" y="1371600"/>
            <a:ext cx="3657600" cy="2560320"/>
          </a:xfrm>
          <a:prstGeom prst="roundRect">
            <a:avLst>
              <a:gd name="adj" fmla="val 9227"/>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4" name="Picture Placeholder 12">
            <a:extLst>
              <a:ext uri="{FF2B5EF4-FFF2-40B4-BE49-F238E27FC236}">
                <a16:creationId xmlns:a16="http://schemas.microsoft.com/office/drawing/2014/main" id="{9E880BFF-C8C8-8B71-84C1-1A87D878B0A2}"/>
              </a:ext>
            </a:extLst>
          </p:cNvPr>
          <p:cNvSpPr>
            <a:spLocks noGrp="1"/>
          </p:cNvSpPr>
          <p:nvPr>
            <p:ph type="pic" sz="quarter" idx="16" hasCustomPrompt="1"/>
          </p:nvPr>
        </p:nvSpPr>
        <p:spPr>
          <a:xfrm>
            <a:off x="4307517" y="1371600"/>
            <a:ext cx="3657600" cy="2560320"/>
          </a:xfrm>
          <a:prstGeom prst="roundRect">
            <a:avLst>
              <a:gd name="adj" fmla="val 8730"/>
            </a:avLst>
          </a:prstGeom>
          <a:effectLst/>
        </p:spPr>
        <p:txBody>
          <a:bodyPr anchor="ctr">
            <a:noAutofit/>
          </a:bodyPr>
          <a:lstStyle>
            <a:lvl1pPr marL="0" indent="0" algn="ctr">
              <a:buNone/>
              <a:defRPr sz="1800"/>
            </a:lvl1pPr>
          </a:lstStyle>
          <a:p>
            <a:r>
              <a:rPr lang="en-US" dirty="0"/>
              <a:t>Click icon to add image</a:t>
            </a:r>
          </a:p>
          <a:p>
            <a:endParaRPr lang="en-US" dirty="0"/>
          </a:p>
        </p:txBody>
      </p:sp>
      <p:sp>
        <p:nvSpPr>
          <p:cNvPr id="25" name="Picture Placeholder 12">
            <a:extLst>
              <a:ext uri="{FF2B5EF4-FFF2-40B4-BE49-F238E27FC236}">
                <a16:creationId xmlns:a16="http://schemas.microsoft.com/office/drawing/2014/main" id="{10BA1E98-6AF5-601E-9289-92A2474496C0}"/>
              </a:ext>
            </a:extLst>
          </p:cNvPr>
          <p:cNvSpPr>
            <a:spLocks noGrp="1"/>
          </p:cNvSpPr>
          <p:nvPr>
            <p:ph type="pic" sz="quarter" idx="17" hasCustomPrompt="1"/>
          </p:nvPr>
        </p:nvSpPr>
        <p:spPr>
          <a:xfrm>
            <a:off x="8191500" y="1371600"/>
            <a:ext cx="3657600" cy="2560320"/>
          </a:xfrm>
          <a:prstGeom prst="roundRect">
            <a:avLst>
              <a:gd name="adj" fmla="val 6746"/>
            </a:avLst>
          </a:prstGeom>
          <a:effectLst/>
        </p:spPr>
        <p:txBody>
          <a:bodyPr anchor="ctr">
            <a:noAutofit/>
          </a:bodyPr>
          <a:lstStyle>
            <a:lvl1pPr marL="0" indent="0" algn="ctr">
              <a:buNone/>
              <a:defRPr sz="1800"/>
            </a:lvl1pPr>
          </a:lstStyle>
          <a:p>
            <a:r>
              <a:rPr lang="en-US" dirty="0"/>
              <a:t>Click icon to add image</a:t>
            </a:r>
          </a:p>
          <a:p>
            <a:endParaRPr lang="en-US" dirty="0"/>
          </a:p>
        </p:txBody>
      </p:sp>
    </p:spTree>
    <p:extLst>
      <p:ext uri="{BB962C8B-B14F-4D97-AF65-F5344CB8AC3E}">
        <p14:creationId xmlns:p14="http://schemas.microsoft.com/office/powerpoint/2010/main" val="29878451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63" Type="http://schemas.openxmlformats.org/officeDocument/2006/relationships/slideLayout" Target="../slideLayouts/slideLayout124.xml"/><Relationship Id="rId68" Type="http://schemas.openxmlformats.org/officeDocument/2006/relationships/image" Target="../media/image18.svg"/><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66" Type="http://schemas.openxmlformats.org/officeDocument/2006/relationships/image" Target="../media/image16.jpeg"/><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slideLayout" Target="../slideLayouts/slideLayout125.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67" Type="http://schemas.openxmlformats.org/officeDocument/2006/relationships/image" Target="../media/image17.png"/><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theme" Target="../theme/theme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1DBC7-A563-4787-896F-A8C55AC39541}"/>
              </a:ext>
            </a:extLst>
          </p:cNvPr>
          <p:cNvSpPr>
            <a:spLocks noGrp="1"/>
          </p:cNvSpPr>
          <p:nvPr>
            <p:ph type="title"/>
          </p:nvPr>
        </p:nvSpPr>
        <p:spPr>
          <a:xfrm>
            <a:off x="419100" y="351901"/>
            <a:ext cx="11430001" cy="638175"/>
          </a:xfrm>
          <a:prstGeom prst="rect">
            <a:avLst/>
          </a:prstGeom>
        </p:spPr>
        <p:txBody>
          <a:bodyPr vert="horz" lIns="0" tIns="45720" rIns="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8BD4A25B-ECC2-4D0E-BA51-828900AA1150}"/>
              </a:ext>
            </a:extLst>
          </p:cNvPr>
          <p:cNvSpPr>
            <a:spLocks noGrp="1"/>
          </p:cNvSpPr>
          <p:nvPr>
            <p:ph type="body" idx="1"/>
          </p:nvPr>
        </p:nvSpPr>
        <p:spPr>
          <a:xfrm>
            <a:off x="426596" y="1371600"/>
            <a:ext cx="11422504" cy="1994392"/>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9105901"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9" name="TextBox 3">
            <a:extLst>
              <a:ext uri="{FF2B5EF4-FFF2-40B4-BE49-F238E27FC236}">
                <a16:creationId xmlns:a16="http://schemas.microsoft.com/office/drawing/2014/main" id="{4CAD4279-FBF3-4755-ADA6-63C789BE8BA1}"/>
              </a:ext>
            </a:extLst>
          </p:cNvPr>
          <p:cNvSpPr txBox="1">
            <a:spLocks noChangeArrowheads="1"/>
          </p:cNvSpPr>
          <p:nvPr userDrawn="1"/>
        </p:nvSpPr>
        <p:spPr bwMode="white">
          <a:xfrm>
            <a:off x="1215838" y="6476853"/>
            <a:ext cx="4880161"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a:r>
              <a:rPr lang="en-US" sz="700" dirty="0">
                <a:solidFill>
                  <a:schemeClr val="tx2"/>
                </a:solidFill>
              </a:rPr>
              <a:t>© </a:t>
            </a:r>
            <a:fld id="{C09C7244-04FA-4945-8501-81AE75998B9F}" type="datetimeyyyy">
              <a:rPr lang="en-US" sz="700" smtClean="0">
                <a:solidFill>
                  <a:schemeClr val="tx2"/>
                </a:solidFill>
              </a:rPr>
              <a:pPr algn="l"/>
              <a:t>2024</a:t>
            </a:fld>
            <a:r>
              <a:rPr lang="en-US" sz="700" dirty="0">
                <a:solidFill>
                  <a:schemeClr val="tx2"/>
                </a:solidFill>
              </a:rPr>
              <a:t>, Amazon Web Services, Inc. or its affiliates. All rights reserved.</a:t>
            </a:r>
            <a:endParaRPr lang="en-US" sz="700" b="1" dirty="0">
              <a:solidFill>
                <a:schemeClr val="tx2"/>
              </a:solidFill>
            </a:endParaRPr>
          </a:p>
        </p:txBody>
      </p:sp>
      <p:sp>
        <p:nvSpPr>
          <p:cNvPr id="7" name="Rectangle 6">
            <a:extLst>
              <a:ext uri="{FF2B5EF4-FFF2-40B4-BE49-F238E27FC236}">
                <a16:creationId xmlns:a16="http://schemas.microsoft.com/office/drawing/2014/main" id="{A3CD20FD-3887-D192-195B-10D765B627B3}"/>
              </a:ext>
            </a:extLst>
          </p:cNvPr>
          <p:cNvSpPr/>
          <p:nvPr userDrawn="1"/>
        </p:nvSpPr>
        <p:spPr>
          <a:xfrm>
            <a:off x="0" y="0"/>
            <a:ext cx="80304" cy="6858000"/>
          </a:xfrm>
          <a:prstGeom prst="rect">
            <a:avLst/>
          </a:prstGeom>
          <a:gradFill flip="none" rotWithShape="1">
            <a:gsLst>
              <a:gs pos="0">
                <a:schemeClr val="accent1"/>
              </a:gs>
              <a:gs pos="40000">
                <a:schemeClr val="accent3"/>
              </a:gs>
              <a:gs pos="70000">
                <a:schemeClr val="accent5"/>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9F24E9-D998-3182-6DB4-7D46CBFEBEDB}"/>
              </a:ext>
            </a:extLst>
          </p:cNvPr>
          <p:cNvPicPr>
            <a:picLocks noChangeAspect="1"/>
          </p:cNvPicPr>
          <p:nvPr userDrawn="1"/>
        </p:nvPicPr>
        <p:blipFill>
          <a:blip r:embed="rId63">
            <a:extLst>
              <a:ext uri="{28A0092B-C50C-407E-A947-70E740481C1C}">
                <a14:useLocalDpi xmlns:a14="http://schemas.microsoft.com/office/drawing/2010/main" val="0"/>
              </a:ext>
            </a:extLst>
          </a:blip>
          <a:stretch>
            <a:fillRect/>
          </a:stretch>
        </p:blipFill>
        <p:spPr>
          <a:xfrm>
            <a:off x="426596" y="6403069"/>
            <a:ext cx="417466" cy="249648"/>
          </a:xfrm>
          <a:prstGeom prst="rect">
            <a:avLst/>
          </a:prstGeom>
        </p:spPr>
      </p:pic>
    </p:spTree>
    <p:extLst>
      <p:ext uri="{BB962C8B-B14F-4D97-AF65-F5344CB8AC3E}">
        <p14:creationId xmlns:p14="http://schemas.microsoft.com/office/powerpoint/2010/main" val="2257092076"/>
      </p:ext>
    </p:extLst>
  </p:cSld>
  <p:clrMap bg1="lt1" tx1="dk1" bg2="lt2" tx2="dk2" accent1="accent1" accent2="accent2" accent3="accent3" accent4="accent4" accent5="accent5" accent6="accent6" hlink="hlink" folHlink="folHlink"/>
  <p:sldLayoutIdLst>
    <p:sldLayoutId id="2147483662" r:id="rId1"/>
    <p:sldLayoutId id="2147483817" r:id="rId2"/>
    <p:sldLayoutId id="2147483665" r:id="rId3"/>
    <p:sldLayoutId id="2147483691" r:id="rId4"/>
    <p:sldLayoutId id="2147483718" r:id="rId5"/>
    <p:sldLayoutId id="2147483669" r:id="rId6"/>
    <p:sldLayoutId id="2147483666" r:id="rId7"/>
    <p:sldLayoutId id="2147483670" r:id="rId8"/>
    <p:sldLayoutId id="2147483672" r:id="rId9"/>
    <p:sldLayoutId id="2147483668" r:id="rId10"/>
    <p:sldLayoutId id="2147483673" r:id="rId11"/>
    <p:sldLayoutId id="2147483674" r:id="rId12"/>
    <p:sldLayoutId id="2147483732" r:id="rId13"/>
    <p:sldLayoutId id="2147483685" r:id="rId14"/>
    <p:sldLayoutId id="2147483686" r:id="rId15"/>
    <p:sldLayoutId id="2147483710" r:id="rId16"/>
    <p:sldLayoutId id="2147483671" r:id="rId17"/>
    <p:sldLayoutId id="2147483723" r:id="rId18"/>
    <p:sldLayoutId id="2147483720" r:id="rId19"/>
    <p:sldLayoutId id="2147483719" r:id="rId20"/>
    <p:sldLayoutId id="2147483721" r:id="rId21"/>
    <p:sldLayoutId id="2147483702" r:id="rId22"/>
    <p:sldLayoutId id="2147483733" r:id="rId23"/>
    <p:sldLayoutId id="2147483939" r:id="rId24"/>
    <p:sldLayoutId id="2147483683" r:id="rId25"/>
    <p:sldLayoutId id="2147483677" r:id="rId26"/>
    <p:sldLayoutId id="2147483684" r:id="rId27"/>
    <p:sldLayoutId id="2147483701" r:id="rId28"/>
    <p:sldLayoutId id="2147483676" r:id="rId29"/>
    <p:sldLayoutId id="2147483678" r:id="rId30"/>
    <p:sldLayoutId id="2147483675" r:id="rId31"/>
    <p:sldLayoutId id="2147483700" r:id="rId32"/>
    <p:sldLayoutId id="2147483693" r:id="rId33"/>
    <p:sldLayoutId id="2147483725" r:id="rId34"/>
    <p:sldLayoutId id="2147483724" r:id="rId35"/>
    <p:sldLayoutId id="2147483699" r:id="rId36"/>
    <p:sldLayoutId id="2147483708" r:id="rId37"/>
    <p:sldLayoutId id="2147483707" r:id="rId38"/>
    <p:sldLayoutId id="2147483709" r:id="rId39"/>
    <p:sldLayoutId id="2147483712" r:id="rId40"/>
    <p:sldLayoutId id="2147483726" r:id="rId41"/>
    <p:sldLayoutId id="2147483692" r:id="rId42"/>
    <p:sldLayoutId id="2147483695" r:id="rId43"/>
    <p:sldLayoutId id="2147483696" r:id="rId44"/>
    <p:sldLayoutId id="2147483697" r:id="rId45"/>
    <p:sldLayoutId id="2147483704" r:id="rId46"/>
    <p:sldLayoutId id="2147483703" r:id="rId47"/>
    <p:sldLayoutId id="2147483694" r:id="rId48"/>
    <p:sldLayoutId id="2147483729" r:id="rId49"/>
    <p:sldLayoutId id="2147483728" r:id="rId50"/>
    <p:sldLayoutId id="2147483722" r:id="rId51"/>
    <p:sldLayoutId id="2147483730" r:id="rId52"/>
    <p:sldLayoutId id="2147483731" r:id="rId53"/>
    <p:sldLayoutId id="2147483681" r:id="rId54"/>
    <p:sldLayoutId id="2147483727" r:id="rId55"/>
    <p:sldLayoutId id="2147483705" r:id="rId56"/>
    <p:sldLayoutId id="2147483819" r:id="rId57"/>
    <p:sldLayoutId id="2147483820" r:id="rId58"/>
    <p:sldLayoutId id="2147483821" r:id="rId59"/>
    <p:sldLayoutId id="2147483687" r:id="rId60"/>
    <p:sldLayoutId id="2147483690" r:id="rId61"/>
  </p:sldLayoutIdLst>
  <p:transition>
    <p:fade/>
  </p:transition>
  <p:hf hdr="0" ftr="0" dt="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4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userDrawn="1">
          <p15:clr>
            <a:srgbClr val="F26B43"/>
          </p15:clr>
        </p15:guide>
        <p15:guide id="4" orient="horz" pos="3912">
          <p15:clr>
            <a:srgbClr val="F26B43"/>
          </p15:clr>
        </p15:guide>
        <p15:guide id="5" pos="264" userDrawn="1">
          <p15:clr>
            <a:srgbClr val="F26B43"/>
          </p15:clr>
        </p15:guide>
        <p15:guide id="6" pos="7464" userDrawn="1">
          <p15:clr>
            <a:srgbClr val="F26B43"/>
          </p15:clr>
        </p15:guide>
        <p15:guide id="7"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6">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CEABC0-4D9B-4F84-9C7F-2B0BE8033B97}"/>
              </a:ext>
            </a:extLst>
          </p:cNvPr>
          <p:cNvSpPr>
            <a:spLocks noGrp="1"/>
          </p:cNvSpPr>
          <p:nvPr>
            <p:ph type="sldNum" sz="quarter" idx="4"/>
          </p:nvPr>
        </p:nvSpPr>
        <p:spPr>
          <a:xfrm>
            <a:off x="9105900" y="6348151"/>
            <a:ext cx="2743200" cy="365125"/>
          </a:xfrm>
          <a:prstGeom prst="rect">
            <a:avLst/>
          </a:prstGeom>
        </p:spPr>
        <p:txBody>
          <a:bodyPr vert="horz" lIns="0" tIns="0" rIns="0" bIns="0" rtlCol="0" anchor="ctr"/>
          <a:lstStyle>
            <a:lvl1pPr algn="r">
              <a:defRPr sz="1000">
                <a:solidFill>
                  <a:schemeClr val="tx1">
                    <a:tint val="75000"/>
                  </a:schemeClr>
                </a:solidFill>
              </a:defRPr>
            </a:lvl1pPr>
          </a:lstStyle>
          <a:p>
            <a:fld id="{DC503246-BBCE-4F0A-BCDC-08FC4C52637D}" type="slidenum">
              <a:rPr lang="en-US" smtClean="0"/>
              <a:pPr/>
              <a:t>‹#›</a:t>
            </a:fld>
            <a:endParaRPr lang="en-US"/>
          </a:p>
        </p:txBody>
      </p:sp>
      <p:sp>
        <p:nvSpPr>
          <p:cNvPr id="9" name="TextBox 3">
            <a:extLst>
              <a:ext uri="{FF2B5EF4-FFF2-40B4-BE49-F238E27FC236}">
                <a16:creationId xmlns:a16="http://schemas.microsoft.com/office/drawing/2014/main" id="{4CAD4279-FBF3-4755-ADA6-63C789BE8BA1}"/>
              </a:ext>
            </a:extLst>
          </p:cNvPr>
          <p:cNvSpPr txBox="1">
            <a:spLocks noChangeArrowheads="1"/>
          </p:cNvSpPr>
          <p:nvPr userDrawn="1"/>
        </p:nvSpPr>
        <p:spPr bwMode="white">
          <a:xfrm>
            <a:off x="1215838" y="6476853"/>
            <a:ext cx="4570840" cy="107722"/>
          </a:xfrm>
          <a:prstGeom prst="rect">
            <a:avLst/>
          </a:prstGeom>
          <a:noFill/>
          <a:ln>
            <a:noFill/>
          </a:ln>
        </p:spPr>
        <p:txBody>
          <a:bodyPr wrap="square" lIns="0" tIns="0" rIns="0" bIns="0">
            <a:spAutoFit/>
          </a:bodyPr>
          <a:lstStyle>
            <a:lvl1pPr>
              <a:defRPr>
                <a:solidFill>
                  <a:schemeClr val="tx1"/>
                </a:solidFill>
                <a:latin typeface="+mn-lt"/>
              </a:defRPr>
            </a:lvl1pPr>
            <a:lvl2pPr marL="742950" indent="-285750">
              <a:defRPr>
                <a:solidFill>
                  <a:schemeClr val="tx1"/>
                </a:solidFill>
                <a:latin typeface="+mn-lt"/>
              </a:defRPr>
            </a:lvl2pPr>
            <a:lvl3pPr marL="1143000" indent="-228600">
              <a:defRPr>
                <a:solidFill>
                  <a:schemeClr val="tx1"/>
                </a:solidFill>
                <a:latin typeface="+mn-lt"/>
              </a:defRPr>
            </a:lvl3pPr>
            <a:lvl4pPr marL="1600200" indent="-228600">
              <a:defRPr>
                <a:solidFill>
                  <a:schemeClr val="tx1"/>
                </a:solidFill>
                <a:latin typeface="+mn-lt"/>
              </a:defRPr>
            </a:lvl4pPr>
            <a:lvl5pPr marL="2057400" indent="-228600">
              <a:defRPr>
                <a:solidFill>
                  <a:schemeClr val="tx1"/>
                </a:solidFill>
                <a:latin typeface="+mn-lt"/>
              </a:defRPr>
            </a:lvl5pPr>
            <a:lvl6pPr marL="2514600" indent="-228600" defTabSz="457200" fontAlgn="base">
              <a:spcBef>
                <a:spcPct val="0"/>
              </a:spcBef>
              <a:spcAft>
                <a:spcPct val="0"/>
              </a:spcAft>
              <a:defRPr>
                <a:solidFill>
                  <a:schemeClr val="tx1"/>
                </a:solidFill>
                <a:latin typeface="+mn-lt"/>
              </a:defRPr>
            </a:lvl6pPr>
            <a:lvl7pPr marL="2971800" indent="-228600" defTabSz="457200" fontAlgn="base">
              <a:spcBef>
                <a:spcPct val="0"/>
              </a:spcBef>
              <a:spcAft>
                <a:spcPct val="0"/>
              </a:spcAft>
              <a:defRPr>
                <a:solidFill>
                  <a:schemeClr val="tx1"/>
                </a:solidFill>
                <a:latin typeface="+mn-lt"/>
              </a:defRPr>
            </a:lvl7pPr>
            <a:lvl8pPr marL="3429000" indent="-228600" defTabSz="457200" fontAlgn="base">
              <a:spcBef>
                <a:spcPct val="0"/>
              </a:spcBef>
              <a:spcAft>
                <a:spcPct val="0"/>
              </a:spcAft>
              <a:defRPr>
                <a:solidFill>
                  <a:schemeClr val="tx1"/>
                </a:solidFill>
                <a:latin typeface="+mn-lt"/>
              </a:defRPr>
            </a:lvl8pPr>
            <a:lvl9pPr marL="3886200" indent="-228600" defTabSz="457200" fontAlgn="base">
              <a:spcBef>
                <a:spcPct val="0"/>
              </a:spcBef>
              <a:spcAft>
                <a:spcPct val="0"/>
              </a:spcAft>
              <a:defRPr>
                <a:solidFill>
                  <a:schemeClr val="tx1"/>
                </a:solidFill>
                <a:latin typeface="+mn-lt"/>
              </a:defRPr>
            </a:lvl9pPr>
          </a:lstStyle>
          <a:p>
            <a:pPr algn="l" defTabSz="1097212" eaLnBrk="1" fontAlgn="auto" hangingPunct="1">
              <a:spcBef>
                <a:spcPts val="0"/>
              </a:spcBef>
              <a:spcAft>
                <a:spcPts val="0"/>
              </a:spcAft>
              <a:defRPr/>
            </a:pPr>
            <a:r>
              <a:rPr lang="en-US" altLang="x-none" sz="700" b="0" i="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2024, Amazon Web Services, Inc. or its affiliates. All rights reserved.</a:t>
            </a:r>
          </a:p>
        </p:txBody>
      </p:sp>
      <p:sp>
        <p:nvSpPr>
          <p:cNvPr id="8" name="Rectangle 7">
            <a:extLst>
              <a:ext uri="{FF2B5EF4-FFF2-40B4-BE49-F238E27FC236}">
                <a16:creationId xmlns:a16="http://schemas.microsoft.com/office/drawing/2014/main" id="{8C043B4F-E335-D57A-3E25-25F0F5F04021}"/>
              </a:ext>
            </a:extLst>
          </p:cNvPr>
          <p:cNvSpPr/>
          <p:nvPr userDrawn="1"/>
        </p:nvSpPr>
        <p:spPr>
          <a:xfrm>
            <a:off x="0" y="0"/>
            <a:ext cx="80304" cy="68580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425038" y="355015"/>
            <a:ext cx="11430001" cy="638175"/>
          </a:xfrm>
          <a:prstGeom prst="rect">
            <a:avLst/>
          </a:prstGeom>
        </p:spPr>
        <p:txBody>
          <a:bodyPr vert="horz" lIns="0" tIns="45720" rIns="0" bIns="45720" rtlCol="0" anchor="t">
            <a:noAutofit/>
          </a:bodyPr>
          <a:lstStyle/>
          <a:p>
            <a:r>
              <a:rPr lang="en-US" dirty="0"/>
              <a:t>Click to edit Master title style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425038" y="1384288"/>
            <a:ext cx="11430001" cy="2049792"/>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129C534B-A3FE-9853-E9CE-2271CF0D77A2}"/>
              </a:ext>
            </a:extLst>
          </p:cNvPr>
          <p:cNvPicPr>
            <a:picLocks noChangeAspect="1"/>
          </p:cNvPicPr>
          <p:nvPr userDrawn="1"/>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419100" y="6428661"/>
            <a:ext cx="388818" cy="232516"/>
          </a:xfrm>
          <a:prstGeom prst="rect">
            <a:avLst/>
          </a:prstGeom>
        </p:spPr>
      </p:pic>
    </p:spTree>
    <p:extLst>
      <p:ext uri="{BB962C8B-B14F-4D97-AF65-F5344CB8AC3E}">
        <p14:creationId xmlns:p14="http://schemas.microsoft.com/office/powerpoint/2010/main" val="3330531185"/>
      </p:ext>
    </p:extLst>
  </p:cSld>
  <p:clrMap bg1="dk1" tx1="lt1" bg2="dk2" tx2="lt2" accent1="accent1" accent2="accent2" accent3="accent3" accent4="accent4" accent5="accent5" accent6="accent6" hlink="hlink" folHlink="folHlink"/>
  <p:sldLayoutIdLst>
    <p:sldLayoutId id="2147483875" r:id="rId1"/>
    <p:sldLayoutId id="2147483747" r:id="rId2"/>
    <p:sldLayoutId id="2147483748" r:id="rId3"/>
    <p:sldLayoutId id="2147483930"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38"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 id="2147483799" r:id="rId56"/>
    <p:sldLayoutId id="2147483798" r:id="rId57"/>
    <p:sldLayoutId id="2147483865" r:id="rId58"/>
    <p:sldLayoutId id="2147483802" r:id="rId59"/>
    <p:sldLayoutId id="2147483806" r:id="rId60"/>
    <p:sldLayoutId id="2147483929" r:id="rId61"/>
    <p:sldLayoutId id="2147483869" r:id="rId62"/>
    <p:sldLayoutId id="2147483813" r:id="rId63"/>
    <p:sldLayoutId id="2147483814" r:id="rId64"/>
  </p:sldLayoutIdLst>
  <p:transition>
    <p:fade/>
  </p:transition>
  <p:hf hdr="0" ftr="0" dt="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Char char="•"/>
        <a:tabLst/>
        <a:defRPr sz="2400" kern="120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userDrawn="1">
          <p15:clr>
            <a:srgbClr val="F26B43"/>
          </p15:clr>
        </p15:guide>
        <p15:guide id="4" orient="horz" pos="3912">
          <p15:clr>
            <a:srgbClr val="F26B43"/>
          </p15:clr>
        </p15:guide>
        <p15:guide id="5" pos="264" userDrawn="1">
          <p15:clr>
            <a:srgbClr val="F26B43"/>
          </p15:clr>
        </p15:guide>
        <p15:guide id="6" pos="7464" userDrawn="1">
          <p15:clr>
            <a:srgbClr val="F26B43"/>
          </p15:clr>
        </p15:guide>
        <p15:guide id="7"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hyperlink" Target="mailto:qudrat@amazon.com" TargetMode="External"/><Relationship Id="rId1" Type="http://schemas.openxmlformats.org/officeDocument/2006/relationships/slideLayout" Target="../slideLayouts/slideLayout124.xml"/><Relationship Id="rId6" Type="http://schemas.openxmlformats.org/officeDocument/2006/relationships/hyperlink" Target="mailto:andrasom@amazon.ro" TargetMode="External"/><Relationship Id="rId5" Type="http://schemas.openxmlformats.org/officeDocument/2006/relationships/image" Target="../media/image51.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0">
            <a:extLst>
              <a:ext uri="{FF2B5EF4-FFF2-40B4-BE49-F238E27FC236}">
                <a16:creationId xmlns:a16="http://schemas.microsoft.com/office/drawing/2014/main" id="{783DABB6-38C4-8EEF-97CB-7146ACC37213}"/>
              </a:ext>
            </a:extLst>
          </p:cNvPr>
          <p:cNvSpPr>
            <a:spLocks noGrp="1"/>
          </p:cNvSpPr>
          <p:nvPr>
            <p:ph type="subTitle" idx="1"/>
          </p:nvPr>
        </p:nvSpPr>
        <p:spPr/>
        <p:txBody>
          <a:bodyPr/>
          <a:lstStyle/>
          <a:p>
            <a:endParaRPr lang="en-US"/>
          </a:p>
        </p:txBody>
      </p:sp>
      <p:sp>
        <p:nvSpPr>
          <p:cNvPr id="20" name="Title 19">
            <a:extLst>
              <a:ext uri="{FF2B5EF4-FFF2-40B4-BE49-F238E27FC236}">
                <a16:creationId xmlns:a16="http://schemas.microsoft.com/office/drawing/2014/main" id="{44DD90BB-3A70-B309-6FA2-CCF7757B18DC}"/>
              </a:ext>
            </a:extLst>
          </p:cNvPr>
          <p:cNvSpPr>
            <a:spLocks noGrp="1"/>
          </p:cNvSpPr>
          <p:nvPr>
            <p:ph type="title"/>
          </p:nvPr>
        </p:nvSpPr>
        <p:spPr/>
        <p:txBody>
          <a:bodyPr/>
          <a:lstStyle/>
          <a:p>
            <a:pPr algn="l"/>
            <a:r>
              <a:rPr lang="en-GB" b="1" i="0" dirty="0">
                <a:solidFill>
                  <a:srgbClr val="FFFFFF"/>
                </a:solidFill>
                <a:effectLst/>
                <a:latin typeface="Plus Jakarta Sans"/>
              </a:rPr>
              <a:t>From AWS User to Community Champion: Supercharge your tech journey</a:t>
            </a:r>
          </a:p>
        </p:txBody>
      </p:sp>
      <p:sp>
        <p:nvSpPr>
          <p:cNvPr id="22" name="Text Placeholder 21">
            <a:extLst>
              <a:ext uri="{FF2B5EF4-FFF2-40B4-BE49-F238E27FC236}">
                <a16:creationId xmlns:a16="http://schemas.microsoft.com/office/drawing/2014/main" id="{772FA9EA-0C80-DB30-3C16-19D383984B91}"/>
              </a:ext>
            </a:extLst>
          </p:cNvPr>
          <p:cNvSpPr>
            <a:spLocks noGrp="1"/>
          </p:cNvSpPr>
          <p:nvPr>
            <p:ph type="body" sz="quarter" idx="10"/>
          </p:nvPr>
        </p:nvSpPr>
        <p:spPr/>
        <p:txBody>
          <a:bodyPr/>
          <a:lstStyle/>
          <a:p>
            <a:r>
              <a:rPr lang="en-US" dirty="0"/>
              <a:t>Andra </a:t>
            </a:r>
            <a:r>
              <a:rPr lang="en-US" dirty="0" err="1"/>
              <a:t>Somesan</a:t>
            </a:r>
            <a:endParaRPr lang="en-US" dirty="0"/>
          </a:p>
        </p:txBody>
      </p:sp>
      <p:sp>
        <p:nvSpPr>
          <p:cNvPr id="23" name="Text Placeholder 22">
            <a:extLst>
              <a:ext uri="{FF2B5EF4-FFF2-40B4-BE49-F238E27FC236}">
                <a16:creationId xmlns:a16="http://schemas.microsoft.com/office/drawing/2014/main" id="{A78CE1F9-4A66-D1BD-56DA-362ABB9B337F}"/>
              </a:ext>
            </a:extLst>
          </p:cNvPr>
          <p:cNvSpPr>
            <a:spLocks noGrp="1"/>
          </p:cNvSpPr>
          <p:nvPr>
            <p:ph type="body" sz="quarter" idx="12"/>
          </p:nvPr>
        </p:nvSpPr>
        <p:spPr/>
        <p:txBody>
          <a:bodyPr/>
          <a:lstStyle/>
          <a:p>
            <a:r>
              <a:rPr lang="en-US" dirty="0"/>
              <a:t>Closing keynote</a:t>
            </a:r>
          </a:p>
        </p:txBody>
      </p:sp>
      <p:sp>
        <p:nvSpPr>
          <p:cNvPr id="24" name="Text Placeholder 23">
            <a:extLst>
              <a:ext uri="{FF2B5EF4-FFF2-40B4-BE49-F238E27FC236}">
                <a16:creationId xmlns:a16="http://schemas.microsoft.com/office/drawing/2014/main" id="{0D0E5383-3292-4821-5604-6BE8C89C0C93}"/>
              </a:ext>
            </a:extLst>
          </p:cNvPr>
          <p:cNvSpPr>
            <a:spLocks noGrp="1"/>
          </p:cNvSpPr>
          <p:nvPr>
            <p:ph type="body" sz="quarter" idx="13"/>
          </p:nvPr>
        </p:nvSpPr>
        <p:spPr>
          <a:xfrm>
            <a:off x="426595" y="4946988"/>
            <a:ext cx="3702329" cy="574003"/>
          </a:xfrm>
        </p:spPr>
        <p:txBody>
          <a:bodyPr/>
          <a:lstStyle/>
          <a:p>
            <a:r>
              <a:rPr lang="en-US" dirty="0"/>
              <a:t>Solutions Architect</a:t>
            </a:r>
          </a:p>
          <a:p>
            <a:r>
              <a:rPr lang="en-US" dirty="0"/>
              <a:t>Amazon Web Services</a:t>
            </a:r>
          </a:p>
        </p:txBody>
      </p:sp>
      <p:sp>
        <p:nvSpPr>
          <p:cNvPr id="2" name="Text Placeholder 21">
            <a:extLst>
              <a:ext uri="{FF2B5EF4-FFF2-40B4-BE49-F238E27FC236}">
                <a16:creationId xmlns:a16="http://schemas.microsoft.com/office/drawing/2014/main" id="{783ABE5C-3618-395C-BDED-9444E249DA50}"/>
              </a:ext>
            </a:extLst>
          </p:cNvPr>
          <p:cNvSpPr txBox="1">
            <a:spLocks/>
          </p:cNvSpPr>
          <p:nvPr/>
        </p:nvSpPr>
        <p:spPr>
          <a:xfrm>
            <a:off x="3919095" y="4572926"/>
            <a:ext cx="3702329" cy="369332"/>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defRPr sz="2000" b="1" kern="1200" cap="none" spc="0" baseline="0">
                <a:solidFill>
                  <a:schemeClr val="tx1"/>
                </a:solidFill>
                <a:latin typeface="+mn-lt"/>
                <a:ea typeface="+mn-ea"/>
                <a:cs typeface="+mn-cs"/>
              </a:defRPr>
            </a:lvl1pPr>
            <a:lvl2pPr marL="573088" indent="-344488"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Char char="§"/>
              <a:tabLst/>
              <a:defRPr sz="2400" kern="1200">
                <a:solidFill>
                  <a:schemeClr val="tx1"/>
                </a:solidFill>
                <a:latin typeface="+mn-lt"/>
                <a:ea typeface="+mn-ea"/>
                <a:cs typeface="+mn-cs"/>
              </a:defRPr>
            </a:lvl2pPr>
            <a:lvl3pPr marL="641350" indent="-409575"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600"/>
              </a:spcAft>
              <a:buClr>
                <a:schemeClr val="tx1"/>
              </a:buClr>
              <a:buFont typeface="Amazon Ember Display" panose="020F0603020204020204" pitchFamily="34" charset="0"/>
              <a:buChar char="•"/>
              <a:tabLst/>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0"/>
              </a:spcBef>
              <a:buClr>
                <a:schemeClr val="tx1"/>
              </a:buClr>
              <a:buFont typeface="Amazon Ember Display" panose="020F0603020204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Mohammed Fazalullah	</a:t>
            </a:r>
          </a:p>
        </p:txBody>
      </p:sp>
      <p:sp>
        <p:nvSpPr>
          <p:cNvPr id="3" name="Text Placeholder 23">
            <a:extLst>
              <a:ext uri="{FF2B5EF4-FFF2-40B4-BE49-F238E27FC236}">
                <a16:creationId xmlns:a16="http://schemas.microsoft.com/office/drawing/2014/main" id="{C7DEAD9D-259F-955D-2EBD-70B1FC80644E}"/>
              </a:ext>
            </a:extLst>
          </p:cNvPr>
          <p:cNvSpPr txBox="1">
            <a:spLocks/>
          </p:cNvSpPr>
          <p:nvPr/>
        </p:nvSpPr>
        <p:spPr>
          <a:xfrm>
            <a:off x="3919095" y="4946988"/>
            <a:ext cx="3702329" cy="574003"/>
          </a:xfrm>
          <a:prstGeom prst="rect">
            <a:avLst/>
          </a:prstGeom>
        </p:spPr>
        <p:txBody>
          <a:bodyPr vert="horz" wrap="square" lIns="0" tIns="45720" rIns="0" bIns="45720" rtlCol="0">
            <a:spAutoFit/>
          </a:bodyPr>
          <a:lstStyle>
            <a:lvl1pPr marL="0" indent="0" algn="l" defTabSz="914400" rtl="0" eaLnBrk="1" latinLnBrk="0" hangingPunct="1">
              <a:lnSpc>
                <a:spcPct val="90000"/>
              </a:lnSpc>
              <a:spcBef>
                <a:spcPts val="0"/>
              </a:spcBef>
              <a:spcAft>
                <a:spcPts val="300"/>
              </a:spcAft>
              <a:buClr>
                <a:schemeClr val="tx1"/>
              </a:buClr>
              <a:buSzPct val="90000"/>
              <a:buFont typeface="Amazon Ember Display" panose="020F0603020204020204" pitchFamily="34" charset="0"/>
              <a:buNone/>
              <a:tabLst/>
              <a:defRPr sz="1600" kern="1200">
                <a:solidFill>
                  <a:schemeClr val="tx1"/>
                </a:solidFill>
                <a:latin typeface="+mn-lt"/>
                <a:ea typeface="+mn-ea"/>
                <a:cs typeface="+mn-cs"/>
              </a:defRPr>
            </a:lvl1pPr>
            <a:lvl2pPr marL="22860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tabLst/>
              <a:defRPr sz="2400" kern="1200">
                <a:solidFill>
                  <a:schemeClr val="tx1"/>
                </a:solidFill>
                <a:latin typeface="+mn-lt"/>
                <a:ea typeface="+mn-ea"/>
                <a:cs typeface="+mn-cs"/>
              </a:defRPr>
            </a:lvl2pPr>
            <a:lvl3pPr marL="4572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tabLst/>
              <a:defRPr sz="2000" kern="1200">
                <a:solidFill>
                  <a:schemeClr val="tx1"/>
                </a:solidFill>
                <a:latin typeface="+mn-lt"/>
                <a:ea typeface="+mn-ea"/>
                <a:cs typeface="+mn-cs"/>
              </a:defRPr>
            </a:lvl3pPr>
            <a:lvl4pPr marL="685800" indent="0" algn="l" defTabSz="914400" rtl="0" eaLnBrk="1" latinLnBrk="0" hangingPunct="1">
              <a:lnSpc>
                <a:spcPct val="90000"/>
              </a:lnSpc>
              <a:spcBef>
                <a:spcPts val="0"/>
              </a:spcBef>
              <a:spcAft>
                <a:spcPts val="600"/>
              </a:spcAft>
              <a:buClr>
                <a:schemeClr val="tx1"/>
              </a:buClr>
              <a:buFont typeface="Amazon Ember Display" panose="020F0603020204020204" pitchFamily="34" charset="0"/>
              <a:buNone/>
              <a:tabLst/>
              <a:defRPr sz="1800" kern="1200">
                <a:solidFill>
                  <a:schemeClr val="tx1"/>
                </a:solidFill>
                <a:latin typeface="+mn-lt"/>
                <a:ea typeface="+mn-ea"/>
                <a:cs typeface="+mn-cs"/>
              </a:defRPr>
            </a:lvl4pPr>
            <a:lvl5pPr marL="685800" indent="0" algn="l" defTabSz="914400" rtl="0" eaLnBrk="1" latinLnBrk="0" hangingPunct="1">
              <a:lnSpc>
                <a:spcPct val="90000"/>
              </a:lnSpc>
              <a:spcBef>
                <a:spcPts val="0"/>
              </a:spcBef>
              <a:buClr>
                <a:schemeClr val="tx1"/>
              </a:buClr>
              <a:buFont typeface="Amazon Ember Display" panose="020F0603020204020204" pitchFamily="34" charset="0"/>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Display" panose="020F0603020204020204" pitchFamily="34" charset="0"/>
              <a:buChar char="•"/>
              <a:defRPr sz="1800" kern="1200">
                <a:solidFill>
                  <a:schemeClr val="tx1"/>
                </a:solidFill>
                <a:latin typeface="+mn-lt"/>
                <a:ea typeface="+mn-ea"/>
                <a:cs typeface="+mn-cs"/>
              </a:defRPr>
            </a:lvl9pPr>
          </a:lstStyle>
          <a:p>
            <a:r>
              <a:rPr lang="en-US" dirty="0"/>
              <a:t>Senior Developer Advocate</a:t>
            </a:r>
          </a:p>
          <a:p>
            <a:r>
              <a:rPr lang="en-US" dirty="0"/>
              <a:t>Amazon Web Services</a:t>
            </a:r>
          </a:p>
        </p:txBody>
      </p:sp>
    </p:spTree>
    <p:extLst>
      <p:ext uri="{BB962C8B-B14F-4D97-AF65-F5344CB8AC3E}">
        <p14:creationId xmlns:p14="http://schemas.microsoft.com/office/powerpoint/2010/main" val="52023346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67660-7AFC-22AF-F5B8-C302B36E4983}"/>
              </a:ext>
            </a:extLst>
          </p:cNvPr>
          <p:cNvSpPr>
            <a:spLocks noGrp="1"/>
          </p:cNvSpPr>
          <p:nvPr>
            <p:ph sz="half" idx="13"/>
          </p:nvPr>
        </p:nvSpPr>
        <p:spPr>
          <a:xfrm>
            <a:off x="6206196" y="1375464"/>
            <a:ext cx="5642904" cy="3190617"/>
          </a:xfrm>
        </p:spPr>
        <p:txBody>
          <a:bodyPr/>
          <a:lstStyle/>
          <a:p>
            <a:r>
              <a:rPr lang="en-US" dirty="0"/>
              <a:t>Give members a sense of belonging</a:t>
            </a:r>
          </a:p>
          <a:p>
            <a:r>
              <a:rPr lang="en-US" dirty="0"/>
              <a:t>Made up of passionate fans</a:t>
            </a:r>
          </a:p>
          <a:p>
            <a:r>
              <a:rPr lang="en-US" dirty="0"/>
              <a:t>Help us scale</a:t>
            </a:r>
          </a:p>
          <a:p>
            <a:r>
              <a:rPr lang="en-US" dirty="0"/>
              <a:t>Provide feedback on our services</a:t>
            </a:r>
          </a:p>
          <a:p>
            <a:r>
              <a:rPr lang="en-US" dirty="0"/>
              <a:t>NOT a channel to amplify sales messages</a:t>
            </a:r>
          </a:p>
          <a:p>
            <a:endParaRPr lang="en-AE" dirty="0"/>
          </a:p>
        </p:txBody>
      </p:sp>
      <p:sp>
        <p:nvSpPr>
          <p:cNvPr id="5" name="Title 4">
            <a:extLst>
              <a:ext uri="{FF2B5EF4-FFF2-40B4-BE49-F238E27FC236}">
                <a16:creationId xmlns:a16="http://schemas.microsoft.com/office/drawing/2014/main" id="{0563CB81-557A-293B-DB2A-F2914B517253}"/>
              </a:ext>
            </a:extLst>
          </p:cNvPr>
          <p:cNvSpPr>
            <a:spLocks noGrp="1"/>
          </p:cNvSpPr>
          <p:nvPr>
            <p:ph type="title"/>
          </p:nvPr>
        </p:nvSpPr>
        <p:spPr/>
        <p:txBody>
          <a:bodyPr/>
          <a:lstStyle/>
          <a:p>
            <a:r>
              <a:rPr lang="en-GB" dirty="0"/>
              <a:t>Communities are key</a:t>
            </a:r>
            <a:endParaRPr lang="en-AE" dirty="0"/>
          </a:p>
        </p:txBody>
      </p:sp>
      <p:pic>
        <p:nvPicPr>
          <p:cNvPr id="9" name="Picture Placeholder 8">
            <a:extLst>
              <a:ext uri="{FF2B5EF4-FFF2-40B4-BE49-F238E27FC236}">
                <a16:creationId xmlns:a16="http://schemas.microsoft.com/office/drawing/2014/main" id="{46ED54AF-B70F-C331-CD25-F2C772DBE9D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9018" r="9018"/>
          <a:stretch>
            <a:fillRect/>
          </a:stretch>
        </p:blipFill>
        <p:spPr/>
      </p:pic>
    </p:spTree>
    <p:extLst>
      <p:ext uri="{BB962C8B-B14F-4D97-AF65-F5344CB8AC3E}">
        <p14:creationId xmlns:p14="http://schemas.microsoft.com/office/powerpoint/2010/main" val="7083218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6B587-49DE-0969-D0C8-76CCBA9596DB}"/>
              </a:ext>
            </a:extLst>
          </p:cNvPr>
          <p:cNvSpPr>
            <a:spLocks noGrp="1"/>
          </p:cNvSpPr>
          <p:nvPr>
            <p:ph sz="half" idx="13"/>
          </p:nvPr>
        </p:nvSpPr>
        <p:spPr>
          <a:xfrm>
            <a:off x="6206196" y="1375464"/>
            <a:ext cx="5642904" cy="3765133"/>
          </a:xfrm>
        </p:spPr>
        <p:txBody>
          <a:bodyPr/>
          <a:lstStyle/>
          <a:p>
            <a:r>
              <a:rPr lang="en-US" dirty="0"/>
              <a:t>Scale to millions</a:t>
            </a:r>
          </a:p>
          <a:p>
            <a:r>
              <a:rPr lang="en-US" dirty="0"/>
              <a:t>Be authentic</a:t>
            </a:r>
          </a:p>
          <a:p>
            <a:r>
              <a:rPr lang="en-US" dirty="0"/>
              <a:t>Create interconnected journeys</a:t>
            </a:r>
          </a:p>
          <a:p>
            <a:r>
              <a:rPr lang="en-US" dirty="0"/>
              <a:t>Support sustainable growth</a:t>
            </a:r>
          </a:p>
          <a:p>
            <a:r>
              <a:rPr lang="en-US" dirty="0" err="1"/>
              <a:t>Recognise</a:t>
            </a:r>
            <a:r>
              <a:rPr lang="en-US" dirty="0"/>
              <a:t> and </a:t>
            </a:r>
            <a:r>
              <a:rPr lang="en-US" dirty="0" err="1"/>
              <a:t>incentivise</a:t>
            </a:r>
            <a:endParaRPr lang="en-US" dirty="0"/>
          </a:p>
          <a:p>
            <a:r>
              <a:rPr lang="en-US" dirty="0"/>
              <a:t>Trust the community</a:t>
            </a:r>
          </a:p>
          <a:p>
            <a:r>
              <a:rPr lang="en-US" dirty="0"/>
              <a:t>Foster person-to-person interaction</a:t>
            </a:r>
          </a:p>
          <a:p>
            <a:endParaRPr lang="en-AE" dirty="0"/>
          </a:p>
        </p:txBody>
      </p:sp>
      <p:sp>
        <p:nvSpPr>
          <p:cNvPr id="5" name="Title 4">
            <a:extLst>
              <a:ext uri="{FF2B5EF4-FFF2-40B4-BE49-F238E27FC236}">
                <a16:creationId xmlns:a16="http://schemas.microsoft.com/office/drawing/2014/main" id="{2BF53C14-04B0-DAB1-56FF-87BA67E8D33C}"/>
              </a:ext>
            </a:extLst>
          </p:cNvPr>
          <p:cNvSpPr>
            <a:spLocks noGrp="1"/>
          </p:cNvSpPr>
          <p:nvPr>
            <p:ph type="title"/>
          </p:nvPr>
        </p:nvSpPr>
        <p:spPr/>
        <p:txBody>
          <a:bodyPr/>
          <a:lstStyle/>
          <a:p>
            <a:r>
              <a:rPr lang="en-GB" dirty="0"/>
              <a:t>AWS Builder community tenets</a:t>
            </a:r>
            <a:endParaRPr lang="en-AE" dirty="0"/>
          </a:p>
        </p:txBody>
      </p:sp>
      <p:pic>
        <p:nvPicPr>
          <p:cNvPr id="9" name="Picture Placeholder 8">
            <a:extLst>
              <a:ext uri="{FF2B5EF4-FFF2-40B4-BE49-F238E27FC236}">
                <a16:creationId xmlns:a16="http://schemas.microsoft.com/office/drawing/2014/main" id="{F26E4847-EED1-1AEA-81FA-30CDA3E8769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524" b="15524"/>
          <a:stretch/>
        </p:blipFill>
        <p:spPr/>
      </p:pic>
    </p:spTree>
    <p:extLst>
      <p:ext uri="{BB962C8B-B14F-4D97-AF65-F5344CB8AC3E}">
        <p14:creationId xmlns:p14="http://schemas.microsoft.com/office/powerpoint/2010/main" val="24763511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D6DF-73E0-656F-88DA-A8368B5E235F}"/>
              </a:ext>
            </a:extLst>
          </p:cNvPr>
          <p:cNvSpPr>
            <a:spLocks noGrp="1"/>
          </p:cNvSpPr>
          <p:nvPr>
            <p:ph type="title"/>
          </p:nvPr>
        </p:nvSpPr>
        <p:spPr/>
        <p:txBody>
          <a:bodyPr/>
          <a:lstStyle/>
          <a:p>
            <a:r>
              <a:rPr lang="en-US" dirty="0"/>
              <a:t>AWS community events growth</a:t>
            </a:r>
            <a:endParaRPr lang="en-AE" dirty="0"/>
          </a:p>
        </p:txBody>
      </p:sp>
      <p:pic>
        <p:nvPicPr>
          <p:cNvPr id="4" name="Picture 3">
            <a:extLst>
              <a:ext uri="{FF2B5EF4-FFF2-40B4-BE49-F238E27FC236}">
                <a16:creationId xmlns:a16="http://schemas.microsoft.com/office/drawing/2014/main" id="{1EE96A81-0739-3D36-C5C2-F9223EF00B8B}"/>
              </a:ext>
            </a:extLst>
          </p:cNvPr>
          <p:cNvPicPr>
            <a:picLocks noChangeAspect="1"/>
          </p:cNvPicPr>
          <p:nvPr/>
        </p:nvPicPr>
        <p:blipFill>
          <a:blip r:embed="rId2"/>
          <a:stretch>
            <a:fillRect/>
          </a:stretch>
        </p:blipFill>
        <p:spPr>
          <a:xfrm>
            <a:off x="3184072" y="1096436"/>
            <a:ext cx="5911931" cy="5148469"/>
          </a:xfrm>
          <a:prstGeom prst="rect">
            <a:avLst/>
          </a:prstGeom>
        </p:spPr>
      </p:pic>
    </p:spTree>
    <p:extLst>
      <p:ext uri="{BB962C8B-B14F-4D97-AF65-F5344CB8AC3E}">
        <p14:creationId xmlns:p14="http://schemas.microsoft.com/office/powerpoint/2010/main" val="23488663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5519-B5EF-23FC-9F0C-4269F600B6CD}"/>
              </a:ext>
            </a:extLst>
          </p:cNvPr>
          <p:cNvSpPr>
            <a:spLocks noGrp="1"/>
          </p:cNvSpPr>
          <p:nvPr>
            <p:ph type="title"/>
          </p:nvPr>
        </p:nvSpPr>
        <p:spPr/>
        <p:txBody>
          <a:bodyPr/>
          <a:lstStyle/>
          <a:p>
            <a:r>
              <a:rPr lang="en-US" dirty="0"/>
              <a:t>Building technical competency in communities</a:t>
            </a:r>
            <a:endParaRPr lang="en-AE" dirty="0"/>
          </a:p>
        </p:txBody>
      </p:sp>
    </p:spTree>
    <p:extLst>
      <p:ext uri="{BB962C8B-B14F-4D97-AF65-F5344CB8AC3E}">
        <p14:creationId xmlns:p14="http://schemas.microsoft.com/office/powerpoint/2010/main" val="31773117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D645-D3A5-B4DF-E721-8D0398C529E0}"/>
              </a:ext>
            </a:extLst>
          </p:cNvPr>
          <p:cNvSpPr>
            <a:spLocks noGrp="1"/>
          </p:cNvSpPr>
          <p:nvPr>
            <p:ph type="title"/>
          </p:nvPr>
        </p:nvSpPr>
        <p:spPr/>
        <p:txBody>
          <a:bodyPr/>
          <a:lstStyle/>
          <a:p>
            <a:r>
              <a:rPr lang="en-US" dirty="0">
                <a:solidFill>
                  <a:schemeClr val="accent2"/>
                </a:solidFill>
              </a:rPr>
              <a:t>Never underestimate the power of a small group of committed people to change the world</a:t>
            </a:r>
            <a:r>
              <a:rPr lang="en-US" b="0" dirty="0">
                <a:solidFill>
                  <a:schemeClr val="accent2"/>
                </a:solidFill>
              </a:rPr>
              <a:t>.</a:t>
            </a:r>
            <a:r>
              <a:rPr lang="en-US" b="0" dirty="0"/>
              <a:t> In fact, it is the only thing that ever has.</a:t>
            </a:r>
            <a:endParaRPr lang="en-AE" dirty="0"/>
          </a:p>
        </p:txBody>
      </p:sp>
      <p:sp>
        <p:nvSpPr>
          <p:cNvPr id="4" name="Text Placeholder 3">
            <a:extLst>
              <a:ext uri="{FF2B5EF4-FFF2-40B4-BE49-F238E27FC236}">
                <a16:creationId xmlns:a16="http://schemas.microsoft.com/office/drawing/2014/main" id="{0FBE8951-BC0D-4E3D-E174-5AF5558D3BFF}"/>
              </a:ext>
            </a:extLst>
          </p:cNvPr>
          <p:cNvSpPr>
            <a:spLocks noGrp="1"/>
          </p:cNvSpPr>
          <p:nvPr>
            <p:ph type="body" sz="quarter" idx="14"/>
          </p:nvPr>
        </p:nvSpPr>
        <p:spPr>
          <a:xfrm>
            <a:off x="1474839" y="4504410"/>
            <a:ext cx="9247444" cy="800219"/>
          </a:xfrm>
        </p:spPr>
        <p:txBody>
          <a:bodyPr/>
          <a:lstStyle/>
          <a:p>
            <a: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r>
              <a:rPr lang="en-US" dirty="0"/>
              <a:t>Margaret Mead</a:t>
            </a:r>
          </a:p>
          <a:p>
            <a:pPr marL="0" indent="0" algn="l" defTabSz="914400" rtl="0" eaLnBrk="1" latinLnBrk="0" hangingPunct="1">
              <a:lnSpc>
                <a:spcPct val="90000"/>
              </a:lnSpc>
              <a:spcBef>
                <a:spcPts val="0"/>
              </a:spcBef>
              <a:spcAft>
                <a:spcPts val="1200"/>
              </a:spcAft>
              <a:buClr>
                <a:schemeClr val="tx1"/>
              </a:buClr>
              <a:buSzPct val="90000"/>
              <a:buFont typeface="Amazon Ember Display" panose="020F0603020204020204" pitchFamily="34" charset="0"/>
              <a:buNone/>
              <a:tabLst/>
            </a:pPr>
            <a:endParaRPr lang="en-AE" dirty="0"/>
          </a:p>
        </p:txBody>
      </p:sp>
      <p:sp>
        <p:nvSpPr>
          <p:cNvPr id="5" name="Text Placeholder 4">
            <a:extLst>
              <a:ext uri="{FF2B5EF4-FFF2-40B4-BE49-F238E27FC236}">
                <a16:creationId xmlns:a16="http://schemas.microsoft.com/office/drawing/2014/main" id="{D9853D9F-AD6F-9831-0F91-D7195B0366A5}"/>
              </a:ext>
            </a:extLst>
          </p:cNvPr>
          <p:cNvSpPr>
            <a:spLocks noGrp="1"/>
          </p:cNvSpPr>
          <p:nvPr>
            <p:ph type="body" sz="quarter" idx="15"/>
          </p:nvPr>
        </p:nvSpPr>
        <p:spPr/>
        <p:txBody>
          <a:bodyPr/>
          <a:lstStyle/>
          <a:p>
            <a:endParaRPr lang="en-AE"/>
          </a:p>
        </p:txBody>
      </p:sp>
    </p:spTree>
    <p:extLst>
      <p:ext uri="{BB962C8B-B14F-4D97-AF65-F5344CB8AC3E}">
        <p14:creationId xmlns:p14="http://schemas.microsoft.com/office/powerpoint/2010/main" val="9265466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E583-6C61-4DC8-428B-AD8938626EC2}"/>
              </a:ext>
            </a:extLst>
          </p:cNvPr>
          <p:cNvSpPr>
            <a:spLocks noGrp="1"/>
          </p:cNvSpPr>
          <p:nvPr>
            <p:ph type="title"/>
          </p:nvPr>
        </p:nvSpPr>
        <p:spPr/>
        <p:txBody>
          <a:bodyPr/>
          <a:lstStyle/>
          <a:p>
            <a:r>
              <a:rPr lang="en-AE" dirty="0"/>
              <a:t>Community competency flywheel</a:t>
            </a:r>
          </a:p>
        </p:txBody>
      </p:sp>
      <p:pic>
        <p:nvPicPr>
          <p:cNvPr id="4" name="Picture 3">
            <a:extLst>
              <a:ext uri="{FF2B5EF4-FFF2-40B4-BE49-F238E27FC236}">
                <a16:creationId xmlns:a16="http://schemas.microsoft.com/office/drawing/2014/main" id="{68B1D19F-1F4E-2C1B-5B1C-AAFFF6D549A7}"/>
              </a:ext>
            </a:extLst>
          </p:cNvPr>
          <p:cNvPicPr>
            <a:picLocks noChangeAspect="1"/>
          </p:cNvPicPr>
          <p:nvPr/>
        </p:nvPicPr>
        <p:blipFill>
          <a:blip r:embed="rId2"/>
          <a:stretch>
            <a:fillRect/>
          </a:stretch>
        </p:blipFill>
        <p:spPr>
          <a:xfrm>
            <a:off x="1916022" y="1255572"/>
            <a:ext cx="8359956" cy="4830196"/>
          </a:xfrm>
          <a:prstGeom prst="rect">
            <a:avLst/>
          </a:prstGeom>
        </p:spPr>
      </p:pic>
    </p:spTree>
    <p:extLst>
      <p:ext uri="{BB962C8B-B14F-4D97-AF65-F5344CB8AC3E}">
        <p14:creationId xmlns:p14="http://schemas.microsoft.com/office/powerpoint/2010/main" val="31704201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5519-B5EF-23FC-9F0C-4269F600B6CD}"/>
              </a:ext>
            </a:extLst>
          </p:cNvPr>
          <p:cNvSpPr>
            <a:spLocks noGrp="1"/>
          </p:cNvSpPr>
          <p:nvPr>
            <p:ph type="title"/>
          </p:nvPr>
        </p:nvSpPr>
        <p:spPr/>
        <p:txBody>
          <a:bodyPr/>
          <a:lstStyle/>
          <a:p>
            <a:r>
              <a:rPr lang="en-US" dirty="0"/>
              <a:t>Active participation in communities</a:t>
            </a:r>
            <a:endParaRPr lang="en-AE" dirty="0"/>
          </a:p>
        </p:txBody>
      </p:sp>
    </p:spTree>
    <p:extLst>
      <p:ext uri="{BB962C8B-B14F-4D97-AF65-F5344CB8AC3E}">
        <p14:creationId xmlns:p14="http://schemas.microsoft.com/office/powerpoint/2010/main" val="30282416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B6C4-1E66-0290-252B-F9AA7E624A4A}"/>
              </a:ext>
            </a:extLst>
          </p:cNvPr>
          <p:cNvSpPr>
            <a:spLocks noGrp="1"/>
          </p:cNvSpPr>
          <p:nvPr>
            <p:ph type="title"/>
          </p:nvPr>
        </p:nvSpPr>
        <p:spPr/>
        <p:txBody>
          <a:bodyPr/>
          <a:lstStyle/>
          <a:p>
            <a:r>
              <a:rPr lang="en-AE" dirty="0"/>
              <a:t>What active participation looks li</a:t>
            </a:r>
            <a:r>
              <a:rPr lang="en-US" dirty="0" err="1"/>
              <a:t>ke</a:t>
            </a:r>
            <a:endParaRPr lang="en-AE" dirty="0"/>
          </a:p>
        </p:txBody>
      </p:sp>
      <p:cxnSp>
        <p:nvCxnSpPr>
          <p:cNvPr id="24" name="Straight Connector 23">
            <a:extLst>
              <a:ext uri="{FF2B5EF4-FFF2-40B4-BE49-F238E27FC236}">
                <a16:creationId xmlns:a16="http://schemas.microsoft.com/office/drawing/2014/main" id="{300CB743-E7AC-5B0F-7431-0D498303FBC8}"/>
              </a:ext>
            </a:extLst>
          </p:cNvPr>
          <p:cNvCxnSpPr/>
          <p:nvPr/>
        </p:nvCxnSpPr>
        <p:spPr>
          <a:xfrm>
            <a:off x="5974678" y="1510254"/>
            <a:ext cx="0" cy="427736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F53FF4-79D7-653A-6508-FB77FBE90B98}"/>
              </a:ext>
            </a:extLst>
          </p:cNvPr>
          <p:cNvCxnSpPr/>
          <p:nvPr/>
        </p:nvCxnSpPr>
        <p:spPr>
          <a:xfrm>
            <a:off x="2469478" y="3572734"/>
            <a:ext cx="7112000"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6">
            <a:extLst>
              <a:ext uri="{FF2B5EF4-FFF2-40B4-BE49-F238E27FC236}">
                <a16:creationId xmlns:a16="http://schemas.microsoft.com/office/drawing/2014/main" id="{8820DFC2-59F9-436B-9D1E-EBB96ECF218F}"/>
              </a:ext>
            </a:extLst>
          </p:cNvPr>
          <p:cNvSpPr txBox="1">
            <a:spLocks/>
          </p:cNvSpPr>
          <p:nvPr/>
        </p:nvSpPr>
        <p:spPr>
          <a:xfrm>
            <a:off x="3416507" y="2008061"/>
            <a:ext cx="1611143" cy="424296"/>
          </a:xfrm>
          <a:prstGeom prst="rect">
            <a:avLst/>
          </a:prstGeom>
          <a:solidFill>
            <a:srgbClr val="E86F51"/>
          </a:solidFill>
          <a:ln>
            <a:solidFill>
              <a:schemeClr val="tx2"/>
            </a:solidFill>
          </a:ln>
          <a:effectLst>
            <a:outerShdw blurRad="50800" dist="38100" dir="2700000" algn="tl" rotWithShape="0">
              <a:prstClr val="black">
                <a:alpha val="40000"/>
              </a:prstClr>
            </a:outerShdw>
          </a:effectLst>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rtl="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600" b="0" i="0" u="none" strike="noStrike" kern="0" cap="all" spc="0" normalizeH="0" baseline="0" noProof="0" dirty="0">
                <a:ln w="3175">
                  <a:solidFill>
                    <a:schemeClr val="tx1">
                      <a:lumMod val="65000"/>
                      <a:lumOff val="35000"/>
                    </a:schemeClr>
                  </a:solidFill>
                </a:ln>
                <a:solidFill>
                  <a:schemeClr val="tx1"/>
                </a:solidFill>
                <a:effectLst/>
                <a:uLnTx/>
                <a:uFillTx/>
                <a:latin typeface="Amazon Ember Heavy"/>
                <a:ea typeface="Amazon Ember Light" panose="020B0403020204020204" pitchFamily="34" charset="0"/>
                <a:cs typeface="Amazon Ember Light" panose="020B0403020204020204" pitchFamily="34" charset="0"/>
              </a:rPr>
              <a:t>CREATE</a:t>
            </a:r>
          </a:p>
        </p:txBody>
      </p:sp>
      <p:sp>
        <p:nvSpPr>
          <p:cNvPr id="27" name="Text Placeholder 6">
            <a:extLst>
              <a:ext uri="{FF2B5EF4-FFF2-40B4-BE49-F238E27FC236}">
                <a16:creationId xmlns:a16="http://schemas.microsoft.com/office/drawing/2014/main" id="{E0BEBBBE-0E25-CB0C-F240-22205BB99C07}"/>
              </a:ext>
            </a:extLst>
          </p:cNvPr>
          <p:cNvSpPr txBox="1">
            <a:spLocks/>
          </p:cNvSpPr>
          <p:nvPr/>
        </p:nvSpPr>
        <p:spPr>
          <a:xfrm>
            <a:off x="6972507" y="2008061"/>
            <a:ext cx="1611143" cy="424104"/>
          </a:xfrm>
          <a:prstGeom prst="rect">
            <a:avLst/>
          </a:prstGeom>
          <a:solidFill>
            <a:schemeClr val="accent1">
              <a:lumMod val="60000"/>
              <a:lumOff val="40000"/>
            </a:schemeClr>
          </a:solidFill>
          <a:ln>
            <a:solidFill>
              <a:schemeClr val="tx2"/>
            </a:solidFill>
          </a:ln>
          <a:effectLst>
            <a:outerShdw blurRad="50800" dist="38100" dir="2700000" algn="tl" rotWithShape="0">
              <a:prstClr val="black">
                <a:alpha val="40000"/>
              </a:prstClr>
            </a:outerShdw>
          </a:effectLst>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rtl="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600" b="0" i="0" u="none" strike="noStrike" kern="0" cap="all" spc="0" normalizeH="0" baseline="0" noProof="0" dirty="0">
                <a:ln w="3175">
                  <a:solidFill>
                    <a:schemeClr val="tx1">
                      <a:lumMod val="65000"/>
                      <a:lumOff val="35000"/>
                    </a:schemeClr>
                  </a:solidFill>
                </a:ln>
                <a:solidFill>
                  <a:schemeClr val="tx1"/>
                </a:solidFill>
                <a:effectLst/>
                <a:uLnTx/>
                <a:uFillTx/>
                <a:latin typeface="Amazon Ember Heavy"/>
                <a:ea typeface="Amazon Ember Light" panose="020B0403020204020204" pitchFamily="34" charset="0"/>
                <a:cs typeface="Amazon Ember Light" panose="020B0403020204020204" pitchFamily="34" charset="0"/>
              </a:rPr>
              <a:t>CONNECT</a:t>
            </a:r>
          </a:p>
        </p:txBody>
      </p:sp>
      <p:sp>
        <p:nvSpPr>
          <p:cNvPr id="28" name="Text Placeholder 6">
            <a:extLst>
              <a:ext uri="{FF2B5EF4-FFF2-40B4-BE49-F238E27FC236}">
                <a16:creationId xmlns:a16="http://schemas.microsoft.com/office/drawing/2014/main" id="{AC95EF52-A501-DEC9-421E-1B723F296002}"/>
              </a:ext>
            </a:extLst>
          </p:cNvPr>
          <p:cNvSpPr txBox="1">
            <a:spLocks/>
          </p:cNvSpPr>
          <p:nvPr/>
        </p:nvSpPr>
        <p:spPr>
          <a:xfrm>
            <a:off x="3416507" y="4218223"/>
            <a:ext cx="1611143" cy="424238"/>
          </a:xfrm>
          <a:prstGeom prst="rect">
            <a:avLst/>
          </a:prstGeom>
          <a:solidFill>
            <a:srgbClr val="299D8F"/>
          </a:solidFill>
          <a:ln>
            <a:solidFill>
              <a:schemeClr val="tx2"/>
            </a:solidFill>
          </a:ln>
          <a:effectLst>
            <a:outerShdw blurRad="50800" dist="38100" dir="2700000" algn="tl" rotWithShape="0">
              <a:prstClr val="black">
                <a:alpha val="40000"/>
              </a:prstClr>
            </a:outerShdw>
          </a:effectLst>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rtl="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600" b="0" i="0" u="none" strike="noStrike" kern="0" cap="all" spc="0" normalizeH="0" baseline="0" noProof="0" dirty="0">
                <a:ln w="3175">
                  <a:solidFill>
                    <a:schemeClr val="tx1">
                      <a:lumMod val="65000"/>
                      <a:lumOff val="35000"/>
                    </a:schemeClr>
                  </a:solidFill>
                </a:ln>
                <a:solidFill>
                  <a:schemeClr val="tx1"/>
                </a:solidFill>
                <a:effectLst/>
                <a:uLnTx/>
                <a:uFillTx/>
                <a:latin typeface="Amazon Ember Heavy"/>
                <a:ea typeface="Amazon Ember Light" panose="020B0403020204020204" pitchFamily="34" charset="0"/>
                <a:cs typeface="Amazon Ember Light" panose="020B0403020204020204" pitchFamily="34" charset="0"/>
              </a:rPr>
              <a:t>COACH</a:t>
            </a:r>
          </a:p>
        </p:txBody>
      </p:sp>
      <p:sp>
        <p:nvSpPr>
          <p:cNvPr id="29" name="Text Placeholder 6">
            <a:extLst>
              <a:ext uri="{FF2B5EF4-FFF2-40B4-BE49-F238E27FC236}">
                <a16:creationId xmlns:a16="http://schemas.microsoft.com/office/drawing/2014/main" id="{9349A014-72B0-8BC3-3333-E1517ACCBA55}"/>
              </a:ext>
            </a:extLst>
          </p:cNvPr>
          <p:cNvSpPr txBox="1">
            <a:spLocks/>
          </p:cNvSpPr>
          <p:nvPr/>
        </p:nvSpPr>
        <p:spPr>
          <a:xfrm>
            <a:off x="6972507" y="4215305"/>
            <a:ext cx="1611143" cy="426964"/>
          </a:xfrm>
          <a:prstGeom prst="rect">
            <a:avLst/>
          </a:prstGeom>
          <a:solidFill>
            <a:schemeClr val="accent5">
              <a:lumMod val="75000"/>
            </a:schemeClr>
          </a:solidFill>
          <a:ln>
            <a:solidFill>
              <a:schemeClr val="tx2"/>
            </a:solidFill>
          </a:ln>
          <a:effectLst>
            <a:outerShdw blurRad="50800" dist="38100" dir="2700000" algn="tl" rotWithShape="0">
              <a:prstClr val="black">
                <a:alpha val="40000"/>
              </a:prstClr>
            </a:outerShdw>
          </a:effectLst>
        </p:spPr>
        <p:txBody>
          <a:bodyPr anchor="ctr" anchorCtr="0"/>
          <a:lstStyle>
            <a:defPPr>
              <a:defRPr lang="en-US"/>
            </a:defPPr>
            <a:lvl1pPr marR="0" lvl="0" indent="0" algn="ctr" defTabSz="866760" eaLnBrk="0" fontAlgn="base" hangingPunct="0">
              <a:lnSpc>
                <a:spcPct val="100000"/>
              </a:lnSpc>
              <a:spcBef>
                <a:spcPts val="949"/>
              </a:spcBef>
              <a:spcAft>
                <a:spcPct val="0"/>
              </a:spcAft>
              <a:buClrTx/>
              <a:buSzTx/>
              <a:buFont typeface="Arial" panose="020B0604020202020204" pitchFamily="34" charset="0"/>
              <a:buNone/>
              <a:tabLst/>
              <a:defRPr kumimoji="0" sz="1000" b="0" i="0" u="none" strike="noStrike" kern="0" cap="all" spc="0" normalizeH="0" baseline="0">
                <a:ln>
                  <a:noFill/>
                </a:ln>
                <a:solidFill>
                  <a:srgbClr val="232F3E"/>
                </a:solidFill>
                <a:effectLst/>
                <a:uLnTx/>
                <a:uFillTx/>
                <a:latin typeface="Amazon Ember Heavy"/>
                <a:ea typeface="Amazon Ember Light" panose="020B0403020204020204" pitchFamily="34" charset="0"/>
                <a:cs typeface="Amazon Ember Light" panose="020B0403020204020204" pitchFamily="34" charset="0"/>
              </a:defRPr>
            </a:lvl1pPr>
            <a:lvl2pPr marL="114300" indent="-114300" defTabSz="390083">
              <a:lnSpc>
                <a:spcPct val="100000"/>
              </a:lnSpc>
              <a:spcBef>
                <a:spcPts val="213"/>
              </a:spcBef>
              <a:buFont typeface="Arial" panose="020B0604020202020204" pitchFamily="34" charset="0"/>
              <a:buChar char="•"/>
              <a:defRPr sz="1024" b="0" i="0">
                <a:solidFill>
                  <a:schemeClr val="bg1"/>
                </a:solidFill>
                <a:latin typeface="+mj-lt"/>
                <a:ea typeface="Amazon Ember Light" panose="020B0403020204020204" pitchFamily="34" charset="0"/>
                <a:cs typeface="Amazon Ember Light" panose="020B0403020204020204" pitchFamily="34" charset="0"/>
              </a:defRPr>
            </a:lvl2pPr>
            <a:lvl3pPr marL="231775" indent="-117475" defTabSz="390083">
              <a:lnSpc>
                <a:spcPct val="100000"/>
              </a:lnSpc>
              <a:spcBef>
                <a:spcPts val="213"/>
              </a:spcBef>
              <a:buFont typeface="Arial" panose="020B0604020202020204" pitchFamily="34" charset="0"/>
              <a:buChar char="•"/>
              <a:defRPr sz="853" b="0" i="0">
                <a:solidFill>
                  <a:schemeClr val="bg1"/>
                </a:solidFill>
                <a:latin typeface="+mj-lt"/>
                <a:ea typeface="Amazon Ember Light" panose="020B0403020204020204" pitchFamily="34" charset="0"/>
                <a:cs typeface="Amazon Ember Light" panose="020B0403020204020204" pitchFamily="34" charset="0"/>
              </a:defRPr>
            </a:lvl3pPr>
            <a:lvl4pPr marL="341313" indent="-10953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4pPr>
            <a:lvl5pPr marL="457200" indent="-115888" defTabSz="390083">
              <a:lnSpc>
                <a:spcPct val="100000"/>
              </a:lnSpc>
              <a:spcBef>
                <a:spcPts val="213"/>
              </a:spcBef>
              <a:buFont typeface="Arial" panose="020B0604020202020204" pitchFamily="34" charset="0"/>
              <a:buChar char="•"/>
              <a:defRPr sz="768" b="0" i="0">
                <a:solidFill>
                  <a:schemeClr val="bg1"/>
                </a:solidFill>
                <a:latin typeface="+mj-lt"/>
                <a:ea typeface="Amazon Ember Light" panose="020B0403020204020204" pitchFamily="34" charset="0"/>
                <a:cs typeface="Amazon Ember Light" panose="020B0403020204020204" pitchFamily="34" charset="0"/>
              </a:defRPr>
            </a:lvl5pPr>
            <a:lvl6pPr marL="1072728" indent="-97521" defTabSz="390083">
              <a:lnSpc>
                <a:spcPct val="90000"/>
              </a:lnSpc>
              <a:spcBef>
                <a:spcPts val="213"/>
              </a:spcBef>
              <a:buFont typeface="Arial" panose="020B0604020202020204" pitchFamily="34" charset="0"/>
              <a:buChar char="•"/>
              <a:defRPr sz="768">
                <a:solidFill>
                  <a:schemeClr val="tx1"/>
                </a:solidFill>
              </a:defRPr>
            </a:lvl6pPr>
            <a:lvl7pPr marL="1267770" indent="-97521" defTabSz="390083">
              <a:lnSpc>
                <a:spcPct val="90000"/>
              </a:lnSpc>
              <a:spcBef>
                <a:spcPts val="213"/>
              </a:spcBef>
              <a:buFont typeface="Arial" panose="020B0604020202020204" pitchFamily="34" charset="0"/>
              <a:buChar char="•"/>
              <a:defRPr sz="768">
                <a:solidFill>
                  <a:schemeClr val="tx1"/>
                </a:solidFill>
              </a:defRPr>
            </a:lvl7pPr>
            <a:lvl8pPr marL="1462811" indent="-97521" defTabSz="390083">
              <a:lnSpc>
                <a:spcPct val="90000"/>
              </a:lnSpc>
              <a:spcBef>
                <a:spcPts val="213"/>
              </a:spcBef>
              <a:buFont typeface="Arial" panose="020B0604020202020204" pitchFamily="34" charset="0"/>
              <a:buChar char="•"/>
              <a:defRPr sz="768">
                <a:solidFill>
                  <a:schemeClr val="tx1"/>
                </a:solidFill>
              </a:defRPr>
            </a:lvl8pPr>
            <a:lvl9pPr marL="1657853" indent="-97521" defTabSz="390083">
              <a:lnSpc>
                <a:spcPct val="90000"/>
              </a:lnSpc>
              <a:spcBef>
                <a:spcPts val="213"/>
              </a:spcBef>
              <a:buFont typeface="Arial" panose="020B0604020202020204" pitchFamily="34" charset="0"/>
              <a:buChar char="•"/>
              <a:defRPr sz="768">
                <a:solidFill>
                  <a:schemeClr val="tx1"/>
                </a:solidFill>
              </a:defRPr>
            </a:lvl9pPr>
          </a:lstStyle>
          <a:p>
            <a:pPr marL="0" marR="0" lvl="0" indent="0" algn="ctr" defTabSz="866760" rtl="0" eaLnBrk="0" fontAlgn="base" latinLnBrk="0" hangingPunct="0">
              <a:lnSpc>
                <a:spcPct val="100000"/>
              </a:lnSpc>
              <a:spcBef>
                <a:spcPts val="949"/>
              </a:spcBef>
              <a:spcAft>
                <a:spcPct val="0"/>
              </a:spcAft>
              <a:buClrTx/>
              <a:buSzTx/>
              <a:buFont typeface="Arial" panose="020B0604020202020204" pitchFamily="34" charset="0"/>
              <a:buNone/>
              <a:tabLst/>
              <a:defRPr/>
            </a:pPr>
            <a:r>
              <a:rPr kumimoji="0" lang="en-US" sz="1600" b="0" i="0" u="none" strike="noStrike" kern="0" cap="all" spc="0" normalizeH="0" baseline="0" noProof="0" dirty="0">
                <a:ln w="3175">
                  <a:solidFill>
                    <a:schemeClr val="tx1">
                      <a:lumMod val="65000"/>
                      <a:lumOff val="35000"/>
                    </a:schemeClr>
                  </a:solidFill>
                </a:ln>
                <a:solidFill>
                  <a:schemeClr val="tx1"/>
                </a:solidFill>
                <a:effectLst/>
                <a:uLnTx/>
                <a:uFillTx/>
                <a:latin typeface="Amazon Ember Heavy"/>
                <a:ea typeface="Amazon Ember Light" panose="020B0403020204020204" pitchFamily="34" charset="0"/>
                <a:cs typeface="Amazon Ember Light" panose="020B0403020204020204" pitchFamily="34" charset="0"/>
              </a:rPr>
              <a:t>COORDINATE</a:t>
            </a:r>
          </a:p>
        </p:txBody>
      </p:sp>
      <p:sp>
        <p:nvSpPr>
          <p:cNvPr id="30" name="TextBox 29">
            <a:extLst>
              <a:ext uri="{FF2B5EF4-FFF2-40B4-BE49-F238E27FC236}">
                <a16:creationId xmlns:a16="http://schemas.microsoft.com/office/drawing/2014/main" id="{9DFB6C26-3FEF-70B5-331B-B682C3DC8832}"/>
              </a:ext>
            </a:extLst>
          </p:cNvPr>
          <p:cNvSpPr txBox="1"/>
          <p:nvPr/>
        </p:nvSpPr>
        <p:spPr>
          <a:xfrm flipH="1">
            <a:off x="2769199" y="2741332"/>
            <a:ext cx="2905757" cy="307777"/>
          </a:xfrm>
          <a:prstGeom prst="rect">
            <a:avLst/>
          </a:prstGeom>
          <a:noFill/>
        </p:spPr>
        <p:txBody>
          <a:bodyPr wrap="square" lIns="0" rIns="0" rtlCol="0">
            <a:spAutoFit/>
          </a:bodyPr>
          <a:lstStyle/>
          <a:p>
            <a:pPr algn="ctr"/>
            <a:r>
              <a:rPr lang="en-US" sz="1400" dirty="0"/>
              <a:t>Tech talks, Workshops</a:t>
            </a:r>
            <a:endParaRPr lang="en-AE" sz="1400" dirty="0" err="1"/>
          </a:p>
        </p:txBody>
      </p:sp>
      <p:sp>
        <p:nvSpPr>
          <p:cNvPr id="31" name="TextBox 30">
            <a:extLst>
              <a:ext uri="{FF2B5EF4-FFF2-40B4-BE49-F238E27FC236}">
                <a16:creationId xmlns:a16="http://schemas.microsoft.com/office/drawing/2014/main" id="{D43715E3-4909-BFAF-3838-B5BB13968E7B}"/>
              </a:ext>
            </a:extLst>
          </p:cNvPr>
          <p:cNvSpPr txBox="1"/>
          <p:nvPr/>
        </p:nvSpPr>
        <p:spPr>
          <a:xfrm flipH="1">
            <a:off x="2769198" y="3125561"/>
            <a:ext cx="2905757" cy="307777"/>
          </a:xfrm>
          <a:prstGeom prst="rect">
            <a:avLst/>
          </a:prstGeom>
          <a:noFill/>
        </p:spPr>
        <p:txBody>
          <a:bodyPr wrap="square" lIns="0" rIns="0" rtlCol="0">
            <a:spAutoFit/>
          </a:bodyPr>
          <a:lstStyle/>
          <a:p>
            <a:pPr algn="ctr"/>
            <a:r>
              <a:rPr lang="en-US" sz="1400" dirty="0"/>
              <a:t>Knowledge sharing</a:t>
            </a:r>
            <a:endParaRPr lang="en-AE" sz="1400" dirty="0" err="1"/>
          </a:p>
        </p:txBody>
      </p:sp>
      <p:sp>
        <p:nvSpPr>
          <p:cNvPr id="32" name="TextBox 31">
            <a:extLst>
              <a:ext uri="{FF2B5EF4-FFF2-40B4-BE49-F238E27FC236}">
                <a16:creationId xmlns:a16="http://schemas.microsoft.com/office/drawing/2014/main" id="{C06791EB-17E8-88AF-FE77-1D14F98EB509}"/>
              </a:ext>
            </a:extLst>
          </p:cNvPr>
          <p:cNvSpPr txBox="1"/>
          <p:nvPr/>
        </p:nvSpPr>
        <p:spPr>
          <a:xfrm flipH="1">
            <a:off x="6320119" y="2741332"/>
            <a:ext cx="2905757" cy="307777"/>
          </a:xfrm>
          <a:prstGeom prst="rect">
            <a:avLst/>
          </a:prstGeom>
          <a:noFill/>
        </p:spPr>
        <p:txBody>
          <a:bodyPr wrap="square" lIns="0" rIns="0" rtlCol="0">
            <a:spAutoFit/>
          </a:bodyPr>
          <a:lstStyle/>
          <a:p>
            <a:pPr algn="ctr"/>
            <a:r>
              <a:rPr lang="en-US" sz="1400" dirty="0"/>
              <a:t>Networking events, Forums</a:t>
            </a:r>
            <a:endParaRPr lang="en-AE" sz="1400" dirty="0" err="1"/>
          </a:p>
        </p:txBody>
      </p:sp>
      <p:sp>
        <p:nvSpPr>
          <p:cNvPr id="33" name="TextBox 32">
            <a:extLst>
              <a:ext uri="{FF2B5EF4-FFF2-40B4-BE49-F238E27FC236}">
                <a16:creationId xmlns:a16="http://schemas.microsoft.com/office/drawing/2014/main" id="{BD3BE276-CCD2-4DF0-DC14-BFE29EB08562}"/>
              </a:ext>
            </a:extLst>
          </p:cNvPr>
          <p:cNvSpPr txBox="1"/>
          <p:nvPr/>
        </p:nvSpPr>
        <p:spPr>
          <a:xfrm flipH="1">
            <a:off x="6320118" y="3125561"/>
            <a:ext cx="2905757" cy="307777"/>
          </a:xfrm>
          <a:prstGeom prst="rect">
            <a:avLst/>
          </a:prstGeom>
          <a:noFill/>
        </p:spPr>
        <p:txBody>
          <a:bodyPr wrap="square" lIns="0" rIns="0" rtlCol="0">
            <a:spAutoFit/>
          </a:bodyPr>
          <a:lstStyle/>
          <a:p>
            <a:pPr algn="ctr"/>
            <a:r>
              <a:rPr lang="en-US" sz="1400" dirty="0"/>
              <a:t>Strong community bonds</a:t>
            </a:r>
            <a:endParaRPr lang="en-AE" sz="1400" dirty="0" err="1"/>
          </a:p>
        </p:txBody>
      </p:sp>
      <p:sp>
        <p:nvSpPr>
          <p:cNvPr id="34" name="TextBox 33">
            <a:extLst>
              <a:ext uri="{FF2B5EF4-FFF2-40B4-BE49-F238E27FC236}">
                <a16:creationId xmlns:a16="http://schemas.microsoft.com/office/drawing/2014/main" id="{4E6E5D8F-348F-60E1-109B-7522933F930D}"/>
              </a:ext>
            </a:extLst>
          </p:cNvPr>
          <p:cNvSpPr txBox="1"/>
          <p:nvPr/>
        </p:nvSpPr>
        <p:spPr>
          <a:xfrm flipH="1">
            <a:off x="2723481" y="4835520"/>
            <a:ext cx="2905757" cy="307777"/>
          </a:xfrm>
          <a:prstGeom prst="rect">
            <a:avLst/>
          </a:prstGeom>
          <a:noFill/>
        </p:spPr>
        <p:txBody>
          <a:bodyPr wrap="square" lIns="0" rIns="0" rtlCol="0">
            <a:spAutoFit/>
          </a:bodyPr>
          <a:lstStyle/>
          <a:p>
            <a:pPr algn="ctr"/>
            <a:r>
              <a:rPr lang="en-US" sz="1400" dirty="0"/>
              <a:t>Mentorship programs, Skill-sharing</a:t>
            </a:r>
            <a:endParaRPr lang="en-AE" sz="1400" dirty="0" err="1"/>
          </a:p>
        </p:txBody>
      </p:sp>
      <p:sp>
        <p:nvSpPr>
          <p:cNvPr id="35" name="TextBox 34">
            <a:extLst>
              <a:ext uri="{FF2B5EF4-FFF2-40B4-BE49-F238E27FC236}">
                <a16:creationId xmlns:a16="http://schemas.microsoft.com/office/drawing/2014/main" id="{1AC40014-BF87-A41E-7F08-C578A4590F6A}"/>
              </a:ext>
            </a:extLst>
          </p:cNvPr>
          <p:cNvSpPr txBox="1"/>
          <p:nvPr/>
        </p:nvSpPr>
        <p:spPr>
          <a:xfrm flipH="1">
            <a:off x="2723480" y="5219749"/>
            <a:ext cx="2905757" cy="307777"/>
          </a:xfrm>
          <a:prstGeom prst="rect">
            <a:avLst/>
          </a:prstGeom>
          <a:noFill/>
        </p:spPr>
        <p:txBody>
          <a:bodyPr wrap="square" lIns="0" rIns="0" rtlCol="0">
            <a:spAutoFit/>
          </a:bodyPr>
          <a:lstStyle/>
          <a:p>
            <a:pPr algn="ctr"/>
            <a:r>
              <a:rPr lang="en-US" sz="1400" dirty="0"/>
              <a:t>Member growth</a:t>
            </a:r>
            <a:endParaRPr lang="en-AE" sz="1400" dirty="0" err="1"/>
          </a:p>
        </p:txBody>
      </p:sp>
      <p:sp>
        <p:nvSpPr>
          <p:cNvPr id="36" name="TextBox 35">
            <a:extLst>
              <a:ext uri="{FF2B5EF4-FFF2-40B4-BE49-F238E27FC236}">
                <a16:creationId xmlns:a16="http://schemas.microsoft.com/office/drawing/2014/main" id="{155A0AF8-E9BE-CAE6-3F47-2F596D809B36}"/>
              </a:ext>
            </a:extLst>
          </p:cNvPr>
          <p:cNvSpPr txBox="1"/>
          <p:nvPr/>
        </p:nvSpPr>
        <p:spPr>
          <a:xfrm flipH="1">
            <a:off x="6364156" y="4835520"/>
            <a:ext cx="2905757" cy="307777"/>
          </a:xfrm>
          <a:prstGeom prst="rect">
            <a:avLst/>
          </a:prstGeom>
          <a:noFill/>
        </p:spPr>
        <p:txBody>
          <a:bodyPr wrap="square" lIns="0" rIns="0" rtlCol="0">
            <a:spAutoFit/>
          </a:bodyPr>
          <a:lstStyle/>
          <a:p>
            <a:pPr algn="ctr"/>
            <a:r>
              <a:rPr lang="en-US" sz="1400" dirty="0"/>
              <a:t>Meetups, Hackathons, Conferences</a:t>
            </a:r>
            <a:endParaRPr lang="en-AE" sz="1400" dirty="0" err="1"/>
          </a:p>
        </p:txBody>
      </p:sp>
      <p:sp>
        <p:nvSpPr>
          <p:cNvPr id="37" name="TextBox 36">
            <a:extLst>
              <a:ext uri="{FF2B5EF4-FFF2-40B4-BE49-F238E27FC236}">
                <a16:creationId xmlns:a16="http://schemas.microsoft.com/office/drawing/2014/main" id="{CFCD3B7D-0B9D-BD8D-9503-845BACDD0DCF}"/>
              </a:ext>
            </a:extLst>
          </p:cNvPr>
          <p:cNvSpPr txBox="1"/>
          <p:nvPr/>
        </p:nvSpPr>
        <p:spPr>
          <a:xfrm flipH="1">
            <a:off x="6320117" y="5219749"/>
            <a:ext cx="2905757" cy="307777"/>
          </a:xfrm>
          <a:prstGeom prst="rect">
            <a:avLst/>
          </a:prstGeom>
          <a:noFill/>
        </p:spPr>
        <p:txBody>
          <a:bodyPr wrap="square" lIns="0" rIns="0" rtlCol="0">
            <a:spAutoFit/>
          </a:bodyPr>
          <a:lstStyle/>
          <a:p>
            <a:pPr algn="ctr"/>
            <a:r>
              <a:rPr lang="en-US" sz="1400" dirty="0"/>
              <a:t>Community milestones</a:t>
            </a:r>
            <a:endParaRPr lang="en-AE" sz="1400" dirty="0" err="1"/>
          </a:p>
        </p:txBody>
      </p:sp>
      <p:sp>
        <p:nvSpPr>
          <p:cNvPr id="38" name="TextBox 37">
            <a:extLst>
              <a:ext uri="{FF2B5EF4-FFF2-40B4-BE49-F238E27FC236}">
                <a16:creationId xmlns:a16="http://schemas.microsoft.com/office/drawing/2014/main" id="{5B4DEEFD-E6D1-FFF5-DF96-286ED527374C}"/>
              </a:ext>
            </a:extLst>
          </p:cNvPr>
          <p:cNvSpPr txBox="1"/>
          <p:nvPr/>
        </p:nvSpPr>
        <p:spPr>
          <a:xfrm>
            <a:off x="4222076" y="5818841"/>
            <a:ext cx="3637278" cy="400110"/>
          </a:xfrm>
          <a:prstGeom prst="rect">
            <a:avLst/>
          </a:prstGeom>
          <a:noFill/>
        </p:spPr>
        <p:txBody>
          <a:bodyPr wrap="square" rtlCol="0">
            <a:spAutoFit/>
          </a:bodyPr>
          <a:lstStyle/>
          <a:p>
            <a:r>
              <a:rPr lang="en-US" sz="2000" dirty="0">
                <a:solidFill>
                  <a:schemeClr val="accent2"/>
                </a:solidFill>
              </a:rPr>
              <a:t>Be strong in 2, work across all</a:t>
            </a:r>
          </a:p>
        </p:txBody>
      </p:sp>
      <p:sp>
        <p:nvSpPr>
          <p:cNvPr id="39" name="Right Arrow 38">
            <a:extLst>
              <a:ext uri="{FF2B5EF4-FFF2-40B4-BE49-F238E27FC236}">
                <a16:creationId xmlns:a16="http://schemas.microsoft.com/office/drawing/2014/main" id="{22A19435-0E94-200A-D682-79C2499897B0}"/>
              </a:ext>
            </a:extLst>
          </p:cNvPr>
          <p:cNvSpPr/>
          <p:nvPr/>
        </p:nvSpPr>
        <p:spPr>
          <a:xfrm>
            <a:off x="3079078" y="3182080"/>
            <a:ext cx="284480" cy="15388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err="1"/>
          </a:p>
        </p:txBody>
      </p:sp>
      <p:sp>
        <p:nvSpPr>
          <p:cNvPr id="40" name="Right Arrow 39">
            <a:extLst>
              <a:ext uri="{FF2B5EF4-FFF2-40B4-BE49-F238E27FC236}">
                <a16:creationId xmlns:a16="http://schemas.microsoft.com/office/drawing/2014/main" id="{78B79481-540C-7BBB-B654-3FA8265AD4B7}"/>
              </a:ext>
            </a:extLst>
          </p:cNvPr>
          <p:cNvSpPr/>
          <p:nvPr/>
        </p:nvSpPr>
        <p:spPr>
          <a:xfrm>
            <a:off x="6419173" y="3186535"/>
            <a:ext cx="284480" cy="15388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err="1"/>
          </a:p>
        </p:txBody>
      </p:sp>
      <p:sp>
        <p:nvSpPr>
          <p:cNvPr id="41" name="Right Arrow 40">
            <a:extLst>
              <a:ext uri="{FF2B5EF4-FFF2-40B4-BE49-F238E27FC236}">
                <a16:creationId xmlns:a16="http://schemas.microsoft.com/office/drawing/2014/main" id="{EA5C704B-ED85-D4A3-8A7C-8CA38D94116F}"/>
              </a:ext>
            </a:extLst>
          </p:cNvPr>
          <p:cNvSpPr/>
          <p:nvPr/>
        </p:nvSpPr>
        <p:spPr>
          <a:xfrm>
            <a:off x="3190838" y="5296692"/>
            <a:ext cx="284480" cy="15388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err="1"/>
          </a:p>
        </p:txBody>
      </p:sp>
      <p:sp>
        <p:nvSpPr>
          <p:cNvPr id="42" name="Right Arrow 41">
            <a:extLst>
              <a:ext uri="{FF2B5EF4-FFF2-40B4-BE49-F238E27FC236}">
                <a16:creationId xmlns:a16="http://schemas.microsoft.com/office/drawing/2014/main" id="{4F6F16FF-D2A1-E14E-4AF0-6D29AAD094AC}"/>
              </a:ext>
            </a:extLst>
          </p:cNvPr>
          <p:cNvSpPr/>
          <p:nvPr/>
        </p:nvSpPr>
        <p:spPr>
          <a:xfrm>
            <a:off x="6502995" y="5303892"/>
            <a:ext cx="284480" cy="153889"/>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dirty="0" err="1"/>
          </a:p>
        </p:txBody>
      </p:sp>
    </p:spTree>
    <p:extLst>
      <p:ext uri="{BB962C8B-B14F-4D97-AF65-F5344CB8AC3E}">
        <p14:creationId xmlns:p14="http://schemas.microsoft.com/office/powerpoint/2010/main" val="242910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animBg="1"/>
      <p:bldP spid="40" grpId="0" animBg="1"/>
      <p:bldP spid="41"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2BD4-155E-3824-F721-5B0FB6E3B6DE}"/>
              </a:ext>
            </a:extLst>
          </p:cNvPr>
          <p:cNvSpPr>
            <a:spLocks noGrp="1"/>
          </p:cNvSpPr>
          <p:nvPr>
            <p:ph type="title"/>
          </p:nvPr>
        </p:nvSpPr>
        <p:spPr/>
        <p:txBody>
          <a:bodyPr/>
          <a:lstStyle/>
          <a:p>
            <a:r>
              <a:rPr lang="en-US" dirty="0"/>
              <a:t>4C Framework - Create</a:t>
            </a:r>
          </a:p>
        </p:txBody>
      </p:sp>
      <p:sp>
        <p:nvSpPr>
          <p:cNvPr id="3" name="Content Placeholder 2">
            <a:extLst>
              <a:ext uri="{FF2B5EF4-FFF2-40B4-BE49-F238E27FC236}">
                <a16:creationId xmlns:a16="http://schemas.microsoft.com/office/drawing/2014/main" id="{892ED277-A250-13B9-9374-547506822FB2}"/>
              </a:ext>
            </a:extLst>
          </p:cNvPr>
          <p:cNvSpPr>
            <a:spLocks noGrp="1"/>
          </p:cNvSpPr>
          <p:nvPr>
            <p:ph idx="1"/>
          </p:nvPr>
        </p:nvSpPr>
        <p:spPr>
          <a:xfrm>
            <a:off x="425038" y="1384288"/>
            <a:ext cx="11430001" cy="2031325"/>
          </a:xfrm>
        </p:spPr>
        <p:txBody>
          <a:bodyPr/>
          <a:lstStyle/>
          <a:p>
            <a:r>
              <a:rPr lang="en-US" dirty="0"/>
              <a:t>Organize monthly tech talks</a:t>
            </a:r>
          </a:p>
          <a:p>
            <a:r>
              <a:rPr lang="en-US" dirty="0"/>
              <a:t>Develop hands-on workshops</a:t>
            </a:r>
          </a:p>
          <a:p>
            <a:r>
              <a:rPr lang="en-US" dirty="0"/>
              <a:t>Produce community newsletters</a:t>
            </a:r>
          </a:p>
          <a:p>
            <a:r>
              <a:rPr lang="en-US" dirty="0"/>
              <a:t>Craft engaging social media content</a:t>
            </a:r>
          </a:p>
        </p:txBody>
      </p:sp>
      <p:pic>
        <p:nvPicPr>
          <p:cNvPr id="6" name="Picture 5">
            <a:extLst>
              <a:ext uri="{FF2B5EF4-FFF2-40B4-BE49-F238E27FC236}">
                <a16:creationId xmlns:a16="http://schemas.microsoft.com/office/drawing/2014/main" id="{788FA185-1913-6817-0C23-EDE914288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1217529"/>
            <a:ext cx="2832100" cy="1968500"/>
          </a:xfrm>
          <a:prstGeom prst="rect">
            <a:avLst/>
          </a:prstGeom>
        </p:spPr>
      </p:pic>
    </p:spTree>
    <p:extLst>
      <p:ext uri="{BB962C8B-B14F-4D97-AF65-F5344CB8AC3E}">
        <p14:creationId xmlns:p14="http://schemas.microsoft.com/office/powerpoint/2010/main" val="14309609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05C5-DB52-CEA7-7E3A-35B7D935D974}"/>
              </a:ext>
            </a:extLst>
          </p:cNvPr>
          <p:cNvSpPr>
            <a:spLocks noGrp="1"/>
          </p:cNvSpPr>
          <p:nvPr>
            <p:ph type="title"/>
          </p:nvPr>
        </p:nvSpPr>
        <p:spPr/>
        <p:txBody>
          <a:bodyPr/>
          <a:lstStyle/>
          <a:p>
            <a:r>
              <a:rPr lang="en-US" dirty="0"/>
              <a:t>4C Framework - Connect</a:t>
            </a:r>
          </a:p>
        </p:txBody>
      </p:sp>
      <p:sp>
        <p:nvSpPr>
          <p:cNvPr id="3" name="Content Placeholder 2">
            <a:extLst>
              <a:ext uri="{FF2B5EF4-FFF2-40B4-BE49-F238E27FC236}">
                <a16:creationId xmlns:a16="http://schemas.microsoft.com/office/drawing/2014/main" id="{5F687354-6A3F-C268-4B17-FA0C2E9E4FEC}"/>
              </a:ext>
            </a:extLst>
          </p:cNvPr>
          <p:cNvSpPr>
            <a:spLocks noGrp="1"/>
          </p:cNvSpPr>
          <p:nvPr>
            <p:ph idx="1"/>
          </p:nvPr>
        </p:nvSpPr>
        <p:spPr>
          <a:xfrm>
            <a:off x="425038" y="1384288"/>
            <a:ext cx="11430001" cy="2031325"/>
          </a:xfrm>
        </p:spPr>
        <p:txBody>
          <a:bodyPr/>
          <a:lstStyle/>
          <a:p>
            <a:r>
              <a:rPr lang="en-US" dirty="0"/>
              <a:t>Run networking sessions at events</a:t>
            </a:r>
          </a:p>
          <a:p>
            <a:r>
              <a:rPr lang="en-US" dirty="0"/>
              <a:t>Facilitate member introductions</a:t>
            </a:r>
          </a:p>
          <a:p>
            <a:r>
              <a:rPr lang="en-US" dirty="0"/>
              <a:t>Manage online discussion forums</a:t>
            </a:r>
          </a:p>
          <a:p>
            <a:r>
              <a:rPr lang="en-US" dirty="0"/>
              <a:t>Arrange cross-community collaborations</a:t>
            </a:r>
          </a:p>
        </p:txBody>
      </p:sp>
      <p:pic>
        <p:nvPicPr>
          <p:cNvPr id="6" name="Picture 5">
            <a:extLst>
              <a:ext uri="{FF2B5EF4-FFF2-40B4-BE49-F238E27FC236}">
                <a16:creationId xmlns:a16="http://schemas.microsoft.com/office/drawing/2014/main" id="{AC62E108-564A-4A1B-F0A0-AD02E1850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1039961"/>
            <a:ext cx="3124200" cy="1892300"/>
          </a:xfrm>
          <a:prstGeom prst="rect">
            <a:avLst/>
          </a:prstGeom>
        </p:spPr>
      </p:pic>
    </p:spTree>
    <p:extLst>
      <p:ext uri="{BB962C8B-B14F-4D97-AF65-F5344CB8AC3E}">
        <p14:creationId xmlns:p14="http://schemas.microsoft.com/office/powerpoint/2010/main" val="11251218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ABAE894-058A-8923-CC49-ED7092BF490E}"/>
              </a:ext>
            </a:extLst>
          </p:cNvPr>
          <p:cNvSpPr>
            <a:spLocks noGrp="1"/>
          </p:cNvSpPr>
          <p:nvPr>
            <p:ph type="body" sz="quarter" idx="10"/>
          </p:nvPr>
        </p:nvSpPr>
        <p:spPr/>
        <p:txBody>
          <a:bodyPr/>
          <a:lstStyle/>
          <a:p>
            <a:r>
              <a:rPr lang="en-US" dirty="0"/>
              <a:t>State of the union</a:t>
            </a:r>
          </a:p>
          <a:p>
            <a:r>
              <a:rPr lang="en-US" dirty="0"/>
              <a:t>AWS communities and programs overview</a:t>
            </a:r>
          </a:p>
          <a:p>
            <a:r>
              <a:rPr lang="en-US" dirty="0"/>
              <a:t>Technical competency in communities</a:t>
            </a:r>
          </a:p>
          <a:p>
            <a:r>
              <a:rPr lang="en-US" dirty="0"/>
              <a:t>Personal stories</a:t>
            </a:r>
          </a:p>
          <a:p>
            <a:r>
              <a:rPr lang="en-US" dirty="0"/>
              <a:t>A look towards the future</a:t>
            </a:r>
          </a:p>
          <a:p>
            <a:endParaRPr lang="en-US" dirty="0"/>
          </a:p>
        </p:txBody>
      </p:sp>
      <p:sp>
        <p:nvSpPr>
          <p:cNvPr id="6" name="Title 5">
            <a:extLst>
              <a:ext uri="{FF2B5EF4-FFF2-40B4-BE49-F238E27FC236}">
                <a16:creationId xmlns:a16="http://schemas.microsoft.com/office/drawing/2014/main" id="{DFD41042-5198-F2C4-1526-DA388136500A}"/>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0838007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F176-8AE3-49C4-4C1E-4732F9D0E0D3}"/>
              </a:ext>
            </a:extLst>
          </p:cNvPr>
          <p:cNvSpPr>
            <a:spLocks noGrp="1"/>
          </p:cNvSpPr>
          <p:nvPr>
            <p:ph type="title"/>
          </p:nvPr>
        </p:nvSpPr>
        <p:spPr/>
        <p:txBody>
          <a:bodyPr/>
          <a:lstStyle/>
          <a:p>
            <a:r>
              <a:rPr lang="en-US" dirty="0"/>
              <a:t>4C Framework - Coach</a:t>
            </a:r>
          </a:p>
        </p:txBody>
      </p:sp>
      <p:sp>
        <p:nvSpPr>
          <p:cNvPr id="3" name="Content Placeholder 2">
            <a:extLst>
              <a:ext uri="{FF2B5EF4-FFF2-40B4-BE49-F238E27FC236}">
                <a16:creationId xmlns:a16="http://schemas.microsoft.com/office/drawing/2014/main" id="{6C7F39D7-AE05-1787-38B3-698BBBD90F1E}"/>
              </a:ext>
            </a:extLst>
          </p:cNvPr>
          <p:cNvSpPr>
            <a:spLocks noGrp="1"/>
          </p:cNvSpPr>
          <p:nvPr>
            <p:ph idx="1"/>
          </p:nvPr>
        </p:nvSpPr>
        <p:spPr>
          <a:xfrm>
            <a:off x="425038" y="1384288"/>
            <a:ext cx="11430001" cy="2031325"/>
          </a:xfrm>
        </p:spPr>
        <p:txBody>
          <a:bodyPr/>
          <a:lstStyle/>
          <a:p>
            <a:r>
              <a:rPr lang="en-US" dirty="0"/>
              <a:t>Lead mentorship programs</a:t>
            </a:r>
          </a:p>
          <a:p>
            <a:r>
              <a:rPr lang="en-US" dirty="0"/>
              <a:t>Conduct skill-sharing sessions</a:t>
            </a:r>
          </a:p>
          <a:p>
            <a:r>
              <a:rPr lang="en-US" dirty="0"/>
              <a:t>Guide new members through onboarding</a:t>
            </a:r>
          </a:p>
          <a:p>
            <a:r>
              <a:rPr lang="en-US" dirty="0"/>
              <a:t>Provide speaker training for community presenters</a:t>
            </a:r>
          </a:p>
        </p:txBody>
      </p:sp>
      <p:pic>
        <p:nvPicPr>
          <p:cNvPr id="6" name="Picture 5">
            <a:extLst>
              <a:ext uri="{FF2B5EF4-FFF2-40B4-BE49-F238E27FC236}">
                <a16:creationId xmlns:a16="http://schemas.microsoft.com/office/drawing/2014/main" id="{951F136F-1943-0697-FBE1-122462C15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609" y="1255058"/>
            <a:ext cx="3020314" cy="1615141"/>
          </a:xfrm>
          <a:prstGeom prst="rect">
            <a:avLst/>
          </a:prstGeom>
        </p:spPr>
      </p:pic>
    </p:spTree>
    <p:extLst>
      <p:ext uri="{BB962C8B-B14F-4D97-AF65-F5344CB8AC3E}">
        <p14:creationId xmlns:p14="http://schemas.microsoft.com/office/powerpoint/2010/main" val="36170472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5C5A-ED6A-F3A5-0B45-5AD82E8AFD19}"/>
              </a:ext>
            </a:extLst>
          </p:cNvPr>
          <p:cNvSpPr>
            <a:spLocks noGrp="1"/>
          </p:cNvSpPr>
          <p:nvPr>
            <p:ph type="title"/>
          </p:nvPr>
        </p:nvSpPr>
        <p:spPr/>
        <p:txBody>
          <a:bodyPr/>
          <a:lstStyle/>
          <a:p>
            <a:r>
              <a:rPr lang="en-US" dirty="0"/>
              <a:t>4C Framework - Coordinate</a:t>
            </a:r>
          </a:p>
        </p:txBody>
      </p:sp>
      <p:sp>
        <p:nvSpPr>
          <p:cNvPr id="3" name="Content Placeholder 2">
            <a:extLst>
              <a:ext uri="{FF2B5EF4-FFF2-40B4-BE49-F238E27FC236}">
                <a16:creationId xmlns:a16="http://schemas.microsoft.com/office/drawing/2014/main" id="{D24327AB-6D86-CC2A-639D-4C940B129DAC}"/>
              </a:ext>
            </a:extLst>
          </p:cNvPr>
          <p:cNvSpPr>
            <a:spLocks noGrp="1"/>
          </p:cNvSpPr>
          <p:nvPr>
            <p:ph idx="1"/>
          </p:nvPr>
        </p:nvSpPr>
        <p:spPr>
          <a:xfrm>
            <a:off x="425038" y="1384288"/>
            <a:ext cx="11430001" cy="2031325"/>
          </a:xfrm>
        </p:spPr>
        <p:txBody>
          <a:bodyPr/>
          <a:lstStyle/>
          <a:p>
            <a:r>
              <a:rPr lang="en-US" dirty="0"/>
              <a:t>Manage community projects</a:t>
            </a:r>
          </a:p>
          <a:p>
            <a:r>
              <a:rPr lang="en-US" dirty="0"/>
              <a:t>Organize hackathons or coding challenges</a:t>
            </a:r>
          </a:p>
          <a:p>
            <a:r>
              <a:rPr lang="en-US" dirty="0"/>
              <a:t>Oversee volunteer teams for events</a:t>
            </a:r>
          </a:p>
          <a:p>
            <a:r>
              <a:rPr lang="en-US" dirty="0"/>
              <a:t>Plan and execute annual conferences</a:t>
            </a:r>
          </a:p>
        </p:txBody>
      </p:sp>
      <p:pic>
        <p:nvPicPr>
          <p:cNvPr id="6" name="Picture 5">
            <a:extLst>
              <a:ext uri="{FF2B5EF4-FFF2-40B4-BE49-F238E27FC236}">
                <a16:creationId xmlns:a16="http://schemas.microsoft.com/office/drawing/2014/main" id="{85BC6AE9-7FA4-A402-7F6C-87388687C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894" y="1384288"/>
            <a:ext cx="2881779" cy="1509890"/>
          </a:xfrm>
          <a:prstGeom prst="rect">
            <a:avLst/>
          </a:prstGeom>
        </p:spPr>
      </p:pic>
    </p:spTree>
    <p:extLst>
      <p:ext uri="{BB962C8B-B14F-4D97-AF65-F5344CB8AC3E}">
        <p14:creationId xmlns:p14="http://schemas.microsoft.com/office/powerpoint/2010/main" val="185591361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4762-FD3E-E6D1-7BBE-D2817820729C}"/>
              </a:ext>
            </a:extLst>
          </p:cNvPr>
          <p:cNvSpPr>
            <a:spLocks noGrp="1"/>
          </p:cNvSpPr>
          <p:nvPr>
            <p:ph type="title"/>
          </p:nvPr>
        </p:nvSpPr>
        <p:spPr/>
        <p:txBody>
          <a:bodyPr/>
          <a:lstStyle/>
          <a:p>
            <a:r>
              <a:rPr lang="en-US" dirty="0"/>
              <a:t>Learning journey</a:t>
            </a:r>
          </a:p>
        </p:txBody>
      </p:sp>
      <p:pic>
        <p:nvPicPr>
          <p:cNvPr id="5" name="Picture 4" descr="A diagram of a flowchart&#10;&#10;Description automatically generated">
            <a:extLst>
              <a:ext uri="{FF2B5EF4-FFF2-40B4-BE49-F238E27FC236}">
                <a16:creationId xmlns:a16="http://schemas.microsoft.com/office/drawing/2014/main" id="{FCFCE0F7-0526-F38E-9A7D-9A6DB7548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2012" y="657424"/>
            <a:ext cx="7772400" cy="5690727"/>
          </a:xfrm>
          <a:prstGeom prst="rect">
            <a:avLst/>
          </a:prstGeom>
        </p:spPr>
      </p:pic>
      <p:sp>
        <p:nvSpPr>
          <p:cNvPr id="6" name="Rounded Rectangle 5">
            <a:extLst>
              <a:ext uri="{FF2B5EF4-FFF2-40B4-BE49-F238E27FC236}">
                <a16:creationId xmlns:a16="http://schemas.microsoft.com/office/drawing/2014/main" id="{CE8FBB7E-A285-2071-C475-6C8DD7CA6E4D}"/>
              </a:ext>
            </a:extLst>
          </p:cNvPr>
          <p:cNvSpPr/>
          <p:nvPr/>
        </p:nvSpPr>
        <p:spPr>
          <a:xfrm>
            <a:off x="959932" y="1346478"/>
            <a:ext cx="1438656" cy="47548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CURIOSITY</a:t>
            </a:r>
          </a:p>
        </p:txBody>
      </p:sp>
      <p:sp>
        <p:nvSpPr>
          <p:cNvPr id="7" name="Rounded Rectangle 6">
            <a:extLst>
              <a:ext uri="{FF2B5EF4-FFF2-40B4-BE49-F238E27FC236}">
                <a16:creationId xmlns:a16="http://schemas.microsoft.com/office/drawing/2014/main" id="{F3B54EDD-7E25-A55A-D026-7029CEF0DBE8}"/>
              </a:ext>
            </a:extLst>
          </p:cNvPr>
          <p:cNvSpPr/>
          <p:nvPr/>
        </p:nvSpPr>
        <p:spPr>
          <a:xfrm>
            <a:off x="3004244" y="5856268"/>
            <a:ext cx="1438656" cy="47548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CURIOSITY</a:t>
            </a:r>
          </a:p>
        </p:txBody>
      </p:sp>
      <p:sp>
        <p:nvSpPr>
          <p:cNvPr id="8" name="Rounded Rectangle 7">
            <a:extLst>
              <a:ext uri="{FF2B5EF4-FFF2-40B4-BE49-F238E27FC236}">
                <a16:creationId xmlns:a16="http://schemas.microsoft.com/office/drawing/2014/main" id="{0E766539-290F-81C1-E21F-0090C851B48B}"/>
              </a:ext>
            </a:extLst>
          </p:cNvPr>
          <p:cNvSpPr/>
          <p:nvPr/>
        </p:nvSpPr>
        <p:spPr>
          <a:xfrm>
            <a:off x="7495076" y="1357927"/>
            <a:ext cx="1516502" cy="47548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CURIOSITY</a:t>
            </a:r>
          </a:p>
        </p:txBody>
      </p:sp>
      <p:sp>
        <p:nvSpPr>
          <p:cNvPr id="9" name="Rounded Rectangle 8">
            <a:extLst>
              <a:ext uri="{FF2B5EF4-FFF2-40B4-BE49-F238E27FC236}">
                <a16:creationId xmlns:a16="http://schemas.microsoft.com/office/drawing/2014/main" id="{4FB33BC0-355B-2D50-A39D-DC626370DEC4}"/>
              </a:ext>
            </a:extLst>
          </p:cNvPr>
          <p:cNvSpPr/>
          <p:nvPr/>
        </p:nvSpPr>
        <p:spPr>
          <a:xfrm>
            <a:off x="926513" y="2787659"/>
            <a:ext cx="1609344" cy="47548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STUDY PLAN</a:t>
            </a:r>
          </a:p>
        </p:txBody>
      </p:sp>
      <p:sp>
        <p:nvSpPr>
          <p:cNvPr id="10" name="Rounded Rectangle 9">
            <a:extLst>
              <a:ext uri="{FF2B5EF4-FFF2-40B4-BE49-F238E27FC236}">
                <a16:creationId xmlns:a16="http://schemas.microsoft.com/office/drawing/2014/main" id="{27E2A530-805C-B770-A1C9-3EC8188BCC83}"/>
              </a:ext>
            </a:extLst>
          </p:cNvPr>
          <p:cNvSpPr/>
          <p:nvPr/>
        </p:nvSpPr>
        <p:spPr>
          <a:xfrm>
            <a:off x="3361054" y="1231615"/>
            <a:ext cx="1438656" cy="70521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GOALS</a:t>
            </a:r>
          </a:p>
        </p:txBody>
      </p:sp>
      <p:sp>
        <p:nvSpPr>
          <p:cNvPr id="15" name="Rounded Rectangle 14">
            <a:extLst>
              <a:ext uri="{FF2B5EF4-FFF2-40B4-BE49-F238E27FC236}">
                <a16:creationId xmlns:a16="http://schemas.microsoft.com/office/drawing/2014/main" id="{09A93AFE-5DBB-C741-95E1-50E5750D7E1B}"/>
              </a:ext>
            </a:extLst>
          </p:cNvPr>
          <p:cNvSpPr/>
          <p:nvPr/>
        </p:nvSpPr>
        <p:spPr>
          <a:xfrm>
            <a:off x="926513" y="4122788"/>
            <a:ext cx="1553716" cy="47548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CONFUSION</a:t>
            </a:r>
          </a:p>
        </p:txBody>
      </p:sp>
      <p:sp>
        <p:nvSpPr>
          <p:cNvPr id="16" name="Rounded Rectangle 15">
            <a:extLst>
              <a:ext uri="{FF2B5EF4-FFF2-40B4-BE49-F238E27FC236}">
                <a16:creationId xmlns:a16="http://schemas.microsoft.com/office/drawing/2014/main" id="{4CB2CFFF-7223-E2A7-D519-360C35AAF009}"/>
              </a:ext>
            </a:extLst>
          </p:cNvPr>
          <p:cNvSpPr/>
          <p:nvPr/>
        </p:nvSpPr>
        <p:spPr>
          <a:xfrm>
            <a:off x="4741758" y="5054445"/>
            <a:ext cx="1438656" cy="47548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STRUGGLE</a:t>
            </a:r>
          </a:p>
        </p:txBody>
      </p:sp>
      <p:sp>
        <p:nvSpPr>
          <p:cNvPr id="17" name="Rounded Rectangle 16">
            <a:extLst>
              <a:ext uri="{FF2B5EF4-FFF2-40B4-BE49-F238E27FC236}">
                <a16:creationId xmlns:a16="http://schemas.microsoft.com/office/drawing/2014/main" id="{F3DCA6DD-8850-2E1C-7990-15F6FCB8A3E3}"/>
              </a:ext>
            </a:extLst>
          </p:cNvPr>
          <p:cNvSpPr/>
          <p:nvPr/>
        </p:nvSpPr>
        <p:spPr>
          <a:xfrm>
            <a:off x="3253013" y="2860367"/>
            <a:ext cx="2092451" cy="4754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EXPERIMENTING</a:t>
            </a:r>
          </a:p>
        </p:txBody>
      </p:sp>
      <p:sp>
        <p:nvSpPr>
          <p:cNvPr id="18" name="Rounded Rectangle 17">
            <a:extLst>
              <a:ext uri="{FF2B5EF4-FFF2-40B4-BE49-F238E27FC236}">
                <a16:creationId xmlns:a16="http://schemas.microsoft.com/office/drawing/2014/main" id="{E00484FF-7261-87D7-F7E2-994BC249F1D6}"/>
              </a:ext>
            </a:extLst>
          </p:cNvPr>
          <p:cNvSpPr/>
          <p:nvPr/>
        </p:nvSpPr>
        <p:spPr>
          <a:xfrm>
            <a:off x="3491269" y="4047888"/>
            <a:ext cx="1635930" cy="4754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PRACTICING</a:t>
            </a:r>
          </a:p>
        </p:txBody>
      </p:sp>
      <p:sp>
        <p:nvSpPr>
          <p:cNvPr id="19" name="Rounded Rectangle 18">
            <a:extLst>
              <a:ext uri="{FF2B5EF4-FFF2-40B4-BE49-F238E27FC236}">
                <a16:creationId xmlns:a16="http://schemas.microsoft.com/office/drawing/2014/main" id="{264AAE1C-F907-AA86-77C3-D31F58A25D7F}"/>
              </a:ext>
            </a:extLst>
          </p:cNvPr>
          <p:cNvSpPr/>
          <p:nvPr/>
        </p:nvSpPr>
        <p:spPr>
          <a:xfrm>
            <a:off x="7572922" y="2570628"/>
            <a:ext cx="1438656" cy="4754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PROJECT</a:t>
            </a:r>
          </a:p>
        </p:txBody>
      </p:sp>
      <p:sp>
        <p:nvSpPr>
          <p:cNvPr id="20" name="Rounded Rectangle 19">
            <a:extLst>
              <a:ext uri="{FF2B5EF4-FFF2-40B4-BE49-F238E27FC236}">
                <a16:creationId xmlns:a16="http://schemas.microsoft.com/office/drawing/2014/main" id="{4FBDF1D5-B793-F145-43A0-155DDB56B180}"/>
              </a:ext>
            </a:extLst>
          </p:cNvPr>
          <p:cNvSpPr/>
          <p:nvPr/>
        </p:nvSpPr>
        <p:spPr>
          <a:xfrm>
            <a:off x="9412217" y="4457613"/>
            <a:ext cx="1949196" cy="70149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 OTHER PATH</a:t>
            </a:r>
          </a:p>
        </p:txBody>
      </p:sp>
      <p:sp>
        <p:nvSpPr>
          <p:cNvPr id="21" name="Rounded Rectangle 20">
            <a:extLst>
              <a:ext uri="{FF2B5EF4-FFF2-40B4-BE49-F238E27FC236}">
                <a16:creationId xmlns:a16="http://schemas.microsoft.com/office/drawing/2014/main" id="{2F9A23B5-81C7-FD62-A3F0-8C2885A0161F}"/>
              </a:ext>
            </a:extLst>
          </p:cNvPr>
          <p:cNvSpPr/>
          <p:nvPr/>
        </p:nvSpPr>
        <p:spPr>
          <a:xfrm>
            <a:off x="9688391" y="5872663"/>
            <a:ext cx="1438656" cy="4754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MASTERY</a:t>
            </a:r>
          </a:p>
        </p:txBody>
      </p:sp>
      <p:sp>
        <p:nvSpPr>
          <p:cNvPr id="22" name="Rounded Rectangle 21">
            <a:extLst>
              <a:ext uri="{FF2B5EF4-FFF2-40B4-BE49-F238E27FC236}">
                <a16:creationId xmlns:a16="http://schemas.microsoft.com/office/drawing/2014/main" id="{5AF90875-AB5D-EE9D-19D3-73E9C08ECF2E}"/>
              </a:ext>
            </a:extLst>
          </p:cNvPr>
          <p:cNvSpPr/>
          <p:nvPr/>
        </p:nvSpPr>
        <p:spPr>
          <a:xfrm>
            <a:off x="7537034" y="3715367"/>
            <a:ext cx="1609344" cy="47548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STUDY PLAN</a:t>
            </a:r>
          </a:p>
        </p:txBody>
      </p:sp>
      <p:sp>
        <p:nvSpPr>
          <p:cNvPr id="23" name="Rounded Rectangle 22">
            <a:extLst>
              <a:ext uri="{FF2B5EF4-FFF2-40B4-BE49-F238E27FC236}">
                <a16:creationId xmlns:a16="http://schemas.microsoft.com/office/drawing/2014/main" id="{6C8D7F02-7888-DA30-8B86-76917751A000}"/>
              </a:ext>
            </a:extLst>
          </p:cNvPr>
          <p:cNvSpPr/>
          <p:nvPr/>
        </p:nvSpPr>
        <p:spPr>
          <a:xfrm>
            <a:off x="7557269" y="4909834"/>
            <a:ext cx="1438656" cy="70521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GOALS</a:t>
            </a:r>
          </a:p>
        </p:txBody>
      </p:sp>
      <p:sp>
        <p:nvSpPr>
          <p:cNvPr id="24" name="Rounded Rectangle 23">
            <a:extLst>
              <a:ext uri="{FF2B5EF4-FFF2-40B4-BE49-F238E27FC236}">
                <a16:creationId xmlns:a16="http://schemas.microsoft.com/office/drawing/2014/main" id="{379F53F9-209D-ED28-48F5-B2553A89094D}"/>
              </a:ext>
            </a:extLst>
          </p:cNvPr>
          <p:cNvSpPr/>
          <p:nvPr/>
        </p:nvSpPr>
        <p:spPr>
          <a:xfrm>
            <a:off x="9572453" y="3269749"/>
            <a:ext cx="1609344" cy="47548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STUDY PLAN</a:t>
            </a:r>
          </a:p>
        </p:txBody>
      </p:sp>
      <p:sp>
        <p:nvSpPr>
          <p:cNvPr id="25" name="Rounded Rectangle 24">
            <a:extLst>
              <a:ext uri="{FF2B5EF4-FFF2-40B4-BE49-F238E27FC236}">
                <a16:creationId xmlns:a16="http://schemas.microsoft.com/office/drawing/2014/main" id="{1DD914AA-AC17-CD5A-D7CB-06D2B642E3A1}"/>
              </a:ext>
            </a:extLst>
          </p:cNvPr>
          <p:cNvSpPr/>
          <p:nvPr/>
        </p:nvSpPr>
        <p:spPr>
          <a:xfrm>
            <a:off x="9624060" y="1985374"/>
            <a:ext cx="1438656" cy="70521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GOALS</a:t>
            </a:r>
          </a:p>
        </p:txBody>
      </p:sp>
      <p:sp>
        <p:nvSpPr>
          <p:cNvPr id="27" name="Right Arrow 26">
            <a:extLst>
              <a:ext uri="{FF2B5EF4-FFF2-40B4-BE49-F238E27FC236}">
                <a16:creationId xmlns:a16="http://schemas.microsoft.com/office/drawing/2014/main" id="{FCB7508C-70E6-212A-39F2-A677898E125D}"/>
              </a:ext>
            </a:extLst>
          </p:cNvPr>
          <p:cNvSpPr/>
          <p:nvPr/>
        </p:nvSpPr>
        <p:spPr>
          <a:xfrm>
            <a:off x="2480229" y="1425671"/>
            <a:ext cx="816670" cy="326368"/>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8" name="Right Arrow 27">
            <a:extLst>
              <a:ext uri="{FF2B5EF4-FFF2-40B4-BE49-F238E27FC236}">
                <a16:creationId xmlns:a16="http://schemas.microsoft.com/office/drawing/2014/main" id="{162BBBB4-9A04-BE4C-0B65-8D5FDAC13B91}"/>
              </a:ext>
            </a:extLst>
          </p:cNvPr>
          <p:cNvSpPr/>
          <p:nvPr/>
        </p:nvSpPr>
        <p:spPr>
          <a:xfrm rot="5400000">
            <a:off x="1348360" y="2224701"/>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9" name="Right Arrow 28">
            <a:extLst>
              <a:ext uri="{FF2B5EF4-FFF2-40B4-BE49-F238E27FC236}">
                <a16:creationId xmlns:a16="http://schemas.microsoft.com/office/drawing/2014/main" id="{D6759747-970E-3B99-F85E-7D3AE216EC1E}"/>
              </a:ext>
            </a:extLst>
          </p:cNvPr>
          <p:cNvSpPr/>
          <p:nvPr/>
        </p:nvSpPr>
        <p:spPr>
          <a:xfrm rot="5400000">
            <a:off x="1354731" y="3608516"/>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0" name="Right Arrow 29">
            <a:extLst>
              <a:ext uri="{FF2B5EF4-FFF2-40B4-BE49-F238E27FC236}">
                <a16:creationId xmlns:a16="http://schemas.microsoft.com/office/drawing/2014/main" id="{6768B33A-F951-39F2-5A0A-B6C708970E6A}"/>
              </a:ext>
            </a:extLst>
          </p:cNvPr>
          <p:cNvSpPr/>
          <p:nvPr/>
        </p:nvSpPr>
        <p:spPr>
          <a:xfrm>
            <a:off x="2573259" y="2966747"/>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1" name="Right Arrow 30">
            <a:extLst>
              <a:ext uri="{FF2B5EF4-FFF2-40B4-BE49-F238E27FC236}">
                <a16:creationId xmlns:a16="http://schemas.microsoft.com/office/drawing/2014/main" id="{93D39C89-D0F3-FA2C-79CB-13E4F990045C}"/>
              </a:ext>
            </a:extLst>
          </p:cNvPr>
          <p:cNvSpPr/>
          <p:nvPr/>
        </p:nvSpPr>
        <p:spPr>
          <a:xfrm rot="10800000">
            <a:off x="2507222" y="4225541"/>
            <a:ext cx="963812" cy="295598"/>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2" name="Right Arrow 31">
            <a:extLst>
              <a:ext uri="{FF2B5EF4-FFF2-40B4-BE49-F238E27FC236}">
                <a16:creationId xmlns:a16="http://schemas.microsoft.com/office/drawing/2014/main" id="{76E7F1C4-FF52-7E2D-A73B-8E4878D13341}"/>
              </a:ext>
            </a:extLst>
          </p:cNvPr>
          <p:cNvSpPr/>
          <p:nvPr/>
        </p:nvSpPr>
        <p:spPr>
          <a:xfrm rot="10800000">
            <a:off x="6200648" y="5159109"/>
            <a:ext cx="1336385" cy="308173"/>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3" name="Right Arrow 32">
            <a:extLst>
              <a:ext uri="{FF2B5EF4-FFF2-40B4-BE49-F238E27FC236}">
                <a16:creationId xmlns:a16="http://schemas.microsoft.com/office/drawing/2014/main" id="{E9FADB7C-56E3-1CF5-4357-10B7D9ACB9FF}"/>
              </a:ext>
            </a:extLst>
          </p:cNvPr>
          <p:cNvSpPr/>
          <p:nvPr/>
        </p:nvSpPr>
        <p:spPr>
          <a:xfrm rot="16200000">
            <a:off x="7943889" y="4415356"/>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4" name="Right Arrow 33">
            <a:extLst>
              <a:ext uri="{FF2B5EF4-FFF2-40B4-BE49-F238E27FC236}">
                <a16:creationId xmlns:a16="http://schemas.microsoft.com/office/drawing/2014/main" id="{EC46A721-3CA4-0245-8120-8D70E0506AEC}"/>
              </a:ext>
            </a:extLst>
          </p:cNvPr>
          <p:cNvSpPr/>
          <p:nvPr/>
        </p:nvSpPr>
        <p:spPr>
          <a:xfrm rot="16200000">
            <a:off x="7943888" y="3247245"/>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 name="Right Arrow 34">
            <a:extLst>
              <a:ext uri="{FF2B5EF4-FFF2-40B4-BE49-F238E27FC236}">
                <a16:creationId xmlns:a16="http://schemas.microsoft.com/office/drawing/2014/main" id="{8E47DBD2-0351-632E-908B-416B45B6EDD7}"/>
              </a:ext>
            </a:extLst>
          </p:cNvPr>
          <p:cNvSpPr/>
          <p:nvPr/>
        </p:nvSpPr>
        <p:spPr>
          <a:xfrm rot="16200000">
            <a:off x="7920941" y="2052333"/>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6" name="Right Arrow 35">
            <a:extLst>
              <a:ext uri="{FF2B5EF4-FFF2-40B4-BE49-F238E27FC236}">
                <a16:creationId xmlns:a16="http://schemas.microsoft.com/office/drawing/2014/main" id="{16CA65AD-10DC-E082-B078-617FB3B6CDE1}"/>
              </a:ext>
            </a:extLst>
          </p:cNvPr>
          <p:cNvSpPr/>
          <p:nvPr/>
        </p:nvSpPr>
        <p:spPr>
          <a:xfrm rot="5400000">
            <a:off x="10097739" y="2846845"/>
            <a:ext cx="535642" cy="290498"/>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 name="Right Arrow 36">
            <a:extLst>
              <a:ext uri="{FF2B5EF4-FFF2-40B4-BE49-F238E27FC236}">
                <a16:creationId xmlns:a16="http://schemas.microsoft.com/office/drawing/2014/main" id="{A2A69419-771C-99E6-4ECF-7742C23E7743}"/>
              </a:ext>
            </a:extLst>
          </p:cNvPr>
          <p:cNvSpPr/>
          <p:nvPr/>
        </p:nvSpPr>
        <p:spPr>
          <a:xfrm rot="5400000">
            <a:off x="10058404" y="3958040"/>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8" name="Right Arrow 37">
            <a:extLst>
              <a:ext uri="{FF2B5EF4-FFF2-40B4-BE49-F238E27FC236}">
                <a16:creationId xmlns:a16="http://schemas.microsoft.com/office/drawing/2014/main" id="{C8F40048-A3FF-52A6-A862-6A8A3172BFC4}"/>
              </a:ext>
            </a:extLst>
          </p:cNvPr>
          <p:cNvSpPr/>
          <p:nvPr/>
        </p:nvSpPr>
        <p:spPr>
          <a:xfrm rot="5400000">
            <a:off x="10058403" y="5378778"/>
            <a:ext cx="661798" cy="269977"/>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40" name="Curved Connector 39">
            <a:extLst>
              <a:ext uri="{FF2B5EF4-FFF2-40B4-BE49-F238E27FC236}">
                <a16:creationId xmlns:a16="http://schemas.microsoft.com/office/drawing/2014/main" id="{45B1DC07-B425-CC28-EFB0-C899CC7F7420}"/>
              </a:ext>
            </a:extLst>
          </p:cNvPr>
          <p:cNvCxnSpPr>
            <a:cxnSpLocks/>
            <a:stCxn id="8" idx="3"/>
            <a:endCxn id="25" idx="0"/>
          </p:cNvCxnSpPr>
          <p:nvPr/>
        </p:nvCxnSpPr>
        <p:spPr>
          <a:xfrm>
            <a:off x="9011578" y="1595671"/>
            <a:ext cx="1331810" cy="389703"/>
          </a:xfrm>
          <a:prstGeom prst="curvedConnector2">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427493AD-782D-00EE-536A-D2F7078DD5F5}"/>
              </a:ext>
            </a:extLst>
          </p:cNvPr>
          <p:cNvCxnSpPr>
            <a:cxnSpLocks/>
            <a:stCxn id="17" idx="3"/>
          </p:cNvCxnSpPr>
          <p:nvPr/>
        </p:nvCxnSpPr>
        <p:spPr>
          <a:xfrm flipV="1">
            <a:off x="5345464" y="1838863"/>
            <a:ext cx="2302816" cy="1259248"/>
          </a:xfrm>
          <a:prstGeom prst="curvedConnector3">
            <a:avLst>
              <a:gd name="adj1" fmla="val 93943"/>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2012B4E4-8C78-F4DB-CD65-E91311C46F1B}"/>
              </a:ext>
            </a:extLst>
          </p:cNvPr>
          <p:cNvCxnSpPr>
            <a:cxnSpLocks/>
            <a:stCxn id="15" idx="2"/>
            <a:endCxn id="7" idx="1"/>
          </p:cNvCxnSpPr>
          <p:nvPr/>
        </p:nvCxnSpPr>
        <p:spPr>
          <a:xfrm rot="16200000" flipH="1">
            <a:off x="1605939" y="4695707"/>
            <a:ext cx="1495736" cy="1300873"/>
          </a:xfrm>
          <a:prstGeom prst="curvedConnector2">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1EBA924B-AC5C-78DC-BFFD-447675A6A329}"/>
              </a:ext>
            </a:extLst>
          </p:cNvPr>
          <p:cNvCxnSpPr>
            <a:cxnSpLocks/>
            <a:stCxn id="22" idx="1"/>
          </p:cNvCxnSpPr>
          <p:nvPr/>
        </p:nvCxnSpPr>
        <p:spPr>
          <a:xfrm rot="10800000" flipV="1">
            <a:off x="6049468" y="3953110"/>
            <a:ext cx="1487566" cy="1075287"/>
          </a:xfrm>
          <a:prstGeom prst="curvedConnector3">
            <a:avLst>
              <a:gd name="adj1" fmla="val 100815"/>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FBC98FC7-4250-1A0F-44F5-149A0A0B5365}"/>
              </a:ext>
            </a:extLst>
          </p:cNvPr>
          <p:cNvCxnSpPr>
            <a:cxnSpLocks/>
            <a:stCxn id="7" idx="3"/>
            <a:endCxn id="23" idx="2"/>
          </p:cNvCxnSpPr>
          <p:nvPr/>
        </p:nvCxnSpPr>
        <p:spPr>
          <a:xfrm flipV="1">
            <a:off x="4442900" y="5615048"/>
            <a:ext cx="3833697" cy="478964"/>
          </a:xfrm>
          <a:prstGeom prst="curvedConnector2">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a:extLst>
              <a:ext uri="{FF2B5EF4-FFF2-40B4-BE49-F238E27FC236}">
                <a16:creationId xmlns:a16="http://schemas.microsoft.com/office/drawing/2014/main" id="{5EA16604-E6B1-F673-C6DB-7C433AD05A1C}"/>
              </a:ext>
            </a:extLst>
          </p:cNvPr>
          <p:cNvCxnSpPr>
            <a:cxnSpLocks/>
            <a:stCxn id="18" idx="3"/>
            <a:endCxn id="16" idx="0"/>
          </p:cNvCxnSpPr>
          <p:nvPr/>
        </p:nvCxnSpPr>
        <p:spPr>
          <a:xfrm>
            <a:off x="5127199" y="4285632"/>
            <a:ext cx="333887" cy="768813"/>
          </a:xfrm>
          <a:prstGeom prst="curvedConnector2">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17944579-A6F6-85CF-2162-60E34A8B47A1}"/>
              </a:ext>
            </a:extLst>
          </p:cNvPr>
          <p:cNvCxnSpPr>
            <a:cxnSpLocks/>
            <a:stCxn id="10" idx="3"/>
            <a:endCxn id="8" idx="1"/>
          </p:cNvCxnSpPr>
          <p:nvPr/>
        </p:nvCxnSpPr>
        <p:spPr>
          <a:xfrm>
            <a:off x="4799710" y="1584222"/>
            <a:ext cx="2695366" cy="11449"/>
          </a:xfrm>
          <a:prstGeom prst="curvedConnector3">
            <a:avLst>
              <a:gd name="adj1" fmla="val 50000"/>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92A233C4-0242-FDFA-5F60-C0F0A53F05E9}"/>
              </a:ext>
            </a:extLst>
          </p:cNvPr>
          <p:cNvCxnSpPr>
            <a:cxnSpLocks/>
            <a:stCxn id="16" idx="2"/>
            <a:endCxn id="7" idx="0"/>
          </p:cNvCxnSpPr>
          <p:nvPr/>
        </p:nvCxnSpPr>
        <p:spPr>
          <a:xfrm rot="5400000">
            <a:off x="4429162" y="4824343"/>
            <a:ext cx="326335" cy="1737514"/>
          </a:xfrm>
          <a:prstGeom prst="curvedConnector3">
            <a:avLst>
              <a:gd name="adj1" fmla="val 50000"/>
            </a:avLst>
          </a:prstGeom>
          <a:ln w="82550" cap="rnd">
            <a:solidFill>
              <a:schemeClr val="tx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27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0"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35BF-81B4-6F6C-E8F9-1B6FA408E1DA}"/>
              </a:ext>
            </a:extLst>
          </p:cNvPr>
          <p:cNvSpPr>
            <a:spLocks noGrp="1"/>
          </p:cNvSpPr>
          <p:nvPr>
            <p:ph type="title"/>
          </p:nvPr>
        </p:nvSpPr>
        <p:spPr/>
        <p:txBody>
          <a:bodyPr/>
          <a:lstStyle/>
          <a:p>
            <a:r>
              <a:rPr lang="en-US" sz="4000" dirty="0"/>
              <a:t>What makes a strong/thriving community</a:t>
            </a:r>
            <a:endParaRPr lang="en-AE" dirty="0"/>
          </a:p>
        </p:txBody>
      </p:sp>
      <p:graphicFrame>
        <p:nvGraphicFramePr>
          <p:cNvPr id="4" name="Content Placeholder 4">
            <a:extLst>
              <a:ext uri="{FF2B5EF4-FFF2-40B4-BE49-F238E27FC236}">
                <a16:creationId xmlns:a16="http://schemas.microsoft.com/office/drawing/2014/main" id="{57D0B67A-C89C-A939-12E2-1F9B64180DE2}"/>
              </a:ext>
            </a:extLst>
          </p:cNvPr>
          <p:cNvGraphicFramePr>
            <a:graphicFrameLocks/>
          </p:cNvGraphicFramePr>
          <p:nvPr/>
        </p:nvGraphicFramePr>
        <p:xfrm>
          <a:off x="1306444" y="1379538"/>
          <a:ext cx="9655312" cy="4106870"/>
        </p:xfrm>
        <a:graphic>
          <a:graphicData uri="http://schemas.openxmlformats.org/drawingml/2006/table">
            <a:tbl>
              <a:tblPr firstRow="1" bandRow="1">
                <a:noFill/>
                <a:tableStyleId>{5C22544A-7EE6-4342-B048-85BDC9FD1C3A}</a:tableStyleId>
              </a:tblPr>
              <a:tblGrid>
                <a:gridCol w="5201582">
                  <a:extLst>
                    <a:ext uri="{9D8B030D-6E8A-4147-A177-3AD203B41FA5}">
                      <a16:colId xmlns:a16="http://schemas.microsoft.com/office/drawing/2014/main" val="2740966115"/>
                    </a:ext>
                  </a:extLst>
                </a:gridCol>
                <a:gridCol w="4453730">
                  <a:extLst>
                    <a:ext uri="{9D8B030D-6E8A-4147-A177-3AD203B41FA5}">
                      <a16:colId xmlns:a16="http://schemas.microsoft.com/office/drawing/2014/main" val="735671828"/>
                    </a:ext>
                  </a:extLst>
                </a:gridCol>
              </a:tblGrid>
              <a:tr h="535678">
                <a:tc>
                  <a:txBody>
                    <a:bodyPr/>
                    <a:lstStyle/>
                    <a:p>
                      <a:r>
                        <a:rPr lang="en-US" sz="1600">
                          <a:solidFill>
                            <a:schemeClr val="tx1">
                              <a:lumMod val="75000"/>
                              <a:lumOff val="25000"/>
                            </a:schemeClr>
                          </a:solidFill>
                        </a:rPr>
                        <a:t>Thriving Community</a:t>
                      </a:r>
                      <a:endParaRPr lang="en-AE" sz="1600">
                        <a:solidFill>
                          <a:schemeClr val="tx1">
                            <a:lumMod val="75000"/>
                            <a:lumOff val="25000"/>
                          </a:schemeClr>
                        </a:solidFill>
                      </a:endParaRPr>
                    </a:p>
                  </a:txBody>
                  <a:tcPr marL="209249" marR="125549" marT="125549" marB="125549">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US" sz="1600">
                          <a:solidFill>
                            <a:schemeClr val="tx1">
                              <a:lumMod val="75000"/>
                              <a:lumOff val="25000"/>
                            </a:schemeClr>
                          </a:solidFill>
                        </a:rPr>
                        <a:t>Inconsistent Community</a:t>
                      </a:r>
                      <a:endParaRPr lang="en-AE" sz="1600">
                        <a:solidFill>
                          <a:schemeClr val="tx1">
                            <a:lumMod val="75000"/>
                            <a:lumOff val="25000"/>
                          </a:schemeClr>
                        </a:solidFill>
                      </a:endParaRPr>
                    </a:p>
                  </a:txBody>
                  <a:tcPr marL="209249" marR="125549" marT="125549" marB="125549">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2171299327"/>
                  </a:ext>
                </a:extLst>
              </a:tr>
              <a:tr h="446399">
                <a:tc>
                  <a:txBody>
                    <a:bodyPr/>
                    <a:lstStyle/>
                    <a:p>
                      <a:r>
                        <a:rPr lang="en-US" sz="1300">
                          <a:solidFill>
                            <a:schemeClr val="tx1">
                              <a:lumMod val="75000"/>
                              <a:lumOff val="25000"/>
                            </a:schemeClr>
                          </a:solidFill>
                        </a:rPr>
                        <a:t>Clear mission and values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Undefined purpose</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53513550"/>
                  </a:ext>
                </a:extLst>
              </a:tr>
              <a:tr h="446399">
                <a:tc>
                  <a:txBody>
                    <a:bodyPr/>
                    <a:lstStyle/>
                    <a:p>
                      <a:r>
                        <a:rPr lang="en-US" sz="1300">
                          <a:solidFill>
                            <a:schemeClr val="tx1">
                              <a:lumMod val="75000"/>
                              <a:lumOff val="25000"/>
                            </a:schemeClr>
                          </a:solidFill>
                        </a:rPr>
                        <a:t>Regular, planned activities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Sporadic, ad-hoc meetups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166167555"/>
                  </a:ext>
                </a:extLst>
              </a:tr>
              <a:tr h="446399">
                <a:tc>
                  <a:txBody>
                    <a:bodyPr/>
                    <a:lstStyle/>
                    <a:p>
                      <a:r>
                        <a:rPr lang="en-US" sz="1300">
                          <a:solidFill>
                            <a:schemeClr val="tx1">
                              <a:lumMod val="75000"/>
                              <a:lumOff val="25000"/>
                            </a:schemeClr>
                          </a:solidFill>
                        </a:rPr>
                        <a:t>Diverse engagement opportunities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Limited to occasional talks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082125693"/>
                  </a:ext>
                </a:extLst>
              </a:tr>
              <a:tr h="446399">
                <a:tc>
                  <a:txBody>
                    <a:bodyPr/>
                    <a:lstStyle/>
                    <a:p>
                      <a:r>
                        <a:rPr lang="en-US" sz="1300">
                          <a:solidFill>
                            <a:schemeClr val="tx1">
                              <a:lumMod val="75000"/>
                              <a:lumOff val="25000"/>
                            </a:schemeClr>
                          </a:solidFill>
                        </a:rPr>
                        <a:t>Structured growth path for members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No clear member development</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771303647"/>
                  </a:ext>
                </a:extLst>
              </a:tr>
              <a:tr h="446399">
                <a:tc>
                  <a:txBody>
                    <a:bodyPr/>
                    <a:lstStyle/>
                    <a:p>
                      <a:r>
                        <a:rPr lang="en-US" sz="1300">
                          <a:solidFill>
                            <a:schemeClr val="tx1">
                              <a:lumMod val="75000"/>
                              <a:lumOff val="25000"/>
                            </a:schemeClr>
                          </a:solidFill>
                        </a:rPr>
                        <a:t>Measurable impact on industry</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Limited influence beyond members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4118403294"/>
                  </a:ext>
                </a:extLst>
              </a:tr>
              <a:tr h="446399">
                <a:tc>
                  <a:txBody>
                    <a:bodyPr/>
                    <a:lstStyle/>
                    <a:p>
                      <a:r>
                        <a:rPr lang="en-US" sz="1300">
                          <a:solidFill>
                            <a:schemeClr val="tx1">
                              <a:lumMod val="75000"/>
                              <a:lumOff val="25000"/>
                            </a:schemeClr>
                          </a:solidFill>
                        </a:rPr>
                        <a:t>Strong leadership and succession planning</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Dependent on a few individuals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485251322"/>
                  </a:ext>
                </a:extLst>
              </a:tr>
              <a:tr h="446399">
                <a:tc>
                  <a:txBody>
                    <a:bodyPr/>
                    <a:lstStyle/>
                    <a:p>
                      <a:r>
                        <a:rPr lang="en-US" sz="1300">
                          <a:solidFill>
                            <a:schemeClr val="tx1">
                              <a:lumMod val="75000"/>
                              <a:lumOff val="25000"/>
                            </a:schemeClr>
                          </a:solidFill>
                        </a:rPr>
                        <a:t>Collaborative projects and initiatives</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a:solidFill>
                            <a:schemeClr val="tx1">
                              <a:lumMod val="75000"/>
                              <a:lumOff val="25000"/>
                            </a:schemeClr>
                          </a:solidFill>
                        </a:rPr>
                        <a:t>Passive content consumption</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203109930"/>
                  </a:ext>
                </a:extLst>
              </a:tr>
              <a:tr h="446399">
                <a:tc>
                  <a:txBody>
                    <a:bodyPr/>
                    <a:lstStyle/>
                    <a:p>
                      <a:r>
                        <a:rPr lang="en-US" sz="1300" kern="1200">
                          <a:solidFill>
                            <a:schemeClr val="tx1">
                              <a:lumMod val="75000"/>
                              <a:lumOff val="25000"/>
                            </a:schemeClr>
                          </a:solidFill>
                          <a:effectLst/>
                          <a:latin typeface="+mn-lt"/>
                          <a:ea typeface="+mn-ea"/>
                          <a:cs typeface="+mn-cs"/>
                        </a:rPr>
                        <a:t>Continuous feedback and improvement</a:t>
                      </a:r>
                      <a:r>
                        <a:rPr lang="en-US" sz="1300">
                          <a:solidFill>
                            <a:schemeClr val="tx1">
                              <a:lumMod val="75000"/>
                              <a:lumOff val="25000"/>
                            </a:schemeClr>
                          </a:solidFill>
                        </a:rPr>
                        <a:t> </a:t>
                      </a:r>
                      <a:endParaRPr lang="en-AE" sz="130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US" sz="1300" dirty="0">
                          <a:solidFill>
                            <a:schemeClr val="tx1">
                              <a:lumMod val="75000"/>
                              <a:lumOff val="25000"/>
                            </a:schemeClr>
                          </a:solidFill>
                        </a:rPr>
                        <a:t>Static or declining engagement</a:t>
                      </a:r>
                      <a:endParaRPr lang="en-AE" sz="1300" dirty="0">
                        <a:solidFill>
                          <a:schemeClr val="tx1">
                            <a:lumMod val="75000"/>
                            <a:lumOff val="25000"/>
                          </a:schemeClr>
                        </a:solidFill>
                      </a:endParaRPr>
                    </a:p>
                  </a:txBody>
                  <a:tcPr marL="209249" marR="108810" marT="108810" marB="108810">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36221520"/>
                  </a:ext>
                </a:extLst>
              </a:tr>
            </a:tbl>
          </a:graphicData>
        </a:graphic>
      </p:graphicFrame>
    </p:spTree>
    <p:extLst>
      <p:ext uri="{BB962C8B-B14F-4D97-AF65-F5344CB8AC3E}">
        <p14:creationId xmlns:p14="http://schemas.microsoft.com/office/powerpoint/2010/main" val="3331187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5519-B5EF-23FC-9F0C-4269F600B6CD}"/>
              </a:ext>
            </a:extLst>
          </p:cNvPr>
          <p:cNvSpPr>
            <a:spLocks noGrp="1"/>
          </p:cNvSpPr>
          <p:nvPr>
            <p:ph type="title"/>
          </p:nvPr>
        </p:nvSpPr>
        <p:spPr/>
        <p:txBody>
          <a:bodyPr/>
          <a:lstStyle/>
          <a:p>
            <a:r>
              <a:rPr lang="en-US" dirty="0"/>
              <a:t>Personal stories</a:t>
            </a:r>
            <a:endParaRPr lang="en-AE" dirty="0"/>
          </a:p>
        </p:txBody>
      </p:sp>
    </p:spTree>
    <p:extLst>
      <p:ext uri="{BB962C8B-B14F-4D97-AF65-F5344CB8AC3E}">
        <p14:creationId xmlns:p14="http://schemas.microsoft.com/office/powerpoint/2010/main" val="19999472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83A1-8792-178F-108A-47BE3699EC0C}"/>
              </a:ext>
            </a:extLst>
          </p:cNvPr>
          <p:cNvSpPr>
            <a:spLocks noGrp="1"/>
          </p:cNvSpPr>
          <p:nvPr>
            <p:ph type="title"/>
          </p:nvPr>
        </p:nvSpPr>
        <p:spPr/>
        <p:txBody>
          <a:bodyPr/>
          <a:lstStyle/>
          <a:p>
            <a:r>
              <a:rPr lang="en-RO" dirty="0"/>
              <a:t>From telco engineer to DevOps and beyond</a:t>
            </a:r>
          </a:p>
        </p:txBody>
      </p:sp>
      <p:pic>
        <p:nvPicPr>
          <p:cNvPr id="5" name="Picture 4">
            <a:extLst>
              <a:ext uri="{FF2B5EF4-FFF2-40B4-BE49-F238E27FC236}">
                <a16:creationId xmlns:a16="http://schemas.microsoft.com/office/drawing/2014/main" id="{90C7D10F-1144-C7FF-BD74-3A7C44BF2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399" y="3640305"/>
            <a:ext cx="2533479" cy="2533479"/>
          </a:xfrm>
          <a:prstGeom prst="rect">
            <a:avLst/>
          </a:prstGeom>
        </p:spPr>
      </p:pic>
      <p:grpSp>
        <p:nvGrpSpPr>
          <p:cNvPr id="6" name="Group 5">
            <a:extLst>
              <a:ext uri="{FF2B5EF4-FFF2-40B4-BE49-F238E27FC236}">
                <a16:creationId xmlns:a16="http://schemas.microsoft.com/office/drawing/2014/main" id="{3C1ED33F-FE58-4FC0-BB56-D714C57317EA}"/>
              </a:ext>
            </a:extLst>
          </p:cNvPr>
          <p:cNvGrpSpPr/>
          <p:nvPr/>
        </p:nvGrpSpPr>
        <p:grpSpPr>
          <a:xfrm>
            <a:off x="425041" y="1706123"/>
            <a:ext cx="9606908" cy="3103156"/>
            <a:chOff x="349955" y="1561790"/>
            <a:chExt cx="11213078" cy="3677181"/>
          </a:xfrm>
        </p:grpSpPr>
        <p:grpSp>
          <p:nvGrpSpPr>
            <p:cNvPr id="7" name="Group 6" descr="Challenges of chaos engineering ">
              <a:extLst>
                <a:ext uri="{FF2B5EF4-FFF2-40B4-BE49-F238E27FC236}">
                  <a16:creationId xmlns:a16="http://schemas.microsoft.com/office/drawing/2014/main" id="{2F66D93D-37FF-945C-30E7-D90C99211237}"/>
                </a:ext>
              </a:extLst>
            </p:cNvPr>
            <p:cNvGrpSpPr/>
            <p:nvPr/>
          </p:nvGrpSpPr>
          <p:grpSpPr>
            <a:xfrm>
              <a:off x="349955" y="2760780"/>
              <a:ext cx="11213078" cy="2072518"/>
              <a:chOff x="-1447357" y="3371866"/>
              <a:chExt cx="14614081" cy="2464158"/>
            </a:xfrm>
          </p:grpSpPr>
          <p:sp>
            <p:nvSpPr>
              <p:cNvPr id="72" name="Oval 70">
                <a:extLst>
                  <a:ext uri="{FF2B5EF4-FFF2-40B4-BE49-F238E27FC236}">
                    <a16:creationId xmlns:a16="http://schemas.microsoft.com/office/drawing/2014/main" id="{0F7DB38F-4BF1-67EC-65F2-37D09C0CA4C2}"/>
                  </a:ext>
                </a:extLst>
              </p:cNvPr>
              <p:cNvSpPr/>
              <p:nvPr/>
            </p:nvSpPr>
            <p:spPr>
              <a:xfrm rot="16200000">
                <a:off x="11341483" y="2798209"/>
                <a:ext cx="1216828"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sp>
            <p:nvSpPr>
              <p:cNvPr id="73" name="Oval 70">
                <a:extLst>
                  <a:ext uri="{FF2B5EF4-FFF2-40B4-BE49-F238E27FC236}">
                    <a16:creationId xmlns:a16="http://schemas.microsoft.com/office/drawing/2014/main" id="{CC80DD83-20B0-E694-95F9-43F35AB3700E}"/>
                  </a:ext>
                </a:extLst>
              </p:cNvPr>
              <p:cNvSpPr/>
              <p:nvPr/>
            </p:nvSpPr>
            <p:spPr>
              <a:xfrm rot="16200000" flipH="1">
                <a:off x="8906418" y="4010781"/>
                <a:ext cx="1216828"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sp>
            <p:nvSpPr>
              <p:cNvPr id="74" name="Oval 70">
                <a:extLst>
                  <a:ext uri="{FF2B5EF4-FFF2-40B4-BE49-F238E27FC236}">
                    <a16:creationId xmlns:a16="http://schemas.microsoft.com/office/drawing/2014/main" id="{46AB6448-889E-4873-66D9-C9F7E36A0164}"/>
                  </a:ext>
                </a:extLst>
              </p:cNvPr>
              <p:cNvSpPr/>
              <p:nvPr/>
            </p:nvSpPr>
            <p:spPr>
              <a:xfrm rot="16200000">
                <a:off x="6476225" y="2763452"/>
                <a:ext cx="1216828"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sp>
            <p:nvSpPr>
              <p:cNvPr id="75" name="Oval 70">
                <a:extLst>
                  <a:ext uri="{FF2B5EF4-FFF2-40B4-BE49-F238E27FC236}">
                    <a16:creationId xmlns:a16="http://schemas.microsoft.com/office/drawing/2014/main" id="{E4A59246-F11F-B938-CD1A-B7CF26039336}"/>
                  </a:ext>
                </a:extLst>
              </p:cNvPr>
              <p:cNvSpPr/>
              <p:nvPr/>
            </p:nvSpPr>
            <p:spPr>
              <a:xfrm rot="16200000" flipH="1">
                <a:off x="4036547" y="3992888"/>
                <a:ext cx="1216828"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sp>
            <p:nvSpPr>
              <p:cNvPr id="76" name="Oval 70">
                <a:extLst>
                  <a:ext uri="{FF2B5EF4-FFF2-40B4-BE49-F238E27FC236}">
                    <a16:creationId xmlns:a16="http://schemas.microsoft.com/office/drawing/2014/main" id="{9BFD6332-551C-4AE1-D83D-D8E4080BC078}"/>
                  </a:ext>
                </a:extLst>
              </p:cNvPr>
              <p:cNvSpPr/>
              <p:nvPr/>
            </p:nvSpPr>
            <p:spPr>
              <a:xfrm rot="16200000">
                <a:off x="1602185" y="2763452"/>
                <a:ext cx="1216828"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sp>
            <p:nvSpPr>
              <p:cNvPr id="77" name="Oval 70">
                <a:extLst>
                  <a:ext uri="{FF2B5EF4-FFF2-40B4-BE49-F238E27FC236}">
                    <a16:creationId xmlns:a16="http://schemas.microsoft.com/office/drawing/2014/main" id="{61A058F8-C87D-37DF-266E-2EBA18B15D2A}"/>
                  </a:ext>
                </a:extLst>
              </p:cNvPr>
              <p:cNvSpPr/>
              <p:nvPr/>
            </p:nvSpPr>
            <p:spPr>
              <a:xfrm rot="16200000" flipH="1">
                <a:off x="-838944" y="4010782"/>
                <a:ext cx="1216829" cy="2433655"/>
              </a:xfrm>
              <a:custGeom>
                <a:avLst/>
                <a:gdLst>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0 w 666916"/>
                  <a:gd name="connsiteY4" fmla="*/ 33345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4" fmla="*/ 91440 w 666916"/>
                  <a:gd name="connsiteY4" fmla="*/ 424898 h 666916"/>
                  <a:gd name="connsiteX0" fmla="*/ 0 w 666916"/>
                  <a:gd name="connsiteY0" fmla="*/ 333458 h 666916"/>
                  <a:gd name="connsiteX1" fmla="*/ 333458 w 666916"/>
                  <a:gd name="connsiteY1" fmla="*/ 0 h 666916"/>
                  <a:gd name="connsiteX2" fmla="*/ 666916 w 666916"/>
                  <a:gd name="connsiteY2" fmla="*/ 333458 h 666916"/>
                  <a:gd name="connsiteX3" fmla="*/ 333458 w 666916"/>
                  <a:gd name="connsiteY3" fmla="*/ 666916 h 666916"/>
                  <a:gd name="connsiteX0" fmla="*/ 0 w 333458"/>
                  <a:gd name="connsiteY0" fmla="*/ 0 h 666916"/>
                  <a:gd name="connsiteX1" fmla="*/ 333458 w 333458"/>
                  <a:gd name="connsiteY1" fmla="*/ 333458 h 666916"/>
                  <a:gd name="connsiteX2" fmla="*/ 0 w 333458"/>
                  <a:gd name="connsiteY2" fmla="*/ 666916 h 666916"/>
                </a:gdLst>
                <a:ahLst/>
                <a:cxnLst>
                  <a:cxn ang="0">
                    <a:pos x="connsiteX0" y="connsiteY0"/>
                  </a:cxn>
                  <a:cxn ang="0">
                    <a:pos x="connsiteX1" y="connsiteY1"/>
                  </a:cxn>
                  <a:cxn ang="0">
                    <a:pos x="connsiteX2" y="connsiteY2"/>
                  </a:cxn>
                </a:cxnLst>
                <a:rect l="l" t="t" r="r" b="b"/>
                <a:pathLst>
                  <a:path w="333458" h="666916">
                    <a:moveTo>
                      <a:pt x="0" y="0"/>
                    </a:moveTo>
                    <a:cubicBezTo>
                      <a:pt x="184164" y="0"/>
                      <a:pt x="333458" y="149294"/>
                      <a:pt x="333458" y="333458"/>
                    </a:cubicBezTo>
                    <a:cubicBezTo>
                      <a:pt x="333458" y="517622"/>
                      <a:pt x="184164" y="666916"/>
                      <a:pt x="0" y="666916"/>
                    </a:cubicBezTo>
                  </a:path>
                </a:pathLst>
              </a:custGeom>
              <a:noFill/>
              <a:ln w="25400" cap="flat" cmpd="sng" algn="ctr">
                <a:solidFill>
                  <a:srgbClr val="FFFFFF"/>
                </a:solidFill>
                <a:prstDash val="dash"/>
                <a:miter lim="800000"/>
                <a:headEnd type="none" w="sm" len="sm"/>
                <a:tailEnd type="none" w="sm" len="sm"/>
              </a:ln>
              <a:effectLst/>
            </p:spPr>
            <p:txBody>
              <a:bodyPr rtlCol="0" anchor="ctr"/>
              <a:lstStyle/>
              <a:p>
                <a:pPr marL="0" marR="0" lvl="0" indent="0" algn="ctr" defTabSz="761892" eaLnBrk="0" fontAlgn="base" latinLnBrk="0" hangingPunct="0">
                  <a:lnSpc>
                    <a:spcPct val="100000"/>
                  </a:lnSpc>
                  <a:spcBef>
                    <a:spcPct val="0"/>
                  </a:spcBef>
                  <a:spcAft>
                    <a:spcPct val="0"/>
                  </a:spcAft>
                  <a:buClrTx/>
                  <a:buSzTx/>
                  <a:buFontTx/>
                  <a:buNone/>
                  <a:tabLst/>
                  <a:defRPr/>
                </a:pPr>
                <a:endParaRPr kumimoji="0" lang="en-US" sz="2353" b="0" i="0" u="none" strike="noStrike" kern="0" cap="none" spc="0" normalizeH="0" baseline="0" noProof="0" dirty="0">
                  <a:ln>
                    <a:noFill/>
                  </a:ln>
                  <a:solidFill>
                    <a:srgbClr val="FFFFFF"/>
                  </a:solidFill>
                  <a:effectLst/>
                  <a:uLnTx/>
                  <a:uFillTx/>
                  <a:latin typeface="Amazon Ember Display"/>
                  <a:ea typeface="+mn-ea"/>
                  <a:cs typeface="+mn-cs"/>
                </a:endParaRPr>
              </a:p>
            </p:txBody>
          </p:sp>
        </p:grpSp>
        <p:grpSp>
          <p:nvGrpSpPr>
            <p:cNvPr id="8" name="Group 7">
              <a:extLst>
                <a:ext uri="{FF2B5EF4-FFF2-40B4-BE49-F238E27FC236}">
                  <a16:creationId xmlns:a16="http://schemas.microsoft.com/office/drawing/2014/main" id="{C9223F9B-26ED-2804-711F-43B442FF8811}"/>
                </a:ext>
              </a:extLst>
            </p:cNvPr>
            <p:cNvGrpSpPr/>
            <p:nvPr/>
          </p:nvGrpSpPr>
          <p:grpSpPr>
            <a:xfrm>
              <a:off x="1940495" y="1561790"/>
              <a:ext cx="8189293" cy="3677181"/>
              <a:chOff x="1940495" y="1561790"/>
              <a:chExt cx="8189293" cy="3677181"/>
            </a:xfrm>
          </p:grpSpPr>
          <p:grpSp>
            <p:nvGrpSpPr>
              <p:cNvPr id="9" name="Group 8">
                <a:extLst>
                  <a:ext uri="{FF2B5EF4-FFF2-40B4-BE49-F238E27FC236}">
                    <a16:creationId xmlns:a16="http://schemas.microsoft.com/office/drawing/2014/main" id="{4DD82A1D-3EE4-4B39-6527-3068F72D0FE4}"/>
                  </a:ext>
                </a:extLst>
              </p:cNvPr>
              <p:cNvGrpSpPr/>
              <p:nvPr/>
            </p:nvGrpSpPr>
            <p:grpSpPr>
              <a:xfrm>
                <a:off x="3926056" y="1561790"/>
                <a:ext cx="2252008" cy="3430064"/>
                <a:chOff x="3978335" y="1561790"/>
                <a:chExt cx="2252008" cy="3430064"/>
              </a:xfrm>
            </p:grpSpPr>
            <p:sp>
              <p:nvSpPr>
                <p:cNvPr id="60" name="TextBox 59" descr="Challenges of chaos engineering ">
                  <a:extLst>
                    <a:ext uri="{FF2B5EF4-FFF2-40B4-BE49-F238E27FC236}">
                      <a16:creationId xmlns:a16="http://schemas.microsoft.com/office/drawing/2014/main" id="{AB8FE823-62B6-3921-944C-2D1AA1728065}"/>
                    </a:ext>
                  </a:extLst>
                </p:cNvPr>
                <p:cNvSpPr txBox="1"/>
                <p:nvPr/>
              </p:nvSpPr>
              <p:spPr>
                <a:xfrm>
                  <a:off x="3978335" y="1561790"/>
                  <a:ext cx="2252008" cy="948245"/>
                </a:xfrm>
                <a:prstGeom prst="rect">
                  <a:avLst/>
                </a:prstGeom>
                <a:noFill/>
              </p:spPr>
              <p:txBody>
                <a:bodyPr wrap="square" lIns="152400" tIns="121920" rIns="152400" bIns="121920" rtlCol="0">
                  <a:spAutoFit/>
                </a:bodyPr>
                <a:lstStyle/>
                <a:p>
                  <a:pPr marL="0" marR="0" lvl="0" indent="0" algn="ctr" defTabSz="914099" eaLnBrk="0" fontAlgn="base" latinLnBrk="0" hangingPunct="0">
                    <a:lnSpc>
                      <a:spcPct val="90000"/>
                    </a:lnSpc>
                    <a:spcBef>
                      <a:spcPct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rPr>
                    <a:t>The Nether</a:t>
                  </a:r>
                  <a:r>
                    <a:rPr lang="en-US" sz="2000" kern="0" dirty="0">
                      <a:solidFill>
                        <a:srgbClr val="FFFFFF"/>
                      </a:solidFill>
                    </a:rPr>
                    <a:t>lands</a:t>
                  </a:r>
                  <a:endParaRPr kumimoji="0" lang="en-US" sz="2000" b="0" i="0" u="none" strike="noStrike" kern="0" cap="none" spc="0" normalizeH="0" baseline="0" noProof="0" dirty="0">
                    <a:ln>
                      <a:noFill/>
                    </a:ln>
                    <a:solidFill>
                      <a:srgbClr val="FFFFFF"/>
                    </a:solidFill>
                    <a:effectLst/>
                    <a:uLnTx/>
                    <a:uFillTx/>
                  </a:endParaRPr>
                </a:p>
              </p:txBody>
            </p:sp>
            <p:sp>
              <p:nvSpPr>
                <p:cNvPr id="61" name="Oval 60" descr="Challenges of chaos engineering ">
                  <a:extLst>
                    <a:ext uri="{FF2B5EF4-FFF2-40B4-BE49-F238E27FC236}">
                      <a16:creationId xmlns:a16="http://schemas.microsoft.com/office/drawing/2014/main" id="{BF1EA321-C25A-F4C6-06E0-97B359DD96D7}"/>
                    </a:ext>
                  </a:extLst>
                </p:cNvPr>
                <p:cNvSpPr/>
                <p:nvPr/>
              </p:nvSpPr>
              <p:spPr bwMode="auto">
                <a:xfrm>
                  <a:off x="4929394" y="4608115"/>
                  <a:ext cx="349891" cy="383739"/>
                </a:xfrm>
                <a:prstGeom prst="ellipse">
                  <a:avLst/>
                </a:prstGeom>
                <a:solidFill>
                  <a:srgbClr val="000000"/>
                </a:solidFill>
                <a:ln w="19050" cap="flat" cmpd="sng" algn="ctr">
                  <a:solidFill>
                    <a:srgbClr val="0F65F9">
                      <a:lumMod val="60000"/>
                      <a:lumOff val="40000"/>
                    </a:srgbClr>
                  </a:soli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0" fontAlgn="base" latinLnBrk="0" hangingPunct="0">
                    <a:lnSpc>
                      <a:spcPct val="90000"/>
                    </a:lnSpc>
                    <a:spcBef>
                      <a:spcPct val="0"/>
                    </a:spcBef>
                    <a:spcAft>
                      <a:spcPct val="0"/>
                    </a:spcAft>
                    <a:buClrTx/>
                    <a:buSzTx/>
                    <a:buFontTx/>
                    <a:buNone/>
                    <a:tabLst/>
                    <a:defRPr/>
                  </a:pPr>
                  <a:r>
                    <a:rPr kumimoji="0" lang="en-US" sz="1667" b="0" i="0" u="none" strike="noStrike" kern="0" cap="none" spc="0" normalizeH="0" baseline="0" noProof="0" dirty="0">
                      <a:ln>
                        <a:noFill/>
                      </a:ln>
                      <a:solidFill>
                        <a:srgbClr val="0F65F9">
                          <a:lumMod val="40000"/>
                          <a:lumOff val="60000"/>
                        </a:srgbClr>
                      </a:solidFill>
                      <a:effectLst/>
                      <a:uLnTx/>
                      <a:uFillTx/>
                      <a:latin typeface="Amazon Ember Heavy"/>
                      <a:ea typeface="Segoe UI" pitchFamily="34" charset="0"/>
                      <a:cs typeface="Segoe UI" pitchFamily="34" charset="0"/>
                    </a:rPr>
                    <a:t>2</a:t>
                  </a:r>
                </a:p>
              </p:txBody>
            </p:sp>
          </p:grpSp>
          <p:grpSp>
            <p:nvGrpSpPr>
              <p:cNvPr id="10" name="Group 9">
                <a:extLst>
                  <a:ext uri="{FF2B5EF4-FFF2-40B4-BE49-F238E27FC236}">
                    <a16:creationId xmlns:a16="http://schemas.microsoft.com/office/drawing/2014/main" id="{421F299D-4016-7E46-5E9A-8720C793B922}"/>
                  </a:ext>
                </a:extLst>
              </p:cNvPr>
              <p:cNvGrpSpPr/>
              <p:nvPr/>
            </p:nvGrpSpPr>
            <p:grpSpPr>
              <a:xfrm>
                <a:off x="5817372" y="2598142"/>
                <a:ext cx="2252007" cy="2561738"/>
                <a:chOff x="5888835" y="2598142"/>
                <a:chExt cx="2252007" cy="2561738"/>
              </a:xfrm>
            </p:grpSpPr>
            <p:sp>
              <p:nvSpPr>
                <p:cNvPr id="52" name="TextBox 51" descr="Challenges of chaos engineering ">
                  <a:extLst>
                    <a:ext uri="{FF2B5EF4-FFF2-40B4-BE49-F238E27FC236}">
                      <a16:creationId xmlns:a16="http://schemas.microsoft.com/office/drawing/2014/main" id="{7F4D20AF-B0EA-05BA-4AF6-AD7E0DE030EA}"/>
                    </a:ext>
                  </a:extLst>
                </p:cNvPr>
                <p:cNvSpPr txBox="1"/>
                <p:nvPr/>
              </p:nvSpPr>
              <p:spPr>
                <a:xfrm>
                  <a:off x="5888835" y="4539874"/>
                  <a:ext cx="2252007" cy="620006"/>
                </a:xfrm>
                <a:prstGeom prst="rect">
                  <a:avLst/>
                </a:prstGeom>
                <a:noFill/>
              </p:spPr>
              <p:txBody>
                <a:bodyPr wrap="square" lIns="152400" tIns="121920" rIns="152400" bIns="121920" rtlCol="0">
                  <a:spAutoFit/>
                </a:bodyPr>
                <a:lstStyle/>
                <a:p>
                  <a:pPr marL="0" marR="0" lvl="0" indent="0" algn="ctr" defTabSz="914099" eaLnBrk="0" fontAlgn="base" latinLnBrk="0" hangingPunct="0">
                    <a:lnSpc>
                      <a:spcPct val="90000"/>
                    </a:lnSpc>
                    <a:spcBef>
                      <a:spcPct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rPr>
                    <a:t>Communities</a:t>
                  </a:r>
                </a:p>
              </p:txBody>
            </p:sp>
            <p:sp>
              <p:nvSpPr>
                <p:cNvPr id="53" name="Oval 52" descr="Challenges of chaos engineering ">
                  <a:extLst>
                    <a:ext uri="{FF2B5EF4-FFF2-40B4-BE49-F238E27FC236}">
                      <a16:creationId xmlns:a16="http://schemas.microsoft.com/office/drawing/2014/main" id="{7B258B8A-5562-E912-440E-F36250666F55}"/>
                    </a:ext>
                  </a:extLst>
                </p:cNvPr>
                <p:cNvSpPr/>
                <p:nvPr/>
              </p:nvSpPr>
              <p:spPr bwMode="auto">
                <a:xfrm>
                  <a:off x="6741292" y="2598142"/>
                  <a:ext cx="349891" cy="383740"/>
                </a:xfrm>
                <a:prstGeom prst="ellipse">
                  <a:avLst/>
                </a:prstGeom>
                <a:solidFill>
                  <a:srgbClr val="000000"/>
                </a:solidFill>
                <a:ln w="19050" cap="flat" cmpd="sng" algn="ctr">
                  <a:solidFill>
                    <a:srgbClr val="FF28EF"/>
                  </a:soli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0" fontAlgn="base" latinLnBrk="0" hangingPunct="0">
                    <a:lnSpc>
                      <a:spcPct val="90000"/>
                    </a:lnSpc>
                    <a:spcBef>
                      <a:spcPct val="0"/>
                    </a:spcBef>
                    <a:spcAft>
                      <a:spcPct val="0"/>
                    </a:spcAft>
                    <a:buClrTx/>
                    <a:buSzTx/>
                    <a:buFontTx/>
                    <a:buNone/>
                    <a:tabLst/>
                    <a:defRPr/>
                  </a:pPr>
                  <a:r>
                    <a:rPr kumimoji="0" lang="en-US" sz="1667" b="0" i="0" u="none" strike="noStrike" kern="0" cap="none" spc="0" normalizeH="0" baseline="0" noProof="0" dirty="0">
                      <a:ln>
                        <a:noFill/>
                      </a:ln>
                      <a:solidFill>
                        <a:srgbClr val="FF28EF">
                          <a:lumMod val="60000"/>
                          <a:lumOff val="40000"/>
                        </a:srgbClr>
                      </a:solidFill>
                      <a:effectLst/>
                      <a:uLnTx/>
                      <a:uFillTx/>
                      <a:latin typeface="Amazon Ember Heavy"/>
                      <a:ea typeface="Segoe UI" pitchFamily="34" charset="0"/>
                      <a:cs typeface="Segoe UI" pitchFamily="34" charset="0"/>
                    </a:rPr>
                    <a:t>3</a:t>
                  </a:r>
                </a:p>
              </p:txBody>
            </p:sp>
          </p:grpSp>
          <p:grpSp>
            <p:nvGrpSpPr>
              <p:cNvPr id="11" name="Group 10">
                <a:extLst>
                  <a:ext uri="{FF2B5EF4-FFF2-40B4-BE49-F238E27FC236}">
                    <a16:creationId xmlns:a16="http://schemas.microsoft.com/office/drawing/2014/main" id="{8545AF42-AFC5-28C7-8057-BCB880E41D8D}"/>
                  </a:ext>
                </a:extLst>
              </p:cNvPr>
              <p:cNvGrpSpPr/>
              <p:nvPr/>
            </p:nvGrpSpPr>
            <p:grpSpPr>
              <a:xfrm>
                <a:off x="1940495" y="2578329"/>
                <a:ext cx="2252008" cy="2660642"/>
                <a:chOff x="1940495" y="2578329"/>
                <a:chExt cx="2252008" cy="2660642"/>
              </a:xfrm>
            </p:grpSpPr>
            <p:sp>
              <p:nvSpPr>
                <p:cNvPr id="24" name="TextBox 23" descr="Challenges of chaos engineering ">
                  <a:extLst>
                    <a:ext uri="{FF2B5EF4-FFF2-40B4-BE49-F238E27FC236}">
                      <a16:creationId xmlns:a16="http://schemas.microsoft.com/office/drawing/2014/main" id="{8BD26655-C0E6-F0C5-8B40-F06A29283FF3}"/>
                    </a:ext>
                  </a:extLst>
                </p:cNvPr>
                <p:cNvSpPr txBox="1"/>
                <p:nvPr/>
              </p:nvSpPr>
              <p:spPr>
                <a:xfrm>
                  <a:off x="1940495" y="4290727"/>
                  <a:ext cx="2252008" cy="948244"/>
                </a:xfrm>
                <a:prstGeom prst="rect">
                  <a:avLst/>
                </a:prstGeom>
                <a:noFill/>
              </p:spPr>
              <p:txBody>
                <a:bodyPr wrap="square" lIns="152400" tIns="121920" rIns="152400" bIns="121920" rtlCol="0">
                  <a:spAutoFit/>
                </a:bodyPr>
                <a:lstStyle/>
                <a:p>
                  <a:pPr marL="0" marR="0" lvl="0" indent="0" algn="ctr" defTabSz="914099" eaLnBrk="0" fontAlgn="base" latinLnBrk="0" hangingPunct="0">
                    <a:lnSpc>
                      <a:spcPct val="90000"/>
                    </a:lnSpc>
                    <a:spcBef>
                      <a:spcPct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rPr>
                    <a:t>Transition to IT</a:t>
                  </a:r>
                </a:p>
              </p:txBody>
            </p:sp>
            <p:sp>
              <p:nvSpPr>
                <p:cNvPr id="25" name="Oval 24" descr="Challenges of chaos engineering ">
                  <a:extLst>
                    <a:ext uri="{FF2B5EF4-FFF2-40B4-BE49-F238E27FC236}">
                      <a16:creationId xmlns:a16="http://schemas.microsoft.com/office/drawing/2014/main" id="{60B7AC77-909A-4659-D527-CE49DAA3C220}"/>
                    </a:ext>
                  </a:extLst>
                </p:cNvPr>
                <p:cNvSpPr/>
                <p:nvPr/>
              </p:nvSpPr>
              <p:spPr bwMode="auto">
                <a:xfrm>
                  <a:off x="2891554" y="2578329"/>
                  <a:ext cx="349891" cy="383740"/>
                </a:xfrm>
                <a:prstGeom prst="ellipse">
                  <a:avLst/>
                </a:prstGeom>
                <a:solidFill>
                  <a:srgbClr val="000000"/>
                </a:solidFill>
                <a:ln w="19050" cap="flat" cmpd="sng" algn="ctr">
                  <a:solidFill>
                    <a:srgbClr val="FF28EF"/>
                  </a:soli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0" fontAlgn="base" latinLnBrk="0" hangingPunct="0">
                    <a:lnSpc>
                      <a:spcPct val="90000"/>
                    </a:lnSpc>
                    <a:spcBef>
                      <a:spcPct val="0"/>
                    </a:spcBef>
                    <a:spcAft>
                      <a:spcPct val="0"/>
                    </a:spcAft>
                    <a:buClrTx/>
                    <a:buSzTx/>
                    <a:buFontTx/>
                    <a:buNone/>
                    <a:tabLst/>
                    <a:defRPr/>
                  </a:pPr>
                  <a:r>
                    <a:rPr kumimoji="0" lang="en-US" sz="1667" b="0" i="0" u="none" strike="noStrike" kern="0" cap="none" spc="0" normalizeH="0" baseline="0" noProof="0" dirty="0">
                      <a:ln>
                        <a:noFill/>
                      </a:ln>
                      <a:solidFill>
                        <a:srgbClr val="FF28EF">
                          <a:lumMod val="60000"/>
                          <a:lumOff val="40000"/>
                        </a:srgbClr>
                      </a:solidFill>
                      <a:effectLst/>
                      <a:uLnTx/>
                      <a:uFillTx/>
                      <a:latin typeface="Amazon Ember Heavy"/>
                      <a:ea typeface="Segoe UI" pitchFamily="34" charset="0"/>
                      <a:cs typeface="Segoe UI" pitchFamily="34" charset="0"/>
                    </a:rPr>
                    <a:t>1</a:t>
                  </a:r>
                </a:p>
              </p:txBody>
            </p:sp>
          </p:grpSp>
          <p:grpSp>
            <p:nvGrpSpPr>
              <p:cNvPr id="12" name="Group 11">
                <a:extLst>
                  <a:ext uri="{FF2B5EF4-FFF2-40B4-BE49-F238E27FC236}">
                    <a16:creationId xmlns:a16="http://schemas.microsoft.com/office/drawing/2014/main" id="{02F5834B-D625-DFE8-DE41-B1A0410652A8}"/>
                  </a:ext>
                </a:extLst>
              </p:cNvPr>
              <p:cNvGrpSpPr/>
              <p:nvPr/>
            </p:nvGrpSpPr>
            <p:grpSpPr>
              <a:xfrm>
                <a:off x="7511483" y="1599527"/>
                <a:ext cx="2618305" cy="3469582"/>
                <a:chOff x="7511483" y="1599527"/>
                <a:chExt cx="2618305" cy="3469582"/>
              </a:xfrm>
            </p:grpSpPr>
            <p:sp>
              <p:nvSpPr>
                <p:cNvPr id="13" name="TextBox 12" descr="Challenges of chaos engineering ">
                  <a:extLst>
                    <a:ext uri="{FF2B5EF4-FFF2-40B4-BE49-F238E27FC236}">
                      <a16:creationId xmlns:a16="http://schemas.microsoft.com/office/drawing/2014/main" id="{6F38D063-0451-17B3-4230-58AC05CBC5BC}"/>
                    </a:ext>
                  </a:extLst>
                </p:cNvPr>
                <p:cNvSpPr txBox="1"/>
                <p:nvPr/>
              </p:nvSpPr>
              <p:spPr>
                <a:xfrm>
                  <a:off x="7511483" y="1599527"/>
                  <a:ext cx="2618305" cy="948245"/>
                </a:xfrm>
                <a:prstGeom prst="rect">
                  <a:avLst/>
                </a:prstGeom>
                <a:noFill/>
              </p:spPr>
              <p:txBody>
                <a:bodyPr wrap="square" lIns="152400" tIns="121920" rIns="152400" bIns="121920" rtlCol="0">
                  <a:spAutoFit/>
                </a:bodyPr>
                <a:lstStyle/>
                <a:p>
                  <a:pPr marL="0" marR="0" lvl="0" indent="0" algn="ctr" defTabSz="914099" eaLnBrk="0" fontAlgn="base" latinLnBrk="0" hangingPunct="0">
                    <a:lnSpc>
                      <a:spcPct val="90000"/>
                    </a:lnSpc>
                    <a:spcBef>
                      <a:spcPct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rPr>
                    <a:t>Return to Romania</a:t>
                  </a:r>
                  <a:endParaRPr kumimoji="0" lang="en-US" sz="2000" b="0" i="0" u="none" strike="noStrike" kern="0" cap="none" spc="0" normalizeH="0" baseline="0" noProof="0" dirty="0">
                    <a:ln>
                      <a:noFill/>
                    </a:ln>
                    <a:solidFill>
                      <a:srgbClr val="F2F4F4">
                        <a:lumMod val="90000"/>
                      </a:srgbClr>
                    </a:solidFill>
                    <a:effectLst/>
                    <a:uLnTx/>
                    <a:uFillTx/>
                  </a:endParaRPr>
                </a:p>
              </p:txBody>
            </p:sp>
            <p:sp>
              <p:nvSpPr>
                <p:cNvPr id="14" name="Oval 13" descr="Challenges of chaos engineering ">
                  <a:extLst>
                    <a:ext uri="{FF2B5EF4-FFF2-40B4-BE49-F238E27FC236}">
                      <a16:creationId xmlns:a16="http://schemas.microsoft.com/office/drawing/2014/main" id="{EC97CED8-9439-700B-BC17-2C760C73D7B7}"/>
                    </a:ext>
                  </a:extLst>
                </p:cNvPr>
                <p:cNvSpPr/>
                <p:nvPr/>
              </p:nvSpPr>
              <p:spPr bwMode="auto">
                <a:xfrm>
                  <a:off x="8645690" y="4685370"/>
                  <a:ext cx="349891" cy="383739"/>
                </a:xfrm>
                <a:prstGeom prst="ellipse">
                  <a:avLst/>
                </a:prstGeom>
                <a:solidFill>
                  <a:srgbClr val="000000"/>
                </a:solidFill>
                <a:ln w="19050" cap="flat" cmpd="sng" algn="ctr">
                  <a:solidFill>
                    <a:srgbClr val="0F65F9">
                      <a:lumMod val="60000"/>
                      <a:lumOff val="40000"/>
                    </a:srgbClr>
                  </a:solidFill>
                  <a:prstDash val="solid"/>
                  <a:miter lim="800000"/>
                  <a:headEnd type="none" w="med" len="med"/>
                  <a:tailEnd type="none" w="med" len="med"/>
                </a:ln>
                <a:effectLst/>
              </p:spPr>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marL="0" marR="0" lvl="0" indent="0" algn="ctr" defTabSz="777029" eaLnBrk="0" fontAlgn="base" latinLnBrk="0" hangingPunct="0">
                    <a:lnSpc>
                      <a:spcPct val="90000"/>
                    </a:lnSpc>
                    <a:spcBef>
                      <a:spcPct val="0"/>
                    </a:spcBef>
                    <a:spcAft>
                      <a:spcPct val="0"/>
                    </a:spcAft>
                    <a:buClrTx/>
                    <a:buSzTx/>
                    <a:buFontTx/>
                    <a:buNone/>
                    <a:tabLst/>
                    <a:defRPr/>
                  </a:pPr>
                  <a:r>
                    <a:rPr kumimoji="0" lang="en-US" sz="1667" b="0" i="0" u="none" strike="noStrike" kern="0" cap="none" spc="0" normalizeH="0" baseline="0" noProof="0" dirty="0">
                      <a:ln>
                        <a:noFill/>
                      </a:ln>
                      <a:solidFill>
                        <a:srgbClr val="0F65F9">
                          <a:lumMod val="40000"/>
                          <a:lumOff val="60000"/>
                        </a:srgbClr>
                      </a:solidFill>
                      <a:effectLst/>
                      <a:uLnTx/>
                      <a:uFillTx/>
                      <a:latin typeface="Amazon Ember Heavy"/>
                      <a:ea typeface="Segoe UI" pitchFamily="34" charset="0"/>
                      <a:cs typeface="Segoe UI" pitchFamily="34" charset="0"/>
                    </a:rPr>
                    <a:t>4</a:t>
                  </a:r>
                </a:p>
              </p:txBody>
            </p:sp>
          </p:grpSp>
        </p:grpSp>
      </p:grpSp>
    </p:spTree>
    <p:extLst>
      <p:ext uri="{BB962C8B-B14F-4D97-AF65-F5344CB8AC3E}">
        <p14:creationId xmlns:p14="http://schemas.microsoft.com/office/powerpoint/2010/main" val="22080540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D4FD-D349-E1BE-58A5-6F058A3C989C}"/>
              </a:ext>
            </a:extLst>
          </p:cNvPr>
          <p:cNvSpPr>
            <a:spLocks noGrp="1"/>
          </p:cNvSpPr>
          <p:nvPr>
            <p:ph type="title"/>
          </p:nvPr>
        </p:nvSpPr>
        <p:spPr/>
        <p:txBody>
          <a:bodyPr/>
          <a:lstStyle/>
          <a:p>
            <a:r>
              <a:rPr lang="en-GB" dirty="0"/>
              <a:t>AI Practitioner AWS Certification Challenge</a:t>
            </a:r>
            <a:br>
              <a:rPr lang="en-GB" dirty="0"/>
            </a:br>
            <a:br>
              <a:rPr lang="en-GB" dirty="0"/>
            </a:br>
            <a:br>
              <a:rPr lang="en-GB" dirty="0"/>
            </a:br>
            <a:endParaRPr lang="en-RO" dirty="0"/>
          </a:p>
        </p:txBody>
      </p:sp>
      <p:pic>
        <p:nvPicPr>
          <p:cNvPr id="10" name="Picture 9">
            <a:extLst>
              <a:ext uri="{FF2B5EF4-FFF2-40B4-BE49-F238E27FC236}">
                <a16:creationId xmlns:a16="http://schemas.microsoft.com/office/drawing/2014/main" id="{89D42FEE-372A-31A0-591A-28497D2B8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4" y="2211095"/>
            <a:ext cx="6303479" cy="2435809"/>
          </a:xfrm>
          <a:prstGeom prst="rect">
            <a:avLst/>
          </a:prstGeom>
        </p:spPr>
      </p:pic>
      <p:pic>
        <p:nvPicPr>
          <p:cNvPr id="14" name="Content Placeholder 13">
            <a:extLst>
              <a:ext uri="{FF2B5EF4-FFF2-40B4-BE49-F238E27FC236}">
                <a16:creationId xmlns:a16="http://schemas.microsoft.com/office/drawing/2014/main" id="{97710F3C-8DEA-22A9-5E01-07F06AA636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9286" y="1756642"/>
            <a:ext cx="3317300" cy="3344716"/>
          </a:xfrm>
        </p:spPr>
      </p:pic>
    </p:spTree>
    <p:extLst>
      <p:ext uri="{BB962C8B-B14F-4D97-AF65-F5344CB8AC3E}">
        <p14:creationId xmlns:p14="http://schemas.microsoft.com/office/powerpoint/2010/main" val="25134093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5519-B5EF-23FC-9F0C-4269F600B6CD}"/>
              </a:ext>
            </a:extLst>
          </p:cNvPr>
          <p:cNvSpPr>
            <a:spLocks noGrp="1"/>
          </p:cNvSpPr>
          <p:nvPr>
            <p:ph type="title"/>
          </p:nvPr>
        </p:nvSpPr>
        <p:spPr/>
        <p:txBody>
          <a:bodyPr/>
          <a:lstStyle/>
          <a:p>
            <a:r>
              <a:rPr lang="en-US" dirty="0"/>
              <a:t>A look into the future</a:t>
            </a:r>
            <a:endParaRPr lang="en-AE" dirty="0"/>
          </a:p>
        </p:txBody>
      </p:sp>
    </p:spTree>
    <p:extLst>
      <p:ext uri="{BB962C8B-B14F-4D97-AF65-F5344CB8AC3E}">
        <p14:creationId xmlns:p14="http://schemas.microsoft.com/office/powerpoint/2010/main" val="39502780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DB11-9235-7CDC-FE1F-745AD1E7A212}"/>
              </a:ext>
            </a:extLst>
          </p:cNvPr>
          <p:cNvSpPr>
            <a:spLocks noGrp="1"/>
          </p:cNvSpPr>
          <p:nvPr>
            <p:ph type="title"/>
          </p:nvPr>
        </p:nvSpPr>
        <p:spPr/>
        <p:txBody>
          <a:bodyPr/>
          <a:lstStyle/>
          <a:p>
            <a:r>
              <a:rPr lang="en-US" dirty="0"/>
              <a:t>e</a:t>
            </a:r>
            <a:r>
              <a:rPr lang="en-AE" dirty="0"/>
              <a:t>m:Power Leaders</a:t>
            </a:r>
          </a:p>
        </p:txBody>
      </p:sp>
      <p:sp>
        <p:nvSpPr>
          <p:cNvPr id="3" name="Content Placeholder 2">
            <a:extLst>
              <a:ext uri="{FF2B5EF4-FFF2-40B4-BE49-F238E27FC236}">
                <a16:creationId xmlns:a16="http://schemas.microsoft.com/office/drawing/2014/main" id="{1B878C98-9FA3-BDB7-95FF-35A9A57AD2F9}"/>
              </a:ext>
            </a:extLst>
          </p:cNvPr>
          <p:cNvSpPr>
            <a:spLocks noGrp="1"/>
          </p:cNvSpPr>
          <p:nvPr>
            <p:ph idx="1"/>
          </p:nvPr>
        </p:nvSpPr>
        <p:spPr>
          <a:xfrm>
            <a:off x="425038" y="1384288"/>
            <a:ext cx="8333479" cy="3970318"/>
          </a:xfrm>
        </p:spPr>
        <p:txBody>
          <a:bodyPr/>
          <a:lstStyle/>
          <a:p>
            <a:r>
              <a:rPr lang="en-US" dirty="0">
                <a:effectLst/>
              </a:rPr>
              <a:t>Workshops to build the next generation of active community participants</a:t>
            </a:r>
          </a:p>
          <a:p>
            <a:pPr marL="571500" lvl="1" indent="-342900">
              <a:buFontTx/>
              <a:buChar char="-"/>
            </a:pPr>
            <a:r>
              <a:rPr lang="en-US" dirty="0">
                <a:effectLst/>
              </a:rPr>
              <a:t>Becoming a Community Champion</a:t>
            </a:r>
          </a:p>
          <a:p>
            <a:pPr marL="571500" lvl="1" indent="-342900">
              <a:buFontTx/>
              <a:buChar char="-"/>
            </a:pPr>
            <a:r>
              <a:rPr lang="en-US" dirty="0">
                <a:effectLst/>
              </a:rPr>
              <a:t>How to craft an engaging and immersive tech talk</a:t>
            </a:r>
          </a:p>
          <a:p>
            <a:pPr lvl="1"/>
            <a:r>
              <a:rPr lang="en-US" dirty="0">
                <a:effectLst/>
              </a:rPr>
              <a:t>-   The art of building deep dive technical articles</a:t>
            </a:r>
          </a:p>
          <a:p>
            <a:pPr lvl="1"/>
            <a:r>
              <a:rPr lang="en-US" dirty="0">
                <a:effectLst/>
              </a:rPr>
              <a:t>-   Designing impactful workshops</a:t>
            </a:r>
          </a:p>
          <a:p>
            <a:pPr lvl="1"/>
            <a:r>
              <a:rPr lang="en-US" dirty="0">
                <a:effectLst/>
              </a:rPr>
              <a:t>-   Community catalysts for volunteers and co-organizers</a:t>
            </a:r>
          </a:p>
          <a:p>
            <a:endParaRPr lang="en-AE" dirty="0"/>
          </a:p>
        </p:txBody>
      </p:sp>
      <p:pic>
        <p:nvPicPr>
          <p:cNvPr id="5" name="Google Shape;74;p13">
            <a:extLst>
              <a:ext uri="{FF2B5EF4-FFF2-40B4-BE49-F238E27FC236}">
                <a16:creationId xmlns:a16="http://schemas.microsoft.com/office/drawing/2014/main" id="{CC96E4E3-FBFA-E3D7-4C36-C814AEE4D1DF}"/>
              </a:ext>
            </a:extLst>
          </p:cNvPr>
          <p:cNvPicPr preferRelativeResize="0"/>
          <p:nvPr/>
        </p:nvPicPr>
        <p:blipFill>
          <a:blip r:embed="rId2">
            <a:alphaModFix/>
          </a:blip>
          <a:stretch>
            <a:fillRect/>
          </a:stretch>
        </p:blipFill>
        <p:spPr>
          <a:xfrm>
            <a:off x="9105900" y="510255"/>
            <a:ext cx="1809783" cy="1886554"/>
          </a:xfrm>
          <a:prstGeom prst="rect">
            <a:avLst/>
          </a:prstGeom>
          <a:noFill/>
          <a:ln>
            <a:noFill/>
          </a:ln>
        </p:spPr>
      </p:pic>
      <p:pic>
        <p:nvPicPr>
          <p:cNvPr id="6" name="Picture 5">
            <a:extLst>
              <a:ext uri="{FF2B5EF4-FFF2-40B4-BE49-F238E27FC236}">
                <a16:creationId xmlns:a16="http://schemas.microsoft.com/office/drawing/2014/main" id="{DBA11B64-86D2-FB2E-4631-55A7930C0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109" y="3942067"/>
            <a:ext cx="2445364" cy="1401801"/>
          </a:xfrm>
          <a:prstGeom prst="rect">
            <a:avLst/>
          </a:prstGeom>
        </p:spPr>
      </p:pic>
      <p:pic>
        <p:nvPicPr>
          <p:cNvPr id="7" name="Picture 6">
            <a:extLst>
              <a:ext uri="{FF2B5EF4-FFF2-40B4-BE49-F238E27FC236}">
                <a16:creationId xmlns:a16="http://schemas.microsoft.com/office/drawing/2014/main" id="{11962CB0-CB29-C8E8-A7D8-03E8C67DC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8109" y="2220674"/>
            <a:ext cx="2445364" cy="1326643"/>
          </a:xfrm>
          <a:prstGeom prst="rect">
            <a:avLst/>
          </a:prstGeom>
        </p:spPr>
      </p:pic>
    </p:spTree>
    <p:extLst>
      <p:ext uri="{BB962C8B-B14F-4D97-AF65-F5344CB8AC3E}">
        <p14:creationId xmlns:p14="http://schemas.microsoft.com/office/powerpoint/2010/main" val="9915446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DB11-9235-7CDC-FE1F-745AD1E7A212}"/>
              </a:ext>
            </a:extLst>
          </p:cNvPr>
          <p:cNvSpPr>
            <a:spLocks noGrp="1"/>
          </p:cNvSpPr>
          <p:nvPr>
            <p:ph type="title"/>
          </p:nvPr>
        </p:nvSpPr>
        <p:spPr/>
        <p:txBody>
          <a:bodyPr/>
          <a:lstStyle/>
          <a:p>
            <a:r>
              <a:rPr lang="en-US" dirty="0"/>
              <a:t>Suggest your own activities!</a:t>
            </a:r>
            <a:endParaRPr lang="en-AE" dirty="0"/>
          </a:p>
        </p:txBody>
      </p:sp>
      <p:sp>
        <p:nvSpPr>
          <p:cNvPr id="3" name="Content Placeholder 2">
            <a:extLst>
              <a:ext uri="{FF2B5EF4-FFF2-40B4-BE49-F238E27FC236}">
                <a16:creationId xmlns:a16="http://schemas.microsoft.com/office/drawing/2014/main" id="{1B878C98-9FA3-BDB7-95FF-35A9A57AD2F9}"/>
              </a:ext>
            </a:extLst>
          </p:cNvPr>
          <p:cNvSpPr>
            <a:spLocks noGrp="1"/>
          </p:cNvSpPr>
          <p:nvPr>
            <p:ph idx="1"/>
          </p:nvPr>
        </p:nvSpPr>
        <p:spPr>
          <a:xfrm>
            <a:off x="425038" y="1384288"/>
            <a:ext cx="8333479" cy="4124206"/>
          </a:xfrm>
        </p:spPr>
        <p:txBody>
          <a:bodyPr/>
          <a:lstStyle/>
          <a:p>
            <a:r>
              <a:rPr lang="en-US" dirty="0">
                <a:effectLst/>
              </a:rPr>
              <a:t>Get a group together and run the following:</a:t>
            </a:r>
          </a:p>
          <a:p>
            <a:pPr lvl="1"/>
            <a:r>
              <a:rPr lang="en-US" dirty="0">
                <a:effectLst/>
              </a:rPr>
              <a:t>- Teach coding skills</a:t>
            </a:r>
          </a:p>
          <a:p>
            <a:pPr lvl="1"/>
            <a:r>
              <a:rPr lang="en-US" dirty="0">
                <a:effectLst/>
              </a:rPr>
              <a:t>- Skills to succeed as a junior developer</a:t>
            </a:r>
          </a:p>
          <a:p>
            <a:pPr lvl="1"/>
            <a:r>
              <a:rPr lang="en-US" dirty="0">
                <a:effectLst/>
              </a:rPr>
              <a:t>- Associate certification study groups</a:t>
            </a:r>
          </a:p>
          <a:p>
            <a:pPr lvl="1"/>
            <a:r>
              <a:rPr lang="en-US" dirty="0">
                <a:effectLst/>
              </a:rPr>
              <a:t>- Architecture and system design discussions</a:t>
            </a:r>
          </a:p>
          <a:p>
            <a:pPr lvl="1"/>
            <a:r>
              <a:rPr lang="en-US" dirty="0">
                <a:effectLst/>
              </a:rPr>
              <a:t>- Skill-up for interviews with coaching and mocks</a:t>
            </a:r>
          </a:p>
          <a:p>
            <a:r>
              <a:rPr lang="en-US" dirty="0">
                <a:effectLst/>
              </a:rPr>
              <a:t>Don’t wait for recognition to help people!</a:t>
            </a:r>
          </a:p>
          <a:p>
            <a:endParaRPr lang="en-AE" dirty="0"/>
          </a:p>
        </p:txBody>
      </p:sp>
      <p:pic>
        <p:nvPicPr>
          <p:cNvPr id="5" name="Google Shape;74;p13">
            <a:extLst>
              <a:ext uri="{FF2B5EF4-FFF2-40B4-BE49-F238E27FC236}">
                <a16:creationId xmlns:a16="http://schemas.microsoft.com/office/drawing/2014/main" id="{CC96E4E3-FBFA-E3D7-4C36-C814AEE4D1DF}"/>
              </a:ext>
            </a:extLst>
          </p:cNvPr>
          <p:cNvPicPr preferRelativeResize="0"/>
          <p:nvPr/>
        </p:nvPicPr>
        <p:blipFill>
          <a:blip r:embed="rId2">
            <a:alphaModFix/>
          </a:blip>
          <a:stretch>
            <a:fillRect/>
          </a:stretch>
        </p:blipFill>
        <p:spPr>
          <a:xfrm>
            <a:off x="9105900" y="510255"/>
            <a:ext cx="1809783" cy="1886554"/>
          </a:xfrm>
          <a:prstGeom prst="rect">
            <a:avLst/>
          </a:prstGeom>
          <a:noFill/>
          <a:ln>
            <a:noFill/>
          </a:ln>
        </p:spPr>
      </p:pic>
      <p:pic>
        <p:nvPicPr>
          <p:cNvPr id="6" name="Picture 5">
            <a:extLst>
              <a:ext uri="{FF2B5EF4-FFF2-40B4-BE49-F238E27FC236}">
                <a16:creationId xmlns:a16="http://schemas.microsoft.com/office/drawing/2014/main" id="{DBA11B64-86D2-FB2E-4631-55A7930C0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109" y="3942067"/>
            <a:ext cx="2445364" cy="1401801"/>
          </a:xfrm>
          <a:prstGeom prst="rect">
            <a:avLst/>
          </a:prstGeom>
        </p:spPr>
      </p:pic>
      <p:pic>
        <p:nvPicPr>
          <p:cNvPr id="7" name="Picture 6">
            <a:extLst>
              <a:ext uri="{FF2B5EF4-FFF2-40B4-BE49-F238E27FC236}">
                <a16:creationId xmlns:a16="http://schemas.microsoft.com/office/drawing/2014/main" id="{11962CB0-CB29-C8E8-A7D8-03E8C67DC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8109" y="2220674"/>
            <a:ext cx="2445364" cy="1326643"/>
          </a:xfrm>
          <a:prstGeom prst="rect">
            <a:avLst/>
          </a:prstGeom>
        </p:spPr>
      </p:pic>
    </p:spTree>
    <p:extLst>
      <p:ext uri="{BB962C8B-B14F-4D97-AF65-F5344CB8AC3E}">
        <p14:creationId xmlns:p14="http://schemas.microsoft.com/office/powerpoint/2010/main" val="7262604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4834-3722-00F7-FDC0-5AC112675AAE}"/>
              </a:ext>
            </a:extLst>
          </p:cNvPr>
          <p:cNvSpPr>
            <a:spLocks noGrp="1"/>
          </p:cNvSpPr>
          <p:nvPr>
            <p:ph type="title"/>
          </p:nvPr>
        </p:nvSpPr>
        <p:spPr/>
        <p:txBody>
          <a:bodyPr/>
          <a:lstStyle/>
          <a:p>
            <a:r>
              <a:rPr lang="en-AE" dirty="0"/>
              <a:t>State of the union</a:t>
            </a:r>
          </a:p>
        </p:txBody>
      </p:sp>
    </p:spTree>
    <p:extLst>
      <p:ext uri="{BB962C8B-B14F-4D97-AF65-F5344CB8AC3E}">
        <p14:creationId xmlns:p14="http://schemas.microsoft.com/office/powerpoint/2010/main" val="132124435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D718-3C01-5F96-4D58-2330D727D374}"/>
              </a:ext>
            </a:extLst>
          </p:cNvPr>
          <p:cNvSpPr>
            <a:spLocks noGrp="1"/>
          </p:cNvSpPr>
          <p:nvPr>
            <p:ph type="title"/>
          </p:nvPr>
        </p:nvSpPr>
        <p:spPr>
          <a:xfrm>
            <a:off x="419100" y="2319619"/>
            <a:ext cx="5246594" cy="3046132"/>
          </a:xfrm>
        </p:spPr>
        <p:txBody>
          <a:bodyPr/>
          <a:lstStyle/>
          <a:p>
            <a:r>
              <a:rPr lang="en-AE" dirty="0"/>
              <a:t>What’s stopping </a:t>
            </a:r>
            <a:br>
              <a:rPr lang="en-AE" dirty="0"/>
            </a:br>
            <a:r>
              <a:rPr lang="en-AE" dirty="0"/>
              <a:t>YOU?</a:t>
            </a:r>
          </a:p>
        </p:txBody>
      </p:sp>
      <p:pic>
        <p:nvPicPr>
          <p:cNvPr id="2052" name="Picture 4" descr="a man is wearing a helmet that says maverick">
            <a:extLst>
              <a:ext uri="{FF2B5EF4-FFF2-40B4-BE49-F238E27FC236}">
                <a16:creationId xmlns:a16="http://schemas.microsoft.com/office/drawing/2014/main" id="{508AB6C6-52CA-A010-5F46-C68F66B6487C}"/>
              </a:ext>
            </a:extLst>
          </p:cNvPr>
          <p:cNvPicPr>
            <a:picLocks noGrp="1" noChangeAspect="1" noChangeArrowheads="1"/>
          </p:cNvPicPr>
          <p:nvPr>
            <p:ph type="pic" sz="quarter" idx="16"/>
          </p:nvPr>
        </p:nvPicPr>
        <p:blipFill rotWithShape="1">
          <a:blip r:embed="rId2">
            <a:extLst>
              <a:ext uri="{28A0092B-C50C-407E-A947-70E740481C1C}">
                <a14:useLocalDpi xmlns:a14="http://schemas.microsoft.com/office/drawing/2010/main" val="0"/>
              </a:ext>
            </a:extLst>
          </a:blip>
          <a:srcRect l="4024" r="5731"/>
          <a:stretch/>
        </p:blipFill>
        <p:spPr bwMode="auto">
          <a:xfrm>
            <a:off x="5735171" y="351865"/>
            <a:ext cx="6394076" cy="586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1783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1DC14-2E23-4B68-81FA-493342C446D8}"/>
              </a:ext>
            </a:extLst>
          </p:cNvPr>
          <p:cNvSpPr>
            <a:spLocks noGrp="1"/>
          </p:cNvSpPr>
          <p:nvPr>
            <p:ph type="body" sz="quarter" idx="10"/>
          </p:nvPr>
        </p:nvSpPr>
        <p:spPr/>
        <p:txBody>
          <a:bodyPr/>
          <a:lstStyle/>
          <a:p>
            <a:r>
              <a:rPr lang="en-AE"/>
              <a:t>Andra</a:t>
            </a:r>
            <a:r>
              <a:rPr lang="en-US" dirty="0"/>
              <a:t> </a:t>
            </a:r>
            <a:r>
              <a:rPr lang="en-US" dirty="0" err="1"/>
              <a:t>Somesan</a:t>
            </a:r>
            <a:r>
              <a:rPr lang="en-US" dirty="0"/>
              <a:t> </a:t>
            </a:r>
            <a:endParaRPr lang="en-AE" dirty="0"/>
          </a:p>
        </p:txBody>
      </p:sp>
      <p:sp>
        <p:nvSpPr>
          <p:cNvPr id="4" name="Text Placeholder 3">
            <a:extLst>
              <a:ext uri="{FF2B5EF4-FFF2-40B4-BE49-F238E27FC236}">
                <a16:creationId xmlns:a16="http://schemas.microsoft.com/office/drawing/2014/main" id="{D3D1296C-06B7-E72E-EA78-78B3C5158DBC}"/>
              </a:ext>
            </a:extLst>
          </p:cNvPr>
          <p:cNvSpPr>
            <a:spLocks noGrp="1"/>
          </p:cNvSpPr>
          <p:nvPr>
            <p:ph type="body" sz="quarter" idx="12"/>
          </p:nvPr>
        </p:nvSpPr>
        <p:spPr/>
        <p:txBody>
          <a:bodyPr/>
          <a:lstStyle/>
          <a:p>
            <a:r>
              <a:rPr lang="en-AE" dirty="0"/>
              <a:t>Mohammed Fazalullah</a:t>
            </a:r>
          </a:p>
        </p:txBody>
      </p:sp>
      <p:sp>
        <p:nvSpPr>
          <p:cNvPr id="6" name="Text Placeholder 5">
            <a:extLst>
              <a:ext uri="{FF2B5EF4-FFF2-40B4-BE49-F238E27FC236}">
                <a16:creationId xmlns:a16="http://schemas.microsoft.com/office/drawing/2014/main" id="{F5F05A39-637F-210A-AA16-179C7AE69B07}"/>
              </a:ext>
            </a:extLst>
          </p:cNvPr>
          <p:cNvSpPr>
            <a:spLocks noGrp="1"/>
          </p:cNvSpPr>
          <p:nvPr>
            <p:ph type="body" sz="quarter" idx="14"/>
          </p:nvPr>
        </p:nvSpPr>
        <p:spPr>
          <a:xfrm>
            <a:off x="4299294" y="3937000"/>
            <a:ext cx="3429000" cy="1128486"/>
          </a:xfrm>
        </p:spPr>
        <p:txBody>
          <a:bodyPr/>
          <a:lstStyle/>
          <a:p>
            <a:r>
              <a:rPr lang="en-AE">
                <a:hlinkClick r:id="rId2"/>
              </a:rPr>
              <a:t>qudrat@amazon.com</a:t>
            </a:r>
            <a:endParaRPr lang="en-US" dirty="0"/>
          </a:p>
          <a:p>
            <a:r>
              <a:rPr lang="en-US" dirty="0"/>
              <a:t>Mohammed </a:t>
            </a:r>
            <a:r>
              <a:rPr lang="en-US" dirty="0" err="1"/>
              <a:t>Fazalullah</a:t>
            </a:r>
            <a:endParaRPr lang="en-AE"/>
          </a:p>
        </p:txBody>
      </p:sp>
      <p:sp>
        <p:nvSpPr>
          <p:cNvPr id="8" name="Title 7">
            <a:extLst>
              <a:ext uri="{FF2B5EF4-FFF2-40B4-BE49-F238E27FC236}">
                <a16:creationId xmlns:a16="http://schemas.microsoft.com/office/drawing/2014/main" id="{7B2AD23C-25FC-DD65-80AA-CAAEFF37FF8F}"/>
              </a:ext>
            </a:extLst>
          </p:cNvPr>
          <p:cNvSpPr>
            <a:spLocks noGrp="1"/>
          </p:cNvSpPr>
          <p:nvPr>
            <p:ph type="title"/>
          </p:nvPr>
        </p:nvSpPr>
        <p:spPr/>
        <p:txBody>
          <a:bodyPr/>
          <a:lstStyle/>
          <a:p>
            <a:endParaRPr lang="en-AE"/>
          </a:p>
        </p:txBody>
      </p:sp>
      <p:pic>
        <p:nvPicPr>
          <p:cNvPr id="10" name="Graphic 9" descr="Envelope">
            <a:extLst>
              <a:ext uri="{FF2B5EF4-FFF2-40B4-BE49-F238E27FC236}">
                <a16:creationId xmlns:a16="http://schemas.microsoft.com/office/drawing/2014/main" id="{1FD3F3CF-503E-281C-BE24-B8750A534A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212" y="3988528"/>
            <a:ext cx="318257" cy="318257"/>
          </a:xfrm>
          <a:prstGeom prst="rect">
            <a:avLst/>
          </a:prstGeom>
        </p:spPr>
      </p:pic>
      <p:pic>
        <p:nvPicPr>
          <p:cNvPr id="11" name="Picture 10">
            <a:extLst>
              <a:ext uri="{FF2B5EF4-FFF2-40B4-BE49-F238E27FC236}">
                <a16:creationId xmlns:a16="http://schemas.microsoft.com/office/drawing/2014/main" id="{0509FC63-5CF5-E342-171F-95F3D09D8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50" y="4283037"/>
            <a:ext cx="243980" cy="243980"/>
          </a:xfrm>
          <a:prstGeom prst="rect">
            <a:avLst/>
          </a:prstGeom>
        </p:spPr>
      </p:pic>
      <p:sp>
        <p:nvSpPr>
          <p:cNvPr id="12" name="Text Placeholder 5">
            <a:extLst>
              <a:ext uri="{FF2B5EF4-FFF2-40B4-BE49-F238E27FC236}">
                <a16:creationId xmlns:a16="http://schemas.microsoft.com/office/drawing/2014/main" id="{580D1DB1-A30C-06C5-1F72-2F1F07ECCC0D}"/>
              </a:ext>
            </a:extLst>
          </p:cNvPr>
          <p:cNvSpPr txBox="1">
            <a:spLocks/>
          </p:cNvSpPr>
          <p:nvPr/>
        </p:nvSpPr>
        <p:spPr>
          <a:xfrm>
            <a:off x="619952" y="3924300"/>
            <a:ext cx="3036614" cy="1778000"/>
          </a:xfrm>
          <a:prstGeom prst="rect">
            <a:avLst/>
          </a:prstGeom>
        </p:spPr>
        <p:txBody>
          <a:bodyPr vert="horz" lIns="0" tIns="91440" rIns="91440" bIns="45720" rtlCol="0" anchor="t" anchorCtr="0">
            <a:noAutofit/>
          </a:bodyPr>
          <a:lstStyle>
            <a:lvl1pPr marL="0" indent="0" algn="l" defTabSz="914400" rtl="0" eaLnBrk="1" latinLnBrk="0" hangingPunct="1">
              <a:lnSpc>
                <a:spcPct val="90000"/>
              </a:lnSpc>
              <a:spcBef>
                <a:spcPts val="0"/>
              </a:spcBef>
              <a:spcAft>
                <a:spcPts val="300"/>
              </a:spcAft>
              <a:buClr>
                <a:schemeClr val="tx1"/>
              </a:buClr>
              <a:buSzPct val="90000"/>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365760" indent="0" algn="l" defTabSz="914400" rtl="0" eaLnBrk="1" latinLnBrk="0" hangingPunct="1">
              <a:lnSpc>
                <a:spcPct val="90000"/>
              </a:lnSpc>
              <a:spcBef>
                <a:spcPts val="0"/>
              </a:spcBef>
              <a:spcAft>
                <a:spcPts val="1200"/>
              </a:spcAft>
              <a:buClr>
                <a:schemeClr val="tx1"/>
              </a:buClr>
              <a:buSzPct val="90000"/>
              <a:buFont typeface="Wingdings" panose="05000000000000000000" pitchFamily="2" charset="2"/>
              <a:buNone/>
              <a:defRPr sz="24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77724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20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1051560" indent="0" algn="l" defTabSz="914400" rtl="0" eaLnBrk="1" latinLnBrk="0" hangingPunct="1">
              <a:lnSpc>
                <a:spcPct val="90000"/>
              </a:lnSpc>
              <a:spcBef>
                <a:spcPts val="0"/>
              </a:spcBef>
              <a:spcAft>
                <a:spcPts val="600"/>
              </a:spcAft>
              <a:buClr>
                <a:schemeClr val="tx1"/>
              </a:buClr>
              <a:buFont typeface="Amazon Ember" panose="020B0603020204020204" pitchFamily="34" charset="0"/>
              <a:buNone/>
              <a:defRPr sz="180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de-DE" dirty="0">
                <a:hlinkClick r:id="rId6"/>
              </a:rPr>
              <a:t>andrasom@amazon.ro</a:t>
            </a:r>
            <a:r>
              <a:rPr lang="de-DE" dirty="0"/>
              <a:t> </a:t>
            </a:r>
          </a:p>
          <a:p>
            <a:r>
              <a:rPr lang="de-DE" dirty="0"/>
              <a:t>Andra </a:t>
            </a:r>
            <a:r>
              <a:rPr lang="de-DE" dirty="0" err="1"/>
              <a:t>Somesan</a:t>
            </a:r>
            <a:endParaRPr lang="en-US" dirty="0"/>
          </a:p>
        </p:txBody>
      </p:sp>
      <p:pic>
        <p:nvPicPr>
          <p:cNvPr id="14" name="Picture 13">
            <a:extLst>
              <a:ext uri="{FF2B5EF4-FFF2-40B4-BE49-F238E27FC236}">
                <a16:creationId xmlns:a16="http://schemas.microsoft.com/office/drawing/2014/main" id="{E1A3D4A6-3336-E44B-CE42-5B8544D51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5450" y="845362"/>
            <a:ext cx="3429000" cy="3429000"/>
          </a:xfrm>
          <a:prstGeom prst="rect">
            <a:avLst/>
          </a:prstGeom>
        </p:spPr>
      </p:pic>
      <p:pic>
        <p:nvPicPr>
          <p:cNvPr id="15" name="Graphic 14" descr="Envelope">
            <a:extLst>
              <a:ext uri="{FF2B5EF4-FFF2-40B4-BE49-F238E27FC236}">
                <a16:creationId xmlns:a16="http://schemas.microsoft.com/office/drawing/2014/main" id="{E020C1D9-BB76-EE04-6938-DC2EEBA343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0368" y="3950567"/>
            <a:ext cx="318257" cy="318257"/>
          </a:xfrm>
          <a:prstGeom prst="rect">
            <a:avLst/>
          </a:prstGeom>
        </p:spPr>
      </p:pic>
      <p:pic>
        <p:nvPicPr>
          <p:cNvPr id="16" name="Picture 15">
            <a:extLst>
              <a:ext uri="{FF2B5EF4-FFF2-40B4-BE49-F238E27FC236}">
                <a16:creationId xmlns:a16="http://schemas.microsoft.com/office/drawing/2014/main" id="{AF5E6724-5884-EF26-5E43-09A9AE9E9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722" y="4268824"/>
            <a:ext cx="243980" cy="243980"/>
          </a:xfrm>
          <a:prstGeom prst="rect">
            <a:avLst/>
          </a:prstGeom>
        </p:spPr>
      </p:pic>
      <p:sp>
        <p:nvSpPr>
          <p:cNvPr id="17" name="TextBox 16">
            <a:extLst>
              <a:ext uri="{FF2B5EF4-FFF2-40B4-BE49-F238E27FC236}">
                <a16:creationId xmlns:a16="http://schemas.microsoft.com/office/drawing/2014/main" id="{344A5544-0C2D-332C-0FEE-5819383EC041}"/>
              </a:ext>
            </a:extLst>
          </p:cNvPr>
          <p:cNvSpPr txBox="1"/>
          <p:nvPr/>
        </p:nvSpPr>
        <p:spPr>
          <a:xfrm>
            <a:off x="5038133" y="4446494"/>
            <a:ext cx="65" cy="369332"/>
          </a:xfrm>
          <a:prstGeom prst="rect">
            <a:avLst/>
          </a:prstGeom>
          <a:noFill/>
        </p:spPr>
        <p:txBody>
          <a:bodyPr wrap="none" lIns="0" rIns="0" rtlCol="0">
            <a:spAutoFit/>
          </a:bodyPr>
          <a:lstStyle/>
          <a:p>
            <a:pPr algn="ctr"/>
            <a:endParaRPr lang="en-RO" dirty="0" err="1"/>
          </a:p>
        </p:txBody>
      </p:sp>
    </p:spTree>
    <p:extLst>
      <p:ext uri="{BB962C8B-B14F-4D97-AF65-F5344CB8AC3E}">
        <p14:creationId xmlns:p14="http://schemas.microsoft.com/office/powerpoint/2010/main" val="38664000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7">
            <a:extLst>
              <a:ext uri="{FF2B5EF4-FFF2-40B4-BE49-F238E27FC236}">
                <a16:creationId xmlns:a16="http://schemas.microsoft.com/office/drawing/2014/main" id="{9805B7B1-B926-4E43-A1DE-B6C54600CD58}"/>
              </a:ext>
            </a:extLst>
          </p:cNvPr>
          <p:cNvSpPr>
            <a:spLocks noGrp="1"/>
          </p:cNvSpPr>
          <p:nvPr>
            <p:ph type="body" sz="quarter" idx="22"/>
          </p:nvPr>
        </p:nvSpPr>
        <p:spPr>
          <a:xfrm>
            <a:off x="419101" y="1526788"/>
            <a:ext cx="8404859" cy="830997"/>
          </a:xfrm>
        </p:spPr>
        <p:txBody>
          <a:bodyPr/>
          <a:lstStyle/>
          <a:p>
            <a:r>
              <a:rPr lang="en-US" sz="2400" dirty="0"/>
              <a:t>5 official AWS User Groups + 1 unofficial cloud meetup</a:t>
            </a:r>
          </a:p>
        </p:txBody>
      </p:sp>
      <p:sp>
        <p:nvSpPr>
          <p:cNvPr id="39" name="Text Placeholder 38">
            <a:extLst>
              <a:ext uri="{FF2B5EF4-FFF2-40B4-BE49-F238E27FC236}">
                <a16:creationId xmlns:a16="http://schemas.microsoft.com/office/drawing/2014/main" id="{45B32BB1-9EB0-63CF-283B-7F99D90C4C8E}"/>
              </a:ext>
            </a:extLst>
          </p:cNvPr>
          <p:cNvSpPr>
            <a:spLocks noGrp="1"/>
          </p:cNvSpPr>
          <p:nvPr>
            <p:ph type="body" sz="quarter" idx="23"/>
          </p:nvPr>
        </p:nvSpPr>
        <p:spPr>
          <a:xfrm>
            <a:off x="419101" y="4065650"/>
            <a:ext cx="4365170" cy="2144649"/>
          </a:xfrm>
        </p:spPr>
        <p:txBody>
          <a:bodyPr>
            <a:normAutofit/>
          </a:bodyPr>
          <a:lstStyle/>
          <a:p>
            <a:pPr marL="285750" indent="-285750">
              <a:buFont typeface="Arial" panose="020B0604020202020204" pitchFamily="34" charset="0"/>
              <a:buChar char="•"/>
            </a:pPr>
            <a:r>
              <a:rPr lang="en-US" sz="2400" dirty="0"/>
              <a:t>Over 115 events organized</a:t>
            </a:r>
          </a:p>
          <a:p>
            <a:pPr marL="285750" indent="-285750">
              <a:buFont typeface="Arial" panose="020B0604020202020204" pitchFamily="34" charset="0"/>
              <a:buChar char="•"/>
            </a:pPr>
            <a:r>
              <a:rPr lang="en-US" sz="2400" dirty="0"/>
              <a:t>Over 3400 members </a:t>
            </a:r>
          </a:p>
          <a:p>
            <a:pPr marL="285750" indent="-285750">
              <a:buFont typeface="Arial" panose="020B0604020202020204" pitchFamily="34" charset="0"/>
              <a:buChar char="•"/>
            </a:pPr>
            <a:endParaRPr lang="en-US" sz="2400" dirty="0"/>
          </a:p>
        </p:txBody>
      </p:sp>
      <p:sp>
        <p:nvSpPr>
          <p:cNvPr id="40" name="Text Placeholder 39">
            <a:extLst>
              <a:ext uri="{FF2B5EF4-FFF2-40B4-BE49-F238E27FC236}">
                <a16:creationId xmlns:a16="http://schemas.microsoft.com/office/drawing/2014/main" id="{90238240-119B-7FCF-3629-CD2573F692D9}"/>
              </a:ext>
            </a:extLst>
          </p:cNvPr>
          <p:cNvSpPr>
            <a:spLocks noGrp="1"/>
          </p:cNvSpPr>
          <p:nvPr>
            <p:ph type="body" sz="quarter" idx="24"/>
          </p:nvPr>
        </p:nvSpPr>
        <p:spPr>
          <a:xfrm>
            <a:off x="419101" y="3515439"/>
            <a:ext cx="3275291" cy="461665"/>
          </a:xfrm>
        </p:spPr>
        <p:txBody>
          <a:bodyPr/>
          <a:lstStyle/>
          <a:p>
            <a:r>
              <a:rPr lang="en-US" sz="2400" dirty="0"/>
              <a:t>In numbers</a:t>
            </a:r>
          </a:p>
        </p:txBody>
      </p:sp>
      <p:sp>
        <p:nvSpPr>
          <p:cNvPr id="41" name="Text Placeholder 40">
            <a:extLst>
              <a:ext uri="{FF2B5EF4-FFF2-40B4-BE49-F238E27FC236}">
                <a16:creationId xmlns:a16="http://schemas.microsoft.com/office/drawing/2014/main" id="{264DBD22-8A42-394E-603C-DFA4E5834D11}"/>
              </a:ext>
            </a:extLst>
          </p:cNvPr>
          <p:cNvSpPr>
            <a:spLocks noGrp="1"/>
          </p:cNvSpPr>
          <p:nvPr>
            <p:ph type="body" sz="quarter" idx="25"/>
          </p:nvPr>
        </p:nvSpPr>
        <p:spPr>
          <a:xfrm>
            <a:off x="5302346" y="4065650"/>
            <a:ext cx="3275291" cy="2144649"/>
          </a:xfrm>
        </p:spPr>
        <p:txBody>
          <a:bodyPr>
            <a:normAutofit/>
          </a:bodyPr>
          <a:lstStyle/>
          <a:p>
            <a:pPr marL="285750" indent="-285750">
              <a:buFont typeface="Arial" panose="020B0604020202020204" pitchFamily="34" charset="0"/>
              <a:buChar char="•"/>
            </a:pPr>
            <a:r>
              <a:rPr lang="en-US" sz="2400" dirty="0"/>
              <a:t>65 participants</a:t>
            </a:r>
          </a:p>
          <a:p>
            <a:pPr marL="285750" indent="-285750">
              <a:buFont typeface="Arial" panose="020B0604020202020204" pitchFamily="34" charset="0"/>
              <a:buChar char="•"/>
            </a:pPr>
            <a:r>
              <a:rPr lang="en-US" sz="2400" dirty="0"/>
              <a:t>CSAT 4.92</a:t>
            </a:r>
          </a:p>
          <a:p>
            <a:pPr marL="285750" indent="-285750">
              <a:buFont typeface="Arial" panose="020B0604020202020204" pitchFamily="34" charset="0"/>
              <a:buChar char="•"/>
            </a:pPr>
            <a:endParaRPr lang="en-US" sz="2400" dirty="0"/>
          </a:p>
        </p:txBody>
      </p:sp>
      <p:sp>
        <p:nvSpPr>
          <p:cNvPr id="42" name="Text Placeholder 41">
            <a:extLst>
              <a:ext uri="{FF2B5EF4-FFF2-40B4-BE49-F238E27FC236}">
                <a16:creationId xmlns:a16="http://schemas.microsoft.com/office/drawing/2014/main" id="{51B5FEFA-CA78-0CCE-B45C-94A0BCBF7A1F}"/>
              </a:ext>
            </a:extLst>
          </p:cNvPr>
          <p:cNvSpPr>
            <a:spLocks noGrp="1"/>
          </p:cNvSpPr>
          <p:nvPr>
            <p:ph type="body" sz="quarter" idx="26"/>
          </p:nvPr>
        </p:nvSpPr>
        <p:spPr>
          <a:xfrm>
            <a:off x="5302346" y="3515439"/>
            <a:ext cx="3275291" cy="461665"/>
          </a:xfrm>
        </p:spPr>
        <p:txBody>
          <a:bodyPr/>
          <a:lstStyle/>
          <a:p>
            <a:r>
              <a:rPr lang="en-US" sz="2400" dirty="0"/>
              <a:t>AWS GameDay </a:t>
            </a:r>
          </a:p>
        </p:txBody>
      </p:sp>
      <p:sp>
        <p:nvSpPr>
          <p:cNvPr id="35" name="Title 34">
            <a:extLst>
              <a:ext uri="{FF2B5EF4-FFF2-40B4-BE49-F238E27FC236}">
                <a16:creationId xmlns:a16="http://schemas.microsoft.com/office/drawing/2014/main" id="{7F3317AA-5FDA-1598-FB93-B24B0D7E6DDF}"/>
              </a:ext>
            </a:extLst>
          </p:cNvPr>
          <p:cNvSpPr>
            <a:spLocks noGrp="1"/>
          </p:cNvSpPr>
          <p:nvPr>
            <p:ph type="title"/>
          </p:nvPr>
        </p:nvSpPr>
        <p:spPr/>
        <p:txBody>
          <a:bodyPr/>
          <a:lstStyle/>
          <a:p>
            <a:r>
              <a:rPr lang="en-US" dirty="0"/>
              <a:t>Romania and Moldova overview</a:t>
            </a:r>
          </a:p>
        </p:txBody>
      </p:sp>
      <p:sp>
        <p:nvSpPr>
          <p:cNvPr id="36" name="Text Placeholder 35">
            <a:extLst>
              <a:ext uri="{FF2B5EF4-FFF2-40B4-BE49-F238E27FC236}">
                <a16:creationId xmlns:a16="http://schemas.microsoft.com/office/drawing/2014/main" id="{12704567-A865-FFE1-6FFD-96567B43D8F1}"/>
              </a:ext>
            </a:extLst>
          </p:cNvPr>
          <p:cNvSpPr>
            <a:spLocks noGrp="1"/>
          </p:cNvSpPr>
          <p:nvPr>
            <p:ph type="body" sz="quarter" idx="10"/>
          </p:nvPr>
        </p:nvSpPr>
        <p:spPr/>
        <p:txBody>
          <a:bodyPr/>
          <a:lstStyle/>
          <a:p>
            <a:r>
              <a:rPr lang="en-US" dirty="0"/>
              <a:t>COMMUNITIEs and EVENTS </a:t>
            </a:r>
          </a:p>
        </p:txBody>
      </p:sp>
      <p:sp>
        <p:nvSpPr>
          <p:cNvPr id="43" name="Picture Placeholder 42">
            <a:extLst>
              <a:ext uri="{FF2B5EF4-FFF2-40B4-BE49-F238E27FC236}">
                <a16:creationId xmlns:a16="http://schemas.microsoft.com/office/drawing/2014/main" id="{5AC0825E-E3F3-E26E-8495-8196CE19FA10}"/>
              </a:ext>
            </a:extLst>
          </p:cNvPr>
          <p:cNvSpPr>
            <a:spLocks noGrp="1"/>
          </p:cNvSpPr>
          <p:nvPr>
            <p:ph type="pic" sz="quarter" idx="28"/>
          </p:nvPr>
        </p:nvSpPr>
        <p:spPr/>
      </p:sp>
      <p:pic>
        <p:nvPicPr>
          <p:cNvPr id="6" name="Picture Placeholder 5">
            <a:extLst>
              <a:ext uri="{FF2B5EF4-FFF2-40B4-BE49-F238E27FC236}">
                <a16:creationId xmlns:a16="http://schemas.microsoft.com/office/drawing/2014/main" id="{AF7D0F2F-484B-6C6C-6D7C-7B5BF2A9B8A1}"/>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12487" r="12487"/>
          <a:stretch/>
        </p:blipFill>
        <p:spPr/>
      </p:pic>
    </p:spTree>
    <p:extLst>
      <p:ext uri="{BB962C8B-B14F-4D97-AF65-F5344CB8AC3E}">
        <p14:creationId xmlns:p14="http://schemas.microsoft.com/office/powerpoint/2010/main" val="141227813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5">
            <a:extLst>
              <a:ext uri="{FF2B5EF4-FFF2-40B4-BE49-F238E27FC236}">
                <a16:creationId xmlns:a16="http://schemas.microsoft.com/office/drawing/2014/main" id="{6302B045-AC64-807B-8085-11E1B2DD253A}"/>
              </a:ext>
            </a:extLst>
          </p:cNvPr>
          <p:cNvSpPr>
            <a:spLocks noGrp="1"/>
          </p:cNvSpPr>
          <p:nvPr>
            <p:ph type="title"/>
          </p:nvPr>
        </p:nvSpPr>
        <p:spPr>
          <a:xfrm>
            <a:off x="419100" y="366891"/>
            <a:ext cx="11430000" cy="638175"/>
          </a:xfrm>
        </p:spPr>
        <p:txBody>
          <a:bodyPr/>
          <a:lstStyle/>
          <a:p>
            <a:r>
              <a:rPr lang="en-US" dirty="0"/>
              <a:t>AWS UG Leaders | Community Builders | Hero</a:t>
            </a:r>
          </a:p>
        </p:txBody>
      </p:sp>
      <p:sp>
        <p:nvSpPr>
          <p:cNvPr id="21" name="TextBox 20">
            <a:extLst>
              <a:ext uri="{FF2B5EF4-FFF2-40B4-BE49-F238E27FC236}">
                <a16:creationId xmlns:a16="http://schemas.microsoft.com/office/drawing/2014/main" id="{6630B82F-6F20-E7F2-75A4-5276CE9B7C85}"/>
              </a:ext>
            </a:extLst>
          </p:cNvPr>
          <p:cNvSpPr txBox="1"/>
          <p:nvPr/>
        </p:nvSpPr>
        <p:spPr>
          <a:xfrm>
            <a:off x="3039477" y="1552903"/>
            <a:ext cx="1426673"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Lucian Patian</a:t>
            </a:r>
          </a:p>
        </p:txBody>
      </p:sp>
      <p:sp>
        <p:nvSpPr>
          <p:cNvPr id="23" name="TextBox 22">
            <a:extLst>
              <a:ext uri="{FF2B5EF4-FFF2-40B4-BE49-F238E27FC236}">
                <a16:creationId xmlns:a16="http://schemas.microsoft.com/office/drawing/2014/main" id="{DBA3DDF2-9EF7-19C2-7817-A6137BC7A358}"/>
              </a:ext>
            </a:extLst>
          </p:cNvPr>
          <p:cNvSpPr txBox="1"/>
          <p:nvPr/>
        </p:nvSpPr>
        <p:spPr>
          <a:xfrm>
            <a:off x="869125" y="1543706"/>
            <a:ext cx="1199047" cy="369332"/>
          </a:xfrm>
          <a:prstGeom prst="rect">
            <a:avLst/>
          </a:prstGeom>
          <a:noFill/>
        </p:spPr>
        <p:txBody>
          <a:bodyPr wrap="none" lIns="0" rIns="0" rtlCol="0">
            <a:spAutoFit/>
          </a:bodyPr>
          <a:lstStyle/>
          <a:p>
            <a:pPr algn="ctr"/>
            <a:r>
              <a:rPr lang="en-US"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Raul</a:t>
            </a:r>
            <a:r>
              <a:rPr lang="en-US" dirty="0"/>
              <a:t> </a:t>
            </a:r>
            <a:r>
              <a:rPr lang="en-US"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Geana</a:t>
            </a:r>
          </a:p>
        </p:txBody>
      </p:sp>
      <p:sp>
        <p:nvSpPr>
          <p:cNvPr id="26" name="TextBox 25">
            <a:extLst>
              <a:ext uri="{FF2B5EF4-FFF2-40B4-BE49-F238E27FC236}">
                <a16:creationId xmlns:a16="http://schemas.microsoft.com/office/drawing/2014/main" id="{99089D67-5491-D317-43FF-2E9B26BCE7A4}"/>
              </a:ext>
            </a:extLst>
          </p:cNvPr>
          <p:cNvSpPr txBox="1"/>
          <p:nvPr/>
        </p:nvSpPr>
        <p:spPr>
          <a:xfrm>
            <a:off x="1598430" y="2311456"/>
            <a:ext cx="1772921"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Catalin Dumitras</a:t>
            </a:r>
          </a:p>
        </p:txBody>
      </p:sp>
      <p:sp>
        <p:nvSpPr>
          <p:cNvPr id="27" name="TextBox 26">
            <a:extLst>
              <a:ext uri="{FF2B5EF4-FFF2-40B4-BE49-F238E27FC236}">
                <a16:creationId xmlns:a16="http://schemas.microsoft.com/office/drawing/2014/main" id="{7E5BA4C2-C6B8-111E-4058-FAF09EE23871}"/>
              </a:ext>
            </a:extLst>
          </p:cNvPr>
          <p:cNvSpPr txBox="1"/>
          <p:nvPr/>
        </p:nvSpPr>
        <p:spPr>
          <a:xfrm>
            <a:off x="4393933" y="2350988"/>
            <a:ext cx="1881925"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Alexandru Dejanu</a:t>
            </a:r>
          </a:p>
        </p:txBody>
      </p:sp>
      <p:sp>
        <p:nvSpPr>
          <p:cNvPr id="28" name="TextBox 27">
            <a:extLst>
              <a:ext uri="{FF2B5EF4-FFF2-40B4-BE49-F238E27FC236}">
                <a16:creationId xmlns:a16="http://schemas.microsoft.com/office/drawing/2014/main" id="{48E3DFD6-32EB-BB11-26C0-D44073E7613E}"/>
              </a:ext>
            </a:extLst>
          </p:cNvPr>
          <p:cNvSpPr txBox="1"/>
          <p:nvPr/>
        </p:nvSpPr>
        <p:spPr>
          <a:xfrm>
            <a:off x="7298440" y="2311456"/>
            <a:ext cx="1603003"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Traian Ciobanu</a:t>
            </a:r>
          </a:p>
        </p:txBody>
      </p:sp>
      <p:sp>
        <p:nvSpPr>
          <p:cNvPr id="30" name="TextBox 29">
            <a:extLst>
              <a:ext uri="{FF2B5EF4-FFF2-40B4-BE49-F238E27FC236}">
                <a16:creationId xmlns:a16="http://schemas.microsoft.com/office/drawing/2014/main" id="{99CDDD1C-37B0-CC68-9B21-279C24DA0A01}"/>
              </a:ext>
            </a:extLst>
          </p:cNvPr>
          <p:cNvSpPr txBox="1"/>
          <p:nvPr/>
        </p:nvSpPr>
        <p:spPr>
          <a:xfrm>
            <a:off x="5552903" y="1574906"/>
            <a:ext cx="1445910"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Lucian Revnic</a:t>
            </a:r>
          </a:p>
        </p:txBody>
      </p:sp>
      <p:sp>
        <p:nvSpPr>
          <p:cNvPr id="31" name="TextBox 30">
            <a:extLst>
              <a:ext uri="{FF2B5EF4-FFF2-40B4-BE49-F238E27FC236}">
                <a16:creationId xmlns:a16="http://schemas.microsoft.com/office/drawing/2014/main" id="{CA27C536-8E18-6779-2764-D38A75ED793F}"/>
              </a:ext>
            </a:extLst>
          </p:cNvPr>
          <p:cNvSpPr txBox="1"/>
          <p:nvPr/>
        </p:nvSpPr>
        <p:spPr>
          <a:xfrm>
            <a:off x="8471247" y="1552903"/>
            <a:ext cx="1362552"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Laszlo Bodor</a:t>
            </a:r>
          </a:p>
        </p:txBody>
      </p:sp>
      <p:sp>
        <p:nvSpPr>
          <p:cNvPr id="32" name="TextBox 31">
            <a:extLst>
              <a:ext uri="{FF2B5EF4-FFF2-40B4-BE49-F238E27FC236}">
                <a16:creationId xmlns:a16="http://schemas.microsoft.com/office/drawing/2014/main" id="{B20C5D82-F388-3BD1-D457-F0D7EA0061BB}"/>
              </a:ext>
            </a:extLst>
          </p:cNvPr>
          <p:cNvSpPr txBox="1"/>
          <p:nvPr/>
        </p:nvSpPr>
        <p:spPr>
          <a:xfrm>
            <a:off x="3190077" y="2942404"/>
            <a:ext cx="1203856"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Ion Meitoiu</a:t>
            </a:r>
          </a:p>
        </p:txBody>
      </p:sp>
      <p:sp>
        <p:nvSpPr>
          <p:cNvPr id="33" name="TextBox 32">
            <a:extLst>
              <a:ext uri="{FF2B5EF4-FFF2-40B4-BE49-F238E27FC236}">
                <a16:creationId xmlns:a16="http://schemas.microsoft.com/office/drawing/2014/main" id="{91197285-085B-984C-5919-3D85A5DD7B8D}"/>
              </a:ext>
            </a:extLst>
          </p:cNvPr>
          <p:cNvSpPr txBox="1"/>
          <p:nvPr/>
        </p:nvSpPr>
        <p:spPr>
          <a:xfrm>
            <a:off x="6220962" y="2943273"/>
            <a:ext cx="1551707"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Irina Margescu</a:t>
            </a:r>
          </a:p>
        </p:txBody>
      </p:sp>
      <p:sp>
        <p:nvSpPr>
          <p:cNvPr id="34" name="TextBox 33">
            <a:extLst>
              <a:ext uri="{FF2B5EF4-FFF2-40B4-BE49-F238E27FC236}">
                <a16:creationId xmlns:a16="http://schemas.microsoft.com/office/drawing/2014/main" id="{F2C31965-FC96-3E0A-9D0F-EE603138C47B}"/>
              </a:ext>
            </a:extLst>
          </p:cNvPr>
          <p:cNvSpPr txBox="1"/>
          <p:nvPr/>
        </p:nvSpPr>
        <p:spPr>
          <a:xfrm>
            <a:off x="925169" y="2926740"/>
            <a:ext cx="1346522"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Vlad Ionescu</a:t>
            </a:r>
          </a:p>
        </p:txBody>
      </p:sp>
      <p:sp>
        <p:nvSpPr>
          <p:cNvPr id="35" name="TextBox 34">
            <a:extLst>
              <a:ext uri="{FF2B5EF4-FFF2-40B4-BE49-F238E27FC236}">
                <a16:creationId xmlns:a16="http://schemas.microsoft.com/office/drawing/2014/main" id="{954F482B-24D8-01F6-FED9-472D7D0242C4}"/>
              </a:ext>
            </a:extLst>
          </p:cNvPr>
          <p:cNvSpPr txBox="1"/>
          <p:nvPr/>
        </p:nvSpPr>
        <p:spPr>
          <a:xfrm>
            <a:off x="7027488" y="3701778"/>
            <a:ext cx="1518044"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Roger Murariu</a:t>
            </a:r>
          </a:p>
        </p:txBody>
      </p:sp>
      <p:sp>
        <p:nvSpPr>
          <p:cNvPr id="36" name="TextBox 35">
            <a:extLst>
              <a:ext uri="{FF2B5EF4-FFF2-40B4-BE49-F238E27FC236}">
                <a16:creationId xmlns:a16="http://schemas.microsoft.com/office/drawing/2014/main" id="{4DC8D7E3-FACF-93ED-A6B5-0D1A37D698B8}"/>
              </a:ext>
            </a:extLst>
          </p:cNvPr>
          <p:cNvSpPr txBox="1"/>
          <p:nvPr/>
        </p:nvSpPr>
        <p:spPr>
          <a:xfrm>
            <a:off x="5756559" y="4444100"/>
            <a:ext cx="1599797"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Valentin Despa</a:t>
            </a:r>
          </a:p>
        </p:txBody>
      </p:sp>
      <p:sp>
        <p:nvSpPr>
          <p:cNvPr id="37" name="TextBox 36">
            <a:extLst>
              <a:ext uri="{FF2B5EF4-FFF2-40B4-BE49-F238E27FC236}">
                <a16:creationId xmlns:a16="http://schemas.microsoft.com/office/drawing/2014/main" id="{9531F505-05D4-F429-1507-DABFFCD63308}"/>
              </a:ext>
            </a:extLst>
          </p:cNvPr>
          <p:cNvSpPr txBox="1"/>
          <p:nvPr/>
        </p:nvSpPr>
        <p:spPr>
          <a:xfrm>
            <a:off x="9488406" y="2942404"/>
            <a:ext cx="1668727"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Viktor Ardelean</a:t>
            </a:r>
          </a:p>
        </p:txBody>
      </p:sp>
      <p:sp>
        <p:nvSpPr>
          <p:cNvPr id="38" name="TextBox 37">
            <a:extLst>
              <a:ext uri="{FF2B5EF4-FFF2-40B4-BE49-F238E27FC236}">
                <a16:creationId xmlns:a16="http://schemas.microsoft.com/office/drawing/2014/main" id="{85641CA1-26E2-AE33-9CA8-7C186624BD2E}"/>
              </a:ext>
            </a:extLst>
          </p:cNvPr>
          <p:cNvSpPr txBox="1"/>
          <p:nvPr/>
        </p:nvSpPr>
        <p:spPr>
          <a:xfrm>
            <a:off x="1434183" y="3701778"/>
            <a:ext cx="1418658"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Ervin Szilagyi</a:t>
            </a:r>
          </a:p>
        </p:txBody>
      </p:sp>
      <p:sp>
        <p:nvSpPr>
          <p:cNvPr id="39" name="TextBox 38">
            <a:extLst>
              <a:ext uri="{FF2B5EF4-FFF2-40B4-BE49-F238E27FC236}">
                <a16:creationId xmlns:a16="http://schemas.microsoft.com/office/drawing/2014/main" id="{C76A5E5B-2C13-283D-AB18-EF851CB5D504}"/>
              </a:ext>
            </a:extLst>
          </p:cNvPr>
          <p:cNvSpPr txBox="1"/>
          <p:nvPr/>
        </p:nvSpPr>
        <p:spPr>
          <a:xfrm>
            <a:off x="793784" y="4444100"/>
            <a:ext cx="1349728"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Stefan Olaru</a:t>
            </a:r>
          </a:p>
        </p:txBody>
      </p:sp>
      <p:sp>
        <p:nvSpPr>
          <p:cNvPr id="40" name="TextBox 39">
            <a:extLst>
              <a:ext uri="{FF2B5EF4-FFF2-40B4-BE49-F238E27FC236}">
                <a16:creationId xmlns:a16="http://schemas.microsoft.com/office/drawing/2014/main" id="{112E1F26-491E-D474-4541-313FD01A6D40}"/>
              </a:ext>
            </a:extLst>
          </p:cNvPr>
          <p:cNvSpPr txBox="1"/>
          <p:nvPr/>
        </p:nvSpPr>
        <p:spPr>
          <a:xfrm>
            <a:off x="9485200" y="3703607"/>
            <a:ext cx="1671933"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Andrei Petrescu</a:t>
            </a:r>
          </a:p>
        </p:txBody>
      </p:sp>
      <p:sp>
        <p:nvSpPr>
          <p:cNvPr id="41" name="TextBox 40">
            <a:extLst>
              <a:ext uri="{FF2B5EF4-FFF2-40B4-BE49-F238E27FC236}">
                <a16:creationId xmlns:a16="http://schemas.microsoft.com/office/drawing/2014/main" id="{03E43F54-270C-8EBA-CE18-851A095236ED}"/>
              </a:ext>
            </a:extLst>
          </p:cNvPr>
          <p:cNvSpPr txBox="1"/>
          <p:nvPr/>
        </p:nvSpPr>
        <p:spPr>
          <a:xfrm>
            <a:off x="4320736" y="3701778"/>
            <a:ext cx="1264770"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Vlad Onetiu</a:t>
            </a:r>
          </a:p>
        </p:txBody>
      </p:sp>
      <p:sp>
        <p:nvSpPr>
          <p:cNvPr id="42" name="TextBox 41">
            <a:extLst>
              <a:ext uri="{FF2B5EF4-FFF2-40B4-BE49-F238E27FC236}">
                <a16:creationId xmlns:a16="http://schemas.microsoft.com/office/drawing/2014/main" id="{598C38E8-61A3-16BA-C338-8674CFBF36F7}"/>
              </a:ext>
            </a:extLst>
          </p:cNvPr>
          <p:cNvSpPr txBox="1"/>
          <p:nvPr/>
        </p:nvSpPr>
        <p:spPr>
          <a:xfrm>
            <a:off x="8546587" y="4444100"/>
            <a:ext cx="1287212"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Flavius Dinu</a:t>
            </a:r>
          </a:p>
        </p:txBody>
      </p:sp>
      <p:sp>
        <p:nvSpPr>
          <p:cNvPr id="43" name="TextBox 42">
            <a:extLst>
              <a:ext uri="{FF2B5EF4-FFF2-40B4-BE49-F238E27FC236}">
                <a16:creationId xmlns:a16="http://schemas.microsoft.com/office/drawing/2014/main" id="{9892691A-64C1-5C9D-380F-856E1261777E}"/>
              </a:ext>
            </a:extLst>
          </p:cNvPr>
          <p:cNvSpPr txBox="1"/>
          <p:nvPr/>
        </p:nvSpPr>
        <p:spPr>
          <a:xfrm>
            <a:off x="3371351" y="4444100"/>
            <a:ext cx="1157369" cy="369332"/>
          </a:xfrm>
          <a:prstGeom prst="rect">
            <a:avLst/>
          </a:prstGeom>
          <a:noFill/>
        </p:spPr>
        <p:txBody>
          <a:bodyPr wrap="none" lIns="0" rIns="0" rtlCol="0">
            <a:spAutoFit/>
          </a:bodyPr>
          <a:lstStyle/>
          <a:p>
            <a:pPr algn="ctr"/>
            <a:r>
              <a:rPr lang="en-RO" dirty="0">
                <a:solidFill>
                  <a:schemeClr val="accent1">
                    <a:lumMod val="40000"/>
                    <a:lumOff val="60000"/>
                  </a:schemeClr>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Amit Tidke</a:t>
            </a:r>
          </a:p>
        </p:txBody>
      </p:sp>
    </p:spTree>
    <p:extLst>
      <p:ext uri="{BB962C8B-B14F-4D97-AF65-F5344CB8AC3E}">
        <p14:creationId xmlns:p14="http://schemas.microsoft.com/office/powerpoint/2010/main" val="3083648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75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750"/>
                                  </p:stCondLst>
                                  <p:childTnLst>
                                    <p:set>
                                      <p:cBhvr>
                                        <p:cTn id="15" dur="1" fill="hold">
                                          <p:stCondLst>
                                            <p:cond delay="0"/>
                                          </p:stCondLst>
                                        </p:cTn>
                                        <p:tgtEl>
                                          <p:spTgt spid="31"/>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grpId="0" nodeType="afterEffect">
                                  <p:stCondLst>
                                    <p:cond delay="75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grpId="0" nodeType="afterEffect">
                                  <p:stCondLst>
                                    <p:cond delay="75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grpId="0" nodeType="afterEffect">
                                  <p:stCondLst>
                                    <p:cond delay="75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grpId="0" nodeType="afterEffect">
                                  <p:stCondLst>
                                    <p:cond delay="75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5250"/>
                            </p:stCondLst>
                            <p:childTnLst>
                              <p:par>
                                <p:cTn id="29" presetID="1" presetClass="entr" presetSubtype="0" fill="hold" grpId="0" nodeType="afterEffect">
                                  <p:stCondLst>
                                    <p:cond delay="75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grpId="0" nodeType="afterEffect">
                                  <p:stCondLst>
                                    <p:cond delay="75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6750"/>
                            </p:stCondLst>
                            <p:childTnLst>
                              <p:par>
                                <p:cTn id="35" presetID="1" presetClass="entr" presetSubtype="0" fill="hold" grpId="0" nodeType="afterEffect">
                                  <p:stCondLst>
                                    <p:cond delay="75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75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8250"/>
                            </p:stCondLst>
                            <p:childTnLst>
                              <p:par>
                                <p:cTn id="41" presetID="1" presetClass="entr" presetSubtype="0" fill="hold" grpId="0" nodeType="afterEffect">
                                  <p:stCondLst>
                                    <p:cond delay="750"/>
                                  </p:stCondLst>
                                  <p:childTnLst>
                                    <p:set>
                                      <p:cBhvr>
                                        <p:cTn id="42" dur="1" fill="hold">
                                          <p:stCondLst>
                                            <p:cond delay="0"/>
                                          </p:stCondLst>
                                        </p:cTn>
                                        <p:tgtEl>
                                          <p:spTgt spid="41"/>
                                        </p:tgtEl>
                                        <p:attrNameLst>
                                          <p:attrName>style.visibility</p:attrName>
                                        </p:attrNameLst>
                                      </p:cBhvr>
                                      <p:to>
                                        <p:strVal val="visible"/>
                                      </p:to>
                                    </p:set>
                                  </p:childTnLst>
                                </p:cTn>
                              </p:par>
                            </p:childTnLst>
                          </p:cTn>
                        </p:par>
                        <p:par>
                          <p:cTn id="43" fill="hold">
                            <p:stCondLst>
                              <p:cond delay="9000"/>
                            </p:stCondLst>
                            <p:childTnLst>
                              <p:par>
                                <p:cTn id="44" presetID="1" presetClass="entr" presetSubtype="0" fill="hold" grpId="0" nodeType="afterEffect">
                                  <p:stCondLst>
                                    <p:cond delay="75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9750"/>
                            </p:stCondLst>
                            <p:childTnLst>
                              <p:par>
                                <p:cTn id="47" presetID="1" presetClass="entr" presetSubtype="0" fill="hold" grpId="0" nodeType="afterEffect">
                                  <p:stCondLst>
                                    <p:cond delay="750"/>
                                  </p:stCondLst>
                                  <p:childTnLst>
                                    <p:set>
                                      <p:cBhvr>
                                        <p:cTn id="48" dur="1" fill="hold">
                                          <p:stCondLst>
                                            <p:cond delay="0"/>
                                          </p:stCondLst>
                                        </p:cTn>
                                        <p:tgtEl>
                                          <p:spTgt spid="40"/>
                                        </p:tgtEl>
                                        <p:attrNameLst>
                                          <p:attrName>style.visibility</p:attrName>
                                        </p:attrNameLst>
                                      </p:cBhvr>
                                      <p:to>
                                        <p:strVal val="visible"/>
                                      </p:to>
                                    </p:set>
                                  </p:childTnLst>
                                </p:cTn>
                              </p:par>
                            </p:childTnLst>
                          </p:cTn>
                        </p:par>
                        <p:par>
                          <p:cTn id="49" fill="hold">
                            <p:stCondLst>
                              <p:cond delay="10500"/>
                            </p:stCondLst>
                            <p:childTnLst>
                              <p:par>
                                <p:cTn id="50" presetID="1" presetClass="entr" presetSubtype="0" fill="hold" grpId="0" nodeType="afterEffect">
                                  <p:stCondLst>
                                    <p:cond delay="750"/>
                                  </p:stCondLst>
                                  <p:childTnLst>
                                    <p:set>
                                      <p:cBhvr>
                                        <p:cTn id="51" dur="1" fill="hold">
                                          <p:stCondLst>
                                            <p:cond delay="0"/>
                                          </p:stCondLst>
                                        </p:cTn>
                                        <p:tgtEl>
                                          <p:spTgt spid="39"/>
                                        </p:tgtEl>
                                        <p:attrNameLst>
                                          <p:attrName>style.visibility</p:attrName>
                                        </p:attrNameLst>
                                      </p:cBhvr>
                                      <p:to>
                                        <p:strVal val="visible"/>
                                      </p:to>
                                    </p:set>
                                  </p:childTnLst>
                                </p:cTn>
                              </p:par>
                            </p:childTnLst>
                          </p:cTn>
                        </p:par>
                        <p:par>
                          <p:cTn id="52" fill="hold">
                            <p:stCondLst>
                              <p:cond delay="11250"/>
                            </p:stCondLst>
                            <p:childTnLst>
                              <p:par>
                                <p:cTn id="53" presetID="1" presetClass="entr" presetSubtype="0" fill="hold" grpId="0" nodeType="afterEffect">
                                  <p:stCondLst>
                                    <p:cond delay="750"/>
                                  </p:stCondLst>
                                  <p:childTnLst>
                                    <p:set>
                                      <p:cBhvr>
                                        <p:cTn id="54" dur="1" fill="hold">
                                          <p:stCondLst>
                                            <p:cond delay="0"/>
                                          </p:stCondLst>
                                        </p:cTn>
                                        <p:tgtEl>
                                          <p:spTgt spid="43"/>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750"/>
                                  </p:stCondLst>
                                  <p:childTnLst>
                                    <p:set>
                                      <p:cBhvr>
                                        <p:cTn id="57" dur="1" fill="hold">
                                          <p:stCondLst>
                                            <p:cond delay="0"/>
                                          </p:stCondLst>
                                        </p:cTn>
                                        <p:tgtEl>
                                          <p:spTgt spid="36"/>
                                        </p:tgtEl>
                                        <p:attrNameLst>
                                          <p:attrName>style.visibility</p:attrName>
                                        </p:attrNameLst>
                                      </p:cBhvr>
                                      <p:to>
                                        <p:strVal val="visible"/>
                                      </p:to>
                                    </p:set>
                                  </p:childTnLst>
                                </p:cTn>
                              </p:par>
                            </p:childTnLst>
                          </p:cTn>
                        </p:par>
                        <p:par>
                          <p:cTn id="58" fill="hold">
                            <p:stCondLst>
                              <p:cond delay="12750"/>
                            </p:stCondLst>
                            <p:childTnLst>
                              <p:par>
                                <p:cTn id="59" presetID="1" presetClass="entr" presetSubtype="0" fill="hold" grpId="0" nodeType="afterEffect">
                                  <p:stCondLst>
                                    <p:cond delay="75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P spid="28"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4834-3722-00F7-FDC0-5AC112675AAE}"/>
              </a:ext>
            </a:extLst>
          </p:cNvPr>
          <p:cNvSpPr>
            <a:spLocks noGrp="1"/>
          </p:cNvSpPr>
          <p:nvPr>
            <p:ph type="title"/>
          </p:nvPr>
        </p:nvSpPr>
        <p:spPr/>
        <p:txBody>
          <a:bodyPr/>
          <a:lstStyle/>
          <a:p>
            <a:r>
              <a:rPr lang="en-AE" dirty="0"/>
              <a:t>AWS communities and programs overview</a:t>
            </a:r>
          </a:p>
        </p:txBody>
      </p:sp>
    </p:spTree>
    <p:extLst>
      <p:ext uri="{BB962C8B-B14F-4D97-AF65-F5344CB8AC3E}">
        <p14:creationId xmlns:p14="http://schemas.microsoft.com/office/powerpoint/2010/main" val="94046604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448DEC-A2E6-4408-A9CD-7648C3FD41B7}"/>
              </a:ext>
            </a:extLst>
          </p:cNvPr>
          <p:cNvSpPr>
            <a:spLocks noGrp="1"/>
          </p:cNvSpPr>
          <p:nvPr>
            <p:ph type="title"/>
          </p:nvPr>
        </p:nvSpPr>
        <p:spPr/>
        <p:txBody>
          <a:bodyPr/>
          <a:lstStyle/>
          <a:p>
            <a:r>
              <a:rPr lang="en-US" noProof="0" dirty="0"/>
              <a:t>In simpler times…</a:t>
            </a:r>
          </a:p>
        </p:txBody>
      </p:sp>
      <p:pic>
        <p:nvPicPr>
          <p:cNvPr id="2" name="Picture 1">
            <a:extLst>
              <a:ext uri="{FF2B5EF4-FFF2-40B4-BE49-F238E27FC236}">
                <a16:creationId xmlns:a16="http://schemas.microsoft.com/office/drawing/2014/main" id="{0AF007C9-68BE-0D87-3E6D-B3D13F99A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321" y="1848107"/>
            <a:ext cx="2540001" cy="2552700"/>
          </a:xfrm>
          <a:prstGeom prst="rect">
            <a:avLst/>
          </a:prstGeom>
        </p:spPr>
      </p:pic>
      <p:pic>
        <p:nvPicPr>
          <p:cNvPr id="5" name="Picture 4">
            <a:extLst>
              <a:ext uri="{FF2B5EF4-FFF2-40B4-BE49-F238E27FC236}">
                <a16:creationId xmlns:a16="http://schemas.microsoft.com/office/drawing/2014/main" id="{977E0128-7A82-9C66-092F-48D1650D2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7577" y="1673197"/>
            <a:ext cx="2620371" cy="2633472"/>
          </a:xfrm>
          <a:prstGeom prst="rect">
            <a:avLst/>
          </a:prstGeom>
        </p:spPr>
      </p:pic>
      <p:pic>
        <p:nvPicPr>
          <p:cNvPr id="6" name="Picture 5">
            <a:extLst>
              <a:ext uri="{FF2B5EF4-FFF2-40B4-BE49-F238E27FC236}">
                <a16:creationId xmlns:a16="http://schemas.microsoft.com/office/drawing/2014/main" id="{8EAE4F7C-0A63-2E15-D890-95D01E2ED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4204" y="1673197"/>
            <a:ext cx="2620371" cy="2633472"/>
          </a:xfrm>
          <a:prstGeom prst="rect">
            <a:avLst/>
          </a:prstGeom>
        </p:spPr>
      </p:pic>
      <p:sp>
        <p:nvSpPr>
          <p:cNvPr id="7" name="TextBox 6">
            <a:extLst>
              <a:ext uri="{FF2B5EF4-FFF2-40B4-BE49-F238E27FC236}">
                <a16:creationId xmlns:a16="http://schemas.microsoft.com/office/drawing/2014/main" id="{18060238-CEC6-9D0C-5D9B-2F36E770DDEA}"/>
              </a:ext>
            </a:extLst>
          </p:cNvPr>
          <p:cNvSpPr txBox="1"/>
          <p:nvPr/>
        </p:nvSpPr>
        <p:spPr>
          <a:xfrm>
            <a:off x="2700401" y="4007213"/>
            <a:ext cx="1157420" cy="369332"/>
          </a:xfrm>
          <a:prstGeom prst="rect">
            <a:avLst/>
          </a:prstGeom>
          <a:noFill/>
        </p:spPr>
        <p:txBody>
          <a:bodyPr wrap="square" lIns="0" rIns="0" rtlCol="0">
            <a:spAutoFit/>
          </a:bodyPr>
          <a:lstStyle/>
          <a:p>
            <a:pPr algn="l"/>
            <a:r>
              <a:rPr lang="en-US" dirty="0"/>
              <a:t>Developer</a:t>
            </a:r>
          </a:p>
        </p:txBody>
      </p:sp>
      <p:sp>
        <p:nvSpPr>
          <p:cNvPr id="8" name="TextBox 7">
            <a:extLst>
              <a:ext uri="{FF2B5EF4-FFF2-40B4-BE49-F238E27FC236}">
                <a16:creationId xmlns:a16="http://schemas.microsoft.com/office/drawing/2014/main" id="{5B68B70B-D706-9973-C7E7-EA170AC148D9}"/>
              </a:ext>
            </a:extLst>
          </p:cNvPr>
          <p:cNvSpPr txBox="1"/>
          <p:nvPr/>
        </p:nvSpPr>
        <p:spPr>
          <a:xfrm>
            <a:off x="5271249" y="4003130"/>
            <a:ext cx="1308842" cy="369332"/>
          </a:xfrm>
          <a:prstGeom prst="rect">
            <a:avLst/>
          </a:prstGeom>
          <a:noFill/>
        </p:spPr>
        <p:txBody>
          <a:bodyPr wrap="square" lIns="0" rIns="0" rtlCol="0">
            <a:spAutoFit/>
          </a:bodyPr>
          <a:lstStyle/>
          <a:p>
            <a:pPr algn="l"/>
            <a:r>
              <a:rPr lang="en-US" dirty="0"/>
              <a:t>Sys admin</a:t>
            </a:r>
          </a:p>
        </p:txBody>
      </p:sp>
      <p:sp>
        <p:nvSpPr>
          <p:cNvPr id="9" name="TextBox 8">
            <a:extLst>
              <a:ext uri="{FF2B5EF4-FFF2-40B4-BE49-F238E27FC236}">
                <a16:creationId xmlns:a16="http://schemas.microsoft.com/office/drawing/2014/main" id="{B5787EEB-B83B-265A-A390-4048528A1B80}"/>
              </a:ext>
            </a:extLst>
          </p:cNvPr>
          <p:cNvSpPr txBox="1"/>
          <p:nvPr/>
        </p:nvSpPr>
        <p:spPr>
          <a:xfrm>
            <a:off x="7954162" y="4003130"/>
            <a:ext cx="1156034" cy="369332"/>
          </a:xfrm>
          <a:prstGeom prst="rect">
            <a:avLst/>
          </a:prstGeom>
          <a:noFill/>
        </p:spPr>
        <p:txBody>
          <a:bodyPr wrap="square" lIns="0" rIns="0" rtlCol="0">
            <a:spAutoFit/>
          </a:bodyPr>
          <a:lstStyle/>
          <a:p>
            <a:pPr algn="l"/>
            <a:r>
              <a:rPr lang="en-US" dirty="0"/>
              <a:t>Architect</a:t>
            </a:r>
          </a:p>
        </p:txBody>
      </p:sp>
    </p:spTree>
    <p:extLst>
      <p:ext uri="{BB962C8B-B14F-4D97-AF65-F5344CB8AC3E}">
        <p14:creationId xmlns:p14="http://schemas.microsoft.com/office/powerpoint/2010/main" val="22981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88E2-CEE7-40AA-A556-0EA53A14895A}"/>
              </a:ext>
            </a:extLst>
          </p:cNvPr>
          <p:cNvSpPr>
            <a:spLocks noGrp="1"/>
          </p:cNvSpPr>
          <p:nvPr>
            <p:ph type="title"/>
          </p:nvPr>
        </p:nvSpPr>
        <p:spPr/>
        <p:txBody>
          <a:bodyPr/>
          <a:lstStyle/>
          <a:p>
            <a:r>
              <a:rPr lang="en-US" noProof="0" dirty="0"/>
              <a:t>Developers now</a:t>
            </a:r>
          </a:p>
        </p:txBody>
      </p:sp>
      <p:pic>
        <p:nvPicPr>
          <p:cNvPr id="4" name="Picture 3">
            <a:extLst>
              <a:ext uri="{FF2B5EF4-FFF2-40B4-BE49-F238E27FC236}">
                <a16:creationId xmlns:a16="http://schemas.microsoft.com/office/drawing/2014/main" id="{768A4371-86F3-EEC2-B645-E7FAA03BA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05" y="1483302"/>
            <a:ext cx="2540001" cy="2552700"/>
          </a:xfrm>
          <a:prstGeom prst="rect">
            <a:avLst/>
          </a:prstGeom>
        </p:spPr>
      </p:pic>
      <p:pic>
        <p:nvPicPr>
          <p:cNvPr id="5" name="Picture 4">
            <a:extLst>
              <a:ext uri="{FF2B5EF4-FFF2-40B4-BE49-F238E27FC236}">
                <a16:creationId xmlns:a16="http://schemas.microsoft.com/office/drawing/2014/main" id="{BBE29C7E-D997-D960-B347-42EDAD0CB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541" y="1353125"/>
            <a:ext cx="2620371" cy="2633472"/>
          </a:xfrm>
          <a:prstGeom prst="rect">
            <a:avLst/>
          </a:prstGeom>
        </p:spPr>
      </p:pic>
      <p:pic>
        <p:nvPicPr>
          <p:cNvPr id="6" name="Picture 5">
            <a:extLst>
              <a:ext uri="{FF2B5EF4-FFF2-40B4-BE49-F238E27FC236}">
                <a16:creationId xmlns:a16="http://schemas.microsoft.com/office/drawing/2014/main" id="{0BB99942-834C-14A2-75E2-AB43E66CD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47" y="1353125"/>
            <a:ext cx="2620371" cy="2633472"/>
          </a:xfrm>
          <a:prstGeom prst="rect">
            <a:avLst/>
          </a:prstGeom>
        </p:spPr>
      </p:pic>
      <p:pic>
        <p:nvPicPr>
          <p:cNvPr id="7" name="Content Placeholder 4">
            <a:extLst>
              <a:ext uri="{FF2B5EF4-FFF2-40B4-BE49-F238E27FC236}">
                <a16:creationId xmlns:a16="http://schemas.microsoft.com/office/drawing/2014/main" id="{0BCA9139-E4AA-F2E9-71F5-68DADACCC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4009" y="1421389"/>
            <a:ext cx="2663190" cy="2676526"/>
          </a:xfrm>
          <a:prstGeom prst="rect">
            <a:avLst/>
          </a:prstGeom>
        </p:spPr>
      </p:pic>
      <p:sp>
        <p:nvSpPr>
          <p:cNvPr id="8" name="TextBox 7">
            <a:extLst>
              <a:ext uri="{FF2B5EF4-FFF2-40B4-BE49-F238E27FC236}">
                <a16:creationId xmlns:a16="http://schemas.microsoft.com/office/drawing/2014/main" id="{9DDB5427-6647-AF28-FB41-7938D1CC7687}"/>
              </a:ext>
            </a:extLst>
          </p:cNvPr>
          <p:cNvSpPr txBox="1"/>
          <p:nvPr/>
        </p:nvSpPr>
        <p:spPr>
          <a:xfrm>
            <a:off x="671930" y="3723878"/>
            <a:ext cx="2151549" cy="1477328"/>
          </a:xfrm>
          <a:prstGeom prst="rect">
            <a:avLst/>
          </a:prstGeom>
          <a:noFill/>
        </p:spPr>
        <p:txBody>
          <a:bodyPr wrap="square" lIns="0" rIns="0" rtlCol="0">
            <a:spAutoFit/>
          </a:bodyPr>
          <a:lstStyle/>
          <a:p>
            <a:pPr algn="ctr"/>
            <a:r>
              <a:rPr lang="en-US" dirty="0"/>
              <a:t>Frontend developer</a:t>
            </a:r>
          </a:p>
          <a:p>
            <a:pPr algn="ctr"/>
            <a:r>
              <a:rPr lang="en-US" dirty="0"/>
              <a:t>Backend developer</a:t>
            </a:r>
          </a:p>
          <a:p>
            <a:pPr algn="ctr"/>
            <a:r>
              <a:rPr lang="en-US" dirty="0"/>
              <a:t>Full stack developer</a:t>
            </a:r>
          </a:p>
          <a:p>
            <a:pPr algn="ctr"/>
            <a:r>
              <a:rPr lang="en-US" dirty="0"/>
              <a:t>Cloud developer</a:t>
            </a:r>
          </a:p>
          <a:p>
            <a:pPr algn="ctr"/>
            <a:r>
              <a:rPr lang="en-US" dirty="0"/>
              <a:t>Low-code developer</a:t>
            </a:r>
          </a:p>
        </p:txBody>
      </p:sp>
      <p:sp>
        <p:nvSpPr>
          <p:cNvPr id="9" name="TextBox 8">
            <a:extLst>
              <a:ext uri="{FF2B5EF4-FFF2-40B4-BE49-F238E27FC236}">
                <a16:creationId xmlns:a16="http://schemas.microsoft.com/office/drawing/2014/main" id="{724B476E-DB2E-77BB-5427-90729EA936B2}"/>
              </a:ext>
            </a:extLst>
          </p:cNvPr>
          <p:cNvSpPr txBox="1"/>
          <p:nvPr/>
        </p:nvSpPr>
        <p:spPr>
          <a:xfrm>
            <a:off x="3579190" y="3742040"/>
            <a:ext cx="2151549" cy="1477328"/>
          </a:xfrm>
          <a:prstGeom prst="rect">
            <a:avLst/>
          </a:prstGeom>
          <a:noFill/>
        </p:spPr>
        <p:txBody>
          <a:bodyPr wrap="square" lIns="0" rIns="0" rtlCol="0">
            <a:spAutoFit/>
          </a:bodyPr>
          <a:lstStyle/>
          <a:p>
            <a:pPr algn="ctr"/>
            <a:r>
              <a:rPr lang="en-US" dirty="0"/>
              <a:t>IT admin</a:t>
            </a:r>
          </a:p>
          <a:p>
            <a:pPr algn="ctr"/>
            <a:r>
              <a:rPr lang="en-US" dirty="0"/>
              <a:t>DevOps engineer</a:t>
            </a:r>
          </a:p>
          <a:p>
            <a:pPr algn="ctr"/>
            <a:r>
              <a:rPr lang="en-US" dirty="0"/>
              <a:t>InfoSec engineer</a:t>
            </a:r>
          </a:p>
          <a:p>
            <a:pPr algn="ctr"/>
            <a:r>
              <a:rPr lang="en-US" dirty="0"/>
              <a:t>Cloud engineer</a:t>
            </a:r>
          </a:p>
          <a:p>
            <a:pPr algn="ctr"/>
            <a:r>
              <a:rPr lang="en-US" dirty="0"/>
              <a:t>Platform engineer</a:t>
            </a:r>
          </a:p>
        </p:txBody>
      </p:sp>
      <p:sp>
        <p:nvSpPr>
          <p:cNvPr id="3" name="TextBox 2">
            <a:extLst>
              <a:ext uri="{FF2B5EF4-FFF2-40B4-BE49-F238E27FC236}">
                <a16:creationId xmlns:a16="http://schemas.microsoft.com/office/drawing/2014/main" id="{E57A73B1-A414-68B7-64E4-CBDCA4BDEEE8}"/>
              </a:ext>
            </a:extLst>
          </p:cNvPr>
          <p:cNvSpPr txBox="1"/>
          <p:nvPr/>
        </p:nvSpPr>
        <p:spPr>
          <a:xfrm>
            <a:off x="9375687" y="3742040"/>
            <a:ext cx="2359834" cy="1477328"/>
          </a:xfrm>
          <a:prstGeom prst="rect">
            <a:avLst/>
          </a:prstGeom>
          <a:noFill/>
        </p:spPr>
        <p:txBody>
          <a:bodyPr wrap="square" lIns="0" rIns="0" rtlCol="0">
            <a:spAutoFit/>
          </a:bodyPr>
          <a:lstStyle/>
          <a:p>
            <a:pPr algn="ctr"/>
            <a:r>
              <a:rPr lang="en-US" dirty="0"/>
              <a:t>Data engineer</a:t>
            </a:r>
          </a:p>
          <a:p>
            <a:pPr algn="ctr"/>
            <a:r>
              <a:rPr lang="en-US" dirty="0"/>
              <a:t>Data scientist</a:t>
            </a:r>
          </a:p>
          <a:p>
            <a:pPr algn="ctr"/>
            <a:r>
              <a:rPr lang="en-US" dirty="0"/>
              <a:t>MLOps Engineer</a:t>
            </a:r>
          </a:p>
          <a:p>
            <a:pPr algn="ctr"/>
            <a:r>
              <a:rPr lang="en-US" dirty="0"/>
              <a:t>ML engineer</a:t>
            </a:r>
          </a:p>
          <a:p>
            <a:pPr algn="ctr"/>
            <a:r>
              <a:rPr lang="en-US" dirty="0"/>
              <a:t>AI engineer</a:t>
            </a:r>
          </a:p>
        </p:txBody>
      </p:sp>
      <p:sp>
        <p:nvSpPr>
          <p:cNvPr id="11" name="TextBox 10">
            <a:extLst>
              <a:ext uri="{FF2B5EF4-FFF2-40B4-BE49-F238E27FC236}">
                <a16:creationId xmlns:a16="http://schemas.microsoft.com/office/drawing/2014/main" id="{DE8605D4-3E6F-B4EC-5429-C5634FA96CDE}"/>
              </a:ext>
            </a:extLst>
          </p:cNvPr>
          <p:cNvSpPr txBox="1"/>
          <p:nvPr/>
        </p:nvSpPr>
        <p:spPr>
          <a:xfrm>
            <a:off x="6414015" y="3742040"/>
            <a:ext cx="2359834" cy="1477328"/>
          </a:xfrm>
          <a:prstGeom prst="rect">
            <a:avLst/>
          </a:prstGeom>
          <a:noFill/>
        </p:spPr>
        <p:txBody>
          <a:bodyPr wrap="square" lIns="0" rIns="0" rtlCol="0">
            <a:spAutoFit/>
          </a:bodyPr>
          <a:lstStyle/>
          <a:p>
            <a:pPr algn="ctr"/>
            <a:r>
              <a:rPr lang="en-US" dirty="0"/>
              <a:t>Software architect</a:t>
            </a:r>
          </a:p>
          <a:p>
            <a:pPr algn="ctr"/>
            <a:r>
              <a:rPr lang="en-US" dirty="0"/>
              <a:t>Solutions architect</a:t>
            </a:r>
          </a:p>
          <a:p>
            <a:pPr algn="ctr"/>
            <a:r>
              <a:rPr lang="en-US" dirty="0"/>
              <a:t>Enterprise architect</a:t>
            </a:r>
          </a:p>
          <a:p>
            <a:pPr algn="ctr"/>
            <a:r>
              <a:rPr lang="en-US" dirty="0"/>
              <a:t>Cloud architect</a:t>
            </a:r>
          </a:p>
          <a:p>
            <a:pPr algn="ctr"/>
            <a:r>
              <a:rPr lang="en-US" dirty="0"/>
              <a:t>InfoSec architect</a:t>
            </a:r>
          </a:p>
        </p:txBody>
      </p:sp>
    </p:spTree>
    <p:extLst>
      <p:ext uri="{BB962C8B-B14F-4D97-AF65-F5344CB8AC3E}">
        <p14:creationId xmlns:p14="http://schemas.microsoft.com/office/powerpoint/2010/main" val="214934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BD9589-9F6C-328B-C39F-3D412D41150B}"/>
              </a:ext>
            </a:extLst>
          </p:cNvPr>
          <p:cNvSpPr>
            <a:spLocks noGrp="1"/>
          </p:cNvSpPr>
          <p:nvPr>
            <p:ph type="title"/>
          </p:nvPr>
        </p:nvSpPr>
        <p:spPr/>
        <p:txBody>
          <a:bodyPr/>
          <a:lstStyle/>
          <a:p>
            <a:endParaRPr lang="en-AE"/>
          </a:p>
        </p:txBody>
      </p:sp>
      <p:sp>
        <p:nvSpPr>
          <p:cNvPr id="5" name="TextBox 4">
            <a:extLst>
              <a:ext uri="{FF2B5EF4-FFF2-40B4-BE49-F238E27FC236}">
                <a16:creationId xmlns:a16="http://schemas.microsoft.com/office/drawing/2014/main" id="{295562AA-11B6-BA62-C110-3347995C96F4}"/>
              </a:ext>
            </a:extLst>
          </p:cNvPr>
          <p:cNvSpPr txBox="1"/>
          <p:nvPr/>
        </p:nvSpPr>
        <p:spPr>
          <a:xfrm>
            <a:off x="2041812" y="1335150"/>
            <a:ext cx="8920230" cy="923330"/>
          </a:xfrm>
          <a:prstGeom prst="rect">
            <a:avLst/>
          </a:prstGeom>
          <a:noFill/>
        </p:spPr>
        <p:txBody>
          <a:bodyPr wrap="square" lIns="0" tIns="0" rIns="0" bIns="0" rtlCol="0">
            <a:spAutoFit/>
          </a:bodyPr>
          <a:lstStyle/>
          <a:p>
            <a:pPr algn="l"/>
            <a:r>
              <a:rPr lang="en-US" sz="6000" b="1" dirty="0"/>
              <a:t>Why join a Community? </a:t>
            </a:r>
          </a:p>
        </p:txBody>
      </p:sp>
      <p:sp>
        <p:nvSpPr>
          <p:cNvPr id="6" name="TextBox 5">
            <a:extLst>
              <a:ext uri="{FF2B5EF4-FFF2-40B4-BE49-F238E27FC236}">
                <a16:creationId xmlns:a16="http://schemas.microsoft.com/office/drawing/2014/main" id="{97B26829-D862-06A8-7330-1FA5F03FD401}"/>
              </a:ext>
            </a:extLst>
          </p:cNvPr>
          <p:cNvSpPr txBox="1"/>
          <p:nvPr/>
        </p:nvSpPr>
        <p:spPr>
          <a:xfrm>
            <a:off x="1367880" y="3257477"/>
            <a:ext cx="3516198" cy="400110"/>
          </a:xfrm>
          <a:prstGeom prst="rect">
            <a:avLst/>
          </a:prstGeom>
          <a:noFill/>
        </p:spPr>
        <p:txBody>
          <a:bodyPr wrap="square" rtlCol="0">
            <a:spAutoFit/>
          </a:bodyPr>
          <a:lstStyle/>
          <a:p>
            <a:r>
              <a:rPr lang="en-US" sz="2000" dirty="0">
                <a:solidFill>
                  <a:schemeClr val="accent2"/>
                </a:solidFill>
              </a:rPr>
              <a:t>Knowledge Sharing</a:t>
            </a:r>
          </a:p>
        </p:txBody>
      </p:sp>
      <p:sp>
        <p:nvSpPr>
          <p:cNvPr id="7" name="TextBox 6">
            <a:extLst>
              <a:ext uri="{FF2B5EF4-FFF2-40B4-BE49-F238E27FC236}">
                <a16:creationId xmlns:a16="http://schemas.microsoft.com/office/drawing/2014/main" id="{4E169B84-C372-FD45-8C35-6956FB6761F0}"/>
              </a:ext>
            </a:extLst>
          </p:cNvPr>
          <p:cNvSpPr txBox="1"/>
          <p:nvPr/>
        </p:nvSpPr>
        <p:spPr>
          <a:xfrm>
            <a:off x="4205348" y="3033350"/>
            <a:ext cx="3516198" cy="707886"/>
          </a:xfrm>
          <a:prstGeom prst="rect">
            <a:avLst/>
          </a:prstGeom>
          <a:noFill/>
        </p:spPr>
        <p:txBody>
          <a:bodyPr wrap="square" rtlCol="0">
            <a:spAutoFit/>
          </a:bodyPr>
          <a:lstStyle/>
          <a:p>
            <a:r>
              <a:rPr lang="en-US" sz="2000" dirty="0">
                <a:solidFill>
                  <a:schemeClr val="accent2"/>
                </a:solidFill>
              </a:rPr>
              <a:t>Get Peer Support/ Find Mentors</a:t>
            </a:r>
          </a:p>
        </p:txBody>
      </p:sp>
      <p:sp>
        <p:nvSpPr>
          <p:cNvPr id="8" name="TextBox 7">
            <a:extLst>
              <a:ext uri="{FF2B5EF4-FFF2-40B4-BE49-F238E27FC236}">
                <a16:creationId xmlns:a16="http://schemas.microsoft.com/office/drawing/2014/main" id="{06E93126-6B6A-4305-4685-3AE59F59AA52}"/>
              </a:ext>
            </a:extLst>
          </p:cNvPr>
          <p:cNvSpPr txBox="1"/>
          <p:nvPr/>
        </p:nvSpPr>
        <p:spPr>
          <a:xfrm>
            <a:off x="1367880" y="4185536"/>
            <a:ext cx="3516198" cy="400110"/>
          </a:xfrm>
          <a:prstGeom prst="rect">
            <a:avLst/>
          </a:prstGeom>
          <a:noFill/>
        </p:spPr>
        <p:txBody>
          <a:bodyPr wrap="square" rtlCol="0">
            <a:spAutoFit/>
          </a:bodyPr>
          <a:lstStyle/>
          <a:p>
            <a:r>
              <a:rPr lang="en-US" sz="2000" dirty="0">
                <a:solidFill>
                  <a:schemeClr val="accent2"/>
                </a:solidFill>
              </a:rPr>
              <a:t>Affinity to a social group</a:t>
            </a:r>
          </a:p>
        </p:txBody>
      </p:sp>
      <p:sp>
        <p:nvSpPr>
          <p:cNvPr id="9" name="TextBox 8">
            <a:extLst>
              <a:ext uri="{FF2B5EF4-FFF2-40B4-BE49-F238E27FC236}">
                <a16:creationId xmlns:a16="http://schemas.microsoft.com/office/drawing/2014/main" id="{81A52759-59CB-DEB6-DD9F-3E2804F8B811}"/>
              </a:ext>
            </a:extLst>
          </p:cNvPr>
          <p:cNvSpPr txBox="1"/>
          <p:nvPr/>
        </p:nvSpPr>
        <p:spPr>
          <a:xfrm>
            <a:off x="4884078" y="3761354"/>
            <a:ext cx="3516198" cy="400110"/>
          </a:xfrm>
          <a:prstGeom prst="rect">
            <a:avLst/>
          </a:prstGeom>
          <a:noFill/>
        </p:spPr>
        <p:txBody>
          <a:bodyPr wrap="square" rtlCol="0">
            <a:spAutoFit/>
          </a:bodyPr>
          <a:lstStyle/>
          <a:p>
            <a:r>
              <a:rPr lang="en-US" sz="2000" dirty="0">
                <a:solidFill>
                  <a:schemeClr val="accent2"/>
                </a:solidFill>
              </a:rPr>
              <a:t>Upskill Yourself</a:t>
            </a:r>
          </a:p>
        </p:txBody>
      </p:sp>
      <p:sp>
        <p:nvSpPr>
          <p:cNvPr id="10" name="TextBox 9">
            <a:extLst>
              <a:ext uri="{FF2B5EF4-FFF2-40B4-BE49-F238E27FC236}">
                <a16:creationId xmlns:a16="http://schemas.microsoft.com/office/drawing/2014/main" id="{F279B7E6-B007-CDB0-043A-9F70DACBFCA9}"/>
              </a:ext>
            </a:extLst>
          </p:cNvPr>
          <p:cNvSpPr txBox="1"/>
          <p:nvPr/>
        </p:nvSpPr>
        <p:spPr>
          <a:xfrm>
            <a:off x="8071334" y="3347192"/>
            <a:ext cx="3516198" cy="400110"/>
          </a:xfrm>
          <a:prstGeom prst="rect">
            <a:avLst/>
          </a:prstGeom>
          <a:noFill/>
        </p:spPr>
        <p:txBody>
          <a:bodyPr wrap="square" rtlCol="0">
            <a:spAutoFit/>
          </a:bodyPr>
          <a:lstStyle/>
          <a:p>
            <a:r>
              <a:rPr lang="en-US" sz="2000" dirty="0">
                <a:solidFill>
                  <a:schemeClr val="accent2"/>
                </a:solidFill>
              </a:rPr>
              <a:t>Networking Opportunities</a:t>
            </a:r>
          </a:p>
        </p:txBody>
      </p:sp>
      <p:sp>
        <p:nvSpPr>
          <p:cNvPr id="11" name="TextBox 10">
            <a:extLst>
              <a:ext uri="{FF2B5EF4-FFF2-40B4-BE49-F238E27FC236}">
                <a16:creationId xmlns:a16="http://schemas.microsoft.com/office/drawing/2014/main" id="{84445304-D6BD-1008-8BEA-6F7BD5EBD057}"/>
              </a:ext>
            </a:extLst>
          </p:cNvPr>
          <p:cNvSpPr txBox="1"/>
          <p:nvPr/>
        </p:nvSpPr>
        <p:spPr>
          <a:xfrm>
            <a:off x="8084478" y="4244044"/>
            <a:ext cx="3516198" cy="400110"/>
          </a:xfrm>
          <a:prstGeom prst="rect">
            <a:avLst/>
          </a:prstGeom>
          <a:noFill/>
        </p:spPr>
        <p:txBody>
          <a:bodyPr wrap="square" rtlCol="0">
            <a:spAutoFit/>
          </a:bodyPr>
          <a:lstStyle/>
          <a:p>
            <a:r>
              <a:rPr lang="en-US" sz="2000" dirty="0">
                <a:solidFill>
                  <a:schemeClr val="accent2"/>
                </a:solidFill>
              </a:rPr>
              <a:t>Swags and more</a:t>
            </a:r>
          </a:p>
        </p:txBody>
      </p:sp>
      <p:sp>
        <p:nvSpPr>
          <p:cNvPr id="12" name="TextBox 11">
            <a:extLst>
              <a:ext uri="{FF2B5EF4-FFF2-40B4-BE49-F238E27FC236}">
                <a16:creationId xmlns:a16="http://schemas.microsoft.com/office/drawing/2014/main" id="{10025778-5B16-4D1C-DD03-7919EBFEB26D}"/>
              </a:ext>
            </a:extLst>
          </p:cNvPr>
          <p:cNvSpPr txBox="1"/>
          <p:nvPr/>
        </p:nvSpPr>
        <p:spPr>
          <a:xfrm>
            <a:off x="2587081" y="4913540"/>
            <a:ext cx="3516198" cy="400110"/>
          </a:xfrm>
          <a:prstGeom prst="rect">
            <a:avLst/>
          </a:prstGeom>
          <a:noFill/>
        </p:spPr>
        <p:txBody>
          <a:bodyPr wrap="square" rtlCol="0">
            <a:spAutoFit/>
          </a:bodyPr>
          <a:lstStyle/>
          <a:p>
            <a:r>
              <a:rPr lang="en-US" sz="2000" dirty="0">
                <a:solidFill>
                  <a:schemeClr val="accent2"/>
                </a:solidFill>
              </a:rPr>
              <a:t>Get rewarded/ recognized</a:t>
            </a:r>
          </a:p>
        </p:txBody>
      </p:sp>
      <p:sp>
        <p:nvSpPr>
          <p:cNvPr id="13" name="TextBox 12">
            <a:extLst>
              <a:ext uri="{FF2B5EF4-FFF2-40B4-BE49-F238E27FC236}">
                <a16:creationId xmlns:a16="http://schemas.microsoft.com/office/drawing/2014/main" id="{21994566-CC9F-E59E-9EA6-E0581DF0B6F7}"/>
              </a:ext>
            </a:extLst>
          </p:cNvPr>
          <p:cNvSpPr txBox="1"/>
          <p:nvPr/>
        </p:nvSpPr>
        <p:spPr>
          <a:xfrm>
            <a:off x="6103279" y="5173170"/>
            <a:ext cx="3516198" cy="707886"/>
          </a:xfrm>
          <a:prstGeom prst="rect">
            <a:avLst/>
          </a:prstGeom>
          <a:noFill/>
        </p:spPr>
        <p:txBody>
          <a:bodyPr wrap="square" rtlCol="0">
            <a:spAutoFit/>
          </a:bodyPr>
          <a:lstStyle/>
          <a:p>
            <a:r>
              <a:rPr lang="en-US" sz="2000" dirty="0">
                <a:solidFill>
                  <a:schemeClr val="accent2"/>
                </a:solidFill>
              </a:rPr>
              <a:t>Enhance public speaking skills</a:t>
            </a:r>
          </a:p>
        </p:txBody>
      </p:sp>
    </p:spTree>
    <p:extLst>
      <p:ext uri="{BB962C8B-B14F-4D97-AF65-F5344CB8AC3E}">
        <p14:creationId xmlns:p14="http://schemas.microsoft.com/office/powerpoint/2010/main" val="32546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theme/theme1.xml><?xml version="1.0" encoding="utf-8"?>
<a:theme xmlns:a="http://schemas.openxmlformats.org/drawingml/2006/main" name="AWS Brand Template_Light">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10B1A1AB-66E2-4EB3-B743-8516223C8CA5}" vid="{207657F2-C1D5-4C9A-A624-35CD9B124E5E}"/>
    </a:ext>
  </a:extLst>
</a:theme>
</file>

<file path=ppt/theme/theme2.xml><?xml version="1.0" encoding="utf-8"?>
<a:theme xmlns:a="http://schemas.openxmlformats.org/drawingml/2006/main" name="1_AWS Brand Template_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10B1A1AB-66E2-4EB3-B743-8516223C8CA5}" vid="{207657F2-C1D5-4C9A-A624-35CD9B124E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58525f-8556-4a49-8c5b-46c9ac02e9a8">
      <Terms xmlns="http://schemas.microsoft.com/office/infopath/2007/PartnerControls"/>
    </lcf76f155ced4ddcb4097134ff3c332f>
    <TaxCatchAll xmlns="c15da466-223d-4a9a-9a5d-eb2bee72a6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92946DCD6EF84A8AD3B83D0B57F8EB" ma:contentTypeVersion="17" ma:contentTypeDescription="Create a new document." ma:contentTypeScope="" ma:versionID="b42be05bc74378c37795d3f925fb4a01">
  <xsd:schema xmlns:xsd="http://www.w3.org/2001/XMLSchema" xmlns:xs="http://www.w3.org/2001/XMLSchema" xmlns:p="http://schemas.microsoft.com/office/2006/metadata/properties" xmlns:ns2="5858525f-8556-4a49-8c5b-46c9ac02e9a8" xmlns:ns3="c15da466-223d-4a9a-9a5d-eb2bee72a60a" targetNamespace="http://schemas.microsoft.com/office/2006/metadata/properties" ma:root="true" ma:fieldsID="6370dd56b8fb32e5b01a7594ec1f1abe" ns2:_="" ns3:_="">
    <xsd:import namespace="5858525f-8556-4a49-8c5b-46c9ac02e9a8"/>
    <xsd:import namespace="c15da466-223d-4a9a-9a5d-eb2bee72a6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8525f-8556-4a49-8c5b-46c9ac02e9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f7a6da-46ba-41bd-8ba0-cc4b0a852e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5da466-223d-4a9a-9a5d-eb2bee72a6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71200c-446a-409a-b41b-83406df47733}" ma:internalName="TaxCatchAll" ma:showField="CatchAllData" ma:web="c15da466-223d-4a9a-9a5d-eb2bee72a6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8EE619-C8F3-4123-BB4D-06897928292C}">
  <ds:schemaRefs>
    <ds:schemaRef ds:uri="5858525f-8556-4a49-8c5b-46c9ac02e9a8"/>
    <ds:schemaRef ds:uri="c15da466-223d-4a9a-9a5d-eb2bee72a6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9A09CB-99D1-4CE1-93AE-964D83FB2A11}">
  <ds:schemaRefs>
    <ds:schemaRef ds:uri="5858525f-8556-4a49-8c5b-46c9ac02e9a8"/>
    <ds:schemaRef ds:uri="c15da466-223d-4a9a-9a5d-eb2bee72a6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7F2428-6C02-4D32-B14D-EBC3389A58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18407</TotalTime>
  <Words>804</Words>
  <Application>Microsoft Macintosh PowerPoint</Application>
  <PresentationFormat>Widescreen</PresentationFormat>
  <Paragraphs>213</Paragraphs>
  <Slides>31</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Amazon Ember</vt:lpstr>
      <vt:lpstr>Amazon Ember Display</vt:lpstr>
      <vt:lpstr>Amazon Ember Display Heavy</vt:lpstr>
      <vt:lpstr>Amazon Ember Display Medium</vt:lpstr>
      <vt:lpstr>Amazon Ember Heavy</vt:lpstr>
      <vt:lpstr>Amazon Ember Mono</vt:lpstr>
      <vt:lpstr>Arial</vt:lpstr>
      <vt:lpstr>Calibri</vt:lpstr>
      <vt:lpstr>Plus Jakarta Sans</vt:lpstr>
      <vt:lpstr>Wingdings</vt:lpstr>
      <vt:lpstr>AWS Brand Template_Light</vt:lpstr>
      <vt:lpstr>1_AWS Brand Template_Dark</vt:lpstr>
      <vt:lpstr>From AWS User to Community Champion: Supercharge your tech journey</vt:lpstr>
      <vt:lpstr>Agenda</vt:lpstr>
      <vt:lpstr>State of the union</vt:lpstr>
      <vt:lpstr>Romania and Moldova overview</vt:lpstr>
      <vt:lpstr>AWS UG Leaders | Community Builders | Hero</vt:lpstr>
      <vt:lpstr>AWS communities and programs overview</vt:lpstr>
      <vt:lpstr>In simpler times…</vt:lpstr>
      <vt:lpstr>Developers now</vt:lpstr>
      <vt:lpstr>PowerPoint Presentation</vt:lpstr>
      <vt:lpstr>Communities are key</vt:lpstr>
      <vt:lpstr>AWS Builder community tenets</vt:lpstr>
      <vt:lpstr>AWS community events growth</vt:lpstr>
      <vt:lpstr>Building technical competency in communities</vt:lpstr>
      <vt:lpstr>Never underestimate the power of a small group of committed people to change the world. In fact, it is the only thing that ever has.</vt:lpstr>
      <vt:lpstr>Community competency flywheel</vt:lpstr>
      <vt:lpstr>Active participation in communities</vt:lpstr>
      <vt:lpstr>What active participation looks like</vt:lpstr>
      <vt:lpstr>4C Framework - Create</vt:lpstr>
      <vt:lpstr>4C Framework - Connect</vt:lpstr>
      <vt:lpstr>4C Framework - Coach</vt:lpstr>
      <vt:lpstr>4C Framework - Coordinate</vt:lpstr>
      <vt:lpstr>Learning journey</vt:lpstr>
      <vt:lpstr>What makes a strong/thriving community</vt:lpstr>
      <vt:lpstr>Personal stories</vt:lpstr>
      <vt:lpstr>From telco engineer to DevOps and beyond</vt:lpstr>
      <vt:lpstr>AI Practitioner AWS Certification Challenge   </vt:lpstr>
      <vt:lpstr>A look into the future</vt:lpstr>
      <vt:lpstr>em:Power Leaders</vt:lpstr>
      <vt:lpstr>Suggest your own activities!</vt:lpstr>
      <vt:lpstr>What’s stopping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dc:title>
  <dc:creator>Thad Allen</dc:creator>
  <cp:lastModifiedBy>Microsoft Office User</cp:lastModifiedBy>
  <cp:revision>105</cp:revision>
  <dcterms:created xsi:type="dcterms:W3CDTF">2023-07-18T17:07:11Z</dcterms:created>
  <dcterms:modified xsi:type="dcterms:W3CDTF">2024-10-02T20:43:05Z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0x0101002892946DCD6EF84A8AD3B83D0B57F8EB</vt:lpwstr>
  </property>
  <property fmtid="{D5CDD505-2E9C-101B-9397-08002B2CF9AE}" pid="3" name="MediaServiceImageTags">
    <vt:lpwstr/>
  </property>
</Properties>
</file>