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84" r:id="rId3"/>
    <p:sldId id="385" r:id="rId4"/>
    <p:sldId id="386" r:id="rId5"/>
    <p:sldId id="388" r:id="rId6"/>
    <p:sldId id="402" r:id="rId7"/>
    <p:sldId id="398" r:id="rId8"/>
    <p:sldId id="374" r:id="rId9"/>
    <p:sldId id="369" r:id="rId10"/>
    <p:sldId id="403" r:id="rId11"/>
    <p:sldId id="406" r:id="rId12"/>
    <p:sldId id="263" r:id="rId13"/>
    <p:sldId id="303" r:id="rId14"/>
    <p:sldId id="304" r:id="rId15"/>
    <p:sldId id="376" r:id="rId16"/>
    <p:sldId id="354" r:id="rId17"/>
    <p:sldId id="307" r:id="rId18"/>
    <p:sldId id="356" r:id="rId19"/>
    <p:sldId id="377" r:id="rId20"/>
    <p:sldId id="355" r:id="rId21"/>
    <p:sldId id="308" r:id="rId22"/>
    <p:sldId id="310" r:id="rId23"/>
    <p:sldId id="389" r:id="rId24"/>
    <p:sldId id="390" r:id="rId25"/>
    <p:sldId id="391" r:id="rId26"/>
    <p:sldId id="349" r:id="rId27"/>
    <p:sldId id="320" r:id="rId28"/>
    <p:sldId id="382" r:id="rId29"/>
    <p:sldId id="392" r:id="rId30"/>
    <p:sldId id="383" r:id="rId31"/>
    <p:sldId id="393" r:id="rId32"/>
    <p:sldId id="266" r:id="rId33"/>
    <p:sldId id="322" r:id="rId34"/>
    <p:sldId id="323" r:id="rId35"/>
    <p:sldId id="324" r:id="rId36"/>
    <p:sldId id="394" r:id="rId37"/>
    <p:sldId id="325" r:id="rId38"/>
    <p:sldId id="326" r:id="rId39"/>
    <p:sldId id="327" r:id="rId40"/>
    <p:sldId id="362" r:id="rId41"/>
    <p:sldId id="329" r:id="rId42"/>
    <p:sldId id="330" r:id="rId43"/>
    <p:sldId id="363" r:id="rId44"/>
    <p:sldId id="365" r:id="rId45"/>
    <p:sldId id="332" r:id="rId46"/>
    <p:sldId id="335" r:id="rId47"/>
    <p:sldId id="395" r:id="rId48"/>
    <p:sldId id="336" r:id="rId49"/>
    <p:sldId id="337" r:id="rId50"/>
    <p:sldId id="342" r:id="rId51"/>
    <p:sldId id="343" r:id="rId52"/>
    <p:sldId id="346" r:id="rId53"/>
    <p:sldId id="396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7" autoAdjust="0"/>
    <p:restoredTop sz="94660"/>
  </p:normalViewPr>
  <p:slideViewPr>
    <p:cSldViewPr snapToGrid="0">
      <p:cViewPr varScale="1">
        <p:scale>
          <a:sx n="65" d="100"/>
          <a:sy n="65" d="100"/>
        </p:scale>
        <p:origin x="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1/10/2018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h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275" y="1272175"/>
            <a:ext cx="5404237" cy="443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833" y="1341724"/>
            <a:ext cx="10542167" cy="32445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... And transform your life in the </a:t>
            </a:r>
            <a:r>
              <a:rPr lang="en-MY" sz="4400" b="1" i="1" dirty="0"/>
              <a:t>shortest </a:t>
            </a:r>
            <a:r>
              <a:rPr lang="en-MY" sz="4400" dirty="0"/>
              <a:t>time possible!</a:t>
            </a:r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3074" name="Picture 2" descr="Image result for FAST TI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360" y="3589283"/>
            <a:ext cx="4983983" cy="277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86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833" y="2806262"/>
            <a:ext cx="10542167" cy="17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It is an amazing offer that will compliment your brand new life-changing program</a:t>
            </a:r>
          </a:p>
        </p:txBody>
      </p:sp>
    </p:spTree>
    <p:extLst>
      <p:ext uri="{BB962C8B-B14F-4D97-AF65-F5344CB8AC3E}">
        <p14:creationId xmlns:p14="http://schemas.microsoft.com/office/powerpoint/2010/main" val="58768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151" y="2340051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b="1" dirty="0">
                <a:solidFill>
                  <a:schemeClr val="bg1"/>
                </a:solidFill>
              </a:rPr>
              <a:t>Introducing…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b="1" dirty="0">
                <a:solidFill>
                  <a:schemeClr val="bg1"/>
                </a:solidFill>
              </a:rPr>
              <a:t> 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b="1" dirty="0" smtClean="0">
                <a:solidFill>
                  <a:srgbClr val="FFC000"/>
                </a:solidFill>
              </a:rPr>
              <a:t>The Power Mass Blueprint Video Upgrade</a:t>
            </a:r>
          </a:p>
          <a:p>
            <a:pPr marL="0" indent="0" algn="ctr">
              <a:buNone/>
            </a:pPr>
            <a:endParaRPr lang="en-MY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163" y="2876619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To unlock all the secrets within the book, you have </a:t>
            </a:r>
            <a:r>
              <a:rPr lang="en-MY" sz="4400" dirty="0" smtClean="0">
                <a:solidFill>
                  <a:srgbClr val="FFC000"/>
                </a:solidFill>
              </a:rPr>
              <a:t>to read every page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9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58965"/>
            <a:ext cx="10515600" cy="30553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And I know some people can only stand to read 5-10 pages a day...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38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738" y="2442605"/>
            <a:ext cx="10515600" cy="32288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That said, I’m </a:t>
            </a:r>
            <a:r>
              <a:rPr lang="en-MY" sz="4400" dirty="0" smtClean="0">
                <a:solidFill>
                  <a:srgbClr val="FFC000"/>
                </a:solidFill>
              </a:rPr>
              <a:t>pretty sure that</a:t>
            </a:r>
            <a:r>
              <a:rPr lang="en-MY" sz="4400" dirty="0" smtClean="0">
                <a:solidFill>
                  <a:schemeClr val="bg1">
                    <a:lumMod val="95000"/>
                  </a:schemeClr>
                </a:solidFill>
              </a:rPr>
              <a:t>                       MORE THAN </a:t>
            </a:r>
            <a:r>
              <a:rPr lang="en-MY" sz="4400" dirty="0">
                <a:solidFill>
                  <a:schemeClr val="bg1">
                    <a:lumMod val="95000"/>
                  </a:schemeClr>
                </a:solidFill>
              </a:rPr>
              <a:t>60%</a:t>
            </a:r>
            <a:r>
              <a:rPr lang="en-MY" sz="4400" dirty="0">
                <a:solidFill>
                  <a:srgbClr val="FFC000"/>
                </a:solidFill>
              </a:rPr>
              <a:t> of the readers won’t even last a single </a:t>
            </a:r>
            <a:r>
              <a:rPr lang="en-MY" sz="4400" dirty="0" smtClean="0">
                <a:solidFill>
                  <a:srgbClr val="FFC000"/>
                </a:solidFill>
              </a:rPr>
              <a:t>chapter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61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878" y="2191407"/>
            <a:ext cx="4551164" cy="336169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600" dirty="0"/>
              <a:t>That's the reason why many didn't get the results they truly desire because they gave up half-way through the process.</a:t>
            </a:r>
          </a:p>
          <a:p>
            <a:pPr marL="0" indent="0" algn="ctr">
              <a:buNone/>
            </a:pPr>
            <a:endParaRPr lang="en-MY" sz="3600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91" r="16947"/>
          <a:stretch/>
        </p:blipFill>
        <p:spPr bwMode="auto">
          <a:xfrm>
            <a:off x="6351422" y="2311811"/>
            <a:ext cx="5031281" cy="3026290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15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794" y="2790197"/>
            <a:ext cx="9727861" cy="2911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I Don't Want You To Be One Of Them...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654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904" y="1292772"/>
            <a:ext cx="10515600" cy="4674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What if... I can show you </a:t>
            </a:r>
            <a:r>
              <a:rPr lang="en-MY" sz="4400" dirty="0" smtClean="0"/>
              <a:t>a way to </a:t>
            </a:r>
            <a:r>
              <a:rPr lang="en-MY" sz="4400" b="1" i="1" dirty="0" smtClean="0">
                <a:solidFill>
                  <a:srgbClr val="FFC000"/>
                </a:solidFill>
              </a:rPr>
              <a:t>shortcut </a:t>
            </a:r>
            <a:r>
              <a:rPr lang="en-MY" sz="4400" dirty="0" smtClean="0"/>
              <a:t>the </a:t>
            </a:r>
            <a:r>
              <a:rPr lang="en-MY" sz="4400" dirty="0"/>
              <a:t>process? </a:t>
            </a:r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7172" name="Picture 4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291" y="2902226"/>
            <a:ext cx="4620462" cy="369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4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4" y="1034141"/>
            <a:ext cx="10515600" cy="3561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Would Y</a:t>
            </a:r>
            <a:r>
              <a:rPr lang="en-MY" sz="5400" dirty="0" smtClean="0"/>
              <a:t>ou </a:t>
            </a:r>
            <a:r>
              <a:rPr lang="en-MY" sz="5400" dirty="0"/>
              <a:t>B</a:t>
            </a:r>
            <a:r>
              <a:rPr lang="en-MY" sz="5400" dirty="0" smtClean="0"/>
              <a:t>e </a:t>
            </a:r>
            <a:r>
              <a:rPr lang="en-MY" sz="5400" dirty="0"/>
              <a:t>I</a:t>
            </a:r>
            <a:r>
              <a:rPr lang="en-MY" sz="5400" dirty="0" smtClean="0"/>
              <a:t>nterested</a:t>
            </a:r>
            <a:r>
              <a:rPr lang="en-MY" sz="5400" dirty="0"/>
              <a:t>?</a:t>
            </a:r>
          </a:p>
        </p:txBody>
      </p:sp>
      <p:pic>
        <p:nvPicPr>
          <p:cNvPr id="1028" name="Picture 4" descr="Image result for light bul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855" y="1984128"/>
            <a:ext cx="4633736" cy="477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56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543" y="2041342"/>
            <a:ext cx="10515600" cy="33076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First I'd like to thank you for </a:t>
            </a:r>
            <a:r>
              <a:rPr lang="en-MY" sz="4400" dirty="0" smtClean="0"/>
              <a:t>purchasing the </a:t>
            </a:r>
            <a:r>
              <a:rPr lang="en-MY" sz="4400" b="1" dirty="0" smtClean="0">
                <a:solidFill>
                  <a:srgbClr val="FFC000"/>
                </a:solidFill>
              </a:rPr>
              <a:t>Power Mass Blueprint</a:t>
            </a:r>
            <a:endParaRPr lang="en-MY" sz="4400" b="1" dirty="0">
              <a:solidFill>
                <a:srgbClr val="FFC000"/>
              </a:solidFill>
            </a:endParaRPr>
          </a:p>
        </p:txBody>
      </p:sp>
      <p:pic>
        <p:nvPicPr>
          <p:cNvPr id="2" name="Picture 2" descr="Image result for dumbbe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045" y="3897259"/>
            <a:ext cx="4881982" cy="290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894" y="1185116"/>
            <a:ext cx="10640602" cy="387831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That's right, I'm talking about cutting half the time you spend on reading and gaining 30-40% </a:t>
            </a:r>
            <a:r>
              <a:rPr lang="en-MY" sz="4400" dirty="0" smtClean="0"/>
              <a:t>more results!</a:t>
            </a:r>
            <a:endParaRPr lang="en-MY" sz="4400" dirty="0"/>
          </a:p>
          <a:p>
            <a:pPr marL="0" indent="0" algn="ctr">
              <a:buNone/>
            </a:pPr>
            <a:r>
              <a:rPr lang="en-MY" sz="4400" dirty="0"/>
              <a:t> </a:t>
            </a:r>
          </a:p>
        </p:txBody>
      </p:sp>
      <p:pic>
        <p:nvPicPr>
          <p:cNvPr id="8196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060" y="3872386"/>
            <a:ext cx="3059030" cy="298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05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5276" y="767911"/>
            <a:ext cx="10640847" cy="30175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If you are then you will love the video course </a:t>
            </a:r>
            <a:r>
              <a:rPr lang="en-MY" sz="4200" dirty="0" smtClean="0"/>
              <a:t>of </a:t>
            </a:r>
            <a:r>
              <a:rPr lang="en-MY" sz="4200" b="1" i="1" dirty="0" smtClean="0">
                <a:solidFill>
                  <a:srgbClr val="FFC000"/>
                </a:solidFill>
              </a:rPr>
              <a:t>Power Mass Blueprint</a:t>
            </a:r>
            <a:endParaRPr lang="en-MY" sz="4200" b="1" i="1" dirty="0">
              <a:solidFill>
                <a:srgbClr val="FFC000"/>
              </a:solidFill>
            </a:endParaRP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099" y="2486221"/>
            <a:ext cx="5905500" cy="39909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55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775464"/>
            <a:ext cx="10515600" cy="3827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As you already know, </a:t>
            </a:r>
            <a:r>
              <a:rPr lang="en-MY" sz="4400" dirty="0" smtClean="0">
                <a:solidFill>
                  <a:srgbClr val="FFC000"/>
                </a:solidFill>
              </a:rPr>
              <a:t>using video is one of the </a:t>
            </a:r>
            <a:r>
              <a:rPr lang="en-MY" sz="4400" b="1" i="1" dirty="0" smtClean="0">
                <a:solidFill>
                  <a:schemeClr val="bg1"/>
                </a:solidFill>
              </a:rPr>
              <a:t>Best Ways To </a:t>
            </a:r>
            <a:r>
              <a:rPr lang="en-MY" sz="4400" b="1" i="1" dirty="0">
                <a:solidFill>
                  <a:schemeClr val="bg1"/>
                </a:solidFill>
              </a:rPr>
              <a:t>L</a:t>
            </a:r>
            <a:r>
              <a:rPr lang="en-MY" sz="4400" b="1" i="1" dirty="0" smtClean="0">
                <a:solidFill>
                  <a:schemeClr val="bg1"/>
                </a:solidFill>
              </a:rPr>
              <a:t>earn</a:t>
            </a:r>
            <a:endParaRPr lang="en-MY" sz="4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7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1845298"/>
            <a:ext cx="10515600" cy="3827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rgbClr val="FFC000"/>
                </a:solidFill>
              </a:rPr>
              <a:t>Think of this video upgrade as having a personal bodybuilding coach where I'll guide you by your side and show you the exact step-by-step practice from this program.</a:t>
            </a:r>
          </a:p>
        </p:txBody>
      </p:sp>
    </p:spTree>
    <p:extLst>
      <p:ext uri="{BB962C8B-B14F-4D97-AF65-F5344CB8AC3E}">
        <p14:creationId xmlns:p14="http://schemas.microsoft.com/office/powerpoint/2010/main" val="321015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587" y="2382226"/>
            <a:ext cx="10515600" cy="3827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You will remember more from </a:t>
            </a:r>
            <a:r>
              <a:rPr lang="en-MY" sz="4200" dirty="0" smtClean="0">
                <a:solidFill>
                  <a:srgbClr val="FFC000"/>
                </a:solidFill>
              </a:rPr>
              <a:t>this video </a:t>
            </a:r>
            <a:r>
              <a:rPr lang="en-MY" sz="4200" dirty="0">
                <a:solidFill>
                  <a:srgbClr val="FFC000"/>
                </a:solidFill>
              </a:rPr>
              <a:t>course than reading </a:t>
            </a:r>
            <a:r>
              <a:rPr lang="en-MY" sz="4200" dirty="0" smtClean="0">
                <a:solidFill>
                  <a:srgbClr val="FFC000"/>
                </a:solidFill>
              </a:rPr>
              <a:t>the </a:t>
            </a:r>
            <a:r>
              <a:rPr lang="en-MY" sz="4200" dirty="0" err="1" smtClean="0">
                <a:solidFill>
                  <a:srgbClr val="FFC000"/>
                </a:solidFill>
              </a:rPr>
              <a:t>ebook</a:t>
            </a:r>
            <a:r>
              <a:rPr lang="en-MY" sz="4200" dirty="0" smtClean="0">
                <a:solidFill>
                  <a:srgbClr val="FFC000"/>
                </a:solidFill>
              </a:rPr>
              <a:t> because </a:t>
            </a:r>
            <a:r>
              <a:rPr lang="en-MY" sz="4200" dirty="0">
                <a:solidFill>
                  <a:srgbClr val="FFC000"/>
                </a:solidFill>
              </a:rPr>
              <a:t>you have a voice that speaks to you, guides you and grabs your attention with visual </a:t>
            </a:r>
            <a:r>
              <a:rPr lang="en-MY" sz="4200" dirty="0" smtClean="0">
                <a:solidFill>
                  <a:srgbClr val="FFC000"/>
                </a:solidFill>
              </a:rPr>
              <a:t>graphics</a:t>
            </a:r>
            <a:endParaRPr lang="en-MY" sz="4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03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6937" y="685522"/>
            <a:ext cx="10515600" cy="3827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You </a:t>
            </a:r>
            <a:r>
              <a:rPr lang="en-MY" sz="4400" dirty="0" smtClean="0">
                <a:solidFill>
                  <a:srgbClr val="FFC000"/>
                </a:solidFill>
              </a:rPr>
              <a:t>can easily </a:t>
            </a:r>
            <a:r>
              <a:rPr lang="en-MY" sz="4400" dirty="0">
                <a:solidFill>
                  <a:srgbClr val="FFC000"/>
                </a:solidFill>
              </a:rPr>
              <a:t>absorb everything </a:t>
            </a:r>
            <a:r>
              <a:rPr lang="en-MY" sz="4400" dirty="0" smtClean="0">
                <a:solidFill>
                  <a:srgbClr val="FFC000"/>
                </a:solidFill>
              </a:rPr>
              <a:t>from </a:t>
            </a:r>
            <a:r>
              <a:rPr lang="en-MY" sz="4400" dirty="0">
                <a:solidFill>
                  <a:srgbClr val="FFC000"/>
                </a:solidFill>
              </a:rPr>
              <a:t>this course </a:t>
            </a:r>
            <a:r>
              <a:rPr lang="en-MY" sz="4400" b="1" i="1" dirty="0">
                <a:solidFill>
                  <a:schemeClr val="bg1"/>
                </a:solidFill>
              </a:rPr>
              <a:t>without </a:t>
            </a:r>
            <a:r>
              <a:rPr lang="en-MY" sz="4400" dirty="0">
                <a:solidFill>
                  <a:srgbClr val="FFC000"/>
                </a:solidFill>
              </a:rPr>
              <a:t>any </a:t>
            </a:r>
            <a:r>
              <a:rPr lang="en-MY" sz="4400" dirty="0" smtClean="0">
                <a:solidFill>
                  <a:srgbClr val="FFC000"/>
                </a:solidFill>
              </a:rPr>
              <a:t>distractions</a:t>
            </a: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4098" name="Picture 2" descr="Image result for work foc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33" y="2508704"/>
            <a:ext cx="6687054" cy="37614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00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636" y="2839402"/>
            <a:ext cx="10515600" cy="29917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Did you know that we remember 50% </a:t>
            </a:r>
            <a:r>
              <a:rPr lang="en-MY" sz="4400" dirty="0" smtClean="0">
                <a:solidFill>
                  <a:srgbClr val="FFC000"/>
                </a:solidFill>
              </a:rPr>
              <a:t>of </a:t>
            </a:r>
            <a:r>
              <a:rPr lang="en-MY" sz="4400" dirty="0">
                <a:solidFill>
                  <a:srgbClr val="FFC000"/>
                </a:solidFill>
              </a:rPr>
              <a:t>the things we </a:t>
            </a:r>
            <a:r>
              <a:rPr lang="en-MY" sz="4400" dirty="0" smtClean="0">
                <a:solidFill>
                  <a:srgbClr val="FFC000"/>
                </a:solidFill>
              </a:rPr>
              <a:t>hear and see?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46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8" y="2506717"/>
            <a:ext cx="10515600" cy="31184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This interactive form of visual receiving allows you to easily recall what you have learned... </a:t>
            </a:r>
          </a:p>
        </p:txBody>
      </p:sp>
    </p:spTree>
    <p:extLst>
      <p:ext uri="{BB962C8B-B14F-4D97-AF65-F5344CB8AC3E}">
        <p14:creationId xmlns:p14="http://schemas.microsoft.com/office/powerpoint/2010/main" val="380522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8" y="2664372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... And break the boundaries of what you might already know about a </a:t>
            </a:r>
            <a:r>
              <a:rPr lang="en-MY" sz="4400" dirty="0" smtClean="0">
                <a:solidFill>
                  <a:srgbClr val="FFC000"/>
                </a:solidFill>
              </a:rPr>
              <a:t>topic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2333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8" y="2664372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These videos are designed and recorded by a professional voice-over actor for </a:t>
            </a:r>
            <a:r>
              <a:rPr lang="en-MY" sz="4400" dirty="0" smtClean="0">
                <a:solidFill>
                  <a:srgbClr val="FFC000"/>
                </a:solidFill>
              </a:rPr>
              <a:t>                   </a:t>
            </a:r>
            <a:r>
              <a:rPr lang="en-MY" sz="4400" b="1" i="1" dirty="0">
                <a:solidFill>
                  <a:schemeClr val="bg1"/>
                </a:solidFill>
              </a:rPr>
              <a:t>O</a:t>
            </a:r>
            <a:r>
              <a:rPr lang="en-MY" sz="4400" b="1" i="1" dirty="0" smtClean="0">
                <a:solidFill>
                  <a:schemeClr val="bg1"/>
                </a:solidFill>
              </a:rPr>
              <a:t>ptimum </a:t>
            </a:r>
            <a:r>
              <a:rPr lang="en-MY" sz="4400" b="1" i="1" dirty="0">
                <a:solidFill>
                  <a:schemeClr val="bg1"/>
                </a:solidFill>
              </a:rPr>
              <a:t>R</a:t>
            </a:r>
            <a:r>
              <a:rPr lang="en-MY" sz="4400" b="1" i="1" dirty="0" smtClean="0">
                <a:solidFill>
                  <a:schemeClr val="bg1"/>
                </a:solidFill>
              </a:rPr>
              <a:t>esults</a:t>
            </a:r>
            <a:endParaRPr lang="en-MY" sz="4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21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2595" y="1749067"/>
            <a:ext cx="9961164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 want to salute you for taking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                </a:t>
            </a:r>
            <a:r>
              <a:rPr lang="en-MY" sz="4400" b="1" i="1" dirty="0">
                <a:solidFill>
                  <a:srgbClr val="FFC000"/>
                </a:solidFill>
                <a:latin typeface="+mn-lt"/>
              </a:rPr>
              <a:t>M</a:t>
            </a:r>
            <a:r>
              <a:rPr lang="en-MY" sz="4400" b="1" i="1" dirty="0" smtClean="0">
                <a:solidFill>
                  <a:srgbClr val="FFC000"/>
                </a:solidFill>
                <a:latin typeface="+mn-lt"/>
              </a:rPr>
              <a:t>assive </a:t>
            </a:r>
            <a:r>
              <a:rPr lang="en-MY" sz="4400" b="1" i="1" dirty="0">
                <a:solidFill>
                  <a:srgbClr val="FFC000"/>
                </a:solidFill>
                <a:latin typeface="+mn-lt"/>
              </a:rPr>
              <a:t>A</a:t>
            </a:r>
            <a:r>
              <a:rPr lang="en-MY" sz="4400" b="1" i="1" dirty="0" smtClean="0">
                <a:solidFill>
                  <a:srgbClr val="FFC000"/>
                </a:solidFill>
                <a:latin typeface="+mn-lt"/>
              </a:rPr>
              <a:t>ction 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to upgrade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yourself</a:t>
            </a:r>
            <a:endParaRPr lang="en-MY" sz="4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5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782" y="2602436"/>
            <a:ext cx="4411717" cy="31026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Meaning... </a:t>
            </a:r>
            <a:r>
              <a:rPr lang="en-MY" sz="4000" dirty="0" smtClean="0">
                <a:solidFill>
                  <a:schemeClr val="bg1"/>
                </a:solidFill>
              </a:rPr>
              <a:t>You will </a:t>
            </a:r>
            <a:r>
              <a:rPr lang="en-MY" sz="4000" dirty="0">
                <a:solidFill>
                  <a:schemeClr val="bg1"/>
                </a:solidFill>
              </a:rPr>
              <a:t>get </a:t>
            </a:r>
            <a:r>
              <a:rPr lang="en-MY" sz="4000" b="1" i="1" dirty="0">
                <a:solidFill>
                  <a:srgbClr val="FFC000"/>
                </a:solidFill>
              </a:rPr>
              <a:t>R</a:t>
            </a:r>
            <a:r>
              <a:rPr lang="en-MY" sz="4000" b="1" i="1" dirty="0" smtClean="0">
                <a:solidFill>
                  <a:srgbClr val="FFC000"/>
                </a:solidFill>
              </a:rPr>
              <a:t>esults</a:t>
            </a:r>
            <a:r>
              <a:rPr lang="en-MY" sz="4000" dirty="0" smtClean="0">
                <a:solidFill>
                  <a:schemeClr val="bg1"/>
                </a:solidFill>
              </a:rPr>
              <a:t> </a:t>
            </a:r>
            <a:r>
              <a:rPr lang="en-MY" sz="4000" dirty="0">
                <a:solidFill>
                  <a:schemeClr val="bg1"/>
                </a:solidFill>
              </a:rPr>
              <a:t>in LESS time! </a:t>
            </a:r>
          </a:p>
        </p:txBody>
      </p:sp>
      <p:pic>
        <p:nvPicPr>
          <p:cNvPr id="1026" name="Picture 2" descr="Image result for 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318" y="1591679"/>
            <a:ext cx="5344510" cy="378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2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497" y="1954925"/>
            <a:ext cx="10465675" cy="31026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And I want you to see </a:t>
            </a:r>
            <a:r>
              <a:rPr lang="en-MY" sz="4400" b="1" i="1" dirty="0" smtClean="0">
                <a:solidFill>
                  <a:srgbClr val="FFC000"/>
                </a:solidFill>
              </a:rPr>
              <a:t>Positive</a:t>
            </a:r>
            <a:r>
              <a:rPr lang="en-MY" sz="4400" dirty="0" smtClean="0">
                <a:solidFill>
                  <a:schemeClr val="bg1"/>
                </a:solidFill>
              </a:rPr>
              <a:t>,                          </a:t>
            </a:r>
            <a:r>
              <a:rPr lang="en-MY" sz="4400" b="1" i="1" dirty="0" smtClean="0">
                <a:solidFill>
                  <a:srgbClr val="FFC000"/>
                </a:solidFill>
              </a:rPr>
              <a:t>Real </a:t>
            </a:r>
            <a:r>
              <a:rPr lang="en-MY" sz="4400" b="1" i="1" dirty="0">
                <a:solidFill>
                  <a:srgbClr val="FFC000"/>
                </a:solidFill>
              </a:rPr>
              <a:t>R</a:t>
            </a:r>
            <a:r>
              <a:rPr lang="en-MY" sz="4400" b="1" i="1" dirty="0" smtClean="0">
                <a:solidFill>
                  <a:srgbClr val="FFC000"/>
                </a:solidFill>
              </a:rPr>
              <a:t>esults </a:t>
            </a:r>
            <a:r>
              <a:rPr lang="en-MY" sz="4400" dirty="0">
                <a:solidFill>
                  <a:schemeClr val="bg1"/>
                </a:solidFill>
              </a:rPr>
              <a:t>when you put everything you have learned into </a:t>
            </a:r>
            <a:r>
              <a:rPr lang="en-MY" sz="4400" dirty="0" smtClean="0">
                <a:solidFill>
                  <a:schemeClr val="bg1"/>
                </a:solidFill>
              </a:rPr>
              <a:t>practice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9407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47" y="2624372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>
                <a:solidFill>
                  <a:srgbClr val="FFC000"/>
                </a:solidFill>
              </a:rPr>
              <a:t>Inside this amazing video upgrade, you will get 10 premium quality videos of                       </a:t>
            </a:r>
            <a:r>
              <a:rPr lang="en-MY" sz="4400" b="1" dirty="0" smtClean="0">
                <a:solidFill>
                  <a:schemeClr val="bg1"/>
                </a:solidFill>
              </a:rPr>
              <a:t>Power Mass Blueprint</a:t>
            </a:r>
            <a:endParaRPr lang="en-MY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1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0752" y="1734204"/>
            <a:ext cx="10515600" cy="23465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Get ready to be more attractive, stronger and have the physique of greatness in no time. Trust me, your self-confidence will be off-charts when you </a:t>
            </a:r>
            <a:r>
              <a:rPr lang="en-MY" sz="4000" b="1" i="1" dirty="0">
                <a:solidFill>
                  <a:srgbClr val="FFC000"/>
                </a:solidFill>
              </a:rPr>
              <a:t>achieve your dream </a:t>
            </a:r>
            <a:r>
              <a:rPr lang="en-MY" sz="4000" b="1" i="1" dirty="0" smtClean="0">
                <a:solidFill>
                  <a:srgbClr val="FFC000"/>
                </a:solidFill>
              </a:rPr>
              <a:t>physique</a:t>
            </a:r>
            <a:endParaRPr lang="en-MY" sz="40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28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1551"/>
            <a:ext cx="10515600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All you need to do is sit back, relax and push the </a:t>
            </a:r>
            <a:r>
              <a:rPr lang="en-MY" sz="4600" b="1" dirty="0">
                <a:solidFill>
                  <a:srgbClr val="FFC000"/>
                </a:solidFill>
              </a:rPr>
              <a:t>PLAY</a:t>
            </a:r>
            <a:r>
              <a:rPr lang="en-MY" sz="4600" dirty="0"/>
              <a:t> button and reap all the benefits!</a:t>
            </a:r>
          </a:p>
        </p:txBody>
      </p:sp>
    </p:spTree>
    <p:extLst>
      <p:ext uri="{BB962C8B-B14F-4D97-AF65-F5344CB8AC3E}">
        <p14:creationId xmlns:p14="http://schemas.microsoft.com/office/powerpoint/2010/main" val="144177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9344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b="1" dirty="0">
                <a:latin typeface="+mn-lt"/>
              </a:rPr>
              <a:t>Here's </a:t>
            </a:r>
            <a:r>
              <a:rPr lang="en-MY" b="1" dirty="0" smtClean="0">
                <a:latin typeface="+mn-lt"/>
              </a:rPr>
              <a:t>A </a:t>
            </a:r>
            <a:r>
              <a:rPr lang="en-MY" b="1" dirty="0">
                <a:latin typeface="+mn-lt"/>
              </a:rPr>
              <a:t>S</a:t>
            </a:r>
            <a:r>
              <a:rPr lang="en-MY" b="1" dirty="0" smtClean="0">
                <a:latin typeface="+mn-lt"/>
              </a:rPr>
              <a:t>neak </a:t>
            </a:r>
            <a:r>
              <a:rPr lang="en-MY" b="1" dirty="0">
                <a:latin typeface="+mn-lt"/>
              </a:rPr>
              <a:t>P</a:t>
            </a:r>
            <a:r>
              <a:rPr lang="en-MY" b="1" dirty="0" smtClean="0">
                <a:latin typeface="+mn-lt"/>
              </a:rPr>
              <a:t>eek </a:t>
            </a:r>
            <a:r>
              <a:rPr lang="en-MY" b="1" dirty="0">
                <a:latin typeface="+mn-lt"/>
              </a:rPr>
              <a:t>O</a:t>
            </a:r>
            <a:r>
              <a:rPr lang="en-MY" b="1" dirty="0" smtClean="0">
                <a:latin typeface="+mn-lt"/>
              </a:rPr>
              <a:t>f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he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opics Inside This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</a:t>
            </a:r>
            <a:r>
              <a:rPr lang="en-MY" b="1" dirty="0">
                <a:latin typeface="+mn-lt"/>
              </a:rPr>
              <a:t>:</a:t>
            </a:r>
            <a:br>
              <a:rPr lang="en-MY" b="1" dirty="0">
                <a:latin typeface="+mn-lt"/>
              </a:rPr>
            </a:br>
            <a:endParaRPr lang="en-MY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58966"/>
            <a:ext cx="10515600" cy="3736428"/>
          </a:xfrm>
        </p:spPr>
        <p:txBody>
          <a:bodyPr>
            <a:noAutofit/>
          </a:bodyPr>
          <a:lstStyle/>
          <a:p>
            <a:r>
              <a:rPr lang="en-MY" dirty="0" smtClean="0"/>
              <a:t>How </a:t>
            </a:r>
            <a:r>
              <a:rPr lang="en-MY" dirty="0"/>
              <a:t>To Achieve The </a:t>
            </a:r>
            <a:r>
              <a:rPr lang="en-MY" dirty="0" err="1"/>
              <a:t>Mindset</a:t>
            </a:r>
            <a:r>
              <a:rPr lang="en-MY" dirty="0"/>
              <a:t> of a </a:t>
            </a:r>
            <a:r>
              <a:rPr lang="en-MY" dirty="0" smtClean="0"/>
              <a:t>Champion</a:t>
            </a:r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Workout </a:t>
            </a:r>
            <a:r>
              <a:rPr lang="en-MY" dirty="0"/>
              <a:t>Routines for Increasing Muscle </a:t>
            </a:r>
            <a:r>
              <a:rPr lang="en-MY" dirty="0" smtClean="0"/>
              <a:t>Mass</a:t>
            </a:r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Living </a:t>
            </a:r>
            <a:r>
              <a:rPr lang="en-MY" dirty="0"/>
              <a:t>The Power Building </a:t>
            </a:r>
            <a:r>
              <a:rPr lang="en-MY" dirty="0" smtClean="0"/>
              <a:t>Lifestyle</a:t>
            </a:r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Power </a:t>
            </a:r>
            <a:r>
              <a:rPr lang="en-MY" dirty="0"/>
              <a:t>Diet for Increasing Muscle Mass</a:t>
            </a:r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5834"/>
            <a:ext cx="10515600" cy="4821129"/>
          </a:xfrm>
        </p:spPr>
        <p:txBody>
          <a:bodyPr>
            <a:normAutofit/>
          </a:bodyPr>
          <a:lstStyle/>
          <a:p>
            <a:r>
              <a:rPr lang="en-MY" dirty="0" smtClean="0"/>
              <a:t>Supplementation </a:t>
            </a:r>
            <a:r>
              <a:rPr lang="en-MY" dirty="0"/>
              <a:t>Protocol for Building Quality Muscle </a:t>
            </a:r>
            <a:r>
              <a:rPr lang="en-MY" dirty="0" smtClean="0"/>
              <a:t>Mass</a:t>
            </a:r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Cardio </a:t>
            </a:r>
            <a:r>
              <a:rPr lang="en-MY" dirty="0"/>
              <a:t>Protocol for Muscle </a:t>
            </a:r>
            <a:r>
              <a:rPr lang="en-MY" dirty="0" smtClean="0"/>
              <a:t>Building</a:t>
            </a:r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How </a:t>
            </a:r>
            <a:r>
              <a:rPr lang="en-MY" dirty="0"/>
              <a:t>To Track Your Fitness Progress Like A </a:t>
            </a:r>
            <a:r>
              <a:rPr lang="en-MY" dirty="0" smtClean="0"/>
              <a:t>Champ</a:t>
            </a:r>
          </a:p>
          <a:p>
            <a:pPr marL="0" indent="0">
              <a:buNone/>
            </a:pPr>
            <a:endParaRPr lang="en-MY" dirty="0"/>
          </a:p>
          <a:p>
            <a:r>
              <a:rPr lang="en-MY" dirty="0" smtClean="0"/>
              <a:t>Best </a:t>
            </a:r>
            <a:r>
              <a:rPr lang="en-MY" dirty="0"/>
              <a:t>Fitness Apps to Measure Progress</a:t>
            </a:r>
          </a:p>
          <a:p>
            <a:pPr marL="0" indent="0">
              <a:buNone/>
            </a:pPr>
            <a:endParaRPr lang="en-MY" dirty="0"/>
          </a:p>
          <a:p>
            <a:pPr marL="0" indent="0">
              <a:buNone/>
            </a:pPr>
            <a:r>
              <a:rPr lang="en-MY" dirty="0"/>
              <a:t>And much more waiting to be discovered inside...</a:t>
            </a:r>
          </a:p>
          <a:p>
            <a:pPr marL="0" indent="0">
              <a:buNone/>
            </a:pPr>
            <a:endParaRPr lang="en-MY" dirty="0"/>
          </a:p>
          <a:p>
            <a:pPr marL="0" indent="0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14997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7232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So How Much For This Upgrade?</a:t>
            </a:r>
          </a:p>
          <a:p>
            <a:endParaRPr lang="en-MY" sz="2400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47" y="378372"/>
            <a:ext cx="10007215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I could easily charge you $497 for the video upgrade considering how your life is going to change after applying the secrets of the world’s top </a:t>
            </a:r>
            <a:r>
              <a:rPr lang="en-MY" sz="4000" dirty="0" smtClean="0"/>
              <a:t>bodybuilders</a:t>
            </a:r>
            <a:endParaRPr lang="en-MY" sz="40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701242"/>
            <a:ext cx="3789625" cy="315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267" y="2064781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However, I'm not going to charge you </a:t>
            </a:r>
            <a:r>
              <a:rPr lang="en-MY" sz="4400" dirty="0" smtClean="0"/>
              <a:t>THAT MUCH…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976" y="2437797"/>
            <a:ext cx="10701124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I'm certain that you're going to love what you discover in </a:t>
            </a:r>
            <a:r>
              <a:rPr lang="en-MY" sz="4400" b="1" dirty="0" smtClean="0">
                <a:solidFill>
                  <a:srgbClr val="FFC000"/>
                </a:solidFill>
                <a:latin typeface="+mn-lt"/>
              </a:rPr>
              <a:t>Power Mass Blueprint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87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3607" y="2979909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>
                <a:solidFill>
                  <a:schemeClr val="bg1"/>
                </a:solidFill>
              </a:rPr>
              <a:t>As mentioned before, I </a:t>
            </a:r>
            <a:r>
              <a:rPr lang="en-MY" sz="4400" dirty="0">
                <a:solidFill>
                  <a:schemeClr val="bg1"/>
                </a:solidFill>
              </a:rPr>
              <a:t>only want those who are truly committed to </a:t>
            </a:r>
            <a:r>
              <a:rPr lang="en-MY" sz="4400" dirty="0" smtClean="0">
                <a:solidFill>
                  <a:schemeClr val="bg1"/>
                </a:solidFill>
              </a:rPr>
              <a:t>join this course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79" y="2904055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And I know that you are one of them! Or </a:t>
            </a:r>
            <a:r>
              <a:rPr lang="en-MY" sz="4400" dirty="0" smtClean="0">
                <a:solidFill>
                  <a:schemeClr val="bg1"/>
                </a:solidFill>
              </a:rPr>
              <a:t>else you wouldn’t be watching this video</a:t>
            </a:r>
            <a:endParaRPr lang="en-MY" sz="4400" dirty="0">
              <a:solidFill>
                <a:schemeClr val="bg1"/>
              </a:solidFill>
            </a:endParaRPr>
          </a:p>
          <a:p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497" y="2787763"/>
            <a:ext cx="10515600" cy="3263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So I’m going to give you a </a:t>
            </a:r>
            <a:r>
              <a:rPr lang="en-MY" sz="4800" dirty="0" smtClean="0">
                <a:solidFill>
                  <a:srgbClr val="FFC000"/>
                </a:solidFill>
              </a:rPr>
              <a:t>really </a:t>
            </a:r>
            <a:r>
              <a:rPr lang="en-MY" sz="4800" dirty="0" smtClean="0">
                <a:solidFill>
                  <a:srgbClr val="FFC000"/>
                </a:solidFill>
              </a:rPr>
              <a:t>                     </a:t>
            </a:r>
            <a:r>
              <a:rPr lang="en-MY" sz="4800" dirty="0" smtClean="0">
                <a:solidFill>
                  <a:schemeClr val="bg1"/>
                </a:solidFill>
              </a:rPr>
              <a:t>SPECIAL </a:t>
            </a:r>
            <a:r>
              <a:rPr lang="en-MY" sz="4800" dirty="0" smtClean="0">
                <a:solidFill>
                  <a:schemeClr val="bg1"/>
                </a:solidFill>
              </a:rPr>
              <a:t>ONE-TIME OFFER</a:t>
            </a:r>
            <a:endParaRPr lang="en-MY" sz="4800" dirty="0"/>
          </a:p>
          <a:p>
            <a:pPr marL="0" indent="0" algn="ctr">
              <a:buNone/>
            </a:pPr>
            <a:endParaRPr lang="en-MY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4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7028" y="2046783"/>
            <a:ext cx="10515600" cy="3263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In this exclusive </a:t>
            </a:r>
            <a:r>
              <a:rPr lang="en-MY" sz="4200" b="1" i="1" dirty="0">
                <a:solidFill>
                  <a:srgbClr val="FFC000"/>
                </a:solidFill>
              </a:rPr>
              <a:t>ONE TIME OFFER</a:t>
            </a:r>
            <a:r>
              <a:rPr lang="en-MY" sz="4200" dirty="0">
                <a:solidFill>
                  <a:schemeClr val="bg1"/>
                </a:solidFill>
              </a:rPr>
              <a:t>, you get instant access to </a:t>
            </a:r>
            <a:r>
              <a:rPr lang="en-MY" sz="4200" dirty="0" smtClean="0">
                <a:solidFill>
                  <a:schemeClr val="bg1"/>
                </a:solidFill>
              </a:rPr>
              <a:t>Power Mass Blueprint Video </a:t>
            </a:r>
            <a:r>
              <a:rPr lang="en-MY" sz="4200" dirty="0">
                <a:solidFill>
                  <a:schemeClr val="bg1"/>
                </a:solidFill>
              </a:rPr>
              <a:t>Upgrade for just a fraction of its </a:t>
            </a:r>
            <a:r>
              <a:rPr lang="en-MY" sz="4200" dirty="0" smtClean="0">
                <a:solidFill>
                  <a:schemeClr val="bg1"/>
                </a:solidFill>
              </a:rPr>
              <a:t>total value!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35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7" y="1166648"/>
            <a:ext cx="10515600" cy="28662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did I also mention that you get to try this out with </a:t>
            </a:r>
            <a:r>
              <a:rPr lang="en-MY" sz="4400" b="1" dirty="0"/>
              <a:t>ZERO RISK</a:t>
            </a:r>
            <a:r>
              <a:rPr lang="en-MY" sz="4400" dirty="0"/>
              <a:t>?</a:t>
            </a:r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3074" name="Picture 2" descr="Image result for zero ri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580" y="2845839"/>
            <a:ext cx="5472714" cy="336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5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618" y="2222037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That's right, your purchase of this </a:t>
            </a:r>
            <a:r>
              <a:rPr lang="en-MY" sz="4400" dirty="0" smtClean="0"/>
              <a:t>video course is </a:t>
            </a:r>
            <a:r>
              <a:rPr lang="en-MY" sz="4400" dirty="0"/>
              <a:t>backed by my </a:t>
            </a:r>
            <a:r>
              <a:rPr lang="en-MY" sz="4400" dirty="0" smtClean="0"/>
              <a:t>                                     </a:t>
            </a:r>
            <a:r>
              <a:rPr lang="en-MY" sz="4400" b="1" i="1" dirty="0" smtClean="0"/>
              <a:t>100</a:t>
            </a:r>
            <a:r>
              <a:rPr lang="en-MY" sz="4400" b="1" i="1" dirty="0"/>
              <a:t>% Iron Clad Guarantee </a:t>
            </a:r>
            <a:r>
              <a:rPr lang="en-MY" sz="4400" dirty="0"/>
              <a:t>for the next 30 </a:t>
            </a:r>
            <a:r>
              <a:rPr lang="en-MY" sz="4400" dirty="0" smtClean="0"/>
              <a:t>days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46857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450" y="2685257"/>
            <a:ext cx="10515600" cy="35191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If you're not </a:t>
            </a:r>
            <a:r>
              <a:rPr lang="en-MY" sz="4400" dirty="0" smtClean="0">
                <a:solidFill>
                  <a:srgbClr val="FFC000"/>
                </a:solidFill>
              </a:rPr>
              <a:t>satisfied</a:t>
            </a:r>
            <a:r>
              <a:rPr lang="en-MY" sz="4400" dirty="0">
                <a:solidFill>
                  <a:srgbClr val="FFC000"/>
                </a:solidFill>
              </a:rPr>
              <a:t>, simply return your order within 30 days for a </a:t>
            </a:r>
            <a:r>
              <a:rPr lang="en-MY" sz="4400" b="1" i="1" dirty="0" smtClean="0">
                <a:solidFill>
                  <a:schemeClr val="bg1"/>
                </a:solidFill>
              </a:rPr>
              <a:t>Full Refund</a:t>
            </a:r>
            <a:endParaRPr lang="en-MY" sz="4400" b="1" i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7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3105807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81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827" y="2888242"/>
            <a:ext cx="10515600" cy="3559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This </a:t>
            </a:r>
            <a:r>
              <a:rPr lang="en-MY" sz="4600" dirty="0" smtClean="0">
                <a:solidFill>
                  <a:schemeClr val="bg1"/>
                </a:solidFill>
              </a:rPr>
              <a:t>Offer </a:t>
            </a:r>
            <a:r>
              <a:rPr lang="en-MY" sz="4600" dirty="0">
                <a:solidFill>
                  <a:schemeClr val="bg1"/>
                </a:solidFill>
              </a:rPr>
              <a:t>I</a:t>
            </a:r>
            <a:r>
              <a:rPr lang="en-MY" sz="4600" dirty="0" smtClean="0">
                <a:solidFill>
                  <a:schemeClr val="bg1"/>
                </a:solidFill>
              </a:rPr>
              <a:t>s </a:t>
            </a:r>
            <a:r>
              <a:rPr lang="en-MY" sz="4600" b="1" u="sng" dirty="0">
                <a:solidFill>
                  <a:schemeClr val="bg1"/>
                </a:solidFill>
              </a:rPr>
              <a:t>NOT</a:t>
            </a:r>
            <a:r>
              <a:rPr lang="en-MY" sz="4600" dirty="0">
                <a:solidFill>
                  <a:schemeClr val="bg1"/>
                </a:solidFill>
              </a:rPr>
              <a:t> </a:t>
            </a:r>
            <a:r>
              <a:rPr lang="en-MY" sz="4600" dirty="0" smtClean="0">
                <a:solidFill>
                  <a:schemeClr val="bg1"/>
                </a:solidFill>
              </a:rPr>
              <a:t>Made Available </a:t>
            </a:r>
            <a:r>
              <a:rPr lang="en-MY" sz="4600" dirty="0">
                <a:solidFill>
                  <a:schemeClr val="bg1"/>
                </a:solidFill>
              </a:rPr>
              <a:t>T</a:t>
            </a:r>
            <a:r>
              <a:rPr lang="en-MY" sz="4600" dirty="0" smtClean="0">
                <a:solidFill>
                  <a:schemeClr val="bg1"/>
                </a:solidFill>
              </a:rPr>
              <a:t>o </a:t>
            </a:r>
            <a:r>
              <a:rPr lang="en-MY" sz="4600" dirty="0">
                <a:solidFill>
                  <a:schemeClr val="bg1"/>
                </a:solidFill>
              </a:rPr>
              <a:t>T</a:t>
            </a:r>
            <a:r>
              <a:rPr lang="en-MY" sz="4600" dirty="0" smtClean="0">
                <a:solidFill>
                  <a:schemeClr val="bg1"/>
                </a:solidFill>
              </a:rPr>
              <a:t>he </a:t>
            </a:r>
            <a:r>
              <a:rPr lang="en-MY" sz="4600" dirty="0">
                <a:solidFill>
                  <a:schemeClr val="bg1"/>
                </a:solidFill>
              </a:rPr>
              <a:t>P</a:t>
            </a:r>
            <a:r>
              <a:rPr lang="en-MY" sz="4600" dirty="0" smtClean="0">
                <a:solidFill>
                  <a:schemeClr val="bg1"/>
                </a:solidFill>
              </a:rPr>
              <a:t>ublic</a:t>
            </a: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4" y="1860332"/>
            <a:ext cx="10515600" cy="37806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I intend to keep this golden opportunity limited only to you and others who are committed in </a:t>
            </a:r>
            <a:r>
              <a:rPr lang="en-MY" sz="4400" b="1" i="1" dirty="0"/>
              <a:t>T</a:t>
            </a:r>
            <a:r>
              <a:rPr lang="en-MY" sz="4400" b="1" i="1" dirty="0" smtClean="0"/>
              <a:t>ransforming </a:t>
            </a:r>
            <a:r>
              <a:rPr lang="en-MY" sz="4400" b="1" i="1" dirty="0"/>
              <a:t>T</a:t>
            </a:r>
            <a:r>
              <a:rPr lang="en-MY" sz="4400" b="1" i="1" dirty="0" smtClean="0"/>
              <a:t>heir </a:t>
            </a:r>
            <a:r>
              <a:rPr lang="en-MY" sz="4400" b="1" i="1" dirty="0"/>
              <a:t>L</a:t>
            </a:r>
            <a:r>
              <a:rPr lang="en-MY" sz="4400" b="1" i="1" dirty="0" smtClean="0"/>
              <a:t>ife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828" y="1338128"/>
            <a:ext cx="10086268" cy="2387600"/>
          </a:xfrm>
        </p:spPr>
        <p:txBody>
          <a:bodyPr>
            <a:noAutofit/>
          </a:bodyPr>
          <a:lstStyle/>
          <a:p>
            <a:r>
              <a:rPr lang="en-MY" sz="4600" dirty="0">
                <a:solidFill>
                  <a:schemeClr val="bg1"/>
                </a:solidFill>
                <a:latin typeface="+mn-lt"/>
              </a:rPr>
              <a:t>But your order is not quite complete </a:t>
            </a:r>
            <a:r>
              <a:rPr lang="en-MY" sz="4600" dirty="0" smtClean="0">
                <a:solidFill>
                  <a:schemeClr val="bg1"/>
                </a:solidFill>
                <a:latin typeface="+mn-lt"/>
              </a:rPr>
              <a:t>yet</a:t>
            </a:r>
            <a:endParaRPr lang="en-MY" sz="46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160" y="189877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Also, it's my way of saying thanks for choosing me, and I think you </a:t>
            </a:r>
            <a:r>
              <a:rPr lang="en-MY" sz="4400" b="1" i="1" dirty="0"/>
              <a:t>deserve</a:t>
            </a:r>
            <a:r>
              <a:rPr lang="en-MY" sz="4400" dirty="0"/>
              <a:t> to get this almost </a:t>
            </a:r>
            <a:r>
              <a:rPr lang="en-MY" sz="4400" dirty="0" smtClean="0"/>
              <a:t>exclusively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48873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905481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if you click away or close </a:t>
            </a:r>
            <a:r>
              <a:rPr lang="en-MY" sz="4400" dirty="0" smtClean="0">
                <a:solidFill>
                  <a:schemeClr val="bg1"/>
                </a:solidFill>
              </a:rPr>
              <a:t>this video, </a:t>
            </a:r>
            <a:r>
              <a:rPr lang="en-MY" sz="4400" dirty="0">
                <a:solidFill>
                  <a:schemeClr val="bg1"/>
                </a:solidFill>
              </a:rPr>
              <a:t>you won't get to </a:t>
            </a:r>
            <a:r>
              <a:rPr lang="en-MY" sz="4400" dirty="0" smtClean="0">
                <a:solidFill>
                  <a:schemeClr val="bg1"/>
                </a:solidFill>
              </a:rPr>
              <a:t>see this offer again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400" b="1" dirty="0">
                <a:solidFill>
                  <a:srgbClr val="FFC000"/>
                </a:solidFill>
              </a:rPr>
              <a:t>LOW ONE TIME </a:t>
            </a:r>
            <a:r>
              <a:rPr lang="en-MY" sz="4400" b="1" dirty="0" smtClean="0">
                <a:solidFill>
                  <a:srgbClr val="FFC000"/>
                </a:solidFill>
              </a:rPr>
              <a:t>INVESTMENT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Click </a:t>
            </a:r>
            <a:r>
              <a:rPr lang="en-MY" sz="4400" dirty="0" smtClean="0">
                <a:solidFill>
                  <a:schemeClr val="bg1"/>
                </a:solidFill>
              </a:rPr>
              <a:t>On </a:t>
            </a:r>
            <a:r>
              <a:rPr lang="en-MY" sz="4400" dirty="0">
                <a:solidFill>
                  <a:schemeClr val="bg1"/>
                </a:solidFill>
              </a:rPr>
              <a:t>T</a:t>
            </a:r>
            <a:r>
              <a:rPr lang="en-MY" sz="4400" dirty="0" smtClean="0">
                <a:solidFill>
                  <a:schemeClr val="bg1"/>
                </a:solidFill>
              </a:rPr>
              <a:t>he </a:t>
            </a:r>
            <a:r>
              <a:rPr lang="en-MY" sz="4400" dirty="0">
                <a:solidFill>
                  <a:schemeClr val="bg1"/>
                </a:solidFill>
              </a:rPr>
              <a:t>O</a:t>
            </a:r>
            <a:r>
              <a:rPr lang="en-MY" sz="4400" dirty="0" smtClean="0">
                <a:solidFill>
                  <a:schemeClr val="bg1"/>
                </a:solidFill>
              </a:rPr>
              <a:t>rder </a:t>
            </a:r>
            <a:r>
              <a:rPr lang="en-MY" sz="4400" dirty="0">
                <a:solidFill>
                  <a:schemeClr val="bg1"/>
                </a:solidFill>
              </a:rPr>
              <a:t>B</a:t>
            </a:r>
            <a:r>
              <a:rPr lang="en-MY" sz="4400" dirty="0" smtClean="0">
                <a:solidFill>
                  <a:schemeClr val="bg1"/>
                </a:solidFill>
              </a:rPr>
              <a:t>utton Now To </a:t>
            </a:r>
            <a:r>
              <a:rPr lang="en-MY" sz="4400" dirty="0">
                <a:solidFill>
                  <a:schemeClr val="bg1"/>
                </a:solidFill>
              </a:rPr>
              <a:t>G</a:t>
            </a:r>
            <a:r>
              <a:rPr lang="en-MY" sz="4400" dirty="0" smtClean="0">
                <a:solidFill>
                  <a:schemeClr val="bg1"/>
                </a:solidFill>
              </a:rPr>
              <a:t>et Started TODAY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12" y="2822020"/>
            <a:ext cx="10086268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Because I want to give you a</a:t>
            </a:r>
            <a:r>
              <a:rPr lang="en-MY" sz="4400" b="1" dirty="0">
                <a:solidFill>
                  <a:srgbClr val="FFC000"/>
                </a:solidFill>
                <a:latin typeface="+mn-lt"/>
              </a:rPr>
              <a:t> ONE-TIME 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opportunity to speed-up your transformational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journey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901" y="1308539"/>
            <a:ext cx="11240813" cy="37806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So before you go, here's my special one-time offer for you.</a:t>
            </a:r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2050" name="Picture 2" descr="Image result for special off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046" y="3198841"/>
            <a:ext cx="3814521" cy="286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96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1" y="1428906"/>
            <a:ext cx="10515600" cy="33380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Don't worry, this video presentation is </a:t>
            </a:r>
            <a:r>
              <a:rPr lang="en-MY" sz="4400" dirty="0" smtClean="0"/>
              <a:t>               </a:t>
            </a:r>
            <a:r>
              <a:rPr lang="en-MY" sz="4400" i="1" dirty="0" smtClean="0"/>
              <a:t>a </a:t>
            </a:r>
            <a:r>
              <a:rPr lang="en-MY" sz="4400" i="1" dirty="0"/>
              <a:t>lot </a:t>
            </a:r>
            <a:r>
              <a:rPr lang="en-MY" sz="4400" dirty="0"/>
              <a:t>shorter </a:t>
            </a:r>
            <a:r>
              <a:rPr lang="en-MY" sz="4400" dirty="0" smtClean="0"/>
              <a:t>this time </a:t>
            </a:r>
            <a:endParaRPr lang="en-MY" sz="4400" dirty="0"/>
          </a:p>
        </p:txBody>
      </p:sp>
      <p:pic>
        <p:nvPicPr>
          <p:cNvPr id="5124" name="Picture 4" descr="Related imag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0" t="20687" r="20173" b="19998"/>
          <a:stretch/>
        </p:blipFill>
        <p:spPr bwMode="auto">
          <a:xfrm>
            <a:off x="8856618" y="3097941"/>
            <a:ext cx="3045821" cy="327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92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9014" y="829345"/>
            <a:ext cx="10542167" cy="32445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What I'm about to show you will speed up your </a:t>
            </a:r>
            <a:r>
              <a:rPr lang="en-MY" sz="4400" b="1" i="1" dirty="0" smtClean="0"/>
              <a:t>Fitness Progress</a:t>
            </a:r>
            <a:endParaRPr lang="en-MY" sz="4400" b="1" i="1" dirty="0"/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93" y="2680232"/>
            <a:ext cx="6891611" cy="3675527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67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3169</TotalTime>
  <Words>659</Words>
  <Application>Microsoft Office PowerPoint</Application>
  <PresentationFormat>Widescreen</PresentationFormat>
  <Paragraphs>82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I want to salute you for taking                 Massive Action to upgrade yourself</vt:lpstr>
      <vt:lpstr>I'm certain that you're going to love what you discover in Power Mass Blueprint </vt:lpstr>
      <vt:lpstr>But your order is not quite complete yet</vt:lpstr>
      <vt:lpstr>Because I want to give you a ONE-TIME opportunity to speed-up your transformational journey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Here's A Sneak Peek Of The Topics Inside This Upgrade: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106</cp:revision>
  <dcterms:created xsi:type="dcterms:W3CDTF">2017-05-11T17:27:15Z</dcterms:created>
  <dcterms:modified xsi:type="dcterms:W3CDTF">2018-10-01T08:14:22Z</dcterms:modified>
</cp:coreProperties>
</file>