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35"/>
  </p:notesMasterIdLst>
  <p:sldIdLst>
    <p:sldId id="257" r:id="rId2"/>
    <p:sldId id="287" r:id="rId3"/>
    <p:sldId id="288" r:id="rId4"/>
    <p:sldId id="265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630954"/>
            <a:ext cx="327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Diet for Increasing Muscle Mass</a:t>
            </a:r>
            <a:endParaRPr lang="en-ID" sz="40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You can either get your proteins from food or use proteinaceous supplements.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Health experts suggest that you must have at least 20 grams of protein in every meal or snack you eat, if you want to build muscle mass.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7371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Snack Often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It’s also important to snack often if you want to increase muscle mass. </a:t>
            </a:r>
          </a:p>
          <a:p>
            <a:endParaRPr lang="en-US" dirty="0"/>
          </a:p>
          <a:p>
            <a:r>
              <a:rPr lang="en-CA" dirty="0"/>
              <a:t>Protein snacks will keep you energized and also provide your body with nutrients needed to make new muscle cells and form muscle proteins.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5446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Contrary to popular snacking trends, you shouldn’t eat sugary foods as these can slow you down.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Some snack ideas for building muscle mass are given below: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7645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702668"/>
          </a:xfrm>
        </p:spPr>
        <p:txBody>
          <a:bodyPr>
            <a:normAutofit/>
          </a:bodyPr>
          <a:lstStyle/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n-CA" dirty="0"/>
              <a:t>Have a tin of tuna. You can also eat it with brown rice to increase the carb and protein intake.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endParaRPr lang="en-ID" dirty="0"/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n-CA" dirty="0"/>
              <a:t>Smoothies are great muscle-building snacks as they have milk which is rich in casein protein.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4766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702668"/>
          </a:xfrm>
        </p:spPr>
        <p:txBody>
          <a:bodyPr>
            <a:normAutofit/>
          </a:bodyPr>
          <a:lstStyle/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n-CA" dirty="0"/>
              <a:t>Cheese is a protein-rich snack.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endParaRPr lang="en-ID" dirty="0"/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n-CA" dirty="0"/>
              <a:t>Greek yogurt helps build muscle mass. You can make a snack out of it by adding berries or almonds to 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2052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275606"/>
            <a:ext cx="2664296" cy="201622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can make these without baking and keep them in the refrigerator for later use.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7EDE7E3-ADAB-CC47-98AD-89064AFD5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1131590"/>
            <a:ext cx="3461370" cy="230758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52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304256"/>
          </a:xfrm>
        </p:spPr>
        <p:txBody>
          <a:bodyPr>
            <a:normAutofit/>
          </a:bodyPr>
          <a:lstStyle/>
          <a:p>
            <a:r>
              <a:rPr lang="en-CA" dirty="0"/>
              <a:t>To make these bites, blend together ¼ cup of raw oats, two scoops of a protein powder (chocolate or vanilla), 2 table spoons of honey and a spoon of natural peanut butter. Roll the mixture into small balls.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3599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1131590"/>
            <a:ext cx="2415053" cy="230425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To really boost up the calorie count, you can also add dried fruits or nuts to this mixture.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DBBDA98-801C-4B45-AC3A-04A6A4101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446"/>
            <a:ext cx="3479800" cy="23114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639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Best Foods to Bulk Up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There are lots of foods that are high in nutrients best suited for your building muscle mass.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US" dirty="0"/>
              <a:t>Some of these foods are mentioned below.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702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787" y="915566"/>
            <a:ext cx="6447501" cy="3024336"/>
          </a:xfrm>
        </p:spPr>
        <p:txBody>
          <a:bodyPr>
            <a:normAutofit/>
          </a:bodyPr>
          <a:lstStyle/>
          <a:p>
            <a:r>
              <a:rPr lang="en-CA" b="1" dirty="0"/>
              <a:t>Nuts</a:t>
            </a:r>
          </a:p>
          <a:p>
            <a:endParaRPr lang="en-CA" b="1" dirty="0"/>
          </a:p>
          <a:p>
            <a:r>
              <a:rPr lang="en-US" dirty="0"/>
              <a:t>Nuts are rich in energy as they have monounsaturated fats that are healthy for you. </a:t>
            </a:r>
          </a:p>
          <a:p>
            <a:endParaRPr lang="en-US" dirty="0"/>
          </a:p>
          <a:p>
            <a:r>
              <a:rPr lang="en-US" dirty="0"/>
              <a:t>Only 50 grams of nuts contain 300 calories.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910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27534"/>
            <a:ext cx="6447501" cy="122413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Diet is perhaps that component of your muscle building program which will make achieving your goals so much easier when planned correctly.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99E5AD4-B8A9-B14F-930C-61B559A81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316" y="2067694"/>
            <a:ext cx="4165972" cy="230858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369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779" y="1275606"/>
            <a:ext cx="2559069" cy="2376264"/>
          </a:xfrm>
        </p:spPr>
        <p:txBody>
          <a:bodyPr>
            <a:normAutofit/>
          </a:bodyPr>
          <a:lstStyle/>
          <a:p>
            <a:r>
              <a:rPr lang="en-CA" dirty="0"/>
              <a:t>Nut butters are also rich in calories so you can snack on anything that has peanut butter in it for bulking up.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21C4798-1458-AB42-B14B-A2F9C7F4D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749238"/>
            <a:ext cx="3429000" cy="34290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67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376264"/>
          </a:xfrm>
        </p:spPr>
        <p:txBody>
          <a:bodyPr>
            <a:normAutofit/>
          </a:bodyPr>
          <a:lstStyle/>
          <a:p>
            <a:r>
              <a:rPr lang="en-US" dirty="0"/>
              <a:t>One sandwich using peanut butter contains 420 calories and 15 grams of proteins. </a:t>
            </a:r>
          </a:p>
          <a:p>
            <a:endParaRPr lang="en-US" dirty="0"/>
          </a:p>
          <a:p>
            <a:r>
              <a:rPr lang="en-US" dirty="0"/>
              <a:t>This is a low-cost, bulky and tasteful snack option for people looking to increase muscle mass.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953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31590"/>
            <a:ext cx="6447501" cy="2808312"/>
          </a:xfrm>
        </p:spPr>
        <p:txBody>
          <a:bodyPr>
            <a:normAutofit/>
          </a:bodyPr>
          <a:lstStyle/>
          <a:p>
            <a:r>
              <a:rPr lang="en-CA" b="1" dirty="0"/>
              <a:t>Eggs whites</a:t>
            </a:r>
            <a:r>
              <a:rPr lang="en-CA" dirty="0"/>
              <a:t> </a:t>
            </a:r>
          </a:p>
          <a:p>
            <a:endParaRPr lang="en-CA" dirty="0"/>
          </a:p>
          <a:p>
            <a:r>
              <a:rPr lang="en-CA" dirty="0"/>
              <a:t>Not only are eggs a rich source of protein, they are also great for bulking up. Each egg contains about 90 calories with a protein to fat ratio of 60:1. 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676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896" y="1707654"/>
            <a:ext cx="3351157" cy="280831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An omelet for breakfast is a great way to start your day with a filling meal.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E3BAC65-3A17-2E4F-96F5-DBB55A36D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869935"/>
            <a:ext cx="2471530" cy="333162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60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787" y="987574"/>
            <a:ext cx="6447501" cy="2808312"/>
          </a:xfrm>
        </p:spPr>
        <p:txBody>
          <a:bodyPr>
            <a:normAutofit/>
          </a:bodyPr>
          <a:lstStyle/>
          <a:p>
            <a:r>
              <a:rPr lang="en-CA" b="1" dirty="0"/>
              <a:t>Smoothies</a:t>
            </a:r>
          </a:p>
          <a:p>
            <a:endParaRPr lang="en-CA" b="1" dirty="0"/>
          </a:p>
          <a:p>
            <a:r>
              <a:rPr lang="en-CA" dirty="0"/>
              <a:t>Smoothies are an effective way to bulk up especially if you’re too busy to prepare elaborate meals. A smoothie made with why protein, milk and bananas contains about 400 calories.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531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695465"/>
            <a:ext cx="2448272" cy="3582837"/>
          </a:xfrm>
        </p:spPr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Along with that, it also contains 31 grams of proteins and 10 grams of fats.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Coupled with the high calorie count, this factor further assists in increasing lean muscle mass.</a:t>
            </a:r>
            <a:endParaRPr lang="en-ID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1DDD5B9-4748-9B43-83E8-BF03BAAFA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915566"/>
            <a:ext cx="2736304" cy="291872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303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787" y="1131590"/>
            <a:ext cx="6447501" cy="2808312"/>
          </a:xfrm>
        </p:spPr>
        <p:txBody>
          <a:bodyPr>
            <a:normAutofit/>
          </a:bodyPr>
          <a:lstStyle/>
          <a:p>
            <a:r>
              <a:rPr lang="en-CA" b="1" dirty="0"/>
              <a:t>Beans and legumes</a:t>
            </a:r>
          </a:p>
          <a:p>
            <a:endParaRPr lang="en-CA" b="1" dirty="0"/>
          </a:p>
          <a:p>
            <a:r>
              <a:rPr lang="en-CA" dirty="0"/>
              <a:t>Not only are beans and legumes an excellent source of protein, they are also chock full of fiber.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7042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1" y="552601"/>
            <a:ext cx="6447501" cy="28083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While the benefits of protein for muscle building are obvious, fiber does its part by maintaining proper insulin response.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EB1ED8F-B816-064D-A56D-FCEB6EE87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62" y="2139702"/>
            <a:ext cx="3999880" cy="239992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563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779" y="987574"/>
            <a:ext cx="6447501" cy="3096344"/>
          </a:xfrm>
        </p:spPr>
        <p:txBody>
          <a:bodyPr>
            <a:normAutofit/>
          </a:bodyPr>
          <a:lstStyle/>
          <a:p>
            <a:r>
              <a:rPr lang="en-CA" b="1" dirty="0"/>
              <a:t>Salmon</a:t>
            </a:r>
          </a:p>
          <a:p>
            <a:endParaRPr lang="en-CA" b="1" dirty="0"/>
          </a:p>
          <a:p>
            <a:r>
              <a:rPr lang="en-CA" dirty="0"/>
              <a:t>Eating fatty fish is recommended even for the general population and if you’re doing extensive workouts, you should eat at least 3 servings of salmon or other fatty fish in a week. Salmon is rich in healthy fats and proteins.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5386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478" y="627534"/>
            <a:ext cx="6447501" cy="30963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healthy omega-3 monounsaturated fats present in fatty fish are very good for lean bulking.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AD48C2C-971A-A54F-BF6D-D47A7A40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995686"/>
            <a:ext cx="4287130" cy="272539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597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952" y="1275606"/>
            <a:ext cx="3135133" cy="29105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know that you can work out </a:t>
            </a:r>
            <a:br>
              <a:rPr lang="en-US" dirty="0"/>
            </a:br>
            <a:r>
              <a:rPr lang="en-US" dirty="0"/>
              <a:t>all that you want, but if you eat the</a:t>
            </a:r>
            <a:br>
              <a:rPr lang="en-US" dirty="0"/>
            </a:br>
            <a:r>
              <a:rPr lang="en-US" dirty="0"/>
              <a:t>wrong foods, you won’t get the results.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40B06A4-FEFF-3E4F-A548-9040A22AA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55" y="1131590"/>
            <a:ext cx="3502889" cy="251489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050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795" y="915566"/>
            <a:ext cx="6447501" cy="3096344"/>
          </a:xfrm>
        </p:spPr>
        <p:txBody>
          <a:bodyPr>
            <a:normAutofit/>
          </a:bodyPr>
          <a:lstStyle/>
          <a:p>
            <a:r>
              <a:rPr lang="en-CA" b="1" dirty="0"/>
              <a:t>Beef Steak</a:t>
            </a:r>
          </a:p>
          <a:p>
            <a:endParaRPr lang="en-CA" b="1" dirty="0"/>
          </a:p>
          <a:p>
            <a:r>
              <a:rPr lang="en-CA" dirty="0"/>
              <a:t>Each steak of beef contains about 320 calories. It is the most protein-rich food on this list, containing 36 grams. Also, 2 grams of carbohydrates and 15 grams of fats are present in a single beef steak.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0462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952" y="1007150"/>
            <a:ext cx="3024336" cy="369294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Eating only a pound of beef gives you five grams of creatine.</a:t>
            </a:r>
            <a:r>
              <a:rPr lang="en-ID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D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Beef provides 3 more grams of creatine as compared to red meat or lamb meat.</a:t>
            </a:r>
            <a:r>
              <a:rPr lang="en-ID" sz="20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BE6E68E-79EF-6941-9129-BEBB7D251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03598"/>
            <a:ext cx="3174398" cy="23762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455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787" y="915566"/>
            <a:ext cx="6447501" cy="3096344"/>
          </a:xfrm>
        </p:spPr>
        <p:txBody>
          <a:bodyPr>
            <a:normAutofit/>
          </a:bodyPr>
          <a:lstStyle/>
          <a:p>
            <a:r>
              <a:rPr lang="en-CA" b="1" dirty="0"/>
              <a:t>Avocado</a:t>
            </a:r>
          </a:p>
          <a:p>
            <a:endParaRPr lang="en-CA" b="1" dirty="0"/>
          </a:p>
          <a:p>
            <a:r>
              <a:rPr lang="en-US" dirty="0"/>
              <a:t>Avocado on toast is a great snack option for people who want to bulk up. Eating two slices of toast with half an avocado spread on it gives you 485 calories. Although this snack is a bit low in protein, it contains about 38 grams of fats.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76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1" y="699542"/>
            <a:ext cx="6447501" cy="93610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So, if you couple your resistance training with the right kind of foods, you’ll get your results faster.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5BD7182-1AC3-B244-A359-56AE53736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1" y="1923678"/>
            <a:ext cx="3960440" cy="2640293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00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Eat at Home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Eating out frequently doesn’t only affect your health but can also slow down the process of increasing lean muscle mass.</a:t>
            </a:r>
          </a:p>
          <a:p>
            <a:endParaRPr lang="en-CA" dirty="0"/>
          </a:p>
          <a:p>
            <a:r>
              <a:rPr lang="en-US" dirty="0"/>
              <a:t>Most of the food that you eat outside is processed.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68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Processed food is also rich in refined carbohydrates and sugary ingredients.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These ingredients don’t help in muscle building at all and are harmful if over-consumed.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8610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1" y="555526"/>
            <a:ext cx="6447501" cy="8640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Cooking at home means that you have complete control over what you eat and what you avoid.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3CA0F3-206E-7B40-BCA5-655BC3412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388" y="1635646"/>
            <a:ext cx="4627826" cy="282077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54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Plenty of Protein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In the first phase, breakdown of components takes place.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US" dirty="0"/>
              <a:t>The second phase is the synthesis phase in which synthesis of muscle cells takes place.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107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This is the phase for which you need to take a lot of proteins. </a:t>
            </a:r>
          </a:p>
          <a:p>
            <a:endParaRPr lang="en-US" dirty="0"/>
          </a:p>
          <a:p>
            <a:r>
              <a:rPr lang="en-CA" dirty="0"/>
              <a:t>Proteins are involved in the repair of damaged muscle cells and building up of new muscle fibers.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7332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The muscle fibers are made up of two main proteins called actin and myosin.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You can get these proteins from foods like eggs, meat, cheese and fish.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9612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1" id="{F90D2885-62DC-AB4A-A6FC-AF14286A8FF9}" vid="{B7C2FCF5-12F4-7F4C-8134-92C7D4F3ED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91</TotalTime>
  <Words>950</Words>
  <Application>Microsoft Office PowerPoint</Application>
  <PresentationFormat>On-screen Show (16:9)</PresentationFormat>
  <Paragraphs>82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Wingdings 3</vt:lpstr>
      <vt:lpstr>Facet</vt:lpstr>
      <vt:lpstr>PowerPoint Presentation</vt:lpstr>
      <vt:lpstr>PowerPoint Presentation</vt:lpstr>
      <vt:lpstr>PowerPoint Presentation</vt:lpstr>
      <vt:lpstr>Eat at Home</vt:lpstr>
      <vt:lpstr>PowerPoint Presentation</vt:lpstr>
      <vt:lpstr>PowerPoint Presentation</vt:lpstr>
      <vt:lpstr>Plenty of Protein</vt:lpstr>
      <vt:lpstr>PowerPoint Presentation</vt:lpstr>
      <vt:lpstr>PowerPoint Presentation</vt:lpstr>
      <vt:lpstr>PowerPoint Presentation</vt:lpstr>
      <vt:lpstr>Snack Often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Best Foods to Bulk 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</cp:revision>
  <dcterms:created xsi:type="dcterms:W3CDTF">2018-09-02T02:51:20Z</dcterms:created>
  <dcterms:modified xsi:type="dcterms:W3CDTF">2018-09-18T15:21:53Z</dcterms:modified>
</cp:coreProperties>
</file>