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notesMasterIdLst>
    <p:notesMasterId r:id="rId27"/>
  </p:notesMasterIdLst>
  <p:sldIdLst>
    <p:sldId id="257" r:id="rId2"/>
    <p:sldId id="263" r:id="rId3"/>
    <p:sldId id="287" r:id="rId4"/>
    <p:sldId id="265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139"/>
    <p:restoredTop sz="94650"/>
  </p:normalViewPr>
  <p:slideViewPr>
    <p:cSldViewPr>
      <p:cViewPr varScale="1">
        <p:scale>
          <a:sx n="79" d="100"/>
          <a:sy n="79" d="100"/>
        </p:scale>
        <p:origin x="30" y="22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056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647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7335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052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751568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20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8741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704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098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043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245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909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894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465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820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309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2781965"/>
            <a:ext cx="32766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400" b="1" dirty="0"/>
              <a:t>Best Fitness Apps to Measure Progress</a:t>
            </a:r>
            <a:endParaRPr lang="en-ID" sz="3400" b="1" dirty="0"/>
          </a:p>
        </p:txBody>
      </p:sp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A7C57-0A35-C647-8051-0CF78903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Garmin Fit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A1180F-B810-7548-8547-712A5ECE8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5976" y="843558"/>
            <a:ext cx="2599525" cy="4104456"/>
          </a:xfrm>
        </p:spPr>
        <p:txBody>
          <a:bodyPr>
            <a:normAutofit/>
          </a:bodyPr>
          <a:lstStyle/>
          <a:p>
            <a:r>
              <a:rPr lang="en-CA" dirty="0"/>
              <a:t>Garmin fit is another app that can be used to track progress.</a:t>
            </a:r>
            <a:r>
              <a:rPr lang="en-ID" dirty="0"/>
              <a:t> </a:t>
            </a:r>
          </a:p>
          <a:p>
            <a:endParaRPr lang="en-ID" sz="2400" dirty="0"/>
          </a:p>
          <a:p>
            <a:r>
              <a:rPr lang="en-CA" dirty="0"/>
              <a:t>The app has a My Day Page on which you can see your health data. </a:t>
            </a:r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571DB60-6A0B-4B4F-94AA-23B1F59C43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954" y="1851670"/>
            <a:ext cx="3456314" cy="1713875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390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r>
              <a:rPr lang="en-CA" dirty="0"/>
              <a:t>Just turn on your GPS and you can measure your distance (if you’re running) or your elevation if you’re training for building muscle.</a:t>
            </a:r>
          </a:p>
          <a:p>
            <a:endParaRPr lang="en-CA" dirty="0"/>
          </a:p>
          <a:p>
            <a:r>
              <a:rPr lang="en-CA" dirty="0"/>
              <a:t>On the app, you can create your own workouts personalized to your needs.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7841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r>
              <a:rPr lang="en-CA" dirty="0"/>
              <a:t>One distinguishing feature of this app is that it lets you connect with other users so you can track your progress against other users too.</a:t>
            </a:r>
          </a:p>
          <a:p>
            <a:endParaRPr lang="en-CA" dirty="0"/>
          </a:p>
          <a:p>
            <a:r>
              <a:rPr lang="en-CA" dirty="0"/>
              <a:t>With the app open, you can also listen to your favourite music while you plan.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20649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A7C57-0A35-C647-8051-0CF78903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JEFIT Workout Tracker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A1180F-B810-7548-8547-712A5ECE8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0" y="1447800"/>
            <a:ext cx="6447501" cy="2910580"/>
          </a:xfrm>
        </p:spPr>
        <p:txBody>
          <a:bodyPr>
            <a:normAutofit/>
          </a:bodyPr>
          <a:lstStyle/>
          <a:p>
            <a:r>
              <a:rPr lang="en-CA" dirty="0"/>
              <a:t>The JEFIT app is a fitness tracker app that you can use for tracking your progress in the gym.</a:t>
            </a:r>
            <a:r>
              <a:rPr lang="en-ID" dirty="0"/>
              <a:t> </a:t>
            </a:r>
          </a:p>
          <a:p>
            <a:endParaRPr lang="en-ID" sz="2400" dirty="0"/>
          </a:p>
          <a:p>
            <a:r>
              <a:rPr lang="en-CA" dirty="0"/>
              <a:t>There are 1300 different exercises in the app and the developers have also added animations for the user to see how these exercises are done.</a:t>
            </a:r>
            <a:endParaRPr lang="en-ID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0711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r>
              <a:rPr lang="en-CA" dirty="0"/>
              <a:t>The fitness tracker gives you progress reports so that you can see how well you’re doing or which changes you need to make.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The app also gives you an option for goal setting that it will then track for you.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287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627534"/>
            <a:ext cx="6447501" cy="4176464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One of the most noteworthy features of this app is that it gives different kinds of workout plans.</a:t>
            </a:r>
            <a:r>
              <a:rPr lang="en-ID" dirty="0"/>
              <a:t> </a:t>
            </a:r>
            <a:r>
              <a:rPr lang="en-CA" dirty="0" smtClean="0"/>
              <a:t>The </a:t>
            </a:r>
            <a:r>
              <a:rPr lang="en-CA" dirty="0"/>
              <a:t>interface is quite user-friendly and overall, the app is free.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4850A78-6FCF-5046-9D94-D5D093F77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2427734"/>
            <a:ext cx="3672322" cy="2050777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678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A7C57-0A35-C647-8051-0CF78903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Fitness Pal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A1180F-B810-7548-8547-712A5ECE8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0" y="1447800"/>
            <a:ext cx="6447501" cy="2910580"/>
          </a:xfrm>
        </p:spPr>
        <p:txBody>
          <a:bodyPr>
            <a:normAutofit/>
          </a:bodyPr>
          <a:lstStyle/>
          <a:p>
            <a:r>
              <a:rPr lang="en-CA" dirty="0"/>
              <a:t>Fitness Pal is an app that many people are aware of. It has a calorie counter for the user to track their calories.</a:t>
            </a:r>
            <a:r>
              <a:rPr lang="en-ID" dirty="0"/>
              <a:t> </a:t>
            </a:r>
          </a:p>
          <a:p>
            <a:endParaRPr lang="en-ID" sz="2400" dirty="0"/>
          </a:p>
          <a:p>
            <a:r>
              <a:rPr lang="en-CA" dirty="0"/>
              <a:t>Also, there is a BMI and Body fat calculator.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9397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r>
              <a:rPr lang="en-CA" dirty="0"/>
              <a:t>If you’re not happy with the results you get from your existing routine, you can learn new muscle building exercises from the app.</a:t>
            </a:r>
          </a:p>
          <a:p>
            <a:endParaRPr lang="en-CA" dirty="0"/>
          </a:p>
          <a:p>
            <a:r>
              <a:rPr lang="en-CA" dirty="0"/>
              <a:t>There are also meal plans on the app for people working for muscle building.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30838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491630"/>
            <a:ext cx="6447501" cy="2910580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You can also track your calories with the in-built Calorie Tracker and use the Pedometer to track the steps you are taking if you have taken up walking as an extra activity.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90535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3" y="1131590"/>
            <a:ext cx="2376264" cy="2910580"/>
          </a:xfrm>
        </p:spPr>
        <p:txBody>
          <a:bodyPr>
            <a:normAutofit/>
          </a:bodyPr>
          <a:lstStyle/>
          <a:p>
            <a:r>
              <a:rPr lang="en-CA" dirty="0"/>
              <a:t>The good news is that it’s free, works offline and can also be synced with other apps such as Garmin Fit.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35B79E4-9A08-1446-A1EE-7A351C02A9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1426740"/>
            <a:ext cx="3922378" cy="2320280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060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275606"/>
            <a:ext cx="6447501" cy="2910580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You can even use technology to measure the progress that you make. </a:t>
            </a:r>
          </a:p>
          <a:p>
            <a:pPr algn="ctr"/>
            <a:endParaRPr lang="en-CA" dirty="0"/>
          </a:p>
          <a:p>
            <a:pPr algn="ctr"/>
            <a:r>
              <a:rPr lang="en-CA" dirty="0"/>
              <a:t>There are so many apps that you use </a:t>
            </a:r>
            <a:br>
              <a:rPr lang="en-CA" dirty="0"/>
            </a:br>
            <a:r>
              <a:rPr lang="en-CA" dirty="0"/>
              <a:t>for a number of things every day.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221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A7C57-0A35-C647-8051-0CF78903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err="1"/>
              <a:t>IMuscle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A1180F-B810-7548-8547-712A5ECE8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0" y="1447800"/>
            <a:ext cx="6447501" cy="2910580"/>
          </a:xfrm>
        </p:spPr>
        <p:txBody>
          <a:bodyPr>
            <a:normAutofit/>
          </a:bodyPr>
          <a:lstStyle/>
          <a:p>
            <a:r>
              <a:rPr lang="en-CA" dirty="0" err="1"/>
              <a:t>IMuscle</a:t>
            </a:r>
            <a:r>
              <a:rPr lang="en-CA" dirty="0"/>
              <a:t> is a tracking app for people who want to gain muscle in a specific part of the body.</a:t>
            </a:r>
            <a:r>
              <a:rPr lang="en-ID" dirty="0"/>
              <a:t> </a:t>
            </a:r>
          </a:p>
          <a:p>
            <a:endParaRPr lang="en-ID" sz="2400" dirty="0"/>
          </a:p>
          <a:p>
            <a:r>
              <a:rPr lang="en-CA" dirty="0"/>
              <a:t>There’s also detailed animation of different muscles on the app so that you can see how you need to train.</a:t>
            </a:r>
            <a:r>
              <a:rPr lang="en-ID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6607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r>
              <a:rPr lang="en-CA" dirty="0"/>
              <a:t>You can track the statistics for individual exercises you do or for the whole workout.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They can monitor the different parts of the body and how they have increased in size.</a:t>
            </a:r>
            <a:endParaRPr lang="en-ID" dirty="0"/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3455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2040" y="1131590"/>
            <a:ext cx="2055013" cy="2910580"/>
          </a:xfrm>
        </p:spPr>
        <p:txBody>
          <a:bodyPr>
            <a:normAutofit/>
          </a:bodyPr>
          <a:lstStyle/>
          <a:p>
            <a:r>
              <a:rPr lang="en-CA" dirty="0"/>
              <a:t>There’s a digital trainer to give you tips and advice on how to make your workouts more fruitful.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752E207-42EF-8B47-B200-50051DCFD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005576"/>
            <a:ext cx="3816424" cy="2862318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1341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A7C57-0A35-C647-8051-0CF78903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Workout Trainer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A1180F-B810-7548-8547-712A5ECE8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0" y="1447800"/>
            <a:ext cx="6447501" cy="2910580"/>
          </a:xfrm>
        </p:spPr>
        <p:txBody>
          <a:bodyPr>
            <a:normAutofit/>
          </a:bodyPr>
          <a:lstStyle/>
          <a:p>
            <a:r>
              <a:rPr lang="en-CA" dirty="0"/>
              <a:t>This is another fitness app that you can use for tracking your progress.</a:t>
            </a:r>
            <a:r>
              <a:rPr lang="en-ID" dirty="0"/>
              <a:t> </a:t>
            </a:r>
          </a:p>
          <a:p>
            <a:endParaRPr lang="en-ID" sz="2400" dirty="0"/>
          </a:p>
          <a:p>
            <a:r>
              <a:rPr lang="en-CA" dirty="0"/>
              <a:t>You can also connect this app to your Smart watch for better tracking.</a:t>
            </a:r>
            <a:r>
              <a:rPr lang="en-ID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20088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r>
              <a:rPr lang="en-CA" dirty="0"/>
              <a:t>If you subscribe to the app, you can also get a one-on-one fitness trainer for yourself online. </a:t>
            </a:r>
          </a:p>
          <a:p>
            <a:endParaRPr lang="en-CA" dirty="0"/>
          </a:p>
          <a:p>
            <a:r>
              <a:rPr lang="en-CA" dirty="0"/>
              <a:t>If you don’t want to pay, you can still enjoy different workout plans that are devised by expert coaches.</a:t>
            </a:r>
            <a:endParaRPr lang="en-ID" dirty="0"/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95497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3" y="1131590"/>
            <a:ext cx="2520280" cy="2910580"/>
          </a:xfrm>
        </p:spPr>
        <p:txBody>
          <a:bodyPr>
            <a:normAutofit/>
          </a:bodyPr>
          <a:lstStyle/>
          <a:p>
            <a:r>
              <a:rPr lang="en-CA" dirty="0"/>
              <a:t>As you can see, it’s quite easy to track your performance with an app since your smartphone is almost always with you.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2C3F966-269E-FE43-AD7E-4E8B6A57E8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848" y="1419622"/>
            <a:ext cx="3792710" cy="2201664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633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669282"/>
            <a:ext cx="6447501" cy="2910580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There are apps set up by different developers that you can use for tracking your progress and measuring your gains.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0B551E7-06D3-CA47-9E9F-40D9987697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802" y="2283718"/>
            <a:ext cx="3728999" cy="2082428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454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A7C57-0A35-C647-8051-0CF78903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Nike Training Club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A1180F-B810-7548-8547-712A5ECE8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0" y="1447800"/>
            <a:ext cx="6447501" cy="2910580"/>
          </a:xfrm>
        </p:spPr>
        <p:txBody>
          <a:bodyPr>
            <a:normAutofit/>
          </a:bodyPr>
          <a:lstStyle/>
          <a:p>
            <a:r>
              <a:rPr lang="en-CA" dirty="0"/>
              <a:t>This is an app developed by the leading producer of athletic products in the world. Their app gives you access to more than 180 personalized workouts and all for free.</a:t>
            </a:r>
            <a:r>
              <a:rPr lang="en-ID" dirty="0"/>
              <a:t> </a:t>
            </a:r>
          </a:p>
          <a:p>
            <a:endParaRPr lang="en-ID" sz="2400" dirty="0"/>
          </a:p>
          <a:p>
            <a:r>
              <a:rPr lang="en-CA" dirty="0"/>
              <a:t>These workouts are aimed at increasing endurance and muscle gain.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1688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699542"/>
            <a:ext cx="6408711" cy="4176464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The notable feature of this app is that it is suited for everyone. </a:t>
            </a:r>
            <a:r>
              <a:rPr lang="en-CA" dirty="0" smtClean="0"/>
              <a:t>It has a “Picks for You” feature which tells you about workouts that are suitable for you.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26B8382-476E-0B4E-82CE-EF150A097D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2643758"/>
            <a:ext cx="3498291" cy="1846064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47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533378"/>
            <a:ext cx="6447501" cy="2910580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You can choose the kind of workouts you want to do such as the ones that increase muscle mass and the app will recommended them for you on daily basis.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434558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461370"/>
            <a:ext cx="6447501" cy="2910580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The app also gives you expert advice which comes from leading Nike trainers with tips included on increasing muscle mass and getting toned muscles.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12338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635646"/>
            <a:ext cx="6447501" cy="2910580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In this way, you can track the amount of time you spend in the gym every day or the number of reps you’re able to pull off.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551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605386"/>
            <a:ext cx="6447501" cy="2910580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If you do any other activities than just training in the gym such as playing basketball or running, that can also be tracked by this app.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935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1" id="{F90D2885-62DC-AB4A-A6FC-AF14286A8FF9}" vid="{B7C2FCF5-12F4-7F4C-8134-92C7D4F3EDA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85</TotalTime>
  <Words>802</Words>
  <Application>Microsoft Office PowerPoint</Application>
  <PresentationFormat>On-screen Show (16:9)</PresentationFormat>
  <Paragraphs>58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Wingdings 3</vt:lpstr>
      <vt:lpstr>Facet</vt:lpstr>
      <vt:lpstr>PowerPoint Presentation</vt:lpstr>
      <vt:lpstr>PowerPoint Presentation</vt:lpstr>
      <vt:lpstr>PowerPoint Presentation</vt:lpstr>
      <vt:lpstr>Nike Training Club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Garmin Fit</vt:lpstr>
      <vt:lpstr>PowerPoint Presentation</vt:lpstr>
      <vt:lpstr>PowerPoint Presentation</vt:lpstr>
      <vt:lpstr>JEFIT Workout Tracker</vt:lpstr>
      <vt:lpstr>PowerPoint Presentation</vt:lpstr>
      <vt:lpstr>PowerPoint Presentation</vt:lpstr>
      <vt:lpstr>Fitness Pal</vt:lpstr>
      <vt:lpstr>PowerPoint Presentation</vt:lpstr>
      <vt:lpstr>PowerPoint Presentation</vt:lpstr>
      <vt:lpstr>PowerPoint Presentation</vt:lpstr>
      <vt:lpstr>IMuscle</vt:lpstr>
      <vt:lpstr>PowerPoint Presentation</vt:lpstr>
      <vt:lpstr>PowerPoint Presentation</vt:lpstr>
      <vt:lpstr>Workout Trainer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6</cp:revision>
  <dcterms:created xsi:type="dcterms:W3CDTF">2018-09-03T16:04:30Z</dcterms:created>
  <dcterms:modified xsi:type="dcterms:W3CDTF">2018-09-18T15:37:08Z</dcterms:modified>
</cp:coreProperties>
</file>