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28"/>
  </p:notesMasterIdLst>
  <p:sldIdLst>
    <p:sldId id="257" r:id="rId2"/>
    <p:sldId id="263" r:id="rId3"/>
    <p:sldId id="288" r:id="rId4"/>
    <p:sldId id="265" r:id="rId5"/>
    <p:sldId id="287" r:id="rId6"/>
    <p:sldId id="291" r:id="rId7"/>
    <p:sldId id="292" r:id="rId8"/>
    <p:sldId id="293" r:id="rId9"/>
    <p:sldId id="289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538621"/>
            <a:ext cx="327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Cardio for Muscle Building</a:t>
            </a:r>
            <a:endParaRPr lang="en-ID" sz="4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/>
              <a:t>First of all, you need to consider the number of days you’ll be doing cardio for. </a:t>
            </a:r>
          </a:p>
          <a:p>
            <a:endParaRPr lang="en-US" dirty="0"/>
          </a:p>
          <a:p>
            <a:r>
              <a:rPr lang="en-CA" dirty="0"/>
              <a:t>The maximum number of days could be three but if you exceed that, you’ll end up losing muscle.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6146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CA" dirty="0"/>
              <a:t>Sprint exercises are the best kind of cardio that you can do to preserve your muscle mass. </a:t>
            </a:r>
          </a:p>
          <a:p>
            <a:endParaRPr lang="en-CA" dirty="0"/>
          </a:p>
          <a:p>
            <a:r>
              <a:rPr lang="en-CA" dirty="0"/>
              <a:t>Because sprints work your anaerobic systems which means the energy comes from short spurts rather than burning of any major nutrient in the body.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1112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275606"/>
            <a:ext cx="6447501" cy="3096344"/>
          </a:xfrm>
        </p:spPr>
        <p:txBody>
          <a:bodyPr>
            <a:normAutofit/>
          </a:bodyPr>
          <a:lstStyle/>
          <a:p>
            <a:r>
              <a:rPr lang="en-US" dirty="0"/>
              <a:t>Also, sprints help improve recovery.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It will also help you in the gym because sprinting exercises increase your work capacity and give you massive energy.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135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3096344"/>
          </a:xfrm>
        </p:spPr>
        <p:txBody>
          <a:bodyPr>
            <a:normAutofit/>
          </a:bodyPr>
          <a:lstStyle/>
          <a:p>
            <a:r>
              <a:rPr lang="en-US" sz="2200" dirty="0"/>
              <a:t>Do 10 rounds of sprints on a treadmill at a speed of 10mph. Make each round 10 seconds and take a 10 second rest between each round.</a:t>
            </a:r>
          </a:p>
          <a:p>
            <a:endParaRPr lang="en-US" sz="2200" dirty="0"/>
          </a:p>
          <a:p>
            <a:r>
              <a:rPr lang="en-US" sz="2200" dirty="0"/>
              <a:t>It might seem very easy when you read it here but this routine really pumps you up.</a:t>
            </a:r>
            <a:r>
              <a:rPr lang="en-ID" sz="22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8371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9912" y="987574"/>
            <a:ext cx="3207141" cy="3096344"/>
          </a:xfrm>
        </p:spPr>
        <p:txBody>
          <a:bodyPr>
            <a:normAutofit/>
          </a:bodyPr>
          <a:lstStyle/>
          <a:p>
            <a:r>
              <a:rPr lang="en-US" dirty="0"/>
              <a:t>Limit your cardio to less than 20 minutes.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Low intensity cardio is much better if you want to preserve muscle mass.</a:t>
            </a:r>
            <a:endParaRPr lang="en-ID" dirty="0"/>
          </a:p>
          <a:p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5FCAC5-F281-934D-9EEE-1E8377ABDA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76" r="9177"/>
          <a:stretch/>
        </p:blipFill>
        <p:spPr>
          <a:xfrm>
            <a:off x="755576" y="565056"/>
            <a:ext cx="2592288" cy="3941379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348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US" dirty="0"/>
              <a:t>During low intensity cardio, your body burns less fat as compared to high intensity cardio.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US" dirty="0"/>
              <a:t>At the same time, low intensity cardio is easier on the joints.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830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CA" dirty="0"/>
              <a:t>This can easily render them unfit for their actual muscle building exercises.</a:t>
            </a:r>
          </a:p>
          <a:p>
            <a:endParaRPr lang="en-CA" dirty="0"/>
          </a:p>
          <a:p>
            <a:r>
              <a:rPr lang="en-US" dirty="0"/>
              <a:t>Another smart way to incorporate cardio into your routine is to use it as a warm up for your strength training.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723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707654"/>
            <a:ext cx="6447501" cy="309634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Performing a longer low intensity cardio session before intense training not only burns more fat but also interferes with increasing gains.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9523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Don’ts of Cardio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High intensity cardio is good for a lot of things, but not necessarily for bulking up. </a:t>
            </a:r>
          </a:p>
          <a:p>
            <a:endParaRPr lang="en-US" dirty="0"/>
          </a:p>
          <a:p>
            <a:r>
              <a:rPr lang="en-US" dirty="0"/>
              <a:t>It’s been seen in studies that high intensity cardio is better at burning fat than low intensity.</a:t>
            </a:r>
            <a:r>
              <a:rPr lang="en-ID" dirty="0"/>
              <a:t>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136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CA" dirty="0"/>
              <a:t>This means the body goes in an aerobic phase where it burns nutrients for energy in the presence of oxygen.</a:t>
            </a:r>
          </a:p>
          <a:p>
            <a:endParaRPr lang="en-CA" dirty="0"/>
          </a:p>
          <a:p>
            <a:r>
              <a:rPr lang="en-US" dirty="0"/>
              <a:t>The same also increases oxygen consumption after workouts which only adds to the aerobic capacity.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138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Many bodybuilders flinch at the mention of the word “cardio” as they know that cardio burns fats.</a:t>
            </a:r>
            <a:r>
              <a:rPr lang="en-ID" dirty="0"/>
              <a:t> </a:t>
            </a:r>
          </a:p>
          <a:p>
            <a:pPr marL="0" indent="0" algn="ctr">
              <a:buNone/>
            </a:pPr>
            <a:endParaRPr lang="en-ID" sz="2400" dirty="0"/>
          </a:p>
          <a:p>
            <a:pPr marL="0" indent="0" algn="ctr">
              <a:buNone/>
            </a:pPr>
            <a:r>
              <a:rPr lang="en-US" dirty="0"/>
              <a:t>There is scientific evidence to back up this fact. A study was published in the </a:t>
            </a:r>
            <a:r>
              <a:rPr lang="en-US" i="1" dirty="0"/>
              <a:t>Journal of Applied Physiology</a:t>
            </a:r>
            <a:r>
              <a:rPr lang="en-US" dirty="0"/>
              <a:t> which touched on this topic.</a:t>
            </a:r>
            <a:r>
              <a:rPr lang="en-ID" dirty="0"/>
              <a:t>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00221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CA" dirty="0"/>
              <a:t>Don’t do cardio for too long. Even when you do low intensity cardio, make sure the sessions are not any longer than 20 minutes.</a:t>
            </a:r>
          </a:p>
          <a:p>
            <a:endParaRPr lang="en-CA" dirty="0"/>
          </a:p>
          <a:p>
            <a:r>
              <a:rPr lang="en-US" dirty="0"/>
              <a:t>Also, don’t do longer cardio sessions right before resistance training.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12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US" dirty="0"/>
              <a:t>When you want to bulk up, there’s definitely no need to do cardio every day.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If you do high intensity cardio, mix it up and maybe do low intensity for two days and high intensity for one.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986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rmAutofit/>
          </a:bodyPr>
          <a:lstStyle/>
          <a:p>
            <a:r>
              <a:rPr lang="en-US" dirty="0"/>
              <a:t>And most importantly, don’t make your cardio exercises a chore that you get sick of.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Sprints or cycling or even swimming can be a boring task for some people if they’re not made for it.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571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627534"/>
            <a:ext cx="6408712" cy="3888432"/>
          </a:xfrm>
        </p:spPr>
        <p:txBody>
          <a:bodyPr>
            <a:normAutofit/>
          </a:bodyPr>
          <a:lstStyle/>
          <a:p>
            <a:pPr algn="ctr"/>
            <a:r>
              <a:rPr lang="en-US" sz="2200" dirty="0"/>
              <a:t>For some people, bodybuilding and weightlifting is the only fun thing. </a:t>
            </a:r>
            <a:r>
              <a:rPr lang="en-US" sz="2200" dirty="0" smtClean="0"/>
              <a:t>Cardio </a:t>
            </a:r>
            <a:r>
              <a:rPr lang="en-US" sz="2200" dirty="0"/>
              <a:t>is supposed to condition your heart so make your routine full of variety.</a:t>
            </a:r>
            <a:r>
              <a:rPr lang="en-ID" sz="22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953301D-4759-924A-9C8F-97AE7C673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959" y="2140322"/>
            <a:ext cx="3353850" cy="237564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488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309634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For the first week of the month, try to do low intensity and then moderate intensity for the next week and high intensity every once in a while.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1866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275606"/>
            <a:ext cx="6447501" cy="3096344"/>
          </a:xfrm>
        </p:spPr>
        <p:txBody>
          <a:bodyPr>
            <a:normAutofit/>
          </a:bodyPr>
          <a:lstStyle/>
          <a:p>
            <a:r>
              <a:rPr lang="en-US" dirty="0"/>
              <a:t>Don’t let your leg day and cardio fall on the same day.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At least let there be a one day break between your leg day and your high intensity cardio day.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0153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419622"/>
            <a:ext cx="6447501" cy="309634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So, you can say that cardio is a good way for you to keep on track and to condition your body and heart. Just remember to not overdo anything because your body needs a break from time to time.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9767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It was found that cardio burnt more fat as compared to only weightlifting.</a:t>
            </a:r>
            <a:r>
              <a:rPr lang="en-ID" dirty="0"/>
              <a:t> </a:t>
            </a:r>
          </a:p>
          <a:p>
            <a:pPr marL="0" indent="0" algn="ctr">
              <a:buNone/>
            </a:pPr>
            <a:endParaRPr lang="en-ID" sz="2400" dirty="0"/>
          </a:p>
          <a:p>
            <a:pPr marL="0" indent="0" algn="ctr">
              <a:buNone/>
            </a:pPr>
            <a:r>
              <a:rPr lang="en-CA" dirty="0"/>
              <a:t>There are also other studies to prove that cardio does cut down the muscle gain when integrated with resistance training.</a:t>
            </a:r>
            <a:endParaRPr lang="en-ID" dirty="0"/>
          </a:p>
          <a:p>
            <a:pPr marL="0" indent="0" algn="ctr">
              <a:buNone/>
            </a:pP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418371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Importance of Cardio in Muscle Building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So cardio becomes a controversial topic when trying to bulk up.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CA" dirty="0"/>
              <a:t>But it’s not all that bad if you know how to do it properly.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168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When you work out to gain muscle, think of cardio as conditioning.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A healthy heart means better blood flow to the muscles which further means a sufficient supply of oxygen and nutrients to the musculature.</a:t>
            </a:r>
            <a:r>
              <a:rPr lang="en-ID" dirty="0"/>
              <a:t>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16250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389362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According to Joe Holder, a Nike coach, you need to train both your aerobic and anaerobic systems if you want your cardio to complement your muscle building routine.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2858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71550"/>
            <a:ext cx="6408711" cy="345638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anaerobic phase is further divided into the </a:t>
            </a:r>
            <a:r>
              <a:rPr lang="en-US" dirty="0" err="1"/>
              <a:t>alactic</a:t>
            </a:r>
            <a:r>
              <a:rPr lang="en-US" dirty="0"/>
              <a:t> and lactic phase. Lactic acid is produced in the lactic phase while it is absent in the </a:t>
            </a:r>
            <a:r>
              <a:rPr lang="en-US" dirty="0" err="1"/>
              <a:t>alactic</a:t>
            </a:r>
            <a:r>
              <a:rPr lang="en-US" dirty="0"/>
              <a:t> phase.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A2160F7-5951-0F46-812C-8A7C55758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2643758"/>
            <a:ext cx="1368152" cy="2032303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006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677394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On the other hand, the aerobic system involves oxygen and provides energy for long-term use by breaking down essential nutrients in the body.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8828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Dos of Cardio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3271911" cy="2910580"/>
          </a:xfrm>
        </p:spPr>
        <p:txBody>
          <a:bodyPr>
            <a:normAutofit/>
          </a:bodyPr>
          <a:lstStyle/>
          <a:p>
            <a:r>
              <a:rPr lang="en-CA" dirty="0"/>
              <a:t>If you plan on integrating cardio into your existing exercise routine, you need to do it properly and with extreme thought.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3E34B44-4937-1A4C-93FE-B2E8B80C01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50" r="37400"/>
          <a:stretch/>
        </p:blipFill>
        <p:spPr>
          <a:xfrm>
            <a:off x="4139952" y="976019"/>
            <a:ext cx="2232248" cy="34290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080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1" id="{F90D2885-62DC-AB4A-A6FC-AF14286A8FF9}" vid="{B7C2FCF5-12F4-7F4C-8134-92C7D4F3ED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863</Words>
  <Application>Microsoft Office PowerPoint</Application>
  <PresentationFormat>On-screen Show (16:9)</PresentationFormat>
  <Paragraphs>64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Wingdings 3</vt:lpstr>
      <vt:lpstr>Facet</vt:lpstr>
      <vt:lpstr>PowerPoint Presentation</vt:lpstr>
      <vt:lpstr>PowerPoint Presentation</vt:lpstr>
      <vt:lpstr>PowerPoint Presentation</vt:lpstr>
      <vt:lpstr>Importance of Cardio in Muscle Building</vt:lpstr>
      <vt:lpstr>PowerPoint Presentation</vt:lpstr>
      <vt:lpstr>PowerPoint Presentation</vt:lpstr>
      <vt:lpstr>PowerPoint Presentation</vt:lpstr>
      <vt:lpstr>PowerPoint Presentation</vt:lpstr>
      <vt:lpstr>Dos of Cardio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Don’ts of Cardio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5</cp:revision>
  <dcterms:created xsi:type="dcterms:W3CDTF">2018-09-03T14:23:05Z</dcterms:created>
  <dcterms:modified xsi:type="dcterms:W3CDTF">2018-09-18T15:31:02Z</dcterms:modified>
</cp:coreProperties>
</file>