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0" r:id="rId1"/>
  </p:sldMasterIdLst>
  <p:notesMasterIdLst>
    <p:notesMasterId r:id="rId7"/>
  </p:notesMasterIdLst>
  <p:sldIdLst>
    <p:sldId id="257" r:id="rId2"/>
    <p:sldId id="258" r:id="rId3"/>
    <p:sldId id="259" r:id="rId4"/>
    <p:sldId id="261" r:id="rId5"/>
    <p:sldId id="260" r:id="rId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9E5"/>
    <a:srgbClr val="FFEC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122"/>
    <p:restoredTop sz="94650"/>
  </p:normalViewPr>
  <p:slideViewPr>
    <p:cSldViewPr>
      <p:cViewPr varScale="1">
        <p:scale>
          <a:sx n="140" d="100"/>
          <a:sy n="140" d="100"/>
        </p:scale>
        <p:origin x="200" y="56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6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8BA754-79BD-4972-839A-D62EA2C7C3EA}" type="datetimeFigureOut">
              <a:rPr lang="en-US" smtClean="0"/>
              <a:pPr/>
              <a:t>8/31/18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BBF2C-A7F8-4A46-8FD9-0FE6834BDE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63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BBF2C-A7F8-4A46-8FD9-0FE6834BDEB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34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1803400"/>
            <a:ext cx="5825202" cy="1234727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3038125"/>
            <a:ext cx="5825202" cy="822674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8/31/18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0568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25527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8/31/18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6470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2724150"/>
            <a:ext cx="5418393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8/31/18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973353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48991"/>
            <a:ext cx="6447501" cy="1946595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8/31/18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0528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8/31/18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751568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57200"/>
            <a:ext cx="6441152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8/31/18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206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8/31/18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8741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457200"/>
            <a:ext cx="978557" cy="3938588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457200"/>
            <a:ext cx="5295113" cy="39385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8/31/18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704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8/31/18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0989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025651"/>
            <a:ext cx="6447501" cy="1369936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8/31/18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6043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1620442"/>
            <a:ext cx="3138026" cy="29105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1620442"/>
            <a:ext cx="3138026" cy="29105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8/31/18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245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1620737"/>
            <a:ext cx="3139217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052934"/>
            <a:ext cx="3139217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1620737"/>
            <a:ext cx="3139214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052934"/>
            <a:ext cx="3139213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8/31/18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9094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8/31/18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894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8/31/18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4651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123953"/>
            <a:ext cx="2890896" cy="958850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386193"/>
            <a:ext cx="3385156" cy="414482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082802"/>
            <a:ext cx="2890896" cy="1938337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8/31/18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1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600450"/>
            <a:ext cx="644750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457200"/>
            <a:ext cx="6447501" cy="2884289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4025504"/>
            <a:ext cx="6447500" cy="505518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8/31/18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820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1620442"/>
            <a:ext cx="6447501" cy="2910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241E9-601D-4A27-BF72-C7763949FF5A}" type="datetimeFigureOut">
              <a:rPr lang="en-US" smtClean="0"/>
              <a:pPr/>
              <a:t>8/31/18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1"/>
                </a:solidFill>
              </a:defRPr>
            </a:lvl1pPr>
          </a:lstStyle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309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  <p:sldLayoutId id="2147483772" r:id="rId12"/>
    <p:sldLayoutId id="2147483773" r:id="rId13"/>
    <p:sldLayoutId id="2147483774" r:id="rId14"/>
    <p:sldLayoutId id="2147483775" r:id="rId15"/>
    <p:sldLayoutId id="2147483776" r:id="rId16"/>
  </p:sldLayoutIdLst>
  <p:txStyles>
    <p:titleStyle>
      <a:lvl1pPr algn="l" defTabSz="342900" rtl="0" eaLnBrk="1" latinLnBrk="0" hangingPunct="1">
        <a:spcBef>
          <a:spcPct val="0"/>
        </a:spcBef>
        <a:buNone/>
        <a:defRPr sz="27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410200" y="2419350"/>
            <a:ext cx="3429000" cy="23622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486400" y="3208035"/>
            <a:ext cx="3276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4500" b="1" dirty="0">
                <a:latin typeface="Calibri" panose="020F0502020204030204" pitchFamily="34" charset="0"/>
                <a:cs typeface="Calibri" panose="020F0502020204030204" pitchFamily="34" charset="0"/>
              </a:rPr>
              <a:t>Introduction</a:t>
            </a:r>
          </a:p>
        </p:txBody>
      </p:sp>
      <p:sp>
        <p:nvSpPr>
          <p:cNvPr id="9" name="Rectangle 8"/>
          <p:cNvSpPr/>
          <p:nvPr/>
        </p:nvSpPr>
        <p:spPr>
          <a:xfrm>
            <a:off x="5334000" y="2343150"/>
            <a:ext cx="3581400" cy="2514600"/>
          </a:xfrm>
          <a:prstGeom prst="rect">
            <a:avLst/>
          </a:prstGeom>
          <a:noFill/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059582"/>
            <a:ext cx="6447501" cy="2910580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2600" dirty="0"/>
              <a:t>Bulking up, as in bodybuilding, is often seen as synonymous with lifting weights. </a:t>
            </a:r>
          </a:p>
          <a:p>
            <a:pPr marL="0" indent="0" algn="ctr">
              <a:buNone/>
            </a:pPr>
            <a:endParaRPr lang="en-US" sz="2600" dirty="0"/>
          </a:p>
          <a:p>
            <a:pPr marL="0" indent="0" algn="ctr">
              <a:buNone/>
            </a:pPr>
            <a:r>
              <a:rPr lang="en-US" sz="2600" dirty="0"/>
              <a:t>As long as they lift weights,</a:t>
            </a:r>
            <a:br>
              <a:rPr lang="en-US" sz="2600" dirty="0"/>
            </a:br>
            <a:r>
              <a:rPr lang="en-US" sz="2600" dirty="0"/>
              <a:t>they believe they’ll get jacked. </a:t>
            </a:r>
            <a:endParaRPr lang="en-MY" sz="2600" dirty="0"/>
          </a:p>
        </p:txBody>
      </p:sp>
    </p:spTree>
    <p:extLst>
      <p:ext uri="{BB962C8B-B14F-4D97-AF65-F5344CB8AC3E}">
        <p14:creationId xmlns:p14="http://schemas.microsoft.com/office/powerpoint/2010/main" val="931143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FA73FC-A849-5941-BA76-C35078974B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576" y="411510"/>
            <a:ext cx="6048672" cy="1872208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2600" dirty="0"/>
              <a:t>In fact, it’s an entire series of components including nutrition, supplementation,</a:t>
            </a:r>
            <a:br>
              <a:rPr lang="en-US" sz="2600" dirty="0"/>
            </a:br>
            <a:r>
              <a:rPr lang="en-US" sz="2600" dirty="0"/>
              <a:t>and training. </a:t>
            </a:r>
            <a:endParaRPr lang="en-ID" sz="26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E8BAAFB-57B9-7D42-8F67-5E867BF705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648" y="2283718"/>
            <a:ext cx="4699000" cy="2349500"/>
          </a:xfrm>
          <a:prstGeom prst="rect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92107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FA73FC-A849-5941-BA76-C35078974B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544" y="1203598"/>
            <a:ext cx="6447501" cy="2304256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2800" dirty="0"/>
              <a:t>Then come rest and recovery, </a:t>
            </a:r>
            <a:br>
              <a:rPr lang="en-US" sz="2800" dirty="0"/>
            </a:br>
            <a:r>
              <a:rPr lang="en-US" sz="2800" dirty="0"/>
              <a:t>along with lifestyle changes</a:t>
            </a:r>
            <a:br>
              <a:rPr lang="en-US" sz="2800" dirty="0"/>
            </a:br>
            <a:r>
              <a:rPr lang="en-US" sz="2800" dirty="0"/>
              <a:t>that will help you gain muscle</a:t>
            </a:r>
            <a:br>
              <a:rPr lang="en-US" sz="2800" dirty="0"/>
            </a:br>
            <a:r>
              <a:rPr lang="en-US" sz="2800" dirty="0"/>
              <a:t>and keep it that way. </a:t>
            </a:r>
            <a:endParaRPr lang="en-ID" sz="2800" dirty="0"/>
          </a:p>
        </p:txBody>
      </p:sp>
    </p:spTree>
    <p:extLst>
      <p:ext uri="{BB962C8B-B14F-4D97-AF65-F5344CB8AC3E}">
        <p14:creationId xmlns:p14="http://schemas.microsoft.com/office/powerpoint/2010/main" val="2288596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832059-44D1-3842-9CA6-27CEDDAD59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544" y="627534"/>
            <a:ext cx="6447501" cy="1368152"/>
          </a:xfrm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en-US" sz="2600" dirty="0"/>
              <a:t>And while weights are integral to</a:t>
            </a:r>
            <a:br>
              <a:rPr lang="en-US" sz="2600" dirty="0"/>
            </a:br>
            <a:r>
              <a:rPr lang="en-US" sz="2600" dirty="0"/>
              <a:t>becoming ripped, they won’t</a:t>
            </a:r>
            <a:br>
              <a:rPr lang="en-US" sz="2600" dirty="0"/>
            </a:br>
            <a:r>
              <a:rPr lang="en-US" sz="2600" dirty="0"/>
              <a:t>get you anywhere alone.</a:t>
            </a:r>
            <a:endParaRPr lang="en-ID" sz="26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CAF05E1-3D0F-4145-AE2B-7057B831D4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688" y="2229509"/>
            <a:ext cx="3930774" cy="2358465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01987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Facet">
  <a:themeElements>
    <a:clrScheme name="Blue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674</TotalTime>
  <Words>51</Words>
  <Application>Microsoft Macintosh PowerPoint</Application>
  <PresentationFormat>On-screen Show (16:9)</PresentationFormat>
  <Paragraphs>8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Wingdings 3</vt:lpstr>
      <vt:lpstr>Facet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16.0015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33</cp:revision>
  <dcterms:created xsi:type="dcterms:W3CDTF">2018-08-07T14:10:35Z</dcterms:created>
  <dcterms:modified xsi:type="dcterms:W3CDTF">2018-08-30T23:39:27Z</dcterms:modified>
</cp:coreProperties>
</file>