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3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2"/>
    <p:restoredTop sz="94650"/>
  </p:normalViewPr>
  <p:slideViewPr>
    <p:cSldViewPr>
      <p:cViewPr varScale="1">
        <p:scale>
          <a:sx n="109" d="100"/>
          <a:sy n="109" d="100"/>
        </p:scale>
        <p:origin x="176" y="10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6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4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3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5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5156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74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0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620442"/>
            <a:ext cx="6447501" cy="291058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400"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9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4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0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9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6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0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815620"/>
            <a:ext cx="327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Workout Routines for Increasing Muscle Mass</a:t>
            </a:r>
            <a:endParaRPr lang="en-ID" sz="32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You get to train 3-4 times a week and do one of the four workouts on your training days. </a:t>
            </a:r>
            <a:endParaRPr lang="en-ID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/>
              <a:t>Squat and assistance work</a:t>
            </a:r>
            <a:endParaRPr lang="en-ID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/>
              <a:t>Bench press and assistance work</a:t>
            </a:r>
            <a:endParaRPr lang="en-ID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/>
              <a:t>Deadlift and assistance work</a:t>
            </a:r>
            <a:endParaRPr lang="en-ID" dirty="0"/>
          </a:p>
          <a:p>
            <a:pPr marL="457200" indent="-457200">
              <a:buFont typeface="+mj-lt"/>
              <a:buAutoNum type="arabicPeriod"/>
            </a:pPr>
            <a:r>
              <a:rPr lang="en-CA" dirty="0"/>
              <a:t>Overhead and assistance work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820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Follow this cycle for 4-6 weeks and then start over again by increasing your stress load. </a:t>
            </a:r>
          </a:p>
          <a:p>
            <a:endParaRPr lang="en-CA" dirty="0"/>
          </a:p>
          <a:p>
            <a:r>
              <a:rPr lang="en-CA" dirty="0"/>
              <a:t>This program is best suited for those who are new to weight training and will see the most results.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106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864096"/>
          </a:xfrm>
        </p:spPr>
        <p:txBody>
          <a:bodyPr/>
          <a:lstStyle/>
          <a:p>
            <a:pPr algn="ctr"/>
            <a:r>
              <a:rPr lang="en-CA" dirty="0"/>
              <a:t>With this system you can realistically accomplish a goal with every one of your workouts.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20B787-D78E-6942-9497-B1ADBA9AA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302" y="2355726"/>
            <a:ext cx="4826000" cy="19939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70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CA" b="1" dirty="0"/>
              <a:t>High volume workout</a:t>
            </a:r>
            <a:endParaRPr lang="en-ID" dirty="0"/>
          </a:p>
          <a:p>
            <a:r>
              <a:rPr lang="en-CA" dirty="0"/>
              <a:t>To take your training to the next level, you can engage in high volume training. This technique allows you to get the most effective pumps with heavier weights.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340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Three ways to do so include:</a:t>
            </a:r>
            <a:endParaRPr lang="en-ID" dirty="0"/>
          </a:p>
          <a:p>
            <a:pPr marL="342900" lvl="0" indent="-342900">
              <a:buFont typeface="Wingdings" pitchFamily="2" charset="2"/>
              <a:buChar char="ü"/>
            </a:pPr>
            <a:r>
              <a:rPr lang="en-CA" dirty="0"/>
              <a:t>Lifting more weights in the same set or rep scheme</a:t>
            </a:r>
            <a:endParaRPr lang="en-ID" dirty="0"/>
          </a:p>
          <a:p>
            <a:pPr marL="342900" lvl="0" indent="-342900">
              <a:buFont typeface="Wingdings" pitchFamily="2" charset="2"/>
              <a:buChar char="ü"/>
            </a:pPr>
            <a:r>
              <a:rPr lang="en-CA" dirty="0"/>
              <a:t>Lifting the same weight for more reps per set</a:t>
            </a:r>
            <a:endParaRPr lang="en-ID" dirty="0"/>
          </a:p>
          <a:p>
            <a:pPr marL="342900" indent="-342900">
              <a:buFont typeface="Wingdings" pitchFamily="2" charset="2"/>
              <a:buChar char="ü"/>
            </a:pPr>
            <a:r>
              <a:rPr lang="en-CA" dirty="0"/>
              <a:t>Performing more sets per workout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883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When you increase volume, you may be doing so for gaining size or for strength. </a:t>
            </a:r>
          </a:p>
          <a:p>
            <a:endParaRPr lang="en-CA" dirty="0"/>
          </a:p>
          <a:p>
            <a:r>
              <a:rPr lang="en-CA" dirty="0"/>
              <a:t>This technique brings together a combination of compound and isolation exercises.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8903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5976" y="1131590"/>
            <a:ext cx="2631077" cy="2910580"/>
          </a:xfrm>
        </p:spPr>
        <p:txBody>
          <a:bodyPr/>
          <a:lstStyle/>
          <a:p>
            <a:r>
              <a:rPr lang="en-CA" dirty="0"/>
              <a:t>When you combine compound and isolation exercises vary your repetitions to focus on multi joint lifts.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B8CF72-08CE-C540-A95A-4F262604F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275606"/>
            <a:ext cx="3543300" cy="21082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012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4DA9-1F26-7542-A8A6-9BADBD67B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Resistance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1B2AD-75C1-A241-8217-07A4D3332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131590"/>
            <a:ext cx="6447501" cy="3168352"/>
          </a:xfrm>
        </p:spPr>
        <p:txBody>
          <a:bodyPr>
            <a:normAutofit/>
          </a:bodyPr>
          <a:lstStyle/>
          <a:p>
            <a:pPr lvl="0"/>
            <a:r>
              <a:rPr lang="en-CA" dirty="0"/>
              <a:t>Resistance exercises are extremely helpful in building muscle mass.</a:t>
            </a:r>
            <a:r>
              <a:rPr lang="en-ID" dirty="0"/>
              <a:t> </a:t>
            </a:r>
          </a:p>
          <a:p>
            <a:pPr lvl="0"/>
            <a:endParaRPr lang="en-ID" dirty="0"/>
          </a:p>
          <a:p>
            <a:pPr lvl="0"/>
            <a:r>
              <a:rPr lang="en-CA" dirty="0"/>
              <a:t>Using a resistance band is a popular way to create tension through your range of motion.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99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1008112"/>
          </a:xfrm>
        </p:spPr>
        <p:txBody>
          <a:bodyPr/>
          <a:lstStyle/>
          <a:p>
            <a:pPr algn="ctr"/>
            <a:r>
              <a:rPr lang="en-CA" dirty="0"/>
              <a:t>There are a few resistance exercises that you can add to your workout routine.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DD165D-76EC-584A-9279-F53CA5059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302" y="2283718"/>
            <a:ext cx="3810000" cy="20320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050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b="1" dirty="0"/>
              <a:t>Bicep Curls: </a:t>
            </a:r>
          </a:p>
          <a:p>
            <a:r>
              <a:rPr lang="en-CA" dirty="0"/>
              <a:t>For this exercise, keep your legs in a parallel position. Using a resistance band for this exercise, stand in the centre. Keep the other ends around your wrists. Your arms must be close to your body.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0416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CA" dirty="0"/>
              <a:t>The way you work out to gain muscle will, of course, determine the outcome of your efforts.</a:t>
            </a:r>
            <a:r>
              <a:rPr lang="en-ID" dirty="0"/>
              <a:t> </a:t>
            </a:r>
          </a:p>
          <a:p>
            <a:pPr algn="ctr">
              <a:lnSpc>
                <a:spcPct val="100000"/>
              </a:lnSpc>
            </a:pPr>
            <a:endParaRPr lang="en-ID" dirty="0"/>
          </a:p>
          <a:p>
            <a:pPr algn="ctr"/>
            <a:r>
              <a:rPr lang="en-CA" dirty="0"/>
              <a:t>And for that, you need to consider a</a:t>
            </a:r>
            <a:br>
              <a:rPr lang="en-CA" dirty="0"/>
            </a:br>
            <a:r>
              <a:rPr lang="en-CA" dirty="0"/>
              <a:t>few things first.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8096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Now, you need to lift and move the band up and down slowly. When the arm is curling up, squeeze your bicep.</a:t>
            </a:r>
          </a:p>
          <a:p>
            <a:endParaRPr lang="en-ID" dirty="0"/>
          </a:p>
          <a:p>
            <a:r>
              <a:rPr lang="en-CA" dirty="0"/>
              <a:t>Do 20 to 30 reps of this exercise.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2561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b="1" dirty="0"/>
              <a:t>Oblique Twists:</a:t>
            </a:r>
          </a:p>
          <a:p>
            <a:r>
              <a:rPr lang="en-CA" dirty="0"/>
              <a:t>For this exercise, you also have to stand with your legs in a parallel position but they must be more than hip distance apart. Keep your arms straight at your chest level and hold the resistance band.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406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Twist from one side to the other. The trick is to begin this movement from your waist and then twist. As you do so, squeeze your stomach.</a:t>
            </a:r>
            <a:endParaRPr lang="en-ID" dirty="0"/>
          </a:p>
          <a:p>
            <a:r>
              <a:rPr lang="en-CA" dirty="0"/>
              <a:t> </a:t>
            </a:r>
            <a:endParaRPr lang="en-ID" dirty="0"/>
          </a:p>
          <a:p>
            <a:r>
              <a:rPr lang="en-CA" dirty="0"/>
              <a:t>Do 20 to 30 reps of this exercise.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084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b="1" dirty="0"/>
              <a:t>Triceps Kickbacks:</a:t>
            </a:r>
          </a:p>
          <a:p>
            <a:r>
              <a:rPr lang="en-CA" dirty="0"/>
              <a:t>For this exercise, you have to keep the same stature as the bicep curl. Stand in the centre of your resistance band and keep the other ends around your wrists.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764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This is quite similar to a dumbbell kick back as you have to squeeze your arms and shoulder blades using the resistance band. Start squeezing from the top.</a:t>
            </a:r>
          </a:p>
          <a:p>
            <a:endParaRPr lang="en-CA" dirty="0"/>
          </a:p>
          <a:p>
            <a:r>
              <a:rPr lang="en-CA" dirty="0"/>
              <a:t>You need to do 20 to 30 reps of this exercise too.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845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The point of doing so many reps is to fatigue the muscles.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Once a certain muscle group is fatigued, you move on to the next one.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4743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1080120"/>
          </a:xfrm>
        </p:spPr>
        <p:txBody>
          <a:bodyPr/>
          <a:lstStyle/>
          <a:p>
            <a:pPr algn="ctr"/>
            <a:r>
              <a:rPr lang="en-CA" dirty="0"/>
              <a:t>In this way, all muscle groups get worked to their full potential at the same time.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BFA9AD-5904-8344-BF94-A49420E31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302" y="1923678"/>
            <a:ext cx="3810000" cy="26162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943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E7650-9B5E-F146-9CA0-6DA346889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Rest between Sets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37BB4-A952-A14C-8C1F-05AF5AD3C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203598"/>
            <a:ext cx="6447501" cy="2910580"/>
          </a:xfrm>
        </p:spPr>
        <p:txBody>
          <a:bodyPr/>
          <a:lstStyle/>
          <a:p>
            <a:r>
              <a:rPr lang="en-CA" dirty="0"/>
              <a:t>When you do sets, you need to rest for some time between successive sets.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When you rest in between sets when training, you can flex and pose.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32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Also, when you flex and pose, you improve the ability to hold a pose for an extended time.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You can also stretch in between sets for serious muscle gain.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13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3" y="1317354"/>
            <a:ext cx="2520280" cy="2334516"/>
          </a:xfrm>
        </p:spPr>
        <p:txBody>
          <a:bodyPr/>
          <a:lstStyle/>
          <a:p>
            <a:r>
              <a:rPr lang="en-CA" dirty="0"/>
              <a:t>The same also reduces the risk of injury, prevents soreness and promotes faster recovery.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01464A-281B-5248-AC2F-F9B87B9FD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1078001"/>
            <a:ext cx="3584545" cy="2861901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102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1440160"/>
          </a:xfrm>
        </p:spPr>
        <p:txBody>
          <a:bodyPr/>
          <a:lstStyle/>
          <a:p>
            <a:pPr algn="ctr"/>
            <a:r>
              <a:rPr lang="en-CA" dirty="0"/>
              <a:t>While the general idea is to lift heavy weights for building muscles, you need to start off by strengthening muscle first.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7037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For instance, you can start off with some body weight exercises to strengthen muscles and then move on to lifting weights. </a:t>
            </a:r>
          </a:p>
          <a:p>
            <a:endParaRPr lang="en-CA" dirty="0"/>
          </a:p>
          <a:p>
            <a:r>
              <a:rPr lang="en-CA" dirty="0"/>
              <a:t>Some important considerations when doing so include the following: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6339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4DA9-1F26-7542-A8A6-9BADBD67B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Choice of Exercises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1B2AD-75C1-A241-8217-07A4D3332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31590"/>
            <a:ext cx="6447501" cy="2910580"/>
          </a:xfrm>
        </p:spPr>
        <p:txBody>
          <a:bodyPr/>
          <a:lstStyle/>
          <a:p>
            <a:r>
              <a:rPr lang="en-CA" dirty="0"/>
              <a:t>For building mass, low volume training is highly recommended.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The basics of low volume training dictate that the workout routine should have the right stimulation/restoration ratio.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00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3" y="1131590"/>
            <a:ext cx="3168352" cy="2910580"/>
          </a:xfrm>
        </p:spPr>
        <p:txBody>
          <a:bodyPr/>
          <a:lstStyle/>
          <a:p>
            <a:r>
              <a:rPr lang="en-CA" dirty="0"/>
              <a:t>You can, of course increase the magnitude of training by adding more volume, training more often or taking rest for a shorter duration between sets.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29FD3C-F244-7C45-B13B-AD5BAA585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903" y="1212281"/>
            <a:ext cx="3348796" cy="2511597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315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910580"/>
          </a:xfrm>
        </p:spPr>
        <p:txBody>
          <a:bodyPr/>
          <a:lstStyle/>
          <a:p>
            <a:r>
              <a:rPr lang="en-CA" dirty="0"/>
              <a:t>But since it’s a low volume session, you can only increase the volume by so much.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CA" dirty="0"/>
              <a:t>At best, you should be able to 3-6 work sets for most muscle groups and up to 8 for the back, being a more complex structure.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469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BDE-6D46-2340-92AF-CF0E30CD6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699542"/>
            <a:ext cx="6447501" cy="1080120"/>
          </a:xfrm>
        </p:spPr>
        <p:txBody>
          <a:bodyPr/>
          <a:lstStyle/>
          <a:p>
            <a:pPr algn="ctr"/>
            <a:r>
              <a:rPr lang="en-CA" dirty="0"/>
              <a:t>You can always start with easier workout routines and then progress to the tougher ones. 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674C37-E921-D54E-B3B4-87434AB0A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635" y="1923678"/>
            <a:ext cx="4037333" cy="268886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789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4DA9-1F26-7542-A8A6-9BADBD67B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Number of Sets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1B2AD-75C1-A241-8217-07A4D3332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131590"/>
            <a:ext cx="6447501" cy="3168352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CA" b="1" dirty="0"/>
              <a:t>Low volume workout</a:t>
            </a:r>
          </a:p>
          <a:p>
            <a:r>
              <a:rPr lang="en-CA" dirty="0"/>
              <a:t>One way to engage in a low volume program is to follow is the 5/3/1 approach.</a:t>
            </a:r>
          </a:p>
          <a:p>
            <a:r>
              <a:rPr lang="en-CA" dirty="0"/>
              <a:t> </a:t>
            </a:r>
            <a:endParaRPr lang="en-ID" dirty="0"/>
          </a:p>
          <a:p>
            <a:r>
              <a:rPr lang="en-CA" dirty="0"/>
              <a:t>Before you take this approach, know that your one-rep-max is the amount of weight you can lift for one rep without compromising form.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8437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D6031081-AB25-F847-B9C2-E383216DA180}" vid="{CA1F65C6-B819-CE4D-917B-05A7259CA4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</TotalTime>
  <Words>873</Words>
  <Application>Microsoft Macintosh PowerPoint</Application>
  <PresentationFormat>On-screen Show (16:9)</PresentationFormat>
  <Paragraphs>74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Choice of Exercises</vt:lpstr>
      <vt:lpstr>PowerPoint Presentation</vt:lpstr>
      <vt:lpstr>PowerPoint Presentation</vt:lpstr>
      <vt:lpstr>PowerPoint Presentation</vt:lpstr>
      <vt:lpstr>Number of Sets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Resistance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Rest between Sets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</cp:revision>
  <dcterms:created xsi:type="dcterms:W3CDTF">2018-09-01T10:33:35Z</dcterms:created>
  <dcterms:modified xsi:type="dcterms:W3CDTF">2018-09-01T11:25:43Z</dcterms:modified>
</cp:coreProperties>
</file>