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6"/>
  </p:notesMasterIdLst>
  <p:sldIdLst>
    <p:sldId id="257" r:id="rId2"/>
    <p:sldId id="258" r:id="rId3"/>
    <p:sldId id="259" r:id="rId4"/>
    <p:sldId id="261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2"/>
    <p:restoredTop sz="94650"/>
  </p:normalViewPr>
  <p:slideViewPr>
    <p:cSldViewPr>
      <p:cViewPr varScale="1">
        <p:scale>
          <a:sx n="140" d="100"/>
          <a:sy n="140" d="100"/>
        </p:scale>
        <p:origin x="200" y="5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056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647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7335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52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5156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20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874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70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98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043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45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09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9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65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2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8/31/18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0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3208035"/>
            <a:ext cx="3276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4500" b="1" dirty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9582"/>
            <a:ext cx="6447501" cy="29105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CA" sz="2600" dirty="0"/>
              <a:t>So now that you know a bit more about the essentials of muscle gain and strength, you can put together a more comprehensive plan to execute.</a:t>
            </a:r>
            <a:endParaRPr lang="en-ID" sz="2600" dirty="0"/>
          </a:p>
        </p:txBody>
      </p:sp>
    </p:spTree>
    <p:extLst>
      <p:ext uri="{BB962C8B-B14F-4D97-AF65-F5344CB8AC3E}">
        <p14:creationId xmlns:p14="http://schemas.microsoft.com/office/powerpoint/2010/main" val="93114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36234-DCC2-5D4E-A0E4-62692FC3F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627534"/>
            <a:ext cx="6447501" cy="1512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400" dirty="0"/>
              <a:t>Beginners may still be the lucky ones in the bunch as no matter what they do they’re bound to </a:t>
            </a:r>
            <a:br>
              <a:rPr lang="en-CA" sz="2400" dirty="0"/>
            </a:br>
            <a:r>
              <a:rPr lang="en-CA" sz="2400" dirty="0"/>
              <a:t>put on some muscle.</a:t>
            </a:r>
            <a:r>
              <a:rPr lang="en-ID" sz="2400" dirty="0"/>
              <a:t> 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CF6697-4EB0-5D49-9BF9-C1296270A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097" y="2067694"/>
            <a:ext cx="4008023" cy="2669406"/>
          </a:xfrm>
          <a:prstGeom prst="rect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775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36234-DCC2-5D4E-A0E4-62692FC3F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491630"/>
            <a:ext cx="6447501" cy="18722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600" dirty="0"/>
              <a:t>But when you work on a more advanced level, knowing how to optimize results</a:t>
            </a:r>
            <a:br>
              <a:rPr lang="en-CA" sz="2600" dirty="0"/>
            </a:br>
            <a:r>
              <a:rPr lang="en-CA" sz="2600" dirty="0"/>
              <a:t>is the only way to enhance your</a:t>
            </a:r>
            <a:br>
              <a:rPr lang="en-CA" sz="2600" dirty="0"/>
            </a:br>
            <a:r>
              <a:rPr lang="en-CA" sz="2600" dirty="0"/>
              <a:t>bodybuilding results.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46395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roduction" id="{D6031081-AB25-F847-B9C2-E383216DA180}" vid="{CA1F65C6-B819-CE4D-917B-05A7259CA4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</TotalTime>
  <Words>64</Words>
  <Application>Microsoft Macintosh PowerPoint</Application>
  <PresentationFormat>On-screen Show (16:9)</PresentationFormat>
  <Paragraphs>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2018-08-30T00:16:46Z</dcterms:created>
  <dcterms:modified xsi:type="dcterms:W3CDTF">2018-08-30T23:36:00Z</dcterms:modified>
</cp:coreProperties>
</file>