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notesMasterIdLst>
    <p:notesMasterId r:id="rId27"/>
  </p:notesMasterIdLst>
  <p:sldIdLst>
    <p:sldId id="257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4" r:id="rId24"/>
    <p:sldId id="285" r:id="rId25"/>
    <p:sldId id="286" r:id="rId2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39"/>
    <p:restoredTop sz="94650"/>
  </p:normalViewPr>
  <p:slideViewPr>
    <p:cSldViewPr>
      <p:cViewPr varScale="1">
        <p:scale>
          <a:sx n="98" d="100"/>
          <a:sy n="98" d="100"/>
        </p:scale>
        <p:origin x="192" y="124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056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647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7335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052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51568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20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741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704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098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043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245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909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89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65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820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8/31/18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30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938730"/>
            <a:ext cx="327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The Mindset of a Champion</a:t>
            </a:r>
            <a:endParaRPr lang="en-ID" sz="40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14622-ABC7-4443-81CE-5DEE99177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3" y="2859782"/>
            <a:ext cx="6447501" cy="151216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For instance, if you’ve already chalked out a workout routine, you need to stick to it no matter what.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7FB3D9F-5308-1C4D-82A0-413B34A3CD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3025" y="283204"/>
            <a:ext cx="2216538" cy="2216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77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14622-ABC7-4443-81CE-5DEE991775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/>
              <a:t>Missing out one day of training can quickly evolve into a pattern of laziness, but champions never let it get to that point.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3457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14622-ABC7-4443-81CE-5DEE99177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131590"/>
            <a:ext cx="6447501" cy="291058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One thing that works quite well is planning your day beforehand.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Being spontaneous is great, but doesn’t always deliver when you have an agenda to follow.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58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14622-ABC7-4443-81CE-5DEE991775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However, you can train your mind to ignore any distraction that comes your way.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F618D30-20F5-FB4D-A8B2-F94067078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751" y="2859782"/>
            <a:ext cx="4064000" cy="113030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102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2A051-E49B-8F4D-BBE5-58A15C675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Finish What You Started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116299-FBEA-7D46-AC1C-54795EF69E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Many people start their muscle building routine with a lot of excitement and passion but they don’t finish because they either get distracted or become lazy on the way.</a:t>
            </a:r>
            <a:r>
              <a:rPr lang="en-ID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65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14622-ABC7-4443-81CE-5DEE99177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Something that works well for this is to keep track of your progress.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To make things easier, you could make a checklist for yourself.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7794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14622-ABC7-4443-81CE-5DEE99177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pPr marL="0" indent="0">
              <a:buNone/>
            </a:pPr>
            <a:r>
              <a:rPr lang="en-CA" dirty="0"/>
              <a:t>This is necessary if you want to reach the finish line without tiring or losing focus.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US" dirty="0"/>
              <a:t>Keep telling yourself how close you are to your goals and how much you’ve achieved so far.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731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F821A4-6FD5-1844-93F7-1D58778C1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Build Positive Mental Habits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44FD2-5A3E-DD40-A2AA-DC7F3E97FB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/>
              <a:t>It’s very important to build positive mental habits. You’d be surprised to know how much influence your brain has on your body.</a:t>
            </a:r>
            <a:endParaRPr lang="en-ID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11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14622-ABC7-4443-81CE-5DEE99177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To start off, stop comparing yourself to others.</a:t>
            </a:r>
            <a:r>
              <a:rPr lang="en-ID" dirty="0"/>
              <a:t> </a:t>
            </a:r>
          </a:p>
          <a:p>
            <a:pPr marL="0" indent="0">
              <a:buNone/>
            </a:pPr>
            <a:endParaRPr lang="en-ID" dirty="0"/>
          </a:p>
          <a:p>
            <a:pPr marL="0" indent="0">
              <a:buNone/>
            </a:pPr>
            <a:r>
              <a:rPr lang="en-US" dirty="0"/>
              <a:t>Stop comparing yourself to other bodybuilders or your buddies in the gym.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9307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14622-ABC7-4443-81CE-5DEE99177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So, you weren’t able to finish your reps because you had a long day at work. That doesn’t make you a failure. It’s just one day.</a:t>
            </a:r>
            <a:r>
              <a:rPr lang="en-ID" dirty="0"/>
              <a:t> </a:t>
            </a:r>
          </a:p>
          <a:p>
            <a:pPr marL="0" indent="0">
              <a:buNone/>
            </a:pPr>
            <a:endParaRPr lang="en-ID" dirty="0"/>
          </a:p>
          <a:p>
            <a:pPr marL="0" indent="0">
              <a:buNone/>
            </a:pPr>
            <a:r>
              <a:rPr lang="en-US" dirty="0"/>
              <a:t>If you have a champion mindset, you won’t let any limiting beliefs or destructive self-talk get in the way.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7411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620442"/>
            <a:ext cx="3127895" cy="29105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/>
              <a:t>Mental toughness is a trait required for</a:t>
            </a:r>
            <a:br>
              <a:rPr lang="en-US" sz="2400" dirty="0"/>
            </a:br>
            <a:r>
              <a:rPr lang="en-US" sz="2400" dirty="0"/>
              <a:t>success in any field.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2F4D2F-1691-B446-8BC2-E7ABA369D9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699542"/>
            <a:ext cx="3523058" cy="35230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934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14622-ABC7-4443-81CE-5DEE99177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At the same time, being a perfectionist is also a mental habit that can limit you.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This attitude can easily overwhelm you and that is never good for anything.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6457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14622-ABC7-4443-81CE-5DEE99177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If you want to be good at something, that’s awesome.</a:t>
            </a:r>
            <a:r>
              <a:rPr lang="en-ID" dirty="0"/>
              <a:t> </a:t>
            </a:r>
          </a:p>
          <a:p>
            <a:pPr marL="0" indent="0">
              <a:buNone/>
            </a:pPr>
            <a:endParaRPr lang="en-ID" dirty="0"/>
          </a:p>
          <a:p>
            <a:pPr marL="0" indent="0">
              <a:buNone/>
            </a:pPr>
            <a:r>
              <a:rPr lang="en-US" dirty="0"/>
              <a:t>Don’t give yourself a hard time just because you ate one unhealthy snack in a week.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5124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775B6-E39C-C04A-8A21-4D28C16FA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Push Yourself beyond Normal Limits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0262A0-A411-A646-A6B5-B13D131727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If you think that you’ve learnt how to do one thing perfectly, it’s time to move on to a harder level.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CA" dirty="0"/>
              <a:t>Put this potential to test and train your body to do harder and better things.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7491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14622-ABC7-4443-81CE-5DEE99177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131590"/>
            <a:ext cx="6447501" cy="291058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It’s a step by step procedure where your body will learn one thing first and then advance to another level.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CA" dirty="0"/>
              <a:t>Try new things and test your potential.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93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14622-ABC7-4443-81CE-5DEE99177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To keep your motivation going, get your inspiration from people around you.</a:t>
            </a:r>
            <a:r>
              <a:rPr lang="en-ID" dirty="0"/>
              <a:t> </a:t>
            </a:r>
          </a:p>
          <a:p>
            <a:pPr marL="0" indent="0">
              <a:buNone/>
            </a:pPr>
            <a:endParaRPr lang="en-ID" dirty="0"/>
          </a:p>
          <a:p>
            <a:pPr marL="0" indent="0">
              <a:buNone/>
            </a:pPr>
            <a:r>
              <a:rPr lang="en-US" dirty="0"/>
              <a:t>Read about people who started with thin schoolboy bodies and are now ripped.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1611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14622-ABC7-4443-81CE-5DEE99177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7864" y="1620442"/>
            <a:ext cx="3607638" cy="291058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You’ll feel the urge to push harder once you realize that it can be done and others have done it.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D14AEE-36D2-D14B-BAA4-5F2AED1C1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813" y="699542"/>
            <a:ext cx="2712051" cy="316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91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6A1BC7-442C-C04B-8AD2-1B29C1CE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2400" dirty="0"/>
              <a:t>When it comes to bodybuilding, you don’t just need your body but also your mind</a:t>
            </a:r>
            <a:br>
              <a:rPr lang="en-CA" sz="2400" dirty="0"/>
            </a:br>
            <a:r>
              <a:rPr lang="en-CA" sz="2400" dirty="0"/>
              <a:t>to collaborate together. </a:t>
            </a:r>
          </a:p>
          <a:p>
            <a:pPr marL="0" indent="0" algn="ctr">
              <a:buNone/>
            </a:pPr>
            <a:endParaRPr lang="en-CA" sz="2400" dirty="0"/>
          </a:p>
          <a:p>
            <a:pPr marL="0" indent="0" algn="ctr">
              <a:buNone/>
            </a:pPr>
            <a:r>
              <a:rPr lang="en-CA" sz="2400" dirty="0"/>
              <a:t>For many people, bodybuilding doesn’t work out because they don’t have their mind in the game. 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200221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3E3CBF-27D6-1640-8AD2-22DBFDC72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2400" dirty="0"/>
              <a:t>So it’s not only your physical competency that will set you apart but also mental attitude towards getting to your goals. </a:t>
            </a:r>
            <a:endParaRPr lang="en-ID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CA" sz="2400" dirty="0"/>
              <a:t>Here’s what you need to look for in the</a:t>
            </a:r>
            <a:br>
              <a:rPr lang="en-CA" sz="2400" dirty="0"/>
            </a:br>
            <a:r>
              <a:rPr lang="en-CA" sz="2400" dirty="0"/>
              <a:t>mindset of a champion: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60367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A7C57-0A35-C647-8051-0CF78903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Unwavering Dedication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A1180F-B810-7548-8547-712A5ECE8C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If you want to build quality muscle mass, you’ll need to be very dedicated to your goals.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Your dedication, may, at times, be dictated by your physical strength, stamina and endurance</a:t>
            </a:r>
            <a:r>
              <a:rPr lang="en-ID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1688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14622-ABC7-4443-81CE-5DEE99177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758559"/>
            <a:ext cx="6447501" cy="29105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There will be times when your dedication and determination may waver but you need to stay on course.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66B1B6-3A9F-8D4E-A09D-4F01B4DF66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1995686"/>
            <a:ext cx="3744416" cy="2486292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746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14622-ABC7-4443-81CE-5DEE99177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Dedication can also be reinforced if you’re always willing to learn.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CA" sz="2400" dirty="0"/>
              <a:t>This way your mindset becomes one of continuous growth. </a:t>
            </a:r>
            <a:endParaRPr lang="en-ID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3076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14622-ABC7-4443-81CE-5DEE99177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For added motivation you could have posters of professionals on your walls or in your phone.</a:t>
            </a:r>
            <a:r>
              <a:rPr lang="en-ID" dirty="0"/>
              <a:t> </a:t>
            </a:r>
          </a:p>
          <a:p>
            <a:pPr marL="0" indent="0">
              <a:buNone/>
            </a:pPr>
            <a:endParaRPr lang="en-ID" dirty="0"/>
          </a:p>
          <a:p>
            <a:pPr marL="0" indent="0">
              <a:buNone/>
            </a:pPr>
            <a:r>
              <a:rPr lang="en-CA" dirty="0"/>
              <a:t>When you look at those pictures, you’ll be reminded of why you started in the first place.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3511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497CA3-0BB9-F14F-9472-8C0EBF454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Fight Distraction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A6B8B9-1A85-5B4B-9195-F6B64790E9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Distractions can make you derail from your priorities and goals.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That’s why it’s absolutely imperative that you keep distractions away.</a:t>
            </a:r>
            <a:r>
              <a:rPr lang="en-ID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89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D6031081-AB25-F847-B9C2-E383216DA180}" vid="{CA1F65C6-B819-CE4D-917B-05A7259CA4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</TotalTime>
  <Words>673</Words>
  <Application>Microsoft Macintosh PowerPoint</Application>
  <PresentationFormat>On-screen Show (16:9)</PresentationFormat>
  <Paragraphs>63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Unwavering Dedication</vt:lpstr>
      <vt:lpstr>PowerPoint Presentation</vt:lpstr>
      <vt:lpstr>PowerPoint Presentation</vt:lpstr>
      <vt:lpstr>PowerPoint Presentation</vt:lpstr>
      <vt:lpstr>Fight Distraction</vt:lpstr>
      <vt:lpstr>PowerPoint Presentation</vt:lpstr>
      <vt:lpstr>PowerPoint Presentation</vt:lpstr>
      <vt:lpstr>PowerPoint Presentation</vt:lpstr>
      <vt:lpstr>PowerPoint Presentation</vt:lpstr>
      <vt:lpstr>Finish What You Started</vt:lpstr>
      <vt:lpstr>PowerPoint Presentation</vt:lpstr>
      <vt:lpstr>PowerPoint Presentation</vt:lpstr>
      <vt:lpstr>Build Positive Mental Habits</vt:lpstr>
      <vt:lpstr>PowerPoint Presentation</vt:lpstr>
      <vt:lpstr>PowerPoint Presentation</vt:lpstr>
      <vt:lpstr>PowerPoint Presentation</vt:lpstr>
      <vt:lpstr>PowerPoint Presentation</vt:lpstr>
      <vt:lpstr>Push Yourself beyond Normal Limits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5</cp:revision>
  <dcterms:created xsi:type="dcterms:W3CDTF">2018-08-30T23:41:56Z</dcterms:created>
  <dcterms:modified xsi:type="dcterms:W3CDTF">2018-08-31T00:28:45Z</dcterms:modified>
</cp:coreProperties>
</file>