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377" r:id="rId2"/>
    <p:sldId id="395" r:id="rId3"/>
    <p:sldId id="396" r:id="rId4"/>
    <p:sldId id="351" r:id="rId5"/>
    <p:sldId id="378" r:id="rId6"/>
    <p:sldId id="406" r:id="rId7"/>
    <p:sldId id="482" r:id="rId8"/>
    <p:sldId id="397" r:id="rId9"/>
    <p:sldId id="399" r:id="rId10"/>
    <p:sldId id="467" r:id="rId11"/>
    <p:sldId id="473" r:id="rId12"/>
    <p:sldId id="474" r:id="rId13"/>
    <p:sldId id="444" r:id="rId14"/>
    <p:sldId id="445" r:id="rId15"/>
    <p:sldId id="446" r:id="rId16"/>
    <p:sldId id="268" r:id="rId17"/>
    <p:sldId id="447" r:id="rId18"/>
    <p:sldId id="448" r:id="rId19"/>
    <p:sldId id="479" r:id="rId20"/>
    <p:sldId id="475" r:id="rId21"/>
    <p:sldId id="476" r:id="rId22"/>
    <p:sldId id="477" r:id="rId23"/>
    <p:sldId id="478" r:id="rId24"/>
    <p:sldId id="292" r:id="rId25"/>
    <p:sldId id="410" r:id="rId26"/>
    <p:sldId id="411" r:id="rId27"/>
    <p:sldId id="419" r:id="rId28"/>
    <p:sldId id="457" r:id="rId29"/>
    <p:sldId id="480" r:id="rId30"/>
    <p:sldId id="481" r:id="rId31"/>
    <p:sldId id="427" r:id="rId32"/>
    <p:sldId id="453" r:id="rId33"/>
    <p:sldId id="454" r:id="rId34"/>
    <p:sldId id="455" r:id="rId35"/>
    <p:sldId id="301" r:id="rId36"/>
    <p:sldId id="302" r:id="rId37"/>
    <p:sldId id="342" r:id="rId38"/>
    <p:sldId id="483" r:id="rId39"/>
    <p:sldId id="484" r:id="rId40"/>
    <p:sldId id="405" r:id="rId41"/>
    <p:sldId id="347"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537B"/>
    <a:srgbClr val="122E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71" autoAdjust="0"/>
    <p:restoredTop sz="94660"/>
  </p:normalViewPr>
  <p:slideViewPr>
    <p:cSldViewPr snapToGrid="0">
      <p:cViewPr>
        <p:scale>
          <a:sx n="51" d="100"/>
          <a:sy n="51" d="100"/>
        </p:scale>
        <p:origin x="603" y="4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C3597-F9C2-4032-BFF1-47BF5F027BE5}" type="datetimeFigureOut">
              <a:rPr lang="en-MY" smtClean="0"/>
              <a:t>1/10/2018</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C3BCFD-5184-4F7F-88C3-39AEEA3C6D2B}" type="slidenum">
              <a:rPr lang="en-MY" smtClean="0"/>
              <a:t>‹#›</a:t>
            </a:fld>
            <a:endParaRPr lang="en-MY"/>
          </a:p>
        </p:txBody>
      </p:sp>
    </p:spTree>
    <p:extLst>
      <p:ext uri="{BB962C8B-B14F-4D97-AF65-F5344CB8AC3E}">
        <p14:creationId xmlns:p14="http://schemas.microsoft.com/office/powerpoint/2010/main" val="188343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10"/>
          </p:nvPr>
        </p:nvSpPr>
        <p:spPr/>
        <p:txBody>
          <a:bodyPr/>
          <a:lstStyle/>
          <a:p>
            <a:fld id="{EBC3BCFD-5184-4F7F-88C3-39AEEA3C6D2B}" type="slidenum">
              <a:rPr lang="en-MY" smtClean="0"/>
              <a:t>9</a:t>
            </a:fld>
            <a:endParaRPr lang="en-MY"/>
          </a:p>
        </p:txBody>
      </p:sp>
    </p:spTree>
    <p:extLst>
      <p:ext uri="{BB962C8B-B14F-4D97-AF65-F5344CB8AC3E}">
        <p14:creationId xmlns:p14="http://schemas.microsoft.com/office/powerpoint/2010/main" val="2563838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10"/>
          </p:nvPr>
        </p:nvSpPr>
        <p:spPr/>
        <p:txBody>
          <a:bodyPr/>
          <a:lstStyle/>
          <a:p>
            <a:fld id="{EBC3BCFD-5184-4F7F-88C3-39AEEA3C6D2B}" type="slidenum">
              <a:rPr lang="en-MY" smtClean="0"/>
              <a:t>10</a:t>
            </a:fld>
            <a:endParaRPr lang="en-MY"/>
          </a:p>
        </p:txBody>
      </p:sp>
    </p:spTree>
    <p:extLst>
      <p:ext uri="{BB962C8B-B14F-4D97-AF65-F5344CB8AC3E}">
        <p14:creationId xmlns:p14="http://schemas.microsoft.com/office/powerpoint/2010/main" val="32749608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MY"/>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1/10/2018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59127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1/10/2018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3582602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MY"/>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1/10/2018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14914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10"/>
          </p:nvPr>
        </p:nvSpPr>
        <p:spPr/>
        <p:txBody>
          <a:bodyPr/>
          <a:lstStyle/>
          <a:p>
            <a:fld id="{B04B3DF7-D628-4F80-B82B-38ABDAB860CD}" type="datetimeFigureOut">
              <a:rPr lang="en-MY" smtClean="0"/>
              <a:t>1/10/2018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630106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MY"/>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4B3DF7-D628-4F80-B82B-38ABDAB860CD}" type="datetimeFigureOut">
              <a:rPr lang="en-MY" smtClean="0"/>
              <a:t>1/10/2018</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59588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Date Placeholder 4"/>
          <p:cNvSpPr>
            <a:spLocks noGrp="1"/>
          </p:cNvSpPr>
          <p:nvPr>
            <p:ph type="dt" sz="half" idx="10"/>
          </p:nvPr>
        </p:nvSpPr>
        <p:spPr/>
        <p:txBody>
          <a:bodyPr/>
          <a:lstStyle/>
          <a:p>
            <a:fld id="{B04B3DF7-D628-4F80-B82B-38ABDAB860CD}" type="datetimeFigureOut">
              <a:rPr lang="en-MY" smtClean="0"/>
              <a:t>1/10/2018</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923192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MY"/>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7" name="Date Placeholder 6"/>
          <p:cNvSpPr>
            <a:spLocks noGrp="1"/>
          </p:cNvSpPr>
          <p:nvPr>
            <p:ph type="dt" sz="half" idx="10"/>
          </p:nvPr>
        </p:nvSpPr>
        <p:spPr/>
        <p:txBody>
          <a:bodyPr/>
          <a:lstStyle/>
          <a:p>
            <a:fld id="{B04B3DF7-D628-4F80-B82B-38ABDAB860CD}" type="datetimeFigureOut">
              <a:rPr lang="en-MY" smtClean="0"/>
              <a:t>1/10/2018</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0033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MY"/>
          </a:p>
        </p:txBody>
      </p:sp>
      <p:sp>
        <p:nvSpPr>
          <p:cNvPr id="3" name="Date Placeholder 2"/>
          <p:cNvSpPr>
            <a:spLocks noGrp="1"/>
          </p:cNvSpPr>
          <p:nvPr>
            <p:ph type="dt" sz="half" idx="10"/>
          </p:nvPr>
        </p:nvSpPr>
        <p:spPr/>
        <p:txBody>
          <a:bodyPr/>
          <a:lstStyle/>
          <a:p>
            <a:fld id="{B04B3DF7-D628-4F80-B82B-38ABDAB860CD}" type="datetimeFigureOut">
              <a:rPr lang="en-MY" smtClean="0"/>
              <a:t>1/10/2018</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191136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4B3DF7-D628-4F80-B82B-38ABDAB860CD}" type="datetimeFigureOut">
              <a:rPr lang="en-MY" smtClean="0"/>
              <a:t>1/10/2018</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271417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1/10/2018</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2217365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MY"/>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MY"/>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4B3DF7-D628-4F80-B82B-38ABDAB860CD}" type="datetimeFigureOut">
              <a:rPr lang="en-MY" smtClean="0"/>
              <a:t>1/10/2018</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23DF1226-E310-4EA3-AFC3-3CB0B63A2CD8}" type="slidenum">
              <a:rPr lang="en-MY" smtClean="0"/>
              <a:t>‹#›</a:t>
            </a:fld>
            <a:endParaRPr lang="en-MY"/>
          </a:p>
        </p:txBody>
      </p:sp>
    </p:spTree>
    <p:extLst>
      <p:ext uri="{BB962C8B-B14F-4D97-AF65-F5344CB8AC3E}">
        <p14:creationId xmlns:p14="http://schemas.microsoft.com/office/powerpoint/2010/main" val="4055428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MY"/>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4B3DF7-D628-4F80-B82B-38ABDAB860CD}" type="datetimeFigureOut">
              <a:rPr lang="en-MY" smtClean="0"/>
              <a:t>1/10/2018</a:t>
            </a:fld>
            <a:endParaRPr lang="en-MY"/>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DF1226-E310-4EA3-AFC3-3CB0B63A2CD8}" type="slidenum">
              <a:rPr lang="en-MY" smtClean="0"/>
              <a:t>‹#›</a:t>
            </a:fld>
            <a:endParaRPr lang="en-MY"/>
          </a:p>
        </p:txBody>
      </p:sp>
    </p:spTree>
    <p:extLst>
      <p:ext uri="{BB962C8B-B14F-4D97-AF65-F5344CB8AC3E}">
        <p14:creationId xmlns:p14="http://schemas.microsoft.com/office/powerpoint/2010/main" val="19277079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64849" y="1873102"/>
            <a:ext cx="10515600" cy="3333871"/>
          </a:xfrm>
        </p:spPr>
        <p:txBody>
          <a:bodyPr>
            <a:noAutofit/>
          </a:bodyPr>
          <a:lstStyle/>
          <a:p>
            <a:pPr marL="0" indent="0">
              <a:buNone/>
            </a:pPr>
            <a:r>
              <a:rPr lang="en-MY" sz="3700" dirty="0"/>
              <a:t>Dear friend, </a:t>
            </a:r>
            <a:endParaRPr lang="en-MY" sz="3700" dirty="0" smtClean="0"/>
          </a:p>
          <a:p>
            <a:pPr marL="0" indent="0">
              <a:buNone/>
            </a:pPr>
            <a:endParaRPr lang="en-MY" sz="3700" dirty="0"/>
          </a:p>
          <a:p>
            <a:pPr marL="0" indent="0">
              <a:buNone/>
            </a:pPr>
            <a:r>
              <a:rPr lang="en-MY" sz="3700" dirty="0"/>
              <a:t>If you’ve been working out at the gym trying to achieve your dream physique, only to find that you are still nowhere near that... then this is could be the most important video you’ll ever come across.. </a:t>
            </a:r>
            <a:endParaRPr lang="en-MY" sz="3700" dirty="0" smtClean="0"/>
          </a:p>
          <a:p>
            <a:pPr marL="0" indent="0">
              <a:buNone/>
            </a:pPr>
            <a:endParaRPr lang="en-MY" sz="3700" dirty="0"/>
          </a:p>
          <a:p>
            <a:pPr marL="0" indent="0">
              <a:buNone/>
            </a:pPr>
            <a:endParaRPr lang="en-MY" sz="3700" dirty="0"/>
          </a:p>
          <a:p>
            <a:pPr marL="0" indent="0" algn="ctr">
              <a:buNone/>
            </a:pPr>
            <a:endParaRPr lang="en-MY" sz="3700" dirty="0"/>
          </a:p>
        </p:txBody>
      </p:sp>
    </p:spTree>
    <p:extLst>
      <p:ext uri="{BB962C8B-B14F-4D97-AF65-F5344CB8AC3E}">
        <p14:creationId xmlns:p14="http://schemas.microsoft.com/office/powerpoint/2010/main" val="21506874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7745" y="2075268"/>
            <a:ext cx="10515600" cy="2015426"/>
          </a:xfrm>
        </p:spPr>
        <p:txBody>
          <a:bodyPr>
            <a:noAutofit/>
          </a:bodyPr>
          <a:lstStyle/>
          <a:p>
            <a:pPr marL="0" indent="0" algn="ctr">
              <a:buNone/>
            </a:pPr>
            <a:r>
              <a:rPr lang="en-MY" sz="3800" dirty="0">
                <a:solidFill>
                  <a:schemeClr val="bg1"/>
                </a:solidFill>
              </a:rPr>
              <a:t>Buckle up because this is your rare opportunity to apply the secrets Top bodybuilders &amp; </a:t>
            </a:r>
            <a:r>
              <a:rPr lang="en-MY" sz="3800" dirty="0" err="1">
                <a:solidFill>
                  <a:schemeClr val="bg1"/>
                </a:solidFill>
              </a:rPr>
              <a:t>powerlifters</a:t>
            </a:r>
            <a:r>
              <a:rPr lang="en-MY" sz="3800" dirty="0">
                <a:solidFill>
                  <a:schemeClr val="bg1"/>
                </a:solidFill>
              </a:rPr>
              <a:t> use to achieve their best physique and grow stronger at the same time! After all, nobody wants to look like a stud but can’t even lift a decent weight right?</a:t>
            </a:r>
          </a:p>
        </p:txBody>
      </p:sp>
    </p:spTree>
    <p:extLst>
      <p:ext uri="{BB962C8B-B14F-4D97-AF65-F5344CB8AC3E}">
        <p14:creationId xmlns:p14="http://schemas.microsoft.com/office/powerpoint/2010/main" val="681134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96199"/>
            <a:ext cx="10515600" cy="1325563"/>
          </a:xfrm>
        </p:spPr>
        <p:txBody>
          <a:bodyPr>
            <a:noAutofit/>
          </a:bodyPr>
          <a:lstStyle/>
          <a:p>
            <a:pPr algn="ctr"/>
            <a:r>
              <a:rPr lang="en-MY" sz="4800" b="1" dirty="0">
                <a:latin typeface="+mn-lt"/>
              </a:rPr>
              <a:t>Your </a:t>
            </a:r>
            <a:r>
              <a:rPr lang="en-MY" sz="4800" b="1" dirty="0" smtClean="0">
                <a:latin typeface="+mn-lt"/>
              </a:rPr>
              <a:t>Frustration </a:t>
            </a:r>
            <a:r>
              <a:rPr lang="en-MY" sz="4800" b="1" dirty="0">
                <a:latin typeface="+mn-lt"/>
              </a:rPr>
              <a:t>E</a:t>
            </a:r>
            <a:r>
              <a:rPr lang="en-MY" sz="4800" b="1" dirty="0" smtClean="0">
                <a:latin typeface="+mn-lt"/>
              </a:rPr>
              <a:t>nds Here</a:t>
            </a:r>
            <a:r>
              <a:rPr lang="en-MY" sz="4800" b="1" dirty="0">
                <a:latin typeface="+mn-lt"/>
              </a:rPr>
              <a:t/>
            </a:r>
            <a:br>
              <a:rPr lang="en-MY" sz="4800" b="1" dirty="0">
                <a:latin typeface="+mn-lt"/>
              </a:rPr>
            </a:br>
            <a:endParaRPr lang="en-MY" sz="4800" b="1" dirty="0">
              <a:latin typeface="+mn-lt"/>
            </a:endParaRPr>
          </a:p>
        </p:txBody>
      </p:sp>
      <p:pic>
        <p:nvPicPr>
          <p:cNvPr id="5122" name="Picture 2" descr="Image result for frustr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752599"/>
            <a:ext cx="9753600" cy="5105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97067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148839"/>
            <a:ext cx="10515600" cy="4028123"/>
          </a:xfrm>
        </p:spPr>
        <p:txBody>
          <a:bodyPr>
            <a:normAutofit/>
          </a:bodyPr>
          <a:lstStyle/>
          <a:p>
            <a:pPr marL="0" indent="0" algn="ctr">
              <a:buNone/>
            </a:pPr>
            <a:r>
              <a:rPr lang="en-MY" sz="4100" dirty="0"/>
              <a:t> </a:t>
            </a:r>
          </a:p>
          <a:p>
            <a:pPr marL="0" indent="0" algn="ctr">
              <a:buNone/>
            </a:pPr>
            <a:r>
              <a:rPr lang="en-MY" sz="4100" dirty="0"/>
              <a:t>This might just be the </a:t>
            </a:r>
            <a:r>
              <a:rPr lang="en-MY" sz="4100" b="1" i="1" dirty="0" smtClean="0"/>
              <a:t>Game-Changer</a:t>
            </a:r>
            <a:r>
              <a:rPr lang="en-MY" sz="4100" dirty="0" smtClean="0"/>
              <a:t> </a:t>
            </a:r>
            <a:r>
              <a:rPr lang="en-MY" sz="4100" dirty="0"/>
              <a:t>you've been looking for...</a:t>
            </a:r>
          </a:p>
          <a:p>
            <a:pPr marL="0" indent="0" algn="ctr">
              <a:buNone/>
            </a:pPr>
            <a:endParaRPr lang="en-MY" sz="4100" dirty="0"/>
          </a:p>
        </p:txBody>
      </p:sp>
    </p:spTree>
    <p:extLst>
      <p:ext uri="{BB962C8B-B14F-4D97-AF65-F5344CB8AC3E}">
        <p14:creationId xmlns:p14="http://schemas.microsoft.com/office/powerpoint/2010/main" val="3269652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22728"/>
            <a:ext cx="10515600" cy="1325563"/>
          </a:xfrm>
        </p:spPr>
        <p:txBody>
          <a:bodyPr/>
          <a:lstStyle/>
          <a:p>
            <a:r>
              <a:rPr lang="en-MY" b="1" dirty="0">
                <a:latin typeface="+mn-lt"/>
              </a:rPr>
              <a:t>Considering </a:t>
            </a:r>
            <a:r>
              <a:rPr lang="en-MY" b="1" dirty="0" smtClean="0">
                <a:latin typeface="+mn-lt"/>
              </a:rPr>
              <a:t>That You Will:</a:t>
            </a:r>
            <a:r>
              <a:rPr lang="en-MY" b="1" dirty="0">
                <a:latin typeface="+mn-lt"/>
              </a:rPr>
              <a:t/>
            </a:r>
            <a:br>
              <a:rPr lang="en-MY" b="1" dirty="0">
                <a:latin typeface="+mn-lt"/>
              </a:rPr>
            </a:br>
            <a:endParaRPr lang="en-MY" b="1" dirty="0">
              <a:latin typeface="+mn-lt"/>
            </a:endParaRPr>
          </a:p>
        </p:txBody>
      </p:sp>
      <p:sp>
        <p:nvSpPr>
          <p:cNvPr id="3" name="Content Placeholder 2"/>
          <p:cNvSpPr>
            <a:spLocks noGrp="1"/>
          </p:cNvSpPr>
          <p:nvPr>
            <p:ph idx="1"/>
          </p:nvPr>
        </p:nvSpPr>
        <p:spPr>
          <a:xfrm>
            <a:off x="838200" y="2885090"/>
            <a:ext cx="10515600" cy="3784224"/>
          </a:xfrm>
        </p:spPr>
        <p:txBody>
          <a:bodyPr>
            <a:noAutofit/>
          </a:bodyPr>
          <a:lstStyle/>
          <a:p>
            <a:pPr lvl="0"/>
            <a:r>
              <a:rPr lang="en-MY" sz="3200" dirty="0"/>
              <a:t>Get bigger, stronger, ripped &amp; have a well-balanced physique and strength </a:t>
            </a:r>
            <a:r>
              <a:rPr lang="en-MY" sz="3200" dirty="0" smtClean="0"/>
              <a:t>gains</a:t>
            </a:r>
          </a:p>
          <a:p>
            <a:pPr marL="0" lvl="0" indent="0">
              <a:buNone/>
            </a:pPr>
            <a:endParaRPr lang="en-MY" sz="3200" dirty="0"/>
          </a:p>
          <a:p>
            <a:pPr lvl="0"/>
            <a:r>
              <a:rPr lang="en-MY" sz="3200" dirty="0"/>
              <a:t>Build unshakeable self-confidence </a:t>
            </a:r>
            <a:endParaRPr lang="en-MY" sz="3200" dirty="0" smtClean="0"/>
          </a:p>
          <a:p>
            <a:pPr marL="0" lvl="0" indent="0">
              <a:buNone/>
            </a:pPr>
            <a:endParaRPr lang="en-MY" sz="3200" dirty="0"/>
          </a:p>
          <a:p>
            <a:pPr lvl="0"/>
            <a:r>
              <a:rPr lang="en-MY" sz="3200" dirty="0"/>
              <a:t>Get their dream body faster than they could ever imagined </a:t>
            </a:r>
          </a:p>
          <a:p>
            <a:pPr marL="0" indent="0">
              <a:buNone/>
            </a:pPr>
            <a:endParaRPr lang="en-MY" sz="3000" dirty="0"/>
          </a:p>
        </p:txBody>
      </p:sp>
    </p:spTree>
    <p:extLst>
      <p:ext uri="{BB962C8B-B14F-4D97-AF65-F5344CB8AC3E}">
        <p14:creationId xmlns:p14="http://schemas.microsoft.com/office/powerpoint/2010/main" val="293161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5457" y="1308537"/>
            <a:ext cx="10515600" cy="5040556"/>
          </a:xfrm>
        </p:spPr>
        <p:txBody>
          <a:bodyPr>
            <a:noAutofit/>
          </a:bodyPr>
          <a:lstStyle/>
          <a:p>
            <a:pPr lvl="0"/>
            <a:r>
              <a:rPr lang="en-MY" sz="3000" dirty="0"/>
              <a:t>Look aesthetic, attractive and strong even with the shirts on</a:t>
            </a:r>
            <a:r>
              <a:rPr lang="en-MY" sz="3000" dirty="0" smtClean="0"/>
              <a:t>!</a:t>
            </a:r>
          </a:p>
          <a:p>
            <a:pPr marL="0" lvl="0" indent="0">
              <a:buNone/>
            </a:pPr>
            <a:r>
              <a:rPr lang="en-MY" sz="3000" dirty="0" smtClean="0"/>
              <a:t> </a:t>
            </a:r>
            <a:endParaRPr lang="en-MY" sz="3000" dirty="0"/>
          </a:p>
          <a:p>
            <a:pPr lvl="0"/>
            <a:r>
              <a:rPr lang="en-MY" sz="3000" dirty="0"/>
              <a:t>Be in their best shape ever without struggling to find the solution </a:t>
            </a:r>
            <a:endParaRPr lang="en-MY" sz="3000" dirty="0" smtClean="0"/>
          </a:p>
          <a:p>
            <a:pPr marL="0" lvl="0" indent="0">
              <a:buNone/>
            </a:pPr>
            <a:endParaRPr lang="en-MY" sz="3000" dirty="0"/>
          </a:p>
          <a:p>
            <a:pPr lvl="0"/>
            <a:r>
              <a:rPr lang="en-MY" sz="3000" dirty="0"/>
              <a:t>Dominate their life by becoming the absolute best version of themselves physically, mentally and </a:t>
            </a:r>
            <a:r>
              <a:rPr lang="en-MY" sz="3000" dirty="0" smtClean="0"/>
              <a:t>emotionally</a:t>
            </a:r>
          </a:p>
          <a:p>
            <a:pPr lvl="0"/>
            <a:endParaRPr lang="en-MY" sz="3000" dirty="0"/>
          </a:p>
          <a:p>
            <a:pPr lvl="0"/>
            <a:r>
              <a:rPr lang="en-MY" sz="3000" dirty="0"/>
              <a:t>Have unstoppable bursts of energy, radiating positive vibes, creative, &amp; insanely motivated to achieve more in </a:t>
            </a:r>
            <a:r>
              <a:rPr lang="en-MY" sz="3000" dirty="0" smtClean="0"/>
              <a:t>life</a:t>
            </a:r>
            <a:endParaRPr lang="en-MY" sz="3000" dirty="0"/>
          </a:p>
        </p:txBody>
      </p:sp>
    </p:spTree>
    <p:extLst>
      <p:ext uri="{BB962C8B-B14F-4D97-AF65-F5344CB8AC3E}">
        <p14:creationId xmlns:p14="http://schemas.microsoft.com/office/powerpoint/2010/main" val="37735189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09171" y="0"/>
            <a:ext cx="10515600" cy="5704523"/>
          </a:xfrm>
        </p:spPr>
        <p:txBody>
          <a:bodyPr>
            <a:normAutofit/>
          </a:bodyPr>
          <a:lstStyle/>
          <a:p>
            <a:pPr marL="0" indent="0" algn="ctr">
              <a:buNone/>
            </a:pPr>
            <a:r>
              <a:rPr lang="en-MY" sz="3800" dirty="0"/>
              <a:t> </a:t>
            </a:r>
          </a:p>
          <a:p>
            <a:pPr marL="0" indent="0" algn="ctr">
              <a:buNone/>
            </a:pPr>
            <a:r>
              <a:rPr lang="en-MY" sz="3800" dirty="0"/>
              <a:t>You will start </a:t>
            </a:r>
            <a:r>
              <a:rPr lang="en-MY" sz="3800" dirty="0" smtClean="0"/>
              <a:t>seeing your body </a:t>
            </a:r>
            <a:r>
              <a:rPr lang="en-MY" sz="3800" b="1" i="1" dirty="0" smtClean="0">
                <a:solidFill>
                  <a:srgbClr val="FFC000"/>
                </a:solidFill>
              </a:rPr>
              <a:t>TRANSFORM</a:t>
            </a:r>
            <a:r>
              <a:rPr lang="en-MY" sz="3800" i="1" dirty="0" smtClean="0">
                <a:solidFill>
                  <a:srgbClr val="FFC000"/>
                </a:solidFill>
              </a:rPr>
              <a:t> </a:t>
            </a:r>
            <a:r>
              <a:rPr lang="en-MY" sz="3800" dirty="0" smtClean="0"/>
              <a:t>in less than 30 </a:t>
            </a:r>
            <a:r>
              <a:rPr lang="en-MY" sz="3800" dirty="0"/>
              <a:t>days!</a:t>
            </a:r>
          </a:p>
          <a:p>
            <a:pPr marL="0" indent="0" algn="ctr">
              <a:buNone/>
            </a:pPr>
            <a:endParaRPr lang="en-MY" sz="3800" dirty="0"/>
          </a:p>
        </p:txBody>
      </p:sp>
      <p:pic>
        <p:nvPicPr>
          <p:cNvPr id="2050"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64370" y="2445860"/>
            <a:ext cx="7005202" cy="3940426"/>
          </a:xfrm>
          <a:prstGeom prst="ellipse">
            <a:avLst/>
          </a:prstGeom>
          <a:ln w="28575" cap="rnd">
            <a:solidFill>
              <a:srgbClr val="333333"/>
            </a:solidFill>
          </a:ln>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3173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001" y="2184026"/>
            <a:ext cx="10515600" cy="2743966"/>
          </a:xfrm>
        </p:spPr>
        <p:txBody>
          <a:bodyPr>
            <a:noAutofit/>
          </a:bodyPr>
          <a:lstStyle/>
          <a:p>
            <a:pPr marL="0" indent="0" algn="ctr">
              <a:buNone/>
            </a:pPr>
            <a:r>
              <a:rPr lang="en-MY" sz="4400" dirty="0">
                <a:solidFill>
                  <a:schemeClr val="bg1"/>
                </a:solidFill>
              </a:rPr>
              <a:t>Introducing...</a:t>
            </a:r>
          </a:p>
          <a:p>
            <a:pPr marL="0" indent="0" algn="ctr">
              <a:buNone/>
            </a:pPr>
            <a:r>
              <a:rPr lang="en-MY" sz="4400" dirty="0">
                <a:solidFill>
                  <a:srgbClr val="FFC000"/>
                </a:solidFill>
              </a:rPr>
              <a:t> </a:t>
            </a:r>
          </a:p>
          <a:p>
            <a:pPr marL="0" indent="0" algn="ctr">
              <a:buNone/>
            </a:pPr>
            <a:r>
              <a:rPr lang="en-MY" sz="4400" b="1" dirty="0">
                <a:solidFill>
                  <a:srgbClr val="FFC000"/>
                </a:solidFill>
              </a:rPr>
              <a:t>Power Mass Blueprint – The Secrets To Quality Muscle Mass &amp; Strength Gains</a:t>
            </a:r>
          </a:p>
        </p:txBody>
      </p:sp>
    </p:spTree>
    <p:extLst>
      <p:ext uri="{BB962C8B-B14F-4D97-AF65-F5344CB8AC3E}">
        <p14:creationId xmlns:p14="http://schemas.microsoft.com/office/powerpoint/2010/main" val="42256851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89572" y="2182368"/>
            <a:ext cx="10723808" cy="2611666"/>
          </a:xfrm>
        </p:spPr>
        <p:txBody>
          <a:bodyPr>
            <a:noAutofit/>
          </a:bodyPr>
          <a:lstStyle/>
          <a:p>
            <a:pPr marL="0" indent="0" algn="ctr">
              <a:buNone/>
            </a:pPr>
            <a:r>
              <a:rPr lang="en-MY" sz="4000" b="1" i="1" dirty="0">
                <a:solidFill>
                  <a:schemeClr val="bg1"/>
                </a:solidFill>
              </a:rPr>
              <a:t>Power Mass Blueprint </a:t>
            </a:r>
            <a:r>
              <a:rPr lang="en-MY" sz="4000" dirty="0">
                <a:solidFill>
                  <a:srgbClr val="FFC000"/>
                </a:solidFill>
              </a:rPr>
              <a:t>is the ultimate blueprint to help you get bigger, stronger and ripped … so you will be more attractive, stronger, healthier, and have more </a:t>
            </a:r>
            <a:r>
              <a:rPr lang="en-MY" sz="4000" dirty="0" smtClean="0">
                <a:solidFill>
                  <a:srgbClr val="FFC000"/>
                </a:solidFill>
              </a:rPr>
              <a:t>confidence </a:t>
            </a:r>
            <a:r>
              <a:rPr lang="en-MY" sz="4000" dirty="0">
                <a:solidFill>
                  <a:srgbClr val="FFC000"/>
                </a:solidFill>
              </a:rPr>
              <a:t>to excel in all areas of your life.</a:t>
            </a:r>
          </a:p>
        </p:txBody>
      </p:sp>
    </p:spTree>
    <p:extLst>
      <p:ext uri="{BB962C8B-B14F-4D97-AF65-F5344CB8AC3E}">
        <p14:creationId xmlns:p14="http://schemas.microsoft.com/office/powerpoint/2010/main" val="1841596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7412" y="1632518"/>
            <a:ext cx="4963165" cy="2611666"/>
          </a:xfrm>
        </p:spPr>
        <p:txBody>
          <a:bodyPr>
            <a:noAutofit/>
          </a:bodyPr>
          <a:lstStyle/>
          <a:p>
            <a:pPr marL="0" indent="0" algn="ctr">
              <a:buNone/>
            </a:pPr>
            <a:r>
              <a:rPr lang="en-MY" sz="3400" dirty="0">
                <a:solidFill>
                  <a:schemeClr val="bg1"/>
                </a:solidFill>
              </a:rPr>
              <a:t>You will learn everything you need to know about power building, sculpting your body into fine art, nutrition and supplementation tips to help you reach your body goals fat.</a:t>
            </a:r>
          </a:p>
        </p:txBody>
      </p:sp>
      <p:pic>
        <p:nvPicPr>
          <p:cNvPr id="3078" name="Picture 6" descr="Image result for fitnes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82089" y="1284513"/>
            <a:ext cx="3313339" cy="46931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7364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59967" y="237696"/>
            <a:ext cx="10434325" cy="2611666"/>
          </a:xfrm>
        </p:spPr>
        <p:txBody>
          <a:bodyPr>
            <a:noAutofit/>
          </a:bodyPr>
          <a:lstStyle/>
          <a:p>
            <a:pPr marL="0" indent="0" algn="ctr">
              <a:buNone/>
            </a:pPr>
            <a:r>
              <a:rPr lang="en-MY" sz="4400" dirty="0"/>
              <a:t> </a:t>
            </a:r>
          </a:p>
          <a:p>
            <a:pPr marL="0" indent="0" algn="ctr">
              <a:buNone/>
            </a:pPr>
            <a:r>
              <a:rPr lang="en-MY" sz="4400" dirty="0"/>
              <a:t>Now is the time to experience </a:t>
            </a:r>
            <a:r>
              <a:rPr lang="en-MY" sz="4400" dirty="0" smtClean="0"/>
              <a:t>                        </a:t>
            </a:r>
            <a:r>
              <a:rPr lang="en-MY" sz="4400" b="1" i="1" dirty="0" smtClean="0">
                <a:solidFill>
                  <a:srgbClr val="FFC000"/>
                </a:solidFill>
              </a:rPr>
              <a:t>True </a:t>
            </a:r>
            <a:r>
              <a:rPr lang="en-MY" sz="4400" b="1" i="1" dirty="0">
                <a:solidFill>
                  <a:srgbClr val="FFC000"/>
                </a:solidFill>
              </a:rPr>
              <a:t>T</a:t>
            </a:r>
            <a:r>
              <a:rPr lang="en-MY" sz="4400" b="1" i="1" dirty="0" smtClean="0">
                <a:solidFill>
                  <a:srgbClr val="FFC000"/>
                </a:solidFill>
              </a:rPr>
              <a:t>ransformation</a:t>
            </a:r>
            <a:r>
              <a:rPr lang="en-MY" sz="4400" dirty="0"/>
              <a:t>!</a:t>
            </a:r>
          </a:p>
        </p:txBody>
      </p:sp>
      <p:pic>
        <p:nvPicPr>
          <p:cNvPr id="4098"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96449" y="2515534"/>
            <a:ext cx="6571698" cy="3696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0528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91596" y="2333905"/>
            <a:ext cx="10806043" cy="3342323"/>
          </a:xfrm>
        </p:spPr>
        <p:txBody>
          <a:bodyPr>
            <a:normAutofit/>
          </a:bodyPr>
          <a:lstStyle/>
          <a:p>
            <a:pPr marL="0" indent="0" algn="ctr">
              <a:buNone/>
            </a:pPr>
            <a:r>
              <a:rPr lang="en-MY" sz="3700" dirty="0"/>
              <a:t>You’re about to discover the complete bodybuilding system that will help you to get bigger, ripped and strong… so you will be more attractive, stronger, healthier, and have more self-confidence you need to excel in all areas of your life.</a:t>
            </a:r>
          </a:p>
        </p:txBody>
      </p:sp>
    </p:spTree>
    <p:extLst>
      <p:ext uri="{BB962C8B-B14F-4D97-AF65-F5344CB8AC3E}">
        <p14:creationId xmlns:p14="http://schemas.microsoft.com/office/powerpoint/2010/main" val="2087099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26782"/>
            <a:ext cx="10515600" cy="1325563"/>
          </a:xfrm>
        </p:spPr>
        <p:txBody>
          <a:bodyPr>
            <a:normAutofit fontScale="90000"/>
          </a:bodyPr>
          <a:lstStyle/>
          <a:p>
            <a:pPr algn="ctr"/>
            <a:r>
              <a:rPr lang="en-MY" b="1" dirty="0">
                <a:latin typeface="+mn-lt"/>
              </a:rPr>
              <a:t>Here’s What You Will Get </a:t>
            </a:r>
            <a:r>
              <a:rPr lang="en-MY" b="1" dirty="0" smtClean="0">
                <a:latin typeface="+mn-lt"/>
              </a:rPr>
              <a:t>From Power Mass Blueprint: </a:t>
            </a:r>
            <a:r>
              <a:rPr lang="en-MY" b="1" dirty="0">
                <a:latin typeface="+mn-lt"/>
              </a:rPr>
              <a:t/>
            </a:r>
            <a:br>
              <a:rPr lang="en-MY" b="1" dirty="0">
                <a:latin typeface="+mn-lt"/>
              </a:rPr>
            </a:br>
            <a:endParaRPr lang="en-MY" b="1" dirty="0">
              <a:latin typeface="+mn-lt"/>
            </a:endParaRPr>
          </a:p>
        </p:txBody>
      </p:sp>
      <p:sp>
        <p:nvSpPr>
          <p:cNvPr id="3" name="Content Placeholder 2"/>
          <p:cNvSpPr>
            <a:spLocks noGrp="1"/>
          </p:cNvSpPr>
          <p:nvPr>
            <p:ph idx="1"/>
          </p:nvPr>
        </p:nvSpPr>
        <p:spPr>
          <a:xfrm>
            <a:off x="838200" y="2636519"/>
            <a:ext cx="10515600" cy="3657601"/>
          </a:xfrm>
        </p:spPr>
        <p:txBody>
          <a:bodyPr>
            <a:normAutofit fontScale="92500" lnSpcReduction="20000"/>
          </a:bodyPr>
          <a:lstStyle/>
          <a:p>
            <a:r>
              <a:rPr lang="en-MY" dirty="0" smtClean="0"/>
              <a:t>The </a:t>
            </a:r>
            <a:r>
              <a:rPr lang="en-MY" dirty="0"/>
              <a:t>ONE thing you need to be successful in any field, especially bodybuilding</a:t>
            </a:r>
            <a:r>
              <a:rPr lang="en-MY" dirty="0" smtClean="0"/>
              <a:t>…</a:t>
            </a:r>
          </a:p>
          <a:p>
            <a:endParaRPr lang="en-MY" dirty="0"/>
          </a:p>
          <a:p>
            <a:r>
              <a:rPr lang="en-MY" dirty="0" smtClean="0"/>
              <a:t>Practice </a:t>
            </a:r>
            <a:r>
              <a:rPr lang="en-MY" dirty="0"/>
              <a:t>this 5 champion’s </a:t>
            </a:r>
            <a:r>
              <a:rPr lang="en-MY" dirty="0" err="1"/>
              <a:t>mindset</a:t>
            </a:r>
            <a:r>
              <a:rPr lang="en-MY" dirty="0" smtClean="0"/>
              <a:t>…</a:t>
            </a:r>
          </a:p>
          <a:p>
            <a:endParaRPr lang="en-MY" dirty="0"/>
          </a:p>
          <a:p>
            <a:r>
              <a:rPr lang="en-MY" dirty="0" smtClean="0"/>
              <a:t>How </a:t>
            </a:r>
            <a:r>
              <a:rPr lang="en-MY" dirty="0"/>
              <a:t>to get rid of distractions, stay dedicated to your goals, and keep the fire burning until you achieve the physique of </a:t>
            </a:r>
            <a:r>
              <a:rPr lang="en-MY" dirty="0" smtClean="0"/>
              <a:t>greatness</a:t>
            </a:r>
          </a:p>
          <a:p>
            <a:endParaRPr lang="en-MY" dirty="0"/>
          </a:p>
          <a:p>
            <a:r>
              <a:rPr lang="en-MY" dirty="0" smtClean="0"/>
              <a:t>How </a:t>
            </a:r>
            <a:r>
              <a:rPr lang="en-MY" dirty="0"/>
              <a:t>to train for both strength and gaining quality muscle mass</a:t>
            </a:r>
          </a:p>
          <a:p>
            <a:endParaRPr lang="en-MY" dirty="0"/>
          </a:p>
        </p:txBody>
      </p:sp>
    </p:spTree>
    <p:extLst>
      <p:ext uri="{BB962C8B-B14F-4D97-AF65-F5344CB8AC3E}">
        <p14:creationId xmlns:p14="http://schemas.microsoft.com/office/powerpoint/2010/main" val="42744154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3109" y="1656397"/>
            <a:ext cx="10515600" cy="5201603"/>
          </a:xfrm>
        </p:spPr>
        <p:txBody>
          <a:bodyPr>
            <a:normAutofit/>
          </a:bodyPr>
          <a:lstStyle/>
          <a:p>
            <a:r>
              <a:rPr lang="en-MY" sz="2600" dirty="0" smtClean="0"/>
              <a:t>Do </a:t>
            </a:r>
            <a:r>
              <a:rPr lang="en-MY" sz="2600" dirty="0"/>
              <a:t>this before you start lifting weights </a:t>
            </a:r>
            <a:endParaRPr lang="en-MY" sz="2600" dirty="0" smtClean="0"/>
          </a:p>
          <a:p>
            <a:endParaRPr lang="en-MY" sz="2600" dirty="0"/>
          </a:p>
          <a:p>
            <a:r>
              <a:rPr lang="en-MY" sz="2600" dirty="0" smtClean="0"/>
              <a:t>How many </a:t>
            </a:r>
            <a:r>
              <a:rPr lang="en-MY" sz="2600" dirty="0"/>
              <a:t>sets and reps is the best for building quality muscle mass? </a:t>
            </a:r>
          </a:p>
          <a:p>
            <a:endParaRPr lang="en-MY" sz="2600" dirty="0" smtClean="0"/>
          </a:p>
          <a:p>
            <a:r>
              <a:rPr lang="en-MY" sz="2600" dirty="0" smtClean="0"/>
              <a:t>3 </a:t>
            </a:r>
            <a:r>
              <a:rPr lang="en-MY" sz="2600" dirty="0"/>
              <a:t>exercises you can add to your workout routine to build muscle mass WITHOUT lifting </a:t>
            </a:r>
            <a:r>
              <a:rPr lang="en-MY" sz="2600" dirty="0" smtClean="0"/>
              <a:t>weights</a:t>
            </a:r>
          </a:p>
          <a:p>
            <a:pPr marL="0" indent="0">
              <a:buNone/>
            </a:pPr>
            <a:endParaRPr lang="en-MY" sz="2600" dirty="0"/>
          </a:p>
          <a:p>
            <a:r>
              <a:rPr lang="en-MY" sz="2600" dirty="0" smtClean="0"/>
              <a:t>Why </a:t>
            </a:r>
            <a:r>
              <a:rPr lang="en-MY" sz="2600" dirty="0"/>
              <a:t>you should pose and flex during your rest period? </a:t>
            </a:r>
          </a:p>
        </p:txBody>
      </p:sp>
    </p:spTree>
    <p:extLst>
      <p:ext uri="{BB962C8B-B14F-4D97-AF65-F5344CB8AC3E}">
        <p14:creationId xmlns:p14="http://schemas.microsoft.com/office/powerpoint/2010/main" val="14397299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8446" y="1217023"/>
            <a:ext cx="10515600" cy="5125403"/>
          </a:xfrm>
        </p:spPr>
        <p:txBody>
          <a:bodyPr>
            <a:normAutofit/>
          </a:bodyPr>
          <a:lstStyle/>
          <a:p>
            <a:r>
              <a:rPr lang="en-MY" sz="2600" dirty="0" smtClean="0"/>
              <a:t>Getting </a:t>
            </a:r>
            <a:r>
              <a:rPr lang="en-MY" sz="2600" dirty="0"/>
              <a:t>huge and ripped is NOT the hardest </a:t>
            </a:r>
            <a:r>
              <a:rPr lang="en-MY" sz="2600" dirty="0" smtClean="0"/>
              <a:t>part</a:t>
            </a:r>
            <a:endParaRPr lang="en-MY" sz="2600" dirty="0"/>
          </a:p>
          <a:p>
            <a:pPr marL="0" indent="0">
              <a:buNone/>
            </a:pPr>
            <a:endParaRPr lang="en-MY" sz="2600" dirty="0" smtClean="0"/>
          </a:p>
          <a:p>
            <a:r>
              <a:rPr lang="en-MY" sz="2600" dirty="0" smtClean="0"/>
              <a:t>4 </a:t>
            </a:r>
            <a:r>
              <a:rPr lang="en-MY" sz="2600" dirty="0"/>
              <a:t>lifestyle changes you should adapt to keep a well-balanced </a:t>
            </a:r>
            <a:r>
              <a:rPr lang="en-MY" sz="2600" dirty="0" smtClean="0"/>
              <a:t>physique</a:t>
            </a:r>
          </a:p>
          <a:p>
            <a:pPr marL="0" indent="0">
              <a:buNone/>
            </a:pPr>
            <a:endParaRPr lang="en-MY" sz="2600" dirty="0"/>
          </a:p>
          <a:p>
            <a:r>
              <a:rPr lang="en-MY" sz="2600" dirty="0" smtClean="0"/>
              <a:t>How </a:t>
            </a:r>
            <a:r>
              <a:rPr lang="en-MY" sz="2600" dirty="0"/>
              <a:t>many glasses of water in a day should you drink for fitness benefits? </a:t>
            </a:r>
          </a:p>
          <a:p>
            <a:endParaRPr lang="en-MY" sz="2600" dirty="0" smtClean="0"/>
          </a:p>
          <a:p>
            <a:r>
              <a:rPr lang="en-MY" sz="2600" dirty="0" smtClean="0"/>
              <a:t>4 </a:t>
            </a:r>
            <a:r>
              <a:rPr lang="en-MY" sz="2600" dirty="0"/>
              <a:t>diet tricks to help you maintain your hard-earned muscle </a:t>
            </a:r>
            <a:r>
              <a:rPr lang="en-MY" sz="2600" dirty="0" smtClean="0"/>
              <a:t>gains</a:t>
            </a:r>
          </a:p>
          <a:p>
            <a:endParaRPr lang="en-MY" sz="2600" dirty="0"/>
          </a:p>
          <a:p>
            <a:r>
              <a:rPr lang="en-MY" sz="2600" dirty="0" smtClean="0"/>
              <a:t>4 </a:t>
            </a:r>
            <a:r>
              <a:rPr lang="en-MY" sz="2600" dirty="0"/>
              <a:t>types of supplements you can take to grow and maintain your muscle mass</a:t>
            </a:r>
            <a:endParaRPr lang="en-MY" sz="2600" dirty="0" smtClean="0"/>
          </a:p>
          <a:p>
            <a:endParaRPr lang="en-MY" sz="2600" dirty="0"/>
          </a:p>
          <a:p>
            <a:endParaRPr lang="en-MY" sz="2600" dirty="0"/>
          </a:p>
        </p:txBody>
      </p:sp>
    </p:spTree>
    <p:extLst>
      <p:ext uri="{BB962C8B-B14F-4D97-AF65-F5344CB8AC3E}">
        <p14:creationId xmlns:p14="http://schemas.microsoft.com/office/powerpoint/2010/main" val="17602680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9394" y="1273355"/>
            <a:ext cx="10515600" cy="4351338"/>
          </a:xfrm>
        </p:spPr>
        <p:txBody>
          <a:bodyPr>
            <a:noAutofit/>
          </a:bodyPr>
          <a:lstStyle/>
          <a:p>
            <a:r>
              <a:rPr lang="en-MY" sz="2600" dirty="0" smtClean="0"/>
              <a:t>Most </a:t>
            </a:r>
            <a:r>
              <a:rPr lang="en-MY" sz="2600" dirty="0"/>
              <a:t>people do their cardio wrong which reduces their strength and muscle gains. Here’s the correct way to perform cardio the bodybuilding way </a:t>
            </a:r>
            <a:endParaRPr lang="en-MY" sz="2600" dirty="0" smtClean="0"/>
          </a:p>
          <a:p>
            <a:endParaRPr lang="en-MY" sz="2600" dirty="0"/>
          </a:p>
          <a:p>
            <a:r>
              <a:rPr lang="en-MY" sz="2600" dirty="0" smtClean="0"/>
              <a:t>5 </a:t>
            </a:r>
            <a:r>
              <a:rPr lang="en-MY" sz="2600" dirty="0"/>
              <a:t>ways to track your bodybuilding progress so you can monitor your fitness journey </a:t>
            </a:r>
            <a:r>
              <a:rPr lang="en-MY" sz="2600" dirty="0" smtClean="0"/>
              <a:t>easily</a:t>
            </a:r>
          </a:p>
          <a:p>
            <a:pPr marL="0" indent="0">
              <a:buNone/>
            </a:pPr>
            <a:endParaRPr lang="en-MY" sz="2600" dirty="0"/>
          </a:p>
          <a:p>
            <a:r>
              <a:rPr lang="en-MY" sz="2600" dirty="0" smtClean="0"/>
              <a:t>6 </a:t>
            </a:r>
            <a:r>
              <a:rPr lang="en-MY" sz="2600" dirty="0"/>
              <a:t>Fitness apps to help you track your progress and measuring your gains better</a:t>
            </a:r>
          </a:p>
          <a:p>
            <a:pPr marL="0" indent="0">
              <a:buNone/>
            </a:pPr>
            <a:endParaRPr lang="en-MY" sz="2600" dirty="0"/>
          </a:p>
          <a:p>
            <a:r>
              <a:rPr lang="en-MY" sz="2600" dirty="0"/>
              <a:t>... And that’s just scratching the surface!</a:t>
            </a:r>
          </a:p>
          <a:p>
            <a:endParaRPr lang="en-MY" sz="2600" dirty="0"/>
          </a:p>
        </p:txBody>
      </p:sp>
    </p:spTree>
    <p:extLst>
      <p:ext uri="{BB962C8B-B14F-4D97-AF65-F5344CB8AC3E}">
        <p14:creationId xmlns:p14="http://schemas.microsoft.com/office/powerpoint/2010/main" val="24239541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966205"/>
            <a:ext cx="10515600" cy="3271717"/>
          </a:xfrm>
        </p:spPr>
        <p:txBody>
          <a:bodyPr>
            <a:normAutofit/>
          </a:bodyPr>
          <a:lstStyle/>
          <a:p>
            <a:pPr marL="0" indent="0" algn="ctr">
              <a:buNone/>
            </a:pPr>
            <a:r>
              <a:rPr lang="en-MY" sz="5700" dirty="0" smtClean="0">
                <a:solidFill>
                  <a:schemeClr val="bg1"/>
                </a:solidFill>
              </a:rPr>
              <a:t>So Here’s </a:t>
            </a:r>
            <a:r>
              <a:rPr lang="en-MY" sz="5700" dirty="0">
                <a:solidFill>
                  <a:schemeClr val="bg1"/>
                </a:solidFill>
              </a:rPr>
              <a:t>T</a:t>
            </a:r>
            <a:r>
              <a:rPr lang="en-MY" sz="5700" dirty="0" smtClean="0">
                <a:solidFill>
                  <a:schemeClr val="bg1"/>
                </a:solidFill>
              </a:rPr>
              <a:t>he </a:t>
            </a:r>
            <a:r>
              <a:rPr lang="en-MY" sz="5700" dirty="0">
                <a:solidFill>
                  <a:schemeClr val="bg1"/>
                </a:solidFill>
              </a:rPr>
              <a:t>G</a:t>
            </a:r>
            <a:r>
              <a:rPr lang="en-MY" sz="5700" dirty="0" smtClean="0">
                <a:solidFill>
                  <a:schemeClr val="bg1"/>
                </a:solidFill>
              </a:rPr>
              <a:t>ood </a:t>
            </a:r>
            <a:r>
              <a:rPr lang="en-MY" sz="5700" dirty="0">
                <a:solidFill>
                  <a:schemeClr val="bg1"/>
                </a:solidFill>
              </a:rPr>
              <a:t>N</a:t>
            </a:r>
            <a:r>
              <a:rPr lang="en-MY" sz="5700" dirty="0" smtClean="0">
                <a:solidFill>
                  <a:schemeClr val="bg1"/>
                </a:solidFill>
              </a:rPr>
              <a:t>ews</a:t>
            </a:r>
            <a:r>
              <a:rPr lang="en-MY" sz="5700" dirty="0">
                <a:solidFill>
                  <a:schemeClr val="bg1"/>
                </a:solidFill>
              </a:rPr>
              <a:t>…</a:t>
            </a:r>
          </a:p>
          <a:p>
            <a:pPr marL="0" indent="0" algn="ctr">
              <a:buNone/>
            </a:pPr>
            <a:endParaRPr lang="en-MY" sz="5700" b="1" dirty="0">
              <a:solidFill>
                <a:schemeClr val="bg1"/>
              </a:solidFill>
            </a:endParaRPr>
          </a:p>
        </p:txBody>
      </p:sp>
    </p:spTree>
    <p:extLst>
      <p:ext uri="{BB962C8B-B14F-4D97-AF65-F5344CB8AC3E}">
        <p14:creationId xmlns:p14="http://schemas.microsoft.com/office/powerpoint/2010/main" val="879644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51989" y="2901406"/>
            <a:ext cx="10515600" cy="2610802"/>
          </a:xfrm>
        </p:spPr>
        <p:txBody>
          <a:bodyPr>
            <a:normAutofit/>
          </a:bodyPr>
          <a:lstStyle/>
          <a:p>
            <a:pPr marL="0" indent="0" algn="ctr">
              <a:buNone/>
            </a:pPr>
            <a:r>
              <a:rPr lang="en-MY" sz="4400" dirty="0">
                <a:solidFill>
                  <a:schemeClr val="bg1"/>
                </a:solidFill>
              </a:rPr>
              <a:t>You </a:t>
            </a:r>
            <a:r>
              <a:rPr lang="en-MY" sz="4400" dirty="0" smtClean="0">
                <a:solidFill>
                  <a:schemeClr val="bg1"/>
                </a:solidFill>
              </a:rPr>
              <a:t>get</a:t>
            </a:r>
            <a:r>
              <a:rPr lang="en-MY" sz="4400" dirty="0">
                <a:solidFill>
                  <a:srgbClr val="FFC000"/>
                </a:solidFill>
              </a:rPr>
              <a:t> </a:t>
            </a:r>
            <a:r>
              <a:rPr lang="en-MY" sz="4400" b="1" i="1" dirty="0" smtClean="0">
                <a:solidFill>
                  <a:srgbClr val="FFC000"/>
                </a:solidFill>
              </a:rPr>
              <a:t>Power Mass Blueprint </a:t>
            </a:r>
            <a:r>
              <a:rPr lang="en-MY" sz="4400" dirty="0" smtClean="0">
                <a:solidFill>
                  <a:schemeClr val="bg1"/>
                </a:solidFill>
              </a:rPr>
              <a:t>at </a:t>
            </a:r>
            <a:r>
              <a:rPr lang="en-MY" sz="4400" dirty="0">
                <a:solidFill>
                  <a:schemeClr val="bg1"/>
                </a:solidFill>
              </a:rPr>
              <a:t>a low one-time investment.</a:t>
            </a:r>
          </a:p>
        </p:txBody>
      </p:sp>
    </p:spTree>
    <p:extLst>
      <p:ext uri="{BB962C8B-B14F-4D97-AF65-F5344CB8AC3E}">
        <p14:creationId xmlns:p14="http://schemas.microsoft.com/office/powerpoint/2010/main" val="22947310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06780" y="1849374"/>
            <a:ext cx="10515600" cy="2961323"/>
          </a:xfrm>
        </p:spPr>
        <p:txBody>
          <a:bodyPr>
            <a:normAutofit/>
          </a:bodyPr>
          <a:lstStyle/>
          <a:p>
            <a:pPr marL="0" indent="0" algn="ctr">
              <a:buNone/>
            </a:pPr>
            <a:r>
              <a:rPr lang="en-MY" sz="4400" dirty="0">
                <a:solidFill>
                  <a:schemeClr val="bg1"/>
                </a:solidFill>
              </a:rPr>
              <a:t> </a:t>
            </a:r>
          </a:p>
          <a:p>
            <a:pPr marL="0" indent="0" algn="ctr">
              <a:buNone/>
            </a:pPr>
            <a:r>
              <a:rPr lang="en-MY" sz="4400" dirty="0" smtClean="0">
                <a:solidFill>
                  <a:schemeClr val="bg1"/>
                </a:solidFill>
              </a:rPr>
              <a:t>Just know that </a:t>
            </a:r>
            <a:r>
              <a:rPr lang="en-MY" sz="4400" dirty="0">
                <a:solidFill>
                  <a:schemeClr val="bg1"/>
                </a:solidFill>
              </a:rPr>
              <a:t>this blueprint is worth so much more than what I'm offering to you right </a:t>
            </a:r>
            <a:r>
              <a:rPr lang="en-MY" sz="4400" dirty="0" smtClean="0">
                <a:solidFill>
                  <a:schemeClr val="bg1"/>
                </a:solidFill>
              </a:rPr>
              <a:t>now</a:t>
            </a:r>
            <a:endParaRPr lang="en-MY" sz="4400" dirty="0">
              <a:solidFill>
                <a:schemeClr val="bg1"/>
              </a:solidFill>
            </a:endParaRPr>
          </a:p>
        </p:txBody>
      </p:sp>
    </p:spTree>
    <p:extLst>
      <p:ext uri="{BB962C8B-B14F-4D97-AF65-F5344CB8AC3E}">
        <p14:creationId xmlns:p14="http://schemas.microsoft.com/office/powerpoint/2010/main" val="27579741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5008" y="1236015"/>
            <a:ext cx="10515600" cy="3418523"/>
          </a:xfrm>
        </p:spPr>
        <p:txBody>
          <a:bodyPr>
            <a:normAutofit/>
          </a:bodyPr>
          <a:lstStyle/>
          <a:p>
            <a:pPr marL="0" indent="0" algn="ctr">
              <a:buNone/>
            </a:pPr>
            <a:r>
              <a:rPr lang="en-MY" sz="4200" dirty="0"/>
              <a:t>But I'll only be charging you a tiny fraction of its total value.</a:t>
            </a:r>
          </a:p>
        </p:txBody>
      </p:sp>
      <p:pic>
        <p:nvPicPr>
          <p:cNvPr id="9218" name="Picture 2" descr="Image result for CHE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6031" y="3661468"/>
            <a:ext cx="5207595" cy="3196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7557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1497" y="2732021"/>
            <a:ext cx="9922365" cy="3418523"/>
          </a:xfrm>
        </p:spPr>
        <p:txBody>
          <a:bodyPr>
            <a:normAutofit/>
          </a:bodyPr>
          <a:lstStyle/>
          <a:p>
            <a:pPr marL="0" indent="0" algn="ctr">
              <a:buNone/>
            </a:pPr>
            <a:r>
              <a:rPr lang="en-MY" sz="4000" dirty="0"/>
              <a:t>The best part? - You get to improve all aspects of your life without sacrificing one over the other!</a:t>
            </a:r>
          </a:p>
        </p:txBody>
      </p:sp>
    </p:spTree>
    <p:extLst>
      <p:ext uri="{BB962C8B-B14F-4D97-AF65-F5344CB8AC3E}">
        <p14:creationId xmlns:p14="http://schemas.microsoft.com/office/powerpoint/2010/main" val="32598601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995" y="2564795"/>
            <a:ext cx="10515600" cy="3418523"/>
          </a:xfrm>
        </p:spPr>
        <p:txBody>
          <a:bodyPr>
            <a:normAutofit/>
          </a:bodyPr>
          <a:lstStyle/>
          <a:p>
            <a:pPr marL="0" indent="0" algn="ctr">
              <a:buNone/>
            </a:pPr>
            <a:r>
              <a:rPr lang="en-MY" sz="4000" dirty="0"/>
              <a:t>All you have to do from here onwards is to simply practice what you learn from </a:t>
            </a:r>
            <a:r>
              <a:rPr lang="en-MY" sz="4000" dirty="0" smtClean="0"/>
              <a:t>                                        </a:t>
            </a:r>
            <a:r>
              <a:rPr lang="en-MY" sz="4000" b="1" i="1" dirty="0" smtClean="0">
                <a:solidFill>
                  <a:srgbClr val="FFC000"/>
                </a:solidFill>
              </a:rPr>
              <a:t>Power Mass Blueprint </a:t>
            </a:r>
            <a:r>
              <a:rPr lang="en-MY" sz="4000" dirty="0" smtClean="0"/>
              <a:t>for </a:t>
            </a:r>
            <a:r>
              <a:rPr lang="en-MY" sz="4000" dirty="0"/>
              <a:t>the next 30 days</a:t>
            </a:r>
          </a:p>
        </p:txBody>
      </p:sp>
    </p:spTree>
    <p:extLst>
      <p:ext uri="{BB962C8B-B14F-4D97-AF65-F5344CB8AC3E}">
        <p14:creationId xmlns:p14="http://schemas.microsoft.com/office/powerpoint/2010/main" val="2356134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6044" y="1148555"/>
            <a:ext cx="10061254" cy="3068003"/>
          </a:xfrm>
        </p:spPr>
        <p:txBody>
          <a:bodyPr>
            <a:noAutofit/>
          </a:bodyPr>
          <a:lstStyle/>
          <a:p>
            <a:pPr marL="0" indent="0" algn="ctr">
              <a:buNone/>
            </a:pPr>
            <a:r>
              <a:rPr lang="en-MY" sz="3400" dirty="0"/>
              <a:t>But before I share with you the secrets to help you reach your bodybuilding goals, let me explain to you...</a:t>
            </a:r>
          </a:p>
          <a:p>
            <a:pPr marL="0" indent="0" algn="ctr">
              <a:buNone/>
            </a:pPr>
            <a:r>
              <a:rPr lang="en-MY" sz="3400" dirty="0"/>
              <a:t> </a:t>
            </a:r>
          </a:p>
        </p:txBody>
      </p:sp>
      <p:pic>
        <p:nvPicPr>
          <p:cNvPr id="1026" name="Picture 2" descr="Image result for BODY BUILD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7858" y="2649232"/>
            <a:ext cx="6397625" cy="35986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81205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9806" y="2789041"/>
            <a:ext cx="10515600" cy="3418523"/>
          </a:xfrm>
        </p:spPr>
        <p:txBody>
          <a:bodyPr>
            <a:normAutofit/>
          </a:bodyPr>
          <a:lstStyle/>
          <a:p>
            <a:pPr marL="0" indent="0" algn="ctr">
              <a:buNone/>
            </a:pPr>
            <a:r>
              <a:rPr lang="en-MY" sz="4000" dirty="0"/>
              <a:t>And if you fail to feel any improvement </a:t>
            </a:r>
            <a:r>
              <a:rPr lang="en-MY" sz="4000" dirty="0" smtClean="0"/>
              <a:t>in your </a:t>
            </a:r>
            <a:r>
              <a:rPr lang="en-MY" sz="4000" dirty="0"/>
              <a:t>life, simply return your order within 30 days for a </a:t>
            </a:r>
            <a:r>
              <a:rPr lang="en-MY" sz="4000" b="1" i="1" dirty="0"/>
              <a:t>full </a:t>
            </a:r>
            <a:r>
              <a:rPr lang="en-MY" sz="4000" b="1" i="1" dirty="0" smtClean="0"/>
              <a:t>refund</a:t>
            </a:r>
            <a:endParaRPr lang="en-MY" sz="4000" b="1" dirty="0"/>
          </a:p>
        </p:txBody>
      </p:sp>
    </p:spTree>
    <p:extLst>
      <p:ext uri="{BB962C8B-B14F-4D97-AF65-F5344CB8AC3E}">
        <p14:creationId xmlns:p14="http://schemas.microsoft.com/office/powerpoint/2010/main" val="1042520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8680" y="3054096"/>
            <a:ext cx="10515600" cy="2053638"/>
          </a:xfrm>
        </p:spPr>
        <p:txBody>
          <a:bodyPr>
            <a:normAutofit/>
          </a:bodyPr>
          <a:lstStyle/>
          <a:p>
            <a:pPr marL="0" indent="0" algn="ctr">
              <a:buNone/>
            </a:pPr>
            <a:r>
              <a:rPr lang="en-MY" sz="6600" dirty="0" smtClean="0">
                <a:solidFill>
                  <a:schemeClr val="bg1"/>
                </a:solidFill>
              </a:rPr>
              <a:t>Fair Enough?</a:t>
            </a:r>
            <a:endParaRPr lang="en-MY" sz="6600" dirty="0">
              <a:solidFill>
                <a:schemeClr val="bg1"/>
              </a:solidFill>
            </a:endParaRPr>
          </a:p>
        </p:txBody>
      </p:sp>
    </p:spTree>
    <p:extLst>
      <p:ext uri="{BB962C8B-B14F-4D97-AF65-F5344CB8AC3E}">
        <p14:creationId xmlns:p14="http://schemas.microsoft.com/office/powerpoint/2010/main" val="7162911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946" y="2986362"/>
            <a:ext cx="10515600" cy="2053638"/>
          </a:xfrm>
        </p:spPr>
        <p:txBody>
          <a:bodyPr>
            <a:normAutofit/>
          </a:bodyPr>
          <a:lstStyle/>
          <a:p>
            <a:pPr marL="0" indent="0" algn="ctr">
              <a:buNone/>
            </a:pPr>
            <a:r>
              <a:rPr lang="en-MY" sz="6000" dirty="0">
                <a:solidFill>
                  <a:schemeClr val="bg1"/>
                </a:solidFill>
              </a:rPr>
              <a:t>You </a:t>
            </a:r>
            <a:r>
              <a:rPr lang="en-MY" sz="6000" dirty="0" smtClean="0">
                <a:solidFill>
                  <a:schemeClr val="bg1"/>
                </a:solidFill>
              </a:rPr>
              <a:t>Have </a:t>
            </a:r>
            <a:r>
              <a:rPr lang="en-MY" sz="6000" dirty="0">
                <a:solidFill>
                  <a:schemeClr val="bg1"/>
                </a:solidFill>
              </a:rPr>
              <a:t>M</a:t>
            </a:r>
            <a:r>
              <a:rPr lang="en-MY" sz="6000" dirty="0" smtClean="0">
                <a:solidFill>
                  <a:schemeClr val="bg1"/>
                </a:solidFill>
              </a:rPr>
              <a:t>y </a:t>
            </a:r>
            <a:r>
              <a:rPr lang="en-MY" sz="6000" dirty="0">
                <a:solidFill>
                  <a:schemeClr val="bg1"/>
                </a:solidFill>
              </a:rPr>
              <a:t>W</a:t>
            </a:r>
            <a:r>
              <a:rPr lang="en-MY" sz="6000" dirty="0" smtClean="0">
                <a:solidFill>
                  <a:schemeClr val="bg1"/>
                </a:solidFill>
              </a:rPr>
              <a:t>ord </a:t>
            </a:r>
            <a:r>
              <a:rPr lang="en-MY" sz="6000" dirty="0">
                <a:solidFill>
                  <a:schemeClr val="bg1"/>
                </a:solidFill>
              </a:rPr>
              <a:t>O</a:t>
            </a:r>
            <a:r>
              <a:rPr lang="en-MY" sz="6000" dirty="0" smtClean="0">
                <a:solidFill>
                  <a:schemeClr val="bg1"/>
                </a:solidFill>
              </a:rPr>
              <a:t>n It</a:t>
            </a:r>
            <a:endParaRPr lang="en-MY" sz="6000" dirty="0">
              <a:solidFill>
                <a:schemeClr val="bg1"/>
              </a:solidFill>
            </a:endParaRPr>
          </a:p>
          <a:p>
            <a:pPr marL="0" indent="0" algn="ctr">
              <a:buNone/>
            </a:pPr>
            <a:endParaRPr lang="en-MY" sz="6000" dirty="0">
              <a:solidFill>
                <a:schemeClr val="bg1"/>
              </a:solidFill>
            </a:endParaRPr>
          </a:p>
        </p:txBody>
      </p:sp>
    </p:spTree>
    <p:extLst>
      <p:ext uri="{BB962C8B-B14F-4D97-AF65-F5344CB8AC3E}">
        <p14:creationId xmlns:p14="http://schemas.microsoft.com/office/powerpoint/2010/main" val="5793631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6517" y="2865203"/>
            <a:ext cx="10515600" cy="3049715"/>
          </a:xfrm>
        </p:spPr>
        <p:txBody>
          <a:bodyPr>
            <a:normAutofit/>
          </a:bodyPr>
          <a:lstStyle/>
          <a:p>
            <a:pPr marL="0" indent="0" algn="ctr">
              <a:buNone/>
            </a:pPr>
            <a:r>
              <a:rPr lang="en-MY" sz="6000" dirty="0"/>
              <a:t>But Wait, There’s More...</a:t>
            </a:r>
          </a:p>
        </p:txBody>
      </p:sp>
    </p:spTree>
    <p:extLst>
      <p:ext uri="{BB962C8B-B14F-4D97-AF65-F5344CB8AC3E}">
        <p14:creationId xmlns:p14="http://schemas.microsoft.com/office/powerpoint/2010/main" val="5844251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183" y="2861410"/>
            <a:ext cx="10515600" cy="3378899"/>
          </a:xfrm>
        </p:spPr>
        <p:txBody>
          <a:bodyPr>
            <a:normAutofit/>
          </a:bodyPr>
          <a:lstStyle/>
          <a:p>
            <a:pPr marL="0" indent="0" algn="ctr">
              <a:buNone/>
            </a:pPr>
            <a:r>
              <a:rPr lang="en-MY" sz="4700" dirty="0"/>
              <a:t>If you get </a:t>
            </a:r>
            <a:r>
              <a:rPr lang="en-MY" sz="4700" dirty="0" smtClean="0"/>
              <a:t>Power Mass Blueprint                     </a:t>
            </a:r>
            <a:r>
              <a:rPr lang="en-MY" sz="4700" b="1" dirty="0" smtClean="0"/>
              <a:t>right </a:t>
            </a:r>
            <a:r>
              <a:rPr lang="en-MY" sz="4700" b="1" dirty="0"/>
              <a:t>now</a:t>
            </a:r>
            <a:r>
              <a:rPr lang="en-MY" sz="4700" dirty="0"/>
              <a:t>, you will </a:t>
            </a:r>
            <a:r>
              <a:rPr lang="en-MY" sz="4700" dirty="0" smtClean="0"/>
              <a:t>get </a:t>
            </a:r>
            <a:r>
              <a:rPr lang="en-MY" sz="4700" dirty="0"/>
              <a:t>these</a:t>
            </a:r>
            <a:r>
              <a:rPr lang="en-MY" sz="4700" b="1" i="1" dirty="0">
                <a:solidFill>
                  <a:srgbClr val="FFC000"/>
                </a:solidFill>
              </a:rPr>
              <a:t> B</a:t>
            </a:r>
            <a:r>
              <a:rPr lang="en-MY" sz="4700" b="1" i="1" dirty="0" smtClean="0">
                <a:solidFill>
                  <a:srgbClr val="FFC000"/>
                </a:solidFill>
              </a:rPr>
              <a:t>onuses</a:t>
            </a:r>
            <a:r>
              <a:rPr lang="en-MY" sz="4700" dirty="0"/>
              <a:t>:</a:t>
            </a:r>
          </a:p>
          <a:p>
            <a:pPr marL="0" indent="0" algn="ctr">
              <a:buNone/>
            </a:pPr>
            <a:endParaRPr lang="en-MY" sz="4700" dirty="0"/>
          </a:p>
        </p:txBody>
      </p:sp>
    </p:spTree>
    <p:extLst>
      <p:ext uri="{BB962C8B-B14F-4D97-AF65-F5344CB8AC3E}">
        <p14:creationId xmlns:p14="http://schemas.microsoft.com/office/powerpoint/2010/main" val="16038738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0075" y="666286"/>
            <a:ext cx="10515600" cy="1325563"/>
          </a:xfrm>
        </p:spPr>
        <p:txBody>
          <a:bodyPr>
            <a:noAutofit/>
          </a:bodyPr>
          <a:lstStyle/>
          <a:p>
            <a:pPr algn="ctr"/>
            <a:r>
              <a:rPr lang="en-GB" sz="7200" b="1" dirty="0" smtClean="0">
                <a:solidFill>
                  <a:schemeClr val="bg1"/>
                </a:solidFill>
                <a:latin typeface="+mn-lt"/>
              </a:rPr>
              <a:t>2 FREE Bonuses </a:t>
            </a:r>
            <a:endParaRPr lang="en-MY" sz="7200" b="1" dirty="0">
              <a:solidFill>
                <a:schemeClr val="bg1"/>
              </a:solidFill>
              <a:latin typeface="+mn-lt"/>
            </a:endParaRPr>
          </a:p>
        </p:txBody>
      </p:sp>
      <p:sp>
        <p:nvSpPr>
          <p:cNvPr id="3" name="Content Placeholder 2"/>
          <p:cNvSpPr>
            <a:spLocks noGrp="1"/>
          </p:cNvSpPr>
          <p:nvPr>
            <p:ph idx="1"/>
          </p:nvPr>
        </p:nvSpPr>
        <p:spPr>
          <a:xfrm>
            <a:off x="850075" y="3031410"/>
            <a:ext cx="10515600" cy="4351338"/>
          </a:xfrm>
        </p:spPr>
        <p:txBody>
          <a:bodyPr>
            <a:normAutofit/>
          </a:bodyPr>
          <a:lstStyle/>
          <a:p>
            <a:pPr marL="0" indent="0">
              <a:buNone/>
            </a:pPr>
            <a:r>
              <a:rPr lang="en-MY" sz="4200" dirty="0" smtClean="0">
                <a:solidFill>
                  <a:srgbClr val="FFC000"/>
                </a:solidFill>
              </a:rPr>
              <a:t> </a:t>
            </a:r>
            <a:r>
              <a:rPr lang="en-GB" sz="4200" dirty="0">
                <a:solidFill>
                  <a:srgbClr val="FFC000"/>
                </a:solidFill>
              </a:rPr>
              <a:t>* </a:t>
            </a:r>
            <a:r>
              <a:rPr lang="en-GB" sz="4200" dirty="0" smtClean="0">
                <a:solidFill>
                  <a:srgbClr val="FFC000"/>
                </a:solidFill>
              </a:rPr>
              <a:t>Mega </a:t>
            </a:r>
            <a:r>
              <a:rPr lang="en-GB" sz="4200" dirty="0">
                <a:solidFill>
                  <a:srgbClr val="FFC000"/>
                </a:solidFill>
              </a:rPr>
              <a:t>Bonus #1</a:t>
            </a:r>
            <a:r>
              <a:rPr lang="en-GB" sz="4200" dirty="0">
                <a:solidFill>
                  <a:schemeClr val="bg1"/>
                </a:solidFill>
              </a:rPr>
              <a:t>: Complete Checklist </a:t>
            </a:r>
            <a:endParaRPr lang="en-GB" sz="4200" dirty="0" smtClean="0">
              <a:solidFill>
                <a:schemeClr val="bg1"/>
              </a:solidFill>
            </a:endParaRPr>
          </a:p>
          <a:p>
            <a:pPr marL="0" indent="0">
              <a:buNone/>
            </a:pPr>
            <a:endParaRPr lang="en-GB" sz="4200" dirty="0">
              <a:solidFill>
                <a:schemeClr val="bg1"/>
              </a:solidFill>
            </a:endParaRPr>
          </a:p>
          <a:p>
            <a:pPr marL="0" indent="0">
              <a:buNone/>
            </a:pPr>
            <a:r>
              <a:rPr lang="en-GB" sz="4200" dirty="0" smtClean="0">
                <a:solidFill>
                  <a:srgbClr val="FFC000"/>
                </a:solidFill>
              </a:rPr>
              <a:t> </a:t>
            </a:r>
            <a:r>
              <a:rPr lang="en-GB" sz="4200" dirty="0">
                <a:solidFill>
                  <a:srgbClr val="FFC000"/>
                </a:solidFill>
              </a:rPr>
              <a:t>* </a:t>
            </a:r>
            <a:r>
              <a:rPr lang="en-GB" sz="4200" dirty="0" smtClean="0">
                <a:solidFill>
                  <a:srgbClr val="FFC000"/>
                </a:solidFill>
              </a:rPr>
              <a:t>Mega Bonus </a:t>
            </a:r>
            <a:r>
              <a:rPr lang="en-GB" sz="4200" dirty="0">
                <a:solidFill>
                  <a:srgbClr val="FFC000"/>
                </a:solidFill>
              </a:rPr>
              <a:t>#2</a:t>
            </a:r>
            <a:r>
              <a:rPr lang="en-GB" sz="4200" dirty="0">
                <a:solidFill>
                  <a:schemeClr val="bg1"/>
                </a:solidFill>
              </a:rPr>
              <a:t>: Comprehensive </a:t>
            </a:r>
            <a:r>
              <a:rPr lang="en-GB" sz="4200" dirty="0" err="1">
                <a:solidFill>
                  <a:schemeClr val="bg1"/>
                </a:solidFill>
              </a:rPr>
              <a:t>Mindmap</a:t>
            </a:r>
            <a:r>
              <a:rPr lang="en-GB" sz="4200" dirty="0">
                <a:solidFill>
                  <a:schemeClr val="bg1"/>
                </a:solidFill>
              </a:rPr>
              <a:t> </a:t>
            </a:r>
            <a:endParaRPr lang="en-MY" sz="4200" dirty="0">
              <a:solidFill>
                <a:schemeClr val="bg1"/>
              </a:solidFill>
            </a:endParaRPr>
          </a:p>
        </p:txBody>
      </p:sp>
    </p:spTree>
    <p:extLst>
      <p:ext uri="{BB962C8B-B14F-4D97-AF65-F5344CB8AC3E}">
        <p14:creationId xmlns:p14="http://schemas.microsoft.com/office/powerpoint/2010/main" val="14092924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61951" y="2838450"/>
            <a:ext cx="10515600" cy="3561172"/>
          </a:xfrm>
        </p:spPr>
        <p:txBody>
          <a:bodyPr>
            <a:normAutofit/>
          </a:bodyPr>
          <a:lstStyle/>
          <a:p>
            <a:pPr marL="0" indent="0" algn="ctr">
              <a:buNone/>
            </a:pPr>
            <a:r>
              <a:rPr lang="en-MY" sz="4800" dirty="0">
                <a:solidFill>
                  <a:schemeClr val="bg1"/>
                </a:solidFill>
              </a:rPr>
              <a:t>You get </a:t>
            </a:r>
            <a:r>
              <a:rPr lang="en-MY" sz="4800" b="1" i="1" dirty="0">
                <a:solidFill>
                  <a:schemeClr val="bg1"/>
                </a:solidFill>
              </a:rPr>
              <a:t>A</a:t>
            </a:r>
            <a:r>
              <a:rPr lang="en-MY" sz="4800" b="1" i="1" dirty="0" smtClean="0">
                <a:solidFill>
                  <a:schemeClr val="bg1"/>
                </a:solidFill>
              </a:rPr>
              <a:t>ll </a:t>
            </a:r>
            <a:r>
              <a:rPr lang="en-MY" sz="4800" b="1" i="1" dirty="0">
                <a:solidFill>
                  <a:schemeClr val="bg1"/>
                </a:solidFill>
              </a:rPr>
              <a:t>T</a:t>
            </a:r>
            <a:r>
              <a:rPr lang="en-MY" sz="4800" b="1" i="1" dirty="0" smtClean="0">
                <a:solidFill>
                  <a:schemeClr val="bg1"/>
                </a:solidFill>
              </a:rPr>
              <a:t>he </a:t>
            </a:r>
            <a:r>
              <a:rPr lang="en-MY" sz="4800" b="1" i="1" dirty="0">
                <a:solidFill>
                  <a:schemeClr val="bg1"/>
                </a:solidFill>
              </a:rPr>
              <a:t>B</a:t>
            </a:r>
            <a:r>
              <a:rPr lang="en-MY" sz="4800" b="1" i="1" dirty="0" smtClean="0">
                <a:solidFill>
                  <a:schemeClr val="bg1"/>
                </a:solidFill>
              </a:rPr>
              <a:t>onuses </a:t>
            </a:r>
            <a:r>
              <a:rPr lang="en-MY" sz="4800" dirty="0" smtClean="0">
                <a:solidFill>
                  <a:schemeClr val="bg1"/>
                </a:solidFill>
              </a:rPr>
              <a:t>absolutely </a:t>
            </a:r>
            <a:r>
              <a:rPr lang="en-MY" sz="4800" b="1" dirty="0" smtClean="0">
                <a:solidFill>
                  <a:srgbClr val="FFC000"/>
                </a:solidFill>
              </a:rPr>
              <a:t>FREE</a:t>
            </a:r>
            <a:r>
              <a:rPr lang="en-MY" sz="4800" dirty="0" smtClean="0">
                <a:solidFill>
                  <a:schemeClr val="bg1"/>
                </a:solidFill>
              </a:rPr>
              <a:t> </a:t>
            </a:r>
            <a:r>
              <a:rPr lang="en-MY" sz="4800" dirty="0">
                <a:solidFill>
                  <a:schemeClr val="bg1"/>
                </a:solidFill>
              </a:rPr>
              <a:t>only if you A</a:t>
            </a:r>
            <a:r>
              <a:rPr lang="en-MY" sz="4800" dirty="0" smtClean="0">
                <a:solidFill>
                  <a:schemeClr val="bg1"/>
                </a:solidFill>
              </a:rPr>
              <a:t>ct </a:t>
            </a:r>
            <a:r>
              <a:rPr lang="en-MY" sz="4800" dirty="0">
                <a:solidFill>
                  <a:schemeClr val="bg1"/>
                </a:solidFill>
              </a:rPr>
              <a:t>T</a:t>
            </a:r>
            <a:r>
              <a:rPr lang="en-MY" sz="4800" dirty="0" smtClean="0">
                <a:solidFill>
                  <a:schemeClr val="bg1"/>
                </a:solidFill>
              </a:rPr>
              <a:t>oday</a:t>
            </a:r>
            <a:r>
              <a:rPr lang="en-MY" sz="4800" dirty="0">
                <a:solidFill>
                  <a:schemeClr val="bg1"/>
                </a:solidFill>
              </a:rPr>
              <a:t>!</a:t>
            </a:r>
          </a:p>
          <a:p>
            <a:pPr marL="0" indent="0" algn="ctr">
              <a:buNone/>
            </a:pPr>
            <a:r>
              <a:rPr lang="en-MY" sz="4800" dirty="0">
                <a:solidFill>
                  <a:schemeClr val="bg1"/>
                </a:solidFill>
              </a:rPr>
              <a:t> </a:t>
            </a:r>
          </a:p>
          <a:p>
            <a:pPr marL="0" indent="0" algn="ctr">
              <a:buNone/>
            </a:pPr>
            <a:endParaRPr lang="en-MY" sz="4800" dirty="0">
              <a:solidFill>
                <a:schemeClr val="bg1"/>
              </a:solidFill>
            </a:endParaRPr>
          </a:p>
        </p:txBody>
      </p:sp>
    </p:spTree>
    <p:extLst>
      <p:ext uri="{BB962C8B-B14F-4D97-AF65-F5344CB8AC3E}">
        <p14:creationId xmlns:p14="http://schemas.microsoft.com/office/powerpoint/2010/main" val="36254380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8956" y="1777674"/>
            <a:ext cx="10515600" cy="3192970"/>
          </a:xfrm>
        </p:spPr>
        <p:txBody>
          <a:bodyPr>
            <a:noAutofit/>
          </a:bodyPr>
          <a:lstStyle/>
          <a:p>
            <a:pPr marL="0" indent="0" algn="ctr">
              <a:buNone/>
            </a:pPr>
            <a:r>
              <a:rPr lang="en-MY" sz="4400" dirty="0">
                <a:solidFill>
                  <a:srgbClr val="FFC000"/>
                </a:solidFill>
              </a:rPr>
              <a:t> </a:t>
            </a:r>
          </a:p>
          <a:p>
            <a:pPr marL="0" indent="0" algn="ctr">
              <a:buNone/>
            </a:pPr>
            <a:r>
              <a:rPr lang="en-MY" sz="4400" dirty="0">
                <a:solidFill>
                  <a:srgbClr val="FFC000"/>
                </a:solidFill>
              </a:rPr>
              <a:t>You will have a clear picture of what to expect and absorb so much more than reading through </a:t>
            </a:r>
            <a:r>
              <a:rPr lang="en-MY" sz="4400" b="1" i="1" dirty="0">
                <a:solidFill>
                  <a:schemeClr val="bg1"/>
                </a:solidFill>
              </a:rPr>
              <a:t>Power Mass Blueprint </a:t>
            </a:r>
            <a:r>
              <a:rPr lang="en-MY" sz="4400" dirty="0">
                <a:solidFill>
                  <a:srgbClr val="FFC000"/>
                </a:solidFill>
              </a:rPr>
              <a:t>by pages!</a:t>
            </a:r>
          </a:p>
        </p:txBody>
      </p:sp>
    </p:spTree>
    <p:extLst>
      <p:ext uri="{BB962C8B-B14F-4D97-AF65-F5344CB8AC3E}">
        <p14:creationId xmlns:p14="http://schemas.microsoft.com/office/powerpoint/2010/main" val="287747768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8956" y="2206170"/>
            <a:ext cx="10515600" cy="2764473"/>
          </a:xfrm>
        </p:spPr>
        <p:txBody>
          <a:bodyPr>
            <a:noAutofit/>
          </a:bodyPr>
          <a:lstStyle/>
          <a:p>
            <a:pPr marL="0" indent="0" algn="ctr">
              <a:buNone/>
            </a:pPr>
            <a:r>
              <a:rPr lang="en-MY" sz="4800" dirty="0">
                <a:solidFill>
                  <a:srgbClr val="FFC000"/>
                </a:solidFill>
              </a:rPr>
              <a:t> </a:t>
            </a:r>
          </a:p>
          <a:p>
            <a:pPr marL="0" indent="0" algn="ctr">
              <a:buNone/>
            </a:pPr>
            <a:r>
              <a:rPr lang="en-MY" sz="4800" dirty="0">
                <a:solidFill>
                  <a:srgbClr val="FFC000"/>
                </a:solidFill>
              </a:rPr>
              <a:t>You get all these bonuses absolutely </a:t>
            </a:r>
            <a:r>
              <a:rPr lang="en-MY" sz="4800" b="1" dirty="0">
                <a:solidFill>
                  <a:schemeClr val="bg1"/>
                </a:solidFill>
              </a:rPr>
              <a:t>FREE </a:t>
            </a:r>
            <a:r>
              <a:rPr lang="en-MY" sz="4800" dirty="0">
                <a:solidFill>
                  <a:srgbClr val="FFC000"/>
                </a:solidFill>
              </a:rPr>
              <a:t>only if you </a:t>
            </a:r>
            <a:r>
              <a:rPr lang="en-MY" sz="4800" dirty="0" smtClean="0">
                <a:solidFill>
                  <a:srgbClr val="FFC000"/>
                </a:solidFill>
              </a:rPr>
              <a:t>Act </a:t>
            </a:r>
            <a:r>
              <a:rPr lang="en-MY" sz="4800" dirty="0">
                <a:solidFill>
                  <a:srgbClr val="FFC000"/>
                </a:solidFill>
              </a:rPr>
              <a:t>T</a:t>
            </a:r>
            <a:r>
              <a:rPr lang="en-MY" sz="4800" dirty="0" smtClean="0">
                <a:solidFill>
                  <a:srgbClr val="FFC000"/>
                </a:solidFill>
              </a:rPr>
              <a:t>oday</a:t>
            </a:r>
            <a:r>
              <a:rPr lang="en-MY" sz="4800" dirty="0">
                <a:solidFill>
                  <a:srgbClr val="FFC000"/>
                </a:solidFill>
              </a:rPr>
              <a:t>!</a:t>
            </a:r>
          </a:p>
        </p:txBody>
      </p:sp>
    </p:spTree>
    <p:extLst>
      <p:ext uri="{BB962C8B-B14F-4D97-AF65-F5344CB8AC3E}">
        <p14:creationId xmlns:p14="http://schemas.microsoft.com/office/powerpoint/2010/main" val="19741311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8956" y="2946400"/>
            <a:ext cx="10515600" cy="2024243"/>
          </a:xfrm>
        </p:spPr>
        <p:txBody>
          <a:bodyPr>
            <a:noAutofit/>
          </a:bodyPr>
          <a:lstStyle/>
          <a:p>
            <a:pPr marL="0" indent="0" algn="ctr">
              <a:buNone/>
            </a:pPr>
            <a:r>
              <a:rPr lang="en-MY" sz="4800" dirty="0">
                <a:solidFill>
                  <a:srgbClr val="FFC000"/>
                </a:solidFill>
              </a:rPr>
              <a:t>Now you have the chance to </a:t>
            </a:r>
            <a:r>
              <a:rPr lang="en-MY" sz="4800" i="1" dirty="0">
                <a:solidFill>
                  <a:schemeClr val="bg1"/>
                </a:solidFill>
              </a:rPr>
              <a:t>transform</a:t>
            </a:r>
            <a:r>
              <a:rPr lang="en-MY" sz="4800" dirty="0">
                <a:solidFill>
                  <a:srgbClr val="FFC000"/>
                </a:solidFill>
              </a:rPr>
              <a:t> your </a:t>
            </a:r>
            <a:r>
              <a:rPr lang="en-MY" sz="4800" dirty="0" smtClean="0">
                <a:solidFill>
                  <a:srgbClr val="FFC000"/>
                </a:solidFill>
              </a:rPr>
              <a:t>life</a:t>
            </a:r>
            <a:endParaRPr lang="en-MY" sz="4800" dirty="0">
              <a:solidFill>
                <a:srgbClr val="FFC000"/>
              </a:solidFill>
            </a:endParaRPr>
          </a:p>
        </p:txBody>
      </p:sp>
    </p:spTree>
    <p:extLst>
      <p:ext uri="{BB962C8B-B14F-4D97-AF65-F5344CB8AC3E}">
        <p14:creationId xmlns:p14="http://schemas.microsoft.com/office/powerpoint/2010/main" val="4830045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4459" y="2175600"/>
            <a:ext cx="10515600" cy="3286572"/>
          </a:xfrm>
        </p:spPr>
        <p:txBody>
          <a:bodyPr>
            <a:normAutofit/>
          </a:bodyPr>
          <a:lstStyle/>
          <a:p>
            <a:pPr marL="0" indent="0" algn="ctr">
              <a:buNone/>
            </a:pPr>
            <a:r>
              <a:rPr lang="en-MY" sz="3700" dirty="0" smtClean="0"/>
              <a:t> </a:t>
            </a:r>
          </a:p>
          <a:p>
            <a:pPr marL="0" indent="0" algn="ctr">
              <a:buNone/>
            </a:pPr>
            <a:r>
              <a:rPr lang="en-MY" sz="3700" dirty="0" smtClean="0"/>
              <a:t>It’s really frustrating if you’ve been working out 5 days a week, trying different nutrition plans… but still, you are nowhere near achieving your fitness goals.</a:t>
            </a:r>
            <a:endParaRPr lang="en-MY" sz="3700" dirty="0"/>
          </a:p>
        </p:txBody>
      </p:sp>
    </p:spTree>
    <p:extLst>
      <p:ext uri="{BB962C8B-B14F-4D97-AF65-F5344CB8AC3E}">
        <p14:creationId xmlns:p14="http://schemas.microsoft.com/office/powerpoint/2010/main" val="33634146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48652" y="2944368"/>
            <a:ext cx="10515600" cy="2615199"/>
          </a:xfrm>
        </p:spPr>
        <p:txBody>
          <a:bodyPr>
            <a:normAutofit/>
          </a:bodyPr>
          <a:lstStyle/>
          <a:p>
            <a:pPr marL="0" indent="0" algn="ctr">
              <a:buNone/>
            </a:pPr>
            <a:r>
              <a:rPr lang="en-MY" sz="6600" b="1" dirty="0">
                <a:solidFill>
                  <a:srgbClr val="FFC000"/>
                </a:solidFill>
              </a:rPr>
              <a:t>So Why Wait?</a:t>
            </a:r>
          </a:p>
          <a:p>
            <a:pPr marL="0" indent="0" algn="ctr">
              <a:buNone/>
            </a:pPr>
            <a:endParaRPr lang="en-MY" sz="6600" b="1" dirty="0">
              <a:solidFill>
                <a:srgbClr val="FFC000"/>
              </a:solidFill>
            </a:endParaRPr>
          </a:p>
        </p:txBody>
      </p:sp>
    </p:spTree>
    <p:extLst>
      <p:ext uri="{BB962C8B-B14F-4D97-AF65-F5344CB8AC3E}">
        <p14:creationId xmlns:p14="http://schemas.microsoft.com/office/powerpoint/2010/main" val="298570252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8051" y="2787396"/>
            <a:ext cx="10821365" cy="2240980"/>
          </a:xfrm>
        </p:spPr>
        <p:txBody>
          <a:bodyPr>
            <a:normAutofit/>
          </a:bodyPr>
          <a:lstStyle/>
          <a:p>
            <a:pPr marL="0" indent="0" algn="ctr">
              <a:buNone/>
            </a:pPr>
            <a:r>
              <a:rPr lang="en-MY" sz="4600" dirty="0"/>
              <a:t>Click </a:t>
            </a:r>
            <a:r>
              <a:rPr lang="en-MY" sz="4600" dirty="0" smtClean="0"/>
              <a:t>On The </a:t>
            </a:r>
            <a:r>
              <a:rPr lang="en-MY" sz="4600" dirty="0"/>
              <a:t>B</a:t>
            </a:r>
            <a:r>
              <a:rPr lang="en-MY" sz="4600" dirty="0" smtClean="0"/>
              <a:t>utton </a:t>
            </a:r>
            <a:r>
              <a:rPr lang="en-MY" sz="4600" dirty="0"/>
              <a:t>B</a:t>
            </a:r>
            <a:r>
              <a:rPr lang="en-MY" sz="4600" dirty="0" smtClean="0"/>
              <a:t>elow </a:t>
            </a:r>
            <a:r>
              <a:rPr lang="en-MY" sz="4600" b="1" i="1" dirty="0"/>
              <a:t>RIGHT NOW </a:t>
            </a:r>
            <a:r>
              <a:rPr lang="en-MY" sz="4600" dirty="0" smtClean="0"/>
              <a:t>Before The Price Goes Up</a:t>
            </a:r>
            <a:endParaRPr lang="en-MY" sz="4600" dirty="0"/>
          </a:p>
          <a:p>
            <a:pPr marL="0" indent="0" algn="ctr">
              <a:buNone/>
            </a:pPr>
            <a:endParaRPr lang="en-MY" sz="4600" b="1" dirty="0"/>
          </a:p>
        </p:txBody>
      </p:sp>
    </p:spTree>
    <p:extLst>
      <p:ext uri="{BB962C8B-B14F-4D97-AF65-F5344CB8AC3E}">
        <p14:creationId xmlns:p14="http://schemas.microsoft.com/office/powerpoint/2010/main" val="11988297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832807" y="1292772"/>
            <a:ext cx="10515600" cy="4556236"/>
          </a:xfrm>
        </p:spPr>
        <p:txBody>
          <a:bodyPr>
            <a:normAutofit lnSpcReduction="10000"/>
          </a:bodyPr>
          <a:lstStyle/>
          <a:p>
            <a:pPr marL="0" indent="0" algn="ctr">
              <a:buNone/>
            </a:pPr>
            <a:r>
              <a:rPr lang="en-MY" sz="4000" b="1" dirty="0">
                <a:solidFill>
                  <a:srgbClr val="FFC000"/>
                </a:solidFill>
              </a:rPr>
              <a:t>If this is the case, there must be something missing out of these 3 critical factors:</a:t>
            </a:r>
          </a:p>
          <a:p>
            <a:pPr marL="0" indent="0" algn="ctr">
              <a:buNone/>
            </a:pPr>
            <a:r>
              <a:rPr lang="en-MY" sz="3600" dirty="0">
                <a:solidFill>
                  <a:schemeClr val="bg1"/>
                </a:solidFill>
              </a:rPr>
              <a:t> </a:t>
            </a:r>
          </a:p>
          <a:p>
            <a:pPr marL="0" indent="0" algn="ctr">
              <a:buNone/>
            </a:pPr>
            <a:r>
              <a:rPr lang="en-MY" sz="3600" dirty="0">
                <a:solidFill>
                  <a:schemeClr val="bg1"/>
                </a:solidFill>
              </a:rPr>
              <a:t>#1 Right </a:t>
            </a:r>
            <a:r>
              <a:rPr lang="en-MY" sz="3600" dirty="0" smtClean="0">
                <a:solidFill>
                  <a:schemeClr val="bg1"/>
                </a:solidFill>
              </a:rPr>
              <a:t>Training</a:t>
            </a:r>
          </a:p>
          <a:p>
            <a:pPr marL="0" indent="0" algn="ctr">
              <a:buNone/>
            </a:pPr>
            <a:endParaRPr lang="en-MY" sz="3600" dirty="0">
              <a:solidFill>
                <a:schemeClr val="bg1"/>
              </a:solidFill>
            </a:endParaRPr>
          </a:p>
          <a:p>
            <a:pPr marL="0" indent="0" algn="ctr">
              <a:buNone/>
            </a:pPr>
            <a:r>
              <a:rPr lang="en-MY" sz="3600" dirty="0">
                <a:solidFill>
                  <a:schemeClr val="bg1"/>
                </a:solidFill>
              </a:rPr>
              <a:t>#2 Right </a:t>
            </a:r>
            <a:r>
              <a:rPr lang="en-MY" sz="3600" dirty="0" err="1">
                <a:solidFill>
                  <a:schemeClr val="bg1"/>
                </a:solidFill>
              </a:rPr>
              <a:t>Mindset</a:t>
            </a:r>
            <a:r>
              <a:rPr lang="en-MY" sz="3600" dirty="0">
                <a:solidFill>
                  <a:schemeClr val="bg1"/>
                </a:solidFill>
              </a:rPr>
              <a:t> </a:t>
            </a:r>
            <a:endParaRPr lang="en-MY" sz="3600" dirty="0" smtClean="0">
              <a:solidFill>
                <a:schemeClr val="bg1"/>
              </a:solidFill>
            </a:endParaRPr>
          </a:p>
          <a:p>
            <a:pPr marL="0" indent="0" algn="ctr">
              <a:buNone/>
            </a:pPr>
            <a:endParaRPr lang="en-MY" sz="3600" dirty="0">
              <a:solidFill>
                <a:schemeClr val="bg1"/>
              </a:solidFill>
            </a:endParaRPr>
          </a:p>
          <a:p>
            <a:pPr marL="0" indent="0" algn="ctr">
              <a:buNone/>
            </a:pPr>
            <a:r>
              <a:rPr lang="en-MY" sz="3600" dirty="0">
                <a:solidFill>
                  <a:schemeClr val="bg1"/>
                </a:solidFill>
              </a:rPr>
              <a:t>#3 Right Nutrition</a:t>
            </a:r>
          </a:p>
          <a:p>
            <a:pPr marL="0" indent="0">
              <a:buNone/>
            </a:pPr>
            <a:endParaRPr lang="en-MY" sz="3600" dirty="0">
              <a:solidFill>
                <a:schemeClr val="bg1"/>
              </a:solidFill>
            </a:endParaRPr>
          </a:p>
        </p:txBody>
      </p:sp>
    </p:spTree>
    <p:extLst>
      <p:ext uri="{BB962C8B-B14F-4D97-AF65-F5344CB8AC3E}">
        <p14:creationId xmlns:p14="http://schemas.microsoft.com/office/powerpoint/2010/main" val="31114032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22137" y="3033485"/>
            <a:ext cx="10515600" cy="2982155"/>
          </a:xfrm>
        </p:spPr>
        <p:txBody>
          <a:bodyPr>
            <a:normAutofit/>
          </a:bodyPr>
          <a:lstStyle/>
          <a:p>
            <a:pPr marL="0" indent="0" algn="ctr">
              <a:buNone/>
            </a:pPr>
            <a:r>
              <a:rPr lang="en-MY" sz="4400" dirty="0">
                <a:solidFill>
                  <a:srgbClr val="FFC000"/>
                </a:solidFill>
              </a:rPr>
              <a:t>But don’t be discouraged just yet because...</a:t>
            </a:r>
          </a:p>
          <a:p>
            <a:pPr marL="0" indent="0" algn="ctr">
              <a:buNone/>
            </a:pPr>
            <a:endParaRPr lang="en-MY" sz="4400" dirty="0">
              <a:solidFill>
                <a:srgbClr val="FFC000"/>
              </a:solidFill>
            </a:endParaRPr>
          </a:p>
        </p:txBody>
      </p:sp>
    </p:spTree>
    <p:extLst>
      <p:ext uri="{BB962C8B-B14F-4D97-AF65-F5344CB8AC3E}">
        <p14:creationId xmlns:p14="http://schemas.microsoft.com/office/powerpoint/2010/main" val="24908078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51166" y="2757214"/>
            <a:ext cx="10515600" cy="3049722"/>
          </a:xfrm>
        </p:spPr>
        <p:txBody>
          <a:bodyPr>
            <a:normAutofit/>
          </a:bodyPr>
          <a:lstStyle/>
          <a:p>
            <a:pPr marL="0" indent="0" algn="ctr">
              <a:buNone/>
            </a:pPr>
            <a:r>
              <a:rPr lang="en-MY" sz="4000" dirty="0">
                <a:solidFill>
                  <a:srgbClr val="FFC000"/>
                </a:solidFill>
              </a:rPr>
              <a:t>I'm going to share with you the secrets to getting bigger, stronger &amp; ripped-to-the-core as practiced by the </a:t>
            </a:r>
            <a:r>
              <a:rPr lang="en-MY" sz="4000" i="1" dirty="0">
                <a:solidFill>
                  <a:schemeClr val="bg1"/>
                </a:solidFill>
              </a:rPr>
              <a:t>World-Class </a:t>
            </a:r>
            <a:r>
              <a:rPr lang="en-MY" sz="4000" i="1" dirty="0" smtClean="0">
                <a:solidFill>
                  <a:schemeClr val="bg1"/>
                </a:solidFill>
              </a:rPr>
              <a:t>Bodybuilders</a:t>
            </a:r>
            <a:endParaRPr lang="en-MY" sz="4000" dirty="0">
              <a:solidFill>
                <a:srgbClr val="FFC000"/>
              </a:solidFill>
            </a:endParaRPr>
          </a:p>
          <a:p>
            <a:pPr marL="0" indent="0" algn="ctr">
              <a:buNone/>
            </a:pPr>
            <a:endParaRPr lang="en-MY" sz="4000" dirty="0">
              <a:solidFill>
                <a:srgbClr val="FFC000"/>
              </a:solidFill>
            </a:endParaRPr>
          </a:p>
        </p:txBody>
      </p:sp>
    </p:spTree>
    <p:extLst>
      <p:ext uri="{BB962C8B-B14F-4D97-AF65-F5344CB8AC3E}">
        <p14:creationId xmlns:p14="http://schemas.microsoft.com/office/powerpoint/2010/main" val="1498208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768371" y="2543422"/>
            <a:ext cx="10515600" cy="3509963"/>
          </a:xfrm>
        </p:spPr>
        <p:txBody>
          <a:bodyPr>
            <a:normAutofit/>
          </a:bodyPr>
          <a:lstStyle/>
          <a:p>
            <a:pPr marL="0" indent="0" algn="ctr">
              <a:buNone/>
            </a:pPr>
            <a:r>
              <a:rPr lang="en-MY" sz="4000" dirty="0">
                <a:solidFill>
                  <a:srgbClr val="FFC000"/>
                </a:solidFill>
              </a:rPr>
              <a:t>There is no way in the world you will achieve your goals by doing the same workout you’ve been doing for years in the gym </a:t>
            </a:r>
            <a:r>
              <a:rPr lang="en-MY" sz="4000" b="1" i="1" dirty="0">
                <a:solidFill>
                  <a:schemeClr val="bg1"/>
                </a:solidFill>
              </a:rPr>
              <a:t>WITHOUT </a:t>
            </a:r>
            <a:r>
              <a:rPr lang="en-MY" sz="4000" dirty="0">
                <a:solidFill>
                  <a:srgbClr val="FFC000"/>
                </a:solidFill>
              </a:rPr>
              <a:t>getting results! </a:t>
            </a:r>
          </a:p>
        </p:txBody>
      </p:sp>
    </p:spTree>
    <p:extLst>
      <p:ext uri="{BB962C8B-B14F-4D97-AF65-F5344CB8AC3E}">
        <p14:creationId xmlns:p14="http://schemas.microsoft.com/office/powerpoint/2010/main" val="19401894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916572" y="1910185"/>
            <a:ext cx="10515600" cy="2196274"/>
          </a:xfrm>
        </p:spPr>
        <p:txBody>
          <a:bodyPr>
            <a:noAutofit/>
          </a:bodyPr>
          <a:lstStyle/>
          <a:p>
            <a:pPr marL="0" indent="0" algn="ctr">
              <a:buNone/>
            </a:pPr>
            <a:r>
              <a:rPr lang="en-MY" sz="3700" dirty="0">
                <a:solidFill>
                  <a:schemeClr val="bg1"/>
                </a:solidFill>
              </a:rPr>
              <a:t>Do you know what they call people who do the same things over and over again expecting a different result? They call it ‘insanity’ – So if you’ve been struggling for years in the gym, NOW is the time to change that. Now is the time to truly transform your life forever!</a:t>
            </a:r>
          </a:p>
        </p:txBody>
      </p:sp>
    </p:spTree>
    <p:extLst>
      <p:ext uri="{BB962C8B-B14F-4D97-AF65-F5344CB8AC3E}">
        <p14:creationId xmlns:p14="http://schemas.microsoft.com/office/powerpoint/2010/main" val="12271851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2286</TotalTime>
  <Words>892</Words>
  <Application>Microsoft Office PowerPoint</Application>
  <PresentationFormat>Widescreen</PresentationFormat>
  <Paragraphs>104</Paragraphs>
  <Slides>41</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41</vt:i4>
      </vt:variant>
    </vt:vector>
  </HeadingPairs>
  <TitlesOfParts>
    <vt:vector size="4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Your Frustration Ends Here </vt:lpstr>
      <vt:lpstr>PowerPoint Presentation</vt:lpstr>
      <vt:lpstr>Considering That You Will: </vt:lpstr>
      <vt:lpstr>PowerPoint Presentation</vt:lpstr>
      <vt:lpstr>PowerPoint Presentation</vt:lpstr>
      <vt:lpstr>PowerPoint Presentation</vt:lpstr>
      <vt:lpstr>PowerPoint Presentation</vt:lpstr>
      <vt:lpstr>PowerPoint Presentation</vt:lpstr>
      <vt:lpstr>PowerPoint Presentation</vt:lpstr>
      <vt:lpstr>Here’s What You Will Get From Power Mass Blueprint: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FREE Bonuses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Hey there!</dc:title>
  <dc:creator>Cally</dc:creator>
  <cp:lastModifiedBy>Cally</cp:lastModifiedBy>
  <cp:revision>144</cp:revision>
  <dcterms:created xsi:type="dcterms:W3CDTF">2017-05-11T16:06:40Z</dcterms:created>
  <dcterms:modified xsi:type="dcterms:W3CDTF">2018-10-01T07:29:18Z</dcterms:modified>
</cp:coreProperties>
</file>