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7" r:id="rId3"/>
    <p:sldId id="395" r:id="rId4"/>
    <p:sldId id="396" r:id="rId5"/>
    <p:sldId id="351" r:id="rId6"/>
    <p:sldId id="378" r:id="rId7"/>
    <p:sldId id="406" r:id="rId8"/>
    <p:sldId id="397" r:id="rId9"/>
    <p:sldId id="398" r:id="rId10"/>
    <p:sldId id="399" r:id="rId11"/>
    <p:sldId id="407" r:id="rId12"/>
    <p:sldId id="352" r:id="rId13"/>
    <p:sldId id="357" r:id="rId14"/>
    <p:sldId id="400" r:id="rId15"/>
    <p:sldId id="262" r:id="rId16"/>
    <p:sldId id="263" r:id="rId17"/>
    <p:sldId id="379" r:id="rId18"/>
    <p:sldId id="264" r:id="rId19"/>
    <p:sldId id="359" r:id="rId20"/>
    <p:sldId id="306" r:id="rId21"/>
    <p:sldId id="360" r:id="rId22"/>
    <p:sldId id="382" r:id="rId23"/>
    <p:sldId id="363" r:id="rId24"/>
    <p:sldId id="416" r:id="rId25"/>
    <p:sldId id="412" r:id="rId26"/>
    <p:sldId id="383" r:id="rId27"/>
    <p:sldId id="267" r:id="rId28"/>
    <p:sldId id="266" r:id="rId29"/>
    <p:sldId id="413" r:id="rId30"/>
    <p:sldId id="414" r:id="rId31"/>
    <p:sldId id="415" r:id="rId32"/>
    <p:sldId id="259" r:id="rId33"/>
    <p:sldId id="384" r:id="rId34"/>
    <p:sldId id="268" r:id="rId35"/>
    <p:sldId id="271" r:id="rId36"/>
    <p:sldId id="278" r:id="rId37"/>
    <p:sldId id="408" r:id="rId38"/>
    <p:sldId id="292" r:id="rId39"/>
    <p:sldId id="293" r:id="rId40"/>
    <p:sldId id="373" r:id="rId41"/>
    <p:sldId id="374" r:id="rId42"/>
    <p:sldId id="333" r:id="rId43"/>
    <p:sldId id="336" r:id="rId44"/>
    <p:sldId id="401" r:id="rId45"/>
    <p:sldId id="339" r:id="rId46"/>
    <p:sldId id="340" r:id="rId47"/>
    <p:sldId id="341" r:id="rId48"/>
    <p:sldId id="301" r:id="rId49"/>
    <p:sldId id="302" r:id="rId50"/>
    <p:sldId id="342" r:id="rId51"/>
    <p:sldId id="345" r:id="rId52"/>
    <p:sldId id="346" r:id="rId53"/>
    <p:sldId id="402" r:id="rId54"/>
    <p:sldId id="403" r:id="rId55"/>
    <p:sldId id="405" r:id="rId56"/>
    <p:sldId id="347" r:id="rId5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537B"/>
    <a:srgbClr val="12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84" autoAdjust="0"/>
    <p:restoredTop sz="94660"/>
  </p:normalViewPr>
  <p:slideViewPr>
    <p:cSldViewPr snapToGrid="0">
      <p:cViewPr>
        <p:scale>
          <a:sx n="45" d="100"/>
          <a:sy n="45" d="100"/>
        </p:scale>
        <p:origin x="849" y="5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127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8260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914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010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958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2319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0033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113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141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73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5428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3DF7-D628-4F80-B82B-38ABDAB860CD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770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7349" y="1643249"/>
            <a:ext cx="9144000" cy="2387600"/>
          </a:xfrm>
        </p:spPr>
        <p:txBody>
          <a:bodyPr>
            <a:noAutofit/>
          </a:bodyPr>
          <a:lstStyle/>
          <a:p>
            <a:r>
              <a:rPr lang="en-MY" sz="8800" b="1" dirty="0">
                <a:solidFill>
                  <a:schemeClr val="bg1"/>
                </a:solidFill>
                <a:latin typeface="+mn-lt"/>
              </a:rPr>
              <a:t>Hey </a:t>
            </a:r>
            <a:r>
              <a:rPr lang="en-MY" sz="8800" b="1" dirty="0" smtClean="0">
                <a:solidFill>
                  <a:schemeClr val="bg1"/>
                </a:solidFill>
                <a:latin typeface="+mn-lt"/>
              </a:rPr>
              <a:t>there</a:t>
            </a:r>
            <a:endParaRPr lang="en-MY" sz="8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38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294" y="2671455"/>
            <a:ext cx="10946306" cy="271748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Bruce Lee was quoted saying,” The successful warrior is the average man, with laser-like focus”.</a:t>
            </a:r>
          </a:p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7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18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946" y="560831"/>
            <a:ext cx="11067992" cy="3814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That’s right, your </a:t>
            </a:r>
            <a:r>
              <a:rPr lang="en-MY" sz="4800" b="1" i="1" dirty="0" smtClean="0">
                <a:solidFill>
                  <a:srgbClr val="FFC000"/>
                </a:solidFill>
              </a:rPr>
              <a:t>SUCCESS </a:t>
            </a:r>
            <a:r>
              <a:rPr lang="en-MY" sz="4800" dirty="0"/>
              <a:t>ultimately boils down to </a:t>
            </a:r>
            <a:r>
              <a:rPr lang="en-MY" sz="4800" b="1" dirty="0"/>
              <a:t>F</a:t>
            </a:r>
            <a:r>
              <a:rPr lang="en-MY" sz="4800" b="1" dirty="0" smtClean="0"/>
              <a:t>ocus</a:t>
            </a:r>
            <a:endParaRPr lang="en-MY" sz="4800" b="1" dirty="0"/>
          </a:p>
          <a:p>
            <a:pPr marL="0" indent="0" algn="ctr">
              <a:buNone/>
            </a:pPr>
            <a:endParaRPr lang="en-MY" sz="4600" dirty="0"/>
          </a:p>
        </p:txBody>
      </p:sp>
      <p:pic>
        <p:nvPicPr>
          <p:cNvPr id="4098" name="Picture 2" descr="Image result for succ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642" y="2316301"/>
            <a:ext cx="6170600" cy="4118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65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399" y="2700023"/>
            <a:ext cx="10871278" cy="40324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In every man or woman is this untapped potential to achieve </a:t>
            </a:r>
            <a:r>
              <a:rPr lang="en-MY" sz="4800" dirty="0" smtClean="0"/>
              <a:t>greatness</a:t>
            </a:r>
            <a:endParaRPr lang="en-MY" sz="4800" dirty="0"/>
          </a:p>
          <a:p>
            <a:pPr marL="0" indent="0" algn="ctr">
              <a:buNone/>
            </a:pP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64889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878" y="2849880"/>
            <a:ext cx="10515600" cy="293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But the problem is that most of us are </a:t>
            </a:r>
            <a:r>
              <a:rPr lang="en-MY" sz="4800" b="1" i="1" dirty="0"/>
              <a:t>lacking in focus</a:t>
            </a:r>
            <a:r>
              <a:rPr lang="en-MY" sz="4800" dirty="0"/>
              <a:t>!</a:t>
            </a:r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63901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286" y="1705708"/>
            <a:ext cx="5893191" cy="46492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100" dirty="0"/>
              <a:t>We live in a wonderful time where all the world’s knowledge and entertainment can be accessed with a tap on the </a:t>
            </a:r>
            <a:r>
              <a:rPr lang="en-MY" sz="4100" dirty="0" smtClean="0"/>
              <a:t>phone</a:t>
            </a:r>
            <a:endParaRPr lang="en-MY" sz="4100" dirty="0"/>
          </a:p>
          <a:p>
            <a:pPr marL="0" indent="0" algn="ctr">
              <a:buNone/>
            </a:pPr>
            <a:endParaRPr lang="en-MY" sz="4000" b="1" dirty="0"/>
          </a:p>
        </p:txBody>
      </p:sp>
      <p:pic>
        <p:nvPicPr>
          <p:cNvPr id="5122" name="Picture 2" descr="Image result for mobile ph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005" y="1230923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42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634" y="2308277"/>
            <a:ext cx="10671857" cy="2562664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chemeClr val="bg1"/>
                </a:solidFill>
                <a:latin typeface="+mn-lt"/>
              </a:rPr>
              <a:t>While this is great for us, it is causing damage to our ability to 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concentrate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664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4429" y="1862709"/>
            <a:ext cx="10313043" cy="3219241"/>
          </a:xfrm>
        </p:spPr>
        <p:txBody>
          <a:bodyPr>
            <a:noAutofit/>
          </a:bodyPr>
          <a:lstStyle/>
          <a:p>
            <a:r>
              <a:rPr lang="en-MY" sz="5400" dirty="0">
                <a:solidFill>
                  <a:schemeClr val="bg1"/>
                </a:solidFill>
                <a:latin typeface="+mn-lt"/>
              </a:rPr>
              <a:t>Here’s how I like to describe </a:t>
            </a:r>
            <a:r>
              <a:rPr lang="en-MY" sz="5400" dirty="0" smtClean="0">
                <a:solidFill>
                  <a:schemeClr val="bg1"/>
                </a:solidFill>
                <a:latin typeface="+mn-lt"/>
              </a:rPr>
              <a:t>ATTENTION</a:t>
            </a:r>
            <a:r>
              <a:rPr lang="en-MY" sz="5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5400" dirty="0">
                <a:solidFill>
                  <a:schemeClr val="bg1"/>
                </a:solidFill>
                <a:latin typeface="+mn-lt"/>
              </a:rPr>
            </a:br>
            <a:endParaRPr lang="en-MY" sz="5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19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17847" y="3496687"/>
            <a:ext cx="4928676" cy="23876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Try to imagine rays of sunlight on a clear day and how they spread out in all </a:t>
            </a:r>
            <a:r>
              <a:rPr lang="en-MY" sz="4400" dirty="0" smtClean="0">
                <a:latin typeface="+mn-lt"/>
              </a:rPr>
              <a:t>directions</a:t>
            </a:r>
            <a:r>
              <a:rPr lang="en-MY" sz="4400" dirty="0">
                <a:latin typeface="+mn-lt"/>
              </a:rPr>
              <a:t/>
            </a:r>
            <a:br>
              <a:rPr lang="en-MY" sz="4400" dirty="0"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14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85" y="1612482"/>
            <a:ext cx="5437370" cy="40849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96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7569" y="2854961"/>
            <a:ext cx="9805231" cy="2387600"/>
          </a:xfrm>
        </p:spPr>
        <p:txBody>
          <a:bodyPr>
            <a:noAutofit/>
          </a:bodyPr>
          <a:lstStyle/>
          <a:p>
            <a:r>
              <a:rPr lang="en-MY" sz="4800" dirty="0" smtClean="0">
                <a:latin typeface="+mn-lt"/>
              </a:rPr>
              <a:t>They have the energy to warm your skin and leave you with a nice tan but that’s about it</a:t>
            </a:r>
            <a:br>
              <a:rPr lang="en-MY" sz="4800" dirty="0" smtClean="0">
                <a:latin typeface="+mn-lt"/>
              </a:rPr>
            </a:br>
            <a:endParaRPr lang="en-MY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448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462" y="793852"/>
            <a:ext cx="10459563" cy="34881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 smtClean="0"/>
              <a:t>Now take a magnifying glass and see what happens</a:t>
            </a:r>
          </a:p>
          <a:p>
            <a:pPr marL="0" indent="0" algn="ctr">
              <a:buNone/>
            </a:pPr>
            <a:endParaRPr lang="en-MY" sz="5000" b="1" i="1" dirty="0">
              <a:solidFill>
                <a:srgbClr val="FFC000"/>
              </a:solidFill>
            </a:endParaRPr>
          </a:p>
        </p:txBody>
      </p:sp>
      <p:pic>
        <p:nvPicPr>
          <p:cNvPr id="717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329" y="30480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04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366" y="2857157"/>
            <a:ext cx="10515600" cy="33338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Have you ever wondered how top performers </a:t>
            </a:r>
            <a:r>
              <a:rPr lang="en-MY" sz="4800" dirty="0" smtClean="0"/>
              <a:t>outperform </a:t>
            </a:r>
            <a:r>
              <a:rPr lang="en-MY" sz="4800" dirty="0"/>
              <a:t>an average </a:t>
            </a:r>
            <a:r>
              <a:rPr lang="en-MY" sz="4800" dirty="0" err="1"/>
              <a:t>joe</a:t>
            </a:r>
            <a:r>
              <a:rPr lang="en-MY" sz="4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5068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5395" y="2237117"/>
            <a:ext cx="10515600" cy="32369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/>
              <a:t>These rays of sunlight are concentrated and focused into a beam on one spot, giving the beam enough energy to burn through leaf, paper, or even </a:t>
            </a:r>
            <a:r>
              <a:rPr lang="en-MY" sz="4500" dirty="0" smtClean="0"/>
              <a:t>wood</a:t>
            </a:r>
            <a:endParaRPr lang="en-MY" sz="4500" dirty="0"/>
          </a:p>
          <a:p>
            <a:pPr marL="0" indent="0" algn="ctr">
              <a:buNone/>
            </a:pPr>
            <a:endParaRPr lang="en-MY" sz="4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67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3454" y="3005461"/>
            <a:ext cx="9970362" cy="28853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And so it is with your </a:t>
            </a:r>
            <a:r>
              <a:rPr lang="en-MY" sz="5400" b="1" i="1" dirty="0">
                <a:solidFill>
                  <a:srgbClr val="FFC000"/>
                </a:solidFill>
              </a:rPr>
              <a:t>A</a:t>
            </a:r>
            <a:r>
              <a:rPr lang="en-MY" sz="5400" b="1" i="1" dirty="0" smtClean="0">
                <a:solidFill>
                  <a:srgbClr val="FFC000"/>
                </a:solidFill>
              </a:rPr>
              <a:t>ttention</a:t>
            </a:r>
            <a:endParaRPr lang="en-MY" sz="5400" b="1" i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47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673" y="2876675"/>
            <a:ext cx="10515600" cy="30513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Today’s your lucky day because I’m giving you FULL ACCESS TO…</a:t>
            </a:r>
          </a:p>
          <a:p>
            <a:pPr marL="0" indent="0" algn="ctr">
              <a:buNone/>
            </a:pPr>
            <a:endParaRPr lang="en-MY" sz="5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05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1012" y="2620108"/>
            <a:ext cx="5551623" cy="325235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/>
              <a:t>My entire collection on how to sharpen your mind and reap the full benefits </a:t>
            </a:r>
            <a:r>
              <a:rPr lang="en-MY" sz="4200" dirty="0" smtClean="0"/>
              <a:t>of                              </a:t>
            </a:r>
            <a:r>
              <a:rPr lang="en-MY" sz="4200" b="1" i="1" dirty="0"/>
              <a:t>T</a:t>
            </a:r>
            <a:r>
              <a:rPr lang="en-MY" sz="4200" b="1" i="1" dirty="0" smtClean="0"/>
              <a:t>he </a:t>
            </a:r>
            <a:r>
              <a:rPr lang="en-MY" sz="4200" b="1" i="1" dirty="0"/>
              <a:t>P</a:t>
            </a:r>
            <a:r>
              <a:rPr lang="en-MY" sz="4200" b="1" i="1" dirty="0" smtClean="0"/>
              <a:t>ower </a:t>
            </a:r>
            <a:r>
              <a:rPr lang="en-MY" sz="4200" b="1" i="1" dirty="0"/>
              <a:t>of </a:t>
            </a:r>
            <a:r>
              <a:rPr lang="en-MY" sz="4200" b="1" i="1" dirty="0" smtClean="0"/>
              <a:t>Focus</a:t>
            </a:r>
            <a:r>
              <a:rPr lang="en-MY" sz="4200" dirty="0"/>
              <a:t>!</a:t>
            </a:r>
          </a:p>
          <a:p>
            <a:pPr marL="0" indent="0" algn="ctr">
              <a:buNone/>
            </a:pPr>
            <a:endParaRPr lang="en-MY" sz="4200" dirty="0"/>
          </a:p>
        </p:txBody>
      </p:sp>
      <p:pic>
        <p:nvPicPr>
          <p:cNvPr id="8194" name="Picture 2" descr="Image result for foc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9" y="807485"/>
            <a:ext cx="4974053" cy="348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88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53834"/>
            <a:ext cx="10515600" cy="34550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And for the first time ever, they’ve been compiled into one incredible blueprint…</a:t>
            </a:r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11617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13537"/>
            <a:ext cx="10515600" cy="33634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/>
              <a:t>Here’s What You’re About To Discover Inside:</a:t>
            </a:r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421651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262" y="1513094"/>
            <a:ext cx="10956142" cy="48017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MY" sz="3200" dirty="0" smtClean="0"/>
              <a:t> The </a:t>
            </a:r>
            <a:r>
              <a:rPr lang="en-MY" sz="3200" dirty="0"/>
              <a:t>3 Types Of </a:t>
            </a:r>
            <a:r>
              <a:rPr lang="en-MY" sz="3200" dirty="0" smtClean="0"/>
              <a:t>Focus</a:t>
            </a:r>
            <a:endParaRPr lang="en-MY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MY" sz="3200" dirty="0" smtClean="0"/>
              <a:t> Strategies </a:t>
            </a:r>
            <a:r>
              <a:rPr lang="en-MY" sz="3200" dirty="0"/>
              <a:t>Of Building Your Power To </a:t>
            </a:r>
            <a:r>
              <a:rPr lang="en-MY" sz="3200" dirty="0" smtClean="0"/>
              <a:t>Concentrate</a:t>
            </a:r>
            <a:endParaRPr lang="en-MY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MY" sz="3200" dirty="0" smtClean="0"/>
              <a:t> Distractions </a:t>
            </a:r>
            <a:r>
              <a:rPr lang="en-MY" sz="3200" dirty="0"/>
              <a:t>That Are Chipping Away Your Ability </a:t>
            </a:r>
            <a:r>
              <a:rPr lang="en-MY" sz="3200" dirty="0" smtClean="0"/>
              <a:t>To Focus</a:t>
            </a:r>
            <a:endParaRPr lang="en-MY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MY" sz="3200" dirty="0" smtClean="0"/>
              <a:t> Life </a:t>
            </a:r>
            <a:r>
              <a:rPr lang="en-MY" sz="3200" dirty="0"/>
              <a:t>Hacks Of Highly Successful And Focused </a:t>
            </a:r>
            <a:r>
              <a:rPr lang="en-MY" sz="3200" dirty="0" smtClean="0"/>
              <a:t>People</a:t>
            </a:r>
            <a:endParaRPr lang="en-MY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MY" sz="3200" dirty="0" smtClean="0"/>
              <a:t> How </a:t>
            </a:r>
            <a:r>
              <a:rPr lang="en-MY" sz="3200" dirty="0"/>
              <a:t>To Turn Your Smartphone From An Enemy To A Friend</a:t>
            </a:r>
          </a:p>
          <a:p>
            <a:pPr>
              <a:buFont typeface="Wingdings" panose="05000000000000000000" pitchFamily="2" charset="2"/>
              <a:buChar char="Ø"/>
            </a:pPr>
            <a:endParaRPr lang="en-MY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MY" sz="3200" dirty="0" smtClean="0"/>
              <a:t> And </a:t>
            </a:r>
            <a:r>
              <a:rPr lang="en-MY" sz="3200" dirty="0"/>
              <a:t>MANY More...</a:t>
            </a:r>
          </a:p>
          <a:p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300219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379" y="2940651"/>
            <a:ext cx="10695008" cy="2372396"/>
          </a:xfrm>
        </p:spPr>
        <p:txBody>
          <a:bodyPr>
            <a:noAutofit/>
          </a:bodyPr>
          <a:lstStyle/>
          <a:p>
            <a:r>
              <a:rPr lang="en-MY" sz="4200" dirty="0">
                <a:solidFill>
                  <a:schemeClr val="bg1"/>
                </a:solidFill>
                <a:latin typeface="+mn-lt"/>
              </a:rPr>
              <a:t>Just know that I’ve spent thousands of dollars into  researching the scientific studies and the habits of successful people, and distilling them into these proven </a:t>
            </a:r>
            <a:r>
              <a:rPr lang="en-MY" sz="4200" dirty="0" smtClean="0">
                <a:solidFill>
                  <a:schemeClr val="bg1"/>
                </a:solidFill>
                <a:latin typeface="+mn-lt"/>
              </a:rPr>
              <a:t>strategies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914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775" y="2538381"/>
            <a:ext cx="10108798" cy="2387600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chemeClr val="bg1"/>
                </a:solidFill>
                <a:latin typeface="+mn-lt"/>
              </a:rPr>
              <a:t>Strategies that will give you the </a:t>
            </a:r>
            <a:r>
              <a:rPr lang="en-MY" sz="4800" dirty="0" err="1">
                <a:solidFill>
                  <a:schemeClr val="bg1"/>
                </a:solidFill>
                <a:latin typeface="+mn-lt"/>
              </a:rPr>
              <a:t>mindset</a:t>
            </a:r>
            <a:r>
              <a:rPr lang="en-MY" sz="4800" dirty="0">
                <a:solidFill>
                  <a:schemeClr val="bg1"/>
                </a:solidFill>
                <a:latin typeface="+mn-lt"/>
              </a:rPr>
              <a:t> to achieve all your 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goals</a:t>
            </a:r>
            <a:r>
              <a:rPr lang="en-MY" sz="48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dirty="0">
                <a:solidFill>
                  <a:schemeClr val="bg1"/>
                </a:solidFill>
                <a:latin typeface="+mn-lt"/>
              </a:rPr>
            </a:br>
            <a:endParaRPr lang="en-MY" sz="46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473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2838" y="2731813"/>
            <a:ext cx="10521994" cy="2387600"/>
          </a:xfrm>
        </p:spPr>
        <p:txBody>
          <a:bodyPr>
            <a:noAutofit/>
          </a:bodyPr>
          <a:lstStyle/>
          <a:p>
            <a:r>
              <a:rPr lang="en-MY" sz="4500" dirty="0">
                <a:solidFill>
                  <a:schemeClr val="bg1"/>
                </a:solidFill>
                <a:latin typeface="+mn-lt"/>
              </a:rPr>
              <a:t>And here’s your opportunity to learn my secrets to living your dreams by adopting this </a:t>
            </a:r>
            <a:r>
              <a:rPr lang="en-MY" sz="4500" dirty="0" err="1" smtClean="0">
                <a:solidFill>
                  <a:schemeClr val="bg1"/>
                </a:solidFill>
                <a:latin typeface="+mn-lt"/>
              </a:rPr>
              <a:t>mindset</a:t>
            </a:r>
            <a:r>
              <a:rPr lang="en-MY" sz="48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dirty="0">
                <a:solidFill>
                  <a:schemeClr val="bg1"/>
                </a:solidFill>
                <a:latin typeface="+mn-lt"/>
              </a:rPr>
            </a:br>
            <a:endParaRPr lang="en-MY" sz="46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77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683" y="2542734"/>
            <a:ext cx="10515600" cy="3342323"/>
          </a:xfrm>
        </p:spPr>
        <p:txBody>
          <a:bodyPr/>
          <a:lstStyle/>
          <a:p>
            <a:pPr marL="0" indent="0" algn="ctr">
              <a:buNone/>
            </a:pPr>
            <a:r>
              <a:rPr lang="en-MY" sz="4800" dirty="0"/>
              <a:t>It doesn’t matter if it’s in sports, business, the music industry, or even video </a:t>
            </a:r>
            <a:r>
              <a:rPr lang="en-MY" sz="4800" dirty="0" smtClean="0"/>
              <a:t>games</a:t>
            </a:r>
            <a:endParaRPr lang="en-MY" sz="4800" dirty="0"/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208709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354" y="1280501"/>
            <a:ext cx="5527431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 </a:t>
            </a:r>
          </a:p>
          <a:p>
            <a:pPr marL="0" indent="0" algn="ctr">
              <a:buNone/>
            </a:pPr>
            <a:r>
              <a:rPr lang="en-MY" sz="4200" dirty="0"/>
              <a:t>I’m granting you the permission to follow my method and apply it for a complete </a:t>
            </a:r>
            <a:r>
              <a:rPr lang="en-MY" sz="4200" b="1" dirty="0" smtClean="0"/>
              <a:t>T</a:t>
            </a:r>
            <a:r>
              <a:rPr lang="en-MY" sz="4200" b="1" dirty="0" smtClean="0"/>
              <a:t>ransformation</a:t>
            </a:r>
            <a:endParaRPr lang="en-MY" sz="4200" b="1" dirty="0"/>
          </a:p>
          <a:p>
            <a:pPr marL="0" indent="0" algn="ctr">
              <a:buNone/>
            </a:pPr>
            <a:endParaRPr lang="en-MY" sz="4200" dirty="0"/>
          </a:p>
        </p:txBody>
      </p:sp>
      <p:pic>
        <p:nvPicPr>
          <p:cNvPr id="9218" name="Picture 2" descr="Image result for transform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883" y="2574933"/>
            <a:ext cx="4856040" cy="375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77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953" y="2725615"/>
            <a:ext cx="10515600" cy="33282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It’s your chance now to </a:t>
            </a:r>
            <a:r>
              <a:rPr lang="en-MY" sz="4800" b="1" i="1" dirty="0"/>
              <a:t>unleash</a:t>
            </a:r>
            <a:r>
              <a:rPr lang="en-MY" sz="4800" dirty="0"/>
              <a:t> your </a:t>
            </a:r>
            <a:r>
              <a:rPr lang="en-MY" sz="4800" b="1" dirty="0">
                <a:solidFill>
                  <a:srgbClr val="FFC000"/>
                </a:solidFill>
              </a:rPr>
              <a:t>P</a:t>
            </a:r>
            <a:r>
              <a:rPr lang="en-MY" sz="4800" b="1" dirty="0" smtClean="0">
                <a:solidFill>
                  <a:srgbClr val="FFC000"/>
                </a:solidFill>
              </a:rPr>
              <a:t>ower </a:t>
            </a:r>
            <a:r>
              <a:rPr lang="en-MY" sz="4800" b="1" dirty="0">
                <a:solidFill>
                  <a:srgbClr val="FFC000"/>
                </a:solidFill>
              </a:rPr>
              <a:t>of </a:t>
            </a:r>
            <a:r>
              <a:rPr lang="en-MY" sz="4800" b="1" dirty="0" smtClean="0">
                <a:solidFill>
                  <a:srgbClr val="FFC000"/>
                </a:solidFill>
              </a:rPr>
              <a:t>Focus </a:t>
            </a:r>
            <a:r>
              <a:rPr lang="en-MY" sz="4800" dirty="0"/>
              <a:t>and be among the </a:t>
            </a:r>
            <a:r>
              <a:rPr lang="en-MY" sz="4800" dirty="0" smtClean="0"/>
              <a:t>greats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261978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690" y="1930144"/>
            <a:ext cx="10515600" cy="33758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Introducing…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5400" dirty="0">
                <a:solidFill>
                  <a:srgbClr val="FFC000"/>
                </a:solidFill>
              </a:rPr>
              <a:t>The Power Of </a:t>
            </a:r>
            <a:r>
              <a:rPr lang="en-MY" sz="5400" dirty="0" smtClean="0">
                <a:solidFill>
                  <a:srgbClr val="FFC000"/>
                </a:solidFill>
              </a:rPr>
              <a:t>Focus: Key </a:t>
            </a:r>
            <a:r>
              <a:rPr lang="en-MY" sz="5400" dirty="0">
                <a:solidFill>
                  <a:srgbClr val="FFC000"/>
                </a:solidFill>
              </a:rPr>
              <a:t>To Unlock Your Inner Greatness</a:t>
            </a:r>
          </a:p>
          <a:p>
            <a:pPr marL="0" indent="0" algn="ctr">
              <a:buNone/>
            </a:pPr>
            <a:endParaRPr lang="en-MY" sz="66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6600" dirty="0" smtClean="0">
              <a:solidFill>
                <a:srgbClr val="FFC000"/>
              </a:solidFill>
            </a:endParaRPr>
          </a:p>
          <a:p>
            <a:r>
              <a:rPr lang="en-MY" sz="4400" dirty="0"/>
              <a:t> </a:t>
            </a:r>
          </a:p>
          <a:p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6847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792" y="2490004"/>
            <a:ext cx="10515600" cy="33758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“</a:t>
            </a:r>
            <a:r>
              <a:rPr lang="en-MY" sz="4400" dirty="0">
                <a:solidFill>
                  <a:schemeClr val="bg1"/>
                </a:solidFill>
              </a:rPr>
              <a:t>Power Of Focus </a:t>
            </a:r>
            <a:r>
              <a:rPr lang="en-MY" sz="4400" dirty="0" smtClean="0">
                <a:solidFill>
                  <a:schemeClr val="bg1"/>
                </a:solidFill>
              </a:rPr>
              <a:t>” </a:t>
            </a:r>
            <a:r>
              <a:rPr lang="en-MY" sz="4400" dirty="0">
                <a:solidFill>
                  <a:srgbClr val="FFC000"/>
                </a:solidFill>
              </a:rPr>
              <a:t>is your go-to </a:t>
            </a:r>
            <a:r>
              <a:rPr lang="en-MY" sz="4400" dirty="0" smtClean="0">
                <a:solidFill>
                  <a:srgbClr val="FFC000"/>
                </a:solidFill>
              </a:rPr>
              <a:t>Master Guide </a:t>
            </a:r>
            <a:r>
              <a:rPr lang="en-MY" sz="4400" dirty="0">
                <a:solidFill>
                  <a:srgbClr val="FFC000"/>
                </a:solidFill>
              </a:rPr>
              <a:t>to becoming a goal-busting and high achieving individual by </a:t>
            </a:r>
            <a:r>
              <a:rPr lang="en-MY" sz="4400" dirty="0" err="1">
                <a:solidFill>
                  <a:srgbClr val="FFC000"/>
                </a:solidFill>
              </a:rPr>
              <a:t>leveling</a:t>
            </a:r>
            <a:r>
              <a:rPr lang="en-MY" sz="4400" dirty="0">
                <a:solidFill>
                  <a:srgbClr val="FFC000"/>
                </a:solidFill>
              </a:rPr>
              <a:t> up your </a:t>
            </a:r>
            <a:r>
              <a:rPr lang="en-MY" sz="4400" dirty="0" smtClean="0">
                <a:solidFill>
                  <a:srgbClr val="FFC000"/>
                </a:solidFill>
              </a:rPr>
              <a:t>concentration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77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766" y="2514599"/>
            <a:ext cx="10515600" cy="30487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900" dirty="0">
                <a:solidFill>
                  <a:schemeClr val="bg1"/>
                </a:solidFill>
              </a:rPr>
              <a:t>You will discover the missteps and wasteful activities that people do and how to </a:t>
            </a:r>
            <a:r>
              <a:rPr lang="en-MY" sz="4900" b="1" u="sng" dirty="0">
                <a:solidFill>
                  <a:schemeClr val="bg1"/>
                </a:solidFill>
              </a:rPr>
              <a:t>avoid</a:t>
            </a:r>
            <a:r>
              <a:rPr lang="en-MY" sz="4900" dirty="0">
                <a:solidFill>
                  <a:schemeClr val="bg1"/>
                </a:solidFill>
              </a:rPr>
              <a:t> </a:t>
            </a:r>
            <a:r>
              <a:rPr lang="en-MY" sz="4900" dirty="0" smtClean="0">
                <a:solidFill>
                  <a:schemeClr val="bg1"/>
                </a:solidFill>
              </a:rPr>
              <a:t>them</a:t>
            </a:r>
            <a:endParaRPr lang="en-MY" sz="49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68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138" y="2809274"/>
            <a:ext cx="10602192" cy="2387600"/>
          </a:xfrm>
        </p:spPr>
        <p:txBody>
          <a:bodyPr>
            <a:noAutofit/>
          </a:bodyPr>
          <a:lstStyle/>
          <a:p>
            <a:r>
              <a:rPr lang="en-MY" sz="4700" dirty="0">
                <a:solidFill>
                  <a:schemeClr val="bg1"/>
                </a:solidFill>
                <a:latin typeface="+mn-lt"/>
              </a:rPr>
              <a:t>Find out how you can go from zero to hero in months just by changing the frequency you are operating </a:t>
            </a:r>
            <a:r>
              <a:rPr lang="en-MY" sz="4700" dirty="0" smtClean="0">
                <a:solidFill>
                  <a:schemeClr val="bg1"/>
                </a:solidFill>
                <a:latin typeface="+mn-lt"/>
              </a:rPr>
              <a:t>in</a:t>
            </a:r>
            <a:r>
              <a:rPr lang="en-MY" sz="47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700" dirty="0">
                <a:solidFill>
                  <a:schemeClr val="bg1"/>
                </a:solidFill>
                <a:latin typeface="+mn-lt"/>
              </a:rPr>
            </a:br>
            <a:endParaRPr lang="en-MY" sz="47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330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4638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sz="4800" b="1" dirty="0">
                <a:solidFill>
                  <a:srgbClr val="FFC000"/>
                </a:solidFill>
                <a:latin typeface="+mn-lt"/>
              </a:rPr>
              <a:t>Here’s What I’ll Be Sharing With You Exclusively:</a:t>
            </a:r>
            <a:r>
              <a:rPr lang="en-MY" b="1" dirty="0">
                <a:solidFill>
                  <a:srgbClr val="FFC000"/>
                </a:solidFill>
              </a:rPr>
              <a:t/>
            </a:r>
            <a:br>
              <a:rPr lang="en-MY" b="1" dirty="0">
                <a:solidFill>
                  <a:srgbClr val="FFC000"/>
                </a:solidFill>
              </a:rPr>
            </a:br>
            <a:r>
              <a:rPr lang="en-MY" b="1" dirty="0">
                <a:solidFill>
                  <a:srgbClr val="FFC000"/>
                </a:solidFill>
              </a:rPr>
              <a:t/>
            </a:r>
            <a:br>
              <a:rPr lang="en-MY" b="1" dirty="0">
                <a:solidFill>
                  <a:srgbClr val="FFC000"/>
                </a:solidFill>
              </a:rPr>
            </a:br>
            <a:r>
              <a:rPr lang="en-MY" sz="4800" b="1" dirty="0">
                <a:solidFill>
                  <a:srgbClr val="FFC000"/>
                </a:solidFill>
                <a:latin typeface="+mn-lt"/>
              </a:rPr>
              <a:t/>
            </a:r>
            <a:br>
              <a:rPr lang="en-MY" sz="4800" b="1" dirty="0">
                <a:solidFill>
                  <a:srgbClr val="FFC000"/>
                </a:solidFill>
                <a:latin typeface="+mn-lt"/>
              </a:rPr>
            </a:br>
            <a:endParaRPr lang="en-MY" sz="48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71947"/>
            <a:ext cx="10602686" cy="3543337"/>
          </a:xfrm>
        </p:spPr>
        <p:txBody>
          <a:bodyPr>
            <a:noAutofit/>
          </a:bodyPr>
          <a:lstStyle/>
          <a:p>
            <a:pPr lvl="0"/>
            <a:r>
              <a:rPr lang="en-MY" sz="3600" dirty="0">
                <a:solidFill>
                  <a:schemeClr val="bg1"/>
                </a:solidFill>
              </a:rPr>
              <a:t>How To Get Into, And Stay, In A Focused State Of </a:t>
            </a:r>
            <a:r>
              <a:rPr lang="en-MY" sz="3600" dirty="0" smtClean="0">
                <a:solidFill>
                  <a:schemeClr val="bg1"/>
                </a:solidFill>
              </a:rPr>
              <a:t>Mind</a:t>
            </a:r>
          </a:p>
          <a:p>
            <a:pPr marL="0" lvl="0" indent="0">
              <a:buNone/>
            </a:pPr>
            <a:endParaRPr lang="en-MY" sz="3600" dirty="0">
              <a:solidFill>
                <a:schemeClr val="bg1"/>
              </a:solidFill>
            </a:endParaRPr>
          </a:p>
          <a:p>
            <a:pPr lvl="0"/>
            <a:r>
              <a:rPr lang="en-MY" sz="3600" dirty="0">
                <a:solidFill>
                  <a:schemeClr val="bg1"/>
                </a:solidFill>
              </a:rPr>
              <a:t>How A Focused Mind Can Help You Solve Problems And Make Decisions Easily By Tapping Into Your Intuition</a:t>
            </a:r>
            <a:endParaRPr lang="en-MY" sz="3600" u="none" strike="noStrike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75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8038" y="1066800"/>
            <a:ext cx="10723808" cy="4656875"/>
          </a:xfrm>
        </p:spPr>
        <p:txBody>
          <a:bodyPr>
            <a:noAutofit/>
          </a:bodyPr>
          <a:lstStyle/>
          <a:p>
            <a:pPr lvl="0"/>
            <a:r>
              <a:rPr lang="en-MY" sz="3200" dirty="0">
                <a:solidFill>
                  <a:schemeClr val="bg1"/>
                </a:solidFill>
              </a:rPr>
              <a:t>How To Differentiate Between Actions That Move You Forward And Time </a:t>
            </a:r>
            <a:r>
              <a:rPr lang="en-MY" sz="3200" dirty="0" smtClean="0">
                <a:solidFill>
                  <a:schemeClr val="bg1"/>
                </a:solidFill>
              </a:rPr>
              <a:t>Wasters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Simple Exercises For Training Your Concentration </a:t>
            </a:r>
            <a:r>
              <a:rPr lang="en-MY" sz="3200" dirty="0" smtClean="0">
                <a:solidFill>
                  <a:schemeClr val="bg1"/>
                </a:solidFill>
              </a:rPr>
              <a:t>Anywhere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How Highly Successful People </a:t>
            </a:r>
            <a:r>
              <a:rPr lang="en-MY" sz="3200" dirty="0" smtClean="0">
                <a:solidFill>
                  <a:schemeClr val="bg1"/>
                </a:solidFill>
              </a:rPr>
              <a:t>Like </a:t>
            </a:r>
            <a:r>
              <a:rPr lang="en-MY" sz="3200" dirty="0" err="1">
                <a:solidFill>
                  <a:schemeClr val="bg1"/>
                </a:solidFill>
              </a:rPr>
              <a:t>Elon</a:t>
            </a:r>
            <a:r>
              <a:rPr lang="en-MY" sz="3200" dirty="0">
                <a:solidFill>
                  <a:schemeClr val="bg1"/>
                </a:solidFill>
              </a:rPr>
              <a:t> Musk Use This State Of Mind And How You Can Do Them </a:t>
            </a:r>
            <a:r>
              <a:rPr lang="en-MY" sz="3200" dirty="0" smtClean="0">
                <a:solidFill>
                  <a:schemeClr val="bg1"/>
                </a:solidFill>
              </a:rPr>
              <a:t>Too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r>
              <a:rPr lang="en-MY" sz="3200" dirty="0">
                <a:solidFill>
                  <a:schemeClr val="bg1"/>
                </a:solidFill>
              </a:rPr>
              <a:t>…. And So Much More Waiting To Be Uncovered Inside</a:t>
            </a:r>
          </a:p>
          <a:p>
            <a:pPr marL="0" indent="0">
              <a:buNone/>
            </a:pPr>
            <a:endParaRPr lang="en-MY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21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877" y="2922829"/>
            <a:ext cx="10515600" cy="32717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600" b="1" dirty="0" smtClean="0"/>
              <a:t>Here's </a:t>
            </a:r>
            <a:r>
              <a:rPr lang="en-MY" sz="6600" b="1" dirty="0"/>
              <a:t>The </a:t>
            </a:r>
            <a:r>
              <a:rPr lang="en-MY" sz="6600" b="1" dirty="0" smtClean="0"/>
              <a:t>Deal…</a:t>
            </a:r>
            <a:endParaRPr lang="en-MY" sz="6600" b="1" dirty="0"/>
          </a:p>
          <a:p>
            <a:pPr marL="0" indent="0" algn="ctr">
              <a:buNone/>
            </a:pPr>
            <a:endParaRPr lang="en-MY" sz="6000" b="1" dirty="0"/>
          </a:p>
        </p:txBody>
      </p:sp>
    </p:spTree>
    <p:extLst>
      <p:ext uri="{BB962C8B-B14F-4D97-AF65-F5344CB8AC3E}">
        <p14:creationId xmlns:p14="http://schemas.microsoft.com/office/powerpoint/2010/main" val="879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456" y="2080622"/>
            <a:ext cx="10515600" cy="3711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9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900" dirty="0">
                <a:solidFill>
                  <a:schemeClr val="bg1"/>
                </a:solidFill>
              </a:rPr>
              <a:t>Promise me you'll put everything you've learned in the next 30 </a:t>
            </a:r>
            <a:r>
              <a:rPr lang="en-MY" sz="4900" dirty="0" smtClean="0">
                <a:solidFill>
                  <a:schemeClr val="bg1"/>
                </a:solidFill>
              </a:rPr>
              <a:t>days</a:t>
            </a:r>
            <a:endParaRPr lang="en-MY" sz="4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68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59" y="800904"/>
            <a:ext cx="10515600" cy="30680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b="1" dirty="0"/>
              <a:t>The </a:t>
            </a:r>
            <a:r>
              <a:rPr lang="en-MY" sz="4800" b="1" dirty="0" smtClean="0"/>
              <a:t>Best </a:t>
            </a:r>
            <a:r>
              <a:rPr lang="en-MY" sz="4800" b="1" dirty="0"/>
              <a:t>O</a:t>
            </a:r>
            <a:r>
              <a:rPr lang="en-MY" sz="4800" b="1" dirty="0" smtClean="0"/>
              <a:t>f The </a:t>
            </a:r>
            <a:r>
              <a:rPr lang="en-MY" sz="4800" b="1" dirty="0"/>
              <a:t>B</a:t>
            </a:r>
            <a:r>
              <a:rPr lang="en-MY" sz="4800" b="1" dirty="0" smtClean="0"/>
              <a:t>est </a:t>
            </a:r>
            <a:r>
              <a:rPr lang="en-MY" sz="4800" b="1" dirty="0"/>
              <a:t>A</a:t>
            </a:r>
            <a:r>
              <a:rPr lang="en-MY" sz="4800" b="1" dirty="0" smtClean="0"/>
              <a:t>re </a:t>
            </a:r>
            <a:r>
              <a:rPr lang="en-MY" sz="4800" b="1" dirty="0"/>
              <a:t>D</a:t>
            </a:r>
            <a:r>
              <a:rPr lang="en-MY" sz="4800" b="1" dirty="0" smtClean="0"/>
              <a:t>ifferent</a:t>
            </a:r>
            <a:endParaRPr lang="en-MY" sz="4800" b="1" dirty="0"/>
          </a:p>
          <a:p>
            <a:pPr marL="0" indent="0" algn="ctr">
              <a:buNone/>
            </a:pPr>
            <a:endParaRPr lang="en-MY" sz="4800" dirty="0"/>
          </a:p>
        </p:txBody>
      </p:sp>
      <p:pic>
        <p:nvPicPr>
          <p:cNvPr id="2" name="Picture 2" descr="Image result for the b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969" y="1942211"/>
            <a:ext cx="5154979" cy="44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1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199" y="2762591"/>
            <a:ext cx="10515600" cy="3711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rgbClr val="FFC000"/>
                </a:solidFill>
              </a:rPr>
              <a:t>These proven methods are </a:t>
            </a:r>
            <a:r>
              <a:rPr lang="en-MY" sz="5400" b="1" i="1" dirty="0">
                <a:solidFill>
                  <a:schemeClr val="bg1"/>
                </a:solidFill>
              </a:rPr>
              <a:t>easy</a:t>
            </a:r>
            <a:r>
              <a:rPr lang="en-MY" sz="5400" dirty="0">
                <a:solidFill>
                  <a:srgbClr val="FFC000"/>
                </a:solidFill>
              </a:rPr>
              <a:t> to </a:t>
            </a:r>
            <a:r>
              <a:rPr lang="en-MY" sz="5400" dirty="0" smtClean="0">
                <a:solidFill>
                  <a:srgbClr val="FFC000"/>
                </a:solidFill>
              </a:rPr>
              <a:t>implement</a:t>
            </a:r>
            <a:endParaRPr lang="en-MY" sz="5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403" y="2479133"/>
            <a:ext cx="10515600" cy="3191392"/>
          </a:xfrm>
        </p:spPr>
        <p:txBody>
          <a:bodyPr/>
          <a:lstStyle/>
          <a:p>
            <a:pPr marL="0" indent="0" algn="ctr">
              <a:buNone/>
            </a:pPr>
            <a:r>
              <a:rPr lang="en-MY" sz="4800" dirty="0"/>
              <a:t>If you're not completely satisfied, simply return your order within 30 days for a full </a:t>
            </a:r>
            <a:r>
              <a:rPr lang="en-MY" sz="4800" dirty="0" smtClean="0"/>
              <a:t>refund</a:t>
            </a:r>
            <a:endParaRPr lang="en-MY" sz="4800" dirty="0"/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69187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640" y="2364752"/>
            <a:ext cx="10515600" cy="3815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However I do need to remind you that you are letting go of the chance to turn your life around if you choose to click away from this </a:t>
            </a:r>
            <a:r>
              <a:rPr lang="en-MY" sz="4600" dirty="0" smtClean="0">
                <a:solidFill>
                  <a:schemeClr val="bg1"/>
                </a:solidFill>
              </a:rPr>
              <a:t>offer</a:t>
            </a:r>
            <a:endParaRPr lang="en-MY" sz="4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34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95844"/>
            <a:ext cx="10515600" cy="3433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>
                <a:solidFill>
                  <a:schemeClr val="bg1"/>
                </a:solidFill>
              </a:rPr>
              <a:t>But, if </a:t>
            </a:r>
            <a:r>
              <a:rPr lang="en-MY" sz="4700" b="1" dirty="0">
                <a:solidFill>
                  <a:srgbClr val="FFC000"/>
                </a:solidFill>
              </a:rPr>
              <a:t>Power of Focus </a:t>
            </a:r>
            <a:r>
              <a:rPr lang="en-MY" sz="4700" dirty="0" smtClean="0">
                <a:solidFill>
                  <a:schemeClr val="bg1"/>
                </a:solidFill>
              </a:rPr>
              <a:t>isn't </a:t>
            </a:r>
            <a:r>
              <a:rPr lang="en-MY" sz="4700" dirty="0">
                <a:solidFill>
                  <a:schemeClr val="bg1"/>
                </a:solidFill>
              </a:rPr>
              <a:t>every bit as fantastic as I say it is, simply return the product and you will get every penny </a:t>
            </a:r>
            <a:r>
              <a:rPr lang="en-MY" sz="4700" dirty="0" smtClean="0">
                <a:solidFill>
                  <a:schemeClr val="bg1"/>
                </a:solidFill>
              </a:rPr>
              <a:t>back</a:t>
            </a:r>
            <a:endParaRPr lang="en-MY" sz="4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92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997" y="2841673"/>
            <a:ext cx="10515600" cy="3166477"/>
          </a:xfrm>
        </p:spPr>
        <p:txBody>
          <a:bodyPr/>
          <a:lstStyle/>
          <a:p>
            <a:pPr marL="0" indent="0" algn="ctr">
              <a:buNone/>
            </a:pPr>
            <a:r>
              <a:rPr lang="en-MY" sz="6000" dirty="0" smtClean="0"/>
              <a:t>No Questions </a:t>
            </a:r>
            <a:r>
              <a:rPr lang="en-MY" sz="6000" dirty="0"/>
              <a:t>A</a:t>
            </a:r>
            <a:r>
              <a:rPr lang="en-MY" sz="6000" dirty="0" smtClean="0"/>
              <a:t>sked</a:t>
            </a:r>
            <a:endParaRPr lang="en-MY" sz="6000" dirty="0"/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56768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184" y="952982"/>
            <a:ext cx="10515600" cy="31899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600" dirty="0"/>
              <a:t>You have my word on </a:t>
            </a:r>
            <a:r>
              <a:rPr lang="en-MY" sz="6600" dirty="0" smtClean="0"/>
              <a:t>it</a:t>
            </a:r>
            <a:endParaRPr lang="en-MY" sz="6600" dirty="0"/>
          </a:p>
        </p:txBody>
      </p:sp>
      <p:pic>
        <p:nvPicPr>
          <p:cNvPr id="2050" name="Picture 2" descr="Image result for y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795" y="2242667"/>
            <a:ext cx="382905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4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WHY WAI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752" y="127322"/>
            <a:ext cx="7114201" cy="711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01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700" b="1" dirty="0"/>
              <a:t>Act </a:t>
            </a:r>
            <a:r>
              <a:rPr lang="en-MY" sz="5700" b="1" dirty="0" smtClean="0"/>
              <a:t>Now </a:t>
            </a:r>
            <a:r>
              <a:rPr lang="en-MY" sz="5700" dirty="0"/>
              <a:t>to snap up these </a:t>
            </a:r>
            <a:r>
              <a:rPr lang="en-MY" sz="5700" dirty="0" smtClean="0"/>
              <a:t>                         </a:t>
            </a:r>
            <a:r>
              <a:rPr lang="en-MY" sz="5700" b="1" dirty="0" smtClean="0">
                <a:solidFill>
                  <a:srgbClr val="FFC000"/>
                </a:solidFill>
              </a:rPr>
              <a:t>Fast </a:t>
            </a:r>
            <a:r>
              <a:rPr lang="en-MY" sz="5700" b="1" dirty="0">
                <a:solidFill>
                  <a:srgbClr val="FFC000"/>
                </a:solidFill>
              </a:rPr>
              <a:t>A</a:t>
            </a:r>
            <a:r>
              <a:rPr lang="en-MY" sz="5700" b="1" dirty="0" smtClean="0">
                <a:solidFill>
                  <a:srgbClr val="FFC000"/>
                </a:solidFill>
              </a:rPr>
              <a:t>ction </a:t>
            </a:r>
            <a:r>
              <a:rPr lang="en-MY" sz="5700" b="1" dirty="0">
                <a:solidFill>
                  <a:srgbClr val="FFC000"/>
                </a:solidFill>
              </a:rPr>
              <a:t>B</a:t>
            </a:r>
            <a:r>
              <a:rPr lang="en-MY" sz="5700" b="1" dirty="0" smtClean="0">
                <a:solidFill>
                  <a:srgbClr val="FFC000"/>
                </a:solidFill>
              </a:rPr>
              <a:t>onuses</a:t>
            </a:r>
            <a:r>
              <a:rPr lang="en-MY" sz="5700" dirty="0"/>
              <a:t>!</a:t>
            </a:r>
          </a:p>
          <a:p>
            <a:pPr marL="0" indent="0" algn="ctr">
              <a:buNone/>
            </a:pPr>
            <a:endParaRPr lang="en-MY" sz="5400" dirty="0"/>
          </a:p>
        </p:txBody>
      </p:sp>
    </p:spTree>
    <p:extLst>
      <p:ext uri="{BB962C8B-B14F-4D97-AF65-F5344CB8AC3E}">
        <p14:creationId xmlns:p14="http://schemas.microsoft.com/office/powerpoint/2010/main" val="234185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075" y="66628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7200" b="1" dirty="0" smtClean="0">
                <a:solidFill>
                  <a:schemeClr val="bg1"/>
                </a:solidFill>
                <a:latin typeface="+mn-lt"/>
              </a:rPr>
              <a:t>2 FREE Bonuses </a:t>
            </a:r>
            <a:endParaRPr lang="en-MY" sz="7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075" y="323330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C000"/>
                </a:solidFill>
              </a:rPr>
              <a:t>* </a:t>
            </a:r>
            <a:r>
              <a:rPr lang="en-GB" sz="4400" dirty="0" smtClean="0">
                <a:solidFill>
                  <a:srgbClr val="FFC000"/>
                </a:solidFill>
              </a:rPr>
              <a:t>Secret </a:t>
            </a:r>
            <a:r>
              <a:rPr lang="en-GB" sz="4400" dirty="0">
                <a:solidFill>
                  <a:srgbClr val="FFC000"/>
                </a:solidFill>
              </a:rPr>
              <a:t>Bonus #1</a:t>
            </a:r>
            <a:r>
              <a:rPr lang="en-GB" sz="4400" dirty="0">
                <a:solidFill>
                  <a:schemeClr val="bg1"/>
                </a:solidFill>
              </a:rPr>
              <a:t>: Complete Checklist </a:t>
            </a:r>
            <a:endParaRPr lang="en-GB" sz="4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C000"/>
                </a:solidFill>
              </a:rPr>
              <a:t>* </a:t>
            </a:r>
            <a:r>
              <a:rPr lang="en-GB" sz="4400" dirty="0" smtClean="0">
                <a:solidFill>
                  <a:srgbClr val="FFC000"/>
                </a:solidFill>
              </a:rPr>
              <a:t>Secret Bonus </a:t>
            </a:r>
            <a:r>
              <a:rPr lang="en-GB" sz="4400" dirty="0">
                <a:solidFill>
                  <a:srgbClr val="FFC000"/>
                </a:solidFill>
              </a:rPr>
              <a:t>#2</a:t>
            </a:r>
            <a:r>
              <a:rPr lang="en-GB" sz="4400" dirty="0">
                <a:solidFill>
                  <a:schemeClr val="bg1"/>
                </a:solidFill>
              </a:rPr>
              <a:t>: Comprehensive </a:t>
            </a:r>
            <a:r>
              <a:rPr lang="en-GB" sz="4400" dirty="0" err="1">
                <a:solidFill>
                  <a:schemeClr val="bg1"/>
                </a:solidFill>
              </a:rPr>
              <a:t>Mindmap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2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1951" y="2831821"/>
            <a:ext cx="10515600" cy="36657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You get all the bonuses absolutely </a:t>
            </a:r>
            <a:r>
              <a:rPr lang="en-MY" sz="4800" b="1" dirty="0" smtClean="0">
                <a:solidFill>
                  <a:srgbClr val="FFC000"/>
                </a:solidFill>
              </a:rPr>
              <a:t>FREE</a:t>
            </a:r>
            <a:r>
              <a:rPr lang="en-MY" sz="4800" dirty="0" smtClean="0">
                <a:solidFill>
                  <a:schemeClr val="bg1"/>
                </a:solidFill>
              </a:rPr>
              <a:t> </a:t>
            </a:r>
            <a:r>
              <a:rPr lang="en-MY" sz="4800" dirty="0">
                <a:solidFill>
                  <a:schemeClr val="bg1"/>
                </a:solidFill>
              </a:rPr>
              <a:t>only if you </a:t>
            </a:r>
            <a:r>
              <a:rPr lang="en-MY" sz="4800" b="1" i="1" dirty="0" smtClean="0">
                <a:solidFill>
                  <a:schemeClr val="bg1"/>
                </a:solidFill>
              </a:rPr>
              <a:t>Act </a:t>
            </a:r>
            <a:r>
              <a:rPr lang="en-MY" sz="4800" b="1" i="1" dirty="0">
                <a:solidFill>
                  <a:schemeClr val="bg1"/>
                </a:solidFill>
              </a:rPr>
              <a:t>T</a:t>
            </a:r>
            <a:r>
              <a:rPr lang="en-MY" sz="4800" b="1" i="1" dirty="0" smtClean="0">
                <a:solidFill>
                  <a:schemeClr val="bg1"/>
                </a:solidFill>
              </a:rPr>
              <a:t>oday</a:t>
            </a:r>
            <a:r>
              <a:rPr lang="en-MY" sz="4800" dirty="0">
                <a:solidFill>
                  <a:schemeClr val="bg1"/>
                </a:solidFill>
              </a:rPr>
              <a:t>!</a:t>
            </a:r>
          </a:p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250" y="973788"/>
            <a:ext cx="4940828" cy="39850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They do things that are </a:t>
            </a:r>
            <a:r>
              <a:rPr lang="en-MY" sz="5400" b="1" i="1" dirty="0" smtClean="0">
                <a:solidFill>
                  <a:srgbClr val="FFC000"/>
                </a:solidFill>
              </a:rPr>
              <a:t>Extraordinary</a:t>
            </a:r>
            <a:endParaRPr lang="en-MY" sz="5400" dirty="0"/>
          </a:p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endParaRPr lang="en-MY" sz="4400" b="1" dirty="0"/>
          </a:p>
        </p:txBody>
      </p:sp>
      <p:pic>
        <p:nvPicPr>
          <p:cNvPr id="2050" name="Picture 2" descr="Image result for EXTRAORDINA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805" y="2268415"/>
            <a:ext cx="5774187" cy="374552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41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880" y="21304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So, don't wait </a:t>
            </a:r>
            <a:r>
              <a:rPr lang="en-MY" sz="4400" dirty="0" smtClean="0">
                <a:solidFill>
                  <a:schemeClr val="bg1"/>
                </a:solidFill>
              </a:rPr>
              <a:t>anymore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The choice for a </a:t>
            </a:r>
            <a:r>
              <a:rPr lang="en-MY" sz="4400" dirty="0" smtClean="0">
                <a:solidFill>
                  <a:schemeClr val="bg1"/>
                </a:solidFill>
              </a:rPr>
              <a:t>more focused mind is </a:t>
            </a:r>
            <a:r>
              <a:rPr lang="en-MY" sz="4400" dirty="0">
                <a:solidFill>
                  <a:schemeClr val="bg1"/>
                </a:solidFill>
              </a:rPr>
              <a:t>in your hands right </a:t>
            </a:r>
            <a:r>
              <a:rPr lang="en-MY" sz="4400" dirty="0" smtClean="0">
                <a:solidFill>
                  <a:schemeClr val="bg1"/>
                </a:solidFill>
              </a:rPr>
              <a:t>now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7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245" y="1976612"/>
            <a:ext cx="4975940" cy="35977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 changed my life completely by using this amazing </a:t>
            </a:r>
            <a:r>
              <a:rPr lang="en-MY" sz="4400" dirty="0" smtClean="0"/>
              <a:t>blueprint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10242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862" y="2611681"/>
            <a:ext cx="5667138" cy="424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06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5543" y="3039290"/>
            <a:ext cx="10515600" cy="34642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Please… </a:t>
            </a:r>
            <a:r>
              <a:rPr lang="en-MY" sz="4800" dirty="0" smtClean="0"/>
              <a:t>Do </a:t>
            </a:r>
            <a:r>
              <a:rPr lang="en-MY" sz="4800" dirty="0"/>
              <a:t>Y</a:t>
            </a:r>
            <a:r>
              <a:rPr lang="en-MY" sz="4800" dirty="0" smtClean="0"/>
              <a:t>ourself A </a:t>
            </a:r>
            <a:r>
              <a:rPr lang="en-MY" sz="4800" dirty="0"/>
              <a:t>F</a:t>
            </a:r>
            <a:r>
              <a:rPr lang="en-MY" sz="4800" dirty="0" smtClean="0"/>
              <a:t>avour </a:t>
            </a:r>
            <a:r>
              <a:rPr lang="en-MY" sz="4800" dirty="0"/>
              <a:t>and </a:t>
            </a:r>
            <a:r>
              <a:rPr lang="en-MY" sz="4800" dirty="0" smtClean="0"/>
              <a:t>                  Try </a:t>
            </a:r>
            <a:r>
              <a:rPr lang="en-MY" sz="4800" dirty="0"/>
              <a:t>I</a:t>
            </a:r>
            <a:r>
              <a:rPr lang="en-MY" sz="4800" dirty="0" smtClean="0"/>
              <a:t>t </a:t>
            </a:r>
            <a:r>
              <a:rPr lang="en-MY" sz="4800" dirty="0"/>
              <a:t>O</a:t>
            </a:r>
            <a:r>
              <a:rPr lang="en-MY" sz="4800" dirty="0" smtClean="0"/>
              <a:t>ut</a:t>
            </a:r>
            <a:endParaRPr lang="en-MY" sz="4800" dirty="0"/>
          </a:p>
          <a:p>
            <a:pPr marL="0" indent="0" algn="ctr">
              <a:buNone/>
            </a:pPr>
            <a:endParaRPr lang="en-MY" sz="4800" b="1" dirty="0"/>
          </a:p>
        </p:txBody>
      </p:sp>
    </p:spTree>
    <p:extLst>
      <p:ext uri="{BB962C8B-B14F-4D97-AF65-F5344CB8AC3E}">
        <p14:creationId xmlns:p14="http://schemas.microsoft.com/office/powerpoint/2010/main" val="22159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472" y="3011423"/>
            <a:ext cx="10515600" cy="3037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I know you’ll be </a:t>
            </a:r>
            <a:r>
              <a:rPr lang="en-MY" sz="5400" b="1" i="1" dirty="0" smtClean="0">
                <a:solidFill>
                  <a:srgbClr val="FFC000"/>
                </a:solidFill>
              </a:rPr>
              <a:t>AMAZED</a:t>
            </a:r>
            <a:r>
              <a:rPr lang="en-MY" sz="5400" dirty="0" smtClean="0"/>
              <a:t>!</a:t>
            </a:r>
            <a:endParaRPr lang="en-MY" sz="5400" dirty="0"/>
          </a:p>
          <a:p>
            <a:pPr marL="0" indent="0" algn="ctr">
              <a:buNone/>
            </a:pPr>
            <a:endParaRPr lang="en-MY" sz="5400" dirty="0"/>
          </a:p>
        </p:txBody>
      </p:sp>
    </p:spTree>
    <p:extLst>
      <p:ext uri="{BB962C8B-B14F-4D97-AF65-F5344CB8AC3E}">
        <p14:creationId xmlns:p14="http://schemas.microsoft.com/office/powerpoint/2010/main" val="381551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056" y="2938271"/>
            <a:ext cx="10792968" cy="31899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A successful </a:t>
            </a:r>
            <a:r>
              <a:rPr lang="en-MY" sz="4800" dirty="0" smtClean="0">
                <a:solidFill>
                  <a:srgbClr val="FFC000"/>
                </a:solidFill>
              </a:rPr>
              <a:t>life </a:t>
            </a:r>
            <a:r>
              <a:rPr lang="en-MY" sz="4800" dirty="0">
                <a:solidFill>
                  <a:srgbClr val="FFC000"/>
                </a:solidFill>
              </a:rPr>
              <a:t>with wealth, health, love and abundance is </a:t>
            </a:r>
            <a:r>
              <a:rPr lang="en-MY" sz="4800" dirty="0" smtClean="0">
                <a:solidFill>
                  <a:srgbClr val="FFC000"/>
                </a:solidFill>
              </a:rPr>
              <a:t>waiting</a:t>
            </a:r>
            <a:endParaRPr lang="en-MY" sz="48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7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3920" y="2624327"/>
            <a:ext cx="10515600" cy="31899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Your life matters, so </a:t>
            </a:r>
            <a:r>
              <a:rPr lang="en-MY" sz="4800" dirty="0" err="1">
                <a:solidFill>
                  <a:schemeClr val="bg1"/>
                </a:solidFill>
              </a:rPr>
              <a:t>kickstart</a:t>
            </a:r>
            <a:r>
              <a:rPr lang="en-MY" sz="4800" dirty="0">
                <a:solidFill>
                  <a:schemeClr val="bg1"/>
                </a:solidFill>
              </a:rPr>
              <a:t> your productivity now - with minimal </a:t>
            </a:r>
            <a:r>
              <a:rPr lang="en-MY" sz="4800" dirty="0" smtClean="0">
                <a:solidFill>
                  <a:schemeClr val="bg1"/>
                </a:solidFill>
              </a:rPr>
              <a:t>effort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0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142" y="1990922"/>
            <a:ext cx="10821365" cy="33411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/>
              <a:t> </a:t>
            </a:r>
          </a:p>
          <a:p>
            <a:pPr marL="0" indent="0" algn="ctr">
              <a:buNone/>
            </a:pPr>
            <a:r>
              <a:rPr lang="en-MY" sz="5000" dirty="0"/>
              <a:t>Click </a:t>
            </a:r>
            <a:r>
              <a:rPr lang="en-MY" sz="5000" b="1" i="1" dirty="0" smtClean="0"/>
              <a:t>The</a:t>
            </a:r>
            <a:r>
              <a:rPr lang="en-MY" sz="5000" dirty="0" smtClean="0"/>
              <a:t> </a:t>
            </a:r>
            <a:r>
              <a:rPr lang="en-MY" sz="5000" b="1" i="1" dirty="0" smtClean="0"/>
              <a:t>Buy </a:t>
            </a:r>
            <a:r>
              <a:rPr lang="en-MY" sz="5000" b="1" i="1" dirty="0"/>
              <a:t>B</a:t>
            </a:r>
            <a:r>
              <a:rPr lang="en-MY" sz="5000" b="1" i="1" dirty="0" smtClean="0"/>
              <a:t>utton </a:t>
            </a:r>
            <a:r>
              <a:rPr lang="en-MY" sz="5000" dirty="0"/>
              <a:t>T</a:t>
            </a:r>
            <a:r>
              <a:rPr lang="en-MY" sz="5000" dirty="0" smtClean="0"/>
              <a:t>oday </a:t>
            </a:r>
            <a:r>
              <a:rPr lang="en-MY" sz="5000" dirty="0"/>
              <a:t>T</a:t>
            </a:r>
            <a:r>
              <a:rPr lang="en-MY" sz="5000" dirty="0" smtClean="0"/>
              <a:t>o </a:t>
            </a:r>
            <a:r>
              <a:rPr lang="en-MY" sz="5000" dirty="0"/>
              <a:t>O</a:t>
            </a:r>
            <a:r>
              <a:rPr lang="en-MY" sz="5000" dirty="0" smtClean="0"/>
              <a:t>rder </a:t>
            </a:r>
            <a:r>
              <a:rPr lang="en-MY" sz="5000" dirty="0"/>
              <a:t>B</a:t>
            </a:r>
            <a:r>
              <a:rPr lang="en-MY" sz="5000" dirty="0" smtClean="0"/>
              <a:t>efore </a:t>
            </a:r>
            <a:r>
              <a:rPr lang="en-MY" sz="5000" dirty="0" smtClean="0"/>
              <a:t>This </a:t>
            </a:r>
            <a:r>
              <a:rPr lang="en-MY" sz="5000" dirty="0"/>
              <a:t>D</a:t>
            </a:r>
            <a:r>
              <a:rPr lang="en-MY" sz="5000" dirty="0" smtClean="0"/>
              <a:t>eal </a:t>
            </a:r>
            <a:r>
              <a:rPr lang="en-MY" sz="5000" dirty="0"/>
              <a:t>I</a:t>
            </a:r>
            <a:r>
              <a:rPr lang="en-MY" sz="5000" dirty="0" smtClean="0"/>
              <a:t>s </a:t>
            </a:r>
            <a:r>
              <a:rPr lang="en-MY" sz="5000" dirty="0"/>
              <a:t>G</a:t>
            </a:r>
            <a:r>
              <a:rPr lang="en-MY" sz="5000" dirty="0" smtClean="0"/>
              <a:t>one </a:t>
            </a:r>
            <a:r>
              <a:rPr lang="en-MY" sz="5000" dirty="0"/>
              <a:t>F</a:t>
            </a:r>
            <a:r>
              <a:rPr lang="en-MY" sz="5000" dirty="0" smtClean="0"/>
              <a:t>or </a:t>
            </a:r>
            <a:r>
              <a:rPr lang="en-MY" sz="5000" dirty="0"/>
              <a:t>G</a:t>
            </a:r>
            <a:r>
              <a:rPr lang="en-MY" sz="5000" dirty="0" smtClean="0"/>
              <a:t>ood</a:t>
            </a:r>
            <a:endParaRPr lang="en-MY" sz="5000" dirty="0"/>
          </a:p>
          <a:p>
            <a:pPr marL="0" indent="0" algn="ctr">
              <a:buNone/>
            </a:pPr>
            <a:endParaRPr lang="en-MY" sz="5000" dirty="0"/>
          </a:p>
        </p:txBody>
      </p:sp>
    </p:spTree>
    <p:extLst>
      <p:ext uri="{BB962C8B-B14F-4D97-AF65-F5344CB8AC3E}">
        <p14:creationId xmlns:p14="http://schemas.microsoft.com/office/powerpoint/2010/main" val="119882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4143" y="2659965"/>
            <a:ext cx="10515600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 smtClean="0">
                <a:solidFill>
                  <a:schemeClr val="bg1"/>
                </a:solidFill>
              </a:rPr>
              <a:t>If you’re like me, you’ve wondered what that “secret sauce” is and how you can get it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4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0495" y="2607446"/>
            <a:ext cx="10515600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>
                <a:solidFill>
                  <a:srgbClr val="FFC000"/>
                </a:solidFill>
              </a:rPr>
              <a:t>That got me on a path to discover how these </a:t>
            </a:r>
            <a:r>
              <a:rPr lang="en-MY" sz="4700" i="1" dirty="0">
                <a:solidFill>
                  <a:schemeClr val="bg1"/>
                </a:solidFill>
              </a:rPr>
              <a:t>top performers </a:t>
            </a:r>
            <a:r>
              <a:rPr lang="en-MY" sz="4700" dirty="0">
                <a:solidFill>
                  <a:srgbClr val="FFC000"/>
                </a:solidFill>
              </a:rPr>
              <a:t>do what they do and also what they </a:t>
            </a:r>
            <a:r>
              <a:rPr lang="en-MY" sz="4700" dirty="0">
                <a:solidFill>
                  <a:schemeClr val="bg1"/>
                </a:solidFill>
              </a:rPr>
              <a:t>DON’T</a:t>
            </a:r>
            <a:r>
              <a:rPr lang="en-MY" sz="4700" dirty="0">
                <a:solidFill>
                  <a:srgbClr val="FFC000"/>
                </a:solidFill>
              </a:rPr>
              <a:t> </a:t>
            </a:r>
            <a:r>
              <a:rPr lang="en-MY" sz="4700" dirty="0" smtClean="0">
                <a:solidFill>
                  <a:srgbClr val="FFC000"/>
                </a:solidFill>
              </a:rPr>
              <a:t>do</a:t>
            </a:r>
            <a:endParaRPr lang="en-MY" sz="47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7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0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248" y="2593378"/>
            <a:ext cx="10515600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>
                <a:solidFill>
                  <a:srgbClr val="FFC000"/>
                </a:solidFill>
              </a:rPr>
              <a:t>And what I learned was that their brain was in a different state of mind than average people…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8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765552"/>
            <a:ext cx="10515600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Do you want to know how these people do what they do?</a:t>
            </a:r>
          </a:p>
          <a:p>
            <a:pPr marL="0" indent="0" algn="ctr">
              <a:buNone/>
            </a:pPr>
            <a:endParaRPr lang="en-MY" sz="4600" dirty="0">
              <a:solidFill>
                <a:srgbClr val="FFC000"/>
              </a:solidFill>
            </a:endParaRPr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480" y="2661211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9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1324</TotalTime>
  <Words>834</Words>
  <Application>Microsoft Office PowerPoint</Application>
  <PresentationFormat>Widescreen</PresentationFormat>
  <Paragraphs>87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Arial</vt:lpstr>
      <vt:lpstr>Calibri</vt:lpstr>
      <vt:lpstr>Calibri Light</vt:lpstr>
      <vt:lpstr>Wingdings</vt:lpstr>
      <vt:lpstr>Office Theme</vt:lpstr>
      <vt:lpstr>Hey there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While this is great for us, it is causing damage to our ability to concentrate </vt:lpstr>
      <vt:lpstr>Here’s how I like to describe ATTENTION </vt:lpstr>
      <vt:lpstr>Try to imagine rays of sunlight on a clear day and how they spread out in all directions </vt:lpstr>
      <vt:lpstr>They have the energy to warm your skin and leave you with a nice tan but that’s about it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Just know that I’ve spent thousands of dollars into  researching the scientific studies and the habits of successful people, and distilling them into these proven strategies </vt:lpstr>
      <vt:lpstr>Strategies that will give you the mindset to achieve all your goals </vt:lpstr>
      <vt:lpstr>And here’s your opportunity to learn my secrets to living your dreams by adopting this mindset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Find out how you can go from zero to hero in months just by changing the frequency you are operating in </vt:lpstr>
      <vt:lpstr>Here’s What I’ll Be Sharing With You Exclusively: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 FREE Bonuses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there!</dc:title>
  <dc:creator>Cally</dc:creator>
  <cp:lastModifiedBy>Cally</cp:lastModifiedBy>
  <cp:revision>89</cp:revision>
  <dcterms:created xsi:type="dcterms:W3CDTF">2017-05-11T16:06:40Z</dcterms:created>
  <dcterms:modified xsi:type="dcterms:W3CDTF">2018-01-10T08:46:18Z</dcterms:modified>
</cp:coreProperties>
</file>