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3" r:id="rId16"/>
    <p:sldId id="274" r:id="rId17"/>
    <p:sldId id="275" r:id="rId18"/>
    <p:sldId id="276" r:id="rId19"/>
    <p:sldId id="277" r:id="rId20"/>
    <p:sldId id="271" r:id="rId21"/>
    <p:sldId id="278" r:id="rId22"/>
    <p:sldId id="279" r:id="rId23"/>
    <p:sldId id="280" r:id="rId24"/>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39" d="100"/>
          <a:sy n="39" d="100"/>
        </p:scale>
        <p:origin x="1488" y="783"/>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12/31/2017</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4D8241E9-601D-4A27-BF72-C7763949FF5A}" type="datetimeFigureOut">
              <a:rPr lang="en-US" smtClean="0"/>
              <a:pPr/>
              <a:t>12/31/2017</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4586AFA4-EB3C-4B7D-993E-220BD55D95C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579" y="-35984"/>
            <a:ext cx="9377303" cy="5274733"/>
          </a:xfrm>
          <a:prstGeom prst="rect">
            <a:avLst/>
          </a:prstGeom>
        </p:spPr>
      </p:pic>
      <p:sp>
        <p:nvSpPr>
          <p:cNvPr id="5" name="Rectangle 4"/>
          <p:cNvSpPr/>
          <p:nvPr/>
        </p:nvSpPr>
        <p:spPr>
          <a:xfrm>
            <a:off x="5387622" y="2394857"/>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8" name="TextBox 7"/>
          <p:cNvSpPr txBox="1"/>
          <p:nvPr/>
        </p:nvSpPr>
        <p:spPr>
          <a:xfrm>
            <a:off x="5540022" y="2735673"/>
            <a:ext cx="3124200" cy="2185214"/>
          </a:xfrm>
          <a:prstGeom prst="rect">
            <a:avLst/>
          </a:prstGeom>
          <a:noFill/>
        </p:spPr>
        <p:txBody>
          <a:bodyPr wrap="square" rtlCol="0">
            <a:spAutoFit/>
          </a:bodyPr>
          <a:lstStyle/>
          <a:p>
            <a:pPr algn="ctr"/>
            <a:r>
              <a:rPr lang="en-CA" sz="3400" b="1" dirty="0"/>
              <a:t>Why Should You Focus On One Thing at a Time</a:t>
            </a:r>
            <a:endParaRPr lang="en-MY" sz="3400" b="1" dirty="0"/>
          </a:p>
          <a:p>
            <a:pPr algn="ctr"/>
            <a:endParaRPr lang="en-MY" sz="3400" b="1" dirty="0"/>
          </a:p>
        </p:txBody>
      </p:sp>
      <p:sp>
        <p:nvSpPr>
          <p:cNvPr id="9" name="Rectangle 8"/>
          <p:cNvSpPr/>
          <p:nvPr/>
        </p:nvSpPr>
        <p:spPr>
          <a:xfrm>
            <a:off x="5311422" y="2307167"/>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95350"/>
            <a:ext cx="8229600" cy="3394472"/>
          </a:xfrm>
        </p:spPr>
        <p:txBody>
          <a:bodyPr>
            <a:noAutofit/>
          </a:bodyPr>
          <a:lstStyle/>
          <a:p>
            <a:r>
              <a:rPr lang="en-CA" sz="2500" dirty="0"/>
              <a:t>Accomplishment of tasks should not be your only </a:t>
            </a:r>
            <a:r>
              <a:rPr lang="en-CA" sz="2500" dirty="0" smtClean="0"/>
              <a:t>goal</a:t>
            </a:r>
          </a:p>
          <a:p>
            <a:endParaRPr lang="en-CA" sz="2500" dirty="0"/>
          </a:p>
          <a:p>
            <a:r>
              <a:rPr lang="en-CA" sz="2500" dirty="0" smtClean="0"/>
              <a:t>Your </a:t>
            </a:r>
            <a:r>
              <a:rPr lang="en-CA" sz="2500" dirty="0"/>
              <a:t>goal should be to do the task in the best way possible with minimum </a:t>
            </a:r>
            <a:r>
              <a:rPr lang="en-CA" sz="2500" dirty="0" smtClean="0"/>
              <a:t>error</a:t>
            </a:r>
          </a:p>
          <a:p>
            <a:endParaRPr lang="en-CA" sz="2500" dirty="0"/>
          </a:p>
          <a:p>
            <a:r>
              <a:rPr lang="en-CA" sz="2500" dirty="0" smtClean="0"/>
              <a:t>To </a:t>
            </a:r>
            <a:r>
              <a:rPr lang="en-CA" sz="2500" dirty="0"/>
              <a:t>make this possible, it is essential to stay focused on one thing at a single time and not have a lot of different things to do at the same </a:t>
            </a:r>
            <a:r>
              <a:rPr lang="en-CA" sz="2500" dirty="0" smtClean="0"/>
              <a:t>time</a:t>
            </a:r>
            <a:endParaRPr lang="en-MY" sz="2500" dirty="0"/>
          </a:p>
          <a:p>
            <a:endParaRPr lang="en-MY" sz="2500" dirty="0"/>
          </a:p>
        </p:txBody>
      </p:sp>
    </p:spTree>
    <p:extLst>
      <p:ext uri="{BB962C8B-B14F-4D97-AF65-F5344CB8AC3E}">
        <p14:creationId xmlns:p14="http://schemas.microsoft.com/office/powerpoint/2010/main" val="38742354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66750"/>
            <a:ext cx="8229600" cy="857250"/>
          </a:xfrm>
        </p:spPr>
        <p:txBody>
          <a:bodyPr>
            <a:noAutofit/>
          </a:bodyPr>
          <a:lstStyle/>
          <a:p>
            <a:r>
              <a:rPr lang="en-CA" b="1" dirty="0"/>
              <a:t>Higher Success Rate</a:t>
            </a:r>
            <a:r>
              <a:rPr lang="en-MY" b="1" dirty="0"/>
              <a:t/>
            </a:r>
            <a:br>
              <a:rPr lang="en-MY" b="1" dirty="0"/>
            </a:br>
            <a:endParaRPr lang="en-MY" dirty="0"/>
          </a:p>
        </p:txBody>
      </p:sp>
      <p:sp>
        <p:nvSpPr>
          <p:cNvPr id="3" name="Content Placeholder 2"/>
          <p:cNvSpPr>
            <a:spLocks noGrp="1"/>
          </p:cNvSpPr>
          <p:nvPr>
            <p:ph idx="1"/>
          </p:nvPr>
        </p:nvSpPr>
        <p:spPr>
          <a:xfrm>
            <a:off x="457200" y="1657349"/>
            <a:ext cx="8229600" cy="2937273"/>
          </a:xfrm>
        </p:spPr>
        <p:txBody>
          <a:bodyPr>
            <a:normAutofit/>
          </a:bodyPr>
          <a:lstStyle/>
          <a:p>
            <a:r>
              <a:rPr lang="en-CA" sz="2600" dirty="0" smtClean="0"/>
              <a:t>If </a:t>
            </a:r>
            <a:r>
              <a:rPr lang="en-CA" sz="2600" dirty="0"/>
              <a:t>you focus on one thing at a time, you end up having a better chance of succeeding at </a:t>
            </a:r>
            <a:r>
              <a:rPr lang="en-CA" sz="2600" dirty="0" smtClean="0"/>
              <a:t>something</a:t>
            </a:r>
            <a:endParaRPr lang="en-CA" sz="2600" dirty="0"/>
          </a:p>
          <a:p>
            <a:endParaRPr lang="en-CA" sz="2600" dirty="0" smtClean="0"/>
          </a:p>
          <a:p>
            <a:r>
              <a:rPr lang="en-CA" sz="2600" dirty="0" smtClean="0"/>
              <a:t>People </a:t>
            </a:r>
            <a:r>
              <a:rPr lang="en-CA" sz="2600" dirty="0"/>
              <a:t>who try to do only one thing at a time are more likely to be attentive as well than those who try to do everything at the same </a:t>
            </a:r>
            <a:r>
              <a:rPr lang="en-CA" sz="2600" dirty="0" smtClean="0"/>
              <a:t>time</a:t>
            </a:r>
            <a:endParaRPr lang="en-MY" sz="2600" dirty="0"/>
          </a:p>
        </p:txBody>
      </p:sp>
    </p:spTree>
    <p:extLst>
      <p:ext uri="{BB962C8B-B14F-4D97-AF65-F5344CB8AC3E}">
        <p14:creationId xmlns:p14="http://schemas.microsoft.com/office/powerpoint/2010/main" val="5412645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0929" y="514350"/>
            <a:ext cx="8223504" cy="3927873"/>
          </a:xfrm>
        </p:spPr>
        <p:txBody>
          <a:bodyPr>
            <a:normAutofit/>
          </a:bodyPr>
          <a:lstStyle/>
          <a:p>
            <a:pPr marL="0" indent="0" algn="ctr">
              <a:buNone/>
            </a:pPr>
            <a:r>
              <a:rPr lang="en-CA" dirty="0" smtClean="0"/>
              <a:t>The probability </a:t>
            </a:r>
            <a:r>
              <a:rPr lang="en-CA" dirty="0"/>
              <a:t>of being successful is higher if you </a:t>
            </a:r>
            <a:r>
              <a:rPr lang="en-CA" b="1" dirty="0" smtClean="0">
                <a:solidFill>
                  <a:srgbClr val="FFC000"/>
                </a:solidFill>
              </a:rPr>
              <a:t>FOCUS </a:t>
            </a:r>
            <a:r>
              <a:rPr lang="en-CA" dirty="0"/>
              <a:t>on one thing at a </a:t>
            </a:r>
            <a:r>
              <a:rPr lang="en-CA" dirty="0" smtClean="0"/>
              <a:t>time</a:t>
            </a:r>
            <a:endParaRPr lang="en-MY" dirty="0"/>
          </a:p>
        </p:txBody>
      </p:sp>
      <p:pic>
        <p:nvPicPr>
          <p:cNvPr id="21506" name="Picture 2" descr="Image result for focus at one thi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0800" y="1809750"/>
            <a:ext cx="4123762" cy="2743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17129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33550"/>
            <a:ext cx="8229600" cy="2708673"/>
          </a:xfrm>
        </p:spPr>
        <p:txBody>
          <a:bodyPr>
            <a:normAutofit/>
          </a:bodyPr>
          <a:lstStyle/>
          <a:p>
            <a:pPr marL="0" indent="0" algn="ctr">
              <a:buNone/>
            </a:pPr>
            <a:r>
              <a:rPr lang="en-CA" sz="3500" dirty="0"/>
              <a:t>It is not possible to juggle so many things at once so the better approach is to take one step at a </a:t>
            </a:r>
            <a:r>
              <a:rPr lang="en-CA" sz="3500" dirty="0" smtClean="0"/>
              <a:t>time</a:t>
            </a:r>
            <a:endParaRPr lang="en-MY" sz="3500" dirty="0"/>
          </a:p>
        </p:txBody>
      </p:sp>
    </p:spTree>
    <p:extLst>
      <p:ext uri="{BB962C8B-B14F-4D97-AF65-F5344CB8AC3E}">
        <p14:creationId xmlns:p14="http://schemas.microsoft.com/office/powerpoint/2010/main" val="25452660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14350"/>
            <a:ext cx="8229600" cy="857250"/>
          </a:xfrm>
        </p:spPr>
        <p:txBody>
          <a:bodyPr/>
          <a:lstStyle/>
          <a:p>
            <a:r>
              <a:rPr lang="en-CA" b="1" dirty="0"/>
              <a:t>It Does Not Deplete Energy</a:t>
            </a:r>
            <a:endParaRPr lang="en-MY" b="1" dirty="0"/>
          </a:p>
        </p:txBody>
      </p:sp>
      <p:sp>
        <p:nvSpPr>
          <p:cNvPr id="3" name="Content Placeholder 2"/>
          <p:cNvSpPr>
            <a:spLocks noGrp="1"/>
          </p:cNvSpPr>
          <p:nvPr>
            <p:ph idx="1"/>
          </p:nvPr>
        </p:nvSpPr>
        <p:spPr>
          <a:xfrm>
            <a:off x="457200" y="1962150"/>
            <a:ext cx="8229600" cy="2632472"/>
          </a:xfrm>
        </p:spPr>
        <p:txBody>
          <a:bodyPr>
            <a:normAutofit/>
          </a:bodyPr>
          <a:lstStyle/>
          <a:p>
            <a:r>
              <a:rPr lang="en-CA" sz="2500" dirty="0" smtClean="0"/>
              <a:t>If </a:t>
            </a:r>
            <a:r>
              <a:rPr lang="en-CA" sz="2500" dirty="0"/>
              <a:t>you have a habit of doing many things at one time, you will always be tired and will suffer from a lack of </a:t>
            </a:r>
            <a:r>
              <a:rPr lang="en-CA" sz="2500" dirty="0" smtClean="0"/>
              <a:t>energy</a:t>
            </a:r>
          </a:p>
          <a:p>
            <a:endParaRPr lang="en-CA" sz="2500" dirty="0"/>
          </a:p>
          <a:p>
            <a:r>
              <a:rPr lang="en-CA" sz="2500" dirty="0" smtClean="0"/>
              <a:t>The </a:t>
            </a:r>
            <a:r>
              <a:rPr lang="en-CA" sz="2500" dirty="0"/>
              <a:t>human brain may be like a machine when it comes to its functionality but it has the human character of </a:t>
            </a:r>
            <a:r>
              <a:rPr lang="en-CA" sz="2500" dirty="0" smtClean="0"/>
              <a:t>tiredness</a:t>
            </a:r>
            <a:endParaRPr lang="en-MY" sz="2500" dirty="0"/>
          </a:p>
          <a:p>
            <a:endParaRPr lang="en-MY" sz="2700" dirty="0"/>
          </a:p>
        </p:txBody>
      </p:sp>
    </p:spTree>
    <p:extLst>
      <p:ext uri="{BB962C8B-B14F-4D97-AF65-F5344CB8AC3E}">
        <p14:creationId xmlns:p14="http://schemas.microsoft.com/office/powerpoint/2010/main" val="31614768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76350"/>
            <a:ext cx="3810000" cy="3394472"/>
          </a:xfrm>
        </p:spPr>
        <p:txBody>
          <a:bodyPr>
            <a:normAutofit/>
          </a:bodyPr>
          <a:lstStyle/>
          <a:p>
            <a:pPr marL="0" indent="0" algn="ctr">
              <a:buNone/>
            </a:pPr>
            <a:r>
              <a:rPr lang="en-CA" sz="2800" dirty="0"/>
              <a:t>As a result of this, the energy reserves of the body are exploited which leads to a decrease in the energy levels of the </a:t>
            </a:r>
            <a:r>
              <a:rPr lang="en-CA" sz="2800" dirty="0" smtClean="0"/>
              <a:t>body</a:t>
            </a:r>
            <a:endParaRPr lang="en-MY" sz="2800" dirty="0"/>
          </a:p>
          <a:p>
            <a:pPr marL="0" indent="0" algn="ctr">
              <a:buNone/>
            </a:pPr>
            <a:endParaRPr lang="en-MY" sz="2800" dirty="0"/>
          </a:p>
        </p:txBody>
      </p:sp>
      <p:pic>
        <p:nvPicPr>
          <p:cNvPr id="22530" name="Picture 2" descr="Image result for decrease energy"/>
          <p:cNvPicPr>
            <a:picLocks noChangeAspect="1" noChangeArrowheads="1"/>
          </p:cNvPicPr>
          <p:nvPr/>
        </p:nvPicPr>
        <p:blipFill rotWithShape="1">
          <a:blip r:embed="rId2">
            <a:extLst>
              <a:ext uri="{28A0092B-C50C-407E-A947-70E740481C1C}">
                <a14:useLocalDpi xmlns:a14="http://schemas.microsoft.com/office/drawing/2010/main" val="0"/>
              </a:ext>
            </a:extLst>
          </a:blip>
          <a:srcRect l="14948" t="343" r="16301"/>
          <a:stretch/>
        </p:blipFill>
        <p:spPr bwMode="auto">
          <a:xfrm>
            <a:off x="4572000" y="971550"/>
            <a:ext cx="4191000" cy="32273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9841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47750"/>
            <a:ext cx="8229600" cy="3394472"/>
          </a:xfrm>
        </p:spPr>
        <p:txBody>
          <a:bodyPr>
            <a:normAutofit/>
          </a:bodyPr>
          <a:lstStyle/>
          <a:p>
            <a:r>
              <a:rPr lang="en-CA" sz="2700" dirty="0"/>
              <a:t>You might feel that you are capable of doing many things at the same time but the truth is that the internal functioning of your body is not entirely invisible to </a:t>
            </a:r>
            <a:r>
              <a:rPr lang="en-CA" sz="2700" dirty="0" smtClean="0"/>
              <a:t>you</a:t>
            </a:r>
          </a:p>
          <a:p>
            <a:endParaRPr lang="en-CA" sz="2700" dirty="0"/>
          </a:p>
          <a:p>
            <a:r>
              <a:rPr lang="en-CA" sz="2700" dirty="0" smtClean="0"/>
              <a:t>So</a:t>
            </a:r>
            <a:r>
              <a:rPr lang="en-CA" sz="2700" dirty="0"/>
              <a:t>, you cannot really know how </a:t>
            </a:r>
            <a:r>
              <a:rPr lang="en-CA" sz="2700" dirty="0" smtClean="0"/>
              <a:t>an </a:t>
            </a:r>
            <a:r>
              <a:rPr lang="en-CA" sz="2700" dirty="0"/>
              <a:t>activity is harming the inside of your </a:t>
            </a:r>
            <a:r>
              <a:rPr lang="en-CA" sz="2700" dirty="0" smtClean="0"/>
              <a:t>body</a:t>
            </a:r>
            <a:endParaRPr lang="en-MY" sz="2700" dirty="0"/>
          </a:p>
        </p:txBody>
      </p:sp>
    </p:spTree>
    <p:extLst>
      <p:ext uri="{BB962C8B-B14F-4D97-AF65-F5344CB8AC3E}">
        <p14:creationId xmlns:p14="http://schemas.microsoft.com/office/powerpoint/2010/main" val="35295075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04950"/>
            <a:ext cx="8229600" cy="3394472"/>
          </a:xfrm>
        </p:spPr>
        <p:txBody>
          <a:bodyPr>
            <a:normAutofit/>
          </a:bodyPr>
          <a:lstStyle/>
          <a:p>
            <a:r>
              <a:rPr lang="en-CA" sz="2700" dirty="0"/>
              <a:t>If you focus on one thing at a time, you can direct your brain to do the same thing for a precise period of </a:t>
            </a:r>
            <a:r>
              <a:rPr lang="en-CA" sz="2700" dirty="0" smtClean="0"/>
              <a:t>time</a:t>
            </a:r>
          </a:p>
          <a:p>
            <a:endParaRPr lang="en-CA" sz="2700" dirty="0"/>
          </a:p>
          <a:p>
            <a:r>
              <a:rPr lang="en-CA" sz="2700" dirty="0" smtClean="0"/>
              <a:t>When </a:t>
            </a:r>
            <a:r>
              <a:rPr lang="en-CA" sz="2700" dirty="0"/>
              <a:t>your brain only has to accomplish one task at a time, it can function more </a:t>
            </a:r>
            <a:r>
              <a:rPr lang="en-CA" sz="2700" dirty="0" smtClean="0"/>
              <a:t>effectively</a:t>
            </a:r>
            <a:endParaRPr lang="en-MY" sz="2700" dirty="0"/>
          </a:p>
        </p:txBody>
      </p:sp>
    </p:spTree>
    <p:extLst>
      <p:ext uri="{BB962C8B-B14F-4D97-AF65-F5344CB8AC3E}">
        <p14:creationId xmlns:p14="http://schemas.microsoft.com/office/powerpoint/2010/main" val="20168467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52549"/>
            <a:ext cx="8229600" cy="3242073"/>
          </a:xfrm>
        </p:spPr>
        <p:txBody>
          <a:bodyPr>
            <a:normAutofit/>
          </a:bodyPr>
          <a:lstStyle/>
          <a:p>
            <a:r>
              <a:rPr lang="en-CA" sz="2600" dirty="0"/>
              <a:t>If your work involves physical work, it can also tire out your body and when the body is not active, there is no way you can focus on a task to make it more </a:t>
            </a:r>
            <a:r>
              <a:rPr lang="en-CA" sz="2600" dirty="0" smtClean="0"/>
              <a:t>successful</a:t>
            </a:r>
          </a:p>
          <a:p>
            <a:endParaRPr lang="en-CA" sz="2600" dirty="0"/>
          </a:p>
          <a:p>
            <a:r>
              <a:rPr lang="en-CA" sz="2600" dirty="0" smtClean="0"/>
              <a:t>When </a:t>
            </a:r>
            <a:r>
              <a:rPr lang="en-CA" sz="2600" dirty="0"/>
              <a:t>your glucose levels run out, your body function also </a:t>
            </a:r>
            <a:r>
              <a:rPr lang="en-CA" sz="2600" dirty="0" smtClean="0"/>
              <a:t>decreases</a:t>
            </a:r>
            <a:endParaRPr lang="en-MY" sz="2600" dirty="0"/>
          </a:p>
          <a:p>
            <a:pPr marL="0" indent="0">
              <a:buNone/>
            </a:pPr>
            <a:endParaRPr lang="en-MY" b="1" dirty="0"/>
          </a:p>
          <a:p>
            <a:endParaRPr lang="en-MY" dirty="0"/>
          </a:p>
        </p:txBody>
      </p:sp>
    </p:spTree>
    <p:extLst>
      <p:ext uri="{BB962C8B-B14F-4D97-AF65-F5344CB8AC3E}">
        <p14:creationId xmlns:p14="http://schemas.microsoft.com/office/powerpoint/2010/main" val="9261369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23950"/>
            <a:ext cx="8229600" cy="857250"/>
          </a:xfrm>
        </p:spPr>
        <p:txBody>
          <a:bodyPr>
            <a:noAutofit/>
          </a:bodyPr>
          <a:lstStyle/>
          <a:p>
            <a:r>
              <a:rPr lang="en-MY" b="1" dirty="0"/>
              <a:t> </a:t>
            </a:r>
            <a:r>
              <a:rPr lang="en-CA" b="1" dirty="0"/>
              <a:t>It Keeps Distractions Away</a:t>
            </a:r>
            <a:r>
              <a:rPr lang="en-MY" b="1" dirty="0"/>
              <a:t/>
            </a:r>
            <a:br>
              <a:rPr lang="en-MY" b="1" dirty="0"/>
            </a:br>
            <a:endParaRPr lang="en-MY" dirty="0"/>
          </a:p>
        </p:txBody>
      </p:sp>
      <p:sp>
        <p:nvSpPr>
          <p:cNvPr id="3" name="Content Placeholder 2"/>
          <p:cNvSpPr>
            <a:spLocks noGrp="1"/>
          </p:cNvSpPr>
          <p:nvPr>
            <p:ph idx="1"/>
          </p:nvPr>
        </p:nvSpPr>
        <p:spPr>
          <a:xfrm>
            <a:off x="457200" y="2495550"/>
            <a:ext cx="8229600" cy="2403873"/>
          </a:xfrm>
        </p:spPr>
        <p:txBody>
          <a:bodyPr>
            <a:normAutofit fontScale="92500" lnSpcReduction="10000"/>
          </a:bodyPr>
          <a:lstStyle/>
          <a:p>
            <a:pPr marL="0" indent="0" algn="ctr">
              <a:buNone/>
            </a:pPr>
            <a:r>
              <a:rPr lang="en-CA" dirty="0" smtClean="0"/>
              <a:t>When </a:t>
            </a:r>
            <a:r>
              <a:rPr lang="en-CA" dirty="0"/>
              <a:t>you try to do more than one task at a time, you will find your brain wandering off to the other task that needs to be </a:t>
            </a:r>
            <a:r>
              <a:rPr lang="en-CA" dirty="0" smtClean="0"/>
              <a:t>done</a:t>
            </a:r>
          </a:p>
          <a:p>
            <a:pPr marL="0" indent="0" algn="ctr">
              <a:buNone/>
            </a:pPr>
            <a:endParaRPr lang="en-CA" dirty="0"/>
          </a:p>
          <a:p>
            <a:pPr marL="0" indent="0" algn="ctr">
              <a:buNone/>
            </a:pPr>
            <a:r>
              <a:rPr lang="en-CA" dirty="0" smtClean="0"/>
              <a:t> </a:t>
            </a:r>
            <a:endParaRPr lang="en-MY" dirty="0"/>
          </a:p>
        </p:txBody>
      </p:sp>
    </p:spTree>
    <p:extLst>
      <p:ext uri="{BB962C8B-B14F-4D97-AF65-F5344CB8AC3E}">
        <p14:creationId xmlns:p14="http://schemas.microsoft.com/office/powerpoint/2010/main" val="27408493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04949"/>
            <a:ext cx="8229600" cy="3089673"/>
          </a:xfrm>
        </p:spPr>
        <p:txBody>
          <a:bodyPr>
            <a:normAutofit/>
          </a:bodyPr>
          <a:lstStyle/>
          <a:p>
            <a:r>
              <a:rPr lang="en-CA" sz="2600" dirty="0"/>
              <a:t>Multitasking is basically trying to split focus and divide your attention to getting multiple projects done at a </a:t>
            </a:r>
            <a:r>
              <a:rPr lang="en-CA" sz="2600" dirty="0" smtClean="0"/>
              <a:t>time</a:t>
            </a:r>
          </a:p>
          <a:p>
            <a:endParaRPr lang="en-CA" sz="2600" dirty="0"/>
          </a:p>
          <a:p>
            <a:r>
              <a:rPr lang="en-CA" sz="2600" dirty="0" smtClean="0"/>
              <a:t>While </a:t>
            </a:r>
            <a:r>
              <a:rPr lang="en-CA" sz="2600" dirty="0"/>
              <a:t>many believe that this practice actually gets more done, that may not always be the </a:t>
            </a:r>
            <a:r>
              <a:rPr lang="en-CA" sz="2600" dirty="0" smtClean="0"/>
              <a:t>case</a:t>
            </a:r>
            <a:endParaRPr lang="en-MY" sz="2600" dirty="0"/>
          </a:p>
          <a:p>
            <a:endParaRPr lang="en-MY" sz="2600" dirty="0"/>
          </a:p>
        </p:txBody>
      </p:sp>
    </p:spTree>
    <p:extLst>
      <p:ext uri="{BB962C8B-B14F-4D97-AF65-F5344CB8AC3E}">
        <p14:creationId xmlns:p14="http://schemas.microsoft.com/office/powerpoint/2010/main" val="17670792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33550"/>
            <a:ext cx="8229600" cy="2327673"/>
          </a:xfrm>
        </p:spPr>
        <p:txBody>
          <a:bodyPr/>
          <a:lstStyle/>
          <a:p>
            <a:pPr marL="0" indent="0" algn="ctr">
              <a:buNone/>
            </a:pPr>
            <a:r>
              <a:rPr lang="en-CA" dirty="0"/>
              <a:t>When you focus all your attention and concentration onto one thing, you can easily accomplish your task as your brain is only thinking off the current task at </a:t>
            </a:r>
            <a:r>
              <a:rPr lang="en-CA" dirty="0" smtClean="0"/>
              <a:t>hand</a:t>
            </a:r>
            <a:endParaRPr lang="en-MY" dirty="0"/>
          </a:p>
        </p:txBody>
      </p:sp>
    </p:spTree>
    <p:extLst>
      <p:ext uri="{BB962C8B-B14F-4D97-AF65-F5344CB8AC3E}">
        <p14:creationId xmlns:p14="http://schemas.microsoft.com/office/powerpoint/2010/main" val="209942544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200150"/>
            <a:ext cx="8229600" cy="857250"/>
          </a:xfrm>
        </p:spPr>
        <p:txBody>
          <a:bodyPr/>
          <a:lstStyle/>
          <a:p>
            <a:r>
              <a:rPr lang="en-CA" b="1" dirty="0"/>
              <a:t>It Lets You Enjoy Work</a:t>
            </a:r>
            <a:endParaRPr lang="en-MY" b="1" dirty="0"/>
          </a:p>
        </p:txBody>
      </p:sp>
      <p:sp>
        <p:nvSpPr>
          <p:cNvPr id="3" name="Content Placeholder 2"/>
          <p:cNvSpPr>
            <a:spLocks noGrp="1"/>
          </p:cNvSpPr>
          <p:nvPr>
            <p:ph idx="1"/>
          </p:nvPr>
        </p:nvSpPr>
        <p:spPr>
          <a:xfrm>
            <a:off x="457200" y="2495550"/>
            <a:ext cx="8229600" cy="2099072"/>
          </a:xfrm>
        </p:spPr>
        <p:txBody>
          <a:bodyPr>
            <a:normAutofit/>
          </a:bodyPr>
          <a:lstStyle/>
          <a:p>
            <a:pPr marL="0" indent="0" algn="ctr">
              <a:buNone/>
            </a:pPr>
            <a:r>
              <a:rPr lang="en-MY" dirty="0" smtClean="0"/>
              <a:t> </a:t>
            </a:r>
            <a:r>
              <a:rPr lang="en-CA" dirty="0"/>
              <a:t>If you are trying to juggle too many things at the same time, you will not be able to enjoy any of </a:t>
            </a:r>
            <a:r>
              <a:rPr lang="en-CA" dirty="0" smtClean="0"/>
              <a:t>it</a:t>
            </a:r>
            <a:endParaRPr lang="en-MY" dirty="0"/>
          </a:p>
        </p:txBody>
      </p:sp>
    </p:spTree>
    <p:extLst>
      <p:ext uri="{BB962C8B-B14F-4D97-AF65-F5344CB8AC3E}">
        <p14:creationId xmlns:p14="http://schemas.microsoft.com/office/powerpoint/2010/main" val="39779850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CA" sz="2800" dirty="0"/>
              <a:t>Most people do not enjoy their work because they are trying to manage a whole lot of tasks at </a:t>
            </a:r>
            <a:r>
              <a:rPr lang="en-CA" sz="2800" dirty="0" smtClean="0"/>
              <a:t>once</a:t>
            </a:r>
          </a:p>
          <a:p>
            <a:endParaRPr lang="en-CA" sz="2800" dirty="0"/>
          </a:p>
          <a:p>
            <a:r>
              <a:rPr lang="en-CA" sz="2800" dirty="0" smtClean="0"/>
              <a:t>When </a:t>
            </a:r>
            <a:r>
              <a:rPr lang="en-CA" sz="2800" dirty="0"/>
              <a:t>you start doing one thing at a time, you will see things that you like or enjoy in that task more </a:t>
            </a:r>
            <a:r>
              <a:rPr lang="en-CA" sz="2800" dirty="0" smtClean="0"/>
              <a:t>easily</a:t>
            </a:r>
            <a:endParaRPr lang="en-MY" sz="2800" dirty="0"/>
          </a:p>
        </p:txBody>
      </p:sp>
    </p:spTree>
    <p:extLst>
      <p:ext uri="{BB962C8B-B14F-4D97-AF65-F5344CB8AC3E}">
        <p14:creationId xmlns:p14="http://schemas.microsoft.com/office/powerpoint/2010/main" val="373749285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81150"/>
            <a:ext cx="8229600" cy="2937273"/>
          </a:xfrm>
        </p:spPr>
        <p:txBody>
          <a:bodyPr/>
          <a:lstStyle/>
          <a:p>
            <a:pPr marL="0" indent="0" algn="ctr">
              <a:buNone/>
            </a:pPr>
            <a:r>
              <a:rPr lang="en-CA" b="1" dirty="0"/>
              <a:t>M</a:t>
            </a:r>
            <a:r>
              <a:rPr lang="en-CA" b="1" dirty="0" smtClean="0"/>
              <a:t>ultitasking</a:t>
            </a:r>
            <a:r>
              <a:rPr lang="en-CA" dirty="0" smtClean="0"/>
              <a:t> </a:t>
            </a:r>
            <a:r>
              <a:rPr lang="en-CA" dirty="0"/>
              <a:t>can prove to be pretty unproductive as lower quality work is produced, more mistakes are made and both time and effort get </a:t>
            </a:r>
            <a:r>
              <a:rPr lang="en-CA" dirty="0" smtClean="0"/>
              <a:t>wasted</a:t>
            </a:r>
            <a:endParaRPr lang="en-MY" dirty="0"/>
          </a:p>
        </p:txBody>
      </p:sp>
    </p:spTree>
    <p:extLst>
      <p:ext uri="{BB962C8B-B14F-4D97-AF65-F5344CB8AC3E}">
        <p14:creationId xmlns:p14="http://schemas.microsoft.com/office/powerpoint/2010/main" val="15883990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819150"/>
            <a:ext cx="4114800" cy="3394472"/>
          </a:xfrm>
        </p:spPr>
        <p:txBody>
          <a:bodyPr>
            <a:normAutofit/>
          </a:bodyPr>
          <a:lstStyle/>
          <a:p>
            <a:pPr marL="0" indent="0" algn="ctr">
              <a:buNone/>
            </a:pPr>
            <a:r>
              <a:rPr lang="en-CA" sz="2700" dirty="0" smtClean="0"/>
              <a:t>Instead</a:t>
            </a:r>
            <a:r>
              <a:rPr lang="en-CA" sz="2700" dirty="0"/>
              <a:t>, while trying to increase the quantity of jobs being performed, you may well be compromising the quality of every one of </a:t>
            </a:r>
            <a:r>
              <a:rPr lang="en-CA" sz="2700" dirty="0" smtClean="0"/>
              <a:t>them </a:t>
            </a:r>
            <a:endParaRPr lang="en-MY" sz="2700" dirty="0"/>
          </a:p>
        </p:txBody>
      </p:sp>
      <p:pic>
        <p:nvPicPr>
          <p:cNvPr id="17410" name="Picture 2" descr="Image result for workloa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05400" y="2756824"/>
            <a:ext cx="3578225" cy="23866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97761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CA" sz="2700" dirty="0"/>
              <a:t>The result is hurting your own productivity while shifting focus from one task to the other without being fully attentive to any single </a:t>
            </a:r>
            <a:r>
              <a:rPr lang="en-CA" sz="2700" dirty="0" smtClean="0"/>
              <a:t>one</a:t>
            </a:r>
          </a:p>
          <a:p>
            <a:endParaRPr lang="en-CA" sz="2700" dirty="0"/>
          </a:p>
          <a:p>
            <a:r>
              <a:rPr lang="en-CA" sz="2700" dirty="0" smtClean="0"/>
              <a:t>Instead</a:t>
            </a:r>
            <a:r>
              <a:rPr lang="en-CA" sz="2700" dirty="0"/>
              <a:t>, here is a look at why you should only focus on one thing at a </a:t>
            </a:r>
            <a:r>
              <a:rPr lang="en-CA" sz="2700" dirty="0" smtClean="0"/>
              <a:t>time</a:t>
            </a:r>
            <a:endParaRPr lang="en-MY" sz="2700" dirty="0"/>
          </a:p>
          <a:p>
            <a:endParaRPr lang="en-MY" dirty="0"/>
          </a:p>
        </p:txBody>
      </p:sp>
    </p:spTree>
    <p:extLst>
      <p:ext uri="{BB962C8B-B14F-4D97-AF65-F5344CB8AC3E}">
        <p14:creationId xmlns:p14="http://schemas.microsoft.com/office/powerpoint/2010/main" val="7291874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95350"/>
            <a:ext cx="8229600" cy="857250"/>
          </a:xfrm>
        </p:spPr>
        <p:txBody>
          <a:bodyPr/>
          <a:lstStyle/>
          <a:p>
            <a:r>
              <a:rPr lang="en-CA" b="1" dirty="0" smtClean="0"/>
              <a:t>It </a:t>
            </a:r>
            <a:r>
              <a:rPr lang="en-CA" b="1" dirty="0"/>
              <a:t>G</a:t>
            </a:r>
            <a:r>
              <a:rPr lang="en-CA" b="1" dirty="0" smtClean="0"/>
              <a:t>ets </a:t>
            </a:r>
            <a:r>
              <a:rPr lang="en-CA" b="1" dirty="0"/>
              <a:t>T</a:t>
            </a:r>
            <a:r>
              <a:rPr lang="en-CA" b="1" dirty="0" smtClean="0"/>
              <a:t>hings </a:t>
            </a:r>
            <a:r>
              <a:rPr lang="en-CA" b="1" dirty="0"/>
              <a:t>D</a:t>
            </a:r>
            <a:r>
              <a:rPr lang="en-CA" b="1" dirty="0" smtClean="0"/>
              <a:t>one</a:t>
            </a:r>
            <a:endParaRPr lang="en-MY" b="1" dirty="0"/>
          </a:p>
        </p:txBody>
      </p:sp>
      <p:sp>
        <p:nvSpPr>
          <p:cNvPr id="3" name="Content Placeholder 2"/>
          <p:cNvSpPr>
            <a:spLocks noGrp="1"/>
          </p:cNvSpPr>
          <p:nvPr>
            <p:ph idx="1"/>
          </p:nvPr>
        </p:nvSpPr>
        <p:spPr>
          <a:xfrm>
            <a:off x="457200" y="2190749"/>
            <a:ext cx="8229600" cy="2403873"/>
          </a:xfrm>
        </p:spPr>
        <p:txBody>
          <a:bodyPr/>
          <a:lstStyle/>
          <a:p>
            <a:pPr marL="0" indent="0" algn="ctr">
              <a:buNone/>
            </a:pPr>
            <a:r>
              <a:rPr lang="en-CA" dirty="0"/>
              <a:t>When you focus all your attention and your energy to one thing, you ensure that the particular task will get done and it will be done on </a:t>
            </a:r>
            <a:r>
              <a:rPr lang="en-CA" dirty="0" smtClean="0"/>
              <a:t>time</a:t>
            </a:r>
            <a:endParaRPr lang="en-MY" dirty="0"/>
          </a:p>
          <a:p>
            <a:endParaRPr lang="en-MY" dirty="0"/>
          </a:p>
        </p:txBody>
      </p:sp>
    </p:spTree>
    <p:extLst>
      <p:ext uri="{BB962C8B-B14F-4D97-AF65-F5344CB8AC3E}">
        <p14:creationId xmlns:p14="http://schemas.microsoft.com/office/powerpoint/2010/main" val="22152586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96430"/>
            <a:ext cx="8229600" cy="3394472"/>
          </a:xfrm>
        </p:spPr>
        <p:txBody>
          <a:bodyPr>
            <a:normAutofit/>
          </a:bodyPr>
          <a:lstStyle/>
          <a:p>
            <a:r>
              <a:rPr lang="en-CA" sz="2700" dirty="0" smtClean="0"/>
              <a:t>For </a:t>
            </a:r>
            <a:r>
              <a:rPr lang="en-CA" sz="2700" dirty="0"/>
              <a:t>you to accomplish any task, you need to have excessive </a:t>
            </a:r>
            <a:r>
              <a:rPr lang="en-CA" sz="2700" dirty="0" smtClean="0"/>
              <a:t>focus</a:t>
            </a:r>
          </a:p>
          <a:p>
            <a:endParaRPr lang="en-CA" sz="2700" dirty="0"/>
          </a:p>
          <a:p>
            <a:r>
              <a:rPr lang="en-CA" sz="2700" dirty="0" smtClean="0"/>
              <a:t>The </a:t>
            </a:r>
            <a:r>
              <a:rPr lang="en-CA" sz="2700" dirty="0"/>
              <a:t>thing about focus is that it gets diverted easily if there are more things on your </a:t>
            </a:r>
            <a:r>
              <a:rPr lang="en-CA" sz="2700" dirty="0" smtClean="0"/>
              <a:t>mind</a:t>
            </a:r>
            <a:endParaRPr lang="en-MY" sz="2700" dirty="0"/>
          </a:p>
        </p:txBody>
      </p:sp>
      <p:pic>
        <p:nvPicPr>
          <p:cNvPr id="18434" name="Picture 2" descr="Related imag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86600" y="3181350"/>
            <a:ext cx="1752600" cy="18191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01697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24400" y="742950"/>
            <a:ext cx="4114800" cy="3394472"/>
          </a:xfrm>
        </p:spPr>
        <p:txBody>
          <a:bodyPr>
            <a:normAutofit/>
          </a:bodyPr>
          <a:lstStyle/>
          <a:p>
            <a:pPr marL="0" indent="0" algn="ctr">
              <a:buNone/>
            </a:pPr>
            <a:r>
              <a:rPr lang="en-CA" sz="2900" dirty="0"/>
              <a:t>When you are doing one thing at a time, your focus is only on that one task and it gets done in a timely </a:t>
            </a:r>
            <a:r>
              <a:rPr lang="en-CA" sz="2900" dirty="0"/>
              <a:t>manner</a:t>
            </a:r>
            <a:endParaRPr lang="en-MY" sz="2900" dirty="0"/>
          </a:p>
        </p:txBody>
      </p:sp>
      <p:pic>
        <p:nvPicPr>
          <p:cNvPr id="19458" name="Picture 2" descr="Image result for timely mann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962150"/>
            <a:ext cx="3983343" cy="2704506"/>
          </a:xfrm>
          <a:prstGeom prst="ellipse">
            <a:avLst/>
          </a:prstGeom>
          <a:ln w="28575" cap="rnd">
            <a:solidFill>
              <a:srgbClr val="333333"/>
            </a:solidFill>
          </a:ln>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49692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28750"/>
            <a:ext cx="8229600" cy="857250"/>
          </a:xfrm>
        </p:spPr>
        <p:txBody>
          <a:bodyPr>
            <a:noAutofit/>
          </a:bodyPr>
          <a:lstStyle/>
          <a:p>
            <a:r>
              <a:rPr lang="en-CA" b="1" dirty="0"/>
              <a:t>It Leaves Less Room for Error</a:t>
            </a:r>
            <a:r>
              <a:rPr lang="en-MY" b="1" dirty="0"/>
              <a:t/>
            </a:r>
            <a:br>
              <a:rPr lang="en-MY" b="1" dirty="0"/>
            </a:br>
            <a:endParaRPr lang="en-MY" dirty="0"/>
          </a:p>
        </p:txBody>
      </p:sp>
      <p:sp>
        <p:nvSpPr>
          <p:cNvPr id="3" name="Content Placeholder 2"/>
          <p:cNvSpPr>
            <a:spLocks noGrp="1"/>
          </p:cNvSpPr>
          <p:nvPr>
            <p:ph idx="1"/>
          </p:nvPr>
        </p:nvSpPr>
        <p:spPr>
          <a:xfrm>
            <a:off x="457200" y="2419350"/>
            <a:ext cx="8229600" cy="2175272"/>
          </a:xfrm>
        </p:spPr>
        <p:txBody>
          <a:bodyPr>
            <a:normAutofit/>
          </a:bodyPr>
          <a:lstStyle/>
          <a:p>
            <a:pPr marL="0" indent="0" algn="ctr">
              <a:buNone/>
            </a:pPr>
            <a:r>
              <a:rPr lang="en-CA" sz="2900" dirty="0"/>
              <a:t>Everyone who does more than one thing at a single time knows that there is a much greater chance of error when you are doing more things at one </a:t>
            </a:r>
            <a:r>
              <a:rPr lang="en-CA" sz="2900" dirty="0" smtClean="0"/>
              <a:t>time</a:t>
            </a:r>
          </a:p>
          <a:p>
            <a:pPr marL="0" indent="0" algn="ctr">
              <a:buNone/>
            </a:pPr>
            <a:endParaRPr lang="en-MY" sz="2900" dirty="0"/>
          </a:p>
        </p:txBody>
      </p:sp>
    </p:spTree>
    <p:extLst>
      <p:ext uri="{BB962C8B-B14F-4D97-AF65-F5344CB8AC3E}">
        <p14:creationId xmlns:p14="http://schemas.microsoft.com/office/powerpoint/2010/main" val="39998956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00150"/>
            <a:ext cx="3352800" cy="3394472"/>
          </a:xfrm>
        </p:spPr>
        <p:txBody>
          <a:bodyPr/>
          <a:lstStyle/>
          <a:p>
            <a:pPr marL="0" indent="0" algn="ctr">
              <a:buNone/>
            </a:pPr>
            <a:r>
              <a:rPr lang="en-CA" dirty="0"/>
              <a:t>A common example is people using their cell phones while </a:t>
            </a:r>
            <a:r>
              <a:rPr lang="en-CA" dirty="0" smtClean="0"/>
              <a:t>driving</a:t>
            </a:r>
            <a:endParaRPr lang="en-MY" dirty="0"/>
          </a:p>
        </p:txBody>
      </p:sp>
      <p:pic>
        <p:nvPicPr>
          <p:cNvPr id="20482" name="Picture 2" descr="Image result for USE PHONE WHILE DRIVI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3400" y="1141476"/>
            <a:ext cx="4361688" cy="290779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376390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3147</TotalTime>
  <Words>785</Words>
  <Application>Microsoft Office PowerPoint</Application>
  <PresentationFormat>On-screen Show (16:9)</PresentationFormat>
  <Paragraphs>53</Paragraphs>
  <Slides>23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23</vt:i4>
      </vt:variant>
    </vt:vector>
  </HeadingPairs>
  <TitlesOfParts>
    <vt:vector size="26" baseType="lpstr">
      <vt:lpstr>Arial</vt:lpstr>
      <vt:lpstr>Calibri</vt:lpstr>
      <vt:lpstr>Office Theme</vt:lpstr>
      <vt:lpstr>PowerPoint Presentation</vt:lpstr>
      <vt:lpstr>PowerPoint Presentation</vt:lpstr>
      <vt:lpstr>PowerPoint Presentation</vt:lpstr>
      <vt:lpstr>PowerPoint Presentation</vt:lpstr>
      <vt:lpstr>It Gets Things Done</vt:lpstr>
      <vt:lpstr>PowerPoint Presentation</vt:lpstr>
      <vt:lpstr>PowerPoint Presentation</vt:lpstr>
      <vt:lpstr>It Leaves Less Room for Error </vt:lpstr>
      <vt:lpstr>PowerPoint Presentation</vt:lpstr>
      <vt:lpstr>PowerPoint Presentation</vt:lpstr>
      <vt:lpstr>Higher Success Rate </vt:lpstr>
      <vt:lpstr>PowerPoint Presentation</vt:lpstr>
      <vt:lpstr>PowerPoint Presentation</vt:lpstr>
      <vt:lpstr>It Does Not Deplete Energy</vt:lpstr>
      <vt:lpstr>PowerPoint Presentation</vt:lpstr>
      <vt:lpstr>PowerPoint Presentation</vt:lpstr>
      <vt:lpstr>PowerPoint Presentation</vt:lpstr>
      <vt:lpstr>PowerPoint Presentation</vt:lpstr>
      <vt:lpstr> It Keeps Distractions Away </vt:lpstr>
      <vt:lpstr>PowerPoint Presentation</vt:lpstr>
      <vt:lpstr>It Lets You Enjoy Work</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Samsung</dc:creator>
  <cp:lastModifiedBy>Cally</cp:lastModifiedBy>
  <cp:revision>241</cp:revision>
  <dcterms:created xsi:type="dcterms:W3CDTF">2016-12-30T12:43:39Z</dcterms:created>
  <dcterms:modified xsi:type="dcterms:W3CDTF">2017-12-31T08:13:35Z</dcterms:modified>
</cp:coreProperties>
</file>