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1" d="100"/>
          <a:sy n="41" d="100"/>
        </p:scale>
        <p:origin x="1428" y="750"/>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1/6/2018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1/6/2018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79" y="-35984"/>
            <a:ext cx="9377303" cy="5274733"/>
          </a:xfrm>
          <a:prstGeom prst="rect">
            <a:avLst/>
          </a:prstGeom>
        </p:spPr>
      </p:pic>
      <p:sp>
        <p:nvSpPr>
          <p:cNvPr id="5" name="Rectangle 4"/>
          <p:cNvSpPr/>
          <p:nvPr/>
        </p:nvSpPr>
        <p:spPr>
          <a:xfrm>
            <a:off x="5387622" y="2394857"/>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540022" y="2398769"/>
            <a:ext cx="3124200" cy="1892826"/>
          </a:xfrm>
          <a:prstGeom prst="rect">
            <a:avLst/>
          </a:prstGeom>
          <a:noFill/>
        </p:spPr>
        <p:txBody>
          <a:bodyPr wrap="square" rtlCol="0">
            <a:spAutoFit/>
          </a:bodyPr>
          <a:lstStyle/>
          <a:p>
            <a:pPr algn="ctr"/>
            <a:endParaRPr lang="en-MY" sz="3900" b="1" dirty="0"/>
          </a:p>
          <a:p>
            <a:pPr algn="ctr"/>
            <a:r>
              <a:rPr lang="en-MY" sz="3900" b="1" dirty="0" smtClean="0"/>
              <a:t>Benefits of Being Focused</a:t>
            </a:r>
            <a:endParaRPr lang="en-MY" sz="3900" b="1" dirty="0"/>
          </a:p>
        </p:txBody>
      </p:sp>
      <p:sp>
        <p:nvSpPr>
          <p:cNvPr id="9" name="Rectangle 8"/>
          <p:cNvSpPr/>
          <p:nvPr/>
        </p:nvSpPr>
        <p:spPr>
          <a:xfrm>
            <a:off x="5311422" y="2307167"/>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9100"/>
            <a:ext cx="8229600" cy="857250"/>
          </a:xfrm>
        </p:spPr>
        <p:txBody>
          <a:bodyPr>
            <a:normAutofit/>
          </a:bodyPr>
          <a:lstStyle/>
          <a:p>
            <a:r>
              <a:rPr lang="en-MY" sz="4200" b="1" dirty="0" smtClean="0"/>
              <a:t>Enhances Problem Solving Skills</a:t>
            </a:r>
            <a:endParaRPr lang="en-MY" sz="4200" b="1" dirty="0"/>
          </a:p>
        </p:txBody>
      </p:sp>
      <p:sp>
        <p:nvSpPr>
          <p:cNvPr id="3" name="Content Placeholder 2"/>
          <p:cNvSpPr>
            <a:spLocks noGrp="1"/>
          </p:cNvSpPr>
          <p:nvPr>
            <p:ph idx="1"/>
          </p:nvPr>
        </p:nvSpPr>
        <p:spPr>
          <a:xfrm>
            <a:off x="457200" y="1615678"/>
            <a:ext cx="8229600" cy="3394472"/>
          </a:xfrm>
        </p:spPr>
        <p:txBody>
          <a:bodyPr>
            <a:normAutofit/>
          </a:bodyPr>
          <a:lstStyle/>
          <a:p>
            <a:r>
              <a:rPr lang="en-CA" sz="2400" dirty="0"/>
              <a:t>One of the most important benefits of staying focused is that it refines your problem solving </a:t>
            </a:r>
            <a:r>
              <a:rPr lang="en-CA" sz="2400" dirty="0" smtClean="0"/>
              <a:t>skills</a:t>
            </a:r>
          </a:p>
          <a:p>
            <a:endParaRPr lang="en-CA" sz="2400" dirty="0"/>
          </a:p>
          <a:p>
            <a:r>
              <a:rPr lang="en-CA" sz="2400" dirty="0" smtClean="0"/>
              <a:t>If </a:t>
            </a:r>
            <a:r>
              <a:rPr lang="en-CA" sz="2400" dirty="0"/>
              <a:t>you are not focused, you will never make it through a </a:t>
            </a:r>
            <a:r>
              <a:rPr lang="en-CA" sz="2400" dirty="0" smtClean="0"/>
              <a:t>problem</a:t>
            </a:r>
            <a:endParaRPr lang="en-CA" sz="2400" dirty="0"/>
          </a:p>
          <a:p>
            <a:endParaRPr lang="en-CA" sz="2400" dirty="0" smtClean="0"/>
          </a:p>
          <a:p>
            <a:r>
              <a:rPr lang="en-CA" sz="2400" dirty="0"/>
              <a:t>The way an individual approaches a problem can vary </a:t>
            </a:r>
            <a:r>
              <a:rPr lang="en-CA" sz="2400" dirty="0" smtClean="0"/>
              <a:t>greatly</a:t>
            </a:r>
            <a:endParaRPr lang="en-MY" sz="2400" dirty="0"/>
          </a:p>
        </p:txBody>
      </p:sp>
    </p:spTree>
    <p:extLst>
      <p:ext uri="{BB962C8B-B14F-4D97-AF65-F5344CB8AC3E}">
        <p14:creationId xmlns:p14="http://schemas.microsoft.com/office/powerpoint/2010/main" val="31270331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0"/>
            <a:ext cx="8229600" cy="857250"/>
          </a:xfrm>
        </p:spPr>
        <p:txBody>
          <a:bodyPr/>
          <a:lstStyle/>
          <a:p>
            <a:r>
              <a:rPr lang="en-CA" b="1" dirty="0"/>
              <a:t>Instills </a:t>
            </a:r>
            <a:r>
              <a:rPr lang="en-CA" b="1" dirty="0"/>
              <a:t>D</a:t>
            </a:r>
            <a:r>
              <a:rPr lang="en-CA" b="1" dirty="0" smtClean="0"/>
              <a:t>ecision </a:t>
            </a:r>
            <a:r>
              <a:rPr lang="en-CA" b="1" dirty="0"/>
              <a:t>M</a:t>
            </a:r>
            <a:r>
              <a:rPr lang="en-CA" b="1" dirty="0" smtClean="0"/>
              <a:t>aking </a:t>
            </a:r>
            <a:r>
              <a:rPr lang="en-CA" b="1" dirty="0"/>
              <a:t>S</a:t>
            </a:r>
            <a:r>
              <a:rPr lang="en-CA" b="1" dirty="0" smtClean="0"/>
              <a:t>kills</a:t>
            </a:r>
            <a:endParaRPr lang="en-MY" b="1" dirty="0"/>
          </a:p>
        </p:txBody>
      </p:sp>
      <p:sp>
        <p:nvSpPr>
          <p:cNvPr id="3" name="Content Placeholder 2"/>
          <p:cNvSpPr>
            <a:spLocks noGrp="1"/>
          </p:cNvSpPr>
          <p:nvPr>
            <p:ph idx="1"/>
          </p:nvPr>
        </p:nvSpPr>
        <p:spPr>
          <a:xfrm>
            <a:off x="457200" y="2072878"/>
            <a:ext cx="8229600" cy="3394472"/>
          </a:xfrm>
        </p:spPr>
        <p:txBody>
          <a:bodyPr>
            <a:normAutofit/>
          </a:bodyPr>
          <a:lstStyle/>
          <a:p>
            <a:r>
              <a:rPr lang="en-CA" sz="2500" dirty="0"/>
              <a:t>The ability to make decisions is crucial for survival and cannot be executed without </a:t>
            </a:r>
            <a:r>
              <a:rPr lang="en-CA" sz="2500" dirty="0" smtClean="0"/>
              <a:t>focus</a:t>
            </a:r>
          </a:p>
          <a:p>
            <a:endParaRPr lang="en-CA" sz="2500" dirty="0"/>
          </a:p>
          <a:p>
            <a:r>
              <a:rPr lang="en-CA" sz="2500" dirty="0" smtClean="0"/>
              <a:t>Successful </a:t>
            </a:r>
            <a:r>
              <a:rPr lang="en-CA" sz="2500" dirty="0"/>
              <a:t>decision making is based on the principles of logical and critical thinking which need to be focus </a:t>
            </a:r>
            <a:r>
              <a:rPr lang="en-CA" sz="2500" dirty="0" smtClean="0"/>
              <a:t>based</a:t>
            </a:r>
            <a:endParaRPr lang="en-MY" sz="2500" dirty="0"/>
          </a:p>
        </p:txBody>
      </p:sp>
    </p:spTree>
    <p:extLst>
      <p:ext uri="{BB962C8B-B14F-4D97-AF65-F5344CB8AC3E}">
        <p14:creationId xmlns:p14="http://schemas.microsoft.com/office/powerpoint/2010/main" val="22010420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500" dirty="0"/>
              <a:t>Whether you are a boss or an employee, whether you are a parent or a student, you need to make several decisions either on daily basis or on occasional </a:t>
            </a:r>
            <a:r>
              <a:rPr lang="en-CA" sz="2500" dirty="0" smtClean="0"/>
              <a:t>basis</a:t>
            </a:r>
          </a:p>
          <a:p>
            <a:endParaRPr lang="en-CA" sz="2500" dirty="0"/>
          </a:p>
          <a:p>
            <a:r>
              <a:rPr lang="en-CA" sz="2500" dirty="0" smtClean="0"/>
              <a:t>None </a:t>
            </a:r>
            <a:r>
              <a:rPr lang="en-CA" sz="2500" dirty="0"/>
              <a:t>of the decisions can be made until and unless you are completely focused on the </a:t>
            </a:r>
            <a:r>
              <a:rPr lang="en-CA" sz="2500" dirty="0" smtClean="0"/>
              <a:t>issue</a:t>
            </a:r>
            <a:endParaRPr lang="en-MY" sz="2500" dirty="0"/>
          </a:p>
          <a:p>
            <a:endParaRPr lang="en-MY" sz="2500" dirty="0"/>
          </a:p>
        </p:txBody>
      </p:sp>
    </p:spTree>
    <p:extLst>
      <p:ext uri="{BB962C8B-B14F-4D97-AF65-F5344CB8AC3E}">
        <p14:creationId xmlns:p14="http://schemas.microsoft.com/office/powerpoint/2010/main" val="1246900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3394472"/>
          </a:xfrm>
        </p:spPr>
        <p:txBody>
          <a:bodyPr>
            <a:normAutofit/>
          </a:bodyPr>
          <a:lstStyle/>
          <a:p>
            <a:r>
              <a:rPr lang="en-CA" sz="2400" dirty="0"/>
              <a:t>In addition, the issue does not resolve by simply making any decision, but it has to be the right </a:t>
            </a:r>
            <a:r>
              <a:rPr lang="en-CA" sz="2400" dirty="0" smtClean="0"/>
              <a:t>one</a:t>
            </a:r>
          </a:p>
          <a:p>
            <a:endParaRPr lang="en-CA" sz="2400" dirty="0"/>
          </a:p>
          <a:p>
            <a:r>
              <a:rPr lang="en-CA" sz="2400" dirty="0" smtClean="0"/>
              <a:t>Plus </a:t>
            </a:r>
            <a:r>
              <a:rPr lang="en-CA" sz="2400" dirty="0"/>
              <a:t>making the right decision also involves executing it </a:t>
            </a:r>
            <a:r>
              <a:rPr lang="en-CA" sz="2400" dirty="0" smtClean="0"/>
              <a:t>correctly</a:t>
            </a:r>
          </a:p>
          <a:p>
            <a:endParaRPr lang="en-CA" sz="2400" dirty="0"/>
          </a:p>
          <a:p>
            <a:r>
              <a:rPr lang="en-CA" sz="2400" dirty="0" smtClean="0"/>
              <a:t>The </a:t>
            </a:r>
            <a:r>
              <a:rPr lang="en-CA" sz="2400" dirty="0"/>
              <a:t>process includes identifying critical decisions and filtering out unimportant </a:t>
            </a:r>
            <a:r>
              <a:rPr lang="en-CA" sz="2400" dirty="0" smtClean="0"/>
              <a:t>ones</a:t>
            </a:r>
            <a:endParaRPr lang="en-MY" sz="2400" dirty="0"/>
          </a:p>
          <a:p>
            <a:endParaRPr lang="en-MY" sz="2400" dirty="0"/>
          </a:p>
        </p:txBody>
      </p:sp>
    </p:spTree>
    <p:extLst>
      <p:ext uri="{BB962C8B-B14F-4D97-AF65-F5344CB8AC3E}">
        <p14:creationId xmlns:p14="http://schemas.microsoft.com/office/powerpoint/2010/main" val="3763015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82532"/>
            <a:ext cx="8229600" cy="3394472"/>
          </a:xfrm>
        </p:spPr>
        <p:txBody>
          <a:bodyPr/>
          <a:lstStyle/>
          <a:p>
            <a:pPr marL="0" indent="0" algn="ctr">
              <a:buNone/>
            </a:pPr>
            <a:r>
              <a:rPr lang="en-CA" b="1" i="1" dirty="0" smtClean="0"/>
              <a:t>Making </a:t>
            </a:r>
            <a:r>
              <a:rPr lang="en-CA" b="1" i="1" dirty="0"/>
              <a:t>the right decision </a:t>
            </a:r>
            <a:r>
              <a:rPr lang="en-CA" dirty="0"/>
              <a:t>also means you need to focus on getting the right information to make a </a:t>
            </a:r>
            <a:r>
              <a:rPr lang="en-CA" b="1" i="1" dirty="0">
                <a:solidFill>
                  <a:srgbClr val="FFC000"/>
                </a:solidFill>
              </a:rPr>
              <a:t>G</a:t>
            </a:r>
            <a:r>
              <a:rPr lang="en-CA" b="1" i="1" dirty="0" smtClean="0">
                <a:solidFill>
                  <a:srgbClr val="FFC000"/>
                </a:solidFill>
              </a:rPr>
              <a:t>ood Decision</a:t>
            </a:r>
            <a:endParaRPr lang="en-MY" b="1" i="1" dirty="0">
              <a:solidFill>
                <a:srgbClr val="FFC000"/>
              </a:solidFill>
            </a:endParaRPr>
          </a:p>
          <a:p>
            <a:endParaRPr lang="en-MY" dirty="0"/>
          </a:p>
        </p:txBody>
      </p:sp>
      <p:pic>
        <p:nvPicPr>
          <p:cNvPr id="3074" name="Picture 2" descr="Image result for dir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3" y="2579768"/>
            <a:ext cx="2130425" cy="2563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87030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838" y="590550"/>
            <a:ext cx="8229600" cy="857250"/>
          </a:xfrm>
        </p:spPr>
        <p:txBody>
          <a:bodyPr/>
          <a:lstStyle/>
          <a:p>
            <a:r>
              <a:rPr lang="en-CA" b="1" dirty="0"/>
              <a:t>Removes </a:t>
            </a:r>
            <a:r>
              <a:rPr lang="en-CA" b="1" dirty="0" smtClean="0"/>
              <a:t>Distractions</a:t>
            </a:r>
            <a:endParaRPr lang="en-MY" b="1" dirty="0"/>
          </a:p>
        </p:txBody>
      </p:sp>
      <p:sp>
        <p:nvSpPr>
          <p:cNvPr id="3" name="Content Placeholder 2"/>
          <p:cNvSpPr>
            <a:spLocks noGrp="1"/>
          </p:cNvSpPr>
          <p:nvPr>
            <p:ph idx="1"/>
          </p:nvPr>
        </p:nvSpPr>
        <p:spPr>
          <a:xfrm>
            <a:off x="457200" y="2038350"/>
            <a:ext cx="8229600" cy="3394472"/>
          </a:xfrm>
        </p:spPr>
        <p:txBody>
          <a:bodyPr>
            <a:normAutofit/>
          </a:bodyPr>
          <a:lstStyle/>
          <a:p>
            <a:r>
              <a:rPr lang="en-CA" sz="2400" dirty="0"/>
              <a:t>Success is not something that can be achieved without determination and will </a:t>
            </a:r>
            <a:r>
              <a:rPr lang="en-CA" sz="2400" dirty="0" smtClean="0"/>
              <a:t>power</a:t>
            </a:r>
          </a:p>
          <a:p>
            <a:endParaRPr lang="en-CA" sz="2400" dirty="0"/>
          </a:p>
          <a:p>
            <a:r>
              <a:rPr lang="en-CA" sz="2400" dirty="0" smtClean="0"/>
              <a:t>To </a:t>
            </a:r>
            <a:r>
              <a:rPr lang="en-CA" sz="2400" dirty="0"/>
              <a:t>have both these attributes, you need to focus on getting rid of </a:t>
            </a:r>
            <a:r>
              <a:rPr lang="en-CA" sz="2400" dirty="0" smtClean="0"/>
              <a:t>distractions</a:t>
            </a:r>
            <a:endParaRPr lang="en-MY" sz="2400" dirty="0"/>
          </a:p>
          <a:p>
            <a:endParaRPr lang="en-MY" sz="2400" dirty="0"/>
          </a:p>
        </p:txBody>
      </p:sp>
    </p:spTree>
    <p:extLst>
      <p:ext uri="{BB962C8B-B14F-4D97-AF65-F5344CB8AC3E}">
        <p14:creationId xmlns:p14="http://schemas.microsoft.com/office/powerpoint/2010/main" val="3846870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3394472"/>
          </a:xfrm>
        </p:spPr>
        <p:txBody>
          <a:bodyPr>
            <a:normAutofit/>
          </a:bodyPr>
          <a:lstStyle/>
          <a:p>
            <a:r>
              <a:rPr lang="en-CA" sz="2400" dirty="0"/>
              <a:t>Distractions can take you away from your goals and </a:t>
            </a:r>
            <a:r>
              <a:rPr lang="en-CA" sz="2400" dirty="0" smtClean="0"/>
              <a:t>aims</a:t>
            </a:r>
          </a:p>
          <a:p>
            <a:endParaRPr lang="en-CA" sz="2400" dirty="0"/>
          </a:p>
          <a:p>
            <a:r>
              <a:rPr lang="en-CA" sz="2400" dirty="0" smtClean="0"/>
              <a:t>Even </a:t>
            </a:r>
            <a:r>
              <a:rPr lang="en-CA" sz="2400" dirty="0"/>
              <a:t>on daily basis, even the most common distraction can make the completion of the task an </a:t>
            </a:r>
            <a:r>
              <a:rPr lang="en-CA" sz="2400" dirty="0" smtClean="0"/>
              <a:t>impossibility</a:t>
            </a:r>
          </a:p>
          <a:p>
            <a:endParaRPr lang="en-CA" sz="2400" dirty="0"/>
          </a:p>
          <a:p>
            <a:r>
              <a:rPr lang="en-CA" sz="2400" dirty="0" smtClean="0"/>
              <a:t>Thus</a:t>
            </a:r>
            <a:r>
              <a:rPr lang="en-CA" sz="2400" dirty="0"/>
              <a:t>, you need to stay focused because it is only through staying focused that you can succeed in getting rid of </a:t>
            </a:r>
            <a:r>
              <a:rPr lang="en-CA" sz="2400" dirty="0" smtClean="0"/>
              <a:t>distractions</a:t>
            </a:r>
            <a:endParaRPr lang="en-MY" sz="2400" dirty="0"/>
          </a:p>
          <a:p>
            <a:endParaRPr lang="en-MY" sz="2400" dirty="0"/>
          </a:p>
        </p:txBody>
      </p:sp>
    </p:spTree>
    <p:extLst>
      <p:ext uri="{BB962C8B-B14F-4D97-AF65-F5344CB8AC3E}">
        <p14:creationId xmlns:p14="http://schemas.microsoft.com/office/powerpoint/2010/main" val="30057415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5350"/>
            <a:ext cx="8229600" cy="3394472"/>
          </a:xfrm>
        </p:spPr>
        <p:txBody>
          <a:bodyPr>
            <a:normAutofit/>
          </a:bodyPr>
          <a:lstStyle/>
          <a:p>
            <a:r>
              <a:rPr lang="en-CA" sz="2400" dirty="0"/>
              <a:t>Once you are able to do that, there is nothing stopping you from achieving your goals or getting your tasks </a:t>
            </a:r>
            <a:r>
              <a:rPr lang="en-CA" sz="2400" dirty="0" smtClean="0"/>
              <a:t>done</a:t>
            </a:r>
          </a:p>
          <a:p>
            <a:endParaRPr lang="en-CA" sz="2400" dirty="0"/>
          </a:p>
          <a:p>
            <a:r>
              <a:rPr lang="en-CA" sz="2400" dirty="0" smtClean="0"/>
              <a:t>At </a:t>
            </a:r>
            <a:r>
              <a:rPr lang="en-CA" sz="2400" dirty="0"/>
              <a:t>the end of the day, it always comes down to how focused you are on your </a:t>
            </a:r>
            <a:r>
              <a:rPr lang="en-CA" sz="2400" dirty="0" smtClean="0"/>
              <a:t>goal</a:t>
            </a:r>
            <a:endParaRPr lang="en-MY" sz="2400" dirty="0"/>
          </a:p>
        </p:txBody>
      </p:sp>
      <p:pic>
        <p:nvPicPr>
          <p:cNvPr id="2050" name="Picture 2" descr="Image result for GO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8602" y="2602473"/>
            <a:ext cx="2676525"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8883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857250"/>
          </a:xfrm>
        </p:spPr>
        <p:txBody>
          <a:bodyPr/>
          <a:lstStyle/>
          <a:p>
            <a:r>
              <a:rPr lang="en-CA" b="1" dirty="0"/>
              <a:t>Gets </a:t>
            </a:r>
            <a:r>
              <a:rPr lang="en-CA" b="1" dirty="0"/>
              <a:t>T</a:t>
            </a:r>
            <a:r>
              <a:rPr lang="en-CA" b="1" dirty="0" smtClean="0"/>
              <a:t>hings </a:t>
            </a:r>
            <a:r>
              <a:rPr lang="en-CA" b="1" dirty="0"/>
              <a:t>D</a:t>
            </a:r>
            <a:r>
              <a:rPr lang="en-CA" b="1" dirty="0" smtClean="0"/>
              <a:t>one</a:t>
            </a:r>
            <a:endParaRPr lang="en-MY" b="1" dirty="0"/>
          </a:p>
        </p:txBody>
      </p:sp>
      <p:sp>
        <p:nvSpPr>
          <p:cNvPr id="3" name="Content Placeholder 2"/>
          <p:cNvSpPr>
            <a:spLocks noGrp="1"/>
          </p:cNvSpPr>
          <p:nvPr>
            <p:ph idx="1"/>
          </p:nvPr>
        </p:nvSpPr>
        <p:spPr>
          <a:xfrm>
            <a:off x="457200" y="1691878"/>
            <a:ext cx="8229600" cy="3394472"/>
          </a:xfrm>
        </p:spPr>
        <p:txBody>
          <a:bodyPr>
            <a:normAutofit/>
          </a:bodyPr>
          <a:lstStyle/>
          <a:p>
            <a:r>
              <a:rPr lang="en-CA" sz="2500" dirty="0" smtClean="0"/>
              <a:t>This </a:t>
            </a:r>
            <a:r>
              <a:rPr lang="en-CA" sz="2500" dirty="0"/>
              <a:t>is probably the one benefit of being focused that we all feel in our daily </a:t>
            </a:r>
            <a:r>
              <a:rPr lang="en-CA" sz="2500" dirty="0" smtClean="0"/>
              <a:t>life</a:t>
            </a:r>
          </a:p>
          <a:p>
            <a:endParaRPr lang="en-CA" sz="2500" dirty="0"/>
          </a:p>
          <a:p>
            <a:r>
              <a:rPr lang="en-CA" sz="2500" dirty="0" smtClean="0"/>
              <a:t>If </a:t>
            </a:r>
            <a:r>
              <a:rPr lang="en-CA" sz="2500" dirty="0"/>
              <a:t>you stay focused, there is a better chance of you being able to finish something you started or complete something that you are supposed to do</a:t>
            </a:r>
            <a:endParaRPr lang="en-MY" sz="2500" dirty="0"/>
          </a:p>
        </p:txBody>
      </p:sp>
    </p:spTree>
    <p:extLst>
      <p:ext uri="{BB962C8B-B14F-4D97-AF65-F5344CB8AC3E}">
        <p14:creationId xmlns:p14="http://schemas.microsoft.com/office/powerpoint/2010/main" val="40089668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750"/>
            <a:ext cx="8229600" cy="3394472"/>
          </a:xfrm>
        </p:spPr>
        <p:txBody>
          <a:bodyPr>
            <a:normAutofit/>
          </a:bodyPr>
          <a:lstStyle/>
          <a:p>
            <a:r>
              <a:rPr lang="en-CA" sz="2700" dirty="0"/>
              <a:t>Being focused is a demand of every profession and every field of </a:t>
            </a:r>
            <a:r>
              <a:rPr lang="en-CA" sz="2700" dirty="0" smtClean="0"/>
              <a:t>life</a:t>
            </a:r>
          </a:p>
          <a:p>
            <a:endParaRPr lang="en-CA" sz="2700" dirty="0"/>
          </a:p>
          <a:p>
            <a:r>
              <a:rPr lang="en-CA" sz="2700" dirty="0" smtClean="0"/>
              <a:t>In </a:t>
            </a:r>
            <a:r>
              <a:rPr lang="en-CA" sz="2700" dirty="0"/>
              <a:t>every single sphere of life, you will need to be focused to get done what needs to get </a:t>
            </a:r>
            <a:r>
              <a:rPr lang="en-CA" sz="2700" dirty="0" smtClean="0"/>
              <a:t>done</a:t>
            </a:r>
            <a:endParaRPr lang="en-MY" sz="2700" dirty="0"/>
          </a:p>
        </p:txBody>
      </p:sp>
    </p:spTree>
    <p:extLst>
      <p:ext uri="{BB962C8B-B14F-4D97-AF65-F5344CB8AC3E}">
        <p14:creationId xmlns:p14="http://schemas.microsoft.com/office/powerpoint/2010/main" val="21099986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15678"/>
            <a:ext cx="8229600" cy="3394472"/>
          </a:xfrm>
        </p:spPr>
        <p:txBody>
          <a:bodyPr>
            <a:normAutofit/>
          </a:bodyPr>
          <a:lstStyle/>
          <a:p>
            <a:pPr marL="0" indent="0" algn="ctr">
              <a:buNone/>
            </a:pPr>
            <a:r>
              <a:rPr lang="en-CA" sz="3400" dirty="0"/>
              <a:t>So far it is safe to say that being focused can help yield great benefits not only for the mind and body but the overall </a:t>
            </a:r>
            <a:r>
              <a:rPr lang="en-CA" sz="3400" b="1" dirty="0"/>
              <a:t>L</a:t>
            </a:r>
            <a:r>
              <a:rPr lang="en-CA" sz="3400" b="1" dirty="0" smtClean="0"/>
              <a:t>ife </a:t>
            </a:r>
            <a:r>
              <a:rPr lang="en-CA" sz="3400" b="1" dirty="0"/>
              <a:t>Q</a:t>
            </a:r>
            <a:r>
              <a:rPr lang="en-CA" sz="3400" b="1" dirty="0" smtClean="0"/>
              <a:t>uality </a:t>
            </a:r>
            <a:r>
              <a:rPr lang="en-CA" sz="3400" dirty="0"/>
              <a:t>of a </a:t>
            </a:r>
            <a:r>
              <a:rPr lang="en-CA" sz="3400" dirty="0" smtClean="0"/>
              <a:t>person</a:t>
            </a:r>
            <a:endParaRPr lang="en-MY" sz="3400" dirty="0"/>
          </a:p>
        </p:txBody>
      </p:sp>
    </p:spTree>
    <p:extLst>
      <p:ext uri="{BB962C8B-B14F-4D97-AF65-F5344CB8AC3E}">
        <p14:creationId xmlns:p14="http://schemas.microsoft.com/office/powerpoint/2010/main" val="12758572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8229600" cy="857250"/>
          </a:xfrm>
        </p:spPr>
        <p:txBody>
          <a:bodyPr/>
          <a:lstStyle/>
          <a:p>
            <a:r>
              <a:rPr lang="en-CA" b="1" dirty="0"/>
              <a:t>Generates Satisfaction</a:t>
            </a:r>
            <a:endParaRPr lang="en-MY" dirty="0"/>
          </a:p>
        </p:txBody>
      </p:sp>
      <p:sp>
        <p:nvSpPr>
          <p:cNvPr id="3" name="Content Placeholder 2"/>
          <p:cNvSpPr>
            <a:spLocks noGrp="1"/>
          </p:cNvSpPr>
          <p:nvPr>
            <p:ph idx="1"/>
          </p:nvPr>
        </p:nvSpPr>
        <p:spPr>
          <a:xfrm>
            <a:off x="458165" y="1153851"/>
            <a:ext cx="8229600" cy="3394472"/>
          </a:xfrm>
        </p:spPr>
        <p:txBody>
          <a:bodyPr>
            <a:noAutofit/>
          </a:bodyPr>
          <a:lstStyle/>
          <a:p>
            <a:pPr marL="0" indent="0">
              <a:buNone/>
            </a:pPr>
            <a:endParaRPr lang="en-MY" sz="2200" dirty="0"/>
          </a:p>
          <a:p>
            <a:r>
              <a:rPr lang="en-CA" sz="2200" dirty="0"/>
              <a:t>Staying focused also makes you feel content with yourself everyone else around </a:t>
            </a:r>
            <a:r>
              <a:rPr lang="en-CA" sz="2200" dirty="0" smtClean="0"/>
              <a:t>you</a:t>
            </a:r>
          </a:p>
          <a:p>
            <a:endParaRPr lang="en-CA" sz="2200" dirty="0"/>
          </a:p>
          <a:p>
            <a:r>
              <a:rPr lang="en-CA" sz="2200" dirty="0" smtClean="0"/>
              <a:t>If </a:t>
            </a:r>
            <a:r>
              <a:rPr lang="en-CA" sz="2200" dirty="0"/>
              <a:t>you are not focused on one thing and your mind is always wandering around, you will have more pressure and stress on your mind and </a:t>
            </a:r>
            <a:r>
              <a:rPr lang="en-CA" sz="2200" dirty="0" smtClean="0"/>
              <a:t>body</a:t>
            </a:r>
          </a:p>
          <a:p>
            <a:endParaRPr lang="en-CA" sz="2200" dirty="0"/>
          </a:p>
          <a:p>
            <a:r>
              <a:rPr lang="en-CA" sz="2200" dirty="0" smtClean="0"/>
              <a:t>This </a:t>
            </a:r>
            <a:r>
              <a:rPr lang="en-CA" sz="2200" dirty="0"/>
              <a:t>robs you of any peace that you could hope </a:t>
            </a:r>
            <a:r>
              <a:rPr lang="en-CA" sz="2200" dirty="0" smtClean="0"/>
              <a:t>for</a:t>
            </a:r>
            <a:endParaRPr lang="en-MY" sz="2200" dirty="0"/>
          </a:p>
        </p:txBody>
      </p:sp>
    </p:spTree>
    <p:extLst>
      <p:ext uri="{BB962C8B-B14F-4D97-AF65-F5344CB8AC3E}">
        <p14:creationId xmlns:p14="http://schemas.microsoft.com/office/powerpoint/2010/main" val="42088783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2550"/>
            <a:ext cx="8229600" cy="3013472"/>
          </a:xfrm>
        </p:spPr>
        <p:txBody>
          <a:bodyPr>
            <a:normAutofit/>
          </a:bodyPr>
          <a:lstStyle/>
          <a:p>
            <a:pPr marL="0" indent="0" algn="ctr">
              <a:buNone/>
            </a:pPr>
            <a:r>
              <a:rPr lang="en-CA" dirty="0"/>
              <a:t>Once you are focused, you can just keep one thing in front of your eyes and that makes you feel content because your brain and heart are finally in sync with what they want and what they need to </a:t>
            </a:r>
            <a:r>
              <a:rPr lang="en-CA" dirty="0" smtClean="0"/>
              <a:t>do</a:t>
            </a:r>
            <a:endParaRPr lang="en-MY" dirty="0"/>
          </a:p>
        </p:txBody>
      </p:sp>
    </p:spTree>
    <p:extLst>
      <p:ext uri="{BB962C8B-B14F-4D97-AF65-F5344CB8AC3E}">
        <p14:creationId xmlns:p14="http://schemas.microsoft.com/office/powerpoint/2010/main" val="3449935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271" y="514350"/>
            <a:ext cx="8229600" cy="857250"/>
          </a:xfrm>
        </p:spPr>
        <p:txBody>
          <a:bodyPr/>
          <a:lstStyle/>
          <a:p>
            <a:r>
              <a:rPr lang="en-CA" b="1" dirty="0"/>
              <a:t>Builds </a:t>
            </a:r>
            <a:r>
              <a:rPr lang="en-CA" b="1" dirty="0" smtClean="0"/>
              <a:t>Momentum</a:t>
            </a:r>
            <a:endParaRPr lang="en-MY" b="1" dirty="0"/>
          </a:p>
        </p:txBody>
      </p:sp>
      <p:sp>
        <p:nvSpPr>
          <p:cNvPr id="3" name="Content Placeholder 2"/>
          <p:cNvSpPr>
            <a:spLocks noGrp="1"/>
          </p:cNvSpPr>
          <p:nvPr>
            <p:ph idx="1"/>
          </p:nvPr>
        </p:nvSpPr>
        <p:spPr>
          <a:xfrm>
            <a:off x="462987" y="1504950"/>
            <a:ext cx="8229600" cy="3394472"/>
          </a:xfrm>
        </p:spPr>
        <p:txBody>
          <a:bodyPr>
            <a:normAutofit/>
          </a:bodyPr>
          <a:lstStyle/>
          <a:p>
            <a:pPr marL="0" indent="0">
              <a:buNone/>
            </a:pPr>
            <a:endParaRPr lang="en-MY" sz="2600" dirty="0"/>
          </a:p>
          <a:p>
            <a:r>
              <a:rPr lang="en-CA" sz="2600" dirty="0"/>
              <a:t>Focus increases effectiveness which in turn lets you progress faster with your </a:t>
            </a:r>
            <a:r>
              <a:rPr lang="en-CA" sz="2600" dirty="0" smtClean="0"/>
              <a:t>tasks</a:t>
            </a:r>
          </a:p>
          <a:p>
            <a:endParaRPr lang="en-CA" sz="2600" dirty="0"/>
          </a:p>
          <a:p>
            <a:r>
              <a:rPr lang="en-CA" sz="2600" dirty="0" smtClean="0"/>
              <a:t>The </a:t>
            </a:r>
            <a:r>
              <a:rPr lang="en-CA" sz="2600" dirty="0"/>
              <a:t>faster you get your scheduled tasks out of the way, the greater your </a:t>
            </a:r>
            <a:r>
              <a:rPr lang="en-CA" sz="2600" dirty="0" smtClean="0"/>
              <a:t>productivity</a:t>
            </a:r>
            <a:endParaRPr lang="en-MY" sz="2600" dirty="0"/>
          </a:p>
        </p:txBody>
      </p:sp>
    </p:spTree>
    <p:extLst>
      <p:ext uri="{BB962C8B-B14F-4D97-AF65-F5344CB8AC3E}">
        <p14:creationId xmlns:p14="http://schemas.microsoft.com/office/powerpoint/2010/main" val="26235715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66750"/>
            <a:ext cx="8229600" cy="3394472"/>
          </a:xfrm>
        </p:spPr>
        <p:txBody>
          <a:bodyPr>
            <a:noAutofit/>
          </a:bodyPr>
          <a:lstStyle/>
          <a:p>
            <a:r>
              <a:rPr lang="en-CA" sz="2500" dirty="0"/>
              <a:t>C</a:t>
            </a:r>
            <a:r>
              <a:rPr lang="en-CA" sz="2500" dirty="0" smtClean="0"/>
              <a:t>hanging </a:t>
            </a:r>
            <a:r>
              <a:rPr lang="en-CA" sz="2500" dirty="0"/>
              <a:t>direction deflates momentum and disturbs focus as </a:t>
            </a:r>
            <a:r>
              <a:rPr lang="en-CA" sz="2500" dirty="0" smtClean="0"/>
              <a:t>well</a:t>
            </a:r>
          </a:p>
          <a:p>
            <a:endParaRPr lang="en-CA" sz="2500" dirty="0"/>
          </a:p>
          <a:p>
            <a:r>
              <a:rPr lang="en-CA" sz="2500" dirty="0" smtClean="0"/>
              <a:t>This </a:t>
            </a:r>
            <a:r>
              <a:rPr lang="en-CA" sz="2500" dirty="0"/>
              <a:t>point can also tie in with multitasking where you may be trying to get too much done at one time, and every task </a:t>
            </a:r>
            <a:r>
              <a:rPr lang="en-CA" sz="2500" dirty="0" smtClean="0"/>
              <a:t>suffers</a:t>
            </a:r>
          </a:p>
          <a:p>
            <a:endParaRPr lang="en-CA" sz="2500" dirty="0"/>
          </a:p>
          <a:p>
            <a:r>
              <a:rPr lang="en-CA" sz="2500" dirty="0" smtClean="0"/>
              <a:t>So </a:t>
            </a:r>
            <a:r>
              <a:rPr lang="en-CA" sz="2500" dirty="0"/>
              <a:t>to stay in momentum, start a job on time, finish it all the way through and then move on to the next </a:t>
            </a:r>
            <a:r>
              <a:rPr lang="en-CA" sz="2500" dirty="0" smtClean="0"/>
              <a:t>task</a:t>
            </a:r>
            <a:endParaRPr lang="en-MY" sz="2500" dirty="0"/>
          </a:p>
          <a:p>
            <a:endParaRPr lang="en-MY" sz="2500" dirty="0"/>
          </a:p>
        </p:txBody>
      </p:sp>
    </p:spTree>
    <p:extLst>
      <p:ext uri="{BB962C8B-B14F-4D97-AF65-F5344CB8AC3E}">
        <p14:creationId xmlns:p14="http://schemas.microsoft.com/office/powerpoint/2010/main" val="35163711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767" y="699063"/>
            <a:ext cx="8229600" cy="857250"/>
          </a:xfrm>
        </p:spPr>
        <p:txBody>
          <a:bodyPr>
            <a:normAutofit fontScale="90000"/>
          </a:bodyPr>
          <a:lstStyle/>
          <a:p>
            <a:r>
              <a:rPr lang="en-CA" b="1" dirty="0"/>
              <a:t>Reduces </a:t>
            </a:r>
            <a:r>
              <a:rPr lang="en-CA" b="1" dirty="0" smtClean="0"/>
              <a:t>Stress </a:t>
            </a:r>
            <a:r>
              <a:rPr lang="en-MY" b="1" dirty="0"/>
              <a:t/>
            </a:r>
            <a:br>
              <a:rPr lang="en-MY" b="1" dirty="0"/>
            </a:br>
            <a:endParaRPr lang="en-MY" dirty="0"/>
          </a:p>
        </p:txBody>
      </p:sp>
      <p:sp>
        <p:nvSpPr>
          <p:cNvPr id="3" name="Content Placeholder 2"/>
          <p:cNvSpPr>
            <a:spLocks noGrp="1"/>
          </p:cNvSpPr>
          <p:nvPr>
            <p:ph idx="1"/>
          </p:nvPr>
        </p:nvSpPr>
        <p:spPr>
          <a:xfrm>
            <a:off x="422476" y="1749028"/>
            <a:ext cx="8229600" cy="3394472"/>
          </a:xfrm>
        </p:spPr>
        <p:txBody>
          <a:bodyPr>
            <a:normAutofit/>
          </a:bodyPr>
          <a:lstStyle/>
          <a:p>
            <a:r>
              <a:rPr lang="en-CA" sz="2500" dirty="0"/>
              <a:t>Staying focused also helps reduce stress as all your concentration will be on the task at </a:t>
            </a:r>
            <a:r>
              <a:rPr lang="en-CA" sz="2500" dirty="0" smtClean="0"/>
              <a:t>hand</a:t>
            </a:r>
          </a:p>
          <a:p>
            <a:endParaRPr lang="en-CA" sz="2500" dirty="0"/>
          </a:p>
          <a:p>
            <a:r>
              <a:rPr lang="en-CA" sz="2500" dirty="0" smtClean="0"/>
              <a:t>A </a:t>
            </a:r>
            <a:r>
              <a:rPr lang="en-CA" sz="2500" dirty="0"/>
              <a:t>lack of focus, on the other hand, leads to becoming overwhelmed with too much to do and too little time to do it </a:t>
            </a:r>
            <a:r>
              <a:rPr lang="en-CA" sz="2500" dirty="0" smtClean="0"/>
              <a:t>in</a:t>
            </a:r>
            <a:endParaRPr lang="en-MY" sz="2500" dirty="0"/>
          </a:p>
          <a:p>
            <a:endParaRPr lang="en-MY" sz="2500" dirty="0"/>
          </a:p>
        </p:txBody>
      </p:sp>
    </p:spTree>
    <p:extLst>
      <p:ext uri="{BB962C8B-B14F-4D97-AF65-F5344CB8AC3E}">
        <p14:creationId xmlns:p14="http://schemas.microsoft.com/office/powerpoint/2010/main" val="28424153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700" dirty="0"/>
              <a:t>Being overwhelmed also impairs your judgement on where to start and that can be stressful </a:t>
            </a:r>
            <a:r>
              <a:rPr lang="en-CA" sz="2700" dirty="0" smtClean="0"/>
              <a:t>too</a:t>
            </a:r>
          </a:p>
          <a:p>
            <a:endParaRPr lang="en-CA" sz="2700" dirty="0"/>
          </a:p>
          <a:p>
            <a:r>
              <a:rPr lang="en-CA" sz="2700" dirty="0" smtClean="0"/>
              <a:t>With </a:t>
            </a:r>
            <a:r>
              <a:rPr lang="en-CA" sz="2700" dirty="0"/>
              <a:t>focus, clarity becomes improved, allows you to get out of overwhelm which, in turn reduces stress and leads to </a:t>
            </a:r>
            <a:r>
              <a:rPr lang="en-CA" sz="2700" dirty="0" smtClean="0"/>
              <a:t>improved outcomes</a:t>
            </a:r>
            <a:endParaRPr lang="en-MY" sz="2700" dirty="0"/>
          </a:p>
        </p:txBody>
      </p:sp>
    </p:spTree>
    <p:extLst>
      <p:ext uri="{BB962C8B-B14F-4D97-AF65-F5344CB8AC3E}">
        <p14:creationId xmlns:p14="http://schemas.microsoft.com/office/powerpoint/2010/main" val="20526144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Increases Engagement</a:t>
            </a:r>
            <a:endParaRPr lang="en-MY" dirty="0"/>
          </a:p>
        </p:txBody>
      </p:sp>
      <p:sp>
        <p:nvSpPr>
          <p:cNvPr id="3" name="Content Placeholder 2"/>
          <p:cNvSpPr>
            <a:spLocks noGrp="1"/>
          </p:cNvSpPr>
          <p:nvPr>
            <p:ph idx="1"/>
          </p:nvPr>
        </p:nvSpPr>
        <p:spPr>
          <a:xfrm>
            <a:off x="457200" y="1352550"/>
            <a:ext cx="8229600" cy="3394472"/>
          </a:xfrm>
        </p:spPr>
        <p:txBody>
          <a:bodyPr>
            <a:noAutofit/>
          </a:bodyPr>
          <a:lstStyle/>
          <a:p>
            <a:r>
              <a:rPr lang="en-CA" sz="2400" dirty="0"/>
              <a:t>Focus gives direction and purpose to a </a:t>
            </a:r>
            <a:r>
              <a:rPr lang="en-CA" sz="2400" dirty="0" smtClean="0"/>
              <a:t>task</a:t>
            </a:r>
          </a:p>
          <a:p>
            <a:endParaRPr lang="en-CA" sz="2400" dirty="0"/>
          </a:p>
          <a:p>
            <a:r>
              <a:rPr lang="en-CA" sz="2400" dirty="0" smtClean="0"/>
              <a:t>In </a:t>
            </a:r>
            <a:r>
              <a:rPr lang="en-CA" sz="2400" dirty="0"/>
              <a:t>this sense it engages the interest and effort of the </a:t>
            </a:r>
            <a:r>
              <a:rPr lang="en-CA" sz="2400" dirty="0" smtClean="0"/>
              <a:t>individual</a:t>
            </a:r>
          </a:p>
          <a:p>
            <a:endParaRPr lang="en-CA" sz="2400" dirty="0"/>
          </a:p>
          <a:p>
            <a:r>
              <a:rPr lang="en-CA" sz="2400" dirty="0" smtClean="0"/>
              <a:t>With </a:t>
            </a:r>
            <a:r>
              <a:rPr lang="en-CA" sz="2400" dirty="0"/>
              <a:t>a clear cut target in sight, you will not be hesitant to put in additional effort, since most people are not afraid of hard work but the possibility of </a:t>
            </a:r>
            <a:r>
              <a:rPr lang="en-CA" sz="2400" dirty="0" smtClean="0"/>
              <a:t>failure</a:t>
            </a:r>
            <a:endParaRPr lang="en-MY" sz="2400" dirty="0"/>
          </a:p>
          <a:p>
            <a:endParaRPr lang="en-MY" sz="2400" dirty="0"/>
          </a:p>
        </p:txBody>
      </p:sp>
    </p:spTree>
    <p:extLst>
      <p:ext uri="{BB962C8B-B14F-4D97-AF65-F5344CB8AC3E}">
        <p14:creationId xmlns:p14="http://schemas.microsoft.com/office/powerpoint/2010/main" val="19431620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50"/>
            <a:ext cx="4038600" cy="3394472"/>
          </a:xfrm>
        </p:spPr>
        <p:txBody>
          <a:bodyPr>
            <a:normAutofit/>
          </a:bodyPr>
          <a:lstStyle/>
          <a:p>
            <a:pPr marL="0" indent="0" algn="ctr">
              <a:buNone/>
            </a:pPr>
            <a:r>
              <a:rPr lang="en-CA" sz="2800" dirty="0"/>
              <a:t>When goals are not articulated, it becomes hard and even impossible to focus on how to achieve </a:t>
            </a:r>
            <a:r>
              <a:rPr lang="en-CA" sz="2800" dirty="0" smtClean="0"/>
              <a:t>them</a:t>
            </a:r>
            <a:endParaRPr lang="en-MY" sz="2800" dirty="0"/>
          </a:p>
        </p:txBody>
      </p:sp>
      <p:pic>
        <p:nvPicPr>
          <p:cNvPr id="1026" name="Picture 2" descr="Image result for GO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4400" y="1123950"/>
            <a:ext cx="3886200" cy="30142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79909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38350"/>
            <a:ext cx="8229600" cy="3394472"/>
          </a:xfrm>
        </p:spPr>
        <p:txBody>
          <a:bodyPr>
            <a:normAutofit/>
          </a:bodyPr>
          <a:lstStyle/>
          <a:p>
            <a:pPr marL="0" indent="0" algn="ctr">
              <a:buNone/>
            </a:pPr>
            <a:r>
              <a:rPr lang="en-CA" sz="3600" dirty="0"/>
              <a:t>So focus oriented direction will pique </a:t>
            </a:r>
            <a:r>
              <a:rPr lang="en-CA" sz="3600" b="1" dirty="0">
                <a:solidFill>
                  <a:srgbClr val="FFC000"/>
                </a:solidFill>
              </a:rPr>
              <a:t>I</a:t>
            </a:r>
            <a:r>
              <a:rPr lang="en-CA" sz="3600" b="1" dirty="0" smtClean="0">
                <a:solidFill>
                  <a:srgbClr val="FFC000"/>
                </a:solidFill>
              </a:rPr>
              <a:t>nterest </a:t>
            </a:r>
            <a:r>
              <a:rPr lang="en-CA" sz="3600" dirty="0"/>
              <a:t>and </a:t>
            </a:r>
            <a:r>
              <a:rPr lang="en-CA" sz="3600" b="1" dirty="0" smtClean="0">
                <a:solidFill>
                  <a:srgbClr val="FFC000"/>
                </a:solidFill>
              </a:rPr>
              <a:t>Engagement</a:t>
            </a:r>
            <a:r>
              <a:rPr lang="en-CA" sz="3600" dirty="0" smtClean="0"/>
              <a:t> </a:t>
            </a:r>
            <a:r>
              <a:rPr lang="en-CA" sz="3600" dirty="0"/>
              <a:t>in all </a:t>
            </a:r>
            <a:r>
              <a:rPr lang="en-CA" sz="3600" dirty="0" smtClean="0"/>
              <a:t>scenarios</a:t>
            </a:r>
            <a:endParaRPr lang="en-MY" sz="3600" dirty="0"/>
          </a:p>
        </p:txBody>
      </p:sp>
    </p:spTree>
    <p:extLst>
      <p:ext uri="{BB962C8B-B14F-4D97-AF65-F5344CB8AC3E}">
        <p14:creationId xmlns:p14="http://schemas.microsoft.com/office/powerpoint/2010/main" val="23853828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49"/>
            <a:ext cx="8229600" cy="2784873"/>
          </a:xfrm>
        </p:spPr>
        <p:txBody>
          <a:bodyPr>
            <a:normAutofit/>
          </a:bodyPr>
          <a:lstStyle/>
          <a:p>
            <a:pPr marL="0" indent="0" algn="ctr">
              <a:buNone/>
            </a:pPr>
            <a:r>
              <a:rPr lang="en-CA" sz="3600" dirty="0"/>
              <a:t>Here is how being focused can help you achieve </a:t>
            </a:r>
            <a:r>
              <a:rPr lang="en-CA" sz="3600" b="1" i="1" dirty="0">
                <a:solidFill>
                  <a:srgbClr val="FFC000"/>
                </a:solidFill>
              </a:rPr>
              <a:t>G</a:t>
            </a:r>
            <a:r>
              <a:rPr lang="en-CA" sz="3600" b="1" i="1" dirty="0" smtClean="0">
                <a:solidFill>
                  <a:srgbClr val="FFC000"/>
                </a:solidFill>
              </a:rPr>
              <a:t>reater </a:t>
            </a:r>
            <a:r>
              <a:rPr lang="en-CA" sz="3600" b="1" i="1" dirty="0">
                <a:solidFill>
                  <a:srgbClr val="FFC000"/>
                </a:solidFill>
              </a:rPr>
              <a:t>S</a:t>
            </a:r>
            <a:r>
              <a:rPr lang="en-CA" sz="3600" b="1" i="1" dirty="0" smtClean="0">
                <a:solidFill>
                  <a:srgbClr val="FFC000"/>
                </a:solidFill>
              </a:rPr>
              <a:t>uccess </a:t>
            </a:r>
            <a:r>
              <a:rPr lang="en-CA" sz="3600" dirty="0" smtClean="0"/>
              <a:t>and                             </a:t>
            </a:r>
            <a:r>
              <a:rPr lang="en-CA" sz="3600" b="1" i="1" dirty="0">
                <a:solidFill>
                  <a:srgbClr val="FFC000"/>
                </a:solidFill>
              </a:rPr>
              <a:t>C</a:t>
            </a:r>
            <a:r>
              <a:rPr lang="en-CA" sz="3600" b="1" i="1" dirty="0" smtClean="0">
                <a:solidFill>
                  <a:srgbClr val="FFC000"/>
                </a:solidFill>
              </a:rPr>
              <a:t>ontrol </a:t>
            </a:r>
            <a:r>
              <a:rPr lang="en-CA" sz="3600" b="1" i="1">
                <a:solidFill>
                  <a:srgbClr val="FFC000"/>
                </a:solidFill>
              </a:rPr>
              <a:t>of </a:t>
            </a:r>
            <a:r>
              <a:rPr lang="en-CA" sz="3600" b="1" i="1" smtClean="0">
                <a:solidFill>
                  <a:srgbClr val="FFC000"/>
                </a:solidFill>
              </a:rPr>
              <a:t>Your </a:t>
            </a:r>
            <a:r>
              <a:rPr lang="en-CA" sz="3600" b="1" i="1" dirty="0">
                <a:solidFill>
                  <a:srgbClr val="FFC000"/>
                </a:solidFill>
              </a:rPr>
              <a:t>L</a:t>
            </a:r>
            <a:r>
              <a:rPr lang="en-CA" sz="3600" b="1" i="1" smtClean="0">
                <a:solidFill>
                  <a:srgbClr val="FFC000"/>
                </a:solidFill>
              </a:rPr>
              <a:t>ife</a:t>
            </a:r>
            <a:endParaRPr lang="en-MY" sz="3600" dirty="0"/>
          </a:p>
        </p:txBody>
      </p:sp>
    </p:spTree>
    <p:extLst>
      <p:ext uri="{BB962C8B-B14F-4D97-AF65-F5344CB8AC3E}">
        <p14:creationId xmlns:p14="http://schemas.microsoft.com/office/powerpoint/2010/main" val="245494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smtClean="0"/>
              <a:t>Helps Take Control</a:t>
            </a:r>
            <a:endParaRPr lang="en-MY" b="1" dirty="0"/>
          </a:p>
        </p:txBody>
      </p:sp>
      <p:sp>
        <p:nvSpPr>
          <p:cNvPr id="3" name="Content Placeholder 2"/>
          <p:cNvSpPr>
            <a:spLocks noGrp="1"/>
          </p:cNvSpPr>
          <p:nvPr>
            <p:ph idx="1"/>
          </p:nvPr>
        </p:nvSpPr>
        <p:spPr>
          <a:xfrm>
            <a:off x="457200" y="1428750"/>
            <a:ext cx="8229600" cy="3013473"/>
          </a:xfrm>
        </p:spPr>
        <p:txBody>
          <a:bodyPr>
            <a:noAutofit/>
          </a:bodyPr>
          <a:lstStyle/>
          <a:p>
            <a:r>
              <a:rPr lang="en-CA" sz="2200" dirty="0"/>
              <a:t>When you are focused, you can take control of the things that you are </a:t>
            </a:r>
            <a:r>
              <a:rPr lang="en-CA" sz="2200" dirty="0" smtClean="0"/>
              <a:t>doing</a:t>
            </a:r>
          </a:p>
          <a:p>
            <a:endParaRPr lang="en-CA" sz="2200" dirty="0"/>
          </a:p>
          <a:p>
            <a:r>
              <a:rPr lang="en-CA" sz="2200" dirty="0" smtClean="0"/>
              <a:t>But </a:t>
            </a:r>
            <a:r>
              <a:rPr lang="en-CA" sz="2200" dirty="0"/>
              <a:t>if you are not focused, that task or thing will end up controlling </a:t>
            </a:r>
            <a:r>
              <a:rPr lang="en-CA" sz="2200" dirty="0" smtClean="0"/>
              <a:t>you</a:t>
            </a:r>
          </a:p>
          <a:p>
            <a:endParaRPr lang="en-CA" sz="2200" dirty="0"/>
          </a:p>
          <a:p>
            <a:r>
              <a:rPr lang="en-CA" sz="2200" dirty="0" smtClean="0"/>
              <a:t>Once </a:t>
            </a:r>
            <a:r>
              <a:rPr lang="en-CA" sz="2200" dirty="0"/>
              <a:t>you become focused on something and you have channelled all your energy into that particular task, you can handle the task in a better </a:t>
            </a:r>
            <a:r>
              <a:rPr lang="en-CA" sz="2200" dirty="0" smtClean="0"/>
              <a:t>way</a:t>
            </a:r>
            <a:endParaRPr lang="en-MY" sz="2200" dirty="0"/>
          </a:p>
          <a:p>
            <a:endParaRPr lang="en-MY" sz="2200" dirty="0"/>
          </a:p>
        </p:txBody>
      </p:sp>
    </p:spTree>
    <p:extLst>
      <p:ext uri="{BB962C8B-B14F-4D97-AF65-F5344CB8AC3E}">
        <p14:creationId xmlns:p14="http://schemas.microsoft.com/office/powerpoint/2010/main" val="2457662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895350"/>
            <a:ext cx="8229600" cy="3394472"/>
          </a:xfrm>
        </p:spPr>
        <p:txBody>
          <a:bodyPr>
            <a:noAutofit/>
          </a:bodyPr>
          <a:lstStyle/>
          <a:p>
            <a:r>
              <a:rPr lang="en-CA" sz="2300" dirty="0"/>
              <a:t>Control will also come easy when you apply all the three types of focus simultaneously into all your </a:t>
            </a:r>
            <a:r>
              <a:rPr lang="en-CA" sz="2300" dirty="0" smtClean="0"/>
              <a:t>tasks</a:t>
            </a:r>
          </a:p>
          <a:p>
            <a:endParaRPr lang="en-CA" sz="2300" dirty="0"/>
          </a:p>
          <a:p>
            <a:r>
              <a:rPr lang="en-CA" sz="2300" dirty="0" smtClean="0"/>
              <a:t>Inner </a:t>
            </a:r>
            <a:r>
              <a:rPr lang="en-CA" sz="2300" dirty="0"/>
              <a:t>focus will keep you on track and away from distractions while paying attention to others makes you more </a:t>
            </a:r>
            <a:r>
              <a:rPr lang="en-CA" sz="2300" dirty="0" smtClean="0"/>
              <a:t>aware</a:t>
            </a:r>
          </a:p>
          <a:p>
            <a:endParaRPr lang="en-CA" sz="2300" dirty="0"/>
          </a:p>
          <a:p>
            <a:r>
              <a:rPr lang="en-CA" sz="2300" dirty="0" smtClean="0"/>
              <a:t>But </a:t>
            </a:r>
            <a:r>
              <a:rPr lang="en-CA" sz="2300" dirty="0"/>
              <a:t>it is perhaps outer focus that will be most beneficial in gaining control since it gives you the flexibility to give you a contingency plan if </a:t>
            </a:r>
            <a:r>
              <a:rPr lang="en-CA" sz="2300" dirty="0" smtClean="0"/>
              <a:t>needed</a:t>
            </a:r>
            <a:endParaRPr lang="en-MY" sz="2300" dirty="0"/>
          </a:p>
        </p:txBody>
      </p:sp>
    </p:spTree>
    <p:extLst>
      <p:ext uri="{BB962C8B-B14F-4D97-AF65-F5344CB8AC3E}">
        <p14:creationId xmlns:p14="http://schemas.microsoft.com/office/powerpoint/2010/main" val="4045902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422" y="1276350"/>
            <a:ext cx="8229600" cy="857250"/>
          </a:xfrm>
        </p:spPr>
        <p:txBody>
          <a:bodyPr/>
          <a:lstStyle/>
          <a:p>
            <a:r>
              <a:rPr lang="en-MY" b="1" dirty="0" smtClean="0"/>
              <a:t>Yields Positive Energy</a:t>
            </a:r>
            <a:endParaRPr lang="en-MY" b="1" dirty="0"/>
          </a:p>
        </p:txBody>
      </p:sp>
      <p:sp>
        <p:nvSpPr>
          <p:cNvPr id="3" name="Content Placeholder 2"/>
          <p:cNvSpPr>
            <a:spLocks noGrp="1"/>
          </p:cNvSpPr>
          <p:nvPr>
            <p:ph idx="1"/>
          </p:nvPr>
        </p:nvSpPr>
        <p:spPr>
          <a:xfrm>
            <a:off x="457200" y="2419349"/>
            <a:ext cx="8229600" cy="2175273"/>
          </a:xfrm>
        </p:spPr>
        <p:txBody>
          <a:bodyPr>
            <a:normAutofit/>
          </a:bodyPr>
          <a:lstStyle/>
          <a:p>
            <a:pPr marL="0" indent="0" algn="ctr">
              <a:buNone/>
            </a:pPr>
            <a:r>
              <a:rPr lang="en-CA" sz="3600" dirty="0"/>
              <a:t>Being focused helps harvest positive energy in the </a:t>
            </a:r>
            <a:r>
              <a:rPr lang="en-CA" sz="3600" dirty="0" smtClean="0"/>
              <a:t>body</a:t>
            </a:r>
            <a:endParaRPr lang="en-MY" sz="3600" dirty="0"/>
          </a:p>
        </p:txBody>
      </p:sp>
    </p:spTree>
    <p:extLst>
      <p:ext uri="{BB962C8B-B14F-4D97-AF65-F5344CB8AC3E}">
        <p14:creationId xmlns:p14="http://schemas.microsoft.com/office/powerpoint/2010/main" val="25755121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87077"/>
            <a:ext cx="8229600" cy="3089673"/>
          </a:xfrm>
        </p:spPr>
        <p:txBody>
          <a:bodyPr>
            <a:normAutofit/>
          </a:bodyPr>
          <a:lstStyle/>
          <a:p>
            <a:r>
              <a:rPr lang="en-CA" sz="2600" dirty="0"/>
              <a:t>And because attention amplifies everything, focusing on the negative aspects will make everything </a:t>
            </a:r>
            <a:r>
              <a:rPr lang="en-CA" sz="2600" dirty="0" smtClean="0"/>
              <a:t>worse</a:t>
            </a:r>
          </a:p>
          <a:p>
            <a:endParaRPr lang="en-CA" sz="2600" dirty="0"/>
          </a:p>
          <a:p>
            <a:r>
              <a:rPr lang="en-CA" sz="2600" dirty="0" smtClean="0"/>
              <a:t>Instead</a:t>
            </a:r>
            <a:r>
              <a:rPr lang="en-CA" sz="2600" dirty="0"/>
              <a:t>, it is best to detach from the problem and reinvest focus on how to make the best out of a bad </a:t>
            </a:r>
            <a:r>
              <a:rPr lang="en-CA" sz="2600" dirty="0" smtClean="0"/>
              <a:t>situation</a:t>
            </a:r>
            <a:endParaRPr lang="en-MY" sz="2600" dirty="0"/>
          </a:p>
          <a:p>
            <a:endParaRPr lang="en-MY" sz="2600" dirty="0"/>
          </a:p>
        </p:txBody>
      </p:sp>
    </p:spTree>
    <p:extLst>
      <p:ext uri="{BB962C8B-B14F-4D97-AF65-F5344CB8AC3E}">
        <p14:creationId xmlns:p14="http://schemas.microsoft.com/office/powerpoint/2010/main" val="794833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81150"/>
            <a:ext cx="8229600" cy="2708673"/>
          </a:xfrm>
        </p:spPr>
        <p:txBody>
          <a:bodyPr/>
          <a:lstStyle/>
          <a:p>
            <a:pPr marL="0" indent="0" algn="ctr">
              <a:buNone/>
            </a:pPr>
            <a:r>
              <a:rPr lang="en-CA" dirty="0"/>
              <a:t>Everyday obstacles are an unavoidable occurrence, but when you focus on the positive it can helps you get through difficult times more </a:t>
            </a:r>
            <a:r>
              <a:rPr lang="en-CA" dirty="0" smtClean="0"/>
              <a:t>steadily</a:t>
            </a:r>
            <a:endParaRPr lang="en-MY" dirty="0"/>
          </a:p>
        </p:txBody>
      </p:sp>
    </p:spTree>
    <p:extLst>
      <p:ext uri="{BB962C8B-B14F-4D97-AF65-F5344CB8AC3E}">
        <p14:creationId xmlns:p14="http://schemas.microsoft.com/office/powerpoint/2010/main" val="5181200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600" dirty="0"/>
              <a:t>Perhaps scenarios like this will demand that you bring out your inner focus fully since such situations affects the individual </a:t>
            </a:r>
            <a:r>
              <a:rPr lang="en-CA" sz="2600" dirty="0" smtClean="0"/>
              <a:t>personally</a:t>
            </a:r>
          </a:p>
          <a:p>
            <a:endParaRPr lang="en-CA" sz="2600" dirty="0"/>
          </a:p>
          <a:p>
            <a:r>
              <a:rPr lang="en-CA" sz="2600" dirty="0" smtClean="0"/>
              <a:t>The </a:t>
            </a:r>
            <a:r>
              <a:rPr lang="en-CA" sz="2600" dirty="0"/>
              <a:t>same can also create chaos in life, so focusing on the positive can help reduce or get rid of this chaos </a:t>
            </a:r>
            <a:r>
              <a:rPr lang="en-CA" sz="2600" dirty="0" smtClean="0"/>
              <a:t>completely</a:t>
            </a:r>
            <a:endParaRPr lang="en-MY" sz="2600" dirty="0"/>
          </a:p>
        </p:txBody>
      </p:sp>
    </p:spTree>
    <p:extLst>
      <p:ext uri="{BB962C8B-B14F-4D97-AF65-F5344CB8AC3E}">
        <p14:creationId xmlns:p14="http://schemas.microsoft.com/office/powerpoint/2010/main" val="40590242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3064</TotalTime>
  <Words>1059</Words>
  <Application>Microsoft Office PowerPoint</Application>
  <PresentationFormat>On-screen Show (16:9)</PresentationFormat>
  <Paragraphs>95</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Office Theme</vt:lpstr>
      <vt:lpstr>PowerPoint Presentation</vt:lpstr>
      <vt:lpstr>PowerPoint Presentation</vt:lpstr>
      <vt:lpstr>PowerPoint Presentation</vt:lpstr>
      <vt:lpstr>Helps Take Control</vt:lpstr>
      <vt:lpstr>PowerPoint Presentation</vt:lpstr>
      <vt:lpstr>Yields Positive Energy</vt:lpstr>
      <vt:lpstr>PowerPoint Presentation</vt:lpstr>
      <vt:lpstr>PowerPoint Presentation</vt:lpstr>
      <vt:lpstr>PowerPoint Presentation</vt:lpstr>
      <vt:lpstr>Enhances Problem Solving Skills</vt:lpstr>
      <vt:lpstr>Instills Decision Making Skills</vt:lpstr>
      <vt:lpstr>PowerPoint Presentation</vt:lpstr>
      <vt:lpstr>PowerPoint Presentation</vt:lpstr>
      <vt:lpstr>PowerPoint Presentation</vt:lpstr>
      <vt:lpstr>Removes Distractions</vt:lpstr>
      <vt:lpstr>PowerPoint Presentation</vt:lpstr>
      <vt:lpstr>PowerPoint Presentation</vt:lpstr>
      <vt:lpstr>Gets Things Done</vt:lpstr>
      <vt:lpstr>PowerPoint Presentation</vt:lpstr>
      <vt:lpstr>Generates Satisfaction</vt:lpstr>
      <vt:lpstr>PowerPoint Presentation</vt:lpstr>
      <vt:lpstr>Builds Momentum</vt:lpstr>
      <vt:lpstr>PowerPoint Presentation</vt:lpstr>
      <vt:lpstr>Reduces Stress  </vt:lpstr>
      <vt:lpstr>PowerPoint Presentation</vt:lpstr>
      <vt:lpstr>Increases Engagement</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233</cp:revision>
  <dcterms:created xsi:type="dcterms:W3CDTF">2016-12-30T12:43:39Z</dcterms:created>
  <dcterms:modified xsi:type="dcterms:W3CDTF">2018-01-06T07:44:55Z</dcterms:modified>
</cp:coreProperties>
</file>