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1398" y="7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5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12/31/2017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9" y="-35984"/>
            <a:ext cx="9377303" cy="52747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87622" y="2394857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40022" y="2697260"/>
            <a:ext cx="3124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/>
              <a:t>How </a:t>
            </a:r>
            <a:r>
              <a:rPr lang="en-CA" sz="2800" b="1" dirty="0" smtClean="0"/>
              <a:t>Highly </a:t>
            </a:r>
            <a:r>
              <a:rPr lang="en-CA" sz="2800" b="1" dirty="0"/>
              <a:t>S</a:t>
            </a:r>
            <a:r>
              <a:rPr lang="en-CA" sz="2800" b="1" dirty="0" smtClean="0"/>
              <a:t>uccessful </a:t>
            </a:r>
            <a:r>
              <a:rPr lang="en-CA" sz="2800" b="1" dirty="0"/>
              <a:t>P</a:t>
            </a:r>
            <a:r>
              <a:rPr lang="en-CA" sz="2800" b="1" dirty="0" smtClean="0"/>
              <a:t>eople </a:t>
            </a:r>
            <a:r>
              <a:rPr lang="en-CA" sz="2800" b="1" dirty="0"/>
              <a:t>D</a:t>
            </a:r>
            <a:r>
              <a:rPr lang="en-CA" sz="2800" b="1" dirty="0" smtClean="0"/>
              <a:t>evelop Self-Discipline</a:t>
            </a:r>
            <a:endParaRPr lang="en-MY" sz="2800" b="1" dirty="0"/>
          </a:p>
          <a:p>
            <a:pPr algn="ctr"/>
            <a:endParaRPr lang="en-MY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5311422" y="2307167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/>
          <a:lstStyle/>
          <a:p>
            <a:r>
              <a:rPr lang="en-CA" b="1" dirty="0"/>
              <a:t>Handle </a:t>
            </a:r>
            <a:r>
              <a:rPr lang="en-CA" b="1" dirty="0" smtClean="0"/>
              <a:t>One </a:t>
            </a:r>
            <a:r>
              <a:rPr lang="en-CA" b="1" dirty="0"/>
              <a:t>T</a:t>
            </a:r>
            <a:r>
              <a:rPr lang="en-CA" b="1" dirty="0" smtClean="0"/>
              <a:t>ask </a:t>
            </a:r>
            <a:r>
              <a:rPr lang="en-CA" b="1" dirty="0"/>
              <a:t>A</a:t>
            </a:r>
            <a:r>
              <a:rPr lang="en-CA" b="1" dirty="0" smtClean="0"/>
              <a:t>t </a:t>
            </a:r>
            <a:r>
              <a:rPr lang="en-CA" b="1" dirty="0"/>
              <a:t>A</a:t>
            </a:r>
            <a:r>
              <a:rPr lang="en-CA" b="1" dirty="0" smtClean="0"/>
              <a:t> </a:t>
            </a:r>
            <a:r>
              <a:rPr lang="en-CA" b="1" dirty="0"/>
              <a:t>T</a:t>
            </a:r>
            <a:r>
              <a:rPr lang="en-CA" b="1" dirty="0" smtClean="0"/>
              <a:t>ime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>
            <a:normAutofit/>
          </a:bodyPr>
          <a:lstStyle/>
          <a:p>
            <a:r>
              <a:rPr lang="en-CA" sz="2600" dirty="0"/>
              <a:t>When you feel motivated don’t lose reality. Highly successful people are realistic with their to-do </a:t>
            </a:r>
            <a:r>
              <a:rPr lang="en-CA" sz="2600" dirty="0" smtClean="0"/>
              <a:t>lists</a:t>
            </a:r>
          </a:p>
          <a:p>
            <a:endParaRPr lang="en-CA" sz="2600" dirty="0"/>
          </a:p>
          <a:p>
            <a:r>
              <a:rPr lang="en-CA" sz="2600" dirty="0" smtClean="0"/>
              <a:t>Start </a:t>
            </a:r>
            <a:r>
              <a:rPr lang="en-CA" sz="2600" dirty="0"/>
              <a:t>by trying to focus on one task at a time instead of overwhelming yourself with the thought of everything that is not </a:t>
            </a:r>
            <a:r>
              <a:rPr lang="en-CA" sz="2600" dirty="0" smtClean="0"/>
              <a:t>finished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67550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3657600" cy="3089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3000" dirty="0"/>
              <a:t>Keep yourself focused on what you have at hand and make sure that you do your best while you are at </a:t>
            </a:r>
            <a:r>
              <a:rPr lang="en-CA" sz="3000" dirty="0" smtClean="0"/>
              <a:t>it</a:t>
            </a:r>
            <a:endParaRPr lang="en-MY" sz="3000" dirty="0"/>
          </a:p>
        </p:txBody>
      </p:sp>
      <p:pic>
        <p:nvPicPr>
          <p:cNvPr id="5122" name="Picture 2" descr="Image result for FOC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76350"/>
            <a:ext cx="3849010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29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0605"/>
            <a:ext cx="8229600" cy="857250"/>
          </a:xfrm>
        </p:spPr>
        <p:txBody>
          <a:bodyPr/>
          <a:lstStyle/>
          <a:p>
            <a:r>
              <a:rPr lang="en-CA" b="1" dirty="0"/>
              <a:t>Divide </a:t>
            </a:r>
            <a:r>
              <a:rPr lang="en-CA" b="1" dirty="0" smtClean="0"/>
              <a:t>Up </a:t>
            </a:r>
            <a:r>
              <a:rPr lang="en-CA" b="1" dirty="0"/>
              <a:t>G</a:t>
            </a:r>
            <a:r>
              <a:rPr lang="en-CA" b="1" dirty="0" smtClean="0"/>
              <a:t>oals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49"/>
            <a:ext cx="8229600" cy="32420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MY" sz="2700" dirty="0"/>
          </a:p>
          <a:p>
            <a:r>
              <a:rPr lang="en-CA" sz="2700" dirty="0"/>
              <a:t>Once you have a bigger goal in mind it is important that you divide it in smaller </a:t>
            </a:r>
            <a:r>
              <a:rPr lang="en-CA" sz="2700" dirty="0" smtClean="0"/>
              <a:t>chunks</a:t>
            </a:r>
          </a:p>
          <a:p>
            <a:endParaRPr lang="en-CA" sz="2700" dirty="0"/>
          </a:p>
          <a:p>
            <a:r>
              <a:rPr lang="en-CA" sz="2700" dirty="0" smtClean="0"/>
              <a:t>You </a:t>
            </a:r>
            <a:r>
              <a:rPr lang="en-CA" sz="2700" dirty="0"/>
              <a:t>need to know all the steps that you must take in order to achieve what you </a:t>
            </a:r>
            <a:r>
              <a:rPr lang="en-CA" sz="2700" dirty="0" smtClean="0"/>
              <a:t>want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174624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1123950"/>
            <a:ext cx="3200400" cy="339447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CA" dirty="0"/>
              <a:t>Instead of moping around, get realistic. Divide your goal into what needs to be done each day, each week, each month or in six months. </a:t>
            </a:r>
            <a:endParaRPr lang="en-MY" dirty="0"/>
          </a:p>
          <a:p>
            <a:pPr marL="0" indent="0" algn="ctr">
              <a:buNone/>
            </a:pPr>
            <a:endParaRPr lang="en-MY" dirty="0"/>
          </a:p>
        </p:txBody>
      </p:sp>
      <p:pic>
        <p:nvPicPr>
          <p:cNvPr id="6146" name="Picture 2" descr="Image result for SMALL TA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28750"/>
            <a:ext cx="404173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87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14550"/>
            <a:ext cx="8229600" cy="2708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400" b="1" dirty="0"/>
              <a:t>A </a:t>
            </a:r>
            <a:r>
              <a:rPr lang="en-CA" sz="4400" b="1" dirty="0" smtClean="0"/>
              <a:t>Goal </a:t>
            </a:r>
            <a:r>
              <a:rPr lang="en-CA" sz="4400" b="1" i="1" dirty="0"/>
              <a:t>without plan </a:t>
            </a:r>
            <a:r>
              <a:rPr lang="en-CA" sz="4400" b="1" dirty="0"/>
              <a:t>is just a wish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95934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/>
          <a:lstStyle/>
          <a:p>
            <a:r>
              <a:rPr lang="en-CA" b="1" dirty="0"/>
              <a:t>Rewards </a:t>
            </a:r>
            <a:r>
              <a:rPr lang="en-CA" b="1" dirty="0"/>
              <a:t>A</a:t>
            </a:r>
            <a:r>
              <a:rPr lang="en-CA" b="1" dirty="0" smtClean="0"/>
              <a:t>nd Breaks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8350"/>
            <a:ext cx="8229600" cy="2784873"/>
          </a:xfrm>
        </p:spPr>
        <p:txBody>
          <a:bodyPr>
            <a:normAutofit/>
          </a:bodyPr>
          <a:lstStyle/>
          <a:p>
            <a:r>
              <a:rPr lang="en-CA" sz="2600" dirty="0"/>
              <a:t>You cannot stay focused unless you give yourself sufficient breaks during the </a:t>
            </a:r>
            <a:r>
              <a:rPr lang="en-CA" sz="2600" dirty="0" smtClean="0"/>
              <a:t>day</a:t>
            </a:r>
          </a:p>
          <a:p>
            <a:endParaRPr lang="en-CA" sz="2600" dirty="0"/>
          </a:p>
          <a:p>
            <a:r>
              <a:rPr lang="en-CA" sz="2600" dirty="0" smtClean="0"/>
              <a:t>If you </a:t>
            </a:r>
            <a:r>
              <a:rPr lang="en-CA" sz="2600" dirty="0"/>
              <a:t>want to keep distractions at bay, it is essential to take breaks during the day or working period. 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69739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600" dirty="0"/>
              <a:t>It is important that you acknowledge your hard work because your mind is more likely to stay focused on goals when you give it </a:t>
            </a:r>
            <a:r>
              <a:rPr lang="en-CA" sz="2600" dirty="0" smtClean="0"/>
              <a:t>breaks</a:t>
            </a:r>
          </a:p>
          <a:p>
            <a:endParaRPr lang="en-CA" sz="2600" dirty="0"/>
          </a:p>
          <a:p>
            <a:r>
              <a:rPr lang="en-CA" sz="2600" dirty="0" smtClean="0"/>
              <a:t>Otherwise </a:t>
            </a:r>
            <a:r>
              <a:rPr lang="en-CA" sz="2600" dirty="0"/>
              <a:t>you will physically and mentally feel overwhelmed and burn yourself </a:t>
            </a:r>
            <a:r>
              <a:rPr lang="en-CA" sz="2600" dirty="0" smtClean="0"/>
              <a:t>out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19111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600" dirty="0"/>
              <a:t>After each day of doing what you intended to, reward yourself with an hour of social media, dinner with friends or just staying in and chilling on your </a:t>
            </a:r>
            <a:r>
              <a:rPr lang="en-CA" sz="2600" dirty="0" smtClean="0"/>
              <a:t>own</a:t>
            </a:r>
          </a:p>
          <a:p>
            <a:endParaRPr lang="en-CA" sz="2600" dirty="0"/>
          </a:p>
          <a:p>
            <a:r>
              <a:rPr lang="en-CA" sz="2600" dirty="0" smtClean="0"/>
              <a:t>This </a:t>
            </a:r>
            <a:r>
              <a:rPr lang="en-CA" sz="2600" dirty="0"/>
              <a:t>will also energize you and motivate you to work the next </a:t>
            </a:r>
            <a:r>
              <a:rPr lang="en-CA" sz="2600" dirty="0" smtClean="0"/>
              <a:t>day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24145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00150"/>
            <a:ext cx="3733800" cy="3394472"/>
          </a:xfrm>
        </p:spPr>
        <p:txBody>
          <a:bodyPr>
            <a:noAutofit/>
          </a:bodyPr>
          <a:lstStyle/>
          <a:p>
            <a:r>
              <a:rPr lang="en-CA" sz="2300" dirty="0"/>
              <a:t>Make sure that you take one day each week where you don’t do </a:t>
            </a:r>
            <a:r>
              <a:rPr lang="en-CA" sz="2300" dirty="0" smtClean="0"/>
              <a:t>anything</a:t>
            </a:r>
          </a:p>
          <a:p>
            <a:endParaRPr lang="en-CA" sz="2300" dirty="0"/>
          </a:p>
          <a:p>
            <a:r>
              <a:rPr lang="en-CA" sz="2300" dirty="0" smtClean="0"/>
              <a:t>This </a:t>
            </a:r>
            <a:r>
              <a:rPr lang="en-CA" sz="2300" dirty="0"/>
              <a:t>is important in order to give you a break before you start working </a:t>
            </a:r>
            <a:r>
              <a:rPr lang="en-CA" sz="2300" dirty="0" smtClean="0"/>
              <a:t>again</a:t>
            </a:r>
            <a:endParaRPr lang="en-MY" sz="2300" dirty="0"/>
          </a:p>
          <a:p>
            <a:endParaRPr lang="en-MY" sz="2300" dirty="0"/>
          </a:p>
        </p:txBody>
      </p:sp>
      <p:pic>
        <p:nvPicPr>
          <p:cNvPr id="7170" name="Picture 2" descr="Image result for relax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3" t="4375" r="23152" b="5625"/>
          <a:stretch/>
        </p:blipFill>
        <p:spPr bwMode="auto">
          <a:xfrm>
            <a:off x="5410200" y="1047750"/>
            <a:ext cx="3138546" cy="29908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67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/>
          <a:lstStyle/>
          <a:p>
            <a:r>
              <a:rPr lang="en-CA" b="1" dirty="0"/>
              <a:t>Learn </a:t>
            </a:r>
            <a:r>
              <a:rPr lang="en-CA" b="1" dirty="0" smtClean="0"/>
              <a:t>From </a:t>
            </a:r>
            <a:r>
              <a:rPr lang="en-CA" b="1" dirty="0"/>
              <a:t>M</a:t>
            </a:r>
            <a:r>
              <a:rPr lang="en-CA" b="1" dirty="0" smtClean="0"/>
              <a:t>istakes</a:t>
            </a:r>
            <a:endParaRPr lang="en-MY" b="1" dirty="0"/>
          </a:p>
        </p:txBody>
      </p:sp>
      <p:pic>
        <p:nvPicPr>
          <p:cNvPr id="8194" name="Picture 2" descr="Image result for MISTAK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33550"/>
            <a:ext cx="457200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78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49"/>
            <a:ext cx="8229600" cy="2937273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What most people have in common with successful people is ambition, but where certain fall short and others excel is in the area of </a:t>
            </a:r>
            <a:r>
              <a:rPr lang="en-CA" dirty="0" smtClean="0"/>
              <a:t>self-discipline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27585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Autofit/>
          </a:bodyPr>
          <a:lstStyle/>
          <a:p>
            <a:r>
              <a:rPr lang="en-CA" sz="2600" dirty="0"/>
              <a:t>Every time you make a mistake, remind yourself that it is a </a:t>
            </a:r>
            <a:r>
              <a:rPr lang="en-CA" sz="2600" dirty="0" smtClean="0"/>
              <a:t>blessing</a:t>
            </a:r>
          </a:p>
          <a:p>
            <a:endParaRPr lang="en-CA" sz="2600" dirty="0"/>
          </a:p>
          <a:p>
            <a:r>
              <a:rPr lang="en-CA" sz="2600" dirty="0" smtClean="0"/>
              <a:t>The </a:t>
            </a:r>
            <a:r>
              <a:rPr lang="en-CA" sz="2600" dirty="0"/>
              <a:t>more mistakes you make the more you take yourself on the right </a:t>
            </a:r>
            <a:r>
              <a:rPr lang="en-CA" sz="2600" dirty="0" smtClean="0"/>
              <a:t>path</a:t>
            </a:r>
          </a:p>
          <a:p>
            <a:endParaRPr lang="en-CA" sz="2600" dirty="0"/>
          </a:p>
          <a:p>
            <a:r>
              <a:rPr lang="en-CA" sz="2600" dirty="0" smtClean="0"/>
              <a:t>Every </a:t>
            </a:r>
            <a:r>
              <a:rPr lang="en-CA" sz="2600" dirty="0"/>
              <a:t>goal is an accumulation of lessons that you learned from your mistakes along the </a:t>
            </a:r>
            <a:r>
              <a:rPr lang="en-CA" sz="2600" dirty="0" smtClean="0"/>
              <a:t>way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63791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/>
          <a:lstStyle/>
          <a:p>
            <a:r>
              <a:rPr lang="en-CA" b="1" dirty="0"/>
              <a:t>Rise </a:t>
            </a:r>
            <a:r>
              <a:rPr lang="en-CA" b="1" dirty="0" smtClean="0"/>
              <a:t>Above </a:t>
            </a:r>
            <a:r>
              <a:rPr lang="en-CA" b="1" dirty="0"/>
              <a:t>F</a:t>
            </a:r>
            <a:r>
              <a:rPr lang="en-CA" b="1" dirty="0" smtClean="0"/>
              <a:t>eelings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49"/>
            <a:ext cx="8229600" cy="2784873"/>
          </a:xfrm>
        </p:spPr>
        <p:txBody>
          <a:bodyPr/>
          <a:lstStyle/>
          <a:p>
            <a:r>
              <a:rPr lang="en-CA" sz="2600" dirty="0"/>
              <a:t>When we know what we need to do our feelings can be contagious and </a:t>
            </a:r>
            <a:r>
              <a:rPr lang="en-CA" sz="2600" dirty="0" smtClean="0"/>
              <a:t>deceptive</a:t>
            </a:r>
          </a:p>
          <a:p>
            <a:endParaRPr lang="en-CA" sz="2600" dirty="0"/>
          </a:p>
          <a:p>
            <a:r>
              <a:rPr lang="en-CA" sz="2600" dirty="0" smtClean="0"/>
              <a:t>We </a:t>
            </a:r>
            <a:r>
              <a:rPr lang="en-CA" sz="2600" dirty="0"/>
              <a:t>can make ourselves believe that we can take a break after one day of working hard or two days of working </a:t>
            </a:r>
            <a:r>
              <a:rPr lang="en-CA" sz="2600" dirty="0" smtClean="0"/>
              <a:t>hard</a:t>
            </a:r>
            <a:endParaRPr lang="en-MY" sz="26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1958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4550"/>
            <a:ext cx="8229600" cy="2480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000" b="1" dirty="0"/>
              <a:t>Consistency</a:t>
            </a:r>
            <a:r>
              <a:rPr lang="en-CA" sz="4000" dirty="0"/>
              <a:t> is the </a:t>
            </a:r>
            <a:r>
              <a:rPr lang="en-CA" sz="4000" b="1" i="1" dirty="0" smtClean="0">
                <a:solidFill>
                  <a:srgbClr val="FFC000"/>
                </a:solidFill>
              </a:rPr>
              <a:t>Key </a:t>
            </a:r>
            <a:r>
              <a:rPr lang="en-CA" sz="4000" b="1" i="1" dirty="0">
                <a:solidFill>
                  <a:srgbClr val="FFC000"/>
                </a:solidFill>
              </a:rPr>
              <a:t>to </a:t>
            </a:r>
            <a:r>
              <a:rPr lang="en-CA" sz="4000" b="1" i="1" dirty="0">
                <a:solidFill>
                  <a:srgbClr val="FFC000"/>
                </a:solidFill>
              </a:rPr>
              <a:t>A</a:t>
            </a:r>
            <a:r>
              <a:rPr lang="en-CA" sz="4000" b="1" i="1" dirty="0" smtClean="0">
                <a:solidFill>
                  <a:srgbClr val="FFC000"/>
                </a:solidFill>
              </a:rPr>
              <a:t>chievement</a:t>
            </a:r>
            <a:endParaRPr lang="en-MY" sz="4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88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6078"/>
            <a:ext cx="8229600" cy="3394472"/>
          </a:xfrm>
        </p:spPr>
        <p:txBody>
          <a:bodyPr>
            <a:normAutofit/>
          </a:bodyPr>
          <a:lstStyle/>
          <a:p>
            <a:r>
              <a:rPr lang="en-CA" sz="2600" dirty="0"/>
              <a:t>Don’t argue with the plan you have made for </a:t>
            </a:r>
            <a:r>
              <a:rPr lang="en-CA" sz="2600" dirty="0" smtClean="0"/>
              <a:t>yourself</a:t>
            </a:r>
          </a:p>
          <a:p>
            <a:endParaRPr lang="en-CA" sz="2600" dirty="0"/>
          </a:p>
          <a:p>
            <a:r>
              <a:rPr lang="en-CA" sz="2600" dirty="0" smtClean="0"/>
              <a:t>It </a:t>
            </a:r>
            <a:r>
              <a:rPr lang="en-CA" sz="2600" dirty="0"/>
              <a:t>is only habitual to deny hard work because we become accustomed to </a:t>
            </a:r>
            <a:r>
              <a:rPr lang="en-CA" sz="2600" dirty="0" smtClean="0"/>
              <a:t>laziness</a:t>
            </a:r>
          </a:p>
          <a:p>
            <a:endParaRPr lang="en-CA" sz="2600" dirty="0"/>
          </a:p>
          <a:p>
            <a:r>
              <a:rPr lang="en-CA" sz="2600" dirty="0" smtClean="0"/>
              <a:t>If </a:t>
            </a:r>
            <a:r>
              <a:rPr lang="en-CA" sz="2600" dirty="0"/>
              <a:t>you want to achieve something don’t be passive to feelings that lead to destruction of your </a:t>
            </a:r>
            <a:r>
              <a:rPr lang="en-CA" sz="2600" dirty="0" smtClean="0"/>
              <a:t>plan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102512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/>
          <a:lstStyle/>
          <a:p>
            <a:r>
              <a:rPr lang="en-CA" b="1" dirty="0"/>
              <a:t>Love </a:t>
            </a:r>
            <a:r>
              <a:rPr lang="en-CA" b="1" dirty="0" smtClean="0"/>
              <a:t>What </a:t>
            </a:r>
            <a:r>
              <a:rPr lang="en-CA" b="1" dirty="0"/>
              <a:t>Y</a:t>
            </a:r>
            <a:r>
              <a:rPr lang="en-CA" b="1" dirty="0" smtClean="0"/>
              <a:t>ou </a:t>
            </a:r>
            <a:r>
              <a:rPr lang="en-CA" b="1" dirty="0"/>
              <a:t>D</a:t>
            </a:r>
            <a:r>
              <a:rPr lang="en-CA" b="1" dirty="0" smtClean="0"/>
              <a:t>o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2632472"/>
          </a:xfrm>
        </p:spPr>
        <p:txBody>
          <a:bodyPr>
            <a:normAutofit/>
          </a:bodyPr>
          <a:lstStyle/>
          <a:p>
            <a:r>
              <a:rPr lang="en-CA" sz="2600" dirty="0"/>
              <a:t>It is important that you look at hard work as a positive trait rather than something that strains </a:t>
            </a:r>
            <a:r>
              <a:rPr lang="en-CA" sz="2600" dirty="0" smtClean="0"/>
              <a:t>you</a:t>
            </a:r>
            <a:endParaRPr lang="en-CA" sz="2600" dirty="0"/>
          </a:p>
          <a:p>
            <a:endParaRPr lang="en-CA" sz="2600" dirty="0" smtClean="0"/>
          </a:p>
          <a:p>
            <a:r>
              <a:rPr lang="en-CA" sz="2600" dirty="0" smtClean="0"/>
              <a:t>Successful </a:t>
            </a:r>
            <a:r>
              <a:rPr lang="en-CA" sz="2600" dirty="0"/>
              <a:t>people love their work and therefore it is easier for them to put in the effort that is needed to achieve their </a:t>
            </a:r>
            <a:r>
              <a:rPr lang="en-CA" sz="2600" dirty="0" smtClean="0"/>
              <a:t>goals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173320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/>
          <a:lstStyle/>
          <a:p>
            <a:r>
              <a:rPr lang="en-CA" sz="2600" dirty="0" smtClean="0"/>
              <a:t>Whenever </a:t>
            </a:r>
            <a:r>
              <a:rPr lang="en-CA" sz="2600" dirty="0"/>
              <a:t>you feel distressed because of all that you need to get done, remind yourself why you are doing it in the first </a:t>
            </a:r>
            <a:r>
              <a:rPr lang="en-CA" sz="2600" dirty="0" smtClean="0"/>
              <a:t>place</a:t>
            </a:r>
          </a:p>
          <a:p>
            <a:endParaRPr lang="en-CA" sz="2600" dirty="0"/>
          </a:p>
          <a:p>
            <a:r>
              <a:rPr lang="en-CA" sz="2600" dirty="0" smtClean="0"/>
              <a:t>This </a:t>
            </a:r>
            <a:r>
              <a:rPr lang="en-CA" sz="2600" dirty="0"/>
              <a:t>will help you develop a positive mindset towards your </a:t>
            </a:r>
            <a:r>
              <a:rPr lang="en-CA" sz="2600" dirty="0" smtClean="0"/>
              <a:t>work</a:t>
            </a:r>
            <a:endParaRPr lang="en-MY" sz="26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25359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/>
          <a:lstStyle/>
          <a:p>
            <a:r>
              <a:rPr lang="en-CA" b="1" dirty="0" smtClean="0"/>
              <a:t>Manipulate Energy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022" y="1809750"/>
            <a:ext cx="8229600" cy="2937273"/>
          </a:xfrm>
        </p:spPr>
        <p:txBody>
          <a:bodyPr>
            <a:normAutofit/>
          </a:bodyPr>
          <a:lstStyle/>
          <a:p>
            <a:r>
              <a:rPr lang="en-CA" sz="2700" dirty="0"/>
              <a:t>Self-disciplined people do not burn themselves </a:t>
            </a:r>
            <a:r>
              <a:rPr lang="en-CA" sz="2700" dirty="0" smtClean="0"/>
              <a:t>out</a:t>
            </a:r>
          </a:p>
          <a:p>
            <a:endParaRPr lang="en-CA" sz="2700" dirty="0"/>
          </a:p>
          <a:p>
            <a:r>
              <a:rPr lang="en-CA" sz="2700" dirty="0" smtClean="0"/>
              <a:t>Instead</a:t>
            </a:r>
            <a:r>
              <a:rPr lang="en-CA" sz="2700" dirty="0"/>
              <a:t>, they devote their effort to tasks that need </a:t>
            </a:r>
            <a:r>
              <a:rPr lang="en-CA" sz="2700" dirty="0" smtClean="0"/>
              <a:t>energy</a:t>
            </a:r>
            <a:endParaRPr lang="en-MY" sz="2700" dirty="0"/>
          </a:p>
        </p:txBody>
      </p:sp>
      <p:pic>
        <p:nvPicPr>
          <p:cNvPr id="9220" name="Picture 4" descr="Image result for energ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3927379"/>
            <a:ext cx="1901825" cy="121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1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3394472"/>
          </a:xfrm>
        </p:spPr>
        <p:txBody>
          <a:bodyPr>
            <a:normAutofit/>
          </a:bodyPr>
          <a:lstStyle/>
          <a:p>
            <a:r>
              <a:rPr lang="en-CA" sz="2600" dirty="0" smtClean="0"/>
              <a:t>In </a:t>
            </a:r>
            <a:r>
              <a:rPr lang="en-CA" sz="2600" dirty="0"/>
              <a:t>order to achieve your goals, know what demands your active motivation and what you can do without using </a:t>
            </a:r>
            <a:r>
              <a:rPr lang="en-CA" sz="2600" dirty="0" smtClean="0"/>
              <a:t>effort</a:t>
            </a:r>
          </a:p>
          <a:p>
            <a:endParaRPr lang="en-CA" sz="2600" dirty="0"/>
          </a:p>
          <a:p>
            <a:r>
              <a:rPr lang="en-CA" sz="2600" dirty="0" smtClean="0"/>
              <a:t>This </a:t>
            </a:r>
            <a:r>
              <a:rPr lang="en-CA" sz="2600" dirty="0"/>
              <a:t>is a difficult task for those who are starting from zero therefore start by taking up one task and perfecting it until it becomes </a:t>
            </a:r>
            <a:r>
              <a:rPr lang="en-CA" sz="2600" dirty="0" smtClean="0"/>
              <a:t>habit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64524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3600" dirty="0"/>
              <a:t>If today were the last day of your life, would you want to do what you are about to do?” 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272933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CA" sz="4000" b="1" dirty="0"/>
              <a:t>Always </a:t>
            </a:r>
            <a:r>
              <a:rPr lang="en-CA" sz="4000" b="1" dirty="0" smtClean="0"/>
              <a:t>Look </a:t>
            </a:r>
            <a:r>
              <a:rPr lang="en-CA" sz="4000" b="1" dirty="0"/>
              <a:t>A</a:t>
            </a:r>
            <a:r>
              <a:rPr lang="en-CA" sz="4000" b="1" dirty="0" smtClean="0"/>
              <a:t>head </a:t>
            </a:r>
            <a:r>
              <a:rPr lang="en-CA" sz="4000" b="1" dirty="0"/>
              <a:t>I</a:t>
            </a:r>
            <a:r>
              <a:rPr lang="en-CA" sz="4000" b="1" dirty="0" smtClean="0"/>
              <a:t>n </a:t>
            </a:r>
            <a:r>
              <a:rPr lang="en-CA" sz="4000" b="1" dirty="0"/>
              <a:t>F</a:t>
            </a:r>
            <a:r>
              <a:rPr lang="en-CA" sz="4000" b="1" dirty="0" smtClean="0"/>
              <a:t>uture</a:t>
            </a:r>
          </a:p>
          <a:p>
            <a:pPr marL="0" indent="0" algn="ctr">
              <a:buNone/>
            </a:pPr>
            <a:endParaRPr lang="en-CA" dirty="0"/>
          </a:p>
          <a:p>
            <a:pPr marL="0" indent="0" algn="ctr">
              <a:buNone/>
            </a:pPr>
            <a:r>
              <a:rPr lang="en-CA" dirty="0" smtClean="0"/>
              <a:t>If </a:t>
            </a:r>
            <a:r>
              <a:rPr lang="en-CA" dirty="0"/>
              <a:t>you dream of success then it is time to push away all your distractions and start working on your </a:t>
            </a:r>
            <a:r>
              <a:rPr lang="en-CA" dirty="0" smtClean="0"/>
              <a:t>goals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222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285750"/>
            <a:ext cx="8229600" cy="2784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3600" b="1" dirty="0">
                <a:solidFill>
                  <a:srgbClr val="FFC000"/>
                </a:solidFill>
              </a:rPr>
              <a:t>Happiness</a:t>
            </a:r>
            <a:r>
              <a:rPr lang="en-CA" sz="3600" dirty="0"/>
              <a:t> is dependent on </a:t>
            </a:r>
            <a:r>
              <a:rPr lang="en-CA" sz="3600" b="1" i="1" dirty="0"/>
              <a:t>S</a:t>
            </a:r>
            <a:r>
              <a:rPr lang="en-CA" sz="3600" b="1" i="1" dirty="0" smtClean="0"/>
              <a:t>elf-discipline</a:t>
            </a:r>
            <a:endParaRPr lang="en-MY" sz="3600" b="1" i="1" dirty="0"/>
          </a:p>
        </p:txBody>
      </p:sp>
      <p:pic>
        <p:nvPicPr>
          <p:cNvPr id="4098" name="Picture 2" descr="Image result for self discip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7" y="1200150"/>
            <a:ext cx="5267325" cy="34861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9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700" dirty="0"/>
              <a:t>P</a:t>
            </a:r>
            <a:r>
              <a:rPr lang="en-CA" sz="2700" dirty="0" smtClean="0"/>
              <a:t>racticing </a:t>
            </a:r>
            <a:r>
              <a:rPr lang="en-CA" sz="2700" dirty="0"/>
              <a:t>self-discipline is not easy and demands real </a:t>
            </a:r>
            <a:r>
              <a:rPr lang="en-CA" sz="2700" dirty="0" smtClean="0"/>
              <a:t>commitment</a:t>
            </a:r>
          </a:p>
          <a:p>
            <a:endParaRPr lang="en-CA" sz="2700" dirty="0"/>
          </a:p>
          <a:p>
            <a:r>
              <a:rPr lang="en-CA" sz="2700" dirty="0" smtClean="0"/>
              <a:t>In </a:t>
            </a:r>
            <a:r>
              <a:rPr lang="en-CA" sz="2700" dirty="0"/>
              <a:t>order to develop self-discipline, you must follow certain steps that will help you attain your </a:t>
            </a:r>
            <a:r>
              <a:rPr lang="en-CA" sz="2700" dirty="0" smtClean="0"/>
              <a:t>goals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245766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 smtClean="0"/>
              <a:t>Vision 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49"/>
            <a:ext cx="8229600" cy="3013473"/>
          </a:xfrm>
        </p:spPr>
        <p:txBody>
          <a:bodyPr>
            <a:normAutofit lnSpcReduction="10000"/>
          </a:bodyPr>
          <a:lstStyle/>
          <a:p>
            <a:r>
              <a:rPr lang="en-CA" sz="2500" dirty="0"/>
              <a:t>Highly successful people know exactly where they want to be in </a:t>
            </a:r>
            <a:r>
              <a:rPr lang="en-CA" sz="2500" dirty="0" smtClean="0"/>
              <a:t>life</a:t>
            </a:r>
          </a:p>
          <a:p>
            <a:endParaRPr lang="en-CA" sz="2500" dirty="0"/>
          </a:p>
          <a:p>
            <a:r>
              <a:rPr lang="en-CA" sz="2500" dirty="0" smtClean="0"/>
              <a:t>They </a:t>
            </a:r>
            <a:r>
              <a:rPr lang="en-CA" sz="2500" dirty="0"/>
              <a:t>know exactly where you want to </a:t>
            </a:r>
            <a:r>
              <a:rPr lang="en-CA" sz="2500" dirty="0" smtClean="0"/>
              <a:t>go</a:t>
            </a:r>
          </a:p>
          <a:p>
            <a:endParaRPr lang="en-CA" sz="2500" dirty="0"/>
          </a:p>
          <a:p>
            <a:r>
              <a:rPr lang="en-CA" sz="2500" dirty="0" smtClean="0"/>
              <a:t>It </a:t>
            </a:r>
            <a:r>
              <a:rPr lang="en-CA" sz="2500" dirty="0"/>
              <a:t>is impossible to be successful without knowing where you want to </a:t>
            </a:r>
            <a:r>
              <a:rPr lang="en-CA" sz="2500" dirty="0" smtClean="0"/>
              <a:t>be</a:t>
            </a:r>
            <a:endParaRPr lang="en-MY" sz="25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767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600" dirty="0" smtClean="0"/>
              <a:t>In </a:t>
            </a:r>
            <a:r>
              <a:rPr lang="en-CA" sz="2600" dirty="0"/>
              <a:t>order to be successful, create a vision </a:t>
            </a:r>
            <a:r>
              <a:rPr lang="en-CA" sz="2600" dirty="0" smtClean="0"/>
              <a:t>board</a:t>
            </a:r>
          </a:p>
          <a:p>
            <a:endParaRPr lang="en-CA" sz="2600" dirty="0"/>
          </a:p>
          <a:p>
            <a:r>
              <a:rPr lang="en-CA" sz="2600" dirty="0" smtClean="0"/>
              <a:t>Curate </a:t>
            </a:r>
            <a:r>
              <a:rPr lang="en-CA" sz="2600" dirty="0"/>
              <a:t>pictures and quotes that motivate you to achieve what you want to and look at it before you start your </a:t>
            </a:r>
            <a:r>
              <a:rPr lang="en-CA" sz="2600" dirty="0" smtClean="0"/>
              <a:t>day</a:t>
            </a:r>
          </a:p>
          <a:p>
            <a:endParaRPr lang="en-CA" sz="2600" dirty="0"/>
          </a:p>
          <a:p>
            <a:r>
              <a:rPr lang="en-CA" sz="2600" dirty="0" smtClean="0"/>
              <a:t>This </a:t>
            </a:r>
            <a:r>
              <a:rPr lang="en-CA" sz="2600" dirty="0"/>
              <a:t>will help you align your tasks with your </a:t>
            </a:r>
            <a:r>
              <a:rPr lang="en-CA" sz="2600" dirty="0" smtClean="0"/>
              <a:t>goals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0695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/>
          <a:lstStyle/>
          <a:p>
            <a:r>
              <a:rPr lang="en-CA" b="1" dirty="0"/>
              <a:t>Prioritize 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>
            <a:normAutofit/>
          </a:bodyPr>
          <a:lstStyle/>
          <a:p>
            <a:r>
              <a:rPr lang="en-CA" sz="2600" dirty="0"/>
              <a:t>It is very important to prioritize everything so that you face less distraction during your </a:t>
            </a:r>
            <a:r>
              <a:rPr lang="en-CA" sz="2600" dirty="0" smtClean="0"/>
              <a:t>day</a:t>
            </a:r>
          </a:p>
          <a:p>
            <a:endParaRPr lang="en-CA" sz="2600" dirty="0"/>
          </a:p>
          <a:p>
            <a:r>
              <a:rPr lang="en-CA" sz="2600" dirty="0" smtClean="0"/>
              <a:t>Getting </a:t>
            </a:r>
            <a:r>
              <a:rPr lang="en-CA" sz="2600" dirty="0"/>
              <a:t>important tasks done first relieves the pressure of an undone task and also gives you plenty of time to be productive for the rest of the </a:t>
            </a:r>
            <a:r>
              <a:rPr lang="en-CA" sz="2600" dirty="0" smtClean="0"/>
              <a:t>day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78781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/>
          <a:lstStyle/>
          <a:p>
            <a:r>
              <a:rPr lang="en-CA" b="1" dirty="0"/>
              <a:t>Say </a:t>
            </a:r>
            <a:r>
              <a:rPr lang="en-CA" b="1" dirty="0" smtClean="0"/>
              <a:t>No </a:t>
            </a:r>
            <a:r>
              <a:rPr lang="en-CA" b="1" dirty="0"/>
              <a:t>T</a:t>
            </a:r>
            <a:r>
              <a:rPr lang="en-CA" b="1" dirty="0" smtClean="0"/>
              <a:t>o </a:t>
            </a:r>
            <a:r>
              <a:rPr lang="en-CA" b="1" dirty="0"/>
              <a:t>D</a:t>
            </a:r>
            <a:r>
              <a:rPr lang="en-CA" b="1" dirty="0" smtClean="0"/>
              <a:t>istractions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708672"/>
          </a:xfrm>
        </p:spPr>
        <p:txBody>
          <a:bodyPr>
            <a:normAutofit/>
          </a:bodyPr>
          <a:lstStyle/>
          <a:p>
            <a:r>
              <a:rPr lang="en-CA" sz="2500" dirty="0"/>
              <a:t>The strongest habit of highly successful people is their courage to say no to </a:t>
            </a:r>
            <a:r>
              <a:rPr lang="en-CA" sz="2500" dirty="0" smtClean="0"/>
              <a:t>distractions</a:t>
            </a:r>
          </a:p>
          <a:p>
            <a:endParaRPr lang="en-CA" sz="2500" dirty="0"/>
          </a:p>
          <a:p>
            <a:r>
              <a:rPr lang="en-CA" sz="2500" dirty="0" smtClean="0"/>
              <a:t>Successful </a:t>
            </a:r>
            <a:r>
              <a:rPr lang="en-CA" sz="2500" dirty="0"/>
              <a:t>people are just as prone to get distracted by social media and hangouts as you but they square up and say no in order to work toward their </a:t>
            </a:r>
            <a:r>
              <a:rPr lang="en-CA" sz="2500" dirty="0" smtClean="0"/>
              <a:t>goals</a:t>
            </a:r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148391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089673"/>
          </a:xfrm>
        </p:spPr>
        <p:txBody>
          <a:bodyPr>
            <a:normAutofit/>
          </a:bodyPr>
          <a:lstStyle/>
          <a:p>
            <a:r>
              <a:rPr lang="en-CA" sz="2700" dirty="0"/>
              <a:t>Many people lack the courage to say no to a hang out when they know they should be </a:t>
            </a:r>
            <a:r>
              <a:rPr lang="en-CA" sz="2700" dirty="0" smtClean="0"/>
              <a:t>working</a:t>
            </a:r>
          </a:p>
          <a:p>
            <a:endParaRPr lang="en-CA" sz="2700" dirty="0"/>
          </a:p>
          <a:p>
            <a:r>
              <a:rPr lang="en-CA" sz="2700" dirty="0" smtClean="0"/>
              <a:t>Once </a:t>
            </a:r>
            <a:r>
              <a:rPr lang="en-CA" sz="2700" dirty="0"/>
              <a:t>you have learned to say no you will notice that you are moving towards your </a:t>
            </a:r>
            <a:r>
              <a:rPr lang="en-CA" sz="2700" dirty="0" smtClean="0"/>
              <a:t>goals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230318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3062</TotalTime>
  <Words>899</Words>
  <Application>Microsoft Office PowerPoint</Application>
  <PresentationFormat>On-screen Show (16:9)</PresentationFormat>
  <Paragraphs>88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Vision </vt:lpstr>
      <vt:lpstr>PowerPoint Presentation</vt:lpstr>
      <vt:lpstr>Prioritize </vt:lpstr>
      <vt:lpstr>Say No To Distractions</vt:lpstr>
      <vt:lpstr>PowerPoint Presentation</vt:lpstr>
      <vt:lpstr>Handle One Task At A Time</vt:lpstr>
      <vt:lpstr>PowerPoint Presentation</vt:lpstr>
      <vt:lpstr>Divide Up Goals</vt:lpstr>
      <vt:lpstr>PowerPoint Presentation</vt:lpstr>
      <vt:lpstr>PowerPoint Presentation</vt:lpstr>
      <vt:lpstr>Rewards And Breaks</vt:lpstr>
      <vt:lpstr>PowerPoint Presentation</vt:lpstr>
      <vt:lpstr>PowerPoint Presentation</vt:lpstr>
      <vt:lpstr>PowerPoint Presentation</vt:lpstr>
      <vt:lpstr>Learn From Mistakes</vt:lpstr>
      <vt:lpstr>PowerPoint Presentation</vt:lpstr>
      <vt:lpstr>Rise Above Feelings</vt:lpstr>
      <vt:lpstr>PowerPoint Presentation</vt:lpstr>
      <vt:lpstr>PowerPoint Presentation</vt:lpstr>
      <vt:lpstr>Love What You Do</vt:lpstr>
      <vt:lpstr>PowerPoint Presentation</vt:lpstr>
      <vt:lpstr>Manipulate Energy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233</cp:revision>
  <dcterms:created xsi:type="dcterms:W3CDTF">2016-12-30T12:43:39Z</dcterms:created>
  <dcterms:modified xsi:type="dcterms:W3CDTF">2017-12-31T06:48:58Z</dcterms:modified>
</cp:coreProperties>
</file>