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85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8" d="100"/>
          <a:sy n="28" d="100"/>
        </p:scale>
        <p:origin x="1803" y="9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12/29/2017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9" y="-35984"/>
            <a:ext cx="9377303" cy="52747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87622" y="2394857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62600" y="2902747"/>
            <a:ext cx="3124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/>
              <a:t>“FOCUS” Defined</a:t>
            </a:r>
            <a:endParaRPr lang="en-MY" sz="4400" b="1" dirty="0"/>
          </a:p>
        </p:txBody>
      </p:sp>
      <p:sp>
        <p:nvSpPr>
          <p:cNvPr id="9" name="Rectangle 8"/>
          <p:cNvSpPr/>
          <p:nvPr/>
        </p:nvSpPr>
        <p:spPr>
          <a:xfrm>
            <a:off x="5311422" y="2307167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75" y="666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Your only obligation may be the feeling that you need to get the job done to move on to other </a:t>
            </a:r>
            <a:r>
              <a:rPr lang="en-CA" sz="2400" dirty="0" smtClean="0"/>
              <a:t>things</a:t>
            </a:r>
          </a:p>
          <a:p>
            <a:endParaRPr lang="en-CA" sz="2400" dirty="0"/>
          </a:p>
          <a:p>
            <a:r>
              <a:rPr lang="en-CA" sz="2400" dirty="0" smtClean="0"/>
              <a:t>Not </a:t>
            </a:r>
            <a:r>
              <a:rPr lang="en-CA" sz="2400" dirty="0"/>
              <a:t>such a great motivator, but that’s reality; in the real world things need to get done to make way for other </a:t>
            </a:r>
            <a:r>
              <a:rPr lang="en-CA" sz="2400" dirty="0" smtClean="0"/>
              <a:t>things</a:t>
            </a:r>
            <a:endParaRPr lang="en-MY" sz="2400" dirty="0"/>
          </a:p>
        </p:txBody>
      </p:sp>
      <p:sp>
        <p:nvSpPr>
          <p:cNvPr id="4" name="AutoShape 2" descr="Image result for JO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6" name="AutoShape 6" descr="Image result for JOB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2056" name="Picture 8" descr="Image result for JO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492" y="3638550"/>
            <a:ext cx="3550508" cy="135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12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229600" cy="3775473"/>
          </a:xfrm>
        </p:spPr>
        <p:txBody>
          <a:bodyPr>
            <a:noAutofit/>
          </a:bodyPr>
          <a:lstStyle/>
          <a:p>
            <a:r>
              <a:rPr lang="en-CA" sz="2300" dirty="0" smtClean="0"/>
              <a:t>It </a:t>
            </a:r>
            <a:r>
              <a:rPr lang="en-CA" sz="2300" dirty="0"/>
              <a:t>is only natural that your mind starts to drift off in these </a:t>
            </a:r>
            <a:r>
              <a:rPr lang="en-CA" sz="2300" dirty="0" smtClean="0"/>
              <a:t>situations</a:t>
            </a:r>
          </a:p>
          <a:p>
            <a:endParaRPr lang="en-CA" sz="2300" dirty="0"/>
          </a:p>
          <a:p>
            <a:r>
              <a:rPr lang="en-CA" sz="2300" dirty="0" smtClean="0"/>
              <a:t>You </a:t>
            </a:r>
            <a:r>
              <a:rPr lang="en-CA" sz="2300" dirty="0"/>
              <a:t>may end up finding excuses for not doing that particular thing, say by justifying that you don’t really </a:t>
            </a:r>
            <a:r>
              <a:rPr lang="en-CA" sz="2300" i="1" dirty="0"/>
              <a:t>need</a:t>
            </a:r>
            <a:r>
              <a:rPr lang="en-CA" sz="2300" dirty="0"/>
              <a:t> to do the job right then, or that it’s not really </a:t>
            </a:r>
            <a:r>
              <a:rPr lang="en-CA" sz="2300" i="1" dirty="0"/>
              <a:t>that</a:t>
            </a:r>
            <a:r>
              <a:rPr lang="en-CA" sz="2300" dirty="0"/>
              <a:t> important or even something like you’ve got </a:t>
            </a:r>
            <a:r>
              <a:rPr lang="en-CA" sz="2300" i="1" dirty="0"/>
              <a:t>better things</a:t>
            </a:r>
            <a:r>
              <a:rPr lang="en-CA" sz="2300" dirty="0"/>
              <a:t> to do than the job on </a:t>
            </a:r>
            <a:r>
              <a:rPr lang="en-CA" sz="2300" dirty="0" smtClean="0"/>
              <a:t>hand</a:t>
            </a:r>
          </a:p>
          <a:p>
            <a:endParaRPr lang="en-CA" sz="2300" dirty="0"/>
          </a:p>
          <a:p>
            <a:r>
              <a:rPr lang="en-CA" sz="2300" dirty="0" smtClean="0"/>
              <a:t>But </a:t>
            </a:r>
            <a:r>
              <a:rPr lang="en-CA" sz="2300" dirty="0"/>
              <a:t>any way you dress them up, they are all just excuses for </a:t>
            </a:r>
            <a:r>
              <a:rPr lang="en-CA" sz="2300" dirty="0" smtClean="0"/>
              <a:t>procrastination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43221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851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300" b="1" i="1" dirty="0"/>
              <a:t>Procrastination</a:t>
            </a:r>
            <a:r>
              <a:rPr lang="en-CA" sz="3300" dirty="0"/>
              <a:t> is perhaps </a:t>
            </a:r>
            <a:r>
              <a:rPr lang="en-CA" sz="3300" b="1" dirty="0">
                <a:solidFill>
                  <a:srgbClr val="FFC000"/>
                </a:solidFill>
              </a:rPr>
              <a:t>T</a:t>
            </a:r>
            <a:r>
              <a:rPr lang="en-CA" sz="3300" b="1" dirty="0" smtClean="0">
                <a:solidFill>
                  <a:srgbClr val="FFC000"/>
                </a:solidFill>
              </a:rPr>
              <a:t>he </a:t>
            </a:r>
            <a:r>
              <a:rPr lang="en-CA" sz="3300" b="1" dirty="0">
                <a:solidFill>
                  <a:srgbClr val="FFC000"/>
                </a:solidFill>
              </a:rPr>
              <a:t>B</a:t>
            </a:r>
            <a:r>
              <a:rPr lang="en-CA" sz="3300" b="1" dirty="0" smtClean="0">
                <a:solidFill>
                  <a:srgbClr val="FFC000"/>
                </a:solidFill>
              </a:rPr>
              <a:t>iggest </a:t>
            </a:r>
            <a:r>
              <a:rPr lang="en-CA" sz="3300" b="1" dirty="0">
                <a:solidFill>
                  <a:srgbClr val="FFC000"/>
                </a:solidFill>
              </a:rPr>
              <a:t>H</a:t>
            </a:r>
            <a:r>
              <a:rPr lang="en-CA" sz="3300" b="1" dirty="0" smtClean="0">
                <a:solidFill>
                  <a:srgbClr val="FFC000"/>
                </a:solidFill>
              </a:rPr>
              <a:t>urdle </a:t>
            </a:r>
            <a:r>
              <a:rPr lang="en-CA" sz="3300" dirty="0"/>
              <a:t>in the way of attaining good </a:t>
            </a:r>
            <a:r>
              <a:rPr lang="en-CA" sz="3300" dirty="0" smtClean="0"/>
              <a:t>focus</a:t>
            </a:r>
            <a:endParaRPr lang="en-MY" sz="3300" dirty="0"/>
          </a:p>
          <a:p>
            <a:endParaRPr lang="en-MY" dirty="0"/>
          </a:p>
        </p:txBody>
      </p:sp>
      <p:pic>
        <p:nvPicPr>
          <p:cNvPr id="3074" name="Picture 2" descr="Image result for foc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733550"/>
            <a:ext cx="3124200" cy="324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078"/>
            <a:ext cx="8229600" cy="3394472"/>
          </a:xfrm>
        </p:spPr>
        <p:txBody>
          <a:bodyPr>
            <a:normAutofit fontScale="92500" lnSpcReduction="10000"/>
          </a:bodyPr>
          <a:lstStyle/>
          <a:p>
            <a:r>
              <a:rPr lang="en-CA" sz="2500" dirty="0"/>
              <a:t>With so much going on, it is no wonder that focus gets sidelined and never surfaces to the </a:t>
            </a:r>
            <a:r>
              <a:rPr lang="en-CA" sz="2500" dirty="0" smtClean="0"/>
              <a:t>forefront</a:t>
            </a:r>
          </a:p>
          <a:p>
            <a:pPr marL="0" indent="0">
              <a:buNone/>
            </a:pPr>
            <a:r>
              <a:rPr lang="en-CA" sz="2500" dirty="0" smtClean="0"/>
              <a:t> </a:t>
            </a:r>
            <a:endParaRPr lang="en-MY" sz="2500" dirty="0"/>
          </a:p>
          <a:p>
            <a:r>
              <a:rPr lang="en-CA" sz="2500" dirty="0"/>
              <a:t>And while a lot more can be said on procrastination, we will cross that bridge when we come to it </a:t>
            </a:r>
            <a:endParaRPr lang="en-CA" sz="2500" dirty="0" smtClean="0"/>
          </a:p>
          <a:p>
            <a:endParaRPr lang="en-CA" sz="2500" dirty="0"/>
          </a:p>
          <a:p>
            <a:r>
              <a:rPr lang="en-CA" sz="2500" dirty="0" smtClean="0"/>
              <a:t>For </a:t>
            </a:r>
            <a:r>
              <a:rPr lang="en-CA" sz="2500" dirty="0"/>
              <a:t>now, it is sufficient to say that procrastination, in fact, is the granddaddy of all excuses and will never let you focus properly on any given </a:t>
            </a:r>
            <a:r>
              <a:rPr lang="en-CA" sz="2500" dirty="0" smtClean="0"/>
              <a:t>task</a:t>
            </a:r>
            <a:endParaRPr lang="en-MY" sz="25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50369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Image result for tackle probl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1571625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19150"/>
            <a:ext cx="41148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800" dirty="0"/>
              <a:t>Moving on, while you may be </a:t>
            </a:r>
            <a:r>
              <a:rPr lang="en-CA" sz="2800" b="1" i="1" dirty="0"/>
              <a:t>well aware </a:t>
            </a:r>
            <a:r>
              <a:rPr lang="en-CA" sz="2800" dirty="0"/>
              <a:t>of what is stopping you from focusing </a:t>
            </a:r>
            <a:r>
              <a:rPr lang="en-CA" sz="2800" dirty="0" smtClean="0"/>
              <a:t>you </a:t>
            </a:r>
            <a:r>
              <a:rPr lang="en-CA" sz="2800" dirty="0"/>
              <a:t>may not know how to </a:t>
            </a:r>
            <a:r>
              <a:rPr lang="en-CA" sz="2800" i="1" dirty="0"/>
              <a:t>tackle this </a:t>
            </a:r>
            <a:r>
              <a:rPr lang="en-CA" sz="2800" i="1" dirty="0" smtClean="0"/>
              <a:t>problem</a:t>
            </a:r>
            <a:endParaRPr lang="en-MY" sz="2800" i="1" dirty="0"/>
          </a:p>
        </p:txBody>
      </p:sp>
    </p:spTree>
    <p:extLst>
      <p:ext uri="{BB962C8B-B14F-4D97-AF65-F5344CB8AC3E}">
        <p14:creationId xmlns:p14="http://schemas.microsoft.com/office/powerpoint/2010/main" val="56200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0"/>
            <a:ext cx="8229600" cy="857250"/>
          </a:xfrm>
        </p:spPr>
        <p:txBody>
          <a:bodyPr/>
          <a:lstStyle/>
          <a:p>
            <a:pPr lvl="0"/>
            <a:r>
              <a:rPr lang="en-CA" b="1" dirty="0"/>
              <a:t>Address WHAT needs to be done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1522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To make focus work for you, you need to have a </a:t>
            </a:r>
            <a:r>
              <a:rPr lang="en-CA" sz="2400" b="1" dirty="0"/>
              <a:t>clear cut </a:t>
            </a:r>
            <a:r>
              <a:rPr lang="en-CA" sz="2400" b="1" dirty="0" smtClean="0"/>
              <a:t>goal</a:t>
            </a:r>
          </a:p>
          <a:p>
            <a:endParaRPr lang="en-CA" sz="2400" b="1" dirty="0"/>
          </a:p>
          <a:p>
            <a:r>
              <a:rPr lang="en-CA" sz="2400" dirty="0" smtClean="0"/>
              <a:t>When </a:t>
            </a:r>
            <a:r>
              <a:rPr lang="en-CA" sz="2400" dirty="0"/>
              <a:t>you have this reference point in sight, you can apply all your skillset and decision making to get the job done </a:t>
            </a:r>
            <a:r>
              <a:rPr lang="en-CA" sz="2400" dirty="0" smtClean="0"/>
              <a:t>right</a:t>
            </a:r>
          </a:p>
          <a:p>
            <a:endParaRPr lang="en-CA" sz="2400" dirty="0"/>
          </a:p>
          <a:p>
            <a:r>
              <a:rPr lang="en-CA" sz="2400" dirty="0" smtClean="0"/>
              <a:t>It </a:t>
            </a:r>
            <a:r>
              <a:rPr lang="en-CA" sz="2400" dirty="0"/>
              <a:t>is these clear cut goals that define </a:t>
            </a:r>
            <a:r>
              <a:rPr lang="en-CA" sz="2400" dirty="0" smtClean="0"/>
              <a:t>what needs </a:t>
            </a:r>
            <a:r>
              <a:rPr lang="en-CA" sz="2400" dirty="0"/>
              <a:t>to get </a:t>
            </a:r>
            <a:r>
              <a:rPr lang="en-CA" sz="2400" dirty="0" smtClean="0"/>
              <a:t>done</a:t>
            </a:r>
            <a:endParaRPr lang="en-MY" sz="2400" dirty="0"/>
          </a:p>
          <a:p>
            <a:pPr marL="0" indent="0">
              <a:buNone/>
            </a:pP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36747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09750"/>
            <a:ext cx="7848600" cy="3089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b="1" dirty="0" smtClean="0">
                <a:solidFill>
                  <a:srgbClr val="FFC000"/>
                </a:solidFill>
              </a:rPr>
              <a:t>Clear </a:t>
            </a:r>
            <a:r>
              <a:rPr lang="en-CA" b="1" dirty="0">
                <a:solidFill>
                  <a:srgbClr val="FFC000"/>
                </a:solidFill>
              </a:rPr>
              <a:t>cut goals </a:t>
            </a:r>
            <a:r>
              <a:rPr lang="en-CA" dirty="0"/>
              <a:t>also stop you from derailing and prevent you from going places where you never intended to </a:t>
            </a:r>
            <a:r>
              <a:rPr lang="en-CA" dirty="0" smtClean="0"/>
              <a:t>go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46967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49"/>
            <a:ext cx="8229600" cy="2784873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With your mind divided and scattered trying to deal with all fifty at the same time, you are likely not going to get much </a:t>
            </a:r>
            <a:r>
              <a:rPr lang="en-CA" dirty="0" smtClean="0"/>
              <a:t>done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6124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678"/>
            <a:ext cx="8229600" cy="3394472"/>
          </a:xfrm>
        </p:spPr>
        <p:txBody>
          <a:bodyPr>
            <a:normAutofit/>
          </a:bodyPr>
          <a:lstStyle/>
          <a:p>
            <a:r>
              <a:rPr lang="en-CA" sz="2600" dirty="0"/>
              <a:t>When you learn to prioritize your goals, you end up spending your time in a more meaningful </a:t>
            </a:r>
            <a:r>
              <a:rPr lang="en-CA" sz="2600" dirty="0" smtClean="0"/>
              <a:t>way</a:t>
            </a:r>
          </a:p>
          <a:p>
            <a:endParaRPr lang="en-CA" sz="2600" dirty="0"/>
          </a:p>
          <a:p>
            <a:r>
              <a:rPr lang="en-CA" sz="2600" dirty="0" smtClean="0"/>
              <a:t>Filtering </a:t>
            </a:r>
            <a:r>
              <a:rPr lang="en-CA" sz="2600" dirty="0"/>
              <a:t>out such time-eaters also help you regain control over chaos and you no longer feel that you are wasting </a:t>
            </a:r>
            <a:r>
              <a:rPr lang="en-CA" sz="2600" dirty="0" smtClean="0"/>
              <a:t>time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408643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14550"/>
            <a:ext cx="84582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300" b="1" dirty="0"/>
              <a:t>Focus</a:t>
            </a:r>
            <a:r>
              <a:rPr lang="en-CA" sz="4300" dirty="0"/>
              <a:t> is integral </a:t>
            </a:r>
            <a:r>
              <a:rPr lang="en-CA" sz="4300" dirty="0" smtClean="0"/>
              <a:t>to </a:t>
            </a:r>
            <a:r>
              <a:rPr lang="en-CA" sz="4300" b="1" i="1" dirty="0" smtClean="0">
                <a:solidFill>
                  <a:srgbClr val="FFC000"/>
                </a:solidFill>
              </a:rPr>
              <a:t>accomplishment</a:t>
            </a:r>
            <a:endParaRPr lang="en-MY" sz="43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48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0750"/>
            <a:ext cx="8229600" cy="857250"/>
          </a:xfrm>
        </p:spPr>
        <p:txBody>
          <a:bodyPr>
            <a:noAutofit/>
          </a:bodyPr>
          <a:lstStyle/>
          <a:p>
            <a:pPr lvl="0"/>
            <a:r>
              <a:rPr lang="en-CA" sz="4200" b="1" dirty="0"/>
              <a:t>Address WHY something needs to be done</a:t>
            </a: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35622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When </a:t>
            </a:r>
            <a:r>
              <a:rPr lang="en-CA" sz="2400" dirty="0"/>
              <a:t>clear cut goals are paired with a </a:t>
            </a:r>
            <a:r>
              <a:rPr lang="en-CA" sz="2400" b="1" dirty="0"/>
              <a:t>sense of purpose</a:t>
            </a:r>
            <a:r>
              <a:rPr lang="en-CA" sz="2400" dirty="0"/>
              <a:t> the dilemma starts to resolve itself fairly </a:t>
            </a:r>
            <a:r>
              <a:rPr lang="en-CA" sz="2400" dirty="0" smtClean="0"/>
              <a:t>easily</a:t>
            </a:r>
          </a:p>
          <a:p>
            <a:endParaRPr lang="en-CA" sz="2400" dirty="0"/>
          </a:p>
          <a:p>
            <a:r>
              <a:rPr lang="en-CA" sz="2400" dirty="0" smtClean="0"/>
              <a:t>This </a:t>
            </a:r>
            <a:r>
              <a:rPr lang="en-CA" sz="2400" dirty="0"/>
              <a:t>sense of purpose also </a:t>
            </a:r>
            <a:r>
              <a:rPr lang="en-CA" sz="2400" dirty="0" smtClean="0"/>
              <a:t>verifies why something </a:t>
            </a:r>
            <a:r>
              <a:rPr lang="en-CA" sz="2400" dirty="0"/>
              <a:t>needs to be </a:t>
            </a:r>
            <a:r>
              <a:rPr lang="en-CA" sz="2400" dirty="0" smtClean="0"/>
              <a:t>done</a:t>
            </a:r>
            <a:endParaRPr lang="en-CA" sz="2400" dirty="0"/>
          </a:p>
          <a:p>
            <a:endParaRPr lang="en-CA" sz="2400" dirty="0" smtClean="0"/>
          </a:p>
          <a:p>
            <a:r>
              <a:rPr lang="en-CA" sz="2400" dirty="0"/>
              <a:t>A sense of purpose will also fine tune your focus as you want to get the best results out of your </a:t>
            </a:r>
            <a:r>
              <a:rPr lang="en-CA" sz="2400" dirty="0" smtClean="0"/>
              <a:t>efforts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2151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556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200" b="1" dirty="0"/>
              <a:t>A</a:t>
            </a:r>
            <a:r>
              <a:rPr lang="en-CA" sz="4200" b="1" dirty="0" smtClean="0"/>
              <a:t>ddress </a:t>
            </a:r>
            <a:r>
              <a:rPr lang="en-CA" sz="4200" b="1" dirty="0"/>
              <a:t>WHEN something needs to be done</a:t>
            </a: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223307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605" y="819149"/>
            <a:ext cx="8229600" cy="3394472"/>
          </a:xfrm>
        </p:spPr>
        <p:txBody>
          <a:bodyPr>
            <a:normAutofit/>
          </a:bodyPr>
          <a:lstStyle/>
          <a:p>
            <a:r>
              <a:rPr lang="en-CA" sz="2600" dirty="0"/>
              <a:t>This one ties in with prioritizing your goals so that important things get done </a:t>
            </a:r>
            <a:r>
              <a:rPr lang="en-CA" sz="2600" dirty="0" smtClean="0"/>
              <a:t>first</a:t>
            </a:r>
          </a:p>
          <a:p>
            <a:endParaRPr lang="en-CA" sz="2600" dirty="0"/>
          </a:p>
          <a:p>
            <a:r>
              <a:rPr lang="en-CA" sz="2600" dirty="0" smtClean="0"/>
              <a:t>Knowing when to </a:t>
            </a:r>
            <a:r>
              <a:rPr lang="en-CA" sz="2600" dirty="0"/>
              <a:t>do what can make everyday living so much easier to cope </a:t>
            </a:r>
            <a:r>
              <a:rPr lang="en-CA" sz="2600" dirty="0" smtClean="0"/>
              <a:t>with</a:t>
            </a:r>
            <a:endParaRPr lang="en-CA" sz="2600" dirty="0"/>
          </a:p>
          <a:p>
            <a:endParaRPr lang="en-CA" dirty="0" smtClean="0"/>
          </a:p>
          <a:p>
            <a:endParaRPr lang="en-MY" dirty="0"/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AutoShape 4" descr="Image result for priority"/>
          <p:cNvSpPr>
            <a:spLocks noChangeAspect="1" noChangeArrowheads="1"/>
          </p:cNvSpPr>
          <p:nvPr/>
        </p:nvSpPr>
        <p:spPr bwMode="auto">
          <a:xfrm>
            <a:off x="7315200" y="3108228"/>
            <a:ext cx="136279" cy="13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pic>
        <p:nvPicPr>
          <p:cNvPr id="5126" name="Picture 6" descr="Image result for prior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974057"/>
            <a:ext cx="1960605" cy="209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72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200" dirty="0" smtClean="0"/>
              <a:t>Successful time management lets you take control of your life rather than follow others</a:t>
            </a:r>
          </a:p>
          <a:p>
            <a:endParaRPr lang="en-CA" sz="2200" dirty="0" smtClean="0"/>
          </a:p>
          <a:p>
            <a:r>
              <a:rPr lang="en-CA" sz="2200" dirty="0" smtClean="0"/>
              <a:t>Plus, you end up accomplishing more, performing better and becoming more successful at what you do</a:t>
            </a:r>
          </a:p>
          <a:p>
            <a:endParaRPr lang="en-CA" sz="2200" dirty="0" smtClean="0"/>
          </a:p>
          <a:p>
            <a:r>
              <a:rPr lang="en-CA" sz="2200" dirty="0" smtClean="0"/>
              <a:t>But </a:t>
            </a:r>
            <a:r>
              <a:rPr lang="en-CA" sz="2200" dirty="0"/>
              <a:t>whether it is prioritizing goals, finding a sense of purpose or practicing time management skills, none of it can be achieved without good </a:t>
            </a:r>
            <a:r>
              <a:rPr lang="en-CA" sz="2200" dirty="0" smtClean="0"/>
              <a:t>focus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4139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857250"/>
          </a:xfrm>
        </p:spPr>
        <p:txBody>
          <a:bodyPr/>
          <a:lstStyle/>
          <a:p>
            <a:r>
              <a:rPr lang="en-CA" b="1" dirty="0"/>
              <a:t>Types of </a:t>
            </a:r>
            <a:r>
              <a:rPr lang="en-CA" b="1" dirty="0" smtClean="0"/>
              <a:t>Focus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49"/>
            <a:ext cx="8229600" cy="2708673"/>
          </a:xfrm>
        </p:spPr>
        <p:txBody>
          <a:bodyPr>
            <a:normAutofit lnSpcReduction="10000"/>
          </a:bodyPr>
          <a:lstStyle/>
          <a:p>
            <a:pPr lvl="0"/>
            <a:r>
              <a:rPr lang="en-CA" sz="3000" dirty="0"/>
              <a:t>Inner F</a:t>
            </a:r>
            <a:r>
              <a:rPr lang="en-CA" sz="3000" dirty="0" smtClean="0"/>
              <a:t>ocus</a:t>
            </a:r>
          </a:p>
          <a:p>
            <a:pPr marL="0" lvl="0" indent="0">
              <a:buNone/>
            </a:pPr>
            <a:endParaRPr lang="en-MY" sz="3000" dirty="0"/>
          </a:p>
          <a:p>
            <a:pPr lvl="0"/>
            <a:r>
              <a:rPr lang="en-CA" sz="3000" dirty="0"/>
              <a:t>Focusing O</a:t>
            </a:r>
            <a:r>
              <a:rPr lang="en-CA" sz="3000" dirty="0" smtClean="0"/>
              <a:t>n </a:t>
            </a:r>
            <a:r>
              <a:rPr lang="en-CA" sz="3000" dirty="0"/>
              <a:t>O</a:t>
            </a:r>
            <a:r>
              <a:rPr lang="en-CA" sz="3000" dirty="0" smtClean="0"/>
              <a:t>thers</a:t>
            </a:r>
          </a:p>
          <a:p>
            <a:pPr marL="0" lvl="0" indent="0">
              <a:buNone/>
            </a:pPr>
            <a:endParaRPr lang="en-MY" sz="3000" dirty="0"/>
          </a:p>
          <a:p>
            <a:pPr lvl="0"/>
            <a:r>
              <a:rPr lang="en-CA" sz="3000" dirty="0"/>
              <a:t>Outer </a:t>
            </a:r>
            <a:r>
              <a:rPr lang="en-CA" sz="3000" dirty="0" smtClean="0"/>
              <a:t>Focus </a:t>
            </a:r>
            <a:endParaRPr lang="en-MY" sz="3000" dirty="0"/>
          </a:p>
          <a:p>
            <a:endParaRPr lang="en-MY" dirty="0"/>
          </a:p>
        </p:txBody>
      </p:sp>
      <p:pic>
        <p:nvPicPr>
          <p:cNvPr id="6146" name="Picture 2" descr="Image result for FOC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55" y="2724150"/>
            <a:ext cx="23812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63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Inner </a:t>
            </a:r>
            <a:r>
              <a:rPr lang="en-CA" b="1" dirty="0" smtClean="0"/>
              <a:t>Focus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>
            <a:normAutofit/>
          </a:bodyPr>
          <a:lstStyle/>
          <a:p>
            <a:r>
              <a:rPr lang="en-CA" sz="2200" dirty="0"/>
              <a:t>Inner focus is an individual’s ability to block our distractions, focus on the present moment and task and stay calm under the </a:t>
            </a:r>
            <a:r>
              <a:rPr lang="en-CA" sz="2200" dirty="0" smtClean="0"/>
              <a:t>pressure</a:t>
            </a:r>
          </a:p>
          <a:p>
            <a:endParaRPr lang="en-CA" sz="2200" dirty="0"/>
          </a:p>
          <a:p>
            <a:r>
              <a:rPr lang="en-CA" sz="2200" dirty="0" smtClean="0"/>
              <a:t>This </a:t>
            </a:r>
            <a:r>
              <a:rPr lang="en-CA" sz="2200" dirty="0"/>
              <a:t>type of focus develops a person’s intuition, gut feeling and good decision </a:t>
            </a:r>
            <a:r>
              <a:rPr lang="en-CA" sz="2200" dirty="0" smtClean="0"/>
              <a:t>making</a:t>
            </a:r>
          </a:p>
          <a:p>
            <a:endParaRPr lang="en-MY" sz="2200" dirty="0"/>
          </a:p>
          <a:p>
            <a:r>
              <a:rPr lang="en-CA" sz="2200" dirty="0"/>
              <a:t>The benefit of establishing inner focus allows to stay focused in your goals and manage your own </a:t>
            </a:r>
            <a:r>
              <a:rPr lang="en-CA" sz="2200" dirty="0" smtClean="0"/>
              <a:t>schedule</a:t>
            </a:r>
            <a:endParaRPr lang="en-MY" sz="2200" dirty="0"/>
          </a:p>
          <a:p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340514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/>
          <a:lstStyle/>
          <a:p>
            <a:r>
              <a:rPr lang="en-CA" b="1" dirty="0"/>
              <a:t>Focusing O</a:t>
            </a:r>
            <a:r>
              <a:rPr lang="en-CA" b="1" dirty="0" smtClean="0"/>
              <a:t>n </a:t>
            </a:r>
            <a:r>
              <a:rPr lang="en-CA" b="1" dirty="0"/>
              <a:t>O</a:t>
            </a:r>
            <a:r>
              <a:rPr lang="en-CA" b="1" dirty="0" smtClean="0"/>
              <a:t>thers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3089673"/>
          </a:xfrm>
        </p:spPr>
        <p:txBody>
          <a:bodyPr>
            <a:normAutofit/>
          </a:bodyPr>
          <a:lstStyle/>
          <a:p>
            <a:r>
              <a:rPr lang="en-CA" sz="2300" dirty="0"/>
              <a:t>This type of focus is especially important in workplace situations or teamwork scenarios where your output is affected by others’ </a:t>
            </a:r>
            <a:r>
              <a:rPr lang="en-CA" sz="2300" dirty="0" smtClean="0"/>
              <a:t>input</a:t>
            </a:r>
          </a:p>
          <a:p>
            <a:endParaRPr lang="en-CA" sz="2300" dirty="0"/>
          </a:p>
          <a:p>
            <a:r>
              <a:rPr lang="en-CA" sz="2300" dirty="0" smtClean="0"/>
              <a:t>However</a:t>
            </a:r>
            <a:r>
              <a:rPr lang="en-CA" sz="2300" dirty="0"/>
              <a:t>, this type of focus is not only restricted to professional settings, but is equally applicable to personal and social contexts as </a:t>
            </a:r>
            <a:r>
              <a:rPr lang="en-CA" sz="2300" dirty="0" smtClean="0"/>
              <a:t>well</a:t>
            </a:r>
            <a:endParaRPr lang="en-MY" sz="23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21009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r>
              <a:rPr lang="en-CA" b="1" dirty="0"/>
              <a:t>Outer </a:t>
            </a:r>
            <a:r>
              <a:rPr lang="en-CA" b="1" dirty="0" smtClean="0"/>
              <a:t>Focus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3013472"/>
          </a:xfrm>
        </p:spPr>
        <p:txBody>
          <a:bodyPr>
            <a:normAutofit/>
          </a:bodyPr>
          <a:lstStyle/>
          <a:p>
            <a:r>
              <a:rPr lang="en-CA" sz="2000" dirty="0"/>
              <a:t>Outer focus goes beyond paying attention to other people and demands paying attention to your surroundings </a:t>
            </a:r>
            <a:r>
              <a:rPr lang="en-CA" sz="2000" dirty="0" smtClean="0"/>
              <a:t>instead</a:t>
            </a:r>
          </a:p>
          <a:p>
            <a:endParaRPr lang="en-CA" sz="2000" dirty="0"/>
          </a:p>
          <a:p>
            <a:r>
              <a:rPr lang="en-CA" sz="2000" dirty="0" smtClean="0"/>
              <a:t>Outer </a:t>
            </a:r>
            <a:r>
              <a:rPr lang="en-CA" sz="2000" dirty="0"/>
              <a:t>focus is based on peripheral learning and allows a person to think </a:t>
            </a:r>
            <a:r>
              <a:rPr lang="en-CA" sz="2000" dirty="0" smtClean="0"/>
              <a:t>strategically</a:t>
            </a:r>
          </a:p>
          <a:p>
            <a:endParaRPr lang="en-CA" sz="2000" dirty="0"/>
          </a:p>
          <a:p>
            <a:r>
              <a:rPr lang="en-CA" sz="2000" dirty="0" smtClean="0"/>
              <a:t>It </a:t>
            </a:r>
            <a:r>
              <a:rPr lang="en-CA" sz="2000" dirty="0"/>
              <a:t>also allows for making adjustments to outer surroundings as circumstances around you </a:t>
            </a:r>
            <a:r>
              <a:rPr lang="en-CA" sz="2000" dirty="0" smtClean="0"/>
              <a:t>change</a:t>
            </a:r>
            <a:endParaRPr lang="en-MY" sz="2000" dirty="0"/>
          </a:p>
        </p:txBody>
      </p:sp>
    </p:spTree>
    <p:extLst>
      <p:ext uri="{BB962C8B-B14F-4D97-AF65-F5344CB8AC3E}">
        <p14:creationId xmlns:p14="http://schemas.microsoft.com/office/powerpoint/2010/main" val="329611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It may actually fall in the same category as ambition, motivation, leadership and other driving forces behind becoming successful, but does not necessarily get the attention that it </a:t>
            </a:r>
            <a:r>
              <a:rPr lang="en-CA" dirty="0" smtClean="0"/>
              <a:t>deserves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8880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87078"/>
            <a:ext cx="8229600" cy="3394472"/>
          </a:xfrm>
        </p:spPr>
        <p:txBody>
          <a:bodyPr>
            <a:noAutofit/>
          </a:bodyPr>
          <a:lstStyle/>
          <a:p>
            <a:r>
              <a:rPr lang="en-CA" sz="2400" dirty="0"/>
              <a:t>Often downplayed, the role of focus cannot be sabotaged in an individual’s ability to be </a:t>
            </a:r>
            <a:r>
              <a:rPr lang="en-CA" sz="2400" dirty="0" smtClean="0"/>
              <a:t>productive</a:t>
            </a:r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r>
              <a:rPr lang="en-CA" sz="2400" dirty="0" smtClean="0"/>
              <a:t>What </a:t>
            </a:r>
            <a:r>
              <a:rPr lang="en-CA" sz="2400" dirty="0"/>
              <a:t>all this basically means is that you need to be focused in order to achieve something or become successful in your </a:t>
            </a:r>
            <a:r>
              <a:rPr lang="en-CA" sz="2400" dirty="0" smtClean="0"/>
              <a:t>endeavors</a:t>
            </a:r>
          </a:p>
          <a:p>
            <a:pPr marL="0" indent="0">
              <a:buNone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69328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F</a:t>
            </a:r>
            <a:r>
              <a:rPr lang="en-CA" sz="2400" dirty="0" smtClean="0"/>
              <a:t>ocus </a:t>
            </a:r>
            <a:r>
              <a:rPr lang="en-CA" sz="2400" dirty="0"/>
              <a:t>is a thinking skill that lets people to start a task without procrastination and then keep up their attention and effort until the job is </a:t>
            </a:r>
            <a:r>
              <a:rPr lang="en-CA" sz="2400" dirty="0" smtClean="0"/>
              <a:t>complete</a:t>
            </a:r>
          </a:p>
          <a:p>
            <a:endParaRPr lang="en-CA" sz="2400" dirty="0"/>
          </a:p>
          <a:p>
            <a:r>
              <a:rPr lang="en-CA" sz="2400" dirty="0" smtClean="0"/>
              <a:t>It </a:t>
            </a:r>
            <a:r>
              <a:rPr lang="en-CA" sz="2400" dirty="0"/>
              <a:t>is an ability to not only pay attention to things that they are engaged in but also avoid distractions that will impede the work they are trying to do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959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39624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In fact, focus is so important to getting anything done that you can’t really think without </a:t>
            </a:r>
            <a:r>
              <a:rPr lang="en-CA" b="1" i="1" dirty="0" smtClean="0">
                <a:solidFill>
                  <a:srgbClr val="FFC000"/>
                </a:solidFill>
              </a:rPr>
              <a:t>Focus </a:t>
            </a:r>
            <a:endParaRPr lang="en-MY" b="1" i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Image result for foc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75" y="1885950"/>
            <a:ext cx="4264025" cy="298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8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77"/>
            <a:ext cx="8229600" cy="3013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000" dirty="0"/>
              <a:t>When you hear about things like perception, memory, learning, reasoning, decision making and problem solving, you know that none of these can be done successfully unless </a:t>
            </a:r>
            <a:r>
              <a:rPr lang="en-CA" sz="3000" dirty="0" smtClean="0"/>
              <a:t>you </a:t>
            </a:r>
            <a:r>
              <a:rPr lang="en-CA" sz="3000" b="1" i="1" dirty="0" smtClean="0">
                <a:solidFill>
                  <a:srgbClr val="FFC000"/>
                </a:solidFill>
              </a:rPr>
              <a:t>Focus</a:t>
            </a:r>
            <a:endParaRPr lang="en-MY" sz="3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49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On the contrary, a wandering mind will make you less effective in your work and your productivity will </a:t>
            </a:r>
            <a:r>
              <a:rPr lang="en-CA" sz="2400" dirty="0" smtClean="0"/>
              <a:t>suffer</a:t>
            </a:r>
          </a:p>
          <a:p>
            <a:endParaRPr lang="en-CA" sz="2400" dirty="0"/>
          </a:p>
          <a:p>
            <a:r>
              <a:rPr lang="en-CA" sz="2400" dirty="0" smtClean="0"/>
              <a:t>The </a:t>
            </a:r>
            <a:r>
              <a:rPr lang="en-CA" sz="2400" dirty="0"/>
              <a:t>same will also compromise the quality of work giving you less than optimal </a:t>
            </a:r>
            <a:r>
              <a:rPr lang="en-CA" sz="2400" dirty="0" smtClean="0"/>
              <a:t>results</a:t>
            </a:r>
          </a:p>
          <a:p>
            <a:endParaRPr lang="en-CA" sz="2400" dirty="0"/>
          </a:p>
          <a:p>
            <a:r>
              <a:rPr lang="en-CA" sz="2400" dirty="0" smtClean="0"/>
              <a:t>Not </a:t>
            </a:r>
            <a:r>
              <a:rPr lang="en-CA" sz="2400" dirty="0"/>
              <a:t>to forget that you will also be wasting time every instance your mind drifts </a:t>
            </a:r>
            <a:r>
              <a:rPr lang="en-CA" sz="2400" dirty="0" smtClean="0"/>
              <a:t>off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0153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05" y="514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Why </a:t>
            </a:r>
            <a:r>
              <a:rPr lang="en-CA" b="1" dirty="0" smtClean="0"/>
              <a:t>Do </a:t>
            </a:r>
            <a:r>
              <a:rPr lang="en-CA" b="1" dirty="0"/>
              <a:t>P</a:t>
            </a:r>
            <a:r>
              <a:rPr lang="en-CA" b="1" dirty="0" smtClean="0"/>
              <a:t>eople </a:t>
            </a:r>
            <a:r>
              <a:rPr lang="en-CA" b="1" dirty="0"/>
              <a:t>S</a:t>
            </a:r>
            <a:r>
              <a:rPr lang="en-CA" b="1" dirty="0" smtClean="0"/>
              <a:t>uffer </a:t>
            </a:r>
            <a:r>
              <a:rPr lang="en-CA" b="1" dirty="0"/>
              <a:t>F</a:t>
            </a:r>
            <a:r>
              <a:rPr lang="en-CA" b="1" dirty="0" smtClean="0"/>
              <a:t>rom </a:t>
            </a:r>
            <a:r>
              <a:rPr lang="en-CA" b="1" dirty="0"/>
              <a:t>A</a:t>
            </a:r>
            <a:r>
              <a:rPr lang="en-CA" b="1" dirty="0" smtClean="0"/>
              <a:t> </a:t>
            </a:r>
            <a:r>
              <a:rPr lang="en-CA" b="1" dirty="0"/>
              <a:t>L</a:t>
            </a:r>
            <a:r>
              <a:rPr lang="en-CA" b="1" dirty="0" smtClean="0"/>
              <a:t>ack </a:t>
            </a:r>
            <a:r>
              <a:rPr lang="en-CA" b="1" dirty="0"/>
              <a:t>O</a:t>
            </a:r>
            <a:r>
              <a:rPr lang="en-CA" b="1" dirty="0" smtClean="0"/>
              <a:t>f </a:t>
            </a:r>
            <a:r>
              <a:rPr lang="en-CA" b="1" dirty="0"/>
              <a:t>F</a:t>
            </a:r>
            <a:r>
              <a:rPr lang="en-CA" b="1" dirty="0" smtClean="0"/>
              <a:t>ocus</a:t>
            </a:r>
            <a:r>
              <a:rPr lang="en-CA" b="1" dirty="0"/>
              <a:t>?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4550"/>
            <a:ext cx="8229600" cy="2632473"/>
          </a:xfrm>
        </p:spPr>
        <p:txBody>
          <a:bodyPr>
            <a:normAutofit fontScale="77500" lnSpcReduction="20000"/>
          </a:bodyPr>
          <a:lstStyle/>
          <a:p>
            <a:r>
              <a:rPr lang="en-CA" dirty="0"/>
              <a:t>In some cases, a lack of focus may be a matter of </a:t>
            </a:r>
            <a:r>
              <a:rPr lang="en-CA" dirty="0" smtClean="0"/>
              <a:t>interest</a:t>
            </a:r>
          </a:p>
          <a:p>
            <a:endParaRPr lang="en-CA" dirty="0"/>
          </a:p>
          <a:p>
            <a:r>
              <a:rPr lang="en-CA" dirty="0" smtClean="0"/>
              <a:t>Take </a:t>
            </a:r>
            <a:r>
              <a:rPr lang="en-CA" dirty="0"/>
              <a:t>your everyday to-do list for </a:t>
            </a:r>
            <a:r>
              <a:rPr lang="en-CA" dirty="0" smtClean="0"/>
              <a:t>instance</a:t>
            </a:r>
          </a:p>
          <a:p>
            <a:endParaRPr lang="en-CA" dirty="0"/>
          </a:p>
          <a:p>
            <a:r>
              <a:rPr lang="en-CA" dirty="0" smtClean="0"/>
              <a:t>Not </a:t>
            </a:r>
            <a:r>
              <a:rPr lang="en-CA" dirty="0"/>
              <a:t>everything on the list might be interesting to work on, but needs to get done anyways for you to move </a:t>
            </a:r>
            <a:r>
              <a:rPr lang="en-CA" dirty="0" smtClean="0"/>
              <a:t>ahead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0775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2874</TotalTime>
  <Words>996</Words>
  <Application>Microsoft Office PowerPoint</Application>
  <PresentationFormat>On-screen Show (16:9)</PresentationFormat>
  <Paragraphs>86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Do People Suffer From A Lack Of Focus?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Address WHAT needs to be done</vt:lpstr>
      <vt:lpstr>PowerPoint Presentation</vt:lpstr>
      <vt:lpstr>PowerPoint Presentation</vt:lpstr>
      <vt:lpstr>PowerPoint Presentation</vt:lpstr>
      <vt:lpstr>PowerPoint Presentation</vt:lpstr>
      <vt:lpstr>Address WHY something needs to be done</vt:lpstr>
      <vt:lpstr>PowerPoint Presentation</vt:lpstr>
      <vt:lpstr>PowerPoint Presentation</vt:lpstr>
      <vt:lpstr>PowerPoint Presentation</vt:lpstr>
      <vt:lpstr>PowerPoint Presentation</vt:lpstr>
      <vt:lpstr>Types of Focus</vt:lpstr>
      <vt:lpstr>Inner Focus</vt:lpstr>
      <vt:lpstr>Focusing On Others</vt:lpstr>
      <vt:lpstr>Outer Focus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217</cp:revision>
  <dcterms:created xsi:type="dcterms:W3CDTF">2016-12-30T12:43:39Z</dcterms:created>
  <dcterms:modified xsi:type="dcterms:W3CDTF">2017-12-29T12:45:18Z</dcterms:modified>
</cp:coreProperties>
</file>