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173" y="60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12/31/2017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12/31/2017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79" y="-35984"/>
            <a:ext cx="9377303" cy="5274733"/>
          </a:xfrm>
          <a:prstGeom prst="rect">
            <a:avLst/>
          </a:prstGeom>
        </p:spPr>
      </p:pic>
      <p:sp>
        <p:nvSpPr>
          <p:cNvPr id="5" name="Rectangle 4"/>
          <p:cNvSpPr/>
          <p:nvPr/>
        </p:nvSpPr>
        <p:spPr>
          <a:xfrm>
            <a:off x="5387622" y="2394857"/>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540022" y="2735673"/>
            <a:ext cx="3124200" cy="2492990"/>
          </a:xfrm>
          <a:prstGeom prst="rect">
            <a:avLst/>
          </a:prstGeom>
          <a:noFill/>
        </p:spPr>
        <p:txBody>
          <a:bodyPr wrap="square" rtlCol="0">
            <a:spAutoFit/>
          </a:bodyPr>
          <a:lstStyle/>
          <a:p>
            <a:pPr algn="ctr"/>
            <a:r>
              <a:rPr lang="en-CA" sz="3800" b="1" dirty="0"/>
              <a:t>Online Tools for Laser Focus</a:t>
            </a:r>
            <a:endParaRPr lang="en-MY" sz="3800" b="1" dirty="0"/>
          </a:p>
          <a:p>
            <a:pPr algn="ctr"/>
            <a:endParaRPr lang="en-MY" sz="3800" b="1" dirty="0"/>
          </a:p>
        </p:txBody>
      </p:sp>
      <p:sp>
        <p:nvSpPr>
          <p:cNvPr id="9" name="Rectangle 8"/>
          <p:cNvSpPr/>
          <p:nvPr/>
        </p:nvSpPr>
        <p:spPr>
          <a:xfrm>
            <a:off x="5311422" y="2307167"/>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5950"/>
            <a:ext cx="8229600" cy="2708673"/>
          </a:xfrm>
        </p:spPr>
        <p:txBody>
          <a:bodyPr>
            <a:normAutofit/>
          </a:bodyPr>
          <a:lstStyle/>
          <a:p>
            <a:pPr marL="0" indent="0" algn="ctr">
              <a:buNone/>
            </a:pPr>
            <a:r>
              <a:rPr lang="en-CA" sz="3100" dirty="0"/>
              <a:t>It also has a “Locked Mode” which can be turned on to prevent from breaking the given schedule and giving in to your craving for social </a:t>
            </a:r>
            <a:r>
              <a:rPr lang="en-CA" sz="3100" dirty="0" smtClean="0"/>
              <a:t>media</a:t>
            </a:r>
            <a:endParaRPr lang="en-MY" sz="3100" dirty="0"/>
          </a:p>
        </p:txBody>
      </p:sp>
    </p:spTree>
    <p:extLst>
      <p:ext uri="{BB962C8B-B14F-4D97-AF65-F5344CB8AC3E}">
        <p14:creationId xmlns:p14="http://schemas.microsoft.com/office/powerpoint/2010/main" val="372394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28750"/>
            <a:ext cx="4114800" cy="3394472"/>
          </a:xfrm>
        </p:spPr>
        <p:txBody>
          <a:bodyPr>
            <a:normAutofit/>
          </a:bodyPr>
          <a:lstStyle/>
          <a:p>
            <a:pPr marL="0" indent="0" algn="ctr">
              <a:buNone/>
            </a:pPr>
            <a:r>
              <a:rPr lang="en-CA" sz="2500" dirty="0"/>
              <a:t>When you have a habit of procrastination, it is impossible to avoid going back to that lifestyle but with locked mode you can easily avoid </a:t>
            </a:r>
            <a:r>
              <a:rPr lang="en-CA" sz="2500" dirty="0" smtClean="0"/>
              <a:t>it</a:t>
            </a:r>
            <a:endParaRPr lang="en-MY" sz="2500" dirty="0"/>
          </a:p>
        </p:txBody>
      </p:sp>
      <p:pic>
        <p:nvPicPr>
          <p:cNvPr id="24578" name="Picture 2" descr="Image result for procrastinat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1352550"/>
            <a:ext cx="3779520" cy="25196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28615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229600" cy="857250"/>
          </a:xfrm>
        </p:spPr>
        <p:txBody>
          <a:bodyPr>
            <a:normAutofit/>
          </a:bodyPr>
          <a:lstStyle/>
          <a:p>
            <a:pPr lvl="0"/>
            <a:r>
              <a:rPr lang="en-MY" b="1" dirty="0" smtClean="0"/>
              <a:t>3. </a:t>
            </a:r>
            <a:r>
              <a:rPr lang="en-MY" b="1" dirty="0" err="1" smtClean="0"/>
              <a:t>FocusWriter</a:t>
            </a:r>
            <a:endParaRPr lang="en-MY" b="1" dirty="0"/>
          </a:p>
        </p:txBody>
      </p:sp>
      <p:sp>
        <p:nvSpPr>
          <p:cNvPr id="3" name="Content Placeholder 2"/>
          <p:cNvSpPr>
            <a:spLocks noGrp="1"/>
          </p:cNvSpPr>
          <p:nvPr>
            <p:ph idx="1"/>
          </p:nvPr>
        </p:nvSpPr>
        <p:spPr>
          <a:xfrm>
            <a:off x="457200" y="1809749"/>
            <a:ext cx="8229600" cy="2784873"/>
          </a:xfrm>
        </p:spPr>
        <p:txBody>
          <a:bodyPr>
            <a:normAutofit/>
          </a:bodyPr>
          <a:lstStyle/>
          <a:p>
            <a:r>
              <a:rPr lang="en-CA" sz="2700" dirty="0" smtClean="0"/>
              <a:t>This </a:t>
            </a:r>
            <a:r>
              <a:rPr lang="en-CA" sz="2700" dirty="0"/>
              <a:t>application is for those whose work requires a lot of </a:t>
            </a:r>
            <a:r>
              <a:rPr lang="en-CA" sz="2700" dirty="0" smtClean="0"/>
              <a:t>writing</a:t>
            </a:r>
          </a:p>
          <a:p>
            <a:endParaRPr lang="en-CA" sz="2700" dirty="0"/>
          </a:p>
          <a:p>
            <a:r>
              <a:rPr lang="en-CA" sz="2700" dirty="0" smtClean="0"/>
              <a:t>However</a:t>
            </a:r>
            <a:r>
              <a:rPr lang="en-CA" sz="2700" dirty="0"/>
              <a:t>, many writers struggle with focusing on their writing while working on their </a:t>
            </a:r>
            <a:r>
              <a:rPr lang="en-CA" sz="2700" dirty="0" smtClean="0"/>
              <a:t>laptops</a:t>
            </a:r>
            <a:endParaRPr lang="en-MY" sz="2700" dirty="0"/>
          </a:p>
        </p:txBody>
      </p:sp>
    </p:spTree>
    <p:extLst>
      <p:ext uri="{BB962C8B-B14F-4D97-AF65-F5344CB8AC3E}">
        <p14:creationId xmlns:p14="http://schemas.microsoft.com/office/powerpoint/2010/main" val="14251888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962150"/>
            <a:ext cx="8229600" cy="2556273"/>
          </a:xfrm>
        </p:spPr>
        <p:txBody>
          <a:bodyPr/>
          <a:lstStyle/>
          <a:p>
            <a:pPr marL="0" indent="0" algn="ctr">
              <a:buNone/>
            </a:pPr>
            <a:r>
              <a:rPr lang="en-CA" b="1" dirty="0" err="1"/>
              <a:t>FocusWriter</a:t>
            </a:r>
            <a:r>
              <a:rPr lang="en-CA" dirty="0"/>
              <a:t> also includes features like word count and spell-check which are crucial to writing jobs and </a:t>
            </a:r>
            <a:r>
              <a:rPr lang="en-CA" dirty="0" smtClean="0"/>
              <a:t>assignments</a:t>
            </a:r>
            <a:endParaRPr lang="en-MY" dirty="0"/>
          </a:p>
        </p:txBody>
      </p:sp>
    </p:spTree>
    <p:extLst>
      <p:ext uri="{BB962C8B-B14F-4D97-AF65-F5344CB8AC3E}">
        <p14:creationId xmlns:p14="http://schemas.microsoft.com/office/powerpoint/2010/main" val="23790172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lstStyle/>
          <a:p>
            <a:r>
              <a:rPr lang="en-MY" b="1" dirty="0" smtClean="0"/>
              <a:t>4. Concentrate</a:t>
            </a:r>
            <a:endParaRPr lang="en-MY" b="1" dirty="0"/>
          </a:p>
        </p:txBody>
      </p:sp>
      <p:sp>
        <p:nvSpPr>
          <p:cNvPr id="3" name="Content Placeholder 2"/>
          <p:cNvSpPr>
            <a:spLocks noGrp="1"/>
          </p:cNvSpPr>
          <p:nvPr>
            <p:ph idx="1"/>
          </p:nvPr>
        </p:nvSpPr>
        <p:spPr>
          <a:xfrm>
            <a:off x="457200" y="1657349"/>
            <a:ext cx="8229600" cy="2937273"/>
          </a:xfrm>
        </p:spPr>
        <p:txBody>
          <a:bodyPr>
            <a:normAutofit/>
          </a:bodyPr>
          <a:lstStyle/>
          <a:p>
            <a:r>
              <a:rPr lang="en-CA" sz="2600" dirty="0"/>
              <a:t>This application is designed to manage different types of </a:t>
            </a:r>
            <a:r>
              <a:rPr lang="en-CA" sz="2600" dirty="0" smtClean="0"/>
              <a:t>tasks</a:t>
            </a:r>
          </a:p>
          <a:p>
            <a:endParaRPr lang="en-CA" sz="2600" dirty="0"/>
          </a:p>
          <a:p>
            <a:r>
              <a:rPr lang="en-CA" sz="2600" dirty="0" smtClean="0"/>
              <a:t>Sometimes </a:t>
            </a:r>
            <a:r>
              <a:rPr lang="en-CA" sz="2600" dirty="0"/>
              <a:t>people can start their day really motivated to get everything done but after one task they tend to get distracted before they can start the next </a:t>
            </a:r>
            <a:r>
              <a:rPr lang="en-CA" sz="2600" dirty="0" smtClean="0"/>
              <a:t>task</a:t>
            </a:r>
            <a:endParaRPr lang="en-MY" sz="2600" dirty="0"/>
          </a:p>
          <a:p>
            <a:endParaRPr lang="en-MY" dirty="0"/>
          </a:p>
        </p:txBody>
      </p:sp>
    </p:spTree>
    <p:extLst>
      <p:ext uri="{BB962C8B-B14F-4D97-AF65-F5344CB8AC3E}">
        <p14:creationId xmlns:p14="http://schemas.microsoft.com/office/powerpoint/2010/main" val="2908034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2550"/>
            <a:ext cx="8229600" cy="3394472"/>
          </a:xfrm>
        </p:spPr>
        <p:txBody>
          <a:bodyPr>
            <a:normAutofit/>
          </a:bodyPr>
          <a:lstStyle/>
          <a:p>
            <a:r>
              <a:rPr lang="en-CA" sz="2500" dirty="0"/>
              <a:t>Concentrate will block out the email client and browser to keep you away from </a:t>
            </a:r>
            <a:r>
              <a:rPr lang="en-CA" sz="2500" dirty="0" err="1"/>
              <a:t>Buzzfeed</a:t>
            </a:r>
            <a:r>
              <a:rPr lang="en-CA" sz="2500" dirty="0"/>
              <a:t>, YouTube, Twitter etc. while you are </a:t>
            </a:r>
            <a:r>
              <a:rPr lang="en-CA" sz="2500" dirty="0" smtClean="0"/>
              <a:t>writing</a:t>
            </a:r>
          </a:p>
          <a:p>
            <a:endParaRPr lang="en-CA" sz="2500" dirty="0"/>
          </a:p>
          <a:p>
            <a:r>
              <a:rPr lang="en-CA" sz="2500" dirty="0" smtClean="0"/>
              <a:t>Launch </a:t>
            </a:r>
            <a:r>
              <a:rPr lang="en-CA" sz="2500" dirty="0"/>
              <a:t>applications feature allows you to access only the applications that are needed for tasks that you are </a:t>
            </a:r>
            <a:r>
              <a:rPr lang="en-CA" sz="2500" dirty="0" smtClean="0"/>
              <a:t>finishing</a:t>
            </a:r>
            <a:endParaRPr lang="en-MY" sz="2500" dirty="0"/>
          </a:p>
          <a:p>
            <a:endParaRPr lang="en-MY" sz="2500" dirty="0"/>
          </a:p>
        </p:txBody>
      </p:sp>
    </p:spTree>
    <p:extLst>
      <p:ext uri="{BB962C8B-B14F-4D97-AF65-F5344CB8AC3E}">
        <p14:creationId xmlns:p14="http://schemas.microsoft.com/office/powerpoint/2010/main" val="24455573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2550"/>
            <a:ext cx="8229600" cy="3394472"/>
          </a:xfrm>
        </p:spPr>
        <p:txBody>
          <a:bodyPr>
            <a:normAutofit/>
          </a:bodyPr>
          <a:lstStyle/>
          <a:p>
            <a:r>
              <a:rPr lang="en-CA" sz="2500" dirty="0"/>
              <a:t>The “Speak a Message” feature allows you to record a message that will play on set time and motivate you to concentrate on your </a:t>
            </a:r>
            <a:r>
              <a:rPr lang="en-CA" sz="2500" dirty="0" smtClean="0"/>
              <a:t>work</a:t>
            </a:r>
          </a:p>
          <a:p>
            <a:endParaRPr lang="en-CA" sz="2500" dirty="0"/>
          </a:p>
          <a:p>
            <a:r>
              <a:rPr lang="en-CA" sz="2500" dirty="0" smtClean="0"/>
              <a:t>This </a:t>
            </a:r>
            <a:r>
              <a:rPr lang="en-CA" sz="2500" dirty="0"/>
              <a:t>Mac application is designed to help you stick to your schedule for the day until you have finished </a:t>
            </a:r>
            <a:r>
              <a:rPr lang="en-CA" sz="2500" dirty="0" smtClean="0"/>
              <a:t>everything</a:t>
            </a:r>
            <a:endParaRPr lang="en-MY" sz="2500" dirty="0"/>
          </a:p>
          <a:p>
            <a:endParaRPr lang="en-MY" sz="2500" dirty="0"/>
          </a:p>
        </p:txBody>
      </p:sp>
    </p:spTree>
    <p:extLst>
      <p:ext uri="{BB962C8B-B14F-4D97-AF65-F5344CB8AC3E}">
        <p14:creationId xmlns:p14="http://schemas.microsoft.com/office/powerpoint/2010/main" val="20206292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259" y="666750"/>
            <a:ext cx="8229600" cy="857250"/>
          </a:xfrm>
        </p:spPr>
        <p:txBody>
          <a:bodyPr>
            <a:normAutofit fontScale="90000"/>
          </a:bodyPr>
          <a:lstStyle/>
          <a:p>
            <a:pPr lvl="0"/>
            <a:r>
              <a:rPr lang="en-CA" b="1" dirty="0" smtClean="0"/>
              <a:t>5. Be </a:t>
            </a:r>
            <a:r>
              <a:rPr lang="en-CA" b="1" dirty="0"/>
              <a:t>Focused</a:t>
            </a:r>
            <a:r>
              <a:rPr lang="en-MY" b="1" dirty="0"/>
              <a:t/>
            </a:r>
            <a:br>
              <a:rPr lang="en-MY" b="1" dirty="0"/>
            </a:br>
            <a:endParaRPr lang="en-MY" b="1" dirty="0"/>
          </a:p>
        </p:txBody>
      </p:sp>
      <p:sp>
        <p:nvSpPr>
          <p:cNvPr id="3" name="Content Placeholder 2"/>
          <p:cNvSpPr>
            <a:spLocks noGrp="1"/>
          </p:cNvSpPr>
          <p:nvPr>
            <p:ph idx="1"/>
          </p:nvPr>
        </p:nvSpPr>
        <p:spPr>
          <a:xfrm>
            <a:off x="457200" y="1809749"/>
            <a:ext cx="8229600" cy="2784873"/>
          </a:xfrm>
        </p:spPr>
        <p:txBody>
          <a:bodyPr>
            <a:normAutofit/>
          </a:bodyPr>
          <a:lstStyle/>
          <a:p>
            <a:r>
              <a:rPr lang="en-CA" sz="2500" dirty="0"/>
              <a:t>Be Focused application uses </a:t>
            </a:r>
            <a:r>
              <a:rPr lang="en-CA" sz="2500" dirty="0" err="1"/>
              <a:t>Pomodro</a:t>
            </a:r>
            <a:r>
              <a:rPr lang="en-CA" sz="2500" dirty="0"/>
              <a:t> technique because it has been proven that people tend to focus on their tasks better if they take breaks in </a:t>
            </a:r>
            <a:r>
              <a:rPr lang="en-CA" sz="2500" dirty="0" smtClean="0"/>
              <a:t>between</a:t>
            </a:r>
          </a:p>
          <a:p>
            <a:endParaRPr lang="en-CA" sz="2500" dirty="0"/>
          </a:p>
          <a:p>
            <a:r>
              <a:rPr lang="en-CA" sz="2500" dirty="0" smtClean="0"/>
              <a:t>Many </a:t>
            </a:r>
            <a:r>
              <a:rPr lang="en-CA" sz="2500" dirty="0"/>
              <a:t>people struggle to take a break from fear of losing attention but they end up losing focus with </a:t>
            </a:r>
            <a:r>
              <a:rPr lang="en-CA" sz="2500" dirty="0" smtClean="0"/>
              <a:t>time</a:t>
            </a:r>
            <a:endParaRPr lang="en-MY" sz="2500" dirty="0"/>
          </a:p>
          <a:p>
            <a:endParaRPr lang="en-MY" dirty="0"/>
          </a:p>
        </p:txBody>
      </p:sp>
    </p:spTree>
    <p:extLst>
      <p:ext uri="{BB962C8B-B14F-4D97-AF65-F5344CB8AC3E}">
        <p14:creationId xmlns:p14="http://schemas.microsoft.com/office/powerpoint/2010/main" val="1436683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5950"/>
            <a:ext cx="8229600" cy="2403873"/>
          </a:xfrm>
        </p:spPr>
        <p:txBody>
          <a:bodyPr/>
          <a:lstStyle/>
          <a:p>
            <a:pPr marL="0" indent="0" algn="ctr">
              <a:buNone/>
            </a:pPr>
            <a:r>
              <a:rPr lang="en-CA" b="1" dirty="0"/>
              <a:t>Be Focused </a:t>
            </a:r>
            <a:r>
              <a:rPr lang="en-CA" dirty="0"/>
              <a:t>will give you short breaks after 25 minutes of working and longer intervals before you switch from one task to </a:t>
            </a:r>
            <a:r>
              <a:rPr lang="en-CA" dirty="0" smtClean="0"/>
              <a:t>another</a:t>
            </a:r>
            <a:endParaRPr lang="en-MY" dirty="0"/>
          </a:p>
          <a:p>
            <a:endParaRPr lang="en-MY" dirty="0"/>
          </a:p>
        </p:txBody>
      </p:sp>
    </p:spTree>
    <p:extLst>
      <p:ext uri="{BB962C8B-B14F-4D97-AF65-F5344CB8AC3E}">
        <p14:creationId xmlns:p14="http://schemas.microsoft.com/office/powerpoint/2010/main" val="21774537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3394472"/>
          </a:xfrm>
        </p:spPr>
        <p:txBody>
          <a:bodyPr>
            <a:noAutofit/>
          </a:bodyPr>
          <a:lstStyle/>
          <a:p>
            <a:r>
              <a:rPr lang="en-CA" sz="2400" dirty="0"/>
              <a:t>You can create a list of tasks and track your progress as you move </a:t>
            </a:r>
            <a:r>
              <a:rPr lang="en-CA" sz="2400" dirty="0" smtClean="0"/>
              <a:t>along</a:t>
            </a:r>
          </a:p>
          <a:p>
            <a:endParaRPr lang="en-CA" sz="2400" dirty="0"/>
          </a:p>
          <a:p>
            <a:r>
              <a:rPr lang="en-CA" sz="2400" dirty="0" smtClean="0"/>
              <a:t>This </a:t>
            </a:r>
            <a:r>
              <a:rPr lang="en-CA" sz="2400" dirty="0" err="1"/>
              <a:t>iOS</a:t>
            </a:r>
            <a:r>
              <a:rPr lang="en-CA" sz="2400" dirty="0"/>
              <a:t> application is perfect if you don’t want to lose enthusiasm as you </a:t>
            </a:r>
            <a:r>
              <a:rPr lang="en-CA" sz="2400" dirty="0" smtClean="0"/>
              <a:t>progress</a:t>
            </a:r>
          </a:p>
          <a:p>
            <a:endParaRPr lang="en-CA" sz="2400" dirty="0"/>
          </a:p>
          <a:p>
            <a:r>
              <a:rPr lang="en-CA" sz="2400" dirty="0" smtClean="0"/>
              <a:t>You </a:t>
            </a:r>
            <a:r>
              <a:rPr lang="en-CA" sz="2400" dirty="0"/>
              <a:t>will get time to rejuvenate your headspace and be ready to take up the next task </a:t>
            </a:r>
            <a:r>
              <a:rPr lang="en-CA" sz="2400" dirty="0" smtClean="0"/>
              <a:t>efficiently</a:t>
            </a:r>
            <a:endParaRPr lang="en-MY" sz="2400" dirty="0"/>
          </a:p>
        </p:txBody>
      </p:sp>
    </p:spTree>
    <p:extLst>
      <p:ext uri="{BB962C8B-B14F-4D97-AF65-F5344CB8AC3E}">
        <p14:creationId xmlns:p14="http://schemas.microsoft.com/office/powerpoint/2010/main" val="2198035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61950"/>
            <a:ext cx="8229600" cy="3394472"/>
          </a:xfrm>
        </p:spPr>
        <p:txBody>
          <a:bodyPr/>
          <a:lstStyle/>
          <a:p>
            <a:pPr marL="0" indent="0" algn="ctr">
              <a:buNone/>
            </a:pPr>
            <a:r>
              <a:rPr lang="en-CA" b="1" dirty="0"/>
              <a:t>The </a:t>
            </a:r>
            <a:r>
              <a:rPr lang="en-CA" b="1" dirty="0" smtClean="0"/>
              <a:t>Hardest </a:t>
            </a:r>
            <a:r>
              <a:rPr lang="en-CA" b="1" dirty="0"/>
              <a:t>T</a:t>
            </a:r>
            <a:r>
              <a:rPr lang="en-CA" b="1" dirty="0" smtClean="0"/>
              <a:t>hing </a:t>
            </a:r>
            <a:r>
              <a:rPr lang="en-CA" dirty="0"/>
              <a:t>for most people is to live in </a:t>
            </a:r>
            <a:r>
              <a:rPr lang="en-CA" b="1" dirty="0">
                <a:solidFill>
                  <a:srgbClr val="FFC000"/>
                </a:solidFill>
              </a:rPr>
              <a:t>T</a:t>
            </a:r>
            <a:r>
              <a:rPr lang="en-CA" b="1" dirty="0" smtClean="0">
                <a:solidFill>
                  <a:srgbClr val="FFC000"/>
                </a:solidFill>
              </a:rPr>
              <a:t>he Present </a:t>
            </a:r>
            <a:r>
              <a:rPr lang="en-CA" b="1" dirty="0">
                <a:solidFill>
                  <a:srgbClr val="FFC000"/>
                </a:solidFill>
              </a:rPr>
              <a:t>M</a:t>
            </a:r>
            <a:r>
              <a:rPr lang="en-CA" b="1" dirty="0" smtClean="0">
                <a:solidFill>
                  <a:srgbClr val="FFC000"/>
                </a:solidFill>
              </a:rPr>
              <a:t>oment</a:t>
            </a:r>
            <a:endParaRPr lang="en-MY" b="1" dirty="0">
              <a:solidFill>
                <a:srgbClr val="FFC000"/>
              </a:solidFill>
            </a:endParaRPr>
          </a:p>
        </p:txBody>
      </p:sp>
      <p:pic>
        <p:nvPicPr>
          <p:cNvPr id="23554" name="Picture 2" descr="Image result for PRESENT MO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657350"/>
            <a:ext cx="4572000" cy="3048000"/>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6160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smtClean="0"/>
              <a:t>6. Forest</a:t>
            </a:r>
            <a:endParaRPr lang="en-MY" b="1" dirty="0"/>
          </a:p>
        </p:txBody>
      </p:sp>
      <p:sp>
        <p:nvSpPr>
          <p:cNvPr id="3" name="Content Placeholder 2"/>
          <p:cNvSpPr>
            <a:spLocks noGrp="1"/>
          </p:cNvSpPr>
          <p:nvPr>
            <p:ph idx="1"/>
          </p:nvPr>
        </p:nvSpPr>
        <p:spPr>
          <a:xfrm>
            <a:off x="457200" y="1352550"/>
            <a:ext cx="8229600" cy="3394472"/>
          </a:xfrm>
        </p:spPr>
        <p:txBody>
          <a:bodyPr>
            <a:noAutofit/>
          </a:bodyPr>
          <a:lstStyle/>
          <a:p>
            <a:r>
              <a:rPr lang="en-CA" sz="2300" dirty="0"/>
              <a:t>If you feel like your phone is chained to your hands and keep you from working then Forest app will help you leave it be while you finish your </a:t>
            </a:r>
            <a:r>
              <a:rPr lang="en-CA" sz="2300" dirty="0" smtClean="0"/>
              <a:t>work</a:t>
            </a:r>
          </a:p>
          <a:p>
            <a:endParaRPr lang="en-CA" sz="2300" dirty="0"/>
          </a:p>
          <a:p>
            <a:r>
              <a:rPr lang="en-CA" sz="2300" dirty="0" smtClean="0"/>
              <a:t>This </a:t>
            </a:r>
            <a:r>
              <a:rPr lang="en-CA" sz="2300" dirty="0"/>
              <a:t>is an interesting application that allows you to grow a </a:t>
            </a:r>
            <a:r>
              <a:rPr lang="en-CA" sz="2300" dirty="0" smtClean="0"/>
              <a:t>forest</a:t>
            </a:r>
          </a:p>
          <a:p>
            <a:endParaRPr lang="en-CA" sz="2300" dirty="0"/>
          </a:p>
          <a:p>
            <a:r>
              <a:rPr lang="en-CA" sz="2300" dirty="0" smtClean="0"/>
              <a:t>Whenever </a:t>
            </a:r>
            <a:r>
              <a:rPr lang="en-CA" sz="2300" dirty="0"/>
              <a:t>you activate it, you plant a tree and the tree will die if you interrupt or deactivate</a:t>
            </a:r>
            <a:endParaRPr lang="en-MY" sz="2300" dirty="0"/>
          </a:p>
        </p:txBody>
      </p:sp>
    </p:spTree>
    <p:extLst>
      <p:ext uri="{BB962C8B-B14F-4D97-AF65-F5344CB8AC3E}">
        <p14:creationId xmlns:p14="http://schemas.microsoft.com/office/powerpoint/2010/main" val="39862648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600" dirty="0"/>
              <a:t>Forest application has partnered with Trees for the Future and every tree you make is actually being planted in the </a:t>
            </a:r>
            <a:r>
              <a:rPr lang="en-CA" sz="2600" dirty="0" smtClean="0"/>
              <a:t>world</a:t>
            </a:r>
          </a:p>
          <a:p>
            <a:endParaRPr lang="en-CA" sz="2600" dirty="0"/>
          </a:p>
          <a:p>
            <a:r>
              <a:rPr lang="en-CA" sz="2600" dirty="0" smtClean="0"/>
              <a:t>This </a:t>
            </a:r>
            <a:r>
              <a:rPr lang="en-CA" sz="2600" dirty="0"/>
              <a:t>means that each tree you plant will earn you virtual coins which will be spent on plantation of </a:t>
            </a:r>
            <a:r>
              <a:rPr lang="en-CA" sz="2600" dirty="0" smtClean="0"/>
              <a:t>trees</a:t>
            </a:r>
            <a:endParaRPr lang="en-MY" sz="2600" dirty="0"/>
          </a:p>
          <a:p>
            <a:endParaRPr lang="en-MY" dirty="0"/>
          </a:p>
        </p:txBody>
      </p:sp>
    </p:spTree>
    <p:extLst>
      <p:ext uri="{BB962C8B-B14F-4D97-AF65-F5344CB8AC3E}">
        <p14:creationId xmlns:p14="http://schemas.microsoft.com/office/powerpoint/2010/main" val="33562821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61950"/>
            <a:ext cx="8229600" cy="857250"/>
          </a:xfrm>
        </p:spPr>
        <p:txBody>
          <a:bodyPr/>
          <a:lstStyle/>
          <a:p>
            <a:r>
              <a:rPr lang="en-MY" b="1" dirty="0" smtClean="0"/>
              <a:t>7. Hold</a:t>
            </a:r>
            <a:endParaRPr lang="en-MY" b="1" dirty="0"/>
          </a:p>
        </p:txBody>
      </p:sp>
      <p:sp>
        <p:nvSpPr>
          <p:cNvPr id="3" name="Content Placeholder 2"/>
          <p:cNvSpPr>
            <a:spLocks noGrp="1"/>
          </p:cNvSpPr>
          <p:nvPr>
            <p:ph idx="1"/>
          </p:nvPr>
        </p:nvSpPr>
        <p:spPr>
          <a:xfrm>
            <a:off x="457200" y="1581150"/>
            <a:ext cx="8229600" cy="2937273"/>
          </a:xfrm>
        </p:spPr>
        <p:txBody>
          <a:bodyPr>
            <a:normAutofit/>
          </a:bodyPr>
          <a:lstStyle/>
          <a:p>
            <a:r>
              <a:rPr lang="en-CA" sz="2500" dirty="0"/>
              <a:t>Hold is an application that is specially designed for students and keeps an eye on their </a:t>
            </a:r>
            <a:r>
              <a:rPr lang="en-CA" sz="2500" dirty="0" smtClean="0"/>
              <a:t>activity</a:t>
            </a:r>
            <a:endParaRPr lang="en-CA" sz="2500" dirty="0"/>
          </a:p>
          <a:p>
            <a:endParaRPr lang="en-CA" sz="2500" dirty="0" smtClean="0"/>
          </a:p>
          <a:p>
            <a:r>
              <a:rPr lang="en-CA" sz="2500" dirty="0" smtClean="0"/>
              <a:t>For </a:t>
            </a:r>
            <a:r>
              <a:rPr lang="en-CA" sz="2500" dirty="0"/>
              <a:t>every 20 minutes that you spend away from your phone, you earn a </a:t>
            </a:r>
            <a:r>
              <a:rPr lang="en-CA" sz="2500" dirty="0" smtClean="0"/>
              <a:t>point</a:t>
            </a:r>
            <a:endParaRPr lang="en-MY" sz="2500" dirty="0"/>
          </a:p>
          <a:p>
            <a:endParaRPr lang="en-MY" sz="2500" dirty="0"/>
          </a:p>
        </p:txBody>
      </p:sp>
      <p:pic>
        <p:nvPicPr>
          <p:cNvPr id="25602" name="Picture 2" descr="Image result for no pho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83439" y="3486150"/>
            <a:ext cx="1960561" cy="1470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30950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85750"/>
            <a:ext cx="8229600" cy="857250"/>
          </a:xfrm>
        </p:spPr>
        <p:txBody>
          <a:bodyPr/>
          <a:lstStyle/>
          <a:p>
            <a:r>
              <a:rPr lang="en-MY" b="1" dirty="0" smtClean="0"/>
              <a:t>8. </a:t>
            </a:r>
            <a:r>
              <a:rPr lang="en-MY" b="1" dirty="0" err="1" smtClean="0"/>
              <a:t>Noisli</a:t>
            </a:r>
            <a:endParaRPr lang="en-MY" b="1" dirty="0"/>
          </a:p>
        </p:txBody>
      </p:sp>
      <p:sp>
        <p:nvSpPr>
          <p:cNvPr id="3" name="Content Placeholder 2"/>
          <p:cNvSpPr>
            <a:spLocks noGrp="1"/>
          </p:cNvSpPr>
          <p:nvPr>
            <p:ph idx="1"/>
          </p:nvPr>
        </p:nvSpPr>
        <p:spPr>
          <a:xfrm>
            <a:off x="457200" y="1885950"/>
            <a:ext cx="8229600" cy="2708672"/>
          </a:xfrm>
        </p:spPr>
        <p:txBody>
          <a:bodyPr>
            <a:normAutofit/>
          </a:bodyPr>
          <a:lstStyle/>
          <a:p>
            <a:r>
              <a:rPr lang="en-CA" sz="2400" dirty="0"/>
              <a:t>Some people tend to focus better on their application when they are surrounded by an ideal </a:t>
            </a:r>
            <a:r>
              <a:rPr lang="en-CA" sz="2400" dirty="0" smtClean="0"/>
              <a:t>ambience</a:t>
            </a:r>
          </a:p>
          <a:p>
            <a:endParaRPr lang="en-CA" sz="2400" dirty="0"/>
          </a:p>
          <a:p>
            <a:r>
              <a:rPr lang="en-CA" sz="2400" dirty="0" err="1" smtClean="0"/>
              <a:t>Noisli</a:t>
            </a:r>
            <a:r>
              <a:rPr lang="en-CA" sz="2400" dirty="0" smtClean="0"/>
              <a:t> </a:t>
            </a:r>
            <a:r>
              <a:rPr lang="en-CA" sz="2400" dirty="0"/>
              <a:t>provides ambient noises like seaside, bonfire crackles, fan etc. so you can customize a combination of your favorite sounds so you can have the perfect atmosphere to work </a:t>
            </a:r>
            <a:r>
              <a:rPr lang="en-CA" sz="2400" dirty="0" smtClean="0"/>
              <a:t>in</a:t>
            </a:r>
            <a:endParaRPr lang="en-MY" sz="2400" dirty="0"/>
          </a:p>
        </p:txBody>
      </p:sp>
    </p:spTree>
    <p:extLst>
      <p:ext uri="{BB962C8B-B14F-4D97-AF65-F5344CB8AC3E}">
        <p14:creationId xmlns:p14="http://schemas.microsoft.com/office/powerpoint/2010/main" val="2598081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3950"/>
            <a:ext cx="8305800" cy="3394472"/>
          </a:xfrm>
        </p:spPr>
        <p:txBody>
          <a:bodyPr>
            <a:normAutofit/>
          </a:bodyPr>
          <a:lstStyle/>
          <a:p>
            <a:r>
              <a:rPr lang="en-CA" sz="2300" dirty="0" err="1"/>
              <a:t>Noisli</a:t>
            </a:r>
            <a:r>
              <a:rPr lang="en-CA" sz="2300" dirty="0"/>
              <a:t> is therefore an application for those who want to work in a particular environment which will help them stay focused on the </a:t>
            </a:r>
            <a:r>
              <a:rPr lang="en-CA" sz="2300" dirty="0" smtClean="0"/>
              <a:t>task</a:t>
            </a:r>
          </a:p>
          <a:p>
            <a:endParaRPr lang="en-CA" sz="2300" dirty="0"/>
          </a:p>
          <a:p>
            <a:r>
              <a:rPr lang="en-CA" sz="2300" dirty="0" err="1" smtClean="0"/>
              <a:t>Noisli</a:t>
            </a:r>
            <a:r>
              <a:rPr lang="en-CA" sz="2300" dirty="0" smtClean="0"/>
              <a:t> </a:t>
            </a:r>
            <a:r>
              <a:rPr lang="en-CA" sz="2300" dirty="0"/>
              <a:t>also has another feature inspired by </a:t>
            </a:r>
            <a:r>
              <a:rPr lang="en-CA" sz="2300" dirty="0" err="1"/>
              <a:t>Pomodro</a:t>
            </a:r>
            <a:r>
              <a:rPr lang="en-CA" sz="2300" dirty="0"/>
              <a:t> techniques which helps you divide your tasks </a:t>
            </a:r>
            <a:r>
              <a:rPr lang="en-CA" sz="2300" dirty="0" smtClean="0"/>
              <a:t>and </a:t>
            </a:r>
            <a:r>
              <a:rPr lang="en-CA" sz="2300" dirty="0" err="1" smtClean="0"/>
              <a:t>Chromotherapy</a:t>
            </a:r>
            <a:r>
              <a:rPr lang="en-CA" sz="2300" dirty="0" smtClean="0"/>
              <a:t> </a:t>
            </a:r>
            <a:r>
              <a:rPr lang="en-CA" sz="2300" dirty="0"/>
              <a:t>inspired feature lets you choose a certain background color while you </a:t>
            </a:r>
            <a:r>
              <a:rPr lang="en-CA" sz="2300" dirty="0" smtClean="0"/>
              <a:t>work</a:t>
            </a:r>
            <a:endParaRPr lang="en-MY" sz="2300" dirty="0"/>
          </a:p>
        </p:txBody>
      </p:sp>
    </p:spTree>
    <p:extLst>
      <p:ext uri="{BB962C8B-B14F-4D97-AF65-F5344CB8AC3E}">
        <p14:creationId xmlns:p14="http://schemas.microsoft.com/office/powerpoint/2010/main" val="37012129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8229600" cy="857250"/>
          </a:xfrm>
        </p:spPr>
        <p:txBody>
          <a:bodyPr/>
          <a:lstStyle/>
          <a:p>
            <a:r>
              <a:rPr lang="en-MY" b="1" dirty="0" smtClean="0"/>
              <a:t>9. Balanced</a:t>
            </a:r>
            <a:endParaRPr lang="en-MY" b="1" dirty="0"/>
          </a:p>
        </p:txBody>
      </p:sp>
      <p:sp>
        <p:nvSpPr>
          <p:cNvPr id="3" name="Content Placeholder 2"/>
          <p:cNvSpPr>
            <a:spLocks noGrp="1"/>
          </p:cNvSpPr>
          <p:nvPr>
            <p:ph idx="1"/>
          </p:nvPr>
        </p:nvSpPr>
        <p:spPr>
          <a:xfrm>
            <a:off x="457200" y="1657349"/>
            <a:ext cx="8229600" cy="2937273"/>
          </a:xfrm>
        </p:spPr>
        <p:txBody>
          <a:bodyPr>
            <a:normAutofit fontScale="92500" lnSpcReduction="10000"/>
          </a:bodyPr>
          <a:lstStyle/>
          <a:p>
            <a:r>
              <a:rPr lang="en-CA" sz="2400" dirty="0"/>
              <a:t>Balanced is an application that helps you build your focus by creating a balance in your </a:t>
            </a:r>
            <a:r>
              <a:rPr lang="en-CA" sz="2400" dirty="0" smtClean="0"/>
              <a:t>life</a:t>
            </a:r>
          </a:p>
          <a:p>
            <a:endParaRPr lang="en-CA" sz="2400" dirty="0"/>
          </a:p>
          <a:p>
            <a:r>
              <a:rPr lang="en-CA" sz="2400" dirty="0" smtClean="0"/>
              <a:t>It </a:t>
            </a:r>
            <a:r>
              <a:rPr lang="en-CA" sz="2400" dirty="0"/>
              <a:t>is important that you maintain a healthy lifestyle that consists of reading, meditation, workout, walking </a:t>
            </a:r>
            <a:r>
              <a:rPr lang="en-CA" sz="2400" dirty="0" err="1" smtClean="0"/>
              <a:t>etc</a:t>
            </a:r>
            <a:endParaRPr lang="en-CA" sz="2400" dirty="0" smtClean="0"/>
          </a:p>
          <a:p>
            <a:endParaRPr lang="en-CA" sz="2400" dirty="0"/>
          </a:p>
          <a:p>
            <a:r>
              <a:rPr lang="en-CA" sz="2400" dirty="0" smtClean="0"/>
              <a:t>Balanced </a:t>
            </a:r>
            <a:r>
              <a:rPr lang="en-CA" sz="2400" dirty="0"/>
              <a:t>tracks your time spent on doing things that you wish you did </a:t>
            </a:r>
            <a:r>
              <a:rPr lang="en-CA" sz="2400" dirty="0" smtClean="0"/>
              <a:t>more</a:t>
            </a:r>
            <a:endParaRPr lang="en-MY" sz="2400" dirty="0"/>
          </a:p>
        </p:txBody>
      </p:sp>
    </p:spTree>
    <p:extLst>
      <p:ext uri="{BB962C8B-B14F-4D97-AF65-F5344CB8AC3E}">
        <p14:creationId xmlns:p14="http://schemas.microsoft.com/office/powerpoint/2010/main" val="27086089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49"/>
            <a:ext cx="8229600" cy="3089673"/>
          </a:xfrm>
        </p:spPr>
        <p:txBody>
          <a:bodyPr>
            <a:normAutofit/>
          </a:bodyPr>
          <a:lstStyle/>
          <a:p>
            <a:r>
              <a:rPr lang="en-CA" sz="2600" dirty="0"/>
              <a:t>Some people struggle with reading books while other cannot stay focused on </a:t>
            </a:r>
            <a:r>
              <a:rPr lang="en-CA" sz="2600" dirty="0" smtClean="0"/>
              <a:t>yoga</a:t>
            </a:r>
          </a:p>
          <a:p>
            <a:endParaRPr lang="en-CA" sz="2600" dirty="0"/>
          </a:p>
          <a:p>
            <a:r>
              <a:rPr lang="en-CA" sz="2600" dirty="0" smtClean="0"/>
              <a:t>Balanced </a:t>
            </a:r>
            <a:r>
              <a:rPr lang="en-CA" sz="2600" dirty="0"/>
              <a:t>will keep you motivated to include these tasks in your daily life and stay focused on </a:t>
            </a:r>
            <a:r>
              <a:rPr lang="en-CA" sz="2600" dirty="0" smtClean="0"/>
              <a:t>them</a:t>
            </a:r>
            <a:endParaRPr lang="en-MY" sz="2600" dirty="0"/>
          </a:p>
        </p:txBody>
      </p:sp>
    </p:spTree>
    <p:extLst>
      <p:ext uri="{BB962C8B-B14F-4D97-AF65-F5344CB8AC3E}">
        <p14:creationId xmlns:p14="http://schemas.microsoft.com/office/powerpoint/2010/main" val="15532760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229600" cy="857250"/>
          </a:xfrm>
        </p:spPr>
        <p:txBody>
          <a:bodyPr>
            <a:normAutofit/>
          </a:bodyPr>
          <a:lstStyle/>
          <a:p>
            <a:pPr lvl="0" fontAlgn="base"/>
            <a:r>
              <a:rPr lang="en-CA" sz="4000" b="1" dirty="0" smtClean="0"/>
              <a:t>10. Hocus </a:t>
            </a:r>
            <a:r>
              <a:rPr lang="en-CA" sz="4000" b="1" dirty="0"/>
              <a:t>Focus</a:t>
            </a:r>
            <a:endParaRPr lang="en-MY" sz="4000" b="1" dirty="0"/>
          </a:p>
        </p:txBody>
      </p:sp>
      <p:sp>
        <p:nvSpPr>
          <p:cNvPr id="3" name="Content Placeholder 2"/>
          <p:cNvSpPr>
            <a:spLocks noGrp="1"/>
          </p:cNvSpPr>
          <p:nvPr>
            <p:ph idx="1"/>
          </p:nvPr>
        </p:nvSpPr>
        <p:spPr>
          <a:xfrm>
            <a:off x="457200" y="1809749"/>
            <a:ext cx="8229600" cy="2784873"/>
          </a:xfrm>
        </p:spPr>
        <p:txBody>
          <a:bodyPr>
            <a:normAutofit/>
          </a:bodyPr>
          <a:lstStyle/>
          <a:p>
            <a:r>
              <a:rPr lang="en-CA" sz="2500" dirty="0"/>
              <a:t>Hocus Focus is another application made to improve your productivity by making your browser tab </a:t>
            </a:r>
            <a:r>
              <a:rPr lang="en-CA" sz="2500" dirty="0" smtClean="0"/>
              <a:t>clutter-free</a:t>
            </a:r>
          </a:p>
          <a:p>
            <a:endParaRPr lang="en-CA" sz="2500" dirty="0"/>
          </a:p>
          <a:p>
            <a:r>
              <a:rPr lang="en-CA" sz="2500" dirty="0" smtClean="0"/>
              <a:t>It </a:t>
            </a:r>
            <a:r>
              <a:rPr lang="en-CA" sz="2500" dirty="0"/>
              <a:t>is no secret that we tend to focus better when we have a cleaner </a:t>
            </a:r>
            <a:r>
              <a:rPr lang="en-CA" sz="2500" dirty="0" smtClean="0"/>
              <a:t>environment</a:t>
            </a:r>
          </a:p>
          <a:p>
            <a:endParaRPr lang="en-CA" sz="2500" dirty="0"/>
          </a:p>
          <a:p>
            <a:endParaRPr lang="en-MY" sz="2500" dirty="0"/>
          </a:p>
        </p:txBody>
      </p:sp>
    </p:spTree>
    <p:extLst>
      <p:ext uri="{BB962C8B-B14F-4D97-AF65-F5344CB8AC3E}">
        <p14:creationId xmlns:p14="http://schemas.microsoft.com/office/powerpoint/2010/main" val="23933064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6350"/>
            <a:ext cx="8229600" cy="3394472"/>
          </a:xfrm>
        </p:spPr>
        <p:txBody>
          <a:bodyPr>
            <a:normAutofit/>
          </a:bodyPr>
          <a:lstStyle/>
          <a:p>
            <a:r>
              <a:rPr lang="en-CA" sz="2600" dirty="0"/>
              <a:t>Hocus Pocus will close any website that you are not actively </a:t>
            </a:r>
            <a:r>
              <a:rPr lang="en-CA" sz="2600" dirty="0" smtClean="0"/>
              <a:t>using</a:t>
            </a:r>
          </a:p>
          <a:p>
            <a:endParaRPr lang="en-CA" sz="2600" dirty="0"/>
          </a:p>
          <a:p>
            <a:r>
              <a:rPr lang="en-CA" sz="2600" dirty="0" smtClean="0"/>
              <a:t>A </a:t>
            </a:r>
            <a:r>
              <a:rPr lang="en-CA" sz="2600" dirty="0"/>
              <a:t>research shows that it takes 23 minutes for an average human brain to refocus and a distracting application can make it even </a:t>
            </a:r>
            <a:r>
              <a:rPr lang="en-CA" sz="2600" dirty="0" smtClean="0"/>
              <a:t>harder</a:t>
            </a:r>
            <a:endParaRPr lang="en-MY" sz="2600" dirty="0"/>
          </a:p>
          <a:p>
            <a:endParaRPr lang="en-MY" dirty="0"/>
          </a:p>
        </p:txBody>
      </p:sp>
    </p:spTree>
    <p:extLst>
      <p:ext uri="{BB962C8B-B14F-4D97-AF65-F5344CB8AC3E}">
        <p14:creationId xmlns:p14="http://schemas.microsoft.com/office/powerpoint/2010/main" val="4201429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0"/>
            <a:ext cx="8229600" cy="3394472"/>
          </a:xfrm>
        </p:spPr>
        <p:txBody>
          <a:bodyPr>
            <a:normAutofit/>
          </a:bodyPr>
          <a:lstStyle/>
          <a:p>
            <a:r>
              <a:rPr lang="en-CA" sz="2700" dirty="0"/>
              <a:t>It has become difficult to stay focused on one task with so many distractions around </a:t>
            </a:r>
            <a:r>
              <a:rPr lang="en-CA" sz="2700" dirty="0" smtClean="0"/>
              <a:t>us</a:t>
            </a:r>
          </a:p>
          <a:p>
            <a:endParaRPr lang="en-CA" sz="2700" dirty="0"/>
          </a:p>
          <a:p>
            <a:r>
              <a:rPr lang="en-CA" sz="2700" dirty="0" smtClean="0"/>
              <a:t>But </a:t>
            </a:r>
            <a:r>
              <a:rPr lang="en-CA" sz="2700" dirty="0"/>
              <a:t>this type of lifestyle also affects our efficiency at the workplace as our mind wanders and we struggle to finish our tasks on </a:t>
            </a:r>
            <a:r>
              <a:rPr lang="en-CA" sz="2700" dirty="0" smtClean="0"/>
              <a:t>time </a:t>
            </a:r>
            <a:endParaRPr lang="en-MY" sz="2700" dirty="0"/>
          </a:p>
        </p:txBody>
      </p:sp>
    </p:spTree>
    <p:extLst>
      <p:ext uri="{BB962C8B-B14F-4D97-AF65-F5344CB8AC3E}">
        <p14:creationId xmlns:p14="http://schemas.microsoft.com/office/powerpoint/2010/main" val="3465591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749"/>
            <a:ext cx="8229600" cy="3165873"/>
          </a:xfrm>
        </p:spPr>
        <p:txBody>
          <a:bodyPr/>
          <a:lstStyle/>
          <a:p>
            <a:pPr marL="0" indent="0" algn="ctr">
              <a:buNone/>
            </a:pPr>
            <a:r>
              <a:rPr lang="en-CA" dirty="0"/>
              <a:t>However, while the internet has provided us with multiple distractions in form of social media it has also generated tools which can be helpful in organizing time and finishing tasks on </a:t>
            </a:r>
            <a:r>
              <a:rPr lang="en-CA" dirty="0" smtClean="0"/>
              <a:t>time</a:t>
            </a:r>
            <a:endParaRPr lang="en-MY" dirty="0"/>
          </a:p>
          <a:p>
            <a:endParaRPr lang="en-MY" dirty="0"/>
          </a:p>
        </p:txBody>
      </p:sp>
    </p:spTree>
    <p:extLst>
      <p:ext uri="{BB962C8B-B14F-4D97-AF65-F5344CB8AC3E}">
        <p14:creationId xmlns:p14="http://schemas.microsoft.com/office/powerpoint/2010/main" val="99382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50"/>
            <a:ext cx="8229600" cy="3013473"/>
          </a:xfrm>
        </p:spPr>
        <p:txBody>
          <a:bodyPr/>
          <a:lstStyle/>
          <a:p>
            <a:pPr marL="0" indent="0" algn="ctr">
              <a:buNone/>
            </a:pPr>
            <a:r>
              <a:rPr lang="en-CA" dirty="0"/>
              <a:t>Here </a:t>
            </a:r>
            <a:r>
              <a:rPr lang="en-CA" dirty="0" smtClean="0"/>
              <a:t>are some </a:t>
            </a:r>
            <a:r>
              <a:rPr lang="en-CA" dirty="0"/>
              <a:t>applications that will help you </a:t>
            </a:r>
            <a:r>
              <a:rPr lang="en-CA" b="1" i="1" dirty="0">
                <a:solidFill>
                  <a:srgbClr val="FFC000"/>
                </a:solidFill>
              </a:rPr>
              <a:t>regain your laser focus</a:t>
            </a:r>
            <a:r>
              <a:rPr lang="en-CA" dirty="0"/>
              <a:t> and </a:t>
            </a:r>
            <a:r>
              <a:rPr lang="en-CA" b="1" i="1" dirty="0">
                <a:solidFill>
                  <a:srgbClr val="FFC000"/>
                </a:solidFill>
              </a:rPr>
              <a:t>control your time </a:t>
            </a:r>
            <a:r>
              <a:rPr lang="en-CA" dirty="0"/>
              <a:t>instead of letting internet distractions control it:</a:t>
            </a:r>
            <a:endParaRPr lang="en-MY" dirty="0"/>
          </a:p>
          <a:p>
            <a:endParaRPr lang="en-MY" dirty="0"/>
          </a:p>
        </p:txBody>
      </p:sp>
    </p:spTree>
    <p:extLst>
      <p:ext uri="{BB962C8B-B14F-4D97-AF65-F5344CB8AC3E}">
        <p14:creationId xmlns:p14="http://schemas.microsoft.com/office/powerpoint/2010/main" val="35601386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MY" b="1" dirty="0" smtClean="0"/>
              <a:t>1. </a:t>
            </a:r>
            <a:r>
              <a:rPr lang="en-MY" b="1" dirty="0" err="1" smtClean="0"/>
              <a:t>StayFocused</a:t>
            </a:r>
            <a:endParaRPr lang="en-MY" b="1" dirty="0"/>
          </a:p>
        </p:txBody>
      </p:sp>
      <p:sp>
        <p:nvSpPr>
          <p:cNvPr id="3" name="Content Placeholder 2"/>
          <p:cNvSpPr>
            <a:spLocks noGrp="1"/>
          </p:cNvSpPr>
          <p:nvPr>
            <p:ph idx="1"/>
          </p:nvPr>
        </p:nvSpPr>
        <p:spPr>
          <a:xfrm>
            <a:off x="457200" y="1428749"/>
            <a:ext cx="8229600" cy="3165873"/>
          </a:xfrm>
        </p:spPr>
        <p:txBody>
          <a:bodyPr>
            <a:noAutofit/>
          </a:bodyPr>
          <a:lstStyle/>
          <a:p>
            <a:r>
              <a:rPr lang="en-CA" sz="2200" dirty="0" err="1"/>
              <a:t>StayFocused</a:t>
            </a:r>
            <a:r>
              <a:rPr lang="en-CA" sz="2200" dirty="0"/>
              <a:t> is an extension that works on </a:t>
            </a:r>
            <a:r>
              <a:rPr lang="en-CA" sz="2200" dirty="0" smtClean="0"/>
              <a:t>Chrome</a:t>
            </a:r>
          </a:p>
          <a:p>
            <a:endParaRPr lang="en-CA" sz="2200" dirty="0"/>
          </a:p>
          <a:p>
            <a:r>
              <a:rPr lang="en-CA" sz="2200" dirty="0" smtClean="0"/>
              <a:t>There </a:t>
            </a:r>
            <a:r>
              <a:rPr lang="en-CA" sz="2200" dirty="0"/>
              <a:t>are many ad blockers or website blockers that can be added to </a:t>
            </a:r>
            <a:r>
              <a:rPr lang="en-CA" sz="2200" dirty="0" smtClean="0"/>
              <a:t>Chrome</a:t>
            </a:r>
          </a:p>
          <a:p>
            <a:endParaRPr lang="en-CA" sz="2200" dirty="0"/>
          </a:p>
          <a:p>
            <a:r>
              <a:rPr lang="en-CA" sz="2200" dirty="0" smtClean="0"/>
              <a:t>You </a:t>
            </a:r>
            <a:r>
              <a:rPr lang="en-CA" sz="2200" dirty="0"/>
              <a:t>can also set break times which means you can set time where you will be allowed to enter websites but as soon as your break time is over you will not be allowed to enter them </a:t>
            </a:r>
            <a:r>
              <a:rPr lang="en-CA" sz="2200" dirty="0" smtClean="0"/>
              <a:t>again</a:t>
            </a:r>
            <a:endParaRPr lang="en-MY" sz="2200" dirty="0"/>
          </a:p>
          <a:p>
            <a:endParaRPr lang="en-MY" sz="2200" dirty="0"/>
          </a:p>
        </p:txBody>
      </p:sp>
    </p:spTree>
    <p:extLst>
      <p:ext uri="{BB962C8B-B14F-4D97-AF65-F5344CB8AC3E}">
        <p14:creationId xmlns:p14="http://schemas.microsoft.com/office/powerpoint/2010/main" val="7062867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10878"/>
            <a:ext cx="8229600" cy="3394472"/>
          </a:xfrm>
        </p:spPr>
        <p:txBody>
          <a:bodyPr>
            <a:normAutofit/>
          </a:bodyPr>
          <a:lstStyle/>
          <a:p>
            <a:r>
              <a:rPr lang="en-CA" sz="2600" dirty="0"/>
              <a:t>The “Nuclear Option” is for those who absolutely cannot resist their </a:t>
            </a:r>
            <a:r>
              <a:rPr lang="en-CA" sz="2600" dirty="0" smtClean="0"/>
              <a:t>distractions</a:t>
            </a:r>
          </a:p>
          <a:p>
            <a:endParaRPr lang="en-CA" sz="2600" dirty="0"/>
          </a:p>
          <a:p>
            <a:r>
              <a:rPr lang="en-CA" sz="2600" dirty="0" smtClean="0"/>
              <a:t>This </a:t>
            </a:r>
            <a:r>
              <a:rPr lang="en-CA" sz="2600" dirty="0"/>
              <a:t>will not let you enter any of the websites that keep you from working and it cannot be deactivated until after the provided time </a:t>
            </a:r>
            <a:r>
              <a:rPr lang="en-CA" sz="2600" dirty="0" smtClean="0"/>
              <a:t>period</a:t>
            </a:r>
            <a:endParaRPr lang="en-MY" sz="2600" dirty="0"/>
          </a:p>
          <a:p>
            <a:endParaRPr lang="en-MY" sz="2600" dirty="0"/>
          </a:p>
        </p:txBody>
      </p:sp>
    </p:spTree>
    <p:extLst>
      <p:ext uri="{BB962C8B-B14F-4D97-AF65-F5344CB8AC3E}">
        <p14:creationId xmlns:p14="http://schemas.microsoft.com/office/powerpoint/2010/main" val="23357926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lstStyle/>
          <a:p>
            <a:r>
              <a:rPr lang="en-MY" b="1" dirty="0" smtClean="0"/>
              <a:t>2. Freedom</a:t>
            </a:r>
            <a:endParaRPr lang="en-MY" b="1" dirty="0"/>
          </a:p>
        </p:txBody>
      </p:sp>
      <p:sp>
        <p:nvSpPr>
          <p:cNvPr id="3" name="Content Placeholder 2"/>
          <p:cNvSpPr>
            <a:spLocks noGrp="1"/>
          </p:cNvSpPr>
          <p:nvPr>
            <p:ph idx="1"/>
          </p:nvPr>
        </p:nvSpPr>
        <p:spPr>
          <a:xfrm>
            <a:off x="457200" y="1657349"/>
            <a:ext cx="8229600" cy="2937273"/>
          </a:xfrm>
        </p:spPr>
        <p:txBody>
          <a:bodyPr>
            <a:normAutofit/>
          </a:bodyPr>
          <a:lstStyle/>
          <a:p>
            <a:r>
              <a:rPr lang="en-CA" sz="2300" dirty="0"/>
              <a:t>This is an application for web, pc, </a:t>
            </a:r>
            <a:r>
              <a:rPr lang="en-CA" sz="2300" dirty="0" err="1"/>
              <a:t>iOS</a:t>
            </a:r>
            <a:r>
              <a:rPr lang="en-CA" sz="2300" dirty="0"/>
              <a:t> and Mac that can be installed to block out websites that distract you so you can pay attention to what needs to be </a:t>
            </a:r>
            <a:r>
              <a:rPr lang="en-CA" sz="2300" dirty="0" smtClean="0"/>
              <a:t>done</a:t>
            </a:r>
          </a:p>
          <a:p>
            <a:endParaRPr lang="en-CA" sz="2300" dirty="0"/>
          </a:p>
          <a:p>
            <a:r>
              <a:rPr lang="en-CA" sz="2300" dirty="0" smtClean="0"/>
              <a:t>Making </a:t>
            </a:r>
            <a:r>
              <a:rPr lang="en-CA" sz="2300" dirty="0"/>
              <a:t>to-do lists is fun but getting everything done on your to-do list is a challenge when you have a habit of spending hours scrolling </a:t>
            </a:r>
            <a:r>
              <a:rPr lang="en-CA" sz="2300" dirty="0" smtClean="0"/>
              <a:t>through </a:t>
            </a:r>
            <a:r>
              <a:rPr lang="en-CA" sz="2300" dirty="0"/>
              <a:t>your favorite social </a:t>
            </a:r>
            <a:r>
              <a:rPr lang="en-CA" sz="2300" dirty="0" smtClean="0"/>
              <a:t>media</a:t>
            </a:r>
            <a:endParaRPr lang="en-MY" sz="2300" dirty="0"/>
          </a:p>
          <a:p>
            <a:endParaRPr lang="en-MY" sz="2300" dirty="0"/>
          </a:p>
        </p:txBody>
      </p:sp>
    </p:spTree>
    <p:extLst>
      <p:ext uri="{BB962C8B-B14F-4D97-AF65-F5344CB8AC3E}">
        <p14:creationId xmlns:p14="http://schemas.microsoft.com/office/powerpoint/2010/main" val="39794275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3549"/>
            <a:ext cx="8229600" cy="2861073"/>
          </a:xfrm>
        </p:spPr>
        <p:txBody>
          <a:bodyPr>
            <a:normAutofit/>
          </a:bodyPr>
          <a:lstStyle/>
          <a:p>
            <a:pPr marL="0" indent="0" algn="ctr">
              <a:buNone/>
            </a:pPr>
            <a:r>
              <a:rPr lang="en-CA" sz="3600" b="1" dirty="0" smtClean="0"/>
              <a:t>Freedom</a:t>
            </a:r>
            <a:r>
              <a:rPr lang="en-CA" sz="3600" dirty="0" smtClean="0"/>
              <a:t> </a:t>
            </a:r>
            <a:r>
              <a:rPr lang="en-CA" sz="3600" dirty="0"/>
              <a:t>lets you manage schedules so </a:t>
            </a:r>
            <a:r>
              <a:rPr lang="en-CA" sz="3600" dirty="0" smtClean="0"/>
              <a:t>you </a:t>
            </a:r>
            <a:r>
              <a:rPr lang="en-CA" sz="3600" dirty="0"/>
              <a:t>can block certain websites for a certain time </a:t>
            </a:r>
            <a:r>
              <a:rPr lang="en-CA" sz="3600" dirty="0" smtClean="0"/>
              <a:t>period</a:t>
            </a:r>
            <a:endParaRPr lang="en-MY" sz="3600" dirty="0"/>
          </a:p>
        </p:txBody>
      </p:sp>
    </p:spTree>
    <p:extLst>
      <p:ext uri="{BB962C8B-B14F-4D97-AF65-F5344CB8AC3E}">
        <p14:creationId xmlns:p14="http://schemas.microsoft.com/office/powerpoint/2010/main" val="7410464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3169</TotalTime>
  <Words>1062</Words>
  <Application>Microsoft Office PowerPoint</Application>
  <PresentationFormat>On-screen Show (16:9)</PresentationFormat>
  <Paragraphs>84</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1. StayFocused</vt:lpstr>
      <vt:lpstr>PowerPoint Presentation</vt:lpstr>
      <vt:lpstr>2. Freedom</vt:lpstr>
      <vt:lpstr>PowerPoint Presentation</vt:lpstr>
      <vt:lpstr>PowerPoint Presentation</vt:lpstr>
      <vt:lpstr>PowerPoint Presentation</vt:lpstr>
      <vt:lpstr>3. FocusWriter</vt:lpstr>
      <vt:lpstr>PowerPoint Presentation</vt:lpstr>
      <vt:lpstr>4. Concentrate</vt:lpstr>
      <vt:lpstr>PowerPoint Presentation</vt:lpstr>
      <vt:lpstr>PowerPoint Presentation</vt:lpstr>
      <vt:lpstr>5. Be Focused </vt:lpstr>
      <vt:lpstr>PowerPoint Presentation</vt:lpstr>
      <vt:lpstr>PowerPoint Presentation</vt:lpstr>
      <vt:lpstr>6. Forest</vt:lpstr>
      <vt:lpstr>PowerPoint Presentation</vt:lpstr>
      <vt:lpstr>7. Hold</vt:lpstr>
      <vt:lpstr>8. Noisli</vt:lpstr>
      <vt:lpstr>PowerPoint Presentation</vt:lpstr>
      <vt:lpstr>9. Balanced</vt:lpstr>
      <vt:lpstr>PowerPoint Presentation</vt:lpstr>
      <vt:lpstr>10. Hocus Focus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244</cp:revision>
  <dcterms:created xsi:type="dcterms:W3CDTF">2016-12-30T12:43:39Z</dcterms:created>
  <dcterms:modified xsi:type="dcterms:W3CDTF">2017-12-31T08:35:27Z</dcterms:modified>
</cp:coreProperties>
</file>