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69" r:id="rId4"/>
    <p:sldId id="370" r:id="rId5"/>
    <p:sldId id="353" r:id="rId6"/>
    <p:sldId id="295" r:id="rId7"/>
    <p:sldId id="296" r:id="rId8"/>
    <p:sldId id="260" r:id="rId9"/>
    <p:sldId id="297" r:id="rId10"/>
    <p:sldId id="299" r:id="rId11"/>
    <p:sldId id="300" r:id="rId12"/>
    <p:sldId id="301" r:id="rId13"/>
    <p:sldId id="371" r:id="rId14"/>
    <p:sldId id="262" r:id="rId15"/>
    <p:sldId id="263" r:id="rId16"/>
    <p:sldId id="303" r:id="rId17"/>
    <p:sldId id="304" r:id="rId18"/>
    <p:sldId id="305" r:id="rId19"/>
    <p:sldId id="354" r:id="rId20"/>
    <p:sldId id="307" r:id="rId21"/>
    <p:sldId id="356" r:id="rId22"/>
    <p:sldId id="355" r:id="rId23"/>
    <p:sldId id="308" r:id="rId24"/>
    <p:sldId id="367" r:id="rId25"/>
    <p:sldId id="372" r:id="rId26"/>
    <p:sldId id="373" r:id="rId27"/>
    <p:sldId id="349" r:id="rId28"/>
    <p:sldId id="321" r:id="rId29"/>
    <p:sldId id="359" r:id="rId30"/>
    <p:sldId id="266" r:id="rId31"/>
    <p:sldId id="322" r:id="rId32"/>
    <p:sldId id="323" r:id="rId33"/>
    <p:sldId id="324" r:id="rId34"/>
    <p:sldId id="325" r:id="rId35"/>
    <p:sldId id="326" r:id="rId36"/>
    <p:sldId id="328" r:id="rId37"/>
    <p:sldId id="361" r:id="rId38"/>
    <p:sldId id="374" r:id="rId39"/>
    <p:sldId id="362" r:id="rId40"/>
    <p:sldId id="329" r:id="rId41"/>
    <p:sldId id="330" r:id="rId42"/>
    <p:sldId id="364" r:id="rId43"/>
    <p:sldId id="331" r:id="rId44"/>
    <p:sldId id="365" r:id="rId45"/>
    <p:sldId id="335" r:id="rId46"/>
    <p:sldId id="336" r:id="rId47"/>
    <p:sldId id="337" r:id="rId48"/>
    <p:sldId id="342" r:id="rId49"/>
    <p:sldId id="343" r:id="rId50"/>
    <p:sldId id="375" r:id="rId51"/>
    <p:sldId id="346" r:id="rId52"/>
    <p:sldId id="376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48" d="100"/>
          <a:sy n="48" d="100"/>
        </p:scale>
        <p:origin x="681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10/1/2018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2994" y="2506814"/>
            <a:ext cx="9144000" cy="2387600"/>
          </a:xfrm>
        </p:spPr>
        <p:txBody>
          <a:bodyPr>
            <a:noAutofit/>
          </a:bodyPr>
          <a:lstStyle/>
          <a:p>
            <a:r>
              <a:rPr lang="en-MY" sz="8000" b="1" dirty="0" smtClean="0">
                <a:solidFill>
                  <a:schemeClr val="bg1"/>
                </a:solidFill>
                <a:latin typeface="+mn-lt"/>
              </a:rPr>
              <a:t>Hey there</a:t>
            </a:r>
            <a:r>
              <a:rPr lang="en-MY" sz="66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MY" sz="6600" b="1" dirty="0" smtClean="0">
                <a:solidFill>
                  <a:schemeClr val="bg1"/>
                </a:solidFill>
                <a:latin typeface="+mn-lt"/>
              </a:rPr>
            </a:br>
            <a:endParaRPr lang="en-MY" sz="6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543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Don't worry, this video presentation is </a:t>
            </a:r>
            <a:r>
              <a:rPr lang="en-MY" sz="4800" dirty="0" smtClean="0"/>
              <a:t>               </a:t>
            </a:r>
            <a:r>
              <a:rPr lang="en-MY" sz="4800" i="1" dirty="0" smtClean="0"/>
              <a:t>a </a:t>
            </a:r>
            <a:r>
              <a:rPr lang="en-MY" sz="4800" i="1" dirty="0"/>
              <a:t>lot </a:t>
            </a:r>
            <a:r>
              <a:rPr lang="en-MY" sz="4800" dirty="0"/>
              <a:t>shorter </a:t>
            </a:r>
            <a:r>
              <a:rPr lang="en-MY" sz="4800" dirty="0" smtClean="0"/>
              <a:t>this time 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4004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589" y="2427713"/>
            <a:ext cx="10515600" cy="3603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900" dirty="0"/>
              <a:t>What I'm about to show you will</a:t>
            </a:r>
            <a:r>
              <a:rPr lang="en-MY" sz="3900" b="1" dirty="0">
                <a:solidFill>
                  <a:srgbClr val="FFC000"/>
                </a:solidFill>
              </a:rPr>
              <a:t> I</a:t>
            </a:r>
            <a:r>
              <a:rPr lang="en-MY" sz="3900" b="1" dirty="0" smtClean="0">
                <a:solidFill>
                  <a:srgbClr val="FFC000"/>
                </a:solidFill>
              </a:rPr>
              <a:t>ncrease </a:t>
            </a:r>
            <a:r>
              <a:rPr lang="en-MY" sz="3900" dirty="0" smtClean="0"/>
              <a:t>your </a:t>
            </a:r>
            <a:r>
              <a:rPr lang="en-MY" sz="4000" dirty="0" smtClean="0"/>
              <a:t>likelihood </a:t>
            </a:r>
            <a:r>
              <a:rPr lang="en-MY" sz="4000" dirty="0"/>
              <a:t>of following through with the method AND achieving so much more than you ever thought possible!</a:t>
            </a:r>
          </a:p>
        </p:txBody>
      </p:sp>
    </p:spTree>
    <p:extLst>
      <p:ext uri="{BB962C8B-B14F-4D97-AF65-F5344CB8AC3E}">
        <p14:creationId xmlns:p14="http://schemas.microsoft.com/office/powerpoint/2010/main" val="1551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79" y="2683414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It is an amazing offer that will compliment </a:t>
            </a:r>
            <a:r>
              <a:rPr lang="en-MY" sz="4800" dirty="0" smtClean="0"/>
              <a:t>your </a:t>
            </a:r>
            <a:r>
              <a:rPr lang="en-MY" sz="4800" b="1" dirty="0" smtClean="0"/>
              <a:t>New </a:t>
            </a:r>
            <a:r>
              <a:rPr lang="en-MY" sz="4800" b="1" dirty="0"/>
              <a:t>B</a:t>
            </a:r>
            <a:r>
              <a:rPr lang="en-MY" sz="4800" b="1" dirty="0" smtClean="0"/>
              <a:t>lueprint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4248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336" y="2869810"/>
            <a:ext cx="10515600" cy="36588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Introducing the Power Of Focus Video Upgrade...</a:t>
            </a:r>
          </a:p>
        </p:txBody>
      </p:sp>
    </p:spTree>
    <p:extLst>
      <p:ext uri="{BB962C8B-B14F-4D97-AF65-F5344CB8AC3E}">
        <p14:creationId xmlns:p14="http://schemas.microsoft.com/office/powerpoint/2010/main" val="42731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0" y="2754168"/>
            <a:ext cx="10515600" cy="24322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To unearth all the secrets within the book, you have to read through the pages...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243" y="1575772"/>
            <a:ext cx="5897941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And I know that this process can be extremely tedious for many...</a:t>
            </a: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2305049"/>
            <a:ext cx="4324350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404" y="2639148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That said, I'm pretty sure that more than 60% of the readers won't even last a single </a:t>
            </a:r>
            <a:r>
              <a:rPr lang="en-MY" sz="4400" dirty="0" smtClean="0">
                <a:solidFill>
                  <a:srgbClr val="FFC000"/>
                </a:solidFill>
              </a:rPr>
              <a:t>chapter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5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064" y="2609800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That's the reason why many didn't get the results they truly desire because they gave up half-way through the </a:t>
            </a:r>
            <a:r>
              <a:rPr lang="en-MY" sz="4400" dirty="0" smtClean="0">
                <a:solidFill>
                  <a:srgbClr val="FFC000"/>
                </a:solidFill>
              </a:rPr>
              <a:t>process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0510" y="1670867"/>
            <a:ext cx="4758598" cy="3890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What if... I can show you a way to </a:t>
            </a:r>
            <a:r>
              <a:rPr lang="en-MY" sz="4400" b="1" dirty="0"/>
              <a:t>shortcut </a:t>
            </a:r>
            <a:r>
              <a:rPr lang="en-MY" sz="4400" dirty="0"/>
              <a:t>the tiresome process? </a:t>
            </a:r>
          </a:p>
          <a:p>
            <a:pPr marL="0" indent="0" algn="ctr">
              <a:buNone/>
            </a:pPr>
            <a:endParaRPr lang="en-MY" sz="4700" dirty="0"/>
          </a:p>
        </p:txBody>
      </p:sp>
      <p:pic>
        <p:nvPicPr>
          <p:cNvPr id="1026" name="Picture 2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0" y="3041723"/>
            <a:ext cx="4528283" cy="362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6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282" y="1859141"/>
            <a:ext cx="10515600" cy="3890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That's right, I'm talking about cutting half the time you spend on reading and </a:t>
            </a:r>
            <a:r>
              <a:rPr lang="en-MY" sz="4400" dirty="0" smtClean="0"/>
              <a:t>gaining          </a:t>
            </a:r>
            <a:r>
              <a:rPr lang="en-MY" sz="4400" dirty="0"/>
              <a:t>30-40% more </a:t>
            </a:r>
            <a:r>
              <a:rPr lang="en-MY" sz="4400" dirty="0" smtClean="0"/>
              <a:t>results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5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872" y="5121814"/>
            <a:ext cx="9144000" cy="2387600"/>
          </a:xfrm>
        </p:spPr>
        <p:txBody>
          <a:bodyPr>
            <a:noAutofit/>
          </a:bodyPr>
          <a:lstStyle/>
          <a:p>
            <a:r>
              <a:rPr lang="en-MY" sz="4700" dirty="0">
                <a:solidFill>
                  <a:srgbClr val="FFC000"/>
                </a:solidFill>
                <a:latin typeface="+mn-lt"/>
              </a:rPr>
              <a:t>Thank you and congratulations </a:t>
            </a:r>
            <a:r>
              <a:rPr lang="en-MY" sz="4700" dirty="0" smtClean="0">
                <a:solidFill>
                  <a:srgbClr val="FFC000"/>
                </a:solidFill>
                <a:latin typeface="+mn-lt"/>
              </a:rPr>
              <a:t>for</a:t>
            </a:r>
            <a:r>
              <a:rPr lang="en-MY" sz="47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MY" sz="4700" dirty="0" smtClean="0">
                <a:solidFill>
                  <a:schemeClr val="bg1"/>
                </a:solidFill>
                <a:latin typeface="+mn-lt"/>
              </a:rPr>
              <a:t>unlocking your inner greatness</a:t>
            </a:r>
            <a:r>
              <a:rPr lang="en-MY" sz="50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000" dirty="0">
                <a:solidFill>
                  <a:schemeClr val="bg1"/>
                </a:solidFill>
                <a:latin typeface="+mn-lt"/>
              </a:rPr>
            </a:br>
            <a:r>
              <a:rPr lang="en-MY" sz="50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000" b="1" dirty="0">
                <a:solidFill>
                  <a:schemeClr val="bg1"/>
                </a:solidFill>
                <a:latin typeface="+mn-lt"/>
              </a:rPr>
            </a:br>
            <a:r>
              <a:rPr lang="en-MY" sz="50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000" b="1" dirty="0">
                <a:solidFill>
                  <a:schemeClr val="bg1"/>
                </a:solidFill>
                <a:latin typeface="+mn-lt"/>
              </a:rPr>
            </a:br>
            <a:r>
              <a:rPr lang="en-GB" sz="5000" b="1" dirty="0">
                <a:solidFill>
                  <a:schemeClr val="bg1"/>
                </a:solidFill>
                <a:latin typeface="+mn-lt"/>
              </a:rPr>
              <a:t>  </a:t>
            </a:r>
            <a:r>
              <a:rPr lang="en-MY" sz="50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000" b="1" dirty="0">
                <a:solidFill>
                  <a:schemeClr val="bg1"/>
                </a:solidFill>
                <a:latin typeface="+mn-lt"/>
              </a:rPr>
            </a:br>
            <a:r>
              <a:rPr lang="en-MY" sz="50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5000" b="1" dirty="0">
                <a:solidFill>
                  <a:schemeClr val="bg1"/>
                </a:solidFill>
                <a:latin typeface="+mn-lt"/>
              </a:rPr>
            </a:br>
            <a:endParaRPr lang="en-MY" sz="5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1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171" y="2849311"/>
            <a:ext cx="1051560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If you are then you will love the video course of </a:t>
            </a:r>
            <a:r>
              <a:rPr lang="en-MY" sz="4600" b="1" dirty="0">
                <a:solidFill>
                  <a:srgbClr val="FFC000"/>
                </a:solidFill>
              </a:rPr>
              <a:t>Power Of </a:t>
            </a:r>
            <a:r>
              <a:rPr lang="en-MY" sz="4600" b="1" dirty="0" smtClean="0">
                <a:solidFill>
                  <a:srgbClr val="FFC000"/>
                </a:solidFill>
              </a:rPr>
              <a:t>Focus</a:t>
            </a:r>
            <a:endParaRPr lang="en-MY" sz="4600" dirty="0"/>
          </a:p>
          <a:p>
            <a:pPr marL="0" indent="0" algn="ctr">
              <a:buNone/>
            </a:pP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091" y="957119"/>
            <a:ext cx="1051560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As you probably already know by now, </a:t>
            </a:r>
            <a:r>
              <a:rPr lang="en-MY" sz="4000" b="1" dirty="0"/>
              <a:t>videos</a:t>
            </a:r>
            <a:r>
              <a:rPr lang="en-MY" sz="4000" dirty="0"/>
              <a:t> are one of the </a:t>
            </a:r>
            <a:r>
              <a:rPr lang="en-MY" sz="4000" b="1" i="1" dirty="0">
                <a:solidFill>
                  <a:srgbClr val="FFC000"/>
                </a:solidFill>
              </a:rPr>
              <a:t>most impactful ways </a:t>
            </a:r>
            <a:r>
              <a:rPr lang="en-MY" sz="4000" dirty="0"/>
              <a:t>to keep one engaged with your </a:t>
            </a:r>
            <a:r>
              <a:rPr lang="en-MY" sz="4000" dirty="0" smtClean="0"/>
              <a:t>content</a:t>
            </a:r>
            <a:endParaRPr lang="en-MY" sz="4000" dirty="0"/>
          </a:p>
          <a:p>
            <a:pPr marL="0" indent="0" algn="ctr">
              <a:buNone/>
            </a:pPr>
            <a:endParaRPr lang="en-MY" sz="4300" dirty="0"/>
          </a:p>
        </p:txBody>
      </p:sp>
      <p:pic>
        <p:nvPicPr>
          <p:cNvPr id="4" name="Picture 2" descr="Image result for vide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" r="17165"/>
          <a:stretch/>
        </p:blipFill>
        <p:spPr bwMode="auto">
          <a:xfrm>
            <a:off x="6557244" y="3165230"/>
            <a:ext cx="5386228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612" y="2570263"/>
            <a:ext cx="10515600" cy="22711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/>
              <a:t>Think of this upgrade as a </a:t>
            </a:r>
            <a:r>
              <a:rPr lang="en-MY" sz="4300" b="1" i="1" dirty="0"/>
              <a:t>LIVE </a:t>
            </a:r>
            <a:r>
              <a:rPr lang="en-MY" sz="4300" dirty="0"/>
              <a:t>workshop where I'll guide you by the hand and show you step-by-step as if I'm right beside </a:t>
            </a:r>
            <a:r>
              <a:rPr lang="en-MY" sz="4300" dirty="0" smtClean="0"/>
              <a:t>you</a:t>
            </a:r>
            <a:endParaRPr lang="en-MY" sz="4300" dirty="0"/>
          </a:p>
          <a:p>
            <a:pPr marL="0" indent="0" algn="ctr">
              <a:buNone/>
            </a:pP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2844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282" y="2347365"/>
            <a:ext cx="10110398" cy="36736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You remember more from this video course than the game plan because you have a voice that speaks to you, guides you and grabs your attention with visual </a:t>
            </a:r>
            <a:r>
              <a:rPr lang="en-MY" sz="4000" dirty="0" smtClean="0"/>
              <a:t>graphics</a:t>
            </a:r>
            <a:endParaRPr lang="en-MY" sz="4000" dirty="0"/>
          </a:p>
          <a:p>
            <a:pPr marL="0" indent="0" algn="ctr">
              <a:buNone/>
            </a:pP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32355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636" y="2584931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 smtClean="0">
                <a:solidFill>
                  <a:srgbClr val="FFC000"/>
                </a:solidFill>
              </a:rPr>
              <a:t>You digest </a:t>
            </a:r>
            <a:r>
              <a:rPr lang="en-MY" sz="4700" dirty="0">
                <a:solidFill>
                  <a:srgbClr val="FFC000"/>
                </a:solidFill>
              </a:rPr>
              <a:t>everything easily from this course </a:t>
            </a:r>
            <a:r>
              <a:rPr lang="en-MY" sz="4700" b="1" dirty="0">
                <a:solidFill>
                  <a:schemeClr val="bg1"/>
                </a:solidFill>
              </a:rPr>
              <a:t>without</a:t>
            </a:r>
            <a:r>
              <a:rPr lang="en-MY" sz="4700" dirty="0">
                <a:solidFill>
                  <a:srgbClr val="FFC000"/>
                </a:solidFill>
              </a:rPr>
              <a:t> any distractions or boredom</a:t>
            </a:r>
          </a:p>
        </p:txBody>
      </p:sp>
    </p:spTree>
    <p:extLst>
      <p:ext uri="{BB962C8B-B14F-4D97-AF65-F5344CB8AC3E}">
        <p14:creationId xmlns:p14="http://schemas.microsoft.com/office/powerpoint/2010/main" val="12791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094" y="791766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Did You Know That We Remember 50% Of The Things We Hear And See?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Image result for remem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19" y="2358874"/>
            <a:ext cx="714375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71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839" y="2289510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This interactive form of visual receiving allows you to easily recall what you have learned. </a:t>
            </a:r>
            <a:r>
              <a:rPr lang="en-MY" sz="4000" dirty="0" smtClean="0">
                <a:solidFill>
                  <a:srgbClr val="FFC000"/>
                </a:solidFill>
              </a:rPr>
              <a:t>And </a:t>
            </a:r>
            <a:r>
              <a:rPr lang="en-MY" sz="4000" dirty="0">
                <a:solidFill>
                  <a:srgbClr val="FFC000"/>
                </a:solidFill>
              </a:rPr>
              <a:t>break the boundaries of what you might already know about a topic.</a:t>
            </a:r>
          </a:p>
          <a:p>
            <a:pPr marL="0" indent="0" algn="ctr">
              <a:buNone/>
            </a:pPr>
            <a:endParaRPr lang="en-MY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9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636" y="2584931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These videos are designed and recorded by a professional voice-over actor for </a:t>
            </a:r>
            <a:r>
              <a:rPr lang="en-MY" sz="4400" dirty="0" smtClean="0">
                <a:solidFill>
                  <a:srgbClr val="FFC000"/>
                </a:solidFill>
              </a:rPr>
              <a:t>                  </a:t>
            </a:r>
            <a:r>
              <a:rPr lang="en-MY" sz="4400" dirty="0" smtClean="0">
                <a:solidFill>
                  <a:schemeClr val="bg1"/>
                </a:solidFill>
              </a:rPr>
              <a:t>O</a:t>
            </a:r>
            <a:r>
              <a:rPr lang="en-MY" sz="4400" dirty="0" smtClean="0">
                <a:solidFill>
                  <a:schemeClr val="bg1"/>
                </a:solidFill>
              </a:rPr>
              <a:t>ptimum </a:t>
            </a:r>
            <a:r>
              <a:rPr lang="en-MY" sz="4400" dirty="0">
                <a:solidFill>
                  <a:schemeClr val="bg1"/>
                </a:solidFill>
              </a:rPr>
              <a:t>R</a:t>
            </a:r>
            <a:r>
              <a:rPr lang="en-MY" sz="4400" dirty="0" smtClean="0">
                <a:solidFill>
                  <a:schemeClr val="bg1"/>
                </a:solidFill>
              </a:rPr>
              <a:t>esults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7" y="2880739"/>
            <a:ext cx="10605247" cy="26927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You get </a:t>
            </a:r>
            <a:r>
              <a:rPr lang="en-MY" sz="4800" b="1" dirty="0">
                <a:solidFill>
                  <a:srgbClr val="FFC000"/>
                </a:solidFill>
              </a:rPr>
              <a:t>M</a:t>
            </a:r>
            <a:r>
              <a:rPr lang="en-MY" sz="4800" b="1" dirty="0" smtClean="0">
                <a:solidFill>
                  <a:srgbClr val="FFC000"/>
                </a:solidFill>
              </a:rPr>
              <a:t>ore </a:t>
            </a:r>
            <a:r>
              <a:rPr lang="en-MY" sz="4800" b="1" dirty="0">
                <a:solidFill>
                  <a:srgbClr val="FFC000"/>
                </a:solidFill>
              </a:rPr>
              <a:t>P</a:t>
            </a:r>
            <a:r>
              <a:rPr lang="en-MY" sz="4800" b="1" dirty="0" smtClean="0">
                <a:solidFill>
                  <a:srgbClr val="FFC000"/>
                </a:solidFill>
              </a:rPr>
              <a:t>rofound </a:t>
            </a:r>
            <a:r>
              <a:rPr lang="en-MY" sz="4800" b="1" dirty="0">
                <a:solidFill>
                  <a:srgbClr val="FFC000"/>
                </a:solidFill>
              </a:rPr>
              <a:t>R</a:t>
            </a:r>
            <a:r>
              <a:rPr lang="en-MY" sz="4800" b="1" dirty="0" smtClean="0">
                <a:solidFill>
                  <a:srgbClr val="FFC000"/>
                </a:solidFill>
              </a:rPr>
              <a:t>esults </a:t>
            </a:r>
            <a:r>
              <a:rPr lang="en-MY" sz="4800" dirty="0"/>
              <a:t>in </a:t>
            </a:r>
            <a:r>
              <a:rPr lang="en-MY" sz="4800" b="1" i="1" dirty="0"/>
              <a:t>LESS</a:t>
            </a:r>
            <a:r>
              <a:rPr lang="en-MY" sz="4800" dirty="0"/>
              <a:t> time! </a:t>
            </a:r>
          </a:p>
          <a:p>
            <a:pPr marL="0" indent="0" algn="ctr">
              <a:buNone/>
            </a:pP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22901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154" y="2774003"/>
            <a:ext cx="10515600" cy="26927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want you to see </a:t>
            </a:r>
            <a:r>
              <a:rPr lang="en-MY" sz="4400" b="1" dirty="0" smtClean="0">
                <a:solidFill>
                  <a:srgbClr val="FFC000"/>
                </a:solidFill>
              </a:rPr>
              <a:t>Positive </a:t>
            </a:r>
            <a:r>
              <a:rPr lang="en-MY" sz="4400" b="1" dirty="0">
                <a:solidFill>
                  <a:srgbClr val="FFC000"/>
                </a:solidFill>
              </a:rPr>
              <a:t>R</a:t>
            </a:r>
            <a:r>
              <a:rPr lang="en-MY" sz="4400" b="1" dirty="0" smtClean="0">
                <a:solidFill>
                  <a:srgbClr val="FFC000"/>
                </a:solidFill>
              </a:rPr>
              <a:t>esults</a:t>
            </a:r>
            <a:r>
              <a:rPr lang="en-MY" sz="4400" dirty="0" smtClean="0"/>
              <a:t> </a:t>
            </a:r>
            <a:r>
              <a:rPr lang="en-MY" sz="4400" dirty="0"/>
              <a:t>when you put everything you have learned into </a:t>
            </a:r>
            <a:r>
              <a:rPr lang="en-MY" sz="4400" dirty="0" smtClean="0"/>
              <a:t>practice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4643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929" y="2546252"/>
            <a:ext cx="10515600" cy="36166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You've just made one of the best investments in your life and your future will thank you for </a:t>
            </a:r>
            <a:r>
              <a:rPr lang="en-MY" sz="4500" dirty="0" smtClean="0"/>
              <a:t>that</a:t>
            </a:r>
            <a:endParaRPr lang="en-MY" sz="4500" dirty="0"/>
          </a:p>
          <a:p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200614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940" y="2596236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 smtClean="0">
                <a:solidFill>
                  <a:schemeClr val="bg1"/>
                </a:solidFill>
              </a:rPr>
              <a:t>In </a:t>
            </a:r>
            <a:r>
              <a:rPr lang="en-MY" sz="4500" dirty="0">
                <a:solidFill>
                  <a:schemeClr val="bg1"/>
                </a:solidFill>
              </a:rPr>
              <a:t>this amazing video upgrade, you will get 8 premium quality videos on sharpening your concentration</a:t>
            </a: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903" y="2018470"/>
            <a:ext cx="10515600" cy="23465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Get ready to unlock your inner </a:t>
            </a:r>
            <a:r>
              <a:rPr lang="en-MY" sz="5400" dirty="0" smtClean="0">
                <a:solidFill>
                  <a:schemeClr val="bg1"/>
                </a:solidFill>
              </a:rPr>
              <a:t>greatness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All you need to do is sit back, relax and push the </a:t>
            </a:r>
            <a:r>
              <a:rPr lang="en-MY" sz="4600" b="1" dirty="0">
                <a:solidFill>
                  <a:srgbClr val="FFC000"/>
                </a:solidFill>
              </a:rPr>
              <a:t>PLAY</a:t>
            </a:r>
            <a:r>
              <a:rPr lang="en-MY" sz="4600" dirty="0"/>
              <a:t> button and reap all the benefits!</a:t>
            </a:r>
          </a:p>
        </p:txBody>
      </p:sp>
    </p:spTree>
    <p:extLst>
      <p:ext uri="{BB962C8B-B14F-4D97-AF65-F5344CB8AC3E}">
        <p14:creationId xmlns:p14="http://schemas.microsoft.com/office/powerpoint/2010/main" val="14417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674" y="890319"/>
            <a:ext cx="10515600" cy="1325563"/>
          </a:xfrm>
        </p:spPr>
        <p:txBody>
          <a:bodyPr>
            <a:noAutofit/>
          </a:bodyPr>
          <a:lstStyle/>
          <a:p>
            <a:r>
              <a:rPr lang="en-MY" sz="4800" b="1" dirty="0">
                <a:latin typeface="+mn-lt"/>
              </a:rPr>
              <a:t>Here's a sneak peek of the topics in this upgrade:</a:t>
            </a:r>
            <a:br>
              <a:rPr lang="en-MY" sz="4800" b="1" dirty="0">
                <a:latin typeface="+mn-lt"/>
              </a:rPr>
            </a:br>
            <a:endParaRPr lang="en-MY" sz="4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55741"/>
            <a:ext cx="10515600" cy="3662597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MY" sz="4000" dirty="0" smtClean="0"/>
              <a:t> Reclaiming </a:t>
            </a:r>
            <a:r>
              <a:rPr lang="en-MY" sz="4000" dirty="0"/>
              <a:t>Your Time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MY" sz="4000" dirty="0" smtClean="0"/>
              <a:t> Benefits </a:t>
            </a:r>
            <a:r>
              <a:rPr lang="en-MY" sz="4000" dirty="0"/>
              <a:t>Of Concentration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MY" sz="4000" dirty="0" smtClean="0"/>
              <a:t> How </a:t>
            </a:r>
            <a:r>
              <a:rPr lang="en-MY" sz="4000" dirty="0"/>
              <a:t>To “De-</a:t>
            </a:r>
            <a:r>
              <a:rPr lang="en-MY" sz="4000" dirty="0" err="1"/>
              <a:t>Distractify</a:t>
            </a:r>
            <a:r>
              <a:rPr lang="en-MY" sz="4000" dirty="0"/>
              <a:t>” Your Smartphone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MY" sz="4000" dirty="0" smtClean="0"/>
              <a:t> Physiological </a:t>
            </a:r>
            <a:r>
              <a:rPr lang="en-MY" sz="4000" dirty="0"/>
              <a:t>Factors Of Focus</a:t>
            </a:r>
          </a:p>
          <a:p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9228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90" y="972707"/>
            <a:ext cx="10988040" cy="370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800" dirty="0"/>
              <a:t>I could easily charge you an arm and a leg for the above upgrade considering the amount of </a:t>
            </a:r>
            <a:r>
              <a:rPr lang="en-MY" sz="3800" b="1" dirty="0"/>
              <a:t>T</a:t>
            </a:r>
            <a:r>
              <a:rPr lang="en-MY" sz="3800" b="1" dirty="0" smtClean="0"/>
              <a:t>ime </a:t>
            </a:r>
            <a:r>
              <a:rPr lang="en-MY" sz="3800" dirty="0"/>
              <a:t>and </a:t>
            </a:r>
            <a:r>
              <a:rPr lang="en-MY" sz="3800" b="1" dirty="0"/>
              <a:t>E</a:t>
            </a:r>
            <a:r>
              <a:rPr lang="en-MY" sz="3800" b="1" dirty="0" smtClean="0"/>
              <a:t>ffort</a:t>
            </a:r>
            <a:r>
              <a:rPr lang="en-MY" sz="3800" dirty="0" smtClean="0"/>
              <a:t> </a:t>
            </a:r>
            <a:r>
              <a:rPr lang="en-MY" sz="3800" dirty="0"/>
              <a:t>put into creating this fantastic course!</a:t>
            </a:r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2050" name="Picture 2" descr="Image result for hour gla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906" y="3360776"/>
            <a:ext cx="2871404" cy="287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311" y="261815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This course </a:t>
            </a:r>
            <a:r>
              <a:rPr lang="en-MY" sz="5400" dirty="0" smtClean="0">
                <a:solidFill>
                  <a:srgbClr val="FFC000"/>
                </a:solidFill>
              </a:rPr>
              <a:t>promises</a:t>
            </a:r>
          </a:p>
          <a:p>
            <a:pPr marL="0" indent="0" algn="ctr">
              <a:buNone/>
            </a:pPr>
            <a:r>
              <a:rPr lang="en-MY" sz="5400" dirty="0" smtClean="0">
                <a:solidFill>
                  <a:srgbClr val="FFC000"/>
                </a:solidFill>
              </a:rPr>
              <a:t> </a:t>
            </a:r>
            <a:r>
              <a:rPr lang="en-MY" sz="5400" b="1" dirty="0" smtClean="0">
                <a:solidFill>
                  <a:schemeClr val="bg1"/>
                </a:solidFill>
              </a:rPr>
              <a:t>REAL RESULTS! </a:t>
            </a:r>
            <a:endParaRPr lang="en-MY" sz="5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090" y="3060612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But only if you </a:t>
            </a:r>
            <a:r>
              <a:rPr lang="en-MY" sz="5400" dirty="0" smtClean="0">
                <a:solidFill>
                  <a:schemeClr val="bg1"/>
                </a:solidFill>
              </a:rPr>
              <a:t>Take Action NOW...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22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311" y="2786966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However, I'm not going to charge you THAT MUCH...</a:t>
            </a: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6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249305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>
                <a:solidFill>
                  <a:schemeClr val="bg1"/>
                </a:solidFill>
              </a:rPr>
              <a:t>As mentioned before, </a:t>
            </a:r>
            <a:r>
              <a:rPr lang="en-MY" sz="4800" dirty="0">
                <a:solidFill>
                  <a:schemeClr val="bg1"/>
                </a:solidFill>
              </a:rPr>
              <a:t>I only want those who are truly committed to joining this </a:t>
            </a:r>
            <a:r>
              <a:rPr lang="en-MY" sz="4800" dirty="0" smtClean="0">
                <a:solidFill>
                  <a:schemeClr val="bg1"/>
                </a:solidFill>
              </a:rPr>
              <a:t>course</a:t>
            </a:r>
            <a:endParaRPr lang="en-MY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0" y="2447782"/>
            <a:ext cx="10515600" cy="3658845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MY" sz="4300" dirty="0"/>
              <a:t>Also, I want to personally commend you for being willing to commit and take massive action towards </a:t>
            </a:r>
            <a:r>
              <a:rPr lang="en-MY" sz="4300" b="1" i="1" dirty="0"/>
              <a:t>securing your </a:t>
            </a:r>
            <a:r>
              <a:rPr lang="en-MY" sz="4300" b="1" i="1" dirty="0" smtClean="0"/>
              <a:t>success</a:t>
            </a:r>
            <a:endParaRPr lang="en-MY" sz="4300" b="1" i="1" dirty="0"/>
          </a:p>
          <a:p>
            <a:endParaRPr lang="en-MY" sz="4300" dirty="0"/>
          </a:p>
        </p:txBody>
      </p:sp>
    </p:spTree>
    <p:extLst>
      <p:ext uri="{BB962C8B-B14F-4D97-AF65-F5344CB8AC3E}">
        <p14:creationId xmlns:p14="http://schemas.microsoft.com/office/powerpoint/2010/main" val="187867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957" y="2789581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And I know that you are one of them! Or else you won't be reading this </a:t>
            </a:r>
            <a:r>
              <a:rPr lang="en-MY" sz="4800" dirty="0" smtClean="0">
                <a:solidFill>
                  <a:schemeClr val="bg1"/>
                </a:solidFill>
              </a:rPr>
              <a:t>page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5400" dirty="0"/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071" y="2340501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In this exclusive ONE TIME OFFER, you get instant access to </a:t>
            </a:r>
            <a:r>
              <a:rPr lang="en-MY" sz="4200" dirty="0" smtClean="0">
                <a:solidFill>
                  <a:schemeClr val="bg1"/>
                </a:solidFill>
              </a:rPr>
              <a:t>                                                       Power </a:t>
            </a:r>
            <a:r>
              <a:rPr lang="en-MY" sz="4200" dirty="0">
                <a:solidFill>
                  <a:schemeClr val="bg1"/>
                </a:solidFill>
              </a:rPr>
              <a:t>Of Focus Video Upgrade for the price of a fast food meal! 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775754"/>
            <a:ext cx="10515600" cy="2866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And did I also mention that you are protected by...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02660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000" y="1397573"/>
            <a:ext cx="4153496" cy="3641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My 100% Satisfaction Guaranteed Or It's Your Money Back</a:t>
            </a:r>
          </a:p>
          <a:p>
            <a:pPr marL="0" indent="0" algn="ctr">
              <a:buNone/>
            </a:pPr>
            <a:endParaRPr lang="en-MY" sz="4800" dirty="0"/>
          </a:p>
        </p:txBody>
      </p:sp>
      <p:pic>
        <p:nvPicPr>
          <p:cNvPr id="1026" name="Picture 2" descr="Image result for special off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715" y="1397573"/>
            <a:ext cx="4585390" cy="368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8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710" y="2532426"/>
            <a:ext cx="10515600" cy="2866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Your purchase of this video course is backed by my </a:t>
            </a:r>
            <a:r>
              <a:rPr lang="en-MY" sz="4500" b="1" dirty="0">
                <a:solidFill>
                  <a:srgbClr val="FFC000"/>
                </a:solidFill>
              </a:rPr>
              <a:t>100% Iron Clad Guarantee </a:t>
            </a:r>
            <a:r>
              <a:rPr lang="en-MY" sz="4500" dirty="0"/>
              <a:t>for the next 30 </a:t>
            </a:r>
            <a:r>
              <a:rPr lang="en-MY" sz="4500" dirty="0" smtClean="0"/>
              <a:t>days</a:t>
            </a:r>
            <a:endParaRPr lang="en-MY" sz="4500" dirty="0"/>
          </a:p>
          <a:p>
            <a:pPr marL="0" indent="0" algn="ctr">
              <a:buNone/>
            </a:pPr>
            <a:endParaRPr lang="en-MY" sz="5000" dirty="0"/>
          </a:p>
        </p:txBody>
      </p:sp>
    </p:spTree>
    <p:extLst>
      <p:ext uri="{BB962C8B-B14F-4D97-AF65-F5344CB8AC3E}">
        <p14:creationId xmlns:p14="http://schemas.microsoft.com/office/powerpoint/2010/main" val="65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94338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>
                <a:solidFill>
                  <a:schemeClr val="bg1"/>
                </a:solidFill>
              </a:rPr>
              <a:t>So you get to try this out </a:t>
            </a:r>
            <a:r>
              <a:rPr lang="en-MY" sz="5000" dirty="0" smtClean="0">
                <a:solidFill>
                  <a:schemeClr val="bg1"/>
                </a:solidFill>
              </a:rPr>
              <a:t>with              </a:t>
            </a:r>
            <a:r>
              <a:rPr lang="en-MY" sz="5000" b="1" dirty="0" smtClean="0">
                <a:solidFill>
                  <a:srgbClr val="FFC000"/>
                </a:solidFill>
              </a:rPr>
              <a:t>ZERO RISK!</a:t>
            </a:r>
            <a:endParaRPr lang="en-MY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5" y="2098780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>
                <a:solidFill>
                  <a:srgbClr val="FFC000"/>
                </a:solidFill>
              </a:rPr>
              <a:t>NOT</a:t>
            </a:r>
            <a:r>
              <a:rPr lang="en-MY" sz="4800" dirty="0">
                <a:solidFill>
                  <a:schemeClr val="bg1"/>
                </a:solidFill>
              </a:rPr>
              <a:t> made available to </a:t>
            </a:r>
            <a:r>
              <a:rPr lang="en-MY" sz="4800" dirty="0" smtClean="0">
                <a:solidFill>
                  <a:schemeClr val="bg1"/>
                </a:solidFill>
              </a:rPr>
              <a:t>the public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122" y="2673348"/>
            <a:ext cx="10515600" cy="37806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I intend to keep this </a:t>
            </a:r>
            <a:r>
              <a:rPr lang="en-MY" sz="4200" b="1" dirty="0">
                <a:solidFill>
                  <a:srgbClr val="FFC000"/>
                </a:solidFill>
              </a:rPr>
              <a:t>G</a:t>
            </a:r>
            <a:r>
              <a:rPr lang="en-MY" sz="4200" b="1" dirty="0" smtClean="0">
                <a:solidFill>
                  <a:srgbClr val="FFC000"/>
                </a:solidFill>
              </a:rPr>
              <a:t>olden </a:t>
            </a:r>
            <a:r>
              <a:rPr lang="en-MY" sz="4200" b="1" dirty="0">
                <a:solidFill>
                  <a:srgbClr val="FFC000"/>
                </a:solidFill>
              </a:rPr>
              <a:t>O</a:t>
            </a:r>
            <a:r>
              <a:rPr lang="en-MY" sz="4200" b="1" dirty="0" smtClean="0">
                <a:solidFill>
                  <a:srgbClr val="FFC000"/>
                </a:solidFill>
              </a:rPr>
              <a:t>pportunity </a:t>
            </a:r>
            <a:r>
              <a:rPr lang="en-MY" sz="4200" dirty="0"/>
              <a:t>limited only to </a:t>
            </a:r>
            <a:r>
              <a:rPr lang="en-MY" sz="4200" dirty="0" smtClean="0"/>
              <a:t>you and others </a:t>
            </a:r>
            <a:r>
              <a:rPr lang="en-MY" sz="4200" dirty="0"/>
              <a:t>who are committed to getting the most out of </a:t>
            </a:r>
            <a:r>
              <a:rPr lang="en-MY" sz="4200" dirty="0" smtClean="0"/>
              <a:t>life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8987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Also, it's my way of saying thanks for choosing me, and I think you deserve to get this almost </a:t>
            </a:r>
            <a:r>
              <a:rPr lang="en-MY" sz="4400" dirty="0" smtClean="0">
                <a:solidFill>
                  <a:srgbClr val="FFC000"/>
                </a:solidFill>
              </a:rPr>
              <a:t>exclusively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6654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chemeClr val="bg1"/>
                </a:solidFill>
              </a:rPr>
              <a:t>So if you click away or close this page, you won't get to see it again after </a:t>
            </a:r>
            <a:r>
              <a:rPr lang="en-MY" sz="4700" dirty="0" smtClean="0">
                <a:solidFill>
                  <a:schemeClr val="bg1"/>
                </a:solidFill>
              </a:rPr>
              <a:t>this</a:t>
            </a:r>
            <a:endParaRPr lang="en-MY" sz="4700" dirty="0">
              <a:solidFill>
                <a:schemeClr val="bg1"/>
              </a:solidFill>
            </a:endParaRPr>
          </a:p>
          <a:p>
            <a:endParaRPr lang="en-MY" sz="4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5" y="2799471"/>
            <a:ext cx="10515600" cy="33617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I'm certain that you're going to </a:t>
            </a:r>
            <a:r>
              <a:rPr lang="en-MY" sz="4600" b="1" dirty="0" smtClean="0">
                <a:solidFill>
                  <a:srgbClr val="FFC000"/>
                </a:solidFill>
              </a:rPr>
              <a:t>LOVE</a:t>
            </a:r>
            <a:r>
              <a:rPr lang="en-MY" sz="4600" dirty="0" smtClean="0"/>
              <a:t> </a:t>
            </a:r>
            <a:r>
              <a:rPr lang="en-MY" sz="4600" dirty="0"/>
              <a:t>what you discover in this </a:t>
            </a:r>
            <a:r>
              <a:rPr lang="en-MY" sz="4600" dirty="0" smtClean="0"/>
              <a:t>book</a:t>
            </a:r>
            <a:endParaRPr lang="en-MY" sz="4600" dirty="0"/>
          </a:p>
          <a:p>
            <a:pPr algn="ctr"/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103108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862" y="296733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>
                <a:solidFill>
                  <a:schemeClr val="bg1"/>
                </a:solidFill>
              </a:rPr>
              <a:t>So </a:t>
            </a:r>
            <a:r>
              <a:rPr lang="en-MY" sz="6000" smtClean="0">
                <a:solidFill>
                  <a:schemeClr val="bg1"/>
                </a:solidFill>
              </a:rPr>
              <a:t>There </a:t>
            </a:r>
            <a:r>
              <a:rPr lang="en-MY" sz="6000">
                <a:solidFill>
                  <a:schemeClr val="bg1"/>
                </a:solidFill>
              </a:rPr>
              <a:t>Y</a:t>
            </a:r>
            <a:r>
              <a:rPr lang="en-MY" sz="6000" smtClean="0">
                <a:solidFill>
                  <a:schemeClr val="bg1"/>
                </a:solidFill>
              </a:rPr>
              <a:t>ou </a:t>
            </a:r>
            <a:r>
              <a:rPr lang="en-MY" sz="6000">
                <a:solidFill>
                  <a:schemeClr val="bg1"/>
                </a:solidFill>
              </a:rPr>
              <a:t>H</a:t>
            </a:r>
            <a:r>
              <a:rPr lang="en-MY" sz="6000" smtClean="0">
                <a:solidFill>
                  <a:schemeClr val="bg1"/>
                </a:solidFill>
              </a:rPr>
              <a:t>ave </a:t>
            </a:r>
            <a:r>
              <a:rPr lang="en-MY" sz="6000" dirty="0">
                <a:solidFill>
                  <a:schemeClr val="bg1"/>
                </a:solidFill>
              </a:rPr>
              <a:t>I</a:t>
            </a:r>
            <a:r>
              <a:rPr lang="en-MY" sz="6000" smtClean="0">
                <a:solidFill>
                  <a:schemeClr val="bg1"/>
                </a:solidFill>
              </a:rPr>
              <a:t>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600" b="1" dirty="0">
                <a:solidFill>
                  <a:srgbClr val="FFC000"/>
                </a:solidFill>
              </a:rPr>
              <a:t>LOW ONE TIME INVESTMENT </a:t>
            </a:r>
            <a:r>
              <a:rPr lang="en-MY" sz="4600" dirty="0" smtClean="0">
                <a:solidFill>
                  <a:schemeClr val="bg1"/>
                </a:solidFill>
              </a:rPr>
              <a:t>only</a:t>
            </a: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62" y="125650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/>
              <a:t>Click </a:t>
            </a:r>
            <a:r>
              <a:rPr lang="en-MY" sz="5400" b="1" dirty="0" smtClean="0"/>
              <a:t>On </a:t>
            </a:r>
            <a:r>
              <a:rPr lang="en-MY" sz="5400" b="1" dirty="0"/>
              <a:t>T</a:t>
            </a:r>
            <a:r>
              <a:rPr lang="en-MY" sz="5400" b="1" dirty="0" smtClean="0"/>
              <a:t>he </a:t>
            </a:r>
            <a:r>
              <a:rPr lang="en-MY" sz="5400" b="1" dirty="0"/>
              <a:t>B</a:t>
            </a:r>
            <a:r>
              <a:rPr lang="en-MY" sz="5400" b="1" dirty="0" smtClean="0"/>
              <a:t>uy </a:t>
            </a:r>
            <a:r>
              <a:rPr lang="en-MY" sz="5400" b="1" dirty="0"/>
              <a:t>B</a:t>
            </a:r>
            <a:r>
              <a:rPr lang="en-MY" sz="5400" b="1" dirty="0" smtClean="0"/>
              <a:t>utton </a:t>
            </a:r>
            <a:r>
              <a:rPr lang="en-MY" sz="5400" b="1" dirty="0"/>
              <a:t>N</a:t>
            </a:r>
            <a:r>
              <a:rPr lang="en-MY" sz="5400" b="1" dirty="0" smtClean="0"/>
              <a:t>ow</a:t>
            </a:r>
            <a:endParaRPr lang="en-MY" sz="5400" b="1" dirty="0"/>
          </a:p>
          <a:p>
            <a:pPr marL="0" indent="0" algn="ctr">
              <a:buNone/>
            </a:pPr>
            <a:endParaRPr lang="en-MY" sz="5400" dirty="0"/>
          </a:p>
        </p:txBody>
      </p:sp>
      <p:sp>
        <p:nvSpPr>
          <p:cNvPr id="4" name="Down Arrow 3"/>
          <p:cNvSpPr/>
          <p:nvPr/>
        </p:nvSpPr>
        <p:spPr>
          <a:xfrm>
            <a:off x="2548595" y="2582044"/>
            <a:ext cx="2124221" cy="302580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Down Arrow 4"/>
          <p:cNvSpPr/>
          <p:nvPr/>
        </p:nvSpPr>
        <p:spPr>
          <a:xfrm>
            <a:off x="4908452" y="2588455"/>
            <a:ext cx="2124221" cy="302580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Down Arrow 5"/>
          <p:cNvSpPr/>
          <p:nvPr/>
        </p:nvSpPr>
        <p:spPr>
          <a:xfrm>
            <a:off x="7268309" y="2588455"/>
            <a:ext cx="2124221" cy="302580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31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>
                <a:solidFill>
                  <a:schemeClr val="bg1"/>
                </a:solidFill>
              </a:rPr>
              <a:t>But your order is not quite complete yet though...</a:t>
            </a:r>
          </a:p>
          <a:p>
            <a:endParaRPr lang="en-MY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628" y="882503"/>
            <a:ext cx="10515600" cy="4943586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So D</a:t>
            </a:r>
            <a:r>
              <a:rPr lang="en-MY" sz="4400" dirty="0" smtClean="0"/>
              <a:t>on't </a:t>
            </a:r>
            <a:r>
              <a:rPr lang="en-MY" sz="4400" dirty="0"/>
              <a:t>L</a:t>
            </a:r>
            <a:r>
              <a:rPr lang="en-MY" sz="4400" dirty="0" smtClean="0"/>
              <a:t>eave </a:t>
            </a:r>
            <a:r>
              <a:rPr lang="en-MY" sz="4400" dirty="0"/>
              <a:t>T</a:t>
            </a:r>
            <a:r>
              <a:rPr lang="en-MY" sz="4400" dirty="0" smtClean="0"/>
              <a:t>his </a:t>
            </a:r>
            <a:r>
              <a:rPr lang="en-MY" sz="4400" dirty="0"/>
              <a:t>P</a:t>
            </a:r>
            <a:r>
              <a:rPr lang="en-MY" sz="4400" dirty="0" smtClean="0"/>
              <a:t>age </a:t>
            </a:r>
            <a:r>
              <a:rPr lang="en-MY" sz="4400" dirty="0"/>
              <a:t>Y</a:t>
            </a:r>
            <a:r>
              <a:rPr lang="en-MY" sz="4400" dirty="0" smtClean="0"/>
              <a:t>et</a:t>
            </a:r>
            <a:r>
              <a:rPr lang="en-MY" sz="4400" dirty="0"/>
              <a:t>!</a:t>
            </a:r>
          </a:p>
          <a:p>
            <a:endParaRPr lang="en-MY" dirty="0"/>
          </a:p>
        </p:txBody>
      </p:sp>
      <p:pic>
        <p:nvPicPr>
          <p:cNvPr id="2050" name="Picture 2" descr="Image result for s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629" y="1791476"/>
            <a:ext cx="6122668" cy="463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7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774" y="3565522"/>
            <a:ext cx="10121461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Or you will lose out your ONE-TIME opportunity to tap into the power of focus and achieve more than you’ve ever thought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possible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16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498" y="2819038"/>
            <a:ext cx="10515600" cy="3242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200" dirty="0" smtClean="0">
                <a:solidFill>
                  <a:srgbClr val="FFC000"/>
                </a:solidFill>
              </a:rPr>
              <a:t>So Before </a:t>
            </a:r>
            <a:r>
              <a:rPr lang="en-MY" sz="5200" dirty="0">
                <a:solidFill>
                  <a:srgbClr val="FFC000"/>
                </a:solidFill>
              </a:rPr>
              <a:t>Y</a:t>
            </a:r>
            <a:r>
              <a:rPr lang="en-MY" sz="5200" dirty="0" smtClean="0">
                <a:solidFill>
                  <a:srgbClr val="FFC000"/>
                </a:solidFill>
              </a:rPr>
              <a:t>ou </a:t>
            </a:r>
            <a:r>
              <a:rPr lang="en-MY" sz="5200" dirty="0">
                <a:solidFill>
                  <a:srgbClr val="FFC000"/>
                </a:solidFill>
              </a:rPr>
              <a:t>G</a:t>
            </a:r>
            <a:r>
              <a:rPr lang="en-MY" sz="5200" dirty="0" smtClean="0">
                <a:solidFill>
                  <a:srgbClr val="FFC000"/>
                </a:solidFill>
              </a:rPr>
              <a:t>o, Here’s </a:t>
            </a:r>
            <a:r>
              <a:rPr lang="en-MY" sz="5200" dirty="0">
                <a:solidFill>
                  <a:srgbClr val="FFC000"/>
                </a:solidFill>
              </a:rPr>
              <a:t>M</a:t>
            </a:r>
            <a:r>
              <a:rPr lang="en-MY" sz="5200" dirty="0" smtClean="0">
                <a:solidFill>
                  <a:srgbClr val="FFC000"/>
                </a:solidFill>
              </a:rPr>
              <a:t>y </a:t>
            </a:r>
            <a:r>
              <a:rPr lang="en-MY" sz="5200" dirty="0" smtClean="0">
                <a:solidFill>
                  <a:srgbClr val="FFC000"/>
                </a:solidFill>
              </a:rPr>
              <a:t>                  </a:t>
            </a:r>
            <a:r>
              <a:rPr lang="en-MY" sz="5200" dirty="0" smtClean="0">
                <a:solidFill>
                  <a:srgbClr val="FFC000"/>
                </a:solidFill>
              </a:rPr>
              <a:t>One - Time </a:t>
            </a:r>
            <a:r>
              <a:rPr lang="en-MY" sz="5200" dirty="0" smtClean="0">
                <a:solidFill>
                  <a:srgbClr val="FFC000"/>
                </a:solidFill>
              </a:rPr>
              <a:t>Offer</a:t>
            </a:r>
            <a:r>
              <a:rPr lang="en-MY" sz="5200" dirty="0" smtClean="0">
                <a:solidFill>
                  <a:srgbClr val="FFC000"/>
                </a:solidFill>
              </a:rPr>
              <a:t>…</a:t>
            </a:r>
            <a:endParaRPr lang="en-MY" sz="5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760</Words>
  <Application>Microsoft Office PowerPoint</Application>
  <PresentationFormat>Widescreen</PresentationFormat>
  <Paragraphs>62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Calibri Light</vt:lpstr>
      <vt:lpstr>Wingdings</vt:lpstr>
      <vt:lpstr>Office Theme</vt:lpstr>
      <vt:lpstr>Hey there </vt:lpstr>
      <vt:lpstr>Thank you and congratulations for unlocking your inner greatness    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 you will lose out your ONE-TIME opportunity to tap into the power of focus and achieve more than you’ve ever thought possible  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a sneak peek of the topics in this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67</cp:revision>
  <dcterms:created xsi:type="dcterms:W3CDTF">2017-05-11T17:27:15Z</dcterms:created>
  <dcterms:modified xsi:type="dcterms:W3CDTF">2018-01-10T09:49:40Z</dcterms:modified>
</cp:coreProperties>
</file>