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61"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4" r:id="rId21"/>
    <p:sldId id="277" r:id="rId22"/>
    <p:sldId id="278" r:id="rId23"/>
    <p:sldId id="279" r:id="rId24"/>
    <p:sldId id="280" r:id="rId25"/>
    <p:sldId id="281" r:id="rId26"/>
    <p:sldId id="282"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173" y="60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12/31/2017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12/31/2017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12/31/2017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9" y="-35984"/>
            <a:ext cx="9377303" cy="5274733"/>
          </a:xfrm>
          <a:prstGeom prst="rect">
            <a:avLst/>
          </a:prstGeom>
        </p:spPr>
      </p:pic>
      <p:sp>
        <p:nvSpPr>
          <p:cNvPr id="5" name="Rectangle 4"/>
          <p:cNvSpPr/>
          <p:nvPr/>
        </p:nvSpPr>
        <p:spPr>
          <a:xfrm>
            <a:off x="5387622" y="2394857"/>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540022" y="2588955"/>
            <a:ext cx="3124200" cy="2554545"/>
          </a:xfrm>
          <a:prstGeom prst="rect">
            <a:avLst/>
          </a:prstGeom>
          <a:noFill/>
        </p:spPr>
        <p:txBody>
          <a:bodyPr wrap="square" rtlCol="0">
            <a:spAutoFit/>
          </a:bodyPr>
          <a:lstStyle/>
          <a:p>
            <a:pPr algn="ctr"/>
            <a:r>
              <a:rPr lang="en-CA" sz="3200" b="1" dirty="0"/>
              <a:t>Strategies </a:t>
            </a:r>
            <a:r>
              <a:rPr lang="en-CA" sz="3200" b="1" dirty="0" smtClean="0"/>
              <a:t>To </a:t>
            </a:r>
            <a:r>
              <a:rPr lang="en-CA" sz="3200" b="1" dirty="0"/>
              <a:t>B</a:t>
            </a:r>
            <a:r>
              <a:rPr lang="en-CA" sz="3200" b="1" dirty="0" smtClean="0"/>
              <a:t>uilding </a:t>
            </a:r>
            <a:r>
              <a:rPr lang="en-CA" sz="3200" b="1" dirty="0"/>
              <a:t>U</a:t>
            </a:r>
            <a:r>
              <a:rPr lang="en-CA" sz="3200" b="1" dirty="0" smtClean="0"/>
              <a:t>nbreakable </a:t>
            </a:r>
            <a:r>
              <a:rPr lang="en-CA" sz="3200" b="1" dirty="0"/>
              <a:t>F</a:t>
            </a:r>
            <a:r>
              <a:rPr lang="en-CA" sz="3200" b="1" dirty="0" smtClean="0"/>
              <a:t>ocus</a:t>
            </a:r>
            <a:endParaRPr lang="en-MY" sz="3200" b="1" dirty="0"/>
          </a:p>
          <a:p>
            <a:pPr algn="ctr"/>
            <a:endParaRPr lang="en-MY" sz="3200" b="1" dirty="0"/>
          </a:p>
        </p:txBody>
      </p:sp>
      <p:sp>
        <p:nvSpPr>
          <p:cNvPr id="9" name="Rectangle 8"/>
          <p:cNvSpPr/>
          <p:nvPr/>
        </p:nvSpPr>
        <p:spPr>
          <a:xfrm>
            <a:off x="5311422" y="2307167"/>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lstStyle/>
          <a:p>
            <a:r>
              <a:rPr lang="en-CA" b="1" dirty="0"/>
              <a:t>Rest </a:t>
            </a:r>
            <a:r>
              <a:rPr lang="en-CA" b="1" dirty="0" smtClean="0"/>
              <a:t>For A </a:t>
            </a:r>
            <a:r>
              <a:rPr lang="en-CA" b="1" dirty="0"/>
              <a:t>W</a:t>
            </a:r>
            <a:r>
              <a:rPr lang="en-CA" b="1" dirty="0" smtClean="0"/>
              <a:t>hile</a:t>
            </a:r>
            <a:endParaRPr lang="en-MY" b="1" dirty="0"/>
          </a:p>
        </p:txBody>
      </p:sp>
      <p:sp>
        <p:nvSpPr>
          <p:cNvPr id="3" name="Content Placeholder 2"/>
          <p:cNvSpPr>
            <a:spLocks noGrp="1"/>
          </p:cNvSpPr>
          <p:nvPr>
            <p:ph idx="1"/>
          </p:nvPr>
        </p:nvSpPr>
        <p:spPr>
          <a:xfrm>
            <a:off x="447675" y="1733550"/>
            <a:ext cx="8229600" cy="3089673"/>
          </a:xfrm>
        </p:spPr>
        <p:txBody>
          <a:bodyPr>
            <a:noAutofit/>
          </a:bodyPr>
          <a:lstStyle/>
          <a:p>
            <a:r>
              <a:rPr lang="en-CA" sz="2300" dirty="0"/>
              <a:t>The human body is not made for functioning constantly, which is why the concept of sleep is present in the </a:t>
            </a:r>
            <a:r>
              <a:rPr lang="en-CA" sz="2300" dirty="0" smtClean="0"/>
              <a:t>body</a:t>
            </a:r>
          </a:p>
          <a:p>
            <a:endParaRPr lang="en-CA" sz="2300" dirty="0"/>
          </a:p>
          <a:p>
            <a:r>
              <a:rPr lang="en-CA" sz="2300" dirty="0" smtClean="0"/>
              <a:t>No </a:t>
            </a:r>
            <a:r>
              <a:rPr lang="en-CA" sz="2300" dirty="0"/>
              <a:t>matter how much work needs to be done, you need to rest for a </a:t>
            </a:r>
            <a:r>
              <a:rPr lang="en-CA" sz="2300" dirty="0" smtClean="0"/>
              <a:t>while</a:t>
            </a:r>
          </a:p>
          <a:p>
            <a:endParaRPr lang="en-CA" sz="2300" dirty="0"/>
          </a:p>
          <a:p>
            <a:r>
              <a:rPr lang="en-CA" sz="2300" dirty="0" smtClean="0"/>
              <a:t>Take </a:t>
            </a:r>
            <a:r>
              <a:rPr lang="en-CA" sz="2300" dirty="0"/>
              <a:t>a half an hour break after every 4 or 5 hours that you </a:t>
            </a:r>
            <a:r>
              <a:rPr lang="en-CA" sz="2300" dirty="0" smtClean="0"/>
              <a:t>work</a:t>
            </a:r>
            <a:endParaRPr lang="en-MY" sz="2300" dirty="0"/>
          </a:p>
          <a:p>
            <a:endParaRPr lang="en-MY" sz="2300" dirty="0"/>
          </a:p>
        </p:txBody>
      </p:sp>
    </p:spTree>
    <p:extLst>
      <p:ext uri="{BB962C8B-B14F-4D97-AF65-F5344CB8AC3E}">
        <p14:creationId xmlns:p14="http://schemas.microsoft.com/office/powerpoint/2010/main" val="16159560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CA" sz="2600" dirty="0" smtClean="0"/>
              <a:t>This </a:t>
            </a:r>
            <a:r>
              <a:rPr lang="en-CA" sz="2600" dirty="0"/>
              <a:t>would help to freshen up your brain and it will also give you time to </a:t>
            </a:r>
            <a:r>
              <a:rPr lang="en-CA" sz="2600" dirty="0" smtClean="0"/>
              <a:t>relax</a:t>
            </a:r>
          </a:p>
          <a:p>
            <a:endParaRPr lang="en-CA" sz="2600" dirty="0"/>
          </a:p>
          <a:p>
            <a:r>
              <a:rPr lang="en-CA" sz="2600" dirty="0" smtClean="0"/>
              <a:t>During </a:t>
            </a:r>
            <a:r>
              <a:rPr lang="en-CA" sz="2600" dirty="0"/>
              <a:t>this time, you can clear your brain and simply give time to </a:t>
            </a:r>
            <a:r>
              <a:rPr lang="en-CA" sz="2600" dirty="0" smtClean="0"/>
              <a:t>yourself</a:t>
            </a:r>
            <a:br>
              <a:rPr lang="en-CA" sz="2600" dirty="0" smtClean="0"/>
            </a:br>
            <a:endParaRPr lang="en-MY" sz="2600" dirty="0"/>
          </a:p>
          <a:p>
            <a:r>
              <a:rPr lang="en-CA" sz="2600" dirty="0"/>
              <a:t>By resting or taking breaks, you can quickly build up </a:t>
            </a:r>
            <a:r>
              <a:rPr lang="en-CA" sz="2600" dirty="0" smtClean="0"/>
              <a:t>focus</a:t>
            </a:r>
            <a:endParaRPr lang="en-MY" sz="2600" dirty="0"/>
          </a:p>
        </p:txBody>
      </p:sp>
    </p:spTree>
    <p:extLst>
      <p:ext uri="{BB962C8B-B14F-4D97-AF65-F5344CB8AC3E}">
        <p14:creationId xmlns:p14="http://schemas.microsoft.com/office/powerpoint/2010/main" val="193392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fontScale="92500" lnSpcReduction="10000"/>
          </a:bodyPr>
          <a:lstStyle/>
          <a:p>
            <a:r>
              <a:rPr lang="en-CA" sz="2800" dirty="0"/>
              <a:t>It becomes harder to focus so you need to give your brain and body a </a:t>
            </a:r>
            <a:r>
              <a:rPr lang="en-CA" sz="2800" dirty="0" smtClean="0"/>
              <a:t>break</a:t>
            </a:r>
          </a:p>
          <a:p>
            <a:endParaRPr lang="en-CA" sz="2800" dirty="0"/>
          </a:p>
          <a:p>
            <a:r>
              <a:rPr lang="en-CA" sz="2800" dirty="0" smtClean="0"/>
              <a:t>In </a:t>
            </a:r>
            <a:r>
              <a:rPr lang="en-CA" sz="2800" dirty="0"/>
              <a:t>these few minutes or half an hour, do what soothes your </a:t>
            </a:r>
            <a:r>
              <a:rPr lang="en-CA" sz="2800" dirty="0" smtClean="0"/>
              <a:t>body</a:t>
            </a:r>
          </a:p>
          <a:p>
            <a:endParaRPr lang="en-CA" sz="2800" dirty="0"/>
          </a:p>
          <a:p>
            <a:r>
              <a:rPr lang="en-CA" sz="2800" dirty="0" smtClean="0"/>
              <a:t>Listen </a:t>
            </a:r>
            <a:r>
              <a:rPr lang="en-CA" sz="2800" dirty="0"/>
              <a:t>to calming music or simply go for a walk in some calm </a:t>
            </a:r>
            <a:r>
              <a:rPr lang="en-CA" sz="2800" dirty="0" smtClean="0"/>
              <a:t>neighbourhood</a:t>
            </a:r>
            <a:endParaRPr lang="en-MY" sz="2800" dirty="0"/>
          </a:p>
          <a:p>
            <a:endParaRPr lang="en-MY" dirty="0"/>
          </a:p>
        </p:txBody>
      </p:sp>
    </p:spTree>
    <p:extLst>
      <p:ext uri="{BB962C8B-B14F-4D97-AF65-F5344CB8AC3E}">
        <p14:creationId xmlns:p14="http://schemas.microsoft.com/office/powerpoint/2010/main" val="29995828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2180"/>
            <a:ext cx="8229600" cy="857250"/>
          </a:xfrm>
        </p:spPr>
        <p:txBody>
          <a:bodyPr>
            <a:normAutofit/>
          </a:bodyPr>
          <a:lstStyle/>
          <a:p>
            <a:r>
              <a:rPr lang="en-CA" b="1" dirty="0"/>
              <a:t>Work </a:t>
            </a:r>
            <a:r>
              <a:rPr lang="en-CA" b="1" dirty="0" smtClean="0"/>
              <a:t>With </a:t>
            </a:r>
            <a:r>
              <a:rPr lang="en-CA" b="1" dirty="0"/>
              <a:t>M</a:t>
            </a:r>
            <a:r>
              <a:rPr lang="en-CA" b="1" dirty="0" smtClean="0"/>
              <a:t>usic</a:t>
            </a:r>
            <a:endParaRPr lang="en-MY" b="1" dirty="0"/>
          </a:p>
        </p:txBody>
      </p:sp>
      <p:sp>
        <p:nvSpPr>
          <p:cNvPr id="3" name="Content Placeholder 2"/>
          <p:cNvSpPr>
            <a:spLocks noGrp="1"/>
          </p:cNvSpPr>
          <p:nvPr>
            <p:ph idx="1"/>
          </p:nvPr>
        </p:nvSpPr>
        <p:spPr/>
        <p:txBody>
          <a:bodyPr>
            <a:normAutofit/>
          </a:bodyPr>
          <a:lstStyle/>
          <a:p>
            <a:pPr marL="0" indent="0">
              <a:buNone/>
            </a:pPr>
            <a:endParaRPr lang="en-MY" sz="2400" dirty="0"/>
          </a:p>
          <a:p>
            <a:r>
              <a:rPr lang="en-CA" sz="2400" dirty="0"/>
              <a:t>This strategy may not work with everyone but it has shown to be successful in most </a:t>
            </a:r>
            <a:r>
              <a:rPr lang="en-CA" sz="2400" dirty="0" smtClean="0"/>
              <a:t>cases</a:t>
            </a:r>
          </a:p>
          <a:p>
            <a:endParaRPr lang="en-CA" sz="2400" dirty="0"/>
          </a:p>
          <a:p>
            <a:r>
              <a:rPr lang="en-CA" sz="2400" dirty="0" smtClean="0"/>
              <a:t>Listening </a:t>
            </a:r>
            <a:r>
              <a:rPr lang="en-CA" sz="2400" dirty="0"/>
              <a:t>to music is something most people </a:t>
            </a:r>
            <a:r>
              <a:rPr lang="en-CA" sz="2400" dirty="0" smtClean="0"/>
              <a:t>enjoy</a:t>
            </a:r>
          </a:p>
          <a:p>
            <a:endParaRPr lang="en-CA" sz="2400" dirty="0"/>
          </a:p>
          <a:p>
            <a:r>
              <a:rPr lang="en-CA" sz="2400" dirty="0" smtClean="0"/>
              <a:t>You </a:t>
            </a:r>
            <a:r>
              <a:rPr lang="en-CA" sz="2400" dirty="0"/>
              <a:t>could try by playing your favourite music in the background while you </a:t>
            </a:r>
            <a:r>
              <a:rPr lang="en-CA" sz="2400" dirty="0" smtClean="0"/>
              <a:t>work</a:t>
            </a:r>
            <a:endParaRPr lang="en-MY" sz="2400" dirty="0"/>
          </a:p>
          <a:p>
            <a:endParaRPr lang="en-MY" sz="2400" dirty="0"/>
          </a:p>
        </p:txBody>
      </p:sp>
    </p:spTree>
    <p:extLst>
      <p:ext uri="{BB962C8B-B14F-4D97-AF65-F5344CB8AC3E}">
        <p14:creationId xmlns:p14="http://schemas.microsoft.com/office/powerpoint/2010/main" val="777065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394472"/>
          </a:xfrm>
        </p:spPr>
        <p:txBody>
          <a:bodyPr>
            <a:normAutofit/>
          </a:bodyPr>
          <a:lstStyle/>
          <a:p>
            <a:r>
              <a:rPr lang="en-CA" sz="2500" dirty="0"/>
              <a:t>It is better if the song is not too loud because that can cause </a:t>
            </a:r>
            <a:r>
              <a:rPr lang="en-CA" sz="2500" dirty="0" smtClean="0"/>
              <a:t>distraction</a:t>
            </a:r>
            <a:endParaRPr lang="en-CA" sz="2500" dirty="0"/>
          </a:p>
          <a:p>
            <a:pPr marL="0" indent="0">
              <a:buNone/>
            </a:pPr>
            <a:endParaRPr lang="en-MY" sz="2500" dirty="0"/>
          </a:p>
          <a:p>
            <a:r>
              <a:rPr lang="en-CA" sz="2500" dirty="0"/>
              <a:t>The music must just not be too harsh on the ears and it must not be too loud to distract you from the work that you are </a:t>
            </a:r>
            <a:r>
              <a:rPr lang="en-CA" sz="2500" dirty="0" smtClean="0"/>
              <a:t>doing</a:t>
            </a:r>
            <a:endParaRPr lang="en-MY" sz="2500" dirty="0"/>
          </a:p>
        </p:txBody>
      </p:sp>
      <p:pic>
        <p:nvPicPr>
          <p:cNvPr id="13314" name="Picture 2" descr="Image result for musi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3181350"/>
            <a:ext cx="2816225" cy="1659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41848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Practice </a:t>
            </a:r>
            <a:r>
              <a:rPr lang="en-CA" b="1" dirty="0" smtClean="0"/>
              <a:t>Mindfulness</a:t>
            </a:r>
            <a:endParaRPr lang="en-MY" b="1" dirty="0"/>
          </a:p>
        </p:txBody>
      </p:sp>
      <p:sp>
        <p:nvSpPr>
          <p:cNvPr id="3" name="Content Placeholder 2"/>
          <p:cNvSpPr>
            <a:spLocks noGrp="1"/>
          </p:cNvSpPr>
          <p:nvPr>
            <p:ph idx="1"/>
          </p:nvPr>
        </p:nvSpPr>
        <p:spPr>
          <a:xfrm>
            <a:off x="457200" y="1428749"/>
            <a:ext cx="8229600" cy="3165873"/>
          </a:xfrm>
        </p:spPr>
        <p:txBody>
          <a:bodyPr>
            <a:normAutofit lnSpcReduction="10000"/>
          </a:bodyPr>
          <a:lstStyle/>
          <a:p>
            <a:r>
              <a:rPr lang="en-CA" sz="2400" dirty="0"/>
              <a:t>Using mindfulness to build focus is probably one of the best </a:t>
            </a:r>
            <a:r>
              <a:rPr lang="en-CA" sz="2400" dirty="0" smtClean="0"/>
              <a:t>techniques</a:t>
            </a:r>
          </a:p>
          <a:p>
            <a:endParaRPr lang="en-CA" sz="2400" dirty="0"/>
          </a:p>
          <a:p>
            <a:r>
              <a:rPr lang="en-CA" sz="2400" dirty="0" smtClean="0"/>
              <a:t>The </a:t>
            </a:r>
            <a:r>
              <a:rPr lang="en-CA" sz="2400" dirty="0"/>
              <a:t>key step involved is to sit in a quiet place and take a deep breathe </a:t>
            </a:r>
            <a:r>
              <a:rPr lang="en-CA" sz="2400" dirty="0" smtClean="0"/>
              <a:t>in</a:t>
            </a:r>
          </a:p>
          <a:p>
            <a:endParaRPr lang="en-CA" sz="2400" dirty="0"/>
          </a:p>
          <a:p>
            <a:r>
              <a:rPr lang="en-CA" sz="2400" dirty="0" smtClean="0"/>
              <a:t>After </a:t>
            </a:r>
            <a:r>
              <a:rPr lang="en-CA" sz="2400" dirty="0"/>
              <a:t>that, you are required to hold your breath for a few seconds and then </a:t>
            </a:r>
            <a:r>
              <a:rPr lang="en-CA" sz="2400" dirty="0" smtClean="0"/>
              <a:t>exhale</a:t>
            </a:r>
            <a:endParaRPr lang="en-MY" sz="2400" dirty="0"/>
          </a:p>
          <a:p>
            <a:endParaRPr lang="en-MY" dirty="0"/>
          </a:p>
        </p:txBody>
      </p:sp>
    </p:spTree>
    <p:extLst>
      <p:ext uri="{BB962C8B-B14F-4D97-AF65-F5344CB8AC3E}">
        <p14:creationId xmlns:p14="http://schemas.microsoft.com/office/powerpoint/2010/main" val="3083743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57800" y="1190626"/>
            <a:ext cx="3352800" cy="3394472"/>
          </a:xfrm>
        </p:spPr>
        <p:txBody>
          <a:bodyPr>
            <a:normAutofit/>
          </a:bodyPr>
          <a:lstStyle/>
          <a:p>
            <a:pPr marL="0" indent="0" algn="ctr">
              <a:buNone/>
            </a:pPr>
            <a:r>
              <a:rPr lang="en-CA" sz="3000" dirty="0"/>
              <a:t>It is during this pause that you need to bring your mind back to the thing that it needs to be </a:t>
            </a:r>
            <a:r>
              <a:rPr lang="en-CA" sz="3000" dirty="0" smtClean="0"/>
              <a:t>on</a:t>
            </a:r>
            <a:endParaRPr lang="en-MY" sz="3000" dirty="0"/>
          </a:p>
        </p:txBody>
      </p:sp>
      <p:pic>
        <p:nvPicPr>
          <p:cNvPr id="14338" name="Picture 2" descr="Image result for mi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90626"/>
            <a:ext cx="4268161" cy="28098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3659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394472"/>
          </a:xfrm>
        </p:spPr>
        <p:txBody>
          <a:bodyPr>
            <a:normAutofit/>
          </a:bodyPr>
          <a:lstStyle/>
          <a:p>
            <a:r>
              <a:rPr lang="en-CA" sz="2600" dirty="0"/>
              <a:t>It also serves as a reliever of stress and can rid the body of any negative </a:t>
            </a:r>
            <a:r>
              <a:rPr lang="en-CA" sz="2600" dirty="0" smtClean="0"/>
              <a:t>energy</a:t>
            </a:r>
          </a:p>
          <a:p>
            <a:endParaRPr lang="en-CA" sz="2600" dirty="0"/>
          </a:p>
          <a:p>
            <a:r>
              <a:rPr lang="en-CA" sz="2600" dirty="0" smtClean="0"/>
              <a:t>Once </a:t>
            </a:r>
            <a:r>
              <a:rPr lang="en-CA" sz="2600" dirty="0"/>
              <a:t>you harbour positive energy in the body and you shift your brain’s function to one task, your focus will automatically </a:t>
            </a:r>
            <a:r>
              <a:rPr lang="en-CA" sz="2600" dirty="0" smtClean="0"/>
              <a:t>improve</a:t>
            </a:r>
            <a:endParaRPr lang="en-MY" sz="2600" dirty="0"/>
          </a:p>
          <a:p>
            <a:endParaRPr lang="en-MY" sz="2600" dirty="0"/>
          </a:p>
        </p:txBody>
      </p:sp>
    </p:spTree>
    <p:extLst>
      <p:ext uri="{BB962C8B-B14F-4D97-AF65-F5344CB8AC3E}">
        <p14:creationId xmlns:p14="http://schemas.microsoft.com/office/powerpoint/2010/main" val="1967653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7953"/>
            <a:ext cx="8229600" cy="3394472"/>
          </a:xfrm>
        </p:spPr>
        <p:txBody>
          <a:bodyPr>
            <a:normAutofit/>
          </a:bodyPr>
          <a:lstStyle/>
          <a:p>
            <a:r>
              <a:rPr lang="en-CA" sz="2600" dirty="0" smtClean="0"/>
              <a:t>Once </a:t>
            </a:r>
            <a:r>
              <a:rPr lang="en-CA" sz="2600" dirty="0"/>
              <a:t>something becomes a habit, it also becomes </a:t>
            </a:r>
            <a:r>
              <a:rPr lang="en-CA" sz="2600" dirty="0" smtClean="0"/>
              <a:t>easy</a:t>
            </a:r>
          </a:p>
          <a:p>
            <a:endParaRPr lang="en-CA" sz="2600" dirty="0"/>
          </a:p>
          <a:p>
            <a:r>
              <a:rPr lang="en-CA" sz="2600" dirty="0" smtClean="0"/>
              <a:t>If </a:t>
            </a:r>
            <a:r>
              <a:rPr lang="en-CA" sz="2600" dirty="0"/>
              <a:t>focusing becomes a habit, it will come to your naturally and will let you have multiple benefits on a daily </a:t>
            </a:r>
            <a:r>
              <a:rPr lang="en-CA" sz="2600" dirty="0" smtClean="0"/>
              <a:t>basis </a:t>
            </a:r>
            <a:endParaRPr lang="en-MY" sz="2600" dirty="0"/>
          </a:p>
        </p:txBody>
      </p:sp>
      <p:pic>
        <p:nvPicPr>
          <p:cNvPr id="15362" name="Picture 2" descr="Image result for dail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31336" y="3162300"/>
            <a:ext cx="5312664"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314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0550"/>
            <a:ext cx="8229600" cy="857250"/>
          </a:xfrm>
        </p:spPr>
        <p:txBody>
          <a:bodyPr/>
          <a:lstStyle/>
          <a:p>
            <a:r>
              <a:rPr lang="en-CA" b="1" dirty="0"/>
              <a:t>Limit </a:t>
            </a:r>
            <a:r>
              <a:rPr lang="en-CA" b="1" dirty="0" smtClean="0"/>
              <a:t>Phone </a:t>
            </a:r>
            <a:r>
              <a:rPr lang="en-CA" b="1" dirty="0"/>
              <a:t>U</a:t>
            </a:r>
            <a:r>
              <a:rPr lang="en-CA" b="1" dirty="0" smtClean="0"/>
              <a:t>sage</a:t>
            </a:r>
            <a:endParaRPr lang="en-MY" b="1" dirty="0"/>
          </a:p>
        </p:txBody>
      </p:sp>
      <p:sp>
        <p:nvSpPr>
          <p:cNvPr id="3" name="Content Placeholder 2"/>
          <p:cNvSpPr>
            <a:spLocks noGrp="1"/>
          </p:cNvSpPr>
          <p:nvPr>
            <p:ph idx="1"/>
          </p:nvPr>
        </p:nvSpPr>
        <p:spPr>
          <a:xfrm>
            <a:off x="381000" y="1885950"/>
            <a:ext cx="8229600" cy="3394472"/>
          </a:xfrm>
        </p:spPr>
        <p:txBody>
          <a:bodyPr/>
          <a:lstStyle/>
          <a:p>
            <a:r>
              <a:rPr lang="en-CA" sz="2600" dirty="0"/>
              <a:t>A major distraction for many people is cell phone usage and portable </a:t>
            </a:r>
            <a:r>
              <a:rPr lang="en-CA" sz="2600" dirty="0" smtClean="0"/>
              <a:t>technology</a:t>
            </a:r>
          </a:p>
          <a:p>
            <a:endParaRPr lang="en-CA" sz="2600" dirty="0"/>
          </a:p>
          <a:p>
            <a:r>
              <a:rPr lang="en-CA" sz="2600" dirty="0" smtClean="0"/>
              <a:t>It </a:t>
            </a:r>
            <a:r>
              <a:rPr lang="en-CA" sz="2600" dirty="0"/>
              <a:t>can easily distract you from the task that you are supposed to </a:t>
            </a:r>
            <a:r>
              <a:rPr lang="en-CA" sz="2600" dirty="0" smtClean="0"/>
              <a:t>do</a:t>
            </a:r>
            <a:endParaRPr lang="en-MY" sz="2600" dirty="0"/>
          </a:p>
          <a:p>
            <a:endParaRPr lang="en-MY" dirty="0"/>
          </a:p>
        </p:txBody>
      </p:sp>
    </p:spTree>
    <p:extLst>
      <p:ext uri="{BB962C8B-B14F-4D97-AF65-F5344CB8AC3E}">
        <p14:creationId xmlns:p14="http://schemas.microsoft.com/office/powerpoint/2010/main" val="3988470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394472"/>
          </a:xfrm>
        </p:spPr>
        <p:txBody>
          <a:bodyPr>
            <a:normAutofit/>
          </a:bodyPr>
          <a:lstStyle/>
          <a:p>
            <a:r>
              <a:rPr lang="en-CA" sz="2600" dirty="0"/>
              <a:t>Whether you are a student, a parent or a worker, you are aware of the importance of focus for everything that you do in your </a:t>
            </a:r>
            <a:r>
              <a:rPr lang="en-CA" sz="2600" dirty="0" smtClean="0"/>
              <a:t>life</a:t>
            </a:r>
          </a:p>
          <a:p>
            <a:endParaRPr lang="en-CA" sz="2600" dirty="0"/>
          </a:p>
          <a:p>
            <a:r>
              <a:rPr lang="en-CA" sz="2600" dirty="0" smtClean="0"/>
              <a:t>Whether </a:t>
            </a:r>
            <a:r>
              <a:rPr lang="en-CA" sz="2600" dirty="0"/>
              <a:t>there is a short term plan to follow, or a long term goal neither can be accomplished without </a:t>
            </a:r>
            <a:r>
              <a:rPr lang="en-CA" sz="2600" dirty="0" smtClean="0"/>
              <a:t>focus</a:t>
            </a:r>
            <a:endParaRPr lang="en-MY" sz="2600" dirty="0"/>
          </a:p>
        </p:txBody>
      </p:sp>
    </p:spTree>
    <p:extLst>
      <p:ext uri="{BB962C8B-B14F-4D97-AF65-F5344CB8AC3E}">
        <p14:creationId xmlns:p14="http://schemas.microsoft.com/office/powerpoint/2010/main" val="3794903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600" dirty="0"/>
              <a:t>So while you are working, make sure that you put your phone away to avoid being distracted by incoming calls or </a:t>
            </a:r>
            <a:r>
              <a:rPr lang="en-CA" sz="2600" dirty="0" smtClean="0"/>
              <a:t>messages</a:t>
            </a:r>
          </a:p>
          <a:p>
            <a:endParaRPr lang="en-CA" sz="2600" dirty="0"/>
          </a:p>
          <a:p>
            <a:r>
              <a:rPr lang="en-CA" sz="2600" dirty="0" smtClean="0"/>
              <a:t>If </a:t>
            </a:r>
            <a:r>
              <a:rPr lang="en-CA" sz="2600" dirty="0"/>
              <a:t>you work on your phone, install an app which lets you block notifications from social media </a:t>
            </a:r>
            <a:r>
              <a:rPr lang="en-CA" sz="2600" dirty="0" smtClean="0"/>
              <a:t>sites</a:t>
            </a:r>
            <a:endParaRPr lang="en-MY" sz="2600" dirty="0"/>
          </a:p>
        </p:txBody>
      </p:sp>
    </p:spTree>
    <p:extLst>
      <p:ext uri="{BB962C8B-B14F-4D97-AF65-F5344CB8AC3E}">
        <p14:creationId xmlns:p14="http://schemas.microsoft.com/office/powerpoint/2010/main" val="2940369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3581400" cy="3394472"/>
          </a:xfrm>
        </p:spPr>
        <p:txBody>
          <a:bodyPr>
            <a:normAutofit/>
          </a:bodyPr>
          <a:lstStyle/>
          <a:p>
            <a:r>
              <a:rPr lang="en-CA" sz="2300" dirty="0"/>
              <a:t>Set a time for using your </a:t>
            </a:r>
            <a:r>
              <a:rPr lang="en-CA" sz="2300" dirty="0" smtClean="0"/>
              <a:t>phone</a:t>
            </a:r>
          </a:p>
          <a:p>
            <a:endParaRPr lang="en-CA" sz="2300" dirty="0"/>
          </a:p>
          <a:p>
            <a:r>
              <a:rPr lang="en-CA" sz="2300" dirty="0" smtClean="0"/>
              <a:t>Most </a:t>
            </a:r>
            <a:r>
              <a:rPr lang="en-CA" sz="2300" dirty="0"/>
              <a:t>people are done with their day’s work by dinner time and may use their phone as much as they </a:t>
            </a:r>
            <a:r>
              <a:rPr lang="en-CA" sz="2300" dirty="0" smtClean="0"/>
              <a:t>want</a:t>
            </a:r>
            <a:endParaRPr lang="en-MY" sz="2300" dirty="0"/>
          </a:p>
          <a:p>
            <a:endParaRPr lang="en-MY" sz="2300" dirty="0"/>
          </a:p>
        </p:txBody>
      </p:sp>
      <p:pic>
        <p:nvPicPr>
          <p:cNvPr id="1638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200150"/>
            <a:ext cx="41148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830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2426"/>
            <a:ext cx="8229600" cy="857250"/>
          </a:xfrm>
        </p:spPr>
        <p:txBody>
          <a:bodyPr/>
          <a:lstStyle/>
          <a:p>
            <a:r>
              <a:rPr lang="en-CA" b="1" dirty="0"/>
              <a:t>Give </a:t>
            </a:r>
            <a:r>
              <a:rPr lang="en-CA" b="1" dirty="0" smtClean="0"/>
              <a:t>Constant </a:t>
            </a:r>
            <a:r>
              <a:rPr lang="en-CA" b="1" dirty="0"/>
              <a:t>R</a:t>
            </a:r>
            <a:r>
              <a:rPr lang="en-CA" b="1" dirty="0" smtClean="0"/>
              <a:t>eminders</a:t>
            </a:r>
            <a:endParaRPr lang="en-MY" b="1" dirty="0"/>
          </a:p>
        </p:txBody>
      </p:sp>
      <p:sp>
        <p:nvSpPr>
          <p:cNvPr id="3" name="Content Placeholder 2"/>
          <p:cNvSpPr>
            <a:spLocks noGrp="1"/>
          </p:cNvSpPr>
          <p:nvPr>
            <p:ph idx="1"/>
          </p:nvPr>
        </p:nvSpPr>
        <p:spPr/>
        <p:txBody>
          <a:bodyPr>
            <a:noAutofit/>
          </a:bodyPr>
          <a:lstStyle/>
          <a:p>
            <a:pPr marL="0" indent="0">
              <a:buNone/>
            </a:pPr>
            <a:endParaRPr lang="en-MY" sz="2400" dirty="0"/>
          </a:p>
          <a:p>
            <a:r>
              <a:rPr lang="en-CA" sz="2400" dirty="0"/>
              <a:t>Another way to get rid of distractions is to constantly remind yourself about your goals and aims that you hope to </a:t>
            </a:r>
            <a:r>
              <a:rPr lang="en-CA" sz="2400" dirty="0" smtClean="0"/>
              <a:t>accomplish</a:t>
            </a:r>
          </a:p>
          <a:p>
            <a:endParaRPr lang="en-CA" sz="2400" dirty="0"/>
          </a:p>
          <a:p>
            <a:r>
              <a:rPr lang="en-CA" sz="2400" dirty="0" smtClean="0"/>
              <a:t>Once </a:t>
            </a:r>
            <a:r>
              <a:rPr lang="en-CA" sz="2400" dirty="0"/>
              <a:t>you do that, you will be inclined towards doing what you actually need to do instead of wasting your time on unnecessary </a:t>
            </a:r>
            <a:r>
              <a:rPr lang="en-CA" sz="2400" dirty="0" smtClean="0"/>
              <a:t>things</a:t>
            </a:r>
            <a:endParaRPr lang="en-MY" sz="2400" dirty="0"/>
          </a:p>
          <a:p>
            <a:endParaRPr lang="en-MY" sz="2400" dirty="0"/>
          </a:p>
        </p:txBody>
      </p:sp>
    </p:spTree>
    <p:extLst>
      <p:ext uri="{BB962C8B-B14F-4D97-AF65-F5344CB8AC3E}">
        <p14:creationId xmlns:p14="http://schemas.microsoft.com/office/powerpoint/2010/main" val="732083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lstStyle/>
          <a:p>
            <a:r>
              <a:rPr lang="en-CA" b="1" dirty="0"/>
              <a:t>Plan </a:t>
            </a:r>
            <a:r>
              <a:rPr lang="en-CA" b="1" dirty="0" smtClean="0"/>
              <a:t>Your </a:t>
            </a:r>
            <a:r>
              <a:rPr lang="en-CA" b="1" dirty="0"/>
              <a:t>D</a:t>
            </a:r>
            <a:r>
              <a:rPr lang="en-CA" b="1" dirty="0" smtClean="0"/>
              <a:t>ay</a:t>
            </a:r>
            <a:endParaRPr lang="en-MY" b="1" dirty="0"/>
          </a:p>
        </p:txBody>
      </p:sp>
      <p:sp>
        <p:nvSpPr>
          <p:cNvPr id="3" name="Content Placeholder 2"/>
          <p:cNvSpPr>
            <a:spLocks noGrp="1"/>
          </p:cNvSpPr>
          <p:nvPr>
            <p:ph idx="1"/>
          </p:nvPr>
        </p:nvSpPr>
        <p:spPr>
          <a:xfrm>
            <a:off x="457200" y="1733549"/>
            <a:ext cx="8229600" cy="2861073"/>
          </a:xfrm>
        </p:spPr>
        <p:txBody>
          <a:bodyPr>
            <a:normAutofit/>
          </a:bodyPr>
          <a:lstStyle/>
          <a:p>
            <a:r>
              <a:rPr lang="en-CA" sz="2400" dirty="0" smtClean="0"/>
              <a:t>When </a:t>
            </a:r>
            <a:r>
              <a:rPr lang="en-CA" sz="2400" dirty="0"/>
              <a:t>you go to bed, make a habit to make a little plan for the next day in your </a:t>
            </a:r>
            <a:r>
              <a:rPr lang="en-CA" sz="2400" dirty="0" smtClean="0"/>
              <a:t>mind</a:t>
            </a:r>
          </a:p>
          <a:p>
            <a:endParaRPr lang="en-CA" sz="2400" dirty="0"/>
          </a:p>
          <a:p>
            <a:r>
              <a:rPr lang="en-CA" sz="2400" dirty="0" smtClean="0"/>
              <a:t>Keep </a:t>
            </a:r>
            <a:r>
              <a:rPr lang="en-CA" sz="2400" dirty="0"/>
              <a:t>the unnecessary things out of it and make sure that you sort out the things according to the amount of time you have on your hands and the task that need to be done </a:t>
            </a:r>
            <a:r>
              <a:rPr lang="en-CA" sz="2400" dirty="0" smtClean="0"/>
              <a:t>first</a:t>
            </a:r>
            <a:endParaRPr lang="en-MY" sz="2400" dirty="0"/>
          </a:p>
          <a:p>
            <a:endParaRPr lang="en-MY" dirty="0"/>
          </a:p>
        </p:txBody>
      </p:sp>
    </p:spTree>
    <p:extLst>
      <p:ext uri="{BB962C8B-B14F-4D97-AF65-F5344CB8AC3E}">
        <p14:creationId xmlns:p14="http://schemas.microsoft.com/office/powerpoint/2010/main" val="41420606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394472"/>
          </a:xfrm>
        </p:spPr>
        <p:txBody>
          <a:bodyPr>
            <a:normAutofit/>
          </a:bodyPr>
          <a:lstStyle/>
          <a:p>
            <a:r>
              <a:rPr lang="en-CA" sz="2600" dirty="0"/>
              <a:t>When you do so, your brain will slowly be trained to only pay attention to the tasks that you have planned for that </a:t>
            </a:r>
            <a:r>
              <a:rPr lang="en-CA" sz="2600" dirty="0" smtClean="0"/>
              <a:t>day</a:t>
            </a:r>
          </a:p>
          <a:p>
            <a:endParaRPr lang="en-CA" sz="2600" dirty="0"/>
          </a:p>
          <a:p>
            <a:r>
              <a:rPr lang="en-CA" sz="2600" dirty="0" smtClean="0"/>
              <a:t>It </a:t>
            </a:r>
            <a:r>
              <a:rPr lang="en-CA" sz="2600" dirty="0"/>
              <a:t>is also useful to have a planner or a diary that you can keep with </a:t>
            </a:r>
            <a:r>
              <a:rPr lang="en-CA" sz="2600" dirty="0" smtClean="0"/>
              <a:t>you</a:t>
            </a:r>
            <a:endParaRPr lang="en-MY" sz="2600" dirty="0"/>
          </a:p>
        </p:txBody>
      </p:sp>
    </p:spTree>
    <p:extLst>
      <p:ext uri="{BB962C8B-B14F-4D97-AF65-F5344CB8AC3E}">
        <p14:creationId xmlns:p14="http://schemas.microsoft.com/office/powerpoint/2010/main" val="26138619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Autofit/>
          </a:bodyPr>
          <a:lstStyle/>
          <a:p>
            <a:r>
              <a:rPr lang="en-CA" sz="2400" dirty="0"/>
              <a:t>People who have a diary are more organized and they tend to get more work done on </a:t>
            </a:r>
            <a:r>
              <a:rPr lang="en-CA" sz="2400" dirty="0" smtClean="0"/>
              <a:t>time</a:t>
            </a:r>
          </a:p>
          <a:p>
            <a:pPr marL="0" indent="0">
              <a:buNone/>
            </a:pPr>
            <a:r>
              <a:rPr lang="en-CA" sz="2400" dirty="0" smtClean="0"/>
              <a:t> </a:t>
            </a:r>
            <a:endParaRPr lang="en-MY" sz="2400" dirty="0"/>
          </a:p>
          <a:p>
            <a:r>
              <a:rPr lang="en-CA" sz="2400" dirty="0"/>
              <a:t>When you make this a habit, you will be able to stick to your </a:t>
            </a:r>
            <a:r>
              <a:rPr lang="en-CA" sz="2400" dirty="0" smtClean="0"/>
              <a:t>schedule</a:t>
            </a:r>
          </a:p>
          <a:p>
            <a:endParaRPr lang="en-CA" sz="2400" dirty="0"/>
          </a:p>
          <a:p>
            <a:r>
              <a:rPr lang="en-CA" sz="2400" dirty="0" smtClean="0"/>
              <a:t>It </a:t>
            </a:r>
            <a:r>
              <a:rPr lang="en-CA" sz="2400" dirty="0"/>
              <a:t>is the hardest to not deviate from the plan but with practice, it can become second nature</a:t>
            </a:r>
            <a:endParaRPr lang="en-MY" sz="2400" dirty="0"/>
          </a:p>
        </p:txBody>
      </p:sp>
    </p:spTree>
    <p:extLst>
      <p:ext uri="{BB962C8B-B14F-4D97-AF65-F5344CB8AC3E}">
        <p14:creationId xmlns:p14="http://schemas.microsoft.com/office/powerpoint/2010/main" val="40093511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50"/>
            <a:ext cx="8229600" cy="2937273"/>
          </a:xfrm>
        </p:spPr>
        <p:txBody>
          <a:bodyPr/>
          <a:lstStyle/>
          <a:p>
            <a:pPr marL="0" indent="0" algn="ctr">
              <a:buNone/>
            </a:pPr>
            <a:r>
              <a:rPr lang="en-CA" dirty="0"/>
              <a:t>Having positive energy is very important as it energizes the body for functioning in the best way </a:t>
            </a:r>
            <a:r>
              <a:rPr lang="en-CA" dirty="0" smtClean="0"/>
              <a:t>possible</a:t>
            </a:r>
            <a:endParaRPr lang="en-MY" dirty="0"/>
          </a:p>
        </p:txBody>
      </p:sp>
    </p:spTree>
    <p:extLst>
      <p:ext uri="{BB962C8B-B14F-4D97-AF65-F5344CB8AC3E}">
        <p14:creationId xmlns:p14="http://schemas.microsoft.com/office/powerpoint/2010/main" val="36053048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normAutofit/>
          </a:bodyPr>
          <a:lstStyle/>
          <a:p>
            <a:pPr marL="0" indent="0" algn="ctr">
              <a:buNone/>
            </a:pPr>
            <a:r>
              <a:rPr lang="en-CA" sz="2600" dirty="0"/>
              <a:t>Once you succeed in making these strategies a part of your life, you will be much more in touch with yourself and you will experience a self of accomplishment that nothing else can </a:t>
            </a:r>
            <a:r>
              <a:rPr lang="en-CA" sz="2600" dirty="0" smtClean="0"/>
              <a:t>give you</a:t>
            </a:r>
            <a:endParaRPr lang="en-MY" sz="2600" dirty="0"/>
          </a:p>
        </p:txBody>
      </p:sp>
    </p:spTree>
    <p:extLst>
      <p:ext uri="{BB962C8B-B14F-4D97-AF65-F5344CB8AC3E}">
        <p14:creationId xmlns:p14="http://schemas.microsoft.com/office/powerpoint/2010/main" val="2757778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725" y="361950"/>
            <a:ext cx="8229600" cy="857250"/>
          </a:xfrm>
        </p:spPr>
        <p:txBody>
          <a:bodyPr/>
          <a:lstStyle/>
          <a:p>
            <a:r>
              <a:rPr lang="en-CA" b="1" dirty="0"/>
              <a:t>Train </a:t>
            </a:r>
            <a:r>
              <a:rPr lang="en-CA" b="1" dirty="0" smtClean="0"/>
              <a:t>Your </a:t>
            </a:r>
            <a:r>
              <a:rPr lang="en-CA" b="1" dirty="0"/>
              <a:t>B</a:t>
            </a:r>
            <a:r>
              <a:rPr lang="en-CA" b="1" dirty="0" smtClean="0"/>
              <a:t>rain</a:t>
            </a:r>
            <a:endParaRPr lang="en-MY" b="1" dirty="0"/>
          </a:p>
        </p:txBody>
      </p:sp>
      <p:sp>
        <p:nvSpPr>
          <p:cNvPr id="3" name="Content Placeholder 2"/>
          <p:cNvSpPr>
            <a:spLocks noGrp="1"/>
          </p:cNvSpPr>
          <p:nvPr>
            <p:ph idx="1"/>
          </p:nvPr>
        </p:nvSpPr>
        <p:spPr>
          <a:xfrm>
            <a:off x="457200" y="1581149"/>
            <a:ext cx="8229600" cy="3013473"/>
          </a:xfrm>
        </p:spPr>
        <p:txBody>
          <a:bodyPr>
            <a:normAutofit/>
          </a:bodyPr>
          <a:lstStyle/>
          <a:p>
            <a:r>
              <a:rPr lang="en-CA" sz="2400" dirty="0"/>
              <a:t>This is the most essential part of the focus building </a:t>
            </a:r>
            <a:r>
              <a:rPr lang="en-CA" sz="2400" dirty="0" smtClean="0"/>
              <a:t>process</a:t>
            </a:r>
          </a:p>
          <a:p>
            <a:endParaRPr lang="en-CA" sz="2400" dirty="0"/>
          </a:p>
          <a:p>
            <a:r>
              <a:rPr lang="en-CA" sz="2400" dirty="0" smtClean="0"/>
              <a:t>Your </a:t>
            </a:r>
            <a:r>
              <a:rPr lang="en-CA" sz="2400" dirty="0"/>
              <a:t>brain controls everything that goes on in your </a:t>
            </a:r>
            <a:r>
              <a:rPr lang="en-CA" sz="2400" dirty="0" smtClean="0"/>
              <a:t>body</a:t>
            </a:r>
          </a:p>
          <a:p>
            <a:endParaRPr lang="en-CA" sz="2400" dirty="0"/>
          </a:p>
          <a:p>
            <a:r>
              <a:rPr lang="en-CA" sz="2400" dirty="0" smtClean="0"/>
              <a:t>Whether </a:t>
            </a:r>
            <a:r>
              <a:rPr lang="en-CA" sz="2400" dirty="0"/>
              <a:t>it is something you think or something you see or it is something that you feel, everything is controlled by your </a:t>
            </a:r>
            <a:r>
              <a:rPr lang="en-CA" sz="2400" dirty="0" smtClean="0"/>
              <a:t>brain</a:t>
            </a:r>
            <a:endParaRPr lang="en-MY" sz="2400" dirty="0"/>
          </a:p>
        </p:txBody>
      </p:sp>
    </p:spTree>
    <p:extLst>
      <p:ext uri="{BB962C8B-B14F-4D97-AF65-F5344CB8AC3E}">
        <p14:creationId xmlns:p14="http://schemas.microsoft.com/office/powerpoint/2010/main" val="439286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04950"/>
            <a:ext cx="3352800" cy="3394472"/>
          </a:xfrm>
        </p:spPr>
        <p:txBody>
          <a:bodyPr/>
          <a:lstStyle/>
          <a:p>
            <a:pPr marL="0" indent="0" algn="ctr">
              <a:buNone/>
            </a:pPr>
            <a:r>
              <a:rPr lang="en-CA" dirty="0"/>
              <a:t>Make a habit of repeating the task at hand, to yourself again and </a:t>
            </a:r>
            <a:r>
              <a:rPr lang="en-CA" dirty="0" smtClean="0"/>
              <a:t>again</a:t>
            </a:r>
            <a:endParaRPr lang="en-MY" dirty="0"/>
          </a:p>
          <a:p>
            <a:pPr marL="0" indent="0" algn="ctr">
              <a:buNone/>
            </a:pPr>
            <a:endParaRPr lang="en-MY" dirty="0"/>
          </a:p>
        </p:txBody>
      </p:sp>
      <p:pic>
        <p:nvPicPr>
          <p:cNvPr id="10242" name="Picture 2" descr="Image result for hab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200151"/>
            <a:ext cx="4490355"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5981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rmAutofit/>
          </a:bodyPr>
          <a:lstStyle/>
          <a:p>
            <a:r>
              <a:rPr lang="en-CA" sz="2400" dirty="0"/>
              <a:t>Prepare yourself mentally for what you are about to </a:t>
            </a:r>
            <a:r>
              <a:rPr lang="en-CA" sz="2400" dirty="0" smtClean="0"/>
              <a:t>do</a:t>
            </a:r>
          </a:p>
          <a:p>
            <a:endParaRPr lang="en-CA" sz="2400" dirty="0"/>
          </a:p>
          <a:p>
            <a:r>
              <a:rPr lang="en-CA" sz="2400" dirty="0" smtClean="0"/>
              <a:t>Before </a:t>
            </a:r>
            <a:r>
              <a:rPr lang="en-CA" sz="2400" dirty="0"/>
              <a:t>you do anything, sit in a quiet place and let it sink into your brain that you are going to spend the next few hours on a specific </a:t>
            </a:r>
            <a:r>
              <a:rPr lang="en-CA" sz="2400" dirty="0" smtClean="0"/>
              <a:t>task</a:t>
            </a:r>
          </a:p>
          <a:p>
            <a:endParaRPr lang="en-CA" sz="2400" dirty="0"/>
          </a:p>
          <a:p>
            <a:r>
              <a:rPr lang="en-CA" sz="2400" dirty="0"/>
              <a:t>If you train your brain well enough, it will not be side tracked by any distractions after </a:t>
            </a:r>
            <a:r>
              <a:rPr lang="en-CA" sz="2400" dirty="0" smtClean="0"/>
              <a:t>that</a:t>
            </a:r>
            <a:endParaRPr lang="en-MY" sz="2400" dirty="0"/>
          </a:p>
        </p:txBody>
      </p:sp>
    </p:spTree>
    <p:extLst>
      <p:ext uri="{BB962C8B-B14F-4D97-AF65-F5344CB8AC3E}">
        <p14:creationId xmlns:p14="http://schemas.microsoft.com/office/powerpoint/2010/main" val="1349165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Plan </a:t>
            </a:r>
            <a:r>
              <a:rPr lang="en-CA" b="1" dirty="0" smtClean="0"/>
              <a:t>It </a:t>
            </a:r>
            <a:r>
              <a:rPr lang="en-CA" b="1" dirty="0"/>
              <a:t>A</a:t>
            </a:r>
            <a:r>
              <a:rPr lang="en-CA" b="1" dirty="0" smtClean="0"/>
              <a:t>ll </a:t>
            </a:r>
            <a:r>
              <a:rPr lang="en-CA" b="1" dirty="0"/>
              <a:t>O</a:t>
            </a:r>
            <a:r>
              <a:rPr lang="en-CA" b="1" dirty="0" smtClean="0"/>
              <a:t>ut</a:t>
            </a:r>
            <a:endParaRPr lang="en-MY" b="1" dirty="0"/>
          </a:p>
        </p:txBody>
      </p:sp>
      <p:sp>
        <p:nvSpPr>
          <p:cNvPr id="3" name="Content Placeholder 2"/>
          <p:cNvSpPr>
            <a:spLocks noGrp="1"/>
          </p:cNvSpPr>
          <p:nvPr>
            <p:ph idx="1"/>
          </p:nvPr>
        </p:nvSpPr>
        <p:spPr>
          <a:xfrm>
            <a:off x="381000" y="1504950"/>
            <a:ext cx="8229600" cy="2861073"/>
          </a:xfrm>
        </p:spPr>
        <p:txBody>
          <a:bodyPr>
            <a:normAutofit/>
          </a:bodyPr>
          <a:lstStyle/>
          <a:p>
            <a:r>
              <a:rPr lang="en-CA" sz="2600" dirty="0"/>
              <a:t>Before you start anything, you need to plan it all </a:t>
            </a:r>
            <a:r>
              <a:rPr lang="en-CA" sz="2600" dirty="0" smtClean="0"/>
              <a:t>out</a:t>
            </a:r>
          </a:p>
          <a:p>
            <a:endParaRPr lang="en-CA" sz="2600" dirty="0"/>
          </a:p>
          <a:p>
            <a:r>
              <a:rPr lang="en-CA" sz="2600" dirty="0" smtClean="0"/>
              <a:t>This </a:t>
            </a:r>
            <a:r>
              <a:rPr lang="en-CA" sz="2600" dirty="0"/>
              <a:t>does not only apply to everyday tasks but it also applies to long term </a:t>
            </a:r>
            <a:r>
              <a:rPr lang="en-CA" sz="2600" dirty="0" smtClean="0"/>
              <a:t>tasks</a:t>
            </a:r>
            <a:endParaRPr lang="en-MY" sz="2600" dirty="0"/>
          </a:p>
        </p:txBody>
      </p:sp>
      <p:sp>
        <p:nvSpPr>
          <p:cNvPr id="6" name="AutoShape 6" descr="Image result for PLA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MY"/>
          </a:p>
        </p:txBody>
      </p:sp>
      <p:sp>
        <p:nvSpPr>
          <p:cNvPr id="7" name="AutoShape 8" descr="Image result for PLA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MY"/>
          </a:p>
        </p:txBody>
      </p:sp>
      <p:pic>
        <p:nvPicPr>
          <p:cNvPr id="11274" name="Picture 10" descr="Image result for PL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4225" y="3133725"/>
            <a:ext cx="2009775"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8837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6350"/>
            <a:ext cx="8229600" cy="3394472"/>
          </a:xfrm>
        </p:spPr>
        <p:txBody>
          <a:bodyPr>
            <a:normAutofit/>
          </a:bodyPr>
          <a:lstStyle/>
          <a:p>
            <a:r>
              <a:rPr lang="en-CA" sz="2700" dirty="0"/>
              <a:t>This makes it easier for you to determine which things require your utmost </a:t>
            </a:r>
            <a:r>
              <a:rPr lang="en-CA" sz="2700" dirty="0" smtClean="0"/>
              <a:t>attention</a:t>
            </a:r>
          </a:p>
          <a:p>
            <a:endParaRPr lang="en-CA" sz="2700" dirty="0"/>
          </a:p>
          <a:p>
            <a:r>
              <a:rPr lang="en-CA" sz="2700" dirty="0" smtClean="0"/>
              <a:t>Using </a:t>
            </a:r>
            <a:r>
              <a:rPr lang="en-CA" sz="2700" dirty="0"/>
              <a:t>this plan, you can also schedule the time for the completion of your task and you can divide every task of yours into time </a:t>
            </a:r>
            <a:r>
              <a:rPr lang="en-CA" sz="2700" dirty="0" smtClean="0"/>
              <a:t>intervals</a:t>
            </a:r>
            <a:endParaRPr lang="en-MY" sz="2700" dirty="0"/>
          </a:p>
          <a:p>
            <a:endParaRPr lang="en-MY" dirty="0"/>
          </a:p>
        </p:txBody>
      </p:sp>
    </p:spTree>
    <p:extLst>
      <p:ext uri="{BB962C8B-B14F-4D97-AF65-F5344CB8AC3E}">
        <p14:creationId xmlns:p14="http://schemas.microsoft.com/office/powerpoint/2010/main" val="7306693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50"/>
            <a:ext cx="3505200" cy="3394472"/>
          </a:xfrm>
        </p:spPr>
        <p:txBody>
          <a:bodyPr>
            <a:normAutofit/>
          </a:bodyPr>
          <a:lstStyle/>
          <a:p>
            <a:pPr marL="0" indent="0" algn="ctr">
              <a:buNone/>
            </a:pPr>
            <a:r>
              <a:rPr lang="en-CA" sz="2600" dirty="0"/>
              <a:t>When you know that you have to finish a particular task in a given time frame, you will be able to maintain your focus </a:t>
            </a:r>
            <a:r>
              <a:rPr lang="en-CA" sz="2600" dirty="0" smtClean="0"/>
              <a:t>better</a:t>
            </a:r>
            <a:endParaRPr lang="en-MY" sz="2600" dirty="0"/>
          </a:p>
          <a:p>
            <a:pPr marL="0" indent="0" algn="ctr">
              <a:buNone/>
            </a:pPr>
            <a:endParaRPr lang="en-MY" b="1" dirty="0"/>
          </a:p>
          <a:p>
            <a:pPr marL="0" indent="0" algn="ctr">
              <a:buNone/>
            </a:pPr>
            <a:endParaRPr lang="en-MY" dirty="0"/>
          </a:p>
        </p:txBody>
      </p:sp>
      <p:pic>
        <p:nvPicPr>
          <p:cNvPr id="12290"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28750"/>
            <a:ext cx="3884258" cy="2590800"/>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3831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3096</TotalTime>
  <Words>998</Words>
  <Application>Microsoft Office PowerPoint</Application>
  <PresentationFormat>On-screen Show (16:9)</PresentationFormat>
  <Paragraphs>91</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PowerPoint Presentation</vt:lpstr>
      <vt:lpstr>PowerPoint Presentation</vt:lpstr>
      <vt:lpstr>PowerPoint Presentation</vt:lpstr>
      <vt:lpstr>Train Your Brain</vt:lpstr>
      <vt:lpstr>PowerPoint Presentation</vt:lpstr>
      <vt:lpstr>PowerPoint Presentation</vt:lpstr>
      <vt:lpstr>Plan It All Out</vt:lpstr>
      <vt:lpstr>PowerPoint Presentation</vt:lpstr>
      <vt:lpstr>PowerPoint Presentation</vt:lpstr>
      <vt:lpstr>Rest For A While</vt:lpstr>
      <vt:lpstr>PowerPoint Presentation</vt:lpstr>
      <vt:lpstr>PowerPoint Presentation</vt:lpstr>
      <vt:lpstr>Work With Music</vt:lpstr>
      <vt:lpstr>PowerPoint Presentation</vt:lpstr>
      <vt:lpstr>Practice Mindfulness</vt:lpstr>
      <vt:lpstr>PowerPoint Presentation</vt:lpstr>
      <vt:lpstr>PowerPoint Presentation</vt:lpstr>
      <vt:lpstr>PowerPoint Presentation</vt:lpstr>
      <vt:lpstr>Limit Phone Usage</vt:lpstr>
      <vt:lpstr>PowerPoint Presentation</vt:lpstr>
      <vt:lpstr>PowerPoint Presentation</vt:lpstr>
      <vt:lpstr>Give Constant Reminders</vt:lpstr>
      <vt:lpstr>Plan Your Day</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237</cp:revision>
  <dcterms:created xsi:type="dcterms:W3CDTF">2016-12-30T12:43:39Z</dcterms:created>
  <dcterms:modified xsi:type="dcterms:W3CDTF">2017-12-31T07:22:28Z</dcterms:modified>
</cp:coreProperties>
</file>