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0" r:id="rId19"/>
    <p:sldId id="275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68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571750"/>
            <a:ext cx="327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/>
              <a:t>Strategic </a:t>
            </a:r>
            <a:r>
              <a:rPr lang="en-CA" sz="4400" b="1" dirty="0" smtClean="0"/>
              <a:t>Execution Part 2</a:t>
            </a:r>
            <a:endParaRPr lang="en-MY" sz="4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861072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In a strictly entrepreneurial sense, tracking progress makes breaking bigger tasks into smaller steps much easier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67690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/>
          <a:lstStyle/>
          <a:p>
            <a:r>
              <a:rPr lang="en-CA" b="1" dirty="0"/>
              <a:t>Measuring P</a:t>
            </a:r>
            <a:r>
              <a:rPr lang="en-CA" b="1" dirty="0" smtClean="0"/>
              <a:t>rogress </a:t>
            </a:r>
            <a:r>
              <a:rPr lang="en-CA" b="1" dirty="0"/>
              <a:t>I</a:t>
            </a:r>
            <a:r>
              <a:rPr lang="en-CA" b="1" dirty="0" smtClean="0"/>
              <a:t>n </a:t>
            </a:r>
            <a:r>
              <a:rPr lang="en-CA" b="1" dirty="0"/>
              <a:t>B</a:t>
            </a:r>
            <a:r>
              <a:rPr lang="en-CA" b="1" dirty="0" smtClean="0"/>
              <a:t>usiness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9078"/>
            <a:ext cx="8229600" cy="3394472"/>
          </a:xfrm>
        </p:spPr>
        <p:txBody>
          <a:bodyPr>
            <a:noAutofit/>
          </a:bodyPr>
          <a:lstStyle/>
          <a:p>
            <a:r>
              <a:rPr lang="en-CA" sz="2300" dirty="0"/>
              <a:t>One of the biggest benefits of measuring performance is that you identify areas where you may be </a:t>
            </a:r>
            <a:r>
              <a:rPr lang="en-CA" sz="2300" dirty="0" smtClean="0"/>
              <a:t>struggling</a:t>
            </a:r>
          </a:p>
          <a:p>
            <a:endParaRPr lang="en-CA" sz="2300" dirty="0"/>
          </a:p>
          <a:p>
            <a:r>
              <a:rPr lang="en-CA" sz="2300" dirty="0" smtClean="0"/>
              <a:t>If </a:t>
            </a:r>
            <a:r>
              <a:rPr lang="en-CA" sz="2300" dirty="0"/>
              <a:t>you have a master budget, conducting a monthly analysis will show you where your results do not meet your </a:t>
            </a:r>
            <a:r>
              <a:rPr lang="en-CA" sz="2300" dirty="0" smtClean="0"/>
              <a:t>projections</a:t>
            </a:r>
            <a:endParaRPr lang="en-CA" sz="2300" dirty="0"/>
          </a:p>
          <a:p>
            <a:endParaRPr lang="en-CA" sz="2300" dirty="0" smtClean="0"/>
          </a:p>
        </p:txBody>
      </p:sp>
    </p:spTree>
    <p:extLst>
      <p:ext uri="{BB962C8B-B14F-4D97-AF65-F5344CB8AC3E}">
        <p14:creationId xmlns:p14="http://schemas.microsoft.com/office/powerpoint/2010/main" val="145789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19150"/>
            <a:ext cx="8458200" cy="3394472"/>
          </a:xfrm>
        </p:spPr>
        <p:txBody>
          <a:bodyPr>
            <a:normAutofit/>
          </a:bodyPr>
          <a:lstStyle/>
          <a:p>
            <a:endParaRPr lang="en-CA" sz="2300" dirty="0" smtClean="0"/>
          </a:p>
          <a:p>
            <a:r>
              <a:rPr lang="en-CA" sz="2300" dirty="0" smtClean="0"/>
              <a:t>Tracking </a:t>
            </a:r>
            <a:r>
              <a:rPr lang="en-CA" sz="2300" dirty="0"/>
              <a:t>may just be what you need to realize that </a:t>
            </a:r>
            <a:r>
              <a:rPr lang="en-CA" sz="2300" dirty="0" smtClean="0"/>
              <a:t>your projections </a:t>
            </a:r>
            <a:r>
              <a:rPr lang="en-CA" sz="2300" dirty="0"/>
              <a:t>might have been too optimistic and that the performance did not live up to its </a:t>
            </a:r>
            <a:r>
              <a:rPr lang="en-CA" sz="2300" dirty="0" smtClean="0"/>
              <a:t>expectation</a:t>
            </a:r>
            <a:endParaRPr lang="en-CA" sz="2300" dirty="0"/>
          </a:p>
          <a:p>
            <a:endParaRPr lang="en-CA" sz="2300" dirty="0" smtClean="0"/>
          </a:p>
          <a:p>
            <a:r>
              <a:rPr lang="en-CA" sz="2300" dirty="0" smtClean="0"/>
              <a:t>Such </a:t>
            </a:r>
            <a:r>
              <a:rPr lang="en-CA" sz="2300" dirty="0"/>
              <a:t>measurements can help you pinpoint your weaknesses while letting you put checks where needed or take other measures to support your business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5313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394472"/>
          </a:xfrm>
        </p:spPr>
        <p:txBody>
          <a:bodyPr>
            <a:noAutofit/>
          </a:bodyPr>
          <a:lstStyle/>
          <a:p>
            <a:r>
              <a:rPr lang="en-CA" sz="2000" dirty="0"/>
              <a:t>On the other hand, tracking your sales, production, marketing and labor use helps you identify which aspects of your organization are doing well and which others need more </a:t>
            </a:r>
            <a:r>
              <a:rPr lang="en-CA" sz="2000" dirty="0" smtClean="0"/>
              <a:t>attention</a:t>
            </a:r>
            <a:endParaRPr lang="en-CA" sz="2000" dirty="0"/>
          </a:p>
          <a:p>
            <a:pPr marL="0" indent="0">
              <a:buNone/>
            </a:pPr>
            <a:endParaRPr lang="en-MY" sz="2000" dirty="0"/>
          </a:p>
          <a:p>
            <a:r>
              <a:rPr lang="en-CA" sz="2000" dirty="0"/>
              <a:t>With tracking, employees are also able to see the progress the company </a:t>
            </a:r>
            <a:r>
              <a:rPr lang="en-CA" sz="2000" dirty="0" smtClean="0"/>
              <a:t>makes</a:t>
            </a:r>
          </a:p>
          <a:p>
            <a:endParaRPr lang="en-CA" sz="2000" dirty="0"/>
          </a:p>
          <a:p>
            <a:r>
              <a:rPr lang="en-CA" sz="2000" dirty="0" smtClean="0"/>
              <a:t>So </a:t>
            </a:r>
            <a:r>
              <a:rPr lang="en-CA" sz="2000" dirty="0"/>
              <a:t>measuring results based on goals set for all employees and communicating the same to the staff on a scheduled basis helps keep the team motivated to do well whether they are surpassing those goals or </a:t>
            </a:r>
            <a:r>
              <a:rPr lang="en-CA" sz="2000" dirty="0" smtClean="0"/>
              <a:t>struggling</a:t>
            </a:r>
            <a:endParaRPr lang="en-MY" sz="2000" dirty="0"/>
          </a:p>
          <a:p>
            <a:endParaRPr lang="en-MY" sz="2000" dirty="0"/>
          </a:p>
        </p:txBody>
      </p:sp>
    </p:spTree>
    <p:extLst>
      <p:ext uri="{BB962C8B-B14F-4D97-AF65-F5344CB8AC3E}">
        <p14:creationId xmlns:p14="http://schemas.microsoft.com/office/powerpoint/2010/main" val="161232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844" y="647700"/>
            <a:ext cx="8229600" cy="857250"/>
          </a:xfrm>
        </p:spPr>
        <p:txBody>
          <a:bodyPr>
            <a:normAutofit fontScale="90000"/>
          </a:bodyPr>
          <a:lstStyle/>
          <a:p>
            <a:pPr lvl="0"/>
            <a:r>
              <a:rPr lang="en-CA" b="1" dirty="0" smtClean="0"/>
              <a:t>2. Accountability</a:t>
            </a:r>
            <a:r>
              <a:rPr lang="en-MY" b="1" dirty="0"/>
              <a:t/>
            </a:r>
            <a:br>
              <a:rPr lang="en-MY" b="1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49"/>
            <a:ext cx="8229600" cy="2937273"/>
          </a:xfrm>
        </p:spPr>
        <p:txBody>
          <a:bodyPr>
            <a:normAutofit fontScale="70000" lnSpcReduction="20000"/>
          </a:bodyPr>
          <a:lstStyle/>
          <a:p>
            <a:r>
              <a:rPr lang="en-CA" dirty="0"/>
              <a:t>T</a:t>
            </a:r>
            <a:r>
              <a:rPr lang="en-CA" dirty="0" smtClean="0"/>
              <a:t>ake </a:t>
            </a:r>
            <a:r>
              <a:rPr lang="en-CA" dirty="0"/>
              <a:t>a group of basketball players and put them on their own in a friendly </a:t>
            </a:r>
            <a:r>
              <a:rPr lang="en-CA" dirty="0" smtClean="0"/>
              <a:t>match</a:t>
            </a:r>
          </a:p>
          <a:p>
            <a:endParaRPr lang="en-CA" dirty="0"/>
          </a:p>
          <a:p>
            <a:r>
              <a:rPr lang="en-CA" dirty="0" smtClean="0"/>
              <a:t>As </a:t>
            </a:r>
            <a:r>
              <a:rPr lang="en-CA" dirty="0"/>
              <a:t>there is on one watching and no one keeping score, you may well find that all sense and cohesion goes out the </a:t>
            </a:r>
            <a:r>
              <a:rPr lang="en-CA" dirty="0" smtClean="0"/>
              <a:t>window</a:t>
            </a:r>
          </a:p>
          <a:p>
            <a:endParaRPr lang="en-CA" dirty="0"/>
          </a:p>
          <a:p>
            <a:r>
              <a:rPr lang="en-CA" dirty="0" smtClean="0"/>
              <a:t>The </a:t>
            </a:r>
            <a:r>
              <a:rPr lang="en-CA" dirty="0"/>
              <a:t>center is up front and the small forward is off in the </a:t>
            </a:r>
            <a:r>
              <a:rPr lang="en-CA" dirty="0" smtClean="0"/>
              <a:t>distance</a:t>
            </a:r>
          </a:p>
          <a:p>
            <a:endParaRPr lang="en-CA" dirty="0"/>
          </a:p>
          <a:p>
            <a:r>
              <a:rPr lang="en-CA" dirty="0" smtClean="0"/>
              <a:t>The </a:t>
            </a:r>
            <a:r>
              <a:rPr lang="en-CA" dirty="0"/>
              <a:t>shooting guard is found chatting with the spectators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715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300" dirty="0"/>
              <a:t>Now bring in a referee onto the court who starts keeping score </a:t>
            </a:r>
            <a:r>
              <a:rPr lang="en-CA" sz="2300" dirty="0" smtClean="0"/>
              <a:t>visibly</a:t>
            </a:r>
          </a:p>
          <a:p>
            <a:endParaRPr lang="en-CA" sz="2300" dirty="0"/>
          </a:p>
          <a:p>
            <a:r>
              <a:rPr lang="en-CA" sz="2300" dirty="0" smtClean="0"/>
              <a:t>As </a:t>
            </a:r>
            <a:r>
              <a:rPr lang="en-CA" sz="2300" dirty="0"/>
              <a:t>most people would expect, the dynamics of the game will change </a:t>
            </a:r>
            <a:r>
              <a:rPr lang="en-CA" sz="2300" dirty="0" smtClean="0"/>
              <a:t>instantly</a:t>
            </a:r>
          </a:p>
          <a:p>
            <a:endParaRPr lang="en-CA" sz="2300" dirty="0"/>
          </a:p>
          <a:p>
            <a:r>
              <a:rPr lang="en-CA" sz="2300" dirty="0" smtClean="0"/>
              <a:t>Players </a:t>
            </a:r>
            <a:r>
              <a:rPr lang="en-CA" sz="2300" dirty="0"/>
              <a:t>would start playing positions they were assigned because now they are actually trying to perform well to </a:t>
            </a:r>
            <a:r>
              <a:rPr lang="en-CA" sz="2300" dirty="0" smtClean="0"/>
              <a:t>win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1134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3394472"/>
          </a:xfrm>
        </p:spPr>
        <p:txBody>
          <a:bodyPr>
            <a:noAutofit/>
          </a:bodyPr>
          <a:lstStyle/>
          <a:p>
            <a:r>
              <a:rPr lang="en-CA" sz="2300" dirty="0"/>
              <a:t>The simple act of being observed and being held accountable for has made all the </a:t>
            </a:r>
            <a:r>
              <a:rPr lang="en-CA" sz="2300" dirty="0" smtClean="0"/>
              <a:t>difference</a:t>
            </a:r>
            <a:endParaRPr lang="en-CA" sz="2300" dirty="0"/>
          </a:p>
          <a:p>
            <a:endParaRPr lang="en-CA" sz="2300" dirty="0" smtClean="0"/>
          </a:p>
          <a:p>
            <a:r>
              <a:rPr lang="en-CA" sz="2300" dirty="0" smtClean="0"/>
              <a:t>While </a:t>
            </a:r>
            <a:r>
              <a:rPr lang="en-CA" sz="2300" dirty="0"/>
              <a:t>holding people accountable certainly helps the business, it is only when accountability is made visible that real results are </a:t>
            </a:r>
            <a:r>
              <a:rPr lang="en-CA" sz="2300" dirty="0" smtClean="0"/>
              <a:t>delivered</a:t>
            </a:r>
            <a:endParaRPr lang="en-CA" sz="2300" dirty="0"/>
          </a:p>
          <a:p>
            <a:endParaRPr lang="en-CA" sz="2300" dirty="0" smtClean="0"/>
          </a:p>
          <a:p>
            <a:r>
              <a:rPr lang="en-CA" sz="2300" dirty="0" smtClean="0"/>
              <a:t>With </a:t>
            </a:r>
            <a:r>
              <a:rPr lang="en-CA" sz="2300" dirty="0"/>
              <a:t>roles defined correctly, they will know what they need to do to </a:t>
            </a:r>
            <a:r>
              <a:rPr lang="en-CA" sz="2300" dirty="0" smtClean="0"/>
              <a:t>succeed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27527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3089673"/>
          </a:xfrm>
        </p:spPr>
        <p:txBody>
          <a:bodyPr/>
          <a:lstStyle/>
          <a:p>
            <a:pPr marL="0" indent="0" algn="ctr">
              <a:buNone/>
            </a:pPr>
            <a:r>
              <a:rPr lang="en-CA" sz="3000" dirty="0"/>
              <a:t>When accountability is confusing or misapplied, consequences get watered down or never occur and people often miss the connection between </a:t>
            </a:r>
            <a:r>
              <a:rPr lang="en-CA" sz="3000" b="1" i="1" dirty="0">
                <a:solidFill>
                  <a:srgbClr val="FFC000"/>
                </a:solidFill>
              </a:rPr>
              <a:t>R</a:t>
            </a:r>
            <a:r>
              <a:rPr lang="en-CA" sz="3000" b="1" i="1" dirty="0" smtClean="0">
                <a:solidFill>
                  <a:srgbClr val="FFC000"/>
                </a:solidFill>
              </a:rPr>
              <a:t>esults</a:t>
            </a:r>
            <a:r>
              <a:rPr lang="en-CA" sz="3000" dirty="0" smtClean="0"/>
              <a:t> </a:t>
            </a:r>
            <a:r>
              <a:rPr lang="en-CA" sz="3000" dirty="0"/>
              <a:t>and </a:t>
            </a:r>
            <a:r>
              <a:rPr lang="en-CA" sz="3000" b="1" i="1" dirty="0">
                <a:solidFill>
                  <a:srgbClr val="FFC000"/>
                </a:solidFill>
              </a:rPr>
              <a:t>R</a:t>
            </a:r>
            <a:r>
              <a:rPr lang="en-CA" sz="3000" b="1" i="1" dirty="0" smtClean="0">
                <a:solidFill>
                  <a:srgbClr val="FFC000"/>
                </a:solidFill>
              </a:rPr>
              <a:t>ecognition</a:t>
            </a:r>
            <a:endParaRPr lang="en-MY" sz="3000" b="1" i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03178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49"/>
            <a:ext cx="8229600" cy="28610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Instead, reporting results to each other and holding each other accountable for achieving goals are </a:t>
            </a:r>
            <a:r>
              <a:rPr lang="en-CA" b="1" i="1" dirty="0">
                <a:solidFill>
                  <a:srgbClr val="FFC000"/>
                </a:solidFill>
              </a:rPr>
              <a:t>K</a:t>
            </a:r>
            <a:r>
              <a:rPr lang="en-CA" b="1" i="1" dirty="0" smtClean="0">
                <a:solidFill>
                  <a:srgbClr val="FFC000"/>
                </a:solidFill>
              </a:rPr>
              <a:t>ey </a:t>
            </a:r>
            <a:r>
              <a:rPr lang="en-CA" b="1" i="1" dirty="0">
                <a:solidFill>
                  <a:srgbClr val="FFC000"/>
                </a:solidFill>
              </a:rPr>
              <a:t>to </a:t>
            </a:r>
            <a:r>
              <a:rPr lang="en-CA" b="1" i="1" dirty="0" smtClean="0">
                <a:solidFill>
                  <a:srgbClr val="FFC000"/>
                </a:solidFill>
              </a:rPr>
              <a:t>Successful </a:t>
            </a:r>
            <a:r>
              <a:rPr lang="en-CA" b="1" i="1" dirty="0">
                <a:solidFill>
                  <a:srgbClr val="FFC000"/>
                </a:solidFill>
              </a:rPr>
              <a:t>E</a:t>
            </a:r>
            <a:r>
              <a:rPr lang="en-CA" b="1" i="1" dirty="0" smtClean="0">
                <a:solidFill>
                  <a:srgbClr val="FFC000"/>
                </a:solidFill>
              </a:rPr>
              <a:t>xecution</a:t>
            </a:r>
            <a:endParaRPr lang="en-MY" b="1" i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en-CA" dirty="0"/>
              <a:t> </a:t>
            </a:r>
            <a:endParaRPr lang="en-MY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5616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 smtClean="0"/>
              <a:t>4 Basics To Stick With: 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9477"/>
            <a:ext cx="8229600" cy="2937273"/>
          </a:xfrm>
        </p:spPr>
        <p:txBody>
          <a:bodyPr>
            <a:noAutofit/>
          </a:bodyPr>
          <a:lstStyle/>
          <a:p>
            <a:r>
              <a:rPr lang="en-CA" sz="2400" dirty="0"/>
              <a:t>Discuss and set up </a:t>
            </a:r>
            <a:r>
              <a:rPr lang="en-CA" sz="2400" dirty="0" smtClean="0"/>
              <a:t>expectations</a:t>
            </a:r>
            <a:endParaRPr lang="en-CA" sz="2400" dirty="0"/>
          </a:p>
          <a:p>
            <a:endParaRPr lang="en-CA" sz="2400" dirty="0" smtClean="0"/>
          </a:p>
          <a:p>
            <a:r>
              <a:rPr lang="en-CA" sz="2400" dirty="0"/>
              <a:t> Look for </a:t>
            </a:r>
            <a:r>
              <a:rPr lang="en-CA" sz="2400" dirty="0" smtClean="0"/>
              <a:t>input</a:t>
            </a:r>
          </a:p>
          <a:p>
            <a:endParaRPr lang="en-CA" sz="2400" dirty="0"/>
          </a:p>
          <a:p>
            <a:r>
              <a:rPr lang="en-CA" sz="2400" dirty="0" smtClean="0"/>
              <a:t> </a:t>
            </a:r>
            <a:r>
              <a:rPr lang="en-CA" sz="2400" dirty="0"/>
              <a:t>Actively coach the </a:t>
            </a:r>
            <a:r>
              <a:rPr lang="en-CA" sz="2400" dirty="0" smtClean="0"/>
              <a:t>team</a:t>
            </a:r>
          </a:p>
          <a:p>
            <a:endParaRPr lang="en-CA" sz="2400" dirty="0"/>
          </a:p>
          <a:p>
            <a:r>
              <a:rPr lang="en-CA" sz="2400" dirty="0" smtClean="0"/>
              <a:t> </a:t>
            </a:r>
            <a:r>
              <a:rPr lang="en-CA" sz="2400" dirty="0"/>
              <a:t>Hold regular strategy reviews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96303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3394472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 smtClean="0"/>
              <a:t>Once </a:t>
            </a:r>
            <a:r>
              <a:rPr lang="en-CA" dirty="0"/>
              <a:t>your strategy has been implemented and put into action, it is now time to track its progress and keep close tabs on how well it is </a:t>
            </a:r>
            <a:r>
              <a:rPr lang="en-CA" dirty="0" smtClean="0"/>
              <a:t>performing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99003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857250"/>
          </a:xfrm>
        </p:spPr>
        <p:txBody>
          <a:bodyPr>
            <a:normAutofit fontScale="90000"/>
          </a:bodyPr>
          <a:lstStyle/>
          <a:p>
            <a:pPr lvl="0"/>
            <a:r>
              <a:rPr lang="en-CA" b="1" dirty="0" smtClean="0"/>
              <a:t>1. Tracking </a:t>
            </a:r>
            <a:r>
              <a:rPr lang="en-CA" b="1" dirty="0"/>
              <a:t>P</a:t>
            </a:r>
            <a:r>
              <a:rPr lang="en-CA" b="1" dirty="0" smtClean="0"/>
              <a:t>rogress</a:t>
            </a:r>
            <a:r>
              <a:rPr lang="en-MY" b="1" dirty="0"/>
              <a:t/>
            </a:r>
            <a:br>
              <a:rPr lang="en-MY" b="1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49"/>
            <a:ext cx="8229600" cy="2937273"/>
          </a:xfrm>
        </p:spPr>
        <p:txBody>
          <a:bodyPr>
            <a:normAutofit/>
          </a:bodyPr>
          <a:lstStyle/>
          <a:p>
            <a:r>
              <a:rPr lang="en-CA" sz="2300" dirty="0"/>
              <a:t>Integral to making sure that execution stays on track, it is important to keep a close eye on </a:t>
            </a:r>
            <a:r>
              <a:rPr lang="en-CA" sz="2300" dirty="0" smtClean="0"/>
              <a:t>results</a:t>
            </a:r>
          </a:p>
          <a:p>
            <a:endParaRPr lang="en-CA" sz="2300" dirty="0"/>
          </a:p>
          <a:p>
            <a:r>
              <a:rPr lang="en-CA" sz="2300" dirty="0" smtClean="0"/>
              <a:t>This </a:t>
            </a:r>
            <a:r>
              <a:rPr lang="en-CA" sz="2300" dirty="0"/>
              <a:t>means that having a goal isn’t enough by </a:t>
            </a:r>
            <a:r>
              <a:rPr lang="en-CA" sz="2300" dirty="0" smtClean="0"/>
              <a:t>itself</a:t>
            </a:r>
          </a:p>
          <a:p>
            <a:endParaRPr lang="en-CA" sz="2300" dirty="0"/>
          </a:p>
          <a:p>
            <a:r>
              <a:rPr lang="en-CA" sz="2300" dirty="0" smtClean="0"/>
              <a:t>You </a:t>
            </a:r>
            <a:r>
              <a:rPr lang="en-CA" sz="2300" dirty="0"/>
              <a:t>also need to have some system of tracking your movement towards that </a:t>
            </a:r>
            <a:r>
              <a:rPr lang="en-CA" sz="2300" dirty="0" smtClean="0"/>
              <a:t>target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5431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49"/>
            <a:ext cx="8229600" cy="27086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In the absence of a frequent reminder of how you are doing, there is no way for you to know if the actions you take are working or </a:t>
            </a:r>
            <a:r>
              <a:rPr lang="en-CA" dirty="0" smtClean="0"/>
              <a:t>not</a:t>
            </a:r>
            <a:endParaRPr lang="en-MY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52872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94472"/>
          </a:xfrm>
        </p:spPr>
        <p:txBody>
          <a:bodyPr>
            <a:normAutofit fontScale="92500"/>
          </a:bodyPr>
          <a:lstStyle/>
          <a:p>
            <a:r>
              <a:rPr lang="en-CA" sz="2200" dirty="0"/>
              <a:t>On the business front, since there’s a whole team of people involved, entrepreneurs need to develop key indicators of performance that are measureable and monitored on a continuous </a:t>
            </a:r>
            <a:r>
              <a:rPr lang="en-CA" sz="2200" dirty="0" smtClean="0"/>
              <a:t>basis</a:t>
            </a:r>
            <a:endParaRPr lang="en-CA" sz="2200" dirty="0"/>
          </a:p>
          <a:p>
            <a:pPr marL="0" indent="0">
              <a:buNone/>
            </a:pPr>
            <a:endParaRPr lang="en-MY" sz="2200" dirty="0"/>
          </a:p>
          <a:p>
            <a:r>
              <a:rPr lang="en-CA" sz="2200" dirty="0"/>
              <a:t>This will allow the executives to evaluate what is working and pursue these processes to enhance and promote </a:t>
            </a:r>
            <a:r>
              <a:rPr lang="en-CA" sz="2200" dirty="0" smtClean="0"/>
              <a:t>performance</a:t>
            </a:r>
          </a:p>
          <a:p>
            <a:endParaRPr lang="en-CA" sz="2200" dirty="0"/>
          </a:p>
          <a:p>
            <a:r>
              <a:rPr lang="en-CA" sz="2200" dirty="0" smtClean="0"/>
              <a:t>With </a:t>
            </a:r>
            <a:r>
              <a:rPr lang="en-CA" sz="2200" dirty="0"/>
              <a:t>declining results, businesses should decide what processes don’t work and to make changes to prevent any further </a:t>
            </a:r>
            <a:r>
              <a:rPr lang="en-CA" sz="2200" dirty="0" smtClean="0"/>
              <a:t>deterioration</a:t>
            </a:r>
            <a:endParaRPr lang="en-MY" sz="22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01516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71550"/>
            <a:ext cx="3200400" cy="3394472"/>
          </a:xfrm>
        </p:spPr>
        <p:txBody>
          <a:bodyPr>
            <a:normAutofit fontScale="92500"/>
          </a:bodyPr>
          <a:lstStyle/>
          <a:p>
            <a:r>
              <a:rPr lang="en-CA" sz="2600" dirty="0"/>
              <a:t>This point should also take task delegation into </a:t>
            </a:r>
            <a:r>
              <a:rPr lang="en-CA" sz="2600" dirty="0" smtClean="0"/>
              <a:t>account</a:t>
            </a:r>
          </a:p>
          <a:p>
            <a:endParaRPr lang="en-CA" sz="2600" dirty="0"/>
          </a:p>
          <a:p>
            <a:r>
              <a:rPr lang="en-CA" sz="2600" dirty="0" smtClean="0"/>
              <a:t>This </a:t>
            </a:r>
            <a:r>
              <a:rPr lang="en-CA" sz="2600" dirty="0"/>
              <a:t>means assigning the right job to the right </a:t>
            </a:r>
            <a:r>
              <a:rPr lang="en-CA" sz="2600" dirty="0" smtClean="0"/>
              <a:t>person</a:t>
            </a:r>
            <a:endParaRPr lang="en-CA" sz="2600" dirty="0"/>
          </a:p>
          <a:p>
            <a:endParaRPr lang="en-CA" dirty="0" smtClean="0"/>
          </a:p>
          <a:p>
            <a:endParaRPr lang="en-MY" dirty="0"/>
          </a:p>
        </p:txBody>
      </p:sp>
      <p:pic>
        <p:nvPicPr>
          <p:cNvPr id="1026" name="Picture 2" descr="Image result for right jo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36396"/>
            <a:ext cx="396240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97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7078"/>
            <a:ext cx="8229600" cy="3394472"/>
          </a:xfrm>
        </p:spPr>
        <p:txBody>
          <a:bodyPr>
            <a:noAutofit/>
          </a:bodyPr>
          <a:lstStyle/>
          <a:p>
            <a:r>
              <a:rPr lang="en-CA" sz="2400" dirty="0"/>
              <a:t>Being mindful of a project, meeting individual and team deadlines is crucial to continuously move a project </a:t>
            </a:r>
            <a:r>
              <a:rPr lang="en-CA" sz="2400" dirty="0" smtClean="0"/>
              <a:t>forward</a:t>
            </a:r>
          </a:p>
          <a:p>
            <a:endParaRPr lang="en-CA" sz="2400" dirty="0"/>
          </a:p>
          <a:p>
            <a:r>
              <a:rPr lang="en-CA" sz="2400" dirty="0" smtClean="0"/>
              <a:t>This </a:t>
            </a:r>
            <a:r>
              <a:rPr lang="en-CA" sz="2400" dirty="0"/>
              <a:t>can include sharing regular updates which ensures that everyone on the team has a comprehensive understanding of the progress and how every person’s input fits into the </a:t>
            </a:r>
            <a:r>
              <a:rPr lang="en-CA" sz="2400" dirty="0" smtClean="0"/>
              <a:t>whole 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2113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394472"/>
          </a:xfrm>
        </p:spPr>
        <p:txBody>
          <a:bodyPr>
            <a:normAutofit/>
          </a:bodyPr>
          <a:lstStyle/>
          <a:p>
            <a:r>
              <a:rPr lang="en-CA" sz="2400" dirty="0"/>
              <a:t>Even in non-business scenarios, tracking is essential for achieving </a:t>
            </a:r>
            <a:r>
              <a:rPr lang="en-CA" sz="2400" dirty="0" smtClean="0"/>
              <a:t>goals</a:t>
            </a:r>
          </a:p>
          <a:p>
            <a:endParaRPr lang="en-CA" sz="2400" dirty="0"/>
          </a:p>
          <a:p>
            <a:r>
              <a:rPr lang="en-CA" sz="2400" dirty="0" smtClean="0"/>
              <a:t>Another </a:t>
            </a:r>
            <a:r>
              <a:rPr lang="en-CA" sz="2400" dirty="0"/>
              <a:t>consideration for tracking progress is that if you don’t track, you may end up focusing more on </a:t>
            </a:r>
            <a:r>
              <a:rPr lang="en-CA" sz="2400" dirty="0" smtClean="0"/>
              <a:t>failures</a:t>
            </a:r>
            <a:endParaRPr lang="en-MY" sz="2400" dirty="0"/>
          </a:p>
          <a:p>
            <a:endParaRPr lang="en-MY" sz="2400" dirty="0"/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88327"/>
            <a:ext cx="2359025" cy="123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52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27848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It is natural for people to focus more on the negative side of things, so even after accomplishing something, a mishap may make you forget the earlier </a:t>
            </a:r>
            <a:r>
              <a:rPr lang="en-CA" dirty="0" smtClean="0"/>
              <a:t>accomplishment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81442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</TotalTime>
  <Words>740</Words>
  <Application>Microsoft Office PowerPoint</Application>
  <PresentationFormat>On-screen Show (16:9)</PresentationFormat>
  <Paragraphs>68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PowerPoint Presentation</vt:lpstr>
      <vt:lpstr>PowerPoint Presentation</vt:lpstr>
      <vt:lpstr>1. Tracking Progress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Measuring Progress In Business</vt:lpstr>
      <vt:lpstr>PowerPoint Presentation</vt:lpstr>
      <vt:lpstr>PowerPoint Presentation</vt:lpstr>
      <vt:lpstr>2. Accountability </vt:lpstr>
      <vt:lpstr>PowerPoint Presentation</vt:lpstr>
      <vt:lpstr>PowerPoint Presentation</vt:lpstr>
      <vt:lpstr>PowerPoint Presentation</vt:lpstr>
      <vt:lpstr>PowerPoint Presentation</vt:lpstr>
      <vt:lpstr>4 Basics To Stick With: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137</cp:revision>
  <dcterms:created xsi:type="dcterms:W3CDTF">2016-12-30T12:43:39Z</dcterms:created>
  <dcterms:modified xsi:type="dcterms:W3CDTF">2018-03-13T10:42:30Z</dcterms:modified>
</cp:coreProperties>
</file>