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738" y="36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46"/>
          <a:stretch/>
        </p:blipFill>
        <p:spPr>
          <a:xfrm>
            <a:off x="-12590" y="-95249"/>
            <a:ext cx="9156590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571750"/>
            <a:ext cx="3276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/>
              <a:t>How to Set Powerful Goals the S.M.A.R.T Way</a:t>
            </a:r>
            <a:endParaRPr lang="en-MY" sz="32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394472"/>
          </a:xfrm>
        </p:spPr>
        <p:txBody>
          <a:bodyPr>
            <a:noAutofit/>
          </a:bodyPr>
          <a:lstStyle/>
          <a:p>
            <a:r>
              <a:rPr lang="en-CA" sz="2400" b="1" u="sng" dirty="0"/>
              <a:t>R</a:t>
            </a:r>
            <a:r>
              <a:rPr lang="en-CA" sz="2400" dirty="0"/>
              <a:t>elevant- Your goals should be aligned with the direction you are following in </a:t>
            </a:r>
            <a:r>
              <a:rPr lang="en-CA" sz="2400" dirty="0" smtClean="0"/>
              <a:t>life</a:t>
            </a:r>
          </a:p>
          <a:p>
            <a:endParaRPr lang="en-CA" sz="2400" dirty="0"/>
          </a:p>
          <a:p>
            <a:r>
              <a:rPr lang="en-CA" sz="2400" dirty="0" smtClean="0"/>
              <a:t>This </a:t>
            </a:r>
            <a:r>
              <a:rPr lang="en-CA" sz="2400" dirty="0"/>
              <a:t>means keeping goals true to your purpose and not wasting time with irrelevant </a:t>
            </a:r>
            <a:r>
              <a:rPr lang="en-CA" sz="2400" dirty="0" smtClean="0"/>
              <a:t>goals</a:t>
            </a:r>
          </a:p>
          <a:p>
            <a:endParaRPr lang="en-CA" sz="2400" dirty="0"/>
          </a:p>
          <a:p>
            <a:r>
              <a:rPr lang="en-CA" sz="2400" dirty="0" smtClean="0"/>
              <a:t>Keeping </a:t>
            </a:r>
            <a:r>
              <a:rPr lang="en-CA" sz="2400" dirty="0"/>
              <a:t>goals relevant helps you align focus instead of frittering your time </a:t>
            </a:r>
            <a:r>
              <a:rPr lang="en-CA" sz="2400" dirty="0" smtClean="0"/>
              <a:t>away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66307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5350"/>
            <a:ext cx="8229600" cy="3699273"/>
          </a:xfrm>
        </p:spPr>
        <p:txBody>
          <a:bodyPr>
            <a:normAutofit fontScale="70000" lnSpcReduction="20000"/>
          </a:bodyPr>
          <a:lstStyle/>
          <a:p>
            <a:r>
              <a:rPr lang="en-CA" b="1" u="sng" dirty="0"/>
              <a:t>T</a:t>
            </a:r>
            <a:r>
              <a:rPr lang="en-CA" dirty="0"/>
              <a:t>ime based- Every goal needs a delivery date so there is a time frame to work </a:t>
            </a:r>
            <a:r>
              <a:rPr lang="en-CA" dirty="0" smtClean="0"/>
              <a:t>within</a:t>
            </a:r>
          </a:p>
          <a:p>
            <a:endParaRPr lang="en-CA" dirty="0"/>
          </a:p>
          <a:p>
            <a:r>
              <a:rPr lang="en-CA" dirty="0" smtClean="0"/>
              <a:t>An </a:t>
            </a:r>
            <a:r>
              <a:rPr lang="en-CA" dirty="0"/>
              <a:t>important component of execution is that the strategy should have an end, a time in which you are aiming to accomplish </a:t>
            </a:r>
            <a:r>
              <a:rPr lang="en-CA" dirty="0" smtClean="0"/>
              <a:t>it</a:t>
            </a:r>
          </a:p>
          <a:p>
            <a:endParaRPr lang="en-CA" dirty="0"/>
          </a:p>
          <a:p>
            <a:r>
              <a:rPr lang="en-CA" dirty="0" smtClean="0"/>
              <a:t>For </a:t>
            </a:r>
            <a:r>
              <a:rPr lang="en-CA" dirty="0"/>
              <a:t>better management of a big goal, you can also break it into different parts and time </a:t>
            </a:r>
            <a:r>
              <a:rPr lang="en-CA" dirty="0" smtClean="0"/>
              <a:t>frames</a:t>
            </a:r>
          </a:p>
          <a:p>
            <a:endParaRPr lang="en-CA" dirty="0"/>
          </a:p>
          <a:p>
            <a:r>
              <a:rPr lang="en-CA" dirty="0" smtClean="0"/>
              <a:t>It </a:t>
            </a:r>
            <a:r>
              <a:rPr lang="en-CA" dirty="0"/>
              <a:t>also creates accountability along with a sense of urgency and achievement that will </a:t>
            </a:r>
            <a:r>
              <a:rPr lang="en-CA" dirty="0" smtClean="0"/>
              <a:t>come</a:t>
            </a:r>
            <a:endParaRPr lang="en-MY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84112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50"/>
            <a:ext cx="8229600" cy="2784872"/>
          </a:xfrm>
        </p:spPr>
        <p:txBody>
          <a:bodyPr/>
          <a:lstStyle/>
          <a:p>
            <a:pPr marL="0" indent="0" algn="ctr">
              <a:buNone/>
            </a:pPr>
            <a:r>
              <a:rPr lang="en-CA" b="1" i="1" dirty="0">
                <a:solidFill>
                  <a:srgbClr val="FFC000"/>
                </a:solidFill>
              </a:rPr>
              <a:t>Goal </a:t>
            </a:r>
            <a:r>
              <a:rPr lang="en-CA" b="1" i="1" dirty="0">
                <a:solidFill>
                  <a:srgbClr val="FFC000"/>
                </a:solidFill>
              </a:rPr>
              <a:t>S</a:t>
            </a:r>
            <a:r>
              <a:rPr lang="en-CA" b="1" i="1" dirty="0" smtClean="0">
                <a:solidFill>
                  <a:srgbClr val="FFC000"/>
                </a:solidFill>
              </a:rPr>
              <a:t>etting </a:t>
            </a:r>
            <a:r>
              <a:rPr lang="en-CA" dirty="0"/>
              <a:t>is important because it provides focus and lets you work towards long range goals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24959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7750"/>
            <a:ext cx="3352800" cy="339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2800" dirty="0"/>
              <a:t>G</a:t>
            </a:r>
            <a:r>
              <a:rPr lang="en-CA" sz="2800" dirty="0" smtClean="0"/>
              <a:t>oal </a:t>
            </a:r>
            <a:r>
              <a:rPr lang="en-CA" sz="2800" dirty="0"/>
              <a:t>setting is imperative for individuals, people, team players, coaches and corporations that wish to </a:t>
            </a:r>
            <a:r>
              <a:rPr lang="en-CA" sz="2800" dirty="0" smtClean="0"/>
              <a:t>succeed</a:t>
            </a:r>
            <a:endParaRPr lang="en-MY" sz="2800" dirty="0"/>
          </a:p>
        </p:txBody>
      </p:sp>
      <p:pic>
        <p:nvPicPr>
          <p:cNvPr id="4" name="Picture 3" descr="7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76350"/>
            <a:ext cx="4082925" cy="2716213"/>
          </a:xfrm>
          <a:prstGeom prst="rect">
            <a:avLst/>
          </a:prstGeom>
          <a:noFill/>
          <a:ln w="28575" cmpd="sng">
            <a:solidFill>
              <a:srgbClr val="00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9818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4949"/>
            <a:ext cx="8229600" cy="3089673"/>
          </a:xfrm>
        </p:spPr>
        <p:txBody>
          <a:bodyPr>
            <a:normAutofit/>
          </a:bodyPr>
          <a:lstStyle/>
          <a:p>
            <a:r>
              <a:rPr lang="en-CA" sz="3000" dirty="0"/>
              <a:t>Simply setting a vague or a broad goal and not knowing how to achieve it won’t get you very </a:t>
            </a:r>
            <a:r>
              <a:rPr lang="en-CA" sz="3000" dirty="0" smtClean="0"/>
              <a:t>far</a:t>
            </a:r>
          </a:p>
          <a:p>
            <a:endParaRPr lang="en-CA" sz="3000" dirty="0"/>
          </a:p>
          <a:p>
            <a:r>
              <a:rPr lang="en-CA" sz="3000" dirty="0" smtClean="0"/>
              <a:t> </a:t>
            </a:r>
            <a:r>
              <a:rPr lang="en-CA" sz="3000" dirty="0"/>
              <a:t>M</a:t>
            </a:r>
            <a:r>
              <a:rPr lang="en-CA" sz="3000" dirty="0" smtClean="0"/>
              <a:t>otivation </a:t>
            </a:r>
            <a:r>
              <a:rPr lang="en-CA" sz="3000" dirty="0"/>
              <a:t>is key to achieving </a:t>
            </a:r>
            <a:r>
              <a:rPr lang="en-CA" sz="3000" dirty="0" smtClean="0"/>
              <a:t>goals</a:t>
            </a:r>
            <a:endParaRPr lang="en-MY" sz="3000" dirty="0"/>
          </a:p>
        </p:txBody>
      </p:sp>
    </p:spTree>
    <p:extLst>
      <p:ext uri="{BB962C8B-B14F-4D97-AF65-F5344CB8AC3E}">
        <p14:creationId xmlns:p14="http://schemas.microsoft.com/office/powerpoint/2010/main" val="55025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8229600" cy="857250"/>
          </a:xfrm>
        </p:spPr>
        <p:txBody>
          <a:bodyPr/>
          <a:lstStyle/>
          <a:p>
            <a:r>
              <a:rPr lang="en-CA" b="1" dirty="0" smtClean="0"/>
              <a:t>Goals Are </a:t>
            </a:r>
            <a:r>
              <a:rPr lang="en-CA" b="1" dirty="0"/>
              <a:t>A</a:t>
            </a:r>
            <a:r>
              <a:rPr lang="en-CA" b="1" dirty="0" smtClean="0"/>
              <a:t>ll </a:t>
            </a:r>
            <a:r>
              <a:rPr lang="en-CA" b="1" dirty="0"/>
              <a:t>A</a:t>
            </a:r>
            <a:r>
              <a:rPr lang="en-CA" b="1" dirty="0" smtClean="0"/>
              <a:t>bout: 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49"/>
            <a:ext cx="8229600" cy="2784873"/>
          </a:xfrm>
        </p:spPr>
        <p:txBody>
          <a:bodyPr>
            <a:normAutofit/>
          </a:bodyPr>
          <a:lstStyle/>
          <a:p>
            <a:r>
              <a:rPr lang="en-CA" sz="2800" dirty="0"/>
              <a:t>Goals require </a:t>
            </a:r>
            <a:r>
              <a:rPr lang="en-CA" sz="2800" dirty="0" smtClean="0"/>
              <a:t>action</a:t>
            </a:r>
          </a:p>
          <a:p>
            <a:endParaRPr lang="en-CA" sz="2800" dirty="0"/>
          </a:p>
          <a:p>
            <a:r>
              <a:rPr lang="en-CA" sz="2800" dirty="0" smtClean="0"/>
              <a:t>Goals </a:t>
            </a:r>
            <a:r>
              <a:rPr lang="en-CA" sz="2800" dirty="0"/>
              <a:t>require </a:t>
            </a:r>
            <a:r>
              <a:rPr lang="en-CA" sz="2800" dirty="0" smtClean="0"/>
              <a:t>deadlines</a:t>
            </a:r>
            <a:endParaRPr lang="en-CA" sz="2800" dirty="0"/>
          </a:p>
          <a:p>
            <a:endParaRPr lang="en-CA" sz="2800" dirty="0" smtClean="0"/>
          </a:p>
          <a:p>
            <a:r>
              <a:rPr lang="en-CA" sz="2800" dirty="0" smtClean="0"/>
              <a:t>Goals </a:t>
            </a:r>
            <a:r>
              <a:rPr lang="en-CA" sz="2800" dirty="0"/>
              <a:t>have a price</a:t>
            </a:r>
            <a:endParaRPr lang="en-MY" sz="2800" dirty="0"/>
          </a:p>
        </p:txBody>
      </p:sp>
    </p:spTree>
    <p:extLst>
      <p:ext uri="{BB962C8B-B14F-4D97-AF65-F5344CB8AC3E}">
        <p14:creationId xmlns:p14="http://schemas.microsoft.com/office/powerpoint/2010/main" val="315691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3394472"/>
          </a:xfrm>
        </p:spPr>
        <p:txBody>
          <a:bodyPr>
            <a:normAutofit/>
          </a:bodyPr>
          <a:lstStyle/>
          <a:p>
            <a:r>
              <a:rPr lang="en-CA" sz="2800" dirty="0"/>
              <a:t>Goals produce </a:t>
            </a:r>
            <a:r>
              <a:rPr lang="en-CA" sz="2800" dirty="0" smtClean="0"/>
              <a:t>results</a:t>
            </a:r>
            <a:endParaRPr lang="en-CA" sz="2800" dirty="0"/>
          </a:p>
          <a:p>
            <a:endParaRPr lang="en-CA" sz="2800" dirty="0" smtClean="0"/>
          </a:p>
          <a:p>
            <a:r>
              <a:rPr lang="en-CA" sz="2800" dirty="0" smtClean="0"/>
              <a:t>Goals </a:t>
            </a:r>
            <a:r>
              <a:rPr lang="en-CA" sz="2800" dirty="0"/>
              <a:t>will challenge </a:t>
            </a:r>
            <a:r>
              <a:rPr lang="en-CA" sz="2800" dirty="0" smtClean="0"/>
              <a:t>you</a:t>
            </a:r>
          </a:p>
          <a:p>
            <a:endParaRPr lang="en-CA" sz="2800" dirty="0"/>
          </a:p>
          <a:p>
            <a:r>
              <a:rPr lang="en-CA" sz="2800" dirty="0" smtClean="0"/>
              <a:t>Goals </a:t>
            </a:r>
            <a:r>
              <a:rPr lang="en-CA" sz="2800" dirty="0"/>
              <a:t>require hard work</a:t>
            </a:r>
            <a:endParaRPr lang="en-MY" sz="2800" dirty="0"/>
          </a:p>
        </p:txBody>
      </p:sp>
      <p:pic>
        <p:nvPicPr>
          <p:cNvPr id="1026" name="Picture 2" descr="Image result for hard 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428750"/>
            <a:ext cx="3771899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5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Setting S.M.A.R.T </a:t>
            </a:r>
            <a:r>
              <a:rPr lang="en-CA" b="1" dirty="0" smtClean="0"/>
              <a:t>Goals: 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3278"/>
            <a:ext cx="8229600" cy="3394472"/>
          </a:xfrm>
        </p:spPr>
        <p:txBody>
          <a:bodyPr>
            <a:normAutofit/>
          </a:bodyPr>
          <a:lstStyle/>
          <a:p>
            <a:r>
              <a:rPr lang="en-CA" sz="2200" b="1" u="sng" dirty="0" smtClean="0"/>
              <a:t>S</a:t>
            </a:r>
            <a:r>
              <a:rPr lang="en-CA" sz="2200" b="1" dirty="0" smtClean="0"/>
              <a:t>pecific- </a:t>
            </a:r>
            <a:r>
              <a:rPr lang="en-CA" sz="2200" dirty="0"/>
              <a:t>Specific goals will give you direction, vague goals will lead you </a:t>
            </a:r>
            <a:r>
              <a:rPr lang="en-CA" sz="2200" dirty="0" smtClean="0"/>
              <a:t>nowhere</a:t>
            </a:r>
          </a:p>
          <a:p>
            <a:endParaRPr lang="en-CA" sz="2200" dirty="0"/>
          </a:p>
          <a:p>
            <a:r>
              <a:rPr lang="en-CA" sz="2200" dirty="0" smtClean="0"/>
              <a:t>Ambiguous </a:t>
            </a:r>
            <a:r>
              <a:rPr lang="en-CA" sz="2200" dirty="0"/>
              <a:t>goals produce ambiguous results whereas incomplete goals produce incomplete </a:t>
            </a:r>
            <a:r>
              <a:rPr lang="en-CA" sz="2200" dirty="0" smtClean="0"/>
              <a:t>results</a:t>
            </a:r>
          </a:p>
          <a:p>
            <a:endParaRPr lang="en-CA" sz="2200" dirty="0"/>
          </a:p>
          <a:p>
            <a:r>
              <a:rPr lang="en-CA" sz="2200" dirty="0" smtClean="0"/>
              <a:t>The </a:t>
            </a:r>
            <a:r>
              <a:rPr lang="en-CA" sz="2200" dirty="0"/>
              <a:t>goals should be specific by being exact, thorough and adept at answering questions instead of creating </a:t>
            </a:r>
            <a:r>
              <a:rPr lang="en-CA" sz="2200" dirty="0" smtClean="0"/>
              <a:t>more</a:t>
            </a:r>
            <a:endParaRPr lang="en-MY" sz="2200" dirty="0"/>
          </a:p>
          <a:p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262812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9150"/>
            <a:ext cx="8229600" cy="3394472"/>
          </a:xfrm>
        </p:spPr>
        <p:txBody>
          <a:bodyPr>
            <a:noAutofit/>
          </a:bodyPr>
          <a:lstStyle/>
          <a:p>
            <a:r>
              <a:rPr lang="en-CA" sz="2400" b="1" u="sng" dirty="0"/>
              <a:t>M</a:t>
            </a:r>
            <a:r>
              <a:rPr lang="en-CA" sz="2400" dirty="0"/>
              <a:t>easurable- This means including dates, amounts and numbers in your </a:t>
            </a:r>
            <a:r>
              <a:rPr lang="en-CA" sz="2400" dirty="0" smtClean="0"/>
              <a:t>goals</a:t>
            </a:r>
          </a:p>
          <a:p>
            <a:endParaRPr lang="en-CA" sz="2400" dirty="0"/>
          </a:p>
          <a:p>
            <a:r>
              <a:rPr lang="en-CA" sz="2400" dirty="0" smtClean="0"/>
              <a:t>Such </a:t>
            </a:r>
            <a:r>
              <a:rPr lang="en-CA" sz="2400" dirty="0"/>
              <a:t>figures will also give you benchmarks to measure your </a:t>
            </a:r>
            <a:r>
              <a:rPr lang="en-CA" sz="2400" dirty="0" smtClean="0"/>
              <a:t>success</a:t>
            </a:r>
          </a:p>
          <a:p>
            <a:endParaRPr lang="en-CA" sz="2400" dirty="0"/>
          </a:p>
          <a:p>
            <a:r>
              <a:rPr lang="en-CA" sz="2400" dirty="0" smtClean="0"/>
              <a:t>Evaluating </a:t>
            </a:r>
            <a:r>
              <a:rPr lang="en-CA" sz="2400" dirty="0"/>
              <a:t>progress is helpful in keeping you stay focused, meeting deadlines, and feeling the thrill of getting closer to attaining your goals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74898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7750"/>
            <a:ext cx="8229600" cy="3394472"/>
          </a:xfrm>
        </p:spPr>
        <p:txBody>
          <a:bodyPr>
            <a:normAutofit/>
          </a:bodyPr>
          <a:lstStyle/>
          <a:p>
            <a:r>
              <a:rPr lang="en-CA" sz="2400" b="1" u="sng" dirty="0"/>
              <a:t>A</a:t>
            </a:r>
            <a:r>
              <a:rPr lang="en-CA" sz="2400" dirty="0"/>
              <a:t>ttainable- Set an achievable goal that you can accomplish within the restrictions of money, time, skills, abilities, environment and other relevant </a:t>
            </a:r>
            <a:r>
              <a:rPr lang="en-CA" sz="2400" dirty="0" smtClean="0"/>
              <a:t>factors</a:t>
            </a:r>
          </a:p>
          <a:p>
            <a:endParaRPr lang="en-CA" sz="2400" dirty="0"/>
          </a:p>
          <a:p>
            <a:r>
              <a:rPr lang="en-CA" sz="2400" dirty="0" smtClean="0"/>
              <a:t>It </a:t>
            </a:r>
            <a:r>
              <a:rPr lang="en-CA" sz="2400" dirty="0"/>
              <a:t>may stretch your potential but still be possible to </a:t>
            </a:r>
            <a:r>
              <a:rPr lang="en-CA" sz="2400" dirty="0" smtClean="0"/>
              <a:t>achieve</a:t>
            </a:r>
          </a:p>
          <a:p>
            <a:endParaRPr lang="en-CA" sz="2400" dirty="0"/>
          </a:p>
          <a:p>
            <a:r>
              <a:rPr lang="en-CA" sz="2400" dirty="0" smtClean="0"/>
              <a:t>Also</a:t>
            </a:r>
            <a:r>
              <a:rPr lang="en-CA" sz="2400" dirty="0"/>
              <a:t>, when you set an attainable goal, you can also recognize </a:t>
            </a:r>
            <a:r>
              <a:rPr lang="en-CA" sz="2400" dirty="0" smtClean="0"/>
              <a:t>previously missed </a:t>
            </a:r>
            <a:r>
              <a:rPr lang="en-CA" sz="2400" dirty="0"/>
              <a:t>opportunities or </a:t>
            </a:r>
            <a:r>
              <a:rPr lang="en-CA" sz="2400" dirty="0" smtClean="0"/>
              <a:t>resources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7478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</TotalTime>
  <Words>364</Words>
  <Application>Microsoft Office PowerPoint</Application>
  <PresentationFormat>On-screen Show (16:9)</PresentationFormat>
  <Paragraphs>46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Goals Are All About: </vt:lpstr>
      <vt:lpstr>PowerPoint Presentation</vt:lpstr>
      <vt:lpstr>Setting S.M.A.R.T Goals: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139</cp:revision>
  <dcterms:created xsi:type="dcterms:W3CDTF">2016-12-30T12:43:39Z</dcterms:created>
  <dcterms:modified xsi:type="dcterms:W3CDTF">2018-03-13T09:50:48Z</dcterms:modified>
</cp:coreProperties>
</file>